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82" r:id="rId3"/>
    <p:sldId id="284" r:id="rId4"/>
    <p:sldId id="283" r:id="rId5"/>
    <p:sldId id="286" r:id="rId6"/>
    <p:sldId id="285" r:id="rId7"/>
    <p:sldId id="287" r:id="rId8"/>
    <p:sldId id="288" r:id="rId9"/>
    <p:sldId id="289" r:id="rId10"/>
    <p:sldId id="290" r:id="rId11"/>
    <p:sldId id="291" r:id="rId12"/>
    <p:sldId id="292" r:id="rId13"/>
    <p:sldId id="294" r:id="rId14"/>
    <p:sldId id="293" r:id="rId15"/>
    <p:sldId id="295" r:id="rId16"/>
    <p:sldId id="296" r:id="rId17"/>
    <p:sldId id="297" r:id="rId18"/>
    <p:sldId id="300" r:id="rId19"/>
    <p:sldId id="298" r:id="rId20"/>
    <p:sldId id="301" r:id="rId21"/>
    <p:sldId id="302" r:id="rId22"/>
    <p:sldId id="299" r:id="rId23"/>
    <p:sldId id="303" r:id="rId24"/>
  </p:sldIdLst>
  <p:sldSz cx="12192000" cy="6858000"/>
  <p:notesSz cx="7104063" cy="10234613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6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E5DD"/>
    <a:srgbClr val="65A596"/>
    <a:srgbClr val="D8D0AE"/>
    <a:srgbClr val="AD8F52"/>
    <a:srgbClr val="C0C0BF"/>
    <a:srgbClr val="72B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992" autoAdjust="0"/>
  </p:normalViewPr>
  <p:slideViewPr>
    <p:cSldViewPr snapToGrid="0">
      <p:cViewPr>
        <p:scale>
          <a:sx n="66" d="100"/>
          <a:sy n="66" d="100"/>
        </p:scale>
        <p:origin x="498" y="438"/>
      </p:cViewPr>
      <p:guideLst>
        <p:guide orient="horz" pos="2160"/>
        <p:guide pos="3840"/>
        <p:guide pos="688"/>
        <p:guide pos="6992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B570B-2190-463C-A50D-6FEAA4856E83}" type="datetimeFigureOut">
              <a:rPr lang="zh-CN" altLang="en-US" smtClean="0"/>
              <a:t>2022/12/19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45196F-9C10-4A5A-9ADF-359A828B10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621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45196F-9C10-4A5A-9ADF-359A828B106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349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45196F-9C10-4A5A-9ADF-359A828B106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914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45196F-9C10-4A5A-9ADF-359A828B106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201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45196F-9C10-4A5A-9ADF-359A828B106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939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45196F-9C10-4A5A-9ADF-359A828B106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838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45196F-9C10-4A5A-9ADF-359A828B106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2674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45196F-9C10-4A5A-9ADF-359A828B106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7326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45196F-9C10-4A5A-9ADF-359A828B106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929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30505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1PPT模板网 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AA61B3E6-2748-3AEF-8E95-DBAF1432A389}"/>
              </a:ext>
            </a:extLst>
          </p:cNvPr>
          <p:cNvSpPr/>
          <p:nvPr userDrawn="1"/>
        </p:nvSpPr>
        <p:spPr>
          <a:xfrm rot="10800000">
            <a:off x="4280635" y="6101143"/>
            <a:ext cx="7911365" cy="756856"/>
          </a:xfrm>
          <a:custGeom>
            <a:avLst/>
            <a:gdLst>
              <a:gd name="connsiteX0" fmla="*/ 7881552 w 7911365"/>
              <a:gd name="connsiteY0" fmla="*/ 26996 h 756856"/>
              <a:gd name="connsiteX1" fmla="*/ 7860843 w 7911365"/>
              <a:gd name="connsiteY1" fmla="*/ 26947 h 756856"/>
              <a:gd name="connsiteX2" fmla="*/ 7857986 w 7911365"/>
              <a:gd name="connsiteY2" fmla="*/ 14967 h 756856"/>
              <a:gd name="connsiteX3" fmla="*/ 7860836 w 7911365"/>
              <a:gd name="connsiteY3" fmla="*/ 0 h 756856"/>
              <a:gd name="connsiteX4" fmla="*/ 7889096 w 7911365"/>
              <a:gd name="connsiteY4" fmla="*/ 0 h 756856"/>
              <a:gd name="connsiteX5" fmla="*/ 7892203 w 7911365"/>
              <a:gd name="connsiteY5" fmla="*/ 4567 h 756856"/>
              <a:gd name="connsiteX6" fmla="*/ 7899281 w 7911365"/>
              <a:gd name="connsiteY6" fmla="*/ 14347 h 756856"/>
              <a:gd name="connsiteX7" fmla="*/ 7907063 w 7911365"/>
              <a:gd name="connsiteY7" fmla="*/ 26185 h 756856"/>
              <a:gd name="connsiteX8" fmla="*/ 7881552 w 7911365"/>
              <a:gd name="connsiteY8" fmla="*/ 26996 h 756856"/>
              <a:gd name="connsiteX9" fmla="*/ 7418814 w 7911365"/>
              <a:gd name="connsiteY9" fmla="*/ 41459 h 756856"/>
              <a:gd name="connsiteX10" fmla="*/ 7419270 w 7911365"/>
              <a:gd name="connsiteY10" fmla="*/ 40693 h 756856"/>
              <a:gd name="connsiteX11" fmla="*/ 7449012 w 7911365"/>
              <a:gd name="connsiteY11" fmla="*/ 20075 h 756856"/>
              <a:gd name="connsiteX12" fmla="*/ 7464112 w 7911365"/>
              <a:gd name="connsiteY12" fmla="*/ 14347 h 756856"/>
              <a:gd name="connsiteX13" fmla="*/ 7466403 w 7911365"/>
              <a:gd name="connsiteY13" fmla="*/ 1362 h 756856"/>
              <a:gd name="connsiteX14" fmla="*/ 7394563 w 7911365"/>
              <a:gd name="connsiteY14" fmla="*/ 15493 h 756856"/>
              <a:gd name="connsiteX15" fmla="*/ 7399593 w 7911365"/>
              <a:gd name="connsiteY15" fmla="*/ 33056 h 756856"/>
              <a:gd name="connsiteX16" fmla="*/ 7400510 w 7911365"/>
              <a:gd name="connsiteY16" fmla="*/ 36111 h 756856"/>
              <a:gd name="connsiteX17" fmla="*/ 7418814 w 7911365"/>
              <a:gd name="connsiteY17" fmla="*/ 41459 h 756856"/>
              <a:gd name="connsiteX18" fmla="*/ 7508502 w 7911365"/>
              <a:gd name="connsiteY18" fmla="*/ 81172 h 756856"/>
              <a:gd name="connsiteX19" fmla="*/ 7494315 w 7911365"/>
              <a:gd name="connsiteY19" fmla="*/ 78117 h 756856"/>
              <a:gd name="connsiteX20" fmla="*/ 7494315 w 7911365"/>
              <a:gd name="connsiteY20" fmla="*/ 70095 h 756856"/>
              <a:gd name="connsiteX21" fmla="*/ 7501636 w 7911365"/>
              <a:gd name="connsiteY21" fmla="*/ 65132 h 756856"/>
              <a:gd name="connsiteX22" fmla="*/ 7502136 w 7911365"/>
              <a:gd name="connsiteY22" fmla="*/ 53121 h 756856"/>
              <a:gd name="connsiteX23" fmla="*/ 7519416 w 7911365"/>
              <a:gd name="connsiteY23" fmla="*/ 44237 h 756856"/>
              <a:gd name="connsiteX24" fmla="*/ 7517312 w 7911365"/>
              <a:gd name="connsiteY24" fmla="*/ 56348 h 756856"/>
              <a:gd name="connsiteX25" fmla="*/ 7520790 w 7911365"/>
              <a:gd name="connsiteY25" fmla="*/ 79761 h 756856"/>
              <a:gd name="connsiteX26" fmla="*/ 27823 w 7911365"/>
              <a:gd name="connsiteY26" fmla="*/ 122411 h 756856"/>
              <a:gd name="connsiteX27" fmla="*/ 79073 w 7911365"/>
              <a:gd name="connsiteY27" fmla="*/ 109426 h 756856"/>
              <a:gd name="connsiteX28" fmla="*/ 92798 w 7911365"/>
              <a:gd name="connsiteY28" fmla="*/ 107137 h 756856"/>
              <a:gd name="connsiteX29" fmla="*/ 80904 w 7911365"/>
              <a:gd name="connsiteY29" fmla="*/ 99500 h 756856"/>
              <a:gd name="connsiteX30" fmla="*/ 74956 w 7911365"/>
              <a:gd name="connsiteY30" fmla="*/ 99881 h 756856"/>
              <a:gd name="connsiteX31" fmla="*/ 58483 w 7911365"/>
              <a:gd name="connsiteY31" fmla="*/ 97973 h 756856"/>
              <a:gd name="connsiteX32" fmla="*/ 42466 w 7911365"/>
              <a:gd name="connsiteY32" fmla="*/ 90717 h 756856"/>
              <a:gd name="connsiteX33" fmla="*/ 1742 w 7911365"/>
              <a:gd name="connsiteY33" fmla="*/ 89570 h 756856"/>
              <a:gd name="connsiteX34" fmla="*/ 15011 w 7911365"/>
              <a:gd name="connsiteY34" fmla="*/ 120884 h 756856"/>
              <a:gd name="connsiteX35" fmla="*/ 1277499 w 7911365"/>
              <a:gd name="connsiteY35" fmla="*/ 133292 h 756856"/>
              <a:gd name="connsiteX36" fmla="*/ 1302666 w 7911365"/>
              <a:gd name="connsiteY36" fmla="*/ 132338 h 756856"/>
              <a:gd name="connsiteX37" fmla="*/ 1306327 w 7911365"/>
              <a:gd name="connsiteY37" fmla="*/ 130810 h 756856"/>
              <a:gd name="connsiteX38" fmla="*/ 1261942 w 7911365"/>
              <a:gd name="connsiteY38" fmla="*/ 113247 h 756856"/>
              <a:gd name="connsiteX39" fmla="*/ 1247756 w 7911365"/>
              <a:gd name="connsiteY39" fmla="*/ 122792 h 756856"/>
              <a:gd name="connsiteX40" fmla="*/ 1255076 w 7911365"/>
              <a:gd name="connsiteY40" fmla="*/ 125082 h 756856"/>
              <a:gd name="connsiteX41" fmla="*/ 1277499 w 7911365"/>
              <a:gd name="connsiteY41" fmla="*/ 133292 h 756856"/>
              <a:gd name="connsiteX42" fmla="*/ 6101868 w 7911365"/>
              <a:gd name="connsiteY42" fmla="*/ 237348 h 756856"/>
              <a:gd name="connsiteX43" fmla="*/ 6104160 w 7911365"/>
              <a:gd name="connsiteY43" fmla="*/ 235055 h 756856"/>
              <a:gd name="connsiteX44" fmla="*/ 6122920 w 7911365"/>
              <a:gd name="connsiteY44" fmla="*/ 203745 h 756856"/>
              <a:gd name="connsiteX45" fmla="*/ 6123832 w 7911365"/>
              <a:gd name="connsiteY45" fmla="*/ 192672 h 756856"/>
              <a:gd name="connsiteX46" fmla="*/ 6076243 w 7911365"/>
              <a:gd name="connsiteY46" fmla="*/ 217492 h 756856"/>
              <a:gd name="connsiteX47" fmla="*/ 6101868 w 7911365"/>
              <a:gd name="connsiteY47" fmla="*/ 237348 h 756856"/>
              <a:gd name="connsiteX48" fmla="*/ 3976821 w 7911365"/>
              <a:gd name="connsiteY48" fmla="*/ 248421 h 756856"/>
              <a:gd name="connsiteX49" fmla="*/ 3995585 w 7911365"/>
              <a:gd name="connsiteY49" fmla="*/ 229711 h 756856"/>
              <a:gd name="connsiteX50" fmla="*/ 4007937 w 7911365"/>
              <a:gd name="connsiteY50" fmla="*/ 230857 h 756856"/>
              <a:gd name="connsiteX51" fmla="*/ 4023041 w 7911365"/>
              <a:gd name="connsiteY51" fmla="*/ 232766 h 756856"/>
              <a:gd name="connsiteX52" fmla="*/ 4053696 w 7911365"/>
              <a:gd name="connsiteY52" fmla="*/ 233147 h 756856"/>
              <a:gd name="connsiteX53" fmla="*/ 4039514 w 7911365"/>
              <a:gd name="connsiteY53" fmla="*/ 219781 h 756856"/>
              <a:gd name="connsiteX54" fmla="*/ 4030819 w 7911365"/>
              <a:gd name="connsiteY54" fmla="*/ 218253 h 756856"/>
              <a:gd name="connsiteX55" fmla="*/ 4012515 w 7911365"/>
              <a:gd name="connsiteY55" fmla="*/ 215199 h 756856"/>
              <a:gd name="connsiteX56" fmla="*/ 3949826 w 7911365"/>
              <a:gd name="connsiteY56" fmla="*/ 203364 h 756856"/>
              <a:gd name="connsiteX57" fmla="*/ 3937014 w 7911365"/>
              <a:gd name="connsiteY57" fmla="*/ 210235 h 756856"/>
              <a:gd name="connsiteX58" fmla="*/ 3921454 w 7911365"/>
              <a:gd name="connsiteY58" fmla="*/ 218638 h 756856"/>
              <a:gd name="connsiteX59" fmla="*/ 3976821 w 7911365"/>
              <a:gd name="connsiteY59" fmla="*/ 248421 h 756856"/>
              <a:gd name="connsiteX60" fmla="*/ 499600 w 7911365"/>
              <a:gd name="connsiteY60" fmla="*/ 277822 h 756856"/>
              <a:gd name="connsiteX61" fmla="*/ 487700 w 7911365"/>
              <a:gd name="connsiteY61" fmla="*/ 276675 h 756856"/>
              <a:gd name="connsiteX62" fmla="*/ 478092 w 7911365"/>
              <a:gd name="connsiteY62" fmla="*/ 269038 h 756856"/>
              <a:gd name="connsiteX63" fmla="*/ 486787 w 7911365"/>
              <a:gd name="connsiteY63" fmla="*/ 260639 h 756856"/>
              <a:gd name="connsiteX64" fmla="*/ 498682 w 7911365"/>
              <a:gd name="connsiteY64" fmla="*/ 260259 h 756856"/>
              <a:gd name="connsiteX65" fmla="*/ 518360 w 7911365"/>
              <a:gd name="connsiteY65" fmla="*/ 256819 h 756856"/>
              <a:gd name="connsiteX66" fmla="*/ 517447 w 7911365"/>
              <a:gd name="connsiteY66" fmla="*/ 236963 h 756856"/>
              <a:gd name="connsiteX67" fmla="*/ 528424 w 7911365"/>
              <a:gd name="connsiteY67" fmla="*/ 263313 h 756856"/>
              <a:gd name="connsiteX68" fmla="*/ 499600 w 7911365"/>
              <a:gd name="connsiteY68" fmla="*/ 277822 h 756856"/>
              <a:gd name="connsiteX69" fmla="*/ 2510247 w 7911365"/>
              <a:gd name="connsiteY69" fmla="*/ 283932 h 756856"/>
              <a:gd name="connsiteX70" fmla="*/ 2523977 w 7911365"/>
              <a:gd name="connsiteY70" fmla="*/ 274386 h 756856"/>
              <a:gd name="connsiteX71" fmla="*/ 2520316 w 7911365"/>
              <a:gd name="connsiteY71" fmla="*/ 270570 h 756856"/>
              <a:gd name="connsiteX72" fmla="*/ 2452593 w 7911365"/>
              <a:gd name="connsiteY72" fmla="*/ 252241 h 756856"/>
              <a:gd name="connsiteX73" fmla="*/ 2458540 w 7911365"/>
              <a:gd name="connsiteY73" fmla="*/ 279350 h 756856"/>
              <a:gd name="connsiteX74" fmla="*/ 2458084 w 7911365"/>
              <a:gd name="connsiteY74" fmla="*/ 280877 h 756856"/>
              <a:gd name="connsiteX75" fmla="*/ 2510247 w 7911365"/>
              <a:gd name="connsiteY75" fmla="*/ 283932 h 756856"/>
              <a:gd name="connsiteX76" fmla="*/ 2338650 w 7911365"/>
              <a:gd name="connsiteY76" fmla="*/ 290807 h 756856"/>
              <a:gd name="connsiteX77" fmla="*/ 2350093 w 7911365"/>
              <a:gd name="connsiteY77" fmla="*/ 279350 h 756856"/>
              <a:gd name="connsiteX78" fmla="*/ 2349632 w 7911365"/>
              <a:gd name="connsiteY78" fmla="*/ 274006 h 756856"/>
              <a:gd name="connsiteX79" fmla="*/ 2349175 w 7911365"/>
              <a:gd name="connsiteY79" fmla="*/ 267515 h 756856"/>
              <a:gd name="connsiteX80" fmla="*/ 2326754 w 7911365"/>
              <a:gd name="connsiteY80" fmla="*/ 254149 h 756856"/>
              <a:gd name="connsiteX81" fmla="*/ 2313486 w 7911365"/>
              <a:gd name="connsiteY81" fmla="*/ 260259 h 756856"/>
              <a:gd name="connsiteX82" fmla="*/ 2304334 w 7911365"/>
              <a:gd name="connsiteY82" fmla="*/ 264460 h 756856"/>
              <a:gd name="connsiteX83" fmla="*/ 2338650 w 7911365"/>
              <a:gd name="connsiteY83" fmla="*/ 290807 h 756856"/>
              <a:gd name="connsiteX84" fmla="*/ 2782514 w 7911365"/>
              <a:gd name="connsiteY84" fmla="*/ 293481 h 756856"/>
              <a:gd name="connsiteX85" fmla="*/ 2807682 w 7911365"/>
              <a:gd name="connsiteY85" fmla="*/ 279734 h 756856"/>
              <a:gd name="connsiteX86" fmla="*/ 2823694 w 7911365"/>
              <a:gd name="connsiteY86" fmla="*/ 276680 h 756856"/>
              <a:gd name="connsiteX87" fmla="*/ 2859846 w 7911365"/>
              <a:gd name="connsiteY87" fmla="*/ 279350 h 756856"/>
              <a:gd name="connsiteX88" fmla="*/ 2895540 w 7911365"/>
              <a:gd name="connsiteY88" fmla="*/ 284317 h 756856"/>
              <a:gd name="connsiteX89" fmla="*/ 2944498 w 7911365"/>
              <a:gd name="connsiteY89" fmla="*/ 279734 h 756856"/>
              <a:gd name="connsiteX90" fmla="*/ 2956854 w 7911365"/>
              <a:gd name="connsiteY90" fmla="*/ 282024 h 756856"/>
              <a:gd name="connsiteX91" fmla="*/ 2978819 w 7911365"/>
              <a:gd name="connsiteY91" fmla="*/ 277822 h 756856"/>
              <a:gd name="connsiteX92" fmla="*/ 2965550 w 7911365"/>
              <a:gd name="connsiteY92" fmla="*/ 268277 h 756856"/>
              <a:gd name="connsiteX93" fmla="*/ 2930773 w 7911365"/>
              <a:gd name="connsiteY93" fmla="*/ 264460 h 756856"/>
              <a:gd name="connsiteX94" fmla="*/ 2876318 w 7911365"/>
              <a:gd name="connsiteY94" fmla="*/ 267130 h 756856"/>
              <a:gd name="connsiteX95" fmla="*/ 2811800 w 7911365"/>
              <a:gd name="connsiteY95" fmla="*/ 267130 h 756856"/>
              <a:gd name="connsiteX96" fmla="*/ 2803104 w 7911365"/>
              <a:gd name="connsiteY96" fmla="*/ 261786 h 756856"/>
              <a:gd name="connsiteX97" fmla="*/ 2768784 w 7911365"/>
              <a:gd name="connsiteY97" fmla="*/ 255677 h 756856"/>
              <a:gd name="connsiteX98" fmla="*/ 2746363 w 7911365"/>
              <a:gd name="connsiteY98" fmla="*/ 264460 h 756856"/>
              <a:gd name="connsiteX99" fmla="*/ 2629676 w 7911365"/>
              <a:gd name="connsiteY99" fmla="*/ 262548 h 756856"/>
              <a:gd name="connsiteX100" fmla="*/ 2593070 w 7911365"/>
              <a:gd name="connsiteY100" fmla="*/ 261021 h 756856"/>
              <a:gd name="connsiteX101" fmla="*/ 2584835 w 7911365"/>
              <a:gd name="connsiteY101" fmla="*/ 260640 h 756856"/>
              <a:gd name="connsiteX102" fmla="*/ 2586666 w 7911365"/>
              <a:gd name="connsiteY102" fmla="*/ 286606 h 756856"/>
              <a:gd name="connsiteX103" fmla="*/ 2592613 w 7911365"/>
              <a:gd name="connsiteY103" fmla="*/ 284697 h 756856"/>
              <a:gd name="connsiteX104" fmla="*/ 2694200 w 7911365"/>
              <a:gd name="connsiteY104" fmla="*/ 284317 h 756856"/>
              <a:gd name="connsiteX105" fmla="*/ 2721194 w 7911365"/>
              <a:gd name="connsiteY105" fmla="*/ 279350 h 756856"/>
              <a:gd name="connsiteX106" fmla="*/ 2750942 w 7911365"/>
              <a:gd name="connsiteY106" fmla="*/ 283170 h 756856"/>
              <a:gd name="connsiteX107" fmla="*/ 2755972 w 7911365"/>
              <a:gd name="connsiteY107" fmla="*/ 282404 h 756856"/>
              <a:gd name="connsiteX108" fmla="*/ 2782514 w 7911365"/>
              <a:gd name="connsiteY108" fmla="*/ 293481 h 756856"/>
              <a:gd name="connsiteX109" fmla="*/ 5910137 w 7911365"/>
              <a:gd name="connsiteY109" fmla="*/ 313714 h 756856"/>
              <a:gd name="connsiteX110" fmla="*/ 5899616 w 7911365"/>
              <a:gd name="connsiteY110" fmla="*/ 304550 h 756856"/>
              <a:gd name="connsiteX111" fmla="*/ 5891833 w 7911365"/>
              <a:gd name="connsiteY111" fmla="*/ 288129 h 756856"/>
              <a:gd name="connsiteX112" fmla="*/ 5916545 w 7911365"/>
              <a:gd name="connsiteY112" fmla="*/ 290803 h 756856"/>
              <a:gd name="connsiteX113" fmla="*/ 5918832 w 7911365"/>
              <a:gd name="connsiteY113" fmla="*/ 293096 h 756856"/>
              <a:gd name="connsiteX114" fmla="*/ 5939884 w 7911365"/>
              <a:gd name="connsiteY114" fmla="*/ 283547 h 756856"/>
              <a:gd name="connsiteX115" fmla="*/ 5958644 w 7911365"/>
              <a:gd name="connsiteY115" fmla="*/ 278203 h 756856"/>
              <a:gd name="connsiteX116" fmla="*/ 5910137 w 7911365"/>
              <a:gd name="connsiteY116" fmla="*/ 313714 h 756856"/>
              <a:gd name="connsiteX117" fmla="*/ 6983645 w 7911365"/>
              <a:gd name="connsiteY117" fmla="*/ 317154 h 756856"/>
              <a:gd name="connsiteX118" fmla="*/ 6953441 w 7911365"/>
              <a:gd name="connsiteY118" fmla="*/ 303788 h 756856"/>
              <a:gd name="connsiteX119" fmla="*/ 6952529 w 7911365"/>
              <a:gd name="connsiteY119" fmla="*/ 297298 h 756856"/>
              <a:gd name="connsiteX120" fmla="*/ 6950698 w 7911365"/>
              <a:gd name="connsiteY120" fmla="*/ 280877 h 756856"/>
              <a:gd name="connsiteX121" fmla="*/ 7028486 w 7911365"/>
              <a:gd name="connsiteY121" fmla="*/ 290807 h 756856"/>
              <a:gd name="connsiteX122" fmla="*/ 7050455 w 7911365"/>
              <a:gd name="connsiteY122" fmla="*/ 297678 h 756856"/>
              <a:gd name="connsiteX123" fmla="*/ 7051824 w 7911365"/>
              <a:gd name="connsiteY123" fmla="*/ 304935 h 756856"/>
              <a:gd name="connsiteX124" fmla="*/ 7038556 w 7911365"/>
              <a:gd name="connsiteY124" fmla="*/ 310663 h 756856"/>
              <a:gd name="connsiteX125" fmla="*/ 7017965 w 7911365"/>
              <a:gd name="connsiteY125" fmla="*/ 314480 h 756856"/>
              <a:gd name="connsiteX126" fmla="*/ 6992797 w 7911365"/>
              <a:gd name="connsiteY126" fmla="*/ 304554 h 756856"/>
              <a:gd name="connsiteX127" fmla="*/ 6983645 w 7911365"/>
              <a:gd name="connsiteY127" fmla="*/ 317154 h 756856"/>
              <a:gd name="connsiteX128" fmla="*/ 901356 w 7911365"/>
              <a:gd name="connsiteY128" fmla="*/ 318681 h 756856"/>
              <a:gd name="connsiteX129" fmla="*/ 890374 w 7911365"/>
              <a:gd name="connsiteY129" fmla="*/ 317535 h 756856"/>
              <a:gd name="connsiteX130" fmla="*/ 840042 w 7911365"/>
              <a:gd name="connsiteY130" fmla="*/ 299972 h 756856"/>
              <a:gd name="connsiteX131" fmla="*/ 833633 w 7911365"/>
              <a:gd name="connsiteY131" fmla="*/ 297298 h 756856"/>
              <a:gd name="connsiteX132" fmla="*/ 869784 w 7911365"/>
              <a:gd name="connsiteY132" fmla="*/ 287367 h 756856"/>
              <a:gd name="connsiteX133" fmla="*/ 878936 w 7911365"/>
              <a:gd name="connsiteY133" fmla="*/ 294624 h 756856"/>
              <a:gd name="connsiteX134" fmla="*/ 895865 w 7911365"/>
              <a:gd name="connsiteY134" fmla="*/ 307989 h 756856"/>
              <a:gd name="connsiteX135" fmla="*/ 914630 w 7911365"/>
              <a:gd name="connsiteY135" fmla="*/ 305696 h 756856"/>
              <a:gd name="connsiteX136" fmla="*/ 910969 w 7911365"/>
              <a:gd name="connsiteY136" fmla="*/ 310663 h 756856"/>
              <a:gd name="connsiteX137" fmla="*/ 901356 w 7911365"/>
              <a:gd name="connsiteY137" fmla="*/ 318681 h 756856"/>
              <a:gd name="connsiteX138" fmla="*/ 699560 w 7911365"/>
              <a:gd name="connsiteY138" fmla="*/ 319447 h 756856"/>
              <a:gd name="connsiteX139" fmla="*/ 687209 w 7911365"/>
              <a:gd name="connsiteY139" fmla="*/ 310663 h 756856"/>
              <a:gd name="connsiteX140" fmla="*/ 679888 w 7911365"/>
              <a:gd name="connsiteY140" fmla="*/ 300733 h 756856"/>
              <a:gd name="connsiteX141" fmla="*/ 678514 w 7911365"/>
              <a:gd name="connsiteY141" fmla="*/ 296151 h 756856"/>
              <a:gd name="connsiteX142" fmla="*/ 691326 w 7911365"/>
              <a:gd name="connsiteY142" fmla="*/ 293096 h 756856"/>
              <a:gd name="connsiteX143" fmla="*/ 692244 w 7911365"/>
              <a:gd name="connsiteY143" fmla="*/ 292715 h 756856"/>
              <a:gd name="connsiteX144" fmla="*/ 702764 w 7911365"/>
              <a:gd name="connsiteY144" fmla="*/ 274005 h 756856"/>
              <a:gd name="connsiteX145" fmla="*/ 717868 w 7911365"/>
              <a:gd name="connsiteY145" fmla="*/ 268276 h 756856"/>
              <a:gd name="connsiteX146" fmla="*/ 717868 w 7911365"/>
              <a:gd name="connsiteY146" fmla="*/ 268657 h 756856"/>
              <a:gd name="connsiteX147" fmla="*/ 733424 w 7911365"/>
              <a:gd name="connsiteY147" fmla="*/ 307608 h 756856"/>
              <a:gd name="connsiteX148" fmla="*/ 699560 w 7911365"/>
              <a:gd name="connsiteY148" fmla="*/ 319447 h 756856"/>
              <a:gd name="connsiteX149" fmla="*/ 6870163 w 7911365"/>
              <a:gd name="connsiteY149" fmla="*/ 319447 h 756856"/>
              <a:gd name="connsiteX150" fmla="*/ 6853689 w 7911365"/>
              <a:gd name="connsiteY150" fmla="*/ 306462 h 756856"/>
              <a:gd name="connsiteX151" fmla="*/ 6850029 w 7911365"/>
              <a:gd name="connsiteY151" fmla="*/ 296917 h 756856"/>
              <a:gd name="connsiteX152" fmla="*/ 6870163 w 7911365"/>
              <a:gd name="connsiteY152" fmla="*/ 280877 h 756856"/>
              <a:gd name="connsiteX153" fmla="*/ 6885262 w 7911365"/>
              <a:gd name="connsiteY153" fmla="*/ 285844 h 756856"/>
              <a:gd name="connsiteX154" fmla="*/ 6902648 w 7911365"/>
              <a:gd name="connsiteY154" fmla="*/ 304935 h 756856"/>
              <a:gd name="connsiteX155" fmla="*/ 6870163 w 7911365"/>
              <a:gd name="connsiteY155" fmla="*/ 319447 h 756856"/>
              <a:gd name="connsiteX156" fmla="*/ 2054987 w 7911365"/>
              <a:gd name="connsiteY156" fmla="*/ 321159 h 756856"/>
              <a:gd name="connsiteX157" fmla="*/ 2053574 w 7911365"/>
              <a:gd name="connsiteY157" fmla="*/ 320589 h 756856"/>
              <a:gd name="connsiteX158" fmla="*/ 2049452 w 7911365"/>
              <a:gd name="connsiteY158" fmla="*/ 312191 h 756856"/>
              <a:gd name="connsiteX159" fmla="*/ 3886791 w 7911365"/>
              <a:gd name="connsiteY159" fmla="*/ 328274 h 756856"/>
              <a:gd name="connsiteX160" fmla="*/ 3867917 w 7911365"/>
              <a:gd name="connsiteY160" fmla="*/ 327846 h 756856"/>
              <a:gd name="connsiteX161" fmla="*/ 3828105 w 7911365"/>
              <a:gd name="connsiteY161" fmla="*/ 308370 h 756856"/>
              <a:gd name="connsiteX162" fmla="*/ 3870203 w 7911365"/>
              <a:gd name="connsiteY162" fmla="*/ 285078 h 756856"/>
              <a:gd name="connsiteX163" fmla="*/ 3882098 w 7911365"/>
              <a:gd name="connsiteY163" fmla="*/ 290422 h 756856"/>
              <a:gd name="connsiteX164" fmla="*/ 3893085 w 7911365"/>
              <a:gd name="connsiteY164" fmla="*/ 295385 h 756856"/>
              <a:gd name="connsiteX165" fmla="*/ 3899489 w 7911365"/>
              <a:gd name="connsiteY165" fmla="*/ 322117 h 756856"/>
              <a:gd name="connsiteX166" fmla="*/ 3886791 w 7911365"/>
              <a:gd name="connsiteY166" fmla="*/ 328274 h 756856"/>
              <a:gd name="connsiteX167" fmla="*/ 2714275 w 7911365"/>
              <a:gd name="connsiteY167" fmla="*/ 328944 h 756856"/>
              <a:gd name="connsiteX168" fmla="*/ 2726686 w 7911365"/>
              <a:gd name="connsiteY168" fmla="*/ 314480 h 756856"/>
              <a:gd name="connsiteX169" fmla="*/ 2730808 w 7911365"/>
              <a:gd name="connsiteY169" fmla="*/ 303407 h 756856"/>
              <a:gd name="connsiteX170" fmla="*/ 2731720 w 7911365"/>
              <a:gd name="connsiteY170" fmla="*/ 300733 h 756856"/>
              <a:gd name="connsiteX171" fmla="*/ 2709300 w 7911365"/>
              <a:gd name="connsiteY171" fmla="*/ 297298 h 756856"/>
              <a:gd name="connsiteX172" fmla="*/ 2702891 w 7911365"/>
              <a:gd name="connsiteY172" fmla="*/ 328227 h 756856"/>
              <a:gd name="connsiteX173" fmla="*/ 2714275 w 7911365"/>
              <a:gd name="connsiteY173" fmla="*/ 328944 h 756856"/>
              <a:gd name="connsiteX174" fmla="*/ 4786757 w 7911365"/>
              <a:gd name="connsiteY174" fmla="*/ 334336 h 756856"/>
              <a:gd name="connsiteX175" fmla="*/ 4746033 w 7911365"/>
              <a:gd name="connsiteY175" fmla="*/ 303407 h 756856"/>
              <a:gd name="connsiteX176" fmla="*/ 4729099 w 7911365"/>
              <a:gd name="connsiteY176" fmla="*/ 308755 h 756856"/>
              <a:gd name="connsiteX177" fmla="*/ 4730929 w 7911365"/>
              <a:gd name="connsiteY177" fmla="*/ 310282 h 756856"/>
              <a:gd name="connsiteX178" fmla="*/ 4762045 w 7911365"/>
              <a:gd name="connsiteY178" fmla="*/ 334336 h 756856"/>
              <a:gd name="connsiteX179" fmla="*/ 3270764 w 7911365"/>
              <a:gd name="connsiteY179" fmla="*/ 334717 h 756856"/>
              <a:gd name="connsiteX180" fmla="*/ 3254746 w 7911365"/>
              <a:gd name="connsiteY180" fmla="*/ 333190 h 756856"/>
              <a:gd name="connsiteX181" fmla="*/ 3247882 w 7911365"/>
              <a:gd name="connsiteY181" fmla="*/ 319828 h 756856"/>
              <a:gd name="connsiteX182" fmla="*/ 3227748 w 7911365"/>
              <a:gd name="connsiteY182" fmla="*/ 302641 h 756856"/>
              <a:gd name="connsiteX183" fmla="*/ 3270764 w 7911365"/>
              <a:gd name="connsiteY183" fmla="*/ 316773 h 756856"/>
              <a:gd name="connsiteX184" fmla="*/ 3275794 w 7911365"/>
              <a:gd name="connsiteY184" fmla="*/ 328227 h 756856"/>
              <a:gd name="connsiteX185" fmla="*/ 3270764 w 7911365"/>
              <a:gd name="connsiteY185" fmla="*/ 334717 h 756856"/>
              <a:gd name="connsiteX186" fmla="*/ 1504923 w 7911365"/>
              <a:gd name="connsiteY186" fmla="*/ 348464 h 756856"/>
              <a:gd name="connsiteX187" fmla="*/ 1425300 w 7911365"/>
              <a:gd name="connsiteY187" fmla="*/ 337772 h 756856"/>
              <a:gd name="connsiteX188" fmla="*/ 1459620 w 7911365"/>
              <a:gd name="connsiteY188" fmla="*/ 337391 h 756856"/>
              <a:gd name="connsiteX189" fmla="*/ 1482498 w 7911365"/>
              <a:gd name="connsiteY189" fmla="*/ 323644 h 756856"/>
              <a:gd name="connsiteX190" fmla="*/ 1490736 w 7911365"/>
              <a:gd name="connsiteY190" fmla="*/ 326699 h 756856"/>
              <a:gd name="connsiteX191" fmla="*/ 1517736 w 7911365"/>
              <a:gd name="connsiteY191" fmla="*/ 341588 h 756856"/>
              <a:gd name="connsiteX192" fmla="*/ 1504923 w 7911365"/>
              <a:gd name="connsiteY192" fmla="*/ 348464 h 756856"/>
              <a:gd name="connsiteX193" fmla="*/ 4516070 w 7911365"/>
              <a:gd name="connsiteY193" fmla="*/ 350945 h 756856"/>
              <a:gd name="connsiteX194" fmla="*/ 4514489 w 7911365"/>
              <a:gd name="connsiteY194" fmla="*/ 347702 h 756856"/>
              <a:gd name="connsiteX195" fmla="*/ 4515955 w 7911365"/>
              <a:gd name="connsiteY195" fmla="*/ 331478 h 756856"/>
              <a:gd name="connsiteX196" fmla="*/ 4538270 w 7911365"/>
              <a:gd name="connsiteY196" fmla="*/ 340730 h 756856"/>
              <a:gd name="connsiteX197" fmla="*/ 2210239 w 7911365"/>
              <a:gd name="connsiteY197" fmla="*/ 352141 h 756856"/>
              <a:gd name="connsiteX198" fmla="*/ 2223798 w 7911365"/>
              <a:gd name="connsiteY198" fmla="*/ 350376 h 756856"/>
              <a:gd name="connsiteX199" fmla="*/ 2298382 w 7911365"/>
              <a:gd name="connsiteY199" fmla="*/ 332809 h 756856"/>
              <a:gd name="connsiteX200" fmla="*/ 2268183 w 7911365"/>
              <a:gd name="connsiteY200" fmla="*/ 304935 h 756856"/>
              <a:gd name="connsiteX201" fmla="*/ 2259031 w 7911365"/>
              <a:gd name="connsiteY201" fmla="*/ 332047 h 756856"/>
              <a:gd name="connsiteX202" fmla="*/ 2232032 w 7911365"/>
              <a:gd name="connsiteY202" fmla="*/ 335483 h 756856"/>
              <a:gd name="connsiteX203" fmla="*/ 2210524 w 7911365"/>
              <a:gd name="connsiteY203" fmla="*/ 317920 h 756856"/>
              <a:gd name="connsiteX204" fmla="*/ 2205951 w 7911365"/>
              <a:gd name="connsiteY204" fmla="*/ 314865 h 756856"/>
              <a:gd name="connsiteX205" fmla="*/ 2184443 w 7911365"/>
              <a:gd name="connsiteY205" fmla="*/ 322117 h 756856"/>
              <a:gd name="connsiteX206" fmla="*/ 2186730 w 7911365"/>
              <a:gd name="connsiteY206" fmla="*/ 325937 h 756856"/>
              <a:gd name="connsiteX207" fmla="*/ 2205033 w 7911365"/>
              <a:gd name="connsiteY207" fmla="*/ 345794 h 756856"/>
              <a:gd name="connsiteX208" fmla="*/ 2207324 w 7911365"/>
              <a:gd name="connsiteY208" fmla="*/ 349610 h 756856"/>
              <a:gd name="connsiteX209" fmla="*/ 2210239 w 7911365"/>
              <a:gd name="connsiteY209" fmla="*/ 352141 h 756856"/>
              <a:gd name="connsiteX210" fmla="*/ 5141386 w 7911365"/>
              <a:gd name="connsiteY210" fmla="*/ 353050 h 756856"/>
              <a:gd name="connsiteX211" fmla="*/ 5139099 w 7911365"/>
              <a:gd name="connsiteY211" fmla="*/ 351518 h 756856"/>
              <a:gd name="connsiteX212" fmla="*/ 5104322 w 7911365"/>
              <a:gd name="connsiteY212" fmla="*/ 349995 h 756856"/>
              <a:gd name="connsiteX213" fmla="*/ 5087849 w 7911365"/>
              <a:gd name="connsiteY213" fmla="*/ 353050 h 756856"/>
              <a:gd name="connsiteX214" fmla="*/ 5139555 w 7911365"/>
              <a:gd name="connsiteY214" fmla="*/ 323263 h 756856"/>
              <a:gd name="connsiteX215" fmla="*/ 5153286 w 7911365"/>
              <a:gd name="connsiteY215" fmla="*/ 337010 h 756856"/>
              <a:gd name="connsiteX216" fmla="*/ 5156490 w 7911365"/>
              <a:gd name="connsiteY216" fmla="*/ 340065 h 756856"/>
              <a:gd name="connsiteX217" fmla="*/ 5141386 w 7911365"/>
              <a:gd name="connsiteY217" fmla="*/ 353050 h 756856"/>
              <a:gd name="connsiteX218" fmla="*/ 1600558 w 7911365"/>
              <a:gd name="connsiteY218" fmla="*/ 359155 h 756856"/>
              <a:gd name="connsiteX219" fmla="*/ 1560746 w 7911365"/>
              <a:gd name="connsiteY219" fmla="*/ 344647 h 756856"/>
              <a:gd name="connsiteX220" fmla="*/ 1557542 w 7911365"/>
              <a:gd name="connsiteY220" fmla="*/ 344647 h 756856"/>
              <a:gd name="connsiteX221" fmla="*/ 1536952 w 7911365"/>
              <a:gd name="connsiteY221" fmla="*/ 345028 h 756856"/>
              <a:gd name="connsiteX222" fmla="*/ 1569442 w 7911365"/>
              <a:gd name="connsiteY222" fmla="*/ 334717 h 756856"/>
              <a:gd name="connsiteX223" fmla="*/ 1600558 w 7911365"/>
              <a:gd name="connsiteY223" fmla="*/ 359155 h 756856"/>
              <a:gd name="connsiteX224" fmla="*/ 4283865 w 7911365"/>
              <a:gd name="connsiteY224" fmla="*/ 361068 h 756856"/>
              <a:gd name="connsiteX225" fmla="*/ 4288443 w 7911365"/>
              <a:gd name="connsiteY225" fmla="*/ 358394 h 756856"/>
              <a:gd name="connsiteX226" fmla="*/ 4297133 w 7911365"/>
              <a:gd name="connsiteY226" fmla="*/ 353812 h 756856"/>
              <a:gd name="connsiteX227" fmla="*/ 4326419 w 7911365"/>
              <a:gd name="connsiteY227" fmla="*/ 357632 h 756856"/>
              <a:gd name="connsiteX228" fmla="*/ 4372178 w 7911365"/>
              <a:gd name="connsiteY228" fmla="*/ 332047 h 756856"/>
              <a:gd name="connsiteX229" fmla="*/ 4398265 w 7911365"/>
              <a:gd name="connsiteY229" fmla="*/ 346175 h 756856"/>
              <a:gd name="connsiteX230" fmla="*/ 4412903 w 7911365"/>
              <a:gd name="connsiteY230" fmla="*/ 354192 h 756856"/>
              <a:gd name="connsiteX231" fmla="*/ 4420685 w 7911365"/>
              <a:gd name="connsiteY231" fmla="*/ 316392 h 756856"/>
              <a:gd name="connsiteX232" fmla="*/ 4430293 w 7911365"/>
              <a:gd name="connsiteY232" fmla="*/ 306843 h 756856"/>
              <a:gd name="connsiteX233" fmla="*/ 4419768 w 7911365"/>
              <a:gd name="connsiteY233" fmla="*/ 286606 h 756856"/>
              <a:gd name="connsiteX234" fmla="*/ 4406955 w 7911365"/>
              <a:gd name="connsiteY234" fmla="*/ 283551 h 756856"/>
              <a:gd name="connsiteX235" fmla="*/ 4390481 w 7911365"/>
              <a:gd name="connsiteY235" fmla="*/ 295008 h 756856"/>
              <a:gd name="connsiteX236" fmla="*/ 4361196 w 7911365"/>
              <a:gd name="connsiteY236" fmla="*/ 322502 h 756856"/>
              <a:gd name="connsiteX237" fmla="*/ 4333741 w 7911365"/>
              <a:gd name="connsiteY237" fmla="*/ 327084 h 756856"/>
              <a:gd name="connsiteX238" fmla="*/ 4330541 w 7911365"/>
              <a:gd name="connsiteY238" fmla="*/ 327465 h 756856"/>
              <a:gd name="connsiteX239" fmla="*/ 4285695 w 7911365"/>
              <a:gd name="connsiteY239" fmla="*/ 347702 h 756856"/>
              <a:gd name="connsiteX240" fmla="*/ 4283865 w 7911365"/>
              <a:gd name="connsiteY240" fmla="*/ 361068 h 756856"/>
              <a:gd name="connsiteX241" fmla="*/ 4926722 w 7911365"/>
              <a:gd name="connsiteY241" fmla="*/ 361472 h 756856"/>
              <a:gd name="connsiteX242" fmla="*/ 4939590 w 7911365"/>
              <a:gd name="connsiteY242" fmla="*/ 345794 h 756856"/>
              <a:gd name="connsiteX243" fmla="*/ 4962928 w 7911365"/>
              <a:gd name="connsiteY243" fmla="*/ 343885 h 756856"/>
              <a:gd name="connsiteX244" fmla="*/ 4975284 w 7911365"/>
              <a:gd name="connsiteY244" fmla="*/ 341592 h 756856"/>
              <a:gd name="connsiteX245" fmla="*/ 4989471 w 7911365"/>
              <a:gd name="connsiteY245" fmla="*/ 313718 h 756856"/>
              <a:gd name="connsiteX246" fmla="*/ 4969337 w 7911365"/>
              <a:gd name="connsiteY246" fmla="*/ 324029 h 756856"/>
              <a:gd name="connsiteX247" fmla="*/ 4925865 w 7911365"/>
              <a:gd name="connsiteY247" fmla="*/ 324029 h 756856"/>
              <a:gd name="connsiteX248" fmla="*/ 4886966 w 7911365"/>
              <a:gd name="connsiteY248" fmla="*/ 331281 h 756856"/>
              <a:gd name="connsiteX249" fmla="*/ 4884679 w 7911365"/>
              <a:gd name="connsiteY249" fmla="*/ 332809 h 756856"/>
              <a:gd name="connsiteX250" fmla="*/ 4894292 w 7911365"/>
              <a:gd name="connsiteY250" fmla="*/ 340446 h 756856"/>
              <a:gd name="connsiteX251" fmla="*/ 4908017 w 7911365"/>
              <a:gd name="connsiteY251" fmla="*/ 355720 h 756856"/>
              <a:gd name="connsiteX252" fmla="*/ 4914882 w 7911365"/>
              <a:gd name="connsiteY252" fmla="*/ 358775 h 756856"/>
              <a:gd name="connsiteX253" fmla="*/ 4926722 w 7911365"/>
              <a:gd name="connsiteY253" fmla="*/ 361472 h 756856"/>
              <a:gd name="connsiteX254" fmla="*/ 6701781 w 7911365"/>
              <a:gd name="connsiteY254" fmla="*/ 370113 h 756856"/>
              <a:gd name="connsiteX255" fmla="*/ 6698565 w 7911365"/>
              <a:gd name="connsiteY255" fmla="*/ 365650 h 756856"/>
              <a:gd name="connsiteX256" fmla="*/ 6676601 w 7911365"/>
              <a:gd name="connsiteY256" fmla="*/ 369466 h 756856"/>
              <a:gd name="connsiteX257" fmla="*/ 6637246 w 7911365"/>
              <a:gd name="connsiteY257" fmla="*/ 353431 h 756856"/>
              <a:gd name="connsiteX258" fmla="*/ 6625351 w 7911365"/>
              <a:gd name="connsiteY258" fmla="*/ 350376 h 756856"/>
              <a:gd name="connsiteX259" fmla="*/ 6615738 w 7911365"/>
              <a:gd name="connsiteY259" fmla="*/ 316007 h 756856"/>
              <a:gd name="connsiteX260" fmla="*/ 6646398 w 7911365"/>
              <a:gd name="connsiteY260" fmla="*/ 320209 h 756856"/>
              <a:gd name="connsiteX261" fmla="*/ 6665157 w 7911365"/>
              <a:gd name="connsiteY261" fmla="*/ 322883 h 756856"/>
              <a:gd name="connsiteX262" fmla="*/ 6716869 w 7911365"/>
              <a:gd name="connsiteY262" fmla="*/ 305315 h 756856"/>
              <a:gd name="connsiteX263" fmla="*/ 6726933 w 7911365"/>
              <a:gd name="connsiteY263" fmla="*/ 299206 h 756856"/>
              <a:gd name="connsiteX264" fmla="*/ 6749354 w 7911365"/>
              <a:gd name="connsiteY264" fmla="*/ 286225 h 756856"/>
              <a:gd name="connsiteX265" fmla="*/ 6768575 w 7911365"/>
              <a:gd name="connsiteY265" fmla="*/ 282024 h 756856"/>
              <a:gd name="connsiteX266" fmla="*/ 6787792 w 7911365"/>
              <a:gd name="connsiteY266" fmla="*/ 278969 h 756856"/>
              <a:gd name="connsiteX267" fmla="*/ 6803808 w 7911365"/>
              <a:gd name="connsiteY267" fmla="*/ 298444 h 756856"/>
              <a:gd name="connsiteX268" fmla="*/ 6791452 w 7911365"/>
              <a:gd name="connsiteY268" fmla="*/ 297298 h 756856"/>
              <a:gd name="connsiteX269" fmla="*/ 6770862 w 7911365"/>
              <a:gd name="connsiteY269" fmla="*/ 301880 h 756856"/>
              <a:gd name="connsiteX270" fmla="*/ 6700852 w 7911365"/>
              <a:gd name="connsiteY270" fmla="*/ 336248 h 756856"/>
              <a:gd name="connsiteX271" fmla="*/ 6687583 w 7911365"/>
              <a:gd name="connsiteY271" fmla="*/ 343885 h 756856"/>
              <a:gd name="connsiteX272" fmla="*/ 6727390 w 7911365"/>
              <a:gd name="connsiteY272" fmla="*/ 359159 h 756856"/>
              <a:gd name="connsiteX273" fmla="*/ 6701781 w 7911365"/>
              <a:gd name="connsiteY273" fmla="*/ 370113 h 756856"/>
              <a:gd name="connsiteX274" fmla="*/ 3387958 w 7911365"/>
              <a:gd name="connsiteY274" fmla="*/ 376194 h 756856"/>
              <a:gd name="connsiteX275" fmla="*/ 3384698 w 7911365"/>
              <a:gd name="connsiteY275" fmla="*/ 374810 h 756856"/>
              <a:gd name="connsiteX276" fmla="*/ 3341225 w 7911365"/>
              <a:gd name="connsiteY276" fmla="*/ 339680 h 756856"/>
              <a:gd name="connsiteX277" fmla="*/ 3332534 w 7911365"/>
              <a:gd name="connsiteY277" fmla="*/ 328227 h 756856"/>
              <a:gd name="connsiteX278" fmla="*/ 3327500 w 7911365"/>
              <a:gd name="connsiteY278" fmla="*/ 321732 h 756856"/>
              <a:gd name="connsiteX279" fmla="*/ 3344890 w 7911365"/>
              <a:gd name="connsiteY279" fmla="*/ 304550 h 756856"/>
              <a:gd name="connsiteX280" fmla="*/ 3370972 w 7911365"/>
              <a:gd name="connsiteY280" fmla="*/ 318296 h 756856"/>
              <a:gd name="connsiteX281" fmla="*/ 3386984 w 7911365"/>
              <a:gd name="connsiteY281" fmla="*/ 324025 h 756856"/>
              <a:gd name="connsiteX282" fmla="*/ 3400258 w 7911365"/>
              <a:gd name="connsiteY282" fmla="*/ 345409 h 756856"/>
              <a:gd name="connsiteX283" fmla="*/ 3422222 w 7911365"/>
              <a:gd name="connsiteY283" fmla="*/ 347317 h 756856"/>
              <a:gd name="connsiteX284" fmla="*/ 3429082 w 7911365"/>
              <a:gd name="connsiteY284" fmla="*/ 353808 h 756856"/>
              <a:gd name="connsiteX285" fmla="*/ 3457456 w 7911365"/>
              <a:gd name="connsiteY285" fmla="*/ 359155 h 756856"/>
              <a:gd name="connsiteX286" fmla="*/ 3470268 w 7911365"/>
              <a:gd name="connsiteY286" fmla="*/ 370990 h 756856"/>
              <a:gd name="connsiteX287" fmla="*/ 3434578 w 7911365"/>
              <a:gd name="connsiteY287" fmla="*/ 372902 h 756856"/>
              <a:gd name="connsiteX288" fmla="*/ 3395680 w 7911365"/>
              <a:gd name="connsiteY288" fmla="*/ 369847 h 756856"/>
              <a:gd name="connsiteX289" fmla="*/ 3387958 w 7911365"/>
              <a:gd name="connsiteY289" fmla="*/ 376194 h 756856"/>
              <a:gd name="connsiteX290" fmla="*/ 3761300 w 7911365"/>
              <a:gd name="connsiteY290" fmla="*/ 385506 h 756856"/>
              <a:gd name="connsiteX291" fmla="*/ 3759008 w 7911365"/>
              <a:gd name="connsiteY291" fmla="*/ 372906 h 756856"/>
              <a:gd name="connsiteX292" fmla="*/ 3759926 w 7911365"/>
              <a:gd name="connsiteY292" fmla="*/ 366412 h 756856"/>
              <a:gd name="connsiteX293" fmla="*/ 3787381 w 7911365"/>
              <a:gd name="connsiteY293" fmla="*/ 365650 h 756856"/>
              <a:gd name="connsiteX294" fmla="*/ 3809802 w 7911365"/>
              <a:gd name="connsiteY294" fmla="*/ 345794 h 756856"/>
              <a:gd name="connsiteX295" fmla="*/ 3793328 w 7911365"/>
              <a:gd name="connsiteY295" fmla="*/ 338918 h 756856"/>
              <a:gd name="connsiteX296" fmla="*/ 3768160 w 7911365"/>
              <a:gd name="connsiteY296" fmla="*/ 328227 h 756856"/>
              <a:gd name="connsiteX297" fmla="*/ 3741622 w 7911365"/>
              <a:gd name="connsiteY297" fmla="*/ 369086 h 756856"/>
              <a:gd name="connsiteX298" fmla="*/ 3747114 w 7911365"/>
              <a:gd name="connsiteY298" fmla="*/ 377103 h 756856"/>
              <a:gd name="connsiteX299" fmla="*/ 3761300 w 7911365"/>
              <a:gd name="connsiteY299" fmla="*/ 385506 h 756856"/>
              <a:gd name="connsiteX300" fmla="*/ 4242223 w 7911365"/>
              <a:gd name="connsiteY300" fmla="*/ 387034 h 756856"/>
              <a:gd name="connsiteX301" fmla="*/ 4259157 w 7911365"/>
              <a:gd name="connsiteY301" fmla="*/ 349610 h 756856"/>
              <a:gd name="connsiteX302" fmla="*/ 4260069 w 7911365"/>
              <a:gd name="connsiteY302" fmla="*/ 343120 h 756856"/>
              <a:gd name="connsiteX303" fmla="*/ 4263731 w 7911365"/>
              <a:gd name="connsiteY303" fmla="*/ 320974 h 756856"/>
              <a:gd name="connsiteX304" fmla="*/ 4299881 w 7911365"/>
              <a:gd name="connsiteY304" fmla="*/ 286987 h 756856"/>
              <a:gd name="connsiteX305" fmla="*/ 4275169 w 7911365"/>
              <a:gd name="connsiteY305" fmla="*/ 301118 h 756856"/>
              <a:gd name="connsiteX306" fmla="*/ 4271509 w 7911365"/>
              <a:gd name="connsiteY306" fmla="*/ 301118 h 756856"/>
              <a:gd name="connsiteX307" fmla="*/ 4246340 w 7911365"/>
              <a:gd name="connsiteY307" fmla="*/ 300352 h 756856"/>
              <a:gd name="connsiteX308" fmla="*/ 4213855 w 7911365"/>
              <a:gd name="connsiteY308" fmla="*/ 330900 h 756856"/>
              <a:gd name="connsiteX309" fmla="*/ 4217059 w 7911365"/>
              <a:gd name="connsiteY309" fmla="*/ 344266 h 756856"/>
              <a:gd name="connsiteX310" fmla="*/ 4217515 w 7911365"/>
              <a:gd name="connsiteY310" fmla="*/ 346940 h 756856"/>
              <a:gd name="connsiteX311" fmla="*/ 4201042 w 7911365"/>
              <a:gd name="connsiteY311" fmla="*/ 345413 h 756856"/>
              <a:gd name="connsiteX312" fmla="*/ 4168096 w 7911365"/>
              <a:gd name="connsiteY312" fmla="*/ 298825 h 756856"/>
              <a:gd name="connsiteX313" fmla="*/ 4167178 w 7911365"/>
              <a:gd name="connsiteY313" fmla="*/ 282404 h 756856"/>
              <a:gd name="connsiteX314" fmla="*/ 4154366 w 7911365"/>
              <a:gd name="connsiteY314" fmla="*/ 277060 h 756856"/>
              <a:gd name="connsiteX315" fmla="*/ 4110898 w 7911365"/>
              <a:gd name="connsiteY315" fmla="*/ 294243 h 756856"/>
              <a:gd name="connsiteX316" fmla="*/ 4106776 w 7911365"/>
              <a:gd name="connsiteY316" fmla="*/ 296917 h 756856"/>
              <a:gd name="connsiteX317" fmla="*/ 4106320 w 7911365"/>
              <a:gd name="connsiteY317" fmla="*/ 300733 h 756856"/>
              <a:gd name="connsiteX318" fmla="*/ 4128741 w 7911365"/>
              <a:gd name="connsiteY318" fmla="*/ 313718 h 756856"/>
              <a:gd name="connsiteX319" fmla="*/ 4116389 w 7911365"/>
              <a:gd name="connsiteY319" fmla="*/ 339684 h 756856"/>
              <a:gd name="connsiteX320" fmla="*/ 4118676 w 7911365"/>
              <a:gd name="connsiteY320" fmla="*/ 339684 h 756856"/>
              <a:gd name="connsiteX321" fmla="*/ 4155740 w 7911365"/>
              <a:gd name="connsiteY321" fmla="*/ 359159 h 756856"/>
              <a:gd name="connsiteX322" fmla="*/ 4168096 w 7911365"/>
              <a:gd name="connsiteY322" fmla="*/ 369466 h 756856"/>
              <a:gd name="connsiteX323" fmla="*/ 4186856 w 7911365"/>
              <a:gd name="connsiteY323" fmla="*/ 376723 h 756856"/>
              <a:gd name="connsiteX324" fmla="*/ 4211568 w 7911365"/>
              <a:gd name="connsiteY324" fmla="*/ 370994 h 756856"/>
              <a:gd name="connsiteX325" fmla="*/ 2885014 w 7911365"/>
              <a:gd name="connsiteY325" fmla="*/ 398106 h 756856"/>
              <a:gd name="connsiteX326" fmla="*/ 2903774 w 7911365"/>
              <a:gd name="connsiteY326" fmla="*/ 368324 h 756856"/>
              <a:gd name="connsiteX327" fmla="*/ 2865336 w 7911365"/>
              <a:gd name="connsiteY327" fmla="*/ 357632 h 756856"/>
              <a:gd name="connsiteX328" fmla="*/ 2857098 w 7911365"/>
              <a:gd name="connsiteY328" fmla="*/ 364884 h 756856"/>
              <a:gd name="connsiteX329" fmla="*/ 2844198 w 7911365"/>
              <a:gd name="connsiteY329" fmla="*/ 376879 h 756856"/>
              <a:gd name="connsiteX330" fmla="*/ 2842460 w 7911365"/>
              <a:gd name="connsiteY330" fmla="*/ 375961 h 756856"/>
              <a:gd name="connsiteX331" fmla="*/ 2836877 w 7911365"/>
              <a:gd name="connsiteY331" fmla="*/ 376823 h 756856"/>
              <a:gd name="connsiteX332" fmla="*/ 2806308 w 7911365"/>
              <a:gd name="connsiteY332" fmla="*/ 355339 h 756856"/>
              <a:gd name="connsiteX333" fmla="*/ 2804934 w 7911365"/>
              <a:gd name="connsiteY333" fmla="*/ 348848 h 756856"/>
              <a:gd name="connsiteX334" fmla="*/ 2804478 w 7911365"/>
              <a:gd name="connsiteY334" fmla="*/ 347321 h 756856"/>
              <a:gd name="connsiteX335" fmla="*/ 2801236 w 7911365"/>
              <a:gd name="connsiteY335" fmla="*/ 334011 h 756856"/>
              <a:gd name="connsiteX336" fmla="*/ 2804368 w 7911365"/>
              <a:gd name="connsiteY336" fmla="*/ 331049 h 756856"/>
              <a:gd name="connsiteX337" fmla="*/ 2834220 w 7911365"/>
              <a:gd name="connsiteY337" fmla="*/ 343501 h 756856"/>
              <a:gd name="connsiteX338" fmla="*/ 2874944 w 7911365"/>
              <a:gd name="connsiteY338" fmla="*/ 344266 h 756856"/>
              <a:gd name="connsiteX339" fmla="*/ 2890962 w 7911365"/>
              <a:gd name="connsiteY339" fmla="*/ 336629 h 756856"/>
              <a:gd name="connsiteX340" fmla="*/ 2883184 w 7911365"/>
              <a:gd name="connsiteY340" fmla="*/ 328227 h 756856"/>
              <a:gd name="connsiteX341" fmla="*/ 2861220 w 7911365"/>
              <a:gd name="connsiteY341" fmla="*/ 328611 h 756856"/>
              <a:gd name="connsiteX342" fmla="*/ 2824156 w 7911365"/>
              <a:gd name="connsiteY342" fmla="*/ 321355 h 756856"/>
              <a:gd name="connsiteX343" fmla="*/ 2811800 w 7911365"/>
              <a:gd name="connsiteY343" fmla="*/ 324029 h 756856"/>
              <a:gd name="connsiteX344" fmla="*/ 2804368 w 7911365"/>
              <a:gd name="connsiteY344" fmla="*/ 331049 h 756856"/>
              <a:gd name="connsiteX345" fmla="*/ 2800073 w 7911365"/>
              <a:gd name="connsiteY345" fmla="*/ 329257 h 756856"/>
              <a:gd name="connsiteX346" fmla="*/ 2798987 w 7911365"/>
              <a:gd name="connsiteY346" fmla="*/ 324791 h 756856"/>
              <a:gd name="connsiteX347" fmla="*/ 2799444 w 7911365"/>
              <a:gd name="connsiteY347" fmla="*/ 328992 h 756856"/>
              <a:gd name="connsiteX348" fmla="*/ 2800073 w 7911365"/>
              <a:gd name="connsiteY348" fmla="*/ 329257 h 756856"/>
              <a:gd name="connsiteX349" fmla="*/ 2801236 w 7911365"/>
              <a:gd name="connsiteY349" fmla="*/ 334011 h 756856"/>
              <a:gd name="connsiteX350" fmla="*/ 2787548 w 7911365"/>
              <a:gd name="connsiteY350" fmla="*/ 346940 h 756856"/>
              <a:gd name="connsiteX351" fmla="*/ 2781140 w 7911365"/>
              <a:gd name="connsiteY351" fmla="*/ 350757 h 756856"/>
              <a:gd name="connsiteX352" fmla="*/ 2754602 w 7911365"/>
              <a:gd name="connsiteY352" fmla="*/ 369086 h 756856"/>
              <a:gd name="connsiteX353" fmla="*/ 2744533 w 7911365"/>
              <a:gd name="connsiteY353" fmla="*/ 373668 h 756856"/>
              <a:gd name="connsiteX354" fmla="*/ 2744533 w 7911365"/>
              <a:gd name="connsiteY354" fmla="*/ 384741 h 756856"/>
              <a:gd name="connsiteX355" fmla="*/ 2757802 w 7911365"/>
              <a:gd name="connsiteY355" fmla="*/ 385887 h 756856"/>
              <a:gd name="connsiteX356" fmla="*/ 2770614 w 7911365"/>
              <a:gd name="connsiteY356" fmla="*/ 387034 h 756856"/>
              <a:gd name="connsiteX357" fmla="*/ 2836877 w 7911365"/>
              <a:gd name="connsiteY357" fmla="*/ 376823 h 756856"/>
              <a:gd name="connsiteX358" fmla="*/ 2841086 w 7911365"/>
              <a:gd name="connsiteY358" fmla="*/ 379777 h 756856"/>
              <a:gd name="connsiteX359" fmla="*/ 2844198 w 7911365"/>
              <a:gd name="connsiteY359" fmla="*/ 376879 h 756856"/>
              <a:gd name="connsiteX360" fmla="*/ 2864880 w 7911365"/>
              <a:gd name="connsiteY360" fmla="*/ 387795 h 756856"/>
              <a:gd name="connsiteX361" fmla="*/ 3035952 w 7911365"/>
              <a:gd name="connsiteY361" fmla="*/ 399568 h 756856"/>
              <a:gd name="connsiteX362" fmla="*/ 3037846 w 7911365"/>
              <a:gd name="connsiteY362" fmla="*/ 399253 h 756856"/>
              <a:gd name="connsiteX363" fmla="*/ 3064846 w 7911365"/>
              <a:gd name="connsiteY363" fmla="*/ 348083 h 756856"/>
              <a:gd name="connsiteX364" fmla="*/ 3040134 w 7911365"/>
              <a:gd name="connsiteY364" fmla="*/ 364503 h 756856"/>
              <a:gd name="connsiteX365" fmla="*/ 3035952 w 7911365"/>
              <a:gd name="connsiteY365" fmla="*/ 399568 h 756856"/>
              <a:gd name="connsiteX366" fmla="*/ 3151392 w 7911365"/>
              <a:gd name="connsiteY366" fmla="*/ 412025 h 756856"/>
              <a:gd name="connsiteX367" fmla="*/ 3143090 w 7911365"/>
              <a:gd name="connsiteY367" fmla="*/ 408032 h 756856"/>
              <a:gd name="connsiteX368" fmla="*/ 3152703 w 7911365"/>
              <a:gd name="connsiteY368" fmla="*/ 387795 h 756856"/>
              <a:gd name="connsiteX369" fmla="*/ 3197544 w 7911365"/>
              <a:gd name="connsiteY369" fmla="*/ 370994 h 756856"/>
              <a:gd name="connsiteX370" fmla="*/ 3198918 w 7911365"/>
              <a:gd name="connsiteY370" fmla="*/ 370994 h 756856"/>
              <a:gd name="connsiteX371" fmla="*/ 3201662 w 7911365"/>
              <a:gd name="connsiteY371" fmla="*/ 383594 h 756856"/>
              <a:gd name="connsiteX372" fmla="*/ 3181528 w 7911365"/>
              <a:gd name="connsiteY372" fmla="*/ 396960 h 756856"/>
              <a:gd name="connsiteX373" fmla="*/ 3171920 w 7911365"/>
              <a:gd name="connsiteY373" fmla="*/ 402304 h 756856"/>
              <a:gd name="connsiteX374" fmla="*/ 3151392 w 7911365"/>
              <a:gd name="connsiteY374" fmla="*/ 412025 h 756856"/>
              <a:gd name="connsiteX375" fmla="*/ 2198630 w 7911365"/>
              <a:gd name="connsiteY375" fmla="*/ 419109 h 756856"/>
              <a:gd name="connsiteX376" fmla="*/ 2210068 w 7911365"/>
              <a:gd name="connsiteY376" fmla="*/ 408798 h 756856"/>
              <a:gd name="connsiteX377" fmla="*/ 2205951 w 7911365"/>
              <a:gd name="connsiteY377" fmla="*/ 394671 h 756856"/>
              <a:gd name="connsiteX378" fmla="*/ 2189478 w 7911365"/>
              <a:gd name="connsiteY378" fmla="*/ 386268 h 756856"/>
              <a:gd name="connsiteX379" fmla="*/ 2167513 w 7911365"/>
              <a:gd name="connsiteY379" fmla="*/ 386268 h 756856"/>
              <a:gd name="connsiteX380" fmla="*/ 2157905 w 7911365"/>
              <a:gd name="connsiteY380" fmla="*/ 386268 h 756856"/>
              <a:gd name="connsiteX381" fmla="*/ 2135940 w 7911365"/>
              <a:gd name="connsiteY381" fmla="*/ 398106 h 756856"/>
              <a:gd name="connsiteX382" fmla="*/ 2138684 w 7911365"/>
              <a:gd name="connsiteY382" fmla="*/ 399634 h 756856"/>
              <a:gd name="connsiteX383" fmla="*/ 2154244 w 7911365"/>
              <a:gd name="connsiteY383" fmla="*/ 408417 h 756856"/>
              <a:gd name="connsiteX384" fmla="*/ 2185360 w 7911365"/>
              <a:gd name="connsiteY384" fmla="*/ 402689 h 756856"/>
              <a:gd name="connsiteX385" fmla="*/ 2185817 w 7911365"/>
              <a:gd name="connsiteY385" fmla="*/ 405362 h 756856"/>
              <a:gd name="connsiteX386" fmla="*/ 2198630 w 7911365"/>
              <a:gd name="connsiteY386" fmla="*/ 419109 h 756856"/>
              <a:gd name="connsiteX387" fmla="*/ 4376670 w 7911365"/>
              <a:gd name="connsiteY387" fmla="*/ 419712 h 756856"/>
              <a:gd name="connsiteX388" fmla="*/ 4401464 w 7911365"/>
              <a:gd name="connsiteY388" fmla="*/ 417582 h 756856"/>
              <a:gd name="connsiteX389" fmla="*/ 4342436 w 7911365"/>
              <a:gd name="connsiteY389" fmla="*/ 388942 h 756856"/>
              <a:gd name="connsiteX390" fmla="*/ 4376670 w 7911365"/>
              <a:gd name="connsiteY390" fmla="*/ 419712 h 756856"/>
              <a:gd name="connsiteX391" fmla="*/ 4805974 w 7911365"/>
              <a:gd name="connsiteY391" fmla="*/ 420637 h 756856"/>
              <a:gd name="connsiteX392" fmla="*/ 4799570 w 7911365"/>
              <a:gd name="connsiteY392" fmla="*/ 404597 h 756856"/>
              <a:gd name="connsiteX393" fmla="*/ 4807348 w 7911365"/>
              <a:gd name="connsiteY393" fmla="*/ 387034 h 756856"/>
              <a:gd name="connsiteX394" fmla="*/ 4839838 w 7911365"/>
              <a:gd name="connsiteY394" fmla="*/ 380158 h 756856"/>
              <a:gd name="connsiteX395" fmla="*/ 4846698 w 7911365"/>
              <a:gd name="connsiteY395" fmla="*/ 379397 h 756856"/>
              <a:gd name="connsiteX396" fmla="*/ 4855393 w 7911365"/>
              <a:gd name="connsiteY396" fmla="*/ 391235 h 756856"/>
              <a:gd name="connsiteX397" fmla="*/ 4850820 w 7911365"/>
              <a:gd name="connsiteY397" fmla="*/ 394671 h 756856"/>
              <a:gd name="connsiteX398" fmla="*/ 4836633 w 7911365"/>
              <a:gd name="connsiteY398" fmla="*/ 399634 h 756856"/>
              <a:gd name="connsiteX399" fmla="*/ 4836633 w 7911365"/>
              <a:gd name="connsiteY399" fmla="*/ 416816 h 756856"/>
              <a:gd name="connsiteX400" fmla="*/ 4805974 w 7911365"/>
              <a:gd name="connsiteY400" fmla="*/ 420637 h 756856"/>
              <a:gd name="connsiteX401" fmla="*/ 6580163 w 7911365"/>
              <a:gd name="connsiteY401" fmla="*/ 421684 h 756856"/>
              <a:gd name="connsiteX402" fmla="*/ 6564949 w 7911365"/>
              <a:gd name="connsiteY402" fmla="*/ 418724 h 756856"/>
              <a:gd name="connsiteX403" fmla="*/ 6512786 w 7911365"/>
              <a:gd name="connsiteY403" fmla="*/ 393905 h 756856"/>
              <a:gd name="connsiteX404" fmla="*/ 6500886 w 7911365"/>
              <a:gd name="connsiteY404" fmla="*/ 396579 h 756856"/>
              <a:gd name="connsiteX405" fmla="*/ 6487617 w 7911365"/>
              <a:gd name="connsiteY405" fmla="*/ 399634 h 756856"/>
              <a:gd name="connsiteX406" fmla="*/ 6473431 w 7911365"/>
              <a:gd name="connsiteY406" fmla="*/ 370994 h 756856"/>
              <a:gd name="connsiteX407" fmla="*/ 6477092 w 7911365"/>
              <a:gd name="connsiteY407" fmla="*/ 361064 h 756856"/>
              <a:gd name="connsiteX408" fmla="*/ 6490361 w 7911365"/>
              <a:gd name="connsiteY408" fmla="*/ 354192 h 756856"/>
              <a:gd name="connsiteX409" fmla="*/ 6488074 w 7911365"/>
              <a:gd name="connsiteY409" fmla="*/ 352284 h 756856"/>
              <a:gd name="connsiteX410" fmla="*/ 6471601 w 7911365"/>
              <a:gd name="connsiteY410" fmla="*/ 337772 h 756856"/>
              <a:gd name="connsiteX411" fmla="*/ 6505465 w 7911365"/>
              <a:gd name="connsiteY411" fmla="*/ 338153 h 756856"/>
              <a:gd name="connsiteX412" fmla="*/ 6522851 w 7911365"/>
              <a:gd name="connsiteY412" fmla="*/ 356482 h 756856"/>
              <a:gd name="connsiteX413" fmla="*/ 6570896 w 7911365"/>
              <a:gd name="connsiteY413" fmla="*/ 359921 h 756856"/>
              <a:gd name="connsiteX414" fmla="*/ 6584170 w 7911365"/>
              <a:gd name="connsiteY414" fmla="*/ 391997 h 756856"/>
              <a:gd name="connsiteX415" fmla="*/ 6596065 w 7911365"/>
              <a:gd name="connsiteY415" fmla="*/ 419490 h 756856"/>
              <a:gd name="connsiteX416" fmla="*/ 6580163 w 7911365"/>
              <a:gd name="connsiteY416" fmla="*/ 421684 h 756856"/>
              <a:gd name="connsiteX417" fmla="*/ 3887589 w 7911365"/>
              <a:gd name="connsiteY417" fmla="*/ 428650 h 756856"/>
              <a:gd name="connsiteX418" fmla="*/ 3857847 w 7911365"/>
              <a:gd name="connsiteY418" fmla="*/ 390084 h 756856"/>
              <a:gd name="connsiteX419" fmla="*/ 3889420 w 7911365"/>
              <a:gd name="connsiteY419" fmla="*/ 394286 h 756856"/>
              <a:gd name="connsiteX420" fmla="*/ 3894455 w 7911365"/>
              <a:gd name="connsiteY420" fmla="*/ 383975 h 756856"/>
              <a:gd name="connsiteX421" fmla="*/ 3883472 w 7911365"/>
              <a:gd name="connsiteY421" fmla="*/ 370609 h 756856"/>
              <a:gd name="connsiteX422" fmla="*/ 3891250 w 7911365"/>
              <a:gd name="connsiteY422" fmla="*/ 361829 h 756856"/>
              <a:gd name="connsiteX423" fmla="*/ 3906354 w 7911365"/>
              <a:gd name="connsiteY423" fmla="*/ 365265 h 756856"/>
              <a:gd name="connsiteX424" fmla="*/ 3911845 w 7911365"/>
              <a:gd name="connsiteY424" fmla="*/ 381686 h 756856"/>
              <a:gd name="connsiteX425" fmla="*/ 3887589 w 7911365"/>
              <a:gd name="connsiteY425" fmla="*/ 428650 h 756856"/>
              <a:gd name="connsiteX426" fmla="*/ 1218008 w 7911365"/>
              <a:gd name="connsiteY426" fmla="*/ 432090 h 756856"/>
              <a:gd name="connsiteX427" fmla="*/ 1219838 w 7911365"/>
              <a:gd name="connsiteY427" fmla="*/ 428654 h 756856"/>
              <a:gd name="connsiteX428" fmla="*/ 1227622 w 7911365"/>
              <a:gd name="connsiteY428" fmla="*/ 412996 h 756856"/>
              <a:gd name="connsiteX429" fmla="*/ 1211604 w 7911365"/>
              <a:gd name="connsiteY429" fmla="*/ 378631 h 756856"/>
              <a:gd name="connsiteX430" fmla="*/ 1209318 w 7911365"/>
              <a:gd name="connsiteY430" fmla="*/ 382447 h 756856"/>
              <a:gd name="connsiteX431" fmla="*/ 1196044 w 7911365"/>
              <a:gd name="connsiteY431" fmla="*/ 427889 h 756856"/>
              <a:gd name="connsiteX432" fmla="*/ 1195588 w 7911365"/>
              <a:gd name="connsiteY432" fmla="*/ 430563 h 756856"/>
              <a:gd name="connsiteX433" fmla="*/ 1218008 w 7911365"/>
              <a:gd name="connsiteY433" fmla="*/ 432090 h 756856"/>
              <a:gd name="connsiteX434" fmla="*/ 922297 w 7911365"/>
              <a:gd name="connsiteY434" fmla="*/ 435526 h 756856"/>
              <a:gd name="connsiteX435" fmla="*/ 917830 w 7911365"/>
              <a:gd name="connsiteY435" fmla="*/ 435526 h 756856"/>
              <a:gd name="connsiteX436" fmla="*/ 903388 w 7911365"/>
              <a:gd name="connsiteY436" fmla="*/ 421314 h 756856"/>
              <a:gd name="connsiteX437" fmla="*/ 923609 w 7911365"/>
              <a:gd name="connsiteY437" fmla="*/ 407223 h 756856"/>
              <a:gd name="connsiteX438" fmla="*/ 926376 w 7911365"/>
              <a:gd name="connsiteY438" fmla="*/ 405507 h 756856"/>
              <a:gd name="connsiteX439" fmla="*/ 922408 w 7911365"/>
              <a:gd name="connsiteY439" fmla="*/ 427412 h 756856"/>
              <a:gd name="connsiteX440" fmla="*/ 2300673 w 7911365"/>
              <a:gd name="connsiteY440" fmla="*/ 436291 h 756856"/>
              <a:gd name="connsiteX441" fmla="*/ 2345971 w 7911365"/>
              <a:gd name="connsiteY441" fmla="*/ 413380 h 756856"/>
              <a:gd name="connsiteX442" fmla="*/ 2352380 w 7911365"/>
              <a:gd name="connsiteY442" fmla="*/ 407652 h 756856"/>
              <a:gd name="connsiteX443" fmla="*/ 2328585 w 7911365"/>
              <a:gd name="connsiteY443" fmla="*/ 386653 h 756856"/>
              <a:gd name="connsiteX444" fmla="*/ 2324924 w 7911365"/>
              <a:gd name="connsiteY444" fmla="*/ 388942 h 756856"/>
              <a:gd name="connsiteX445" fmla="*/ 2302042 w 7911365"/>
              <a:gd name="connsiteY445" fmla="*/ 408798 h 756856"/>
              <a:gd name="connsiteX446" fmla="*/ 2285112 w 7911365"/>
              <a:gd name="connsiteY446" fmla="*/ 424072 h 756856"/>
              <a:gd name="connsiteX447" fmla="*/ 2285569 w 7911365"/>
              <a:gd name="connsiteY447" fmla="*/ 432090 h 756856"/>
              <a:gd name="connsiteX448" fmla="*/ 2300673 w 7911365"/>
              <a:gd name="connsiteY448" fmla="*/ 436291 h 756856"/>
              <a:gd name="connsiteX449" fmla="*/ 4485661 w 7911365"/>
              <a:gd name="connsiteY449" fmla="*/ 442782 h 756856"/>
              <a:gd name="connsiteX450" fmla="*/ 4486113 w 7911365"/>
              <a:gd name="connsiteY450" fmla="*/ 442348 h 756856"/>
              <a:gd name="connsiteX451" fmla="*/ 4486477 w 7911365"/>
              <a:gd name="connsiteY451" fmla="*/ 442726 h 756856"/>
              <a:gd name="connsiteX452" fmla="*/ 1461624 w 7911365"/>
              <a:gd name="connsiteY452" fmla="*/ 444404 h 756856"/>
              <a:gd name="connsiteX453" fmla="*/ 1447726 w 7911365"/>
              <a:gd name="connsiteY453" fmla="*/ 443163 h 756856"/>
              <a:gd name="connsiteX454" fmla="*/ 1449095 w 7911365"/>
              <a:gd name="connsiteY454" fmla="*/ 421779 h 756856"/>
              <a:gd name="connsiteX455" fmla="*/ 1452299 w 7911365"/>
              <a:gd name="connsiteY455" fmla="*/ 416816 h 756856"/>
              <a:gd name="connsiteX456" fmla="*/ 1461908 w 7911365"/>
              <a:gd name="connsiteY456" fmla="*/ 403831 h 756856"/>
              <a:gd name="connsiteX457" fmla="*/ 1464656 w 7911365"/>
              <a:gd name="connsiteY457" fmla="*/ 377103 h 756856"/>
              <a:gd name="connsiteX458" fmla="*/ 1482042 w 7911365"/>
              <a:gd name="connsiteY458" fmla="*/ 377865 h 756856"/>
              <a:gd name="connsiteX459" fmla="*/ 1508128 w 7911365"/>
              <a:gd name="connsiteY459" fmla="*/ 379393 h 756856"/>
              <a:gd name="connsiteX460" fmla="*/ 1523227 w 7911365"/>
              <a:gd name="connsiteY460" fmla="*/ 358009 h 756856"/>
              <a:gd name="connsiteX461" fmla="*/ 1556173 w 7911365"/>
              <a:gd name="connsiteY461" fmla="*/ 358009 h 756856"/>
              <a:gd name="connsiteX462" fmla="*/ 1566238 w 7911365"/>
              <a:gd name="connsiteY462" fmla="*/ 369466 h 756856"/>
              <a:gd name="connsiteX463" fmla="*/ 1553886 w 7911365"/>
              <a:gd name="connsiteY463" fmla="*/ 374049 h 756856"/>
              <a:gd name="connsiteX464" fmla="*/ 1529174 w 7911365"/>
              <a:gd name="connsiteY464" fmla="*/ 395813 h 756856"/>
              <a:gd name="connsiteX465" fmla="*/ 1535122 w 7911365"/>
              <a:gd name="connsiteY465" fmla="*/ 411468 h 756856"/>
              <a:gd name="connsiteX466" fmla="*/ 1559378 w 7911365"/>
              <a:gd name="connsiteY466" fmla="*/ 414142 h 756856"/>
              <a:gd name="connsiteX467" fmla="*/ 1536040 w 7911365"/>
              <a:gd name="connsiteY467" fmla="*/ 425600 h 756856"/>
              <a:gd name="connsiteX468" fmla="*/ 1508584 w 7911365"/>
              <a:gd name="connsiteY468" fmla="*/ 414523 h 756856"/>
              <a:gd name="connsiteX469" fmla="*/ 1506297 w 7911365"/>
              <a:gd name="connsiteY469" fmla="*/ 415669 h 756856"/>
              <a:gd name="connsiteX470" fmla="*/ 1469690 w 7911365"/>
              <a:gd name="connsiteY470" fmla="*/ 433617 h 756856"/>
              <a:gd name="connsiteX471" fmla="*/ 1461624 w 7911365"/>
              <a:gd name="connsiteY471" fmla="*/ 444404 h 756856"/>
              <a:gd name="connsiteX472" fmla="*/ 1390409 w 7911365"/>
              <a:gd name="connsiteY472" fmla="*/ 446742 h 756856"/>
              <a:gd name="connsiteX473" fmla="*/ 1371764 w 7911365"/>
              <a:gd name="connsiteY473" fmla="*/ 442397 h 756856"/>
              <a:gd name="connsiteX474" fmla="*/ 1368559 w 7911365"/>
              <a:gd name="connsiteY474" fmla="*/ 439727 h 756856"/>
              <a:gd name="connsiteX475" fmla="*/ 1368559 w 7911365"/>
              <a:gd name="connsiteY475" fmla="*/ 421013 h 756856"/>
              <a:gd name="connsiteX476" fmla="*/ 1349799 w 7911365"/>
              <a:gd name="connsiteY476" fmla="*/ 413376 h 756856"/>
              <a:gd name="connsiteX477" fmla="*/ 1351630 w 7911365"/>
              <a:gd name="connsiteY477" fmla="*/ 411087 h 756856"/>
              <a:gd name="connsiteX478" fmla="*/ 1364898 w 7911365"/>
              <a:gd name="connsiteY478" fmla="*/ 395813 h 756856"/>
              <a:gd name="connsiteX479" fmla="*/ 1396932 w 7911365"/>
              <a:gd name="connsiteY479" fmla="*/ 400015 h 756856"/>
              <a:gd name="connsiteX480" fmla="*/ 1401506 w 7911365"/>
              <a:gd name="connsiteY480" fmla="*/ 390465 h 756856"/>
              <a:gd name="connsiteX481" fmla="*/ 1422096 w 7911365"/>
              <a:gd name="connsiteY481" fmla="*/ 387410 h 756856"/>
              <a:gd name="connsiteX482" fmla="*/ 1430335 w 7911365"/>
              <a:gd name="connsiteY482" fmla="*/ 400015 h 756856"/>
              <a:gd name="connsiteX483" fmla="*/ 1408370 w 7911365"/>
              <a:gd name="connsiteY483" fmla="*/ 439342 h 756856"/>
              <a:gd name="connsiteX484" fmla="*/ 1390409 w 7911365"/>
              <a:gd name="connsiteY484" fmla="*/ 446742 h 756856"/>
              <a:gd name="connsiteX485" fmla="*/ 2210524 w 7911365"/>
              <a:gd name="connsiteY485" fmla="*/ 458822 h 756856"/>
              <a:gd name="connsiteX486" fmla="*/ 2221506 w 7911365"/>
              <a:gd name="connsiteY486" fmla="*/ 458056 h 756856"/>
              <a:gd name="connsiteX487" fmla="*/ 2235236 w 7911365"/>
              <a:gd name="connsiteY487" fmla="*/ 457294 h 756856"/>
              <a:gd name="connsiteX488" fmla="*/ 2224629 w 7911365"/>
              <a:gd name="connsiteY488" fmla="*/ 424104 h 756856"/>
              <a:gd name="connsiteX489" fmla="*/ 2224514 w 7911365"/>
              <a:gd name="connsiteY489" fmla="*/ 422894 h 756856"/>
              <a:gd name="connsiteX490" fmla="*/ 2267726 w 7911365"/>
              <a:gd name="connsiteY490" fmla="*/ 417582 h 756856"/>
              <a:gd name="connsiteX491" fmla="*/ 2268183 w 7911365"/>
              <a:gd name="connsiteY491" fmla="*/ 396960 h 756856"/>
              <a:gd name="connsiteX492" fmla="*/ 2246675 w 7911365"/>
              <a:gd name="connsiteY492" fmla="*/ 406890 h 756856"/>
              <a:gd name="connsiteX493" fmla="*/ 2224254 w 7911365"/>
              <a:gd name="connsiteY493" fmla="*/ 420256 h 756856"/>
              <a:gd name="connsiteX494" fmla="*/ 2224514 w 7911365"/>
              <a:gd name="connsiteY494" fmla="*/ 422894 h 756856"/>
              <a:gd name="connsiteX495" fmla="*/ 2224254 w 7911365"/>
              <a:gd name="connsiteY495" fmla="*/ 422926 h 756856"/>
              <a:gd name="connsiteX496" fmla="*/ 2224629 w 7911365"/>
              <a:gd name="connsiteY496" fmla="*/ 424104 h 756856"/>
              <a:gd name="connsiteX497" fmla="*/ 2226084 w 7911365"/>
              <a:gd name="connsiteY497" fmla="*/ 438965 h 756856"/>
              <a:gd name="connsiteX498" fmla="*/ 2210524 w 7911365"/>
              <a:gd name="connsiteY498" fmla="*/ 458822 h 756856"/>
              <a:gd name="connsiteX499" fmla="*/ 718320 w 7911365"/>
              <a:gd name="connsiteY499" fmla="*/ 469894 h 756856"/>
              <a:gd name="connsiteX500" fmla="*/ 702304 w 7911365"/>
              <a:gd name="connsiteY500" fmla="*/ 467220 h 756856"/>
              <a:gd name="connsiteX501" fmla="*/ 700934 w 7911365"/>
              <a:gd name="connsiteY501" fmla="*/ 455001 h 756856"/>
              <a:gd name="connsiteX502" fmla="*/ 639158 w 7911365"/>
              <a:gd name="connsiteY502" fmla="*/ 438584 h 756856"/>
              <a:gd name="connsiteX503" fmla="*/ 678970 w 7911365"/>
              <a:gd name="connsiteY503" fmla="*/ 435910 h 756856"/>
              <a:gd name="connsiteX504" fmla="*/ 684461 w 7911365"/>
              <a:gd name="connsiteY504" fmla="*/ 435529 h 756856"/>
              <a:gd name="connsiteX505" fmla="*/ 710999 w 7911365"/>
              <a:gd name="connsiteY505" fmla="*/ 436291 h 756856"/>
              <a:gd name="connsiteX506" fmla="*/ 717864 w 7911365"/>
              <a:gd name="connsiteY506" fmla="*/ 445075 h 756856"/>
              <a:gd name="connsiteX507" fmla="*/ 724272 w 7911365"/>
              <a:gd name="connsiteY507" fmla="*/ 463784 h 756856"/>
              <a:gd name="connsiteX508" fmla="*/ 718320 w 7911365"/>
              <a:gd name="connsiteY508" fmla="*/ 469894 h 756856"/>
              <a:gd name="connsiteX509" fmla="*/ 3454256 w 7911365"/>
              <a:gd name="connsiteY509" fmla="*/ 478678 h 756856"/>
              <a:gd name="connsiteX510" fmla="*/ 3467981 w 7911365"/>
              <a:gd name="connsiteY510" fmla="*/ 467986 h 756856"/>
              <a:gd name="connsiteX511" fmla="*/ 3505506 w 7911365"/>
              <a:gd name="connsiteY511" fmla="*/ 451185 h 756856"/>
              <a:gd name="connsiteX512" fmla="*/ 3544856 w 7911365"/>
              <a:gd name="connsiteY512" fmla="*/ 429420 h 756856"/>
              <a:gd name="connsiteX513" fmla="*/ 3577802 w 7911365"/>
              <a:gd name="connsiteY513" fmla="*/ 435911 h 756856"/>
              <a:gd name="connsiteX514" fmla="*/ 3585124 w 7911365"/>
              <a:gd name="connsiteY514" fmla="*/ 422926 h 756856"/>
              <a:gd name="connsiteX515" fmla="*/ 3581924 w 7911365"/>
              <a:gd name="connsiteY515" fmla="*/ 416054 h 756856"/>
              <a:gd name="connsiteX516" fmla="*/ 3553095 w 7911365"/>
              <a:gd name="connsiteY516" fmla="*/ 413761 h 756856"/>
              <a:gd name="connsiteX517" fmla="*/ 3544856 w 7911365"/>
              <a:gd name="connsiteY517" fmla="*/ 417963 h 756856"/>
              <a:gd name="connsiteX518" fmla="*/ 3538908 w 7911365"/>
              <a:gd name="connsiteY518" fmla="*/ 421017 h 756856"/>
              <a:gd name="connsiteX519" fmla="*/ 3532044 w 7911365"/>
              <a:gd name="connsiteY519" fmla="*/ 405362 h 756856"/>
              <a:gd name="connsiteX520" fmla="*/ 3590615 w 7911365"/>
              <a:gd name="connsiteY520" fmla="*/ 389708 h 756856"/>
              <a:gd name="connsiteX521" fmla="*/ 3603889 w 7911365"/>
              <a:gd name="connsiteY521" fmla="*/ 440874 h 756856"/>
              <a:gd name="connsiteX522" fmla="*/ 3598854 w 7911365"/>
              <a:gd name="connsiteY522" fmla="*/ 453474 h 756856"/>
              <a:gd name="connsiteX523" fmla="*/ 3597936 w 7911365"/>
              <a:gd name="connsiteY523" fmla="*/ 455767 h 756856"/>
              <a:gd name="connsiteX524" fmla="*/ 3618070 w 7911365"/>
              <a:gd name="connsiteY524" fmla="*/ 456913 h 756856"/>
              <a:gd name="connsiteX525" fmla="*/ 3622649 w 7911365"/>
              <a:gd name="connsiteY525" fmla="*/ 453859 h 756856"/>
              <a:gd name="connsiteX526" fmla="*/ 3624936 w 7911365"/>
              <a:gd name="connsiteY526" fmla="*/ 451946 h 756856"/>
              <a:gd name="connsiteX527" fmla="*/ 3641409 w 7911365"/>
              <a:gd name="connsiteY527" fmla="*/ 455001 h 756856"/>
              <a:gd name="connsiteX528" fmla="*/ 3651474 w 7911365"/>
              <a:gd name="connsiteY528" fmla="*/ 477531 h 756856"/>
              <a:gd name="connsiteX529" fmla="*/ 3679390 w 7911365"/>
              <a:gd name="connsiteY529" fmla="*/ 456529 h 756856"/>
              <a:gd name="connsiteX530" fmla="*/ 3685338 w 7911365"/>
              <a:gd name="connsiteY530" fmla="*/ 451185 h 756856"/>
              <a:gd name="connsiteX531" fmla="*/ 3668408 w 7911365"/>
              <a:gd name="connsiteY531" fmla="*/ 419871 h 756856"/>
              <a:gd name="connsiteX532" fmla="*/ 3668864 w 7911365"/>
              <a:gd name="connsiteY532" fmla="*/ 409179 h 756856"/>
              <a:gd name="connsiteX533" fmla="*/ 3662916 w 7911365"/>
              <a:gd name="connsiteY533" fmla="*/ 389708 h 756856"/>
              <a:gd name="connsiteX534" fmla="*/ 3673442 w 7911365"/>
              <a:gd name="connsiteY534" fmla="*/ 384741 h 756856"/>
              <a:gd name="connsiteX535" fmla="*/ 3688998 w 7911365"/>
              <a:gd name="connsiteY535" fmla="*/ 362214 h 756856"/>
              <a:gd name="connsiteX536" fmla="*/ 3692659 w 7911365"/>
              <a:gd name="connsiteY536" fmla="*/ 361829 h 756856"/>
              <a:gd name="connsiteX537" fmla="*/ 3697232 w 7911365"/>
              <a:gd name="connsiteY537" fmla="*/ 340065 h 756856"/>
              <a:gd name="connsiteX538" fmla="*/ 3670694 w 7911365"/>
              <a:gd name="connsiteY538" fmla="*/ 327465 h 756856"/>
              <a:gd name="connsiteX539" fmla="*/ 3656052 w 7911365"/>
              <a:gd name="connsiteY539" fmla="*/ 307228 h 756856"/>
              <a:gd name="connsiteX540" fmla="*/ 3647818 w 7911365"/>
              <a:gd name="connsiteY540" fmla="*/ 324791 h 756856"/>
              <a:gd name="connsiteX541" fmla="*/ 3655139 w 7911365"/>
              <a:gd name="connsiteY541" fmla="*/ 337391 h 756856"/>
              <a:gd name="connsiteX542" fmla="*/ 3657426 w 7911365"/>
              <a:gd name="connsiteY542" fmla="*/ 341592 h 756856"/>
              <a:gd name="connsiteX543" fmla="*/ 3645987 w 7911365"/>
              <a:gd name="connsiteY543" fmla="*/ 350376 h 756856"/>
              <a:gd name="connsiteX544" fmla="*/ 3621731 w 7911365"/>
              <a:gd name="connsiteY544" fmla="*/ 360302 h 756856"/>
              <a:gd name="connsiteX545" fmla="*/ 3604802 w 7911365"/>
              <a:gd name="connsiteY545" fmla="*/ 384741 h 756856"/>
              <a:gd name="connsiteX546" fmla="*/ 3573229 w 7911365"/>
              <a:gd name="connsiteY546" fmla="*/ 370613 h 756856"/>
              <a:gd name="connsiteX547" fmla="*/ 3543026 w 7911365"/>
              <a:gd name="connsiteY547" fmla="*/ 361829 h 756856"/>
              <a:gd name="connsiteX548" fmla="*/ 3539826 w 7911365"/>
              <a:gd name="connsiteY548" fmla="*/ 359159 h 756856"/>
              <a:gd name="connsiteX549" fmla="*/ 3510540 w 7911365"/>
              <a:gd name="connsiteY549" fmla="*/ 361829 h 756856"/>
              <a:gd name="connsiteX550" fmla="*/ 3499097 w 7911365"/>
              <a:gd name="connsiteY550" fmla="*/ 354958 h 756856"/>
              <a:gd name="connsiteX551" fmla="*/ 3503676 w 7911365"/>
              <a:gd name="connsiteY551" fmla="*/ 328227 h 756856"/>
              <a:gd name="connsiteX552" fmla="*/ 3455630 w 7911365"/>
              <a:gd name="connsiteY552" fmla="*/ 317920 h 756856"/>
              <a:gd name="connsiteX553" fmla="*/ 3474390 w 7911365"/>
              <a:gd name="connsiteY553" fmla="*/ 317154 h 756856"/>
              <a:gd name="connsiteX554" fmla="*/ 3479424 w 7911365"/>
              <a:gd name="connsiteY554" fmla="*/ 318681 h 756856"/>
              <a:gd name="connsiteX555" fmla="*/ 3489946 w 7911365"/>
              <a:gd name="connsiteY555" fmla="*/ 321736 h 756856"/>
              <a:gd name="connsiteX556" fmla="*/ 3506418 w 7911365"/>
              <a:gd name="connsiteY556" fmla="*/ 299591 h 756856"/>
              <a:gd name="connsiteX557" fmla="*/ 3487658 w 7911365"/>
              <a:gd name="connsiteY557" fmla="*/ 274767 h 756856"/>
              <a:gd name="connsiteX558" fmla="*/ 3478963 w 7911365"/>
              <a:gd name="connsiteY558" fmla="*/ 279350 h 756856"/>
              <a:gd name="connsiteX559" fmla="*/ 3459747 w 7911365"/>
              <a:gd name="connsiteY559" fmla="*/ 272859 h 756856"/>
              <a:gd name="connsiteX560" fmla="*/ 3440526 w 7911365"/>
              <a:gd name="connsiteY560" fmla="*/ 271332 h 756856"/>
              <a:gd name="connsiteX561" fmla="*/ 3435952 w 7911365"/>
              <a:gd name="connsiteY561" fmla="*/ 274767 h 756856"/>
              <a:gd name="connsiteX562" fmla="*/ 3435952 w 7911365"/>
              <a:gd name="connsiteY562" fmla="*/ 295770 h 756856"/>
              <a:gd name="connsiteX563" fmla="*/ 3435952 w 7911365"/>
              <a:gd name="connsiteY563" fmla="*/ 300733 h 756856"/>
              <a:gd name="connsiteX564" fmla="*/ 3428630 w 7911365"/>
              <a:gd name="connsiteY564" fmla="*/ 310282 h 756856"/>
              <a:gd name="connsiteX565" fmla="*/ 3412614 w 7911365"/>
              <a:gd name="connsiteY565" fmla="*/ 307228 h 756856"/>
              <a:gd name="connsiteX566" fmla="*/ 3390193 w 7911365"/>
              <a:gd name="connsiteY566" fmla="*/ 299206 h 756856"/>
              <a:gd name="connsiteX567" fmla="*/ 3384246 w 7911365"/>
              <a:gd name="connsiteY567" fmla="*/ 284697 h 756856"/>
              <a:gd name="connsiteX568" fmla="*/ 3332078 w 7911365"/>
              <a:gd name="connsiteY568" fmla="*/ 275152 h 756856"/>
              <a:gd name="connsiteX569" fmla="*/ 3327044 w 7911365"/>
              <a:gd name="connsiteY569" fmla="*/ 272859 h 756856"/>
              <a:gd name="connsiteX570" fmla="*/ 3291810 w 7911365"/>
              <a:gd name="connsiteY570" fmla="*/ 278969 h 756856"/>
              <a:gd name="connsiteX571" fmla="*/ 3246969 w 7911365"/>
              <a:gd name="connsiteY571" fmla="*/ 276680 h 756856"/>
              <a:gd name="connsiteX572" fmla="*/ 3208070 w 7911365"/>
              <a:gd name="connsiteY572" fmla="*/ 278969 h 756856"/>
              <a:gd name="connsiteX573" fmla="*/ 3178784 w 7911365"/>
              <a:gd name="connsiteY573" fmla="*/ 307228 h 756856"/>
              <a:gd name="connsiteX574" fmla="*/ 3176498 w 7911365"/>
              <a:gd name="connsiteY574" fmla="*/ 315246 h 756856"/>
              <a:gd name="connsiteX575" fmla="*/ 3193427 w 7911365"/>
              <a:gd name="connsiteY575" fmla="*/ 324029 h 756856"/>
              <a:gd name="connsiteX576" fmla="*/ 3211274 w 7911365"/>
              <a:gd name="connsiteY576" fmla="*/ 324791 h 756856"/>
              <a:gd name="connsiteX577" fmla="*/ 3203040 w 7911365"/>
              <a:gd name="connsiteY577" fmla="*/ 341592 h 756856"/>
              <a:gd name="connsiteX578" fmla="*/ 3193884 w 7911365"/>
              <a:gd name="connsiteY578" fmla="*/ 347321 h 756856"/>
              <a:gd name="connsiteX579" fmla="*/ 3177872 w 7911365"/>
              <a:gd name="connsiteY579" fmla="*/ 357247 h 756856"/>
              <a:gd name="connsiteX580" fmla="*/ 3142177 w 7911365"/>
              <a:gd name="connsiteY580" fmla="*/ 350757 h 756856"/>
              <a:gd name="connsiteX581" fmla="*/ 3141720 w 7911365"/>
              <a:gd name="connsiteY581" fmla="*/ 349995 h 756856"/>
              <a:gd name="connsiteX582" fmla="*/ 3140347 w 7911365"/>
              <a:gd name="connsiteY582" fmla="*/ 342358 h 756856"/>
              <a:gd name="connsiteX583" fmla="*/ 3147668 w 7911365"/>
              <a:gd name="connsiteY583" fmla="*/ 338537 h 756856"/>
              <a:gd name="connsiteX584" fmla="*/ 3144925 w 7911365"/>
              <a:gd name="connsiteY584" fmla="*/ 330520 h 756856"/>
              <a:gd name="connsiteX585" fmla="*/ 3102366 w 7911365"/>
              <a:gd name="connsiteY585" fmla="*/ 329754 h 756856"/>
              <a:gd name="connsiteX586" fmla="*/ 3103740 w 7911365"/>
              <a:gd name="connsiteY586" fmla="*/ 333955 h 756856"/>
              <a:gd name="connsiteX587" fmla="*/ 3122043 w 7911365"/>
              <a:gd name="connsiteY587" fmla="*/ 370613 h 756856"/>
              <a:gd name="connsiteX588" fmla="*/ 3107400 w 7911365"/>
              <a:gd name="connsiteY588" fmla="*/ 404216 h 756856"/>
              <a:gd name="connsiteX589" fmla="*/ 3078576 w 7911365"/>
              <a:gd name="connsiteY589" fmla="*/ 417201 h 756856"/>
              <a:gd name="connsiteX590" fmla="*/ 3028238 w 7911365"/>
              <a:gd name="connsiteY590" fmla="*/ 432090 h 756856"/>
              <a:gd name="connsiteX591" fmla="*/ 3009022 w 7911365"/>
              <a:gd name="connsiteY591" fmla="*/ 421017 h 756856"/>
              <a:gd name="connsiteX592" fmla="*/ 2999409 w 7911365"/>
              <a:gd name="connsiteY592" fmla="*/ 427893 h 756856"/>
              <a:gd name="connsiteX593" fmla="*/ 2987058 w 7911365"/>
              <a:gd name="connsiteY593" fmla="*/ 404982 h 756856"/>
              <a:gd name="connsiteX594" fmla="*/ 2941755 w 7911365"/>
              <a:gd name="connsiteY594" fmla="*/ 380543 h 756856"/>
              <a:gd name="connsiteX595" fmla="*/ 2955024 w 7911365"/>
              <a:gd name="connsiteY595" fmla="*/ 354958 h 756856"/>
              <a:gd name="connsiteX596" fmla="*/ 2921165 w 7911365"/>
              <a:gd name="connsiteY596" fmla="*/ 377488 h 756856"/>
              <a:gd name="connsiteX597" fmla="*/ 2907434 w 7911365"/>
              <a:gd name="connsiteY597" fmla="*/ 420637 h 756856"/>
              <a:gd name="connsiteX598" fmla="*/ 2860302 w 7911365"/>
              <a:gd name="connsiteY598" fmla="*/ 404216 h 756856"/>
              <a:gd name="connsiteX599" fmla="*/ 2844290 w 7911365"/>
              <a:gd name="connsiteY599" fmla="*/ 407271 h 756856"/>
              <a:gd name="connsiteX600" fmla="*/ 2842916 w 7911365"/>
              <a:gd name="connsiteY600" fmla="*/ 414908 h 756856"/>
              <a:gd name="connsiteX601" fmla="*/ 2859846 w 7911365"/>
              <a:gd name="connsiteY601" fmla="*/ 436672 h 756856"/>
              <a:gd name="connsiteX602" fmla="*/ 2960059 w 7911365"/>
              <a:gd name="connsiteY602" fmla="*/ 422926 h 756856"/>
              <a:gd name="connsiteX603" fmla="*/ 2968293 w 7911365"/>
              <a:gd name="connsiteY603" fmla="*/ 425600 h 756856"/>
              <a:gd name="connsiteX604" fmla="*/ 2976532 w 7911365"/>
              <a:gd name="connsiteY604" fmla="*/ 428274 h 756856"/>
              <a:gd name="connsiteX605" fmla="*/ 3000326 w 7911365"/>
              <a:gd name="connsiteY605" fmla="*/ 452712 h 756856"/>
              <a:gd name="connsiteX606" fmla="*/ 3057068 w 7911365"/>
              <a:gd name="connsiteY606" fmla="*/ 451566 h 756856"/>
              <a:gd name="connsiteX607" fmla="*/ 3091844 w 7911365"/>
              <a:gd name="connsiteY607" fmla="*/ 447749 h 756856"/>
              <a:gd name="connsiteX608" fmla="*/ 3114266 w 7911365"/>
              <a:gd name="connsiteY608" fmla="*/ 440874 h 756856"/>
              <a:gd name="connsiteX609" fmla="*/ 3120213 w 7911365"/>
              <a:gd name="connsiteY609" fmla="*/ 459203 h 756856"/>
              <a:gd name="connsiteX610" fmla="*/ 3142177 w 7911365"/>
              <a:gd name="connsiteY610" fmla="*/ 461111 h 756856"/>
              <a:gd name="connsiteX611" fmla="*/ 3175124 w 7911365"/>
              <a:gd name="connsiteY611" fmla="*/ 448511 h 756856"/>
              <a:gd name="connsiteX612" fmla="*/ 3179702 w 7911365"/>
              <a:gd name="connsiteY612" fmla="*/ 440874 h 756856"/>
              <a:gd name="connsiteX613" fmla="*/ 3193884 w 7911365"/>
              <a:gd name="connsiteY613" fmla="*/ 421017 h 756856"/>
              <a:gd name="connsiteX614" fmla="*/ 3197549 w 7911365"/>
              <a:gd name="connsiteY614" fmla="*/ 417201 h 756856"/>
              <a:gd name="connsiteX615" fmla="*/ 3211731 w 7911365"/>
              <a:gd name="connsiteY615" fmla="*/ 388942 h 756856"/>
              <a:gd name="connsiteX616" fmla="*/ 3211731 w 7911365"/>
              <a:gd name="connsiteY616" fmla="*/ 388561 h 756856"/>
              <a:gd name="connsiteX617" fmla="*/ 3201666 w 7911365"/>
              <a:gd name="connsiteY617" fmla="*/ 383213 h 756856"/>
              <a:gd name="connsiteX618" fmla="*/ 3218140 w 7911365"/>
              <a:gd name="connsiteY618" fmla="*/ 381305 h 756856"/>
              <a:gd name="connsiteX619" fmla="*/ 3243308 w 7911365"/>
              <a:gd name="connsiteY619" fmla="*/ 395432 h 756856"/>
              <a:gd name="connsiteX620" fmla="*/ 3233695 w 7911365"/>
              <a:gd name="connsiteY620" fmla="*/ 420256 h 756856"/>
              <a:gd name="connsiteX621" fmla="*/ 3287236 w 7911365"/>
              <a:gd name="connsiteY621" fmla="*/ 423691 h 756856"/>
              <a:gd name="connsiteX622" fmla="*/ 3288606 w 7911365"/>
              <a:gd name="connsiteY622" fmla="*/ 413380 h 756856"/>
              <a:gd name="connsiteX623" fmla="*/ 3292266 w 7911365"/>
              <a:gd name="connsiteY623" fmla="*/ 383979 h 756856"/>
              <a:gd name="connsiteX624" fmla="*/ 3246051 w 7911365"/>
              <a:gd name="connsiteY624" fmla="*/ 360302 h 756856"/>
              <a:gd name="connsiteX625" fmla="*/ 3268016 w 7911365"/>
              <a:gd name="connsiteY625" fmla="*/ 356105 h 756856"/>
              <a:gd name="connsiteX626" fmla="*/ 3280372 w 7911365"/>
              <a:gd name="connsiteY626" fmla="*/ 358775 h 756856"/>
              <a:gd name="connsiteX627" fmla="*/ 3305079 w 7911365"/>
              <a:gd name="connsiteY627" fmla="*/ 341592 h 756856"/>
              <a:gd name="connsiteX628" fmla="*/ 3312862 w 7911365"/>
              <a:gd name="connsiteY628" fmla="*/ 335483 h 756856"/>
              <a:gd name="connsiteX629" fmla="*/ 3322926 w 7911365"/>
              <a:gd name="connsiteY629" fmla="*/ 337776 h 756856"/>
              <a:gd name="connsiteX630" fmla="*/ 3325674 w 7911365"/>
              <a:gd name="connsiteY630" fmla="*/ 348083 h 756856"/>
              <a:gd name="connsiteX631" fmla="*/ 3341230 w 7911365"/>
              <a:gd name="connsiteY631" fmla="*/ 367558 h 756856"/>
              <a:gd name="connsiteX632" fmla="*/ 3353130 w 7911365"/>
              <a:gd name="connsiteY632" fmla="*/ 377869 h 756856"/>
              <a:gd name="connsiteX633" fmla="*/ 3357246 w 7911365"/>
              <a:gd name="connsiteY633" fmla="*/ 383979 h 756856"/>
              <a:gd name="connsiteX634" fmla="*/ 3361364 w 7911365"/>
              <a:gd name="connsiteY634" fmla="*/ 390469 h 756856"/>
              <a:gd name="connsiteX635" fmla="*/ 3350838 w 7911365"/>
              <a:gd name="connsiteY635" fmla="*/ 416435 h 756856"/>
              <a:gd name="connsiteX636" fmla="*/ 3350838 w 7911365"/>
              <a:gd name="connsiteY636" fmla="*/ 434002 h 756856"/>
              <a:gd name="connsiteX637" fmla="*/ 3350838 w 7911365"/>
              <a:gd name="connsiteY637" fmla="*/ 437438 h 756856"/>
              <a:gd name="connsiteX638" fmla="*/ 3333908 w 7911365"/>
              <a:gd name="connsiteY638" fmla="*/ 437057 h 756856"/>
              <a:gd name="connsiteX639" fmla="*/ 3297758 w 7911365"/>
              <a:gd name="connsiteY639" fmla="*/ 445456 h 756856"/>
              <a:gd name="connsiteX640" fmla="*/ 3301880 w 7911365"/>
              <a:gd name="connsiteY640" fmla="*/ 447364 h 756856"/>
              <a:gd name="connsiteX641" fmla="*/ 3315148 w 7911365"/>
              <a:gd name="connsiteY641" fmla="*/ 453093 h 756856"/>
              <a:gd name="connsiteX642" fmla="*/ 3366398 w 7911365"/>
              <a:gd name="connsiteY642" fmla="*/ 445456 h 756856"/>
              <a:gd name="connsiteX643" fmla="*/ 3377380 w 7911365"/>
              <a:gd name="connsiteY643" fmla="*/ 439346 h 756856"/>
              <a:gd name="connsiteX644" fmla="*/ 3393854 w 7911365"/>
              <a:gd name="connsiteY644" fmla="*/ 436291 h 756856"/>
              <a:gd name="connsiteX645" fmla="*/ 3424052 w 7911365"/>
              <a:gd name="connsiteY645" fmla="*/ 424453 h 756856"/>
              <a:gd name="connsiteX646" fmla="*/ 3419022 w 7911365"/>
              <a:gd name="connsiteY646" fmla="*/ 404597 h 756856"/>
              <a:gd name="connsiteX647" fmla="*/ 3478050 w 7911365"/>
              <a:gd name="connsiteY647" fmla="*/ 380158 h 756856"/>
              <a:gd name="connsiteX648" fmla="*/ 3522436 w 7911365"/>
              <a:gd name="connsiteY648" fmla="*/ 392378 h 756856"/>
              <a:gd name="connsiteX649" fmla="*/ 3513740 w 7911365"/>
              <a:gd name="connsiteY649" fmla="*/ 393905 h 756856"/>
              <a:gd name="connsiteX650" fmla="*/ 3451508 w 7911365"/>
              <a:gd name="connsiteY650" fmla="*/ 403069 h 756856"/>
              <a:gd name="connsiteX651" fmla="*/ 3446017 w 7911365"/>
              <a:gd name="connsiteY651" fmla="*/ 404216 h 756856"/>
              <a:gd name="connsiteX652" fmla="*/ 3437782 w 7911365"/>
              <a:gd name="connsiteY652" fmla="*/ 445837 h 756856"/>
              <a:gd name="connsiteX653" fmla="*/ 3410784 w 7911365"/>
              <a:gd name="connsiteY653" fmla="*/ 453093 h 756856"/>
              <a:gd name="connsiteX654" fmla="*/ 3407579 w 7911365"/>
              <a:gd name="connsiteY654" fmla="*/ 463404 h 756856"/>
              <a:gd name="connsiteX655" fmla="*/ 3413070 w 7911365"/>
              <a:gd name="connsiteY655" fmla="*/ 470275 h 756856"/>
              <a:gd name="connsiteX656" fmla="*/ 3411701 w 7911365"/>
              <a:gd name="connsiteY656" fmla="*/ 462638 h 756856"/>
              <a:gd name="connsiteX657" fmla="*/ 3438696 w 7911365"/>
              <a:gd name="connsiteY657" fmla="*/ 475242 h 756856"/>
              <a:gd name="connsiteX658" fmla="*/ 3454256 w 7911365"/>
              <a:gd name="connsiteY658" fmla="*/ 478678 h 756856"/>
              <a:gd name="connsiteX659" fmla="*/ 4357535 w 7911365"/>
              <a:gd name="connsiteY659" fmla="*/ 481352 h 756856"/>
              <a:gd name="connsiteX660" fmla="*/ 4358525 w 7911365"/>
              <a:gd name="connsiteY660" fmla="*/ 478666 h 756856"/>
              <a:gd name="connsiteX661" fmla="*/ 4383160 w 7911365"/>
              <a:gd name="connsiteY661" fmla="*/ 479440 h 756856"/>
              <a:gd name="connsiteX662" fmla="*/ 4388651 w 7911365"/>
              <a:gd name="connsiteY662" fmla="*/ 473715 h 756856"/>
              <a:gd name="connsiteX663" fmla="*/ 4384990 w 7911365"/>
              <a:gd name="connsiteY663" fmla="*/ 455386 h 756856"/>
              <a:gd name="connsiteX664" fmla="*/ 4364856 w 7911365"/>
              <a:gd name="connsiteY664" fmla="*/ 461496 h 756856"/>
              <a:gd name="connsiteX665" fmla="*/ 4358525 w 7911365"/>
              <a:gd name="connsiteY665" fmla="*/ 478666 h 756856"/>
              <a:gd name="connsiteX666" fmla="*/ 4351598 w 7911365"/>
              <a:gd name="connsiteY666" fmla="*/ 478447 h 756856"/>
              <a:gd name="connsiteX667" fmla="*/ 4340263 w 7911365"/>
              <a:gd name="connsiteY667" fmla="*/ 472902 h 756856"/>
              <a:gd name="connsiteX668" fmla="*/ 4334658 w 7911365"/>
              <a:gd name="connsiteY668" fmla="*/ 477912 h 756856"/>
              <a:gd name="connsiteX669" fmla="*/ 4351598 w 7911365"/>
              <a:gd name="connsiteY669" fmla="*/ 478447 h 756856"/>
              <a:gd name="connsiteX670" fmla="*/ 6003485 w 7911365"/>
              <a:gd name="connsiteY670" fmla="*/ 485934 h 756856"/>
              <a:gd name="connsiteX671" fmla="*/ 5987012 w 7911365"/>
              <a:gd name="connsiteY671" fmla="*/ 470275 h 756856"/>
              <a:gd name="connsiteX672" fmla="*/ 5982895 w 7911365"/>
              <a:gd name="connsiteY672" fmla="*/ 451946 h 756856"/>
              <a:gd name="connsiteX673" fmla="*/ 5926610 w 7911365"/>
              <a:gd name="connsiteY673" fmla="*/ 448511 h 756856"/>
              <a:gd name="connsiteX674" fmla="*/ 5877647 w 7911365"/>
              <a:gd name="connsiteY674" fmla="*/ 449276 h 756856"/>
              <a:gd name="connsiteX675" fmla="*/ 5818619 w 7911365"/>
              <a:gd name="connsiteY675" fmla="*/ 460730 h 756856"/>
              <a:gd name="connsiteX676" fmla="*/ 5822279 w 7911365"/>
              <a:gd name="connsiteY676" fmla="*/ 469514 h 756856"/>
              <a:gd name="connsiteX677" fmla="*/ 5820449 w 7911365"/>
              <a:gd name="connsiteY677" fmla="*/ 469894 h 756856"/>
              <a:gd name="connsiteX678" fmla="*/ 5795742 w 7911365"/>
              <a:gd name="connsiteY678" fmla="*/ 473330 h 756856"/>
              <a:gd name="connsiteX679" fmla="*/ 5740831 w 7911365"/>
              <a:gd name="connsiteY679" fmla="*/ 473715 h 756856"/>
              <a:gd name="connsiteX680" fmla="*/ 5740370 w 7911365"/>
              <a:gd name="connsiteY680" fmla="*/ 471422 h 756856"/>
              <a:gd name="connsiteX681" fmla="*/ 5743118 w 7911365"/>
              <a:gd name="connsiteY681" fmla="*/ 464166 h 756856"/>
              <a:gd name="connsiteX682" fmla="*/ 5758673 w 7911365"/>
              <a:gd name="connsiteY682" fmla="*/ 461111 h 756856"/>
              <a:gd name="connsiteX683" fmla="*/ 5794824 w 7911365"/>
              <a:gd name="connsiteY683" fmla="*/ 435530 h 756856"/>
              <a:gd name="connsiteX684" fmla="*/ 5840583 w 7911365"/>
              <a:gd name="connsiteY684" fmla="*/ 421017 h 756856"/>
              <a:gd name="connsiteX685" fmla="*/ 5894581 w 7911365"/>
              <a:gd name="connsiteY685" fmla="*/ 435145 h 756856"/>
              <a:gd name="connsiteX686" fmla="*/ 5890920 w 7911365"/>
              <a:gd name="connsiteY686" fmla="*/ 414527 h 756856"/>
              <a:gd name="connsiteX687" fmla="*/ 5925697 w 7911365"/>
              <a:gd name="connsiteY687" fmla="*/ 411472 h 756856"/>
              <a:gd name="connsiteX688" fmla="*/ 5992046 w 7911365"/>
              <a:gd name="connsiteY688" fmla="*/ 428274 h 756856"/>
              <a:gd name="connsiteX689" fmla="*/ 6001655 w 7911365"/>
              <a:gd name="connsiteY689" fmla="*/ 406890 h 756856"/>
              <a:gd name="connsiteX690" fmla="*/ 6014011 w 7911365"/>
              <a:gd name="connsiteY690" fmla="*/ 408417 h 756856"/>
              <a:gd name="connsiteX691" fmla="*/ 6020876 w 7911365"/>
              <a:gd name="connsiteY691" fmla="*/ 409564 h 756856"/>
              <a:gd name="connsiteX692" fmla="*/ 6021789 w 7911365"/>
              <a:gd name="connsiteY692" fmla="*/ 398106 h 756856"/>
              <a:gd name="connsiteX693" fmla="*/ 5997538 w 7911365"/>
              <a:gd name="connsiteY693" fmla="*/ 372140 h 756856"/>
              <a:gd name="connsiteX694" fmla="*/ 5978778 w 7911365"/>
              <a:gd name="connsiteY694" fmla="*/ 352665 h 756856"/>
              <a:gd name="connsiteX695" fmla="*/ 6014467 w 7911365"/>
              <a:gd name="connsiteY695" fmla="*/ 335483 h 756856"/>
              <a:gd name="connsiteX696" fmla="*/ 6035519 w 7911365"/>
              <a:gd name="connsiteY696" fmla="*/ 353431 h 756856"/>
              <a:gd name="connsiteX697" fmla="*/ 6041010 w 7911365"/>
              <a:gd name="connsiteY697" fmla="*/ 377488 h 756856"/>
              <a:gd name="connsiteX698" fmla="*/ 6120628 w 7911365"/>
              <a:gd name="connsiteY698" fmla="*/ 393524 h 756856"/>
              <a:gd name="connsiteX699" fmla="*/ 6150831 w 7911365"/>
              <a:gd name="connsiteY699" fmla="*/ 348083 h 756856"/>
              <a:gd name="connsiteX700" fmla="*/ 6111933 w 7911365"/>
              <a:gd name="connsiteY700" fmla="*/ 356486 h 756856"/>
              <a:gd name="connsiteX701" fmla="*/ 6087225 w 7911365"/>
              <a:gd name="connsiteY701" fmla="*/ 361829 h 756856"/>
              <a:gd name="connsiteX702" fmla="*/ 6077156 w 7911365"/>
              <a:gd name="connsiteY702" fmla="*/ 329373 h 756856"/>
              <a:gd name="connsiteX703" fmla="*/ 6097295 w 7911365"/>
              <a:gd name="connsiteY703" fmla="*/ 338537 h 756856"/>
              <a:gd name="connsiteX704" fmla="*/ 6171878 w 7911365"/>
              <a:gd name="connsiteY704" fmla="*/ 340831 h 756856"/>
              <a:gd name="connsiteX705" fmla="*/ 6194760 w 7911365"/>
              <a:gd name="connsiteY705" fmla="*/ 336248 h 756856"/>
              <a:gd name="connsiteX706" fmla="*/ 6210772 w 7911365"/>
              <a:gd name="connsiteY706" fmla="*/ 364503 h 756856"/>
              <a:gd name="connsiteX707" fmla="*/ 6214894 w 7911365"/>
              <a:gd name="connsiteY707" fmla="*/ 368324 h 756856"/>
              <a:gd name="connsiteX708" fmla="*/ 6248753 w 7911365"/>
              <a:gd name="connsiteY708" fmla="*/ 372521 h 756856"/>
              <a:gd name="connsiteX709" fmla="*/ 6281243 w 7911365"/>
              <a:gd name="connsiteY709" fmla="*/ 369086 h 756856"/>
              <a:gd name="connsiteX710" fmla="*/ 6304120 w 7911365"/>
              <a:gd name="connsiteY710" fmla="*/ 359540 h 756856"/>
              <a:gd name="connsiteX711" fmla="*/ 6305038 w 7911365"/>
              <a:gd name="connsiteY711" fmla="*/ 339684 h 756856"/>
              <a:gd name="connsiteX712" fmla="*/ 6332493 w 7911365"/>
              <a:gd name="connsiteY712" fmla="*/ 328992 h 756856"/>
              <a:gd name="connsiteX713" fmla="*/ 6335236 w 7911365"/>
              <a:gd name="connsiteY713" fmla="*/ 325937 h 756856"/>
              <a:gd name="connsiteX714" fmla="*/ 6341645 w 7911365"/>
              <a:gd name="connsiteY714" fmla="*/ 319062 h 756856"/>
              <a:gd name="connsiteX715" fmla="*/ 6370931 w 7911365"/>
              <a:gd name="connsiteY715" fmla="*/ 321736 h 756856"/>
              <a:gd name="connsiteX716" fmla="*/ 6371848 w 7911365"/>
              <a:gd name="connsiteY716" fmla="*/ 326699 h 756856"/>
              <a:gd name="connsiteX717" fmla="*/ 6372305 w 7911365"/>
              <a:gd name="connsiteY717" fmla="*/ 349229 h 756856"/>
              <a:gd name="connsiteX718" fmla="*/ 6414859 w 7911365"/>
              <a:gd name="connsiteY718" fmla="*/ 344647 h 756856"/>
              <a:gd name="connsiteX719" fmla="*/ 6419894 w 7911365"/>
              <a:gd name="connsiteY719" fmla="*/ 340831 h 756856"/>
              <a:gd name="connsiteX720" fmla="*/ 6447350 w 7911365"/>
              <a:gd name="connsiteY720" fmla="*/ 341592 h 756856"/>
              <a:gd name="connsiteX721" fmla="*/ 6462449 w 7911365"/>
              <a:gd name="connsiteY721" fmla="*/ 370994 h 756856"/>
              <a:gd name="connsiteX722" fmla="*/ 6457870 w 7911365"/>
              <a:gd name="connsiteY722" fmla="*/ 375576 h 756856"/>
              <a:gd name="connsiteX723" fmla="*/ 6431789 w 7911365"/>
              <a:gd name="connsiteY723" fmla="*/ 393524 h 756856"/>
              <a:gd name="connsiteX724" fmla="*/ 6407538 w 7911365"/>
              <a:gd name="connsiteY724" fmla="*/ 410706 h 756856"/>
              <a:gd name="connsiteX725" fmla="*/ 6404795 w 7911365"/>
              <a:gd name="connsiteY725" fmla="*/ 420256 h 756856"/>
              <a:gd name="connsiteX726" fmla="*/ 6373218 w 7911365"/>
              <a:gd name="connsiteY726" fmla="*/ 433237 h 756856"/>
              <a:gd name="connsiteX727" fmla="*/ 6376422 w 7911365"/>
              <a:gd name="connsiteY727" fmla="*/ 418343 h 756856"/>
              <a:gd name="connsiteX728" fmla="*/ 6365440 w 7911365"/>
              <a:gd name="connsiteY728" fmla="*/ 406890 h 756856"/>
              <a:gd name="connsiteX729" fmla="*/ 6330207 w 7911365"/>
              <a:gd name="connsiteY729" fmla="*/ 402308 h 756856"/>
              <a:gd name="connsiteX730" fmla="*/ 6332950 w 7911365"/>
              <a:gd name="connsiteY730" fmla="*/ 387795 h 756856"/>
              <a:gd name="connsiteX731" fmla="*/ 6304582 w 7911365"/>
              <a:gd name="connsiteY731" fmla="*/ 400780 h 756856"/>
              <a:gd name="connsiteX732" fmla="*/ 6304120 w 7911365"/>
              <a:gd name="connsiteY732" fmla="*/ 426365 h 756856"/>
              <a:gd name="connsiteX733" fmla="*/ 6270717 w 7911365"/>
              <a:gd name="connsiteY733" fmla="*/ 422926 h 756856"/>
              <a:gd name="connsiteX734" fmla="*/ 6249210 w 7911365"/>
              <a:gd name="connsiteY734" fmla="*/ 429420 h 756856"/>
              <a:gd name="connsiteX735" fmla="*/ 6247384 w 7911365"/>
              <a:gd name="connsiteY735" fmla="*/ 421783 h 756856"/>
              <a:gd name="connsiteX736" fmla="*/ 6246466 w 7911365"/>
              <a:gd name="connsiteY736" fmla="*/ 417963 h 756856"/>
              <a:gd name="connsiteX737" fmla="*/ 6224958 w 7911365"/>
              <a:gd name="connsiteY737" fmla="*/ 419490 h 756856"/>
              <a:gd name="connsiteX738" fmla="*/ 6223585 w 7911365"/>
              <a:gd name="connsiteY738" fmla="*/ 423311 h 756856"/>
              <a:gd name="connsiteX739" fmla="*/ 6221759 w 7911365"/>
              <a:gd name="connsiteY739" fmla="*/ 429801 h 756856"/>
              <a:gd name="connsiteX740" fmla="*/ 6201625 w 7911365"/>
              <a:gd name="connsiteY740" fmla="*/ 434002 h 756856"/>
              <a:gd name="connsiteX741" fmla="*/ 6193386 w 7911365"/>
              <a:gd name="connsiteY741" fmla="*/ 429035 h 756856"/>
              <a:gd name="connsiteX742" fmla="*/ 6181947 w 7911365"/>
              <a:gd name="connsiteY742" fmla="*/ 428274 h 756856"/>
              <a:gd name="connsiteX743" fmla="*/ 6175082 w 7911365"/>
              <a:gd name="connsiteY743" fmla="*/ 432475 h 756856"/>
              <a:gd name="connsiteX744" fmla="*/ 6149914 w 7911365"/>
              <a:gd name="connsiteY744" fmla="*/ 435911 h 756856"/>
              <a:gd name="connsiteX745" fmla="*/ 6137558 w 7911365"/>
              <a:gd name="connsiteY745" fmla="*/ 438965 h 756856"/>
              <a:gd name="connsiteX746" fmla="*/ 6100955 w 7911365"/>
              <a:gd name="connsiteY746" fmla="*/ 448511 h 756856"/>
              <a:gd name="connsiteX747" fmla="*/ 6063430 w 7911365"/>
              <a:gd name="connsiteY747" fmla="*/ 419109 h 756856"/>
              <a:gd name="connsiteX748" fmla="*/ 6058852 w 7911365"/>
              <a:gd name="connsiteY748" fmla="*/ 419871 h 756856"/>
              <a:gd name="connsiteX749" fmla="*/ 6057939 w 7911365"/>
              <a:gd name="connsiteY749" fmla="*/ 429801 h 756856"/>
              <a:gd name="connsiteX750" fmla="*/ 6057483 w 7911365"/>
              <a:gd name="connsiteY750" fmla="*/ 436672 h 756856"/>
              <a:gd name="connsiteX751" fmla="*/ 6048788 w 7911365"/>
              <a:gd name="connsiteY751" fmla="*/ 456913 h 756856"/>
              <a:gd name="connsiteX752" fmla="*/ 6035975 w 7911365"/>
              <a:gd name="connsiteY752" fmla="*/ 469514 h 756856"/>
              <a:gd name="connsiteX753" fmla="*/ 6013554 w 7911365"/>
              <a:gd name="connsiteY753" fmla="*/ 466459 h 756856"/>
              <a:gd name="connsiteX754" fmla="*/ 6012180 w 7911365"/>
              <a:gd name="connsiteY754" fmla="*/ 468748 h 756856"/>
              <a:gd name="connsiteX755" fmla="*/ 6003485 w 7911365"/>
              <a:gd name="connsiteY755" fmla="*/ 485934 h 756856"/>
              <a:gd name="connsiteX756" fmla="*/ 3953026 w 7911365"/>
              <a:gd name="connsiteY756" fmla="*/ 495475 h 756856"/>
              <a:gd name="connsiteX757" fmla="*/ 3947079 w 7911365"/>
              <a:gd name="connsiteY757" fmla="*/ 487838 h 756856"/>
              <a:gd name="connsiteX758" fmla="*/ 3922827 w 7911365"/>
              <a:gd name="connsiteY758" fmla="*/ 469510 h 756856"/>
              <a:gd name="connsiteX759" fmla="*/ 3896285 w 7911365"/>
              <a:gd name="connsiteY759" fmla="*/ 452708 h 756856"/>
              <a:gd name="connsiteX760" fmla="*/ 3895828 w 7911365"/>
              <a:gd name="connsiteY760" fmla="*/ 444690 h 756856"/>
              <a:gd name="connsiteX761" fmla="*/ 3911389 w 7911365"/>
              <a:gd name="connsiteY761" fmla="*/ 427127 h 756856"/>
              <a:gd name="connsiteX762" fmla="*/ 3925114 w 7911365"/>
              <a:gd name="connsiteY762" fmla="*/ 426742 h 756856"/>
              <a:gd name="connsiteX763" fmla="*/ 3977738 w 7911365"/>
              <a:gd name="connsiteY763" fmla="*/ 419486 h 756856"/>
              <a:gd name="connsiteX764" fmla="*/ 3961721 w 7911365"/>
              <a:gd name="connsiteY764" fmla="*/ 428270 h 756856"/>
              <a:gd name="connsiteX765" fmla="*/ 3945248 w 7911365"/>
              <a:gd name="connsiteY765" fmla="*/ 435907 h 756856"/>
              <a:gd name="connsiteX766" fmla="*/ 3965382 w 7911365"/>
              <a:gd name="connsiteY766" fmla="*/ 445071 h 756856"/>
              <a:gd name="connsiteX767" fmla="*/ 3982773 w 7911365"/>
              <a:gd name="connsiteY767" fmla="*/ 446979 h 756856"/>
              <a:gd name="connsiteX768" fmla="*/ 3984603 w 7911365"/>
              <a:gd name="connsiteY768" fmla="*/ 466455 h 756856"/>
              <a:gd name="connsiteX769" fmla="*/ 3980943 w 7911365"/>
              <a:gd name="connsiteY769" fmla="*/ 465312 h 756856"/>
              <a:gd name="connsiteX770" fmla="*/ 3975908 w 7911365"/>
              <a:gd name="connsiteY770" fmla="*/ 463781 h 756856"/>
              <a:gd name="connsiteX771" fmla="*/ 3958973 w 7911365"/>
              <a:gd name="connsiteY771" fmla="*/ 471803 h 756856"/>
              <a:gd name="connsiteX772" fmla="*/ 3953026 w 7911365"/>
              <a:gd name="connsiteY772" fmla="*/ 495475 h 756856"/>
              <a:gd name="connsiteX773" fmla="*/ 2923452 w 7911365"/>
              <a:gd name="connsiteY773" fmla="*/ 505025 h 756856"/>
              <a:gd name="connsiteX774" fmla="*/ 2929399 w 7911365"/>
              <a:gd name="connsiteY774" fmla="*/ 501589 h 756856"/>
              <a:gd name="connsiteX775" fmla="*/ 2951364 w 7911365"/>
              <a:gd name="connsiteY775" fmla="*/ 492044 h 756856"/>
              <a:gd name="connsiteX776" fmla="*/ 2941299 w 7911365"/>
              <a:gd name="connsiteY776" fmla="*/ 478678 h 756856"/>
              <a:gd name="connsiteX777" fmla="*/ 2916130 w 7911365"/>
              <a:gd name="connsiteY777" fmla="*/ 463785 h 756856"/>
              <a:gd name="connsiteX778" fmla="*/ 2904230 w 7911365"/>
              <a:gd name="connsiteY778" fmla="*/ 453859 h 756856"/>
              <a:gd name="connsiteX779" fmla="*/ 2892336 w 7911365"/>
              <a:gd name="connsiteY779" fmla="*/ 467986 h 756856"/>
              <a:gd name="connsiteX780" fmla="*/ 2897370 w 7911365"/>
              <a:gd name="connsiteY780" fmla="*/ 482879 h 756856"/>
              <a:gd name="connsiteX781" fmla="*/ 2923452 w 7911365"/>
              <a:gd name="connsiteY781" fmla="*/ 505025 h 756856"/>
              <a:gd name="connsiteX782" fmla="*/ 4170839 w 7911365"/>
              <a:gd name="connsiteY782" fmla="*/ 509226 h 756856"/>
              <a:gd name="connsiteX783" fmla="*/ 4177704 w 7911365"/>
              <a:gd name="connsiteY783" fmla="*/ 508460 h 756856"/>
              <a:gd name="connsiteX784" fmla="*/ 4186399 w 7911365"/>
              <a:gd name="connsiteY784" fmla="*/ 505025 h 756856"/>
              <a:gd name="connsiteX785" fmla="*/ 4213855 w 7911365"/>
              <a:gd name="connsiteY785" fmla="*/ 505406 h 756856"/>
              <a:gd name="connsiteX786" fmla="*/ 4240854 w 7911365"/>
              <a:gd name="connsiteY786" fmla="*/ 469894 h 756856"/>
              <a:gd name="connsiteX787" fmla="*/ 4268309 w 7911365"/>
              <a:gd name="connsiteY787" fmla="*/ 463023 h 756856"/>
              <a:gd name="connsiteX788" fmla="*/ 4270596 w 7911365"/>
              <a:gd name="connsiteY788" fmla="*/ 461496 h 756856"/>
              <a:gd name="connsiteX789" fmla="*/ 4309490 w 7911365"/>
              <a:gd name="connsiteY789" fmla="*/ 453474 h 756856"/>
              <a:gd name="connsiteX790" fmla="*/ 4315898 w 7911365"/>
              <a:gd name="connsiteY790" fmla="*/ 453474 h 756856"/>
              <a:gd name="connsiteX791" fmla="*/ 4320015 w 7911365"/>
              <a:gd name="connsiteY791" fmla="*/ 438965 h 756856"/>
              <a:gd name="connsiteX792" fmla="*/ 4314524 w 7911365"/>
              <a:gd name="connsiteY792" fmla="*/ 437438 h 756856"/>
              <a:gd name="connsiteX793" fmla="*/ 4311776 w 7911365"/>
              <a:gd name="connsiteY793" fmla="*/ 420637 h 756856"/>
              <a:gd name="connsiteX794" fmla="*/ 4320928 w 7911365"/>
              <a:gd name="connsiteY794" fmla="*/ 416054 h 756856"/>
              <a:gd name="connsiteX795" fmla="*/ 4335571 w 7911365"/>
              <a:gd name="connsiteY795" fmla="*/ 404216 h 756856"/>
              <a:gd name="connsiteX796" fmla="*/ 4308116 w 7911365"/>
              <a:gd name="connsiteY796" fmla="*/ 407652 h 756856"/>
              <a:gd name="connsiteX797" fmla="*/ 4274712 w 7911365"/>
              <a:gd name="connsiteY797" fmla="*/ 402308 h 756856"/>
              <a:gd name="connsiteX798" fmla="*/ 4265561 w 7911365"/>
              <a:gd name="connsiteY798" fmla="*/ 387795 h 756856"/>
              <a:gd name="connsiteX799" fmla="*/ 4216141 w 7911365"/>
              <a:gd name="connsiteY799" fmla="*/ 406509 h 756856"/>
              <a:gd name="connsiteX800" fmla="*/ 4227580 w 7911365"/>
              <a:gd name="connsiteY800" fmla="*/ 408417 h 756856"/>
              <a:gd name="connsiteX801" fmla="*/ 4246340 w 7911365"/>
              <a:gd name="connsiteY801" fmla="*/ 421017 h 756856"/>
              <a:gd name="connsiteX802" fmla="*/ 4262357 w 7911365"/>
              <a:gd name="connsiteY802" fmla="*/ 420256 h 756856"/>
              <a:gd name="connsiteX803" fmla="*/ 4267391 w 7911365"/>
              <a:gd name="connsiteY803" fmla="*/ 419871 h 756856"/>
              <a:gd name="connsiteX804" fmla="*/ 4269222 w 7911365"/>
              <a:gd name="connsiteY804" fmla="*/ 435530 h 756856"/>
              <a:gd name="connsiteX805" fmla="*/ 4263731 w 7911365"/>
              <a:gd name="connsiteY805" fmla="*/ 436291 h 756856"/>
              <a:gd name="connsiteX806" fmla="*/ 4233989 w 7911365"/>
              <a:gd name="connsiteY806" fmla="*/ 434764 h 756856"/>
              <a:gd name="connsiteX807" fmla="*/ 4227580 w 7911365"/>
              <a:gd name="connsiteY807" fmla="*/ 432856 h 756856"/>
              <a:gd name="connsiteX808" fmla="*/ 4207907 w 7911365"/>
              <a:gd name="connsiteY808" fmla="*/ 430182 h 756856"/>
              <a:gd name="connsiteX809" fmla="*/ 4203329 w 7911365"/>
              <a:gd name="connsiteY809" fmla="*/ 418343 h 756856"/>
              <a:gd name="connsiteX810" fmla="*/ 4198294 w 7911365"/>
              <a:gd name="connsiteY810" fmla="*/ 404982 h 756856"/>
              <a:gd name="connsiteX811" fmla="*/ 4152079 w 7911365"/>
              <a:gd name="connsiteY811" fmla="*/ 417582 h 756856"/>
              <a:gd name="connsiteX812" fmla="*/ 4120050 w 7911365"/>
              <a:gd name="connsiteY812" fmla="*/ 442401 h 756856"/>
              <a:gd name="connsiteX813" fmla="*/ 4158026 w 7911365"/>
              <a:gd name="connsiteY813" fmla="*/ 453093 h 756856"/>
              <a:gd name="connsiteX814" fmla="*/ 4191890 w 7911365"/>
              <a:gd name="connsiteY814" fmla="*/ 453093 h 756856"/>
              <a:gd name="connsiteX815" fmla="*/ 4190973 w 7911365"/>
              <a:gd name="connsiteY815" fmla="*/ 453859 h 756856"/>
              <a:gd name="connsiteX816" fmla="*/ 4160774 w 7911365"/>
              <a:gd name="connsiteY816" fmla="*/ 495860 h 756856"/>
              <a:gd name="connsiteX817" fmla="*/ 4156657 w 7911365"/>
              <a:gd name="connsiteY817" fmla="*/ 497388 h 756856"/>
              <a:gd name="connsiteX818" fmla="*/ 4170839 w 7911365"/>
              <a:gd name="connsiteY818" fmla="*/ 509226 h 756856"/>
              <a:gd name="connsiteX819" fmla="*/ 2113515 w 7911365"/>
              <a:gd name="connsiteY819" fmla="*/ 509988 h 756856"/>
              <a:gd name="connsiteX820" fmla="*/ 2132736 w 7911365"/>
              <a:gd name="connsiteY820" fmla="*/ 505790 h 756856"/>
              <a:gd name="connsiteX821" fmla="*/ 2134567 w 7911365"/>
              <a:gd name="connsiteY821" fmla="*/ 501208 h 756856"/>
              <a:gd name="connsiteX822" fmla="*/ 2164766 w 7911365"/>
              <a:gd name="connsiteY822" fmla="*/ 493186 h 756856"/>
              <a:gd name="connsiteX823" fmla="*/ 2173917 w 7911365"/>
              <a:gd name="connsiteY823" fmla="*/ 498534 h 756856"/>
              <a:gd name="connsiteX824" fmla="*/ 2191764 w 7911365"/>
              <a:gd name="connsiteY824" fmla="*/ 479059 h 756856"/>
              <a:gd name="connsiteX825" fmla="*/ 2189934 w 7911365"/>
              <a:gd name="connsiteY825" fmla="*/ 479059 h 756856"/>
              <a:gd name="connsiteX826" fmla="*/ 2168887 w 7911365"/>
              <a:gd name="connsiteY826" fmla="*/ 460730 h 756856"/>
              <a:gd name="connsiteX827" fmla="*/ 2169344 w 7911365"/>
              <a:gd name="connsiteY827" fmla="*/ 455386 h 756856"/>
              <a:gd name="connsiteX828" fmla="*/ 2158362 w 7911365"/>
              <a:gd name="connsiteY828" fmla="*/ 453859 h 756856"/>
              <a:gd name="connsiteX829" fmla="*/ 2124498 w 7911365"/>
              <a:gd name="connsiteY829" fmla="*/ 464931 h 756856"/>
              <a:gd name="connsiteX830" fmla="*/ 2113515 w 7911365"/>
              <a:gd name="connsiteY830" fmla="*/ 509988 h 756856"/>
              <a:gd name="connsiteX831" fmla="*/ 3824444 w 7911365"/>
              <a:gd name="connsiteY831" fmla="*/ 522588 h 756856"/>
              <a:gd name="connsiteX832" fmla="*/ 3815293 w 7911365"/>
              <a:gd name="connsiteY832" fmla="*/ 510753 h 756856"/>
              <a:gd name="connsiteX833" fmla="*/ 3816667 w 7911365"/>
              <a:gd name="connsiteY833" fmla="*/ 480967 h 756856"/>
              <a:gd name="connsiteX834" fmla="*/ 3807515 w 7911365"/>
              <a:gd name="connsiteY834" fmla="*/ 479440 h 756856"/>
              <a:gd name="connsiteX835" fmla="*/ 3798820 w 7911365"/>
              <a:gd name="connsiteY835" fmla="*/ 464931 h 756856"/>
              <a:gd name="connsiteX836" fmla="*/ 3787838 w 7911365"/>
              <a:gd name="connsiteY836" fmla="*/ 443548 h 756856"/>
              <a:gd name="connsiteX837" fmla="*/ 3775025 w 7911365"/>
              <a:gd name="connsiteY837" fmla="*/ 426746 h 756856"/>
              <a:gd name="connsiteX838" fmla="*/ 3776399 w 7911365"/>
              <a:gd name="connsiteY838" fmla="*/ 412615 h 756856"/>
              <a:gd name="connsiteX839" fmla="*/ 3787381 w 7911365"/>
              <a:gd name="connsiteY839" fmla="*/ 411853 h 756856"/>
              <a:gd name="connsiteX840" fmla="*/ 3795616 w 7911365"/>
              <a:gd name="connsiteY840" fmla="*/ 425600 h 756856"/>
              <a:gd name="connsiteX841" fmla="*/ 3796990 w 7911365"/>
              <a:gd name="connsiteY841" fmla="*/ 428274 h 756856"/>
              <a:gd name="connsiteX842" fmla="*/ 3821240 w 7911365"/>
              <a:gd name="connsiteY842" fmla="*/ 437819 h 756856"/>
              <a:gd name="connsiteX843" fmla="*/ 3849152 w 7911365"/>
              <a:gd name="connsiteY843" fmla="*/ 458437 h 756856"/>
              <a:gd name="connsiteX844" fmla="*/ 3836801 w 7911365"/>
              <a:gd name="connsiteY844" fmla="*/ 510753 h 756856"/>
              <a:gd name="connsiteX845" fmla="*/ 3826275 w 7911365"/>
              <a:gd name="connsiteY845" fmla="*/ 520680 h 756856"/>
              <a:gd name="connsiteX846" fmla="*/ 4757928 w 7911365"/>
              <a:gd name="connsiteY846" fmla="*/ 527936 h 756856"/>
              <a:gd name="connsiteX847" fmla="*/ 4823821 w 7911365"/>
              <a:gd name="connsiteY847" fmla="*/ 516482 h 756856"/>
              <a:gd name="connsiteX848" fmla="*/ 4822447 w 7911365"/>
              <a:gd name="connsiteY848" fmla="*/ 516097 h 756856"/>
              <a:gd name="connsiteX849" fmla="*/ 4753811 w 7911365"/>
              <a:gd name="connsiteY849" fmla="*/ 495860 h 756856"/>
              <a:gd name="connsiteX850" fmla="*/ 4738250 w 7911365"/>
              <a:gd name="connsiteY850" fmla="*/ 499681 h 756856"/>
              <a:gd name="connsiteX851" fmla="*/ 4737338 w 7911365"/>
              <a:gd name="connsiteY851" fmla="*/ 507318 h 756856"/>
              <a:gd name="connsiteX852" fmla="*/ 1301748 w 7911365"/>
              <a:gd name="connsiteY852" fmla="*/ 529078 h 756856"/>
              <a:gd name="connsiteX853" fmla="*/ 1288936 w 7911365"/>
              <a:gd name="connsiteY853" fmla="*/ 503112 h 756856"/>
              <a:gd name="connsiteX854" fmla="*/ 1265142 w 7911365"/>
              <a:gd name="connsiteY854" fmla="*/ 519152 h 756856"/>
              <a:gd name="connsiteX855" fmla="*/ 1247294 w 7911365"/>
              <a:gd name="connsiteY855" fmla="*/ 514570 h 756856"/>
              <a:gd name="connsiteX856" fmla="*/ 1228990 w 7911365"/>
              <a:gd name="connsiteY856" fmla="*/ 503878 h 756856"/>
              <a:gd name="connsiteX857" fmla="*/ 1221669 w 7911365"/>
              <a:gd name="connsiteY857" fmla="*/ 517625 h 756856"/>
              <a:gd name="connsiteX858" fmla="*/ 1219838 w 7911365"/>
              <a:gd name="connsiteY858" fmla="*/ 521441 h 756856"/>
              <a:gd name="connsiteX859" fmla="*/ 1211148 w 7911365"/>
              <a:gd name="connsiteY859" fmla="*/ 523734 h 756856"/>
              <a:gd name="connsiteX860" fmla="*/ 1208856 w 7911365"/>
              <a:gd name="connsiteY860" fmla="*/ 517244 h 756856"/>
              <a:gd name="connsiteX861" fmla="*/ 1169506 w 7911365"/>
              <a:gd name="connsiteY861" fmla="*/ 524496 h 756856"/>
              <a:gd name="connsiteX862" fmla="*/ 1162185 w 7911365"/>
              <a:gd name="connsiteY862" fmla="*/ 518006 h 756856"/>
              <a:gd name="connsiteX863" fmla="*/ 1131982 w 7911365"/>
              <a:gd name="connsiteY863" fmla="*/ 517244 h 756856"/>
              <a:gd name="connsiteX864" fmla="*/ 1110934 w 7911365"/>
              <a:gd name="connsiteY864" fmla="*/ 513043 h 756856"/>
              <a:gd name="connsiteX865" fmla="*/ 1110478 w 7911365"/>
              <a:gd name="connsiteY865" fmla="*/ 509222 h 756856"/>
              <a:gd name="connsiteX866" fmla="*/ 1114596 w 7911365"/>
              <a:gd name="connsiteY866" fmla="*/ 488604 h 756856"/>
              <a:gd name="connsiteX867" fmla="*/ 1110934 w 7911365"/>
              <a:gd name="connsiteY867" fmla="*/ 481348 h 756856"/>
              <a:gd name="connsiteX868" fmla="*/ 1106818 w 7911365"/>
              <a:gd name="connsiteY868" fmla="*/ 472949 h 756856"/>
              <a:gd name="connsiteX869" fmla="*/ 1131068 w 7911365"/>
              <a:gd name="connsiteY869" fmla="*/ 469510 h 756856"/>
              <a:gd name="connsiteX870" fmla="*/ 1133812 w 7911365"/>
              <a:gd name="connsiteY870" fmla="*/ 468748 h 756856"/>
              <a:gd name="connsiteX871" fmla="*/ 1158524 w 7911365"/>
              <a:gd name="connsiteY871" fmla="*/ 461872 h 756856"/>
              <a:gd name="connsiteX872" fmla="*/ 1182775 w 7911365"/>
              <a:gd name="connsiteY872" fmla="*/ 452327 h 756856"/>
              <a:gd name="connsiteX873" fmla="*/ 1094462 w 7911365"/>
              <a:gd name="connsiteY873" fmla="*/ 440108 h 756856"/>
              <a:gd name="connsiteX874" fmla="*/ 1076614 w 7911365"/>
              <a:gd name="connsiteY874" fmla="*/ 444309 h 756856"/>
              <a:gd name="connsiteX875" fmla="*/ 1065632 w 7911365"/>
              <a:gd name="connsiteY875" fmla="*/ 467601 h 756856"/>
              <a:gd name="connsiteX876" fmla="*/ 1096748 w 7911365"/>
              <a:gd name="connsiteY876" fmla="*/ 491659 h 756856"/>
              <a:gd name="connsiteX877" fmla="*/ 1092631 w 7911365"/>
              <a:gd name="connsiteY877" fmla="*/ 502351 h 756856"/>
              <a:gd name="connsiteX878" fmla="*/ 1051446 w 7911365"/>
              <a:gd name="connsiteY878" fmla="*/ 514951 h 756856"/>
              <a:gd name="connsiteX879" fmla="*/ 1003856 w 7911365"/>
              <a:gd name="connsiteY879" fmla="*/ 484784 h 756856"/>
              <a:gd name="connsiteX880" fmla="*/ 985552 w 7911365"/>
              <a:gd name="connsiteY880" fmla="*/ 485168 h 756856"/>
              <a:gd name="connsiteX881" fmla="*/ 967249 w 7911365"/>
              <a:gd name="connsiteY881" fmla="*/ 485549 h 756856"/>
              <a:gd name="connsiteX882" fmla="*/ 921952 w 7911365"/>
              <a:gd name="connsiteY882" fmla="*/ 461492 h 756856"/>
              <a:gd name="connsiteX883" fmla="*/ 922297 w 7911365"/>
              <a:gd name="connsiteY883" fmla="*/ 435526 h 756856"/>
              <a:gd name="connsiteX884" fmla="*/ 929273 w 7911365"/>
              <a:gd name="connsiteY884" fmla="*/ 435526 h 756856"/>
              <a:gd name="connsiteX885" fmla="*/ 960389 w 7911365"/>
              <a:gd name="connsiteY885" fmla="*/ 411853 h 756856"/>
              <a:gd name="connsiteX886" fmla="*/ 964506 w 7911365"/>
              <a:gd name="connsiteY886" fmla="*/ 407652 h 756856"/>
              <a:gd name="connsiteX887" fmla="*/ 947576 w 7911365"/>
              <a:gd name="connsiteY887" fmla="*/ 392378 h 756856"/>
              <a:gd name="connsiteX888" fmla="*/ 926376 w 7911365"/>
              <a:gd name="connsiteY888" fmla="*/ 405507 h 756856"/>
              <a:gd name="connsiteX889" fmla="*/ 929729 w 7911365"/>
              <a:gd name="connsiteY889" fmla="*/ 387030 h 756856"/>
              <a:gd name="connsiteX890" fmla="*/ 930186 w 7911365"/>
              <a:gd name="connsiteY890" fmla="*/ 385121 h 756856"/>
              <a:gd name="connsiteX891" fmla="*/ 929729 w 7911365"/>
              <a:gd name="connsiteY891" fmla="*/ 377103 h 756856"/>
              <a:gd name="connsiteX892" fmla="*/ 887174 w 7911365"/>
              <a:gd name="connsiteY892" fmla="*/ 405358 h 756856"/>
              <a:gd name="connsiteX893" fmla="*/ 903388 w 7911365"/>
              <a:gd name="connsiteY893" fmla="*/ 421314 h 756856"/>
              <a:gd name="connsiteX894" fmla="*/ 894496 w 7911365"/>
              <a:gd name="connsiteY894" fmla="*/ 427508 h 756856"/>
              <a:gd name="connsiteX895" fmla="*/ 850106 w 7911365"/>
              <a:gd name="connsiteY895" fmla="*/ 448126 h 756856"/>
              <a:gd name="connsiteX896" fmla="*/ 844158 w 7911365"/>
              <a:gd name="connsiteY896" fmla="*/ 436291 h 756856"/>
              <a:gd name="connsiteX897" fmla="*/ 847820 w 7911365"/>
              <a:gd name="connsiteY897" fmla="*/ 435907 h 756856"/>
              <a:gd name="connsiteX898" fmla="*/ 856515 w 7911365"/>
              <a:gd name="connsiteY898" fmla="*/ 419871 h 756856"/>
              <a:gd name="connsiteX899" fmla="*/ 843702 w 7911365"/>
              <a:gd name="connsiteY899" fmla="*/ 412234 h 756856"/>
              <a:gd name="connsiteX900" fmla="*/ 791996 w 7911365"/>
              <a:gd name="connsiteY900" fmla="*/ 414908 h 756856"/>
              <a:gd name="connsiteX901" fmla="*/ 745776 w 7911365"/>
              <a:gd name="connsiteY901" fmla="*/ 406886 h 756856"/>
              <a:gd name="connsiteX902" fmla="*/ 706882 w 7911365"/>
              <a:gd name="connsiteY902" fmla="*/ 409559 h 756856"/>
              <a:gd name="connsiteX903" fmla="*/ 677140 w 7911365"/>
              <a:gd name="connsiteY903" fmla="*/ 398487 h 756856"/>
              <a:gd name="connsiteX904" fmla="*/ 662040 w 7911365"/>
              <a:gd name="connsiteY904" fmla="*/ 393139 h 756856"/>
              <a:gd name="connsiteX905" fmla="*/ 646480 w 7911365"/>
              <a:gd name="connsiteY905" fmla="*/ 409179 h 756856"/>
              <a:gd name="connsiteX906" fmla="*/ 654719 w 7911365"/>
              <a:gd name="connsiteY906" fmla="*/ 416816 h 756856"/>
              <a:gd name="connsiteX907" fmla="*/ 634585 w 7911365"/>
              <a:gd name="connsiteY907" fmla="*/ 430562 h 756856"/>
              <a:gd name="connsiteX908" fmla="*/ 625890 w 7911365"/>
              <a:gd name="connsiteY908" fmla="*/ 443928 h 756856"/>
              <a:gd name="connsiteX909" fmla="*/ 589738 w 7911365"/>
              <a:gd name="connsiteY909" fmla="*/ 439346 h 756856"/>
              <a:gd name="connsiteX910" fmla="*/ 552219 w 7911365"/>
              <a:gd name="connsiteY910" fmla="*/ 454235 h 756856"/>
              <a:gd name="connsiteX911" fmla="*/ 556792 w 7911365"/>
              <a:gd name="connsiteY911" fmla="*/ 436291 h 756856"/>
              <a:gd name="connsiteX912" fmla="*/ 549471 w 7911365"/>
              <a:gd name="connsiteY912" fmla="*/ 388942 h 756856"/>
              <a:gd name="connsiteX913" fmla="*/ 552219 w 7911365"/>
              <a:gd name="connsiteY913" fmla="*/ 419490 h 756856"/>
              <a:gd name="connsiteX914" fmla="*/ 552675 w 7911365"/>
              <a:gd name="connsiteY914" fmla="*/ 424453 h 756856"/>
              <a:gd name="connsiteX915" fmla="*/ 532085 w 7911365"/>
              <a:gd name="connsiteY915" fmla="*/ 425599 h 756856"/>
              <a:gd name="connsiteX916" fmla="*/ 512408 w 7911365"/>
              <a:gd name="connsiteY916" fmla="*/ 398868 h 756856"/>
              <a:gd name="connsiteX917" fmla="*/ 500508 w 7911365"/>
              <a:gd name="connsiteY917" fmla="*/ 399248 h 756856"/>
              <a:gd name="connsiteX918" fmla="*/ 463900 w 7911365"/>
              <a:gd name="connsiteY918" fmla="*/ 393905 h 756856"/>
              <a:gd name="connsiteX919" fmla="*/ 448345 w 7911365"/>
              <a:gd name="connsiteY919" fmla="*/ 394285 h 756856"/>
              <a:gd name="connsiteX920" fmla="*/ 445597 w 7911365"/>
              <a:gd name="connsiteY920" fmla="*/ 409940 h 756856"/>
              <a:gd name="connsiteX921" fmla="*/ 441480 w 7911365"/>
              <a:gd name="connsiteY921" fmla="*/ 399633 h 756856"/>
              <a:gd name="connsiteX922" fmla="*/ 418602 w 7911365"/>
              <a:gd name="connsiteY922" fmla="*/ 396579 h 756856"/>
              <a:gd name="connsiteX923" fmla="*/ 397095 w 7911365"/>
              <a:gd name="connsiteY923" fmla="*/ 404977 h 756856"/>
              <a:gd name="connsiteX924" fmla="*/ 407620 w 7911365"/>
              <a:gd name="connsiteY924" fmla="*/ 426742 h 756856"/>
              <a:gd name="connsiteX925" fmla="*/ 404872 w 7911365"/>
              <a:gd name="connsiteY925" fmla="*/ 433236 h 756856"/>
              <a:gd name="connsiteX926" fmla="*/ 495934 w 7911365"/>
              <a:gd name="connsiteY926" fmla="*/ 414907 h 756856"/>
              <a:gd name="connsiteX927" fmla="*/ 493647 w 7911365"/>
              <a:gd name="connsiteY927" fmla="*/ 437053 h 756856"/>
              <a:gd name="connsiteX928" fmla="*/ 490899 w 7911365"/>
              <a:gd name="connsiteY928" fmla="*/ 445836 h 756856"/>
              <a:gd name="connsiteX929" fmla="*/ 480835 w 7911365"/>
              <a:gd name="connsiteY929" fmla="*/ 478674 h 756856"/>
              <a:gd name="connsiteX930" fmla="*/ 466192 w 7911365"/>
              <a:gd name="connsiteY930" fmla="*/ 478674 h 756856"/>
              <a:gd name="connsiteX931" fmla="*/ 447427 w 7911365"/>
              <a:gd name="connsiteY931" fmla="*/ 478674 h 756856"/>
              <a:gd name="connsiteX932" fmla="*/ 455210 w 7911365"/>
              <a:gd name="connsiteY932" fmla="*/ 462257 h 756856"/>
              <a:gd name="connsiteX933" fmla="*/ 452006 w 7911365"/>
              <a:gd name="connsiteY933" fmla="*/ 462257 h 756856"/>
              <a:gd name="connsiteX934" fmla="*/ 393890 w 7911365"/>
              <a:gd name="connsiteY934" fmla="*/ 452327 h 756856"/>
              <a:gd name="connsiteX935" fmla="*/ 369183 w 7911365"/>
              <a:gd name="connsiteY935" fmla="*/ 447364 h 756856"/>
              <a:gd name="connsiteX936" fmla="*/ 340354 w 7911365"/>
              <a:gd name="connsiteY936" fmla="*/ 464165 h 756856"/>
              <a:gd name="connsiteX937" fmla="*/ 279495 w 7911365"/>
              <a:gd name="connsiteY937" fmla="*/ 442401 h 756856"/>
              <a:gd name="connsiteX938" fmla="*/ 298255 w 7911365"/>
              <a:gd name="connsiteY938" fmla="*/ 455001 h 756856"/>
              <a:gd name="connsiteX939" fmla="*/ 289560 w 7911365"/>
              <a:gd name="connsiteY939" fmla="*/ 466073 h 756856"/>
              <a:gd name="connsiteX940" fmla="*/ 278578 w 7911365"/>
              <a:gd name="connsiteY940" fmla="*/ 464165 h 756856"/>
              <a:gd name="connsiteX941" fmla="*/ 233736 w 7911365"/>
              <a:gd name="connsiteY941" fmla="*/ 452708 h 756856"/>
              <a:gd name="connsiteX942" fmla="*/ 228245 w 7911365"/>
              <a:gd name="connsiteY942" fmla="*/ 452708 h 756856"/>
              <a:gd name="connsiteX943" fmla="*/ 187977 w 7911365"/>
              <a:gd name="connsiteY943" fmla="*/ 440108 h 756856"/>
              <a:gd name="connsiteX944" fmla="*/ 192551 w 7911365"/>
              <a:gd name="connsiteY944" fmla="*/ 428269 h 756856"/>
              <a:gd name="connsiteX945" fmla="*/ 195755 w 7911365"/>
              <a:gd name="connsiteY945" fmla="*/ 419870 h 756856"/>
              <a:gd name="connsiteX946" fmla="*/ 194838 w 7911365"/>
              <a:gd name="connsiteY946" fmla="*/ 408798 h 756856"/>
              <a:gd name="connsiteX947" fmla="*/ 185229 w 7911365"/>
              <a:gd name="connsiteY947" fmla="*/ 410325 h 756856"/>
              <a:gd name="connsiteX948" fmla="*/ 176078 w 7911365"/>
              <a:gd name="connsiteY948" fmla="*/ 411853 h 756856"/>
              <a:gd name="connsiteX949" fmla="*/ 157318 w 7911365"/>
              <a:gd name="connsiteY949" fmla="*/ 421398 h 756856"/>
              <a:gd name="connsiteX950" fmla="*/ 144049 w 7911365"/>
              <a:gd name="connsiteY950" fmla="*/ 433236 h 756856"/>
              <a:gd name="connsiteX951" fmla="*/ 94629 w 7911365"/>
              <a:gd name="connsiteY951" fmla="*/ 418724 h 756856"/>
              <a:gd name="connsiteX952" fmla="*/ 87764 w 7911365"/>
              <a:gd name="connsiteY952" fmla="*/ 436291 h 756856"/>
              <a:gd name="connsiteX953" fmla="*/ 82273 w 7911365"/>
              <a:gd name="connsiteY953" fmla="*/ 429035 h 756856"/>
              <a:gd name="connsiteX954" fmla="*/ 59391 w 7911365"/>
              <a:gd name="connsiteY954" fmla="*/ 419870 h 756856"/>
              <a:gd name="connsiteX955" fmla="*/ 56192 w 7911365"/>
              <a:gd name="connsiteY955" fmla="*/ 427127 h 756856"/>
              <a:gd name="connsiteX956" fmla="*/ 52531 w 7911365"/>
              <a:gd name="connsiteY956" fmla="*/ 434379 h 756856"/>
              <a:gd name="connsiteX957" fmla="*/ 53444 w 7911365"/>
              <a:gd name="connsiteY957" fmla="*/ 452708 h 756856"/>
              <a:gd name="connsiteX958" fmla="*/ 60765 w 7911365"/>
              <a:gd name="connsiteY958" fmla="*/ 475619 h 756856"/>
              <a:gd name="connsiteX959" fmla="*/ 54361 w 7911365"/>
              <a:gd name="connsiteY959" fmla="*/ 483256 h 756856"/>
              <a:gd name="connsiteX960" fmla="*/ 38800 w 7911365"/>
              <a:gd name="connsiteY960" fmla="*/ 486695 h 756856"/>
              <a:gd name="connsiteX961" fmla="*/ 41087 w 7911365"/>
              <a:gd name="connsiteY961" fmla="*/ 476004 h 756856"/>
              <a:gd name="connsiteX962" fmla="*/ 42918 w 7911365"/>
              <a:gd name="connsiteY962" fmla="*/ 468367 h 756856"/>
              <a:gd name="connsiteX963" fmla="*/ 22784 w 7911365"/>
              <a:gd name="connsiteY963" fmla="*/ 455762 h 756856"/>
              <a:gd name="connsiteX964" fmla="*/ 22327 w 7911365"/>
              <a:gd name="connsiteY964" fmla="*/ 448891 h 756856"/>
              <a:gd name="connsiteX965" fmla="*/ 18725 w 7911365"/>
              <a:gd name="connsiteY965" fmla="*/ 436289 h 756856"/>
              <a:gd name="connsiteX966" fmla="*/ 0 w 7911365"/>
              <a:gd name="connsiteY966" fmla="*/ 430643 h 756856"/>
              <a:gd name="connsiteX967" fmla="*/ 0 w 7911365"/>
              <a:gd name="connsiteY967" fmla="*/ 346461 h 756856"/>
              <a:gd name="connsiteX968" fmla="*/ 10316 w 7911365"/>
              <a:gd name="connsiteY968" fmla="*/ 340444 h 756856"/>
              <a:gd name="connsiteX969" fmla="*/ 22784 w 7911365"/>
              <a:gd name="connsiteY969" fmla="*/ 348463 h 756856"/>
              <a:gd name="connsiteX970" fmla="*/ 90507 w 7911365"/>
              <a:gd name="connsiteY970" fmla="*/ 373283 h 756856"/>
              <a:gd name="connsiteX971" fmla="*/ 74034 w 7911365"/>
              <a:gd name="connsiteY971" fmla="*/ 360682 h 756856"/>
              <a:gd name="connsiteX972" fmla="*/ 70373 w 7911365"/>
              <a:gd name="connsiteY972" fmla="*/ 358009 h 756856"/>
              <a:gd name="connsiteX973" fmla="*/ 83647 w 7911365"/>
              <a:gd name="connsiteY973" fmla="*/ 347702 h 756856"/>
              <a:gd name="connsiteX974" fmla="*/ 102407 w 7911365"/>
              <a:gd name="connsiteY974" fmla="*/ 355339 h 756856"/>
              <a:gd name="connsiteX975" fmla="*/ 118880 w 7911365"/>
              <a:gd name="connsiteY975" fmla="*/ 363737 h 756856"/>
              <a:gd name="connsiteX976" fmla="*/ 130775 w 7911365"/>
              <a:gd name="connsiteY976" fmla="*/ 362210 h 756856"/>
              <a:gd name="connsiteX977" fmla="*/ 142218 w 7911365"/>
              <a:gd name="connsiteY977" fmla="*/ 360682 h 756856"/>
              <a:gd name="connsiteX978" fmla="*/ 126202 w 7911365"/>
              <a:gd name="connsiteY978" fmla="*/ 347317 h 756856"/>
              <a:gd name="connsiteX979" fmla="*/ 109272 w 7911365"/>
              <a:gd name="connsiteY979" fmla="*/ 337010 h 756856"/>
              <a:gd name="connsiteX980" fmla="*/ 109728 w 7911365"/>
              <a:gd name="connsiteY980" fmla="*/ 319443 h 756856"/>
              <a:gd name="connsiteX981" fmla="*/ 116132 w 7911365"/>
              <a:gd name="connsiteY981" fmla="*/ 315626 h 756856"/>
              <a:gd name="connsiteX982" fmla="*/ 128944 w 7911365"/>
              <a:gd name="connsiteY982" fmla="*/ 311806 h 756856"/>
              <a:gd name="connsiteX983" fmla="*/ 147710 w 7911365"/>
              <a:gd name="connsiteY983" fmla="*/ 334717 h 756856"/>
              <a:gd name="connsiteX984" fmla="*/ 188890 w 7911365"/>
              <a:gd name="connsiteY984" fmla="*/ 314860 h 756856"/>
              <a:gd name="connsiteX985" fmla="*/ 195299 w 7911365"/>
              <a:gd name="connsiteY985" fmla="*/ 317534 h 756856"/>
              <a:gd name="connsiteX986" fmla="*/ 216346 w 7911365"/>
              <a:gd name="connsiteY986" fmla="*/ 327460 h 756856"/>
              <a:gd name="connsiteX987" fmla="*/ 197129 w 7911365"/>
              <a:gd name="connsiteY987" fmla="*/ 337771 h 756856"/>
              <a:gd name="connsiteX988" fmla="*/ 193007 w 7911365"/>
              <a:gd name="connsiteY988" fmla="*/ 348463 h 756856"/>
              <a:gd name="connsiteX989" fmla="*/ 208111 w 7911365"/>
              <a:gd name="connsiteY989" fmla="*/ 352665 h 756856"/>
              <a:gd name="connsiteX990" fmla="*/ 229614 w 7911365"/>
              <a:gd name="connsiteY990" fmla="*/ 347702 h 756856"/>
              <a:gd name="connsiteX991" fmla="*/ 273086 w 7911365"/>
              <a:gd name="connsiteY991" fmla="*/ 342734 h 756856"/>
              <a:gd name="connsiteX992" fmla="*/ 308781 w 7911365"/>
              <a:gd name="connsiteY992" fmla="*/ 353045 h 756856"/>
              <a:gd name="connsiteX993" fmla="*/ 317015 w 7911365"/>
              <a:gd name="connsiteY993" fmla="*/ 335863 h 756856"/>
              <a:gd name="connsiteX994" fmla="*/ 352248 w 7911365"/>
              <a:gd name="connsiteY994" fmla="*/ 333570 h 756856"/>
              <a:gd name="connsiteX995" fmla="*/ 378335 w 7911365"/>
              <a:gd name="connsiteY995" fmla="*/ 371755 h 756856"/>
              <a:gd name="connsiteX996" fmla="*/ 376043 w 7911365"/>
              <a:gd name="connsiteY996" fmla="*/ 375195 h 756856"/>
              <a:gd name="connsiteX997" fmla="*/ 390686 w 7911365"/>
              <a:gd name="connsiteY997" fmla="*/ 380539 h 756856"/>
              <a:gd name="connsiteX998" fmla="*/ 423632 w 7911365"/>
              <a:gd name="connsiteY998" fmla="*/ 382066 h 756856"/>
              <a:gd name="connsiteX999" fmla="*/ 440106 w 7911365"/>
              <a:gd name="connsiteY999" fmla="*/ 373667 h 756856"/>
              <a:gd name="connsiteX1000" fmla="*/ 451549 w 7911365"/>
              <a:gd name="connsiteY1000" fmla="*/ 367939 h 756856"/>
              <a:gd name="connsiteX1001" fmla="*/ 457953 w 7911365"/>
              <a:gd name="connsiteY1001" fmla="*/ 353045 h 756856"/>
              <a:gd name="connsiteX1002" fmla="*/ 464818 w 7911365"/>
              <a:gd name="connsiteY1002" fmla="*/ 322878 h 756856"/>
              <a:gd name="connsiteX1003" fmla="*/ 502338 w 7911365"/>
              <a:gd name="connsiteY1003" fmla="*/ 324406 h 756856"/>
              <a:gd name="connsiteX1004" fmla="*/ 515150 w 7911365"/>
              <a:gd name="connsiteY1004" fmla="*/ 322497 h 756856"/>
              <a:gd name="connsiteX1005" fmla="*/ 528880 w 7911365"/>
              <a:gd name="connsiteY1005" fmla="*/ 318681 h 756856"/>
              <a:gd name="connsiteX1006" fmla="*/ 536658 w 7911365"/>
              <a:gd name="connsiteY1006" fmla="*/ 322497 h 756856"/>
              <a:gd name="connsiteX1007" fmla="*/ 520642 w 7911365"/>
              <a:gd name="connsiteY1007" fmla="*/ 358393 h 756856"/>
              <a:gd name="connsiteX1008" fmla="*/ 528424 w 7911365"/>
              <a:gd name="connsiteY1008" fmla="*/ 355719 h 756856"/>
              <a:gd name="connsiteX1009" fmla="*/ 585165 w 7911365"/>
              <a:gd name="connsiteY1009" fmla="*/ 337771 h 756856"/>
              <a:gd name="connsiteX1010" fmla="*/ 595686 w 7911365"/>
              <a:gd name="connsiteY1010" fmla="*/ 336244 h 756856"/>
              <a:gd name="connsiteX1011" fmla="*/ 613534 w 7911365"/>
              <a:gd name="connsiteY1011" fmla="*/ 329373 h 756856"/>
              <a:gd name="connsiteX1012" fmla="*/ 593400 w 7911365"/>
              <a:gd name="connsiteY1012" fmla="*/ 326699 h 756856"/>
              <a:gd name="connsiteX1013" fmla="*/ 591569 w 7911365"/>
              <a:gd name="connsiteY1013" fmla="*/ 326318 h 756856"/>
              <a:gd name="connsiteX1014" fmla="*/ 604838 w 7911365"/>
              <a:gd name="connsiteY1014" fmla="*/ 310278 h 756856"/>
              <a:gd name="connsiteX1015" fmla="*/ 607586 w 7911365"/>
              <a:gd name="connsiteY1015" fmla="*/ 312186 h 756856"/>
              <a:gd name="connsiteX1016" fmla="*/ 621311 w 7911365"/>
              <a:gd name="connsiteY1016" fmla="*/ 320208 h 756856"/>
              <a:gd name="connsiteX1017" fmla="*/ 649684 w 7911365"/>
              <a:gd name="connsiteY1017" fmla="*/ 320970 h 756856"/>
              <a:gd name="connsiteX1018" fmla="*/ 681256 w 7911365"/>
              <a:gd name="connsiteY1018" fmla="*/ 334336 h 756856"/>
              <a:gd name="connsiteX1019" fmla="*/ 697274 w 7911365"/>
              <a:gd name="connsiteY1019" fmla="*/ 335863 h 756856"/>
              <a:gd name="connsiteX1020" fmla="*/ 724729 w 7911365"/>
              <a:gd name="connsiteY1020" fmla="*/ 349229 h 756856"/>
              <a:gd name="connsiteX1021" fmla="*/ 694069 w 7911365"/>
              <a:gd name="connsiteY1021" fmla="*/ 369466 h 756856"/>
              <a:gd name="connsiteX1022" fmla="*/ 669818 w 7911365"/>
              <a:gd name="connsiteY1022" fmla="*/ 370228 h 756856"/>
              <a:gd name="connsiteX1023" fmla="*/ 665240 w 7911365"/>
              <a:gd name="connsiteY1023" fmla="*/ 371755 h 756856"/>
              <a:gd name="connsiteX1024" fmla="*/ 725642 w 7911365"/>
              <a:gd name="connsiteY1024" fmla="*/ 387029 h 756856"/>
              <a:gd name="connsiteX1025" fmla="*/ 755845 w 7911365"/>
              <a:gd name="connsiteY1025" fmla="*/ 385887 h 756856"/>
              <a:gd name="connsiteX1026" fmla="*/ 781014 w 7911365"/>
              <a:gd name="connsiteY1026" fmla="*/ 377103 h 756856"/>
              <a:gd name="connsiteX1027" fmla="*/ 771862 w 7911365"/>
              <a:gd name="connsiteY1027" fmla="*/ 361063 h 756856"/>
              <a:gd name="connsiteX1028" fmla="*/ 759962 w 7911365"/>
              <a:gd name="connsiteY1028" fmla="*/ 360682 h 756856"/>
              <a:gd name="connsiteX1029" fmla="*/ 750354 w 7911365"/>
              <a:gd name="connsiteY1029" fmla="*/ 352665 h 756856"/>
              <a:gd name="connsiteX1030" fmla="*/ 759050 w 7911365"/>
              <a:gd name="connsiteY1030" fmla="*/ 344647 h 756856"/>
              <a:gd name="connsiteX1031" fmla="*/ 775062 w 7911365"/>
              <a:gd name="connsiteY1031" fmla="*/ 343881 h 756856"/>
              <a:gd name="connsiteX1032" fmla="*/ 813042 w 7911365"/>
              <a:gd name="connsiteY1032" fmla="*/ 361449 h 756856"/>
              <a:gd name="connsiteX1033" fmla="*/ 835924 w 7911365"/>
              <a:gd name="connsiteY1033" fmla="*/ 385502 h 756856"/>
              <a:gd name="connsiteX1034" fmla="*/ 838211 w 7911365"/>
              <a:gd name="connsiteY1034" fmla="*/ 380920 h 756856"/>
              <a:gd name="connsiteX1035" fmla="*/ 883970 w 7911365"/>
              <a:gd name="connsiteY1035" fmla="*/ 369466 h 756856"/>
              <a:gd name="connsiteX1036" fmla="*/ 894952 w 7911365"/>
              <a:gd name="connsiteY1036" fmla="*/ 372140 h 756856"/>
              <a:gd name="connsiteX1037" fmla="*/ 925151 w 7911365"/>
              <a:gd name="connsiteY1037" fmla="*/ 358394 h 756856"/>
              <a:gd name="connsiteX1038" fmla="*/ 957184 w 7911365"/>
              <a:gd name="connsiteY1038" fmla="*/ 365265 h 756856"/>
              <a:gd name="connsiteX1039" fmla="*/ 984640 w 7911365"/>
              <a:gd name="connsiteY1039" fmla="*/ 358775 h 756856"/>
              <a:gd name="connsiteX1040" fmla="*/ 988757 w 7911365"/>
              <a:gd name="connsiteY1040" fmla="*/ 370613 h 756856"/>
              <a:gd name="connsiteX1041" fmla="*/ 1032686 w 7911365"/>
              <a:gd name="connsiteY1041" fmla="*/ 376723 h 756856"/>
              <a:gd name="connsiteX1042" fmla="*/ 1063346 w 7911365"/>
              <a:gd name="connsiteY1042" fmla="*/ 410326 h 756856"/>
              <a:gd name="connsiteX1043" fmla="*/ 1083936 w 7911365"/>
              <a:gd name="connsiteY1043" fmla="*/ 400395 h 756856"/>
              <a:gd name="connsiteX1044" fmla="*/ 1097666 w 7911365"/>
              <a:gd name="connsiteY1044" fmla="*/ 377103 h 756856"/>
              <a:gd name="connsiteX1045" fmla="*/ 1133356 w 7911365"/>
              <a:gd name="connsiteY1045" fmla="*/ 377103 h 756856"/>
              <a:gd name="connsiteX1046" fmla="*/ 1150746 w 7911365"/>
              <a:gd name="connsiteY1046" fmla="*/ 379393 h 756856"/>
              <a:gd name="connsiteX1047" fmla="*/ 1186436 w 7911365"/>
              <a:gd name="connsiteY1047" fmla="*/ 378250 h 756856"/>
              <a:gd name="connsiteX1048" fmla="*/ 1234482 w 7911365"/>
              <a:gd name="connsiteY1048" fmla="*/ 362210 h 756856"/>
              <a:gd name="connsiteX1049" fmla="*/ 1253703 w 7911365"/>
              <a:gd name="connsiteY1049" fmla="*/ 371375 h 756856"/>
              <a:gd name="connsiteX1050" fmla="*/ 1289392 w 7911365"/>
              <a:gd name="connsiteY1050" fmla="*/ 370228 h 756856"/>
              <a:gd name="connsiteX1051" fmla="*/ 1366268 w 7911365"/>
              <a:gd name="connsiteY1051" fmla="*/ 344262 h 756856"/>
              <a:gd name="connsiteX1052" fmla="*/ 1381372 w 7911365"/>
              <a:gd name="connsiteY1052" fmla="*/ 348083 h 756856"/>
              <a:gd name="connsiteX1053" fmla="*/ 1378167 w 7911365"/>
              <a:gd name="connsiteY1053" fmla="*/ 358775 h 756856"/>
              <a:gd name="connsiteX1054" fmla="*/ 1320970 w 7911365"/>
              <a:gd name="connsiteY1054" fmla="*/ 377103 h 756856"/>
              <a:gd name="connsiteX1055" fmla="*/ 1314561 w 7911365"/>
              <a:gd name="connsiteY1055" fmla="*/ 379012 h 756856"/>
              <a:gd name="connsiteX1056" fmla="*/ 1304953 w 7911365"/>
              <a:gd name="connsiteY1056" fmla="*/ 384360 h 756856"/>
              <a:gd name="connsiteX1057" fmla="*/ 1320508 w 7911365"/>
              <a:gd name="connsiteY1057" fmla="*/ 412996 h 756856"/>
              <a:gd name="connsiteX1058" fmla="*/ 1248668 w 7911365"/>
              <a:gd name="connsiteY1058" fmla="*/ 434379 h 756856"/>
              <a:gd name="connsiteX1059" fmla="*/ 1248668 w 7911365"/>
              <a:gd name="connsiteY1059" fmla="*/ 439727 h 756856"/>
              <a:gd name="connsiteX1060" fmla="*/ 1222586 w 7911365"/>
              <a:gd name="connsiteY1060" fmla="*/ 457290 h 756856"/>
              <a:gd name="connsiteX1061" fmla="*/ 1219382 w 7911365"/>
              <a:gd name="connsiteY1061" fmla="*/ 462638 h 756856"/>
              <a:gd name="connsiteX1062" fmla="*/ 1245008 w 7911365"/>
              <a:gd name="connsiteY1062" fmla="*/ 502351 h 756856"/>
              <a:gd name="connsiteX1063" fmla="*/ 1275667 w 7911365"/>
              <a:gd name="connsiteY1063" fmla="*/ 496241 h 756856"/>
              <a:gd name="connsiteX1064" fmla="*/ 1301748 w 7911365"/>
              <a:gd name="connsiteY1064" fmla="*/ 528697 h 756856"/>
              <a:gd name="connsiteX1065" fmla="*/ 2296095 w 7911365"/>
              <a:gd name="connsiteY1065" fmla="*/ 533284 h 756856"/>
              <a:gd name="connsiteX1066" fmla="*/ 2286943 w 7911365"/>
              <a:gd name="connsiteY1066" fmla="*/ 518010 h 756856"/>
              <a:gd name="connsiteX1067" fmla="*/ 2281908 w 7911365"/>
              <a:gd name="connsiteY1067" fmla="*/ 506933 h 756856"/>
              <a:gd name="connsiteX1068" fmla="*/ 2244388 w 7911365"/>
              <a:gd name="connsiteY1068" fmla="*/ 472187 h 756856"/>
              <a:gd name="connsiteX1069" fmla="*/ 2242102 w 7911365"/>
              <a:gd name="connsiteY1069" fmla="*/ 470275 h 756856"/>
              <a:gd name="connsiteX1070" fmla="*/ 2228828 w 7911365"/>
              <a:gd name="connsiteY1070" fmla="*/ 483260 h 756856"/>
              <a:gd name="connsiteX1071" fmla="*/ 2233406 w 7911365"/>
              <a:gd name="connsiteY1071" fmla="*/ 486315 h 756856"/>
              <a:gd name="connsiteX1072" fmla="*/ 2236610 w 7911365"/>
              <a:gd name="connsiteY1072" fmla="*/ 488604 h 756856"/>
              <a:gd name="connsiteX1073" fmla="*/ 2242102 w 7911365"/>
              <a:gd name="connsiteY1073" fmla="*/ 493186 h 756856"/>
              <a:gd name="connsiteX1074" fmla="*/ 2231120 w 7911365"/>
              <a:gd name="connsiteY1074" fmla="*/ 505406 h 756856"/>
              <a:gd name="connsiteX1075" fmla="*/ 2253540 w 7911365"/>
              <a:gd name="connsiteY1075" fmla="*/ 510373 h 756856"/>
              <a:gd name="connsiteX1076" fmla="*/ 2296095 w 7911365"/>
              <a:gd name="connsiteY1076" fmla="*/ 533284 h 756856"/>
              <a:gd name="connsiteX1077" fmla="*/ 5269972 w 7911365"/>
              <a:gd name="connsiteY1077" fmla="*/ 537866 h 756856"/>
              <a:gd name="connsiteX1078" fmla="*/ 5280037 w 7911365"/>
              <a:gd name="connsiteY1078" fmla="*/ 522592 h 756856"/>
              <a:gd name="connsiteX1079" fmla="*/ 5229704 w 7911365"/>
              <a:gd name="connsiteY1079" fmla="*/ 492425 h 756856"/>
              <a:gd name="connsiteX1080" fmla="*/ 5231991 w 7911365"/>
              <a:gd name="connsiteY1080" fmla="*/ 469133 h 756856"/>
              <a:gd name="connsiteX1081" fmla="*/ 5221465 w 7911365"/>
              <a:gd name="connsiteY1081" fmla="*/ 462257 h 756856"/>
              <a:gd name="connsiteX1082" fmla="*/ 5184402 w 7911365"/>
              <a:gd name="connsiteY1082" fmla="*/ 468748 h 756856"/>
              <a:gd name="connsiteX1083" fmla="*/ 5169302 w 7911365"/>
              <a:gd name="connsiteY1083" fmla="*/ 450419 h 756856"/>
              <a:gd name="connsiteX1084" fmla="*/ 5159233 w 7911365"/>
              <a:gd name="connsiteY1084" fmla="*/ 457294 h 756856"/>
              <a:gd name="connsiteX1085" fmla="*/ 5140929 w 7911365"/>
              <a:gd name="connsiteY1085" fmla="*/ 469514 h 756856"/>
              <a:gd name="connsiteX1086" fmla="*/ 5170676 w 7911365"/>
              <a:gd name="connsiteY1086" fmla="*/ 468367 h 756856"/>
              <a:gd name="connsiteX1087" fmla="*/ 5189436 w 7911365"/>
              <a:gd name="connsiteY1087" fmla="*/ 469894 h 756856"/>
              <a:gd name="connsiteX1088" fmla="*/ 5200418 w 7911365"/>
              <a:gd name="connsiteY1088" fmla="*/ 470660 h 756856"/>
              <a:gd name="connsiteX1089" fmla="*/ 5222839 w 7911365"/>
              <a:gd name="connsiteY1089" fmla="*/ 503497 h 756856"/>
              <a:gd name="connsiteX1090" fmla="*/ 5246634 w 7911365"/>
              <a:gd name="connsiteY1090" fmla="*/ 503878 h 756856"/>
              <a:gd name="connsiteX1091" fmla="*/ 5254412 w 7911365"/>
              <a:gd name="connsiteY1091" fmla="*/ 518010 h 756856"/>
              <a:gd name="connsiteX1092" fmla="*/ 5234739 w 7911365"/>
              <a:gd name="connsiteY1092" fmla="*/ 532137 h 756856"/>
              <a:gd name="connsiteX1093" fmla="*/ 5267224 w 7911365"/>
              <a:gd name="connsiteY1093" fmla="*/ 537100 h 756856"/>
              <a:gd name="connsiteX1094" fmla="*/ 3330248 w 7911365"/>
              <a:gd name="connsiteY1094" fmla="*/ 538247 h 756856"/>
              <a:gd name="connsiteX1095" fmla="*/ 3346264 w 7911365"/>
              <a:gd name="connsiteY1095" fmla="*/ 527555 h 756856"/>
              <a:gd name="connsiteX1096" fmla="*/ 3349926 w 7911365"/>
              <a:gd name="connsiteY1096" fmla="*/ 516863 h 756856"/>
              <a:gd name="connsiteX1097" fmla="*/ 3327504 w 7911365"/>
              <a:gd name="connsiteY1097" fmla="*/ 512281 h 756856"/>
              <a:gd name="connsiteX1098" fmla="*/ 3275794 w 7911365"/>
              <a:gd name="connsiteY1098" fmla="*/ 513808 h 756856"/>
              <a:gd name="connsiteX1099" fmla="*/ 3278542 w 7911365"/>
              <a:gd name="connsiteY1099" fmla="*/ 517625 h 756856"/>
              <a:gd name="connsiteX1100" fmla="*/ 3281746 w 7911365"/>
              <a:gd name="connsiteY1100" fmla="*/ 522207 h 756856"/>
              <a:gd name="connsiteX1101" fmla="*/ 3330248 w 7911365"/>
              <a:gd name="connsiteY1101" fmla="*/ 538247 h 756856"/>
              <a:gd name="connsiteX1102" fmla="*/ 3721032 w 7911365"/>
              <a:gd name="connsiteY1102" fmla="*/ 538628 h 756856"/>
              <a:gd name="connsiteX1103" fmla="*/ 3725606 w 7911365"/>
              <a:gd name="connsiteY1103" fmla="*/ 495099 h 756856"/>
              <a:gd name="connsiteX1104" fmla="*/ 3698150 w 7911365"/>
              <a:gd name="connsiteY1104" fmla="*/ 495860 h 756856"/>
              <a:gd name="connsiteX1105" fmla="*/ 3685338 w 7911365"/>
              <a:gd name="connsiteY1105" fmla="*/ 501970 h 756856"/>
              <a:gd name="connsiteX1106" fmla="*/ 3687168 w 7911365"/>
              <a:gd name="connsiteY1106" fmla="*/ 509226 h 756856"/>
              <a:gd name="connsiteX1107" fmla="*/ 3712336 w 7911365"/>
              <a:gd name="connsiteY1107" fmla="*/ 518391 h 756856"/>
              <a:gd name="connsiteX1108" fmla="*/ 3714167 w 7911365"/>
              <a:gd name="connsiteY1108" fmla="*/ 535573 h 756856"/>
              <a:gd name="connsiteX1109" fmla="*/ 2742702 w 7911365"/>
              <a:gd name="connsiteY1109" fmla="*/ 553902 h 756856"/>
              <a:gd name="connsiteX1110" fmla="*/ 2755058 w 7911365"/>
              <a:gd name="connsiteY1110" fmla="*/ 547792 h 756856"/>
              <a:gd name="connsiteX1111" fmla="*/ 2759632 w 7911365"/>
              <a:gd name="connsiteY1111" fmla="*/ 534426 h 756856"/>
              <a:gd name="connsiteX1112" fmla="*/ 2758720 w 7911365"/>
              <a:gd name="connsiteY1112" fmla="*/ 504263 h 756856"/>
              <a:gd name="connsiteX1113" fmla="*/ 2723025 w 7911365"/>
              <a:gd name="connsiteY1113" fmla="*/ 513427 h 756856"/>
              <a:gd name="connsiteX1114" fmla="*/ 2710674 w 7911365"/>
              <a:gd name="connsiteY1114" fmla="*/ 502736 h 756856"/>
              <a:gd name="connsiteX1115" fmla="*/ 2701978 w 7911365"/>
              <a:gd name="connsiteY1115" fmla="*/ 497007 h 756856"/>
              <a:gd name="connsiteX1116" fmla="*/ 2695113 w 7911365"/>
              <a:gd name="connsiteY1116" fmla="*/ 497007 h 756856"/>
              <a:gd name="connsiteX1117" fmla="*/ 2683218 w 7911365"/>
              <a:gd name="connsiteY1117" fmla="*/ 509988 h 756856"/>
              <a:gd name="connsiteX1118" fmla="*/ 2685962 w 7911365"/>
              <a:gd name="connsiteY1118" fmla="*/ 510753 h 756856"/>
              <a:gd name="connsiteX1119" fmla="*/ 2733094 w 7911365"/>
              <a:gd name="connsiteY1119" fmla="*/ 551228 h 756856"/>
              <a:gd name="connsiteX1120" fmla="*/ 2742702 w 7911365"/>
              <a:gd name="connsiteY1120" fmla="*/ 553902 h 756856"/>
              <a:gd name="connsiteX1121" fmla="*/ 2336819 w 7911365"/>
              <a:gd name="connsiteY1121" fmla="*/ 560011 h 756856"/>
              <a:gd name="connsiteX1122" fmla="*/ 2340370 w 7911365"/>
              <a:gd name="connsiteY1122" fmla="*/ 541061 h 756856"/>
              <a:gd name="connsiteX1123" fmla="*/ 2339284 w 7911365"/>
              <a:gd name="connsiteY1123" fmla="*/ 533015 h 756856"/>
              <a:gd name="connsiteX1124" fmla="*/ 2341398 w 7911365"/>
              <a:gd name="connsiteY1124" fmla="*/ 521064 h 756856"/>
              <a:gd name="connsiteX1125" fmla="*/ 2349632 w 7911365"/>
              <a:gd name="connsiteY1125" fmla="*/ 515336 h 756856"/>
              <a:gd name="connsiteX1126" fmla="*/ 2359701 w 7911365"/>
              <a:gd name="connsiteY1126" fmla="*/ 516482 h 756856"/>
              <a:gd name="connsiteX1127" fmla="*/ 2366566 w 7911365"/>
              <a:gd name="connsiteY1127" fmla="*/ 520299 h 756856"/>
              <a:gd name="connsiteX1128" fmla="*/ 2377658 w 7911365"/>
              <a:gd name="connsiteY1128" fmla="*/ 534358 h 756856"/>
              <a:gd name="connsiteX1129" fmla="*/ 2385326 w 7911365"/>
              <a:gd name="connsiteY1129" fmla="*/ 545884 h 756856"/>
              <a:gd name="connsiteX1130" fmla="*/ 2381665 w 7911365"/>
              <a:gd name="connsiteY1130" fmla="*/ 540155 h 756856"/>
              <a:gd name="connsiteX1131" fmla="*/ 2378918 w 7911365"/>
              <a:gd name="connsiteY1131" fmla="*/ 535954 h 756856"/>
              <a:gd name="connsiteX1132" fmla="*/ 2377658 w 7911365"/>
              <a:gd name="connsiteY1132" fmla="*/ 534358 h 756856"/>
              <a:gd name="connsiteX1133" fmla="*/ 2377544 w 7911365"/>
              <a:gd name="connsiteY1133" fmla="*/ 534190 h 756856"/>
              <a:gd name="connsiteX1134" fmla="*/ 2371245 w 7911365"/>
              <a:gd name="connsiteY1134" fmla="*/ 515027 h 756856"/>
              <a:gd name="connsiteX1135" fmla="*/ 2376630 w 7911365"/>
              <a:gd name="connsiteY1135" fmla="*/ 516482 h 756856"/>
              <a:gd name="connsiteX1136" fmla="*/ 2374800 w 7911365"/>
              <a:gd name="connsiteY1136" fmla="*/ 490516 h 756856"/>
              <a:gd name="connsiteX1137" fmla="*/ 2371140 w 7911365"/>
              <a:gd name="connsiteY1137" fmla="*/ 486696 h 756856"/>
              <a:gd name="connsiteX1138" fmla="*/ 2357414 w 7911365"/>
              <a:gd name="connsiteY1138" fmla="*/ 472949 h 756856"/>
              <a:gd name="connsiteX1139" fmla="*/ 2371245 w 7911365"/>
              <a:gd name="connsiteY1139" fmla="*/ 515027 h 756856"/>
              <a:gd name="connsiteX1140" fmla="*/ 2359701 w 7911365"/>
              <a:gd name="connsiteY1140" fmla="*/ 511900 h 756856"/>
              <a:gd name="connsiteX1141" fmla="*/ 2343684 w 7911365"/>
              <a:gd name="connsiteY1141" fmla="*/ 504263 h 756856"/>
              <a:gd name="connsiteX1142" fmla="*/ 2333620 w 7911365"/>
              <a:gd name="connsiteY1142" fmla="*/ 498286 h 756856"/>
              <a:gd name="connsiteX1143" fmla="*/ 2321662 w 7911365"/>
              <a:gd name="connsiteY1143" fmla="*/ 472713 h 756856"/>
              <a:gd name="connsiteX1144" fmla="*/ 2314854 w 7911365"/>
              <a:gd name="connsiteY1144" fmla="*/ 471422 h 756856"/>
              <a:gd name="connsiteX1145" fmla="*/ 2273674 w 7911365"/>
              <a:gd name="connsiteY1145" fmla="*/ 474857 h 756856"/>
              <a:gd name="connsiteX1146" fmla="*/ 2273218 w 7911365"/>
              <a:gd name="connsiteY1146" fmla="*/ 477151 h 756856"/>
              <a:gd name="connsiteX1147" fmla="*/ 2275961 w 7911365"/>
              <a:gd name="connsiteY1147" fmla="*/ 484407 h 756856"/>
              <a:gd name="connsiteX1148" fmla="*/ 2316685 w 7911365"/>
              <a:gd name="connsiteY1148" fmla="*/ 488223 h 756856"/>
              <a:gd name="connsiteX1149" fmla="*/ 2333620 w 7911365"/>
              <a:gd name="connsiteY1149" fmla="*/ 498286 h 756856"/>
              <a:gd name="connsiteX1150" fmla="*/ 2334988 w 7911365"/>
              <a:gd name="connsiteY1150" fmla="*/ 501208 h 756856"/>
              <a:gd name="connsiteX1151" fmla="*/ 2339284 w 7911365"/>
              <a:gd name="connsiteY1151" fmla="*/ 533015 h 756856"/>
              <a:gd name="connsiteX1152" fmla="*/ 2335450 w 7911365"/>
              <a:gd name="connsiteY1152" fmla="*/ 554667 h 756856"/>
              <a:gd name="connsiteX1153" fmla="*/ 2335906 w 7911365"/>
              <a:gd name="connsiteY1153" fmla="*/ 558865 h 756856"/>
              <a:gd name="connsiteX1154" fmla="*/ 2184443 w 7911365"/>
              <a:gd name="connsiteY1154" fmla="*/ 563447 h 756856"/>
              <a:gd name="connsiteX1155" fmla="*/ 2190852 w 7911365"/>
              <a:gd name="connsiteY1155" fmla="*/ 547411 h 756856"/>
              <a:gd name="connsiteX1156" fmla="*/ 2185817 w 7911365"/>
              <a:gd name="connsiteY1156" fmla="*/ 546265 h 756856"/>
              <a:gd name="connsiteX1157" fmla="*/ 2160648 w 7911365"/>
              <a:gd name="connsiteY1157" fmla="*/ 535573 h 756856"/>
              <a:gd name="connsiteX1158" fmla="*/ 2160648 w 7911365"/>
              <a:gd name="connsiteY1158" fmla="*/ 532899 h 756856"/>
              <a:gd name="connsiteX1159" fmla="*/ 2128158 w 7911365"/>
              <a:gd name="connsiteY1159" fmla="*/ 532137 h 756856"/>
              <a:gd name="connsiteX1160" fmla="*/ 2124954 w 7911365"/>
              <a:gd name="connsiteY1160" fmla="*/ 535573 h 756856"/>
              <a:gd name="connsiteX1161" fmla="*/ 2130450 w 7911365"/>
              <a:gd name="connsiteY1161" fmla="*/ 545503 h 756856"/>
              <a:gd name="connsiteX1162" fmla="*/ 2180326 w 7911365"/>
              <a:gd name="connsiteY1162" fmla="*/ 562304 h 756856"/>
              <a:gd name="connsiteX1163" fmla="*/ 1184610 w 7911365"/>
              <a:gd name="connsiteY1163" fmla="*/ 571465 h 756856"/>
              <a:gd name="connsiteX1164" fmla="*/ 1144799 w 7911365"/>
              <a:gd name="connsiteY1164" fmla="*/ 562300 h 756856"/>
              <a:gd name="connsiteX1165" fmla="*/ 1147086 w 7911365"/>
              <a:gd name="connsiteY1165" fmla="*/ 539389 h 756856"/>
              <a:gd name="connsiteX1166" fmla="*/ 1184610 w 7911365"/>
              <a:gd name="connsiteY1166" fmla="*/ 541298 h 756856"/>
              <a:gd name="connsiteX1167" fmla="*/ 1175915 w 7911365"/>
              <a:gd name="connsiteY1167" fmla="*/ 548554 h 756856"/>
              <a:gd name="connsiteX1168" fmla="*/ 1158068 w 7911365"/>
              <a:gd name="connsiteY1168" fmla="*/ 560007 h 756856"/>
              <a:gd name="connsiteX1169" fmla="*/ 1184154 w 7911365"/>
              <a:gd name="connsiteY1169" fmla="*/ 559246 h 756856"/>
              <a:gd name="connsiteX1170" fmla="*/ 1196505 w 7911365"/>
              <a:gd name="connsiteY1170" fmla="*/ 557718 h 756856"/>
              <a:gd name="connsiteX1171" fmla="*/ 1207031 w 7911365"/>
              <a:gd name="connsiteY1171" fmla="*/ 560773 h 756856"/>
              <a:gd name="connsiteX1172" fmla="*/ 1208405 w 7911365"/>
              <a:gd name="connsiteY1172" fmla="*/ 562300 h 756856"/>
              <a:gd name="connsiteX1173" fmla="*/ 1202458 w 7911365"/>
              <a:gd name="connsiteY1173" fmla="*/ 571084 h 756856"/>
              <a:gd name="connsiteX1174" fmla="*/ 1201084 w 7911365"/>
              <a:gd name="connsiteY1174" fmla="*/ 571084 h 756856"/>
              <a:gd name="connsiteX1175" fmla="*/ 3796533 w 7911365"/>
              <a:gd name="connsiteY1175" fmla="*/ 574139 h 756856"/>
              <a:gd name="connsiteX1176" fmla="*/ 3821240 w 7911365"/>
              <a:gd name="connsiteY1176" fmla="*/ 571084 h 756856"/>
              <a:gd name="connsiteX1177" fmla="*/ 3842748 w 7911365"/>
              <a:gd name="connsiteY1177" fmla="*/ 564594 h 756856"/>
              <a:gd name="connsiteX1178" fmla="*/ 3845952 w 7911365"/>
              <a:gd name="connsiteY1178" fmla="*/ 566121 h 756856"/>
              <a:gd name="connsiteX1179" fmla="*/ 3906811 w 7911365"/>
              <a:gd name="connsiteY1179" fmla="*/ 566502 h 756856"/>
              <a:gd name="connsiteX1180" fmla="*/ 3906811 w 7911365"/>
              <a:gd name="connsiteY1180" fmla="*/ 558484 h 756856"/>
              <a:gd name="connsiteX1181" fmla="*/ 3899033 w 7911365"/>
              <a:gd name="connsiteY1181" fmla="*/ 555429 h 756856"/>
              <a:gd name="connsiteX1182" fmla="*/ 3889881 w 7911365"/>
              <a:gd name="connsiteY1182" fmla="*/ 556956 h 756856"/>
              <a:gd name="connsiteX1183" fmla="*/ 3885303 w 7911365"/>
              <a:gd name="connsiteY1183" fmla="*/ 539008 h 756856"/>
              <a:gd name="connsiteX1184" fmla="*/ 3888051 w 7911365"/>
              <a:gd name="connsiteY1184" fmla="*/ 528701 h 756856"/>
              <a:gd name="connsiteX1185" fmla="*/ 3888507 w 7911365"/>
              <a:gd name="connsiteY1185" fmla="*/ 526408 h 756856"/>
              <a:gd name="connsiteX1186" fmla="*/ 3873408 w 7911365"/>
              <a:gd name="connsiteY1186" fmla="*/ 513043 h 756856"/>
              <a:gd name="connsiteX1187" fmla="*/ 3874321 w 7911365"/>
              <a:gd name="connsiteY1187" fmla="*/ 513043 h 756856"/>
              <a:gd name="connsiteX1188" fmla="*/ 3904524 w 7911365"/>
              <a:gd name="connsiteY1188" fmla="*/ 516097 h 756856"/>
              <a:gd name="connsiteX1189" fmla="*/ 3940675 w 7911365"/>
              <a:gd name="connsiteY1189" fmla="*/ 502736 h 756856"/>
              <a:gd name="connsiteX1190" fmla="*/ 3962639 w 7911365"/>
              <a:gd name="connsiteY1190" fmla="*/ 505025 h 756856"/>
              <a:gd name="connsiteX1191" fmla="*/ 3980481 w 7911365"/>
              <a:gd name="connsiteY1191" fmla="*/ 506552 h 756856"/>
              <a:gd name="connsiteX1192" fmla="*/ 4017089 w 7911365"/>
              <a:gd name="connsiteY1192" fmla="*/ 520299 h 756856"/>
              <a:gd name="connsiteX1193" fmla="*/ 4051865 w 7911365"/>
              <a:gd name="connsiteY1193" fmla="*/ 502351 h 756856"/>
              <a:gd name="connsiteX1194" fmla="*/ 4066052 w 7911365"/>
              <a:gd name="connsiteY1194" fmla="*/ 503497 h 756856"/>
              <a:gd name="connsiteX1195" fmla="*/ 4104033 w 7911365"/>
              <a:gd name="connsiteY1195" fmla="*/ 488223 h 756856"/>
              <a:gd name="connsiteX1196" fmla="*/ 4107237 w 7911365"/>
              <a:gd name="connsiteY1196" fmla="*/ 480205 h 756856"/>
              <a:gd name="connsiteX1197" fmla="*/ 4087560 w 7911365"/>
              <a:gd name="connsiteY1197" fmla="*/ 461496 h 756856"/>
              <a:gd name="connsiteX1198" fmla="*/ 4088016 w 7911365"/>
              <a:gd name="connsiteY1198" fmla="*/ 461496 h 756856"/>
              <a:gd name="connsiteX1199" fmla="*/ 4104033 w 7911365"/>
              <a:gd name="connsiteY1199" fmla="*/ 449276 h 756856"/>
              <a:gd name="connsiteX1200" fmla="*/ 4083443 w 7911365"/>
              <a:gd name="connsiteY1200" fmla="*/ 444309 h 756856"/>
              <a:gd name="connsiteX1201" fmla="*/ 4067426 w 7911365"/>
              <a:gd name="connsiteY1201" fmla="*/ 443548 h 756856"/>
              <a:gd name="connsiteX1202" fmla="*/ 4028071 w 7911365"/>
              <a:gd name="connsiteY1202" fmla="*/ 431328 h 756856"/>
              <a:gd name="connsiteX1203" fmla="*/ 4048666 w 7911365"/>
              <a:gd name="connsiteY1203" fmla="*/ 426746 h 756856"/>
              <a:gd name="connsiteX1204" fmla="*/ 4061478 w 7911365"/>
              <a:gd name="connsiteY1204" fmla="*/ 418343 h 756856"/>
              <a:gd name="connsiteX1205" fmla="*/ 4067426 w 7911365"/>
              <a:gd name="connsiteY1205" fmla="*/ 403454 h 756856"/>
              <a:gd name="connsiteX1206" fmla="*/ 4071087 w 7911365"/>
              <a:gd name="connsiteY1206" fmla="*/ 387795 h 756856"/>
              <a:gd name="connsiteX1207" fmla="*/ 4068800 w 7911365"/>
              <a:gd name="connsiteY1207" fmla="*/ 372521 h 756856"/>
              <a:gd name="connsiteX1208" fmla="*/ 4078864 w 7911365"/>
              <a:gd name="connsiteY1208" fmla="*/ 359159 h 756856"/>
              <a:gd name="connsiteX1209" fmla="*/ 4062848 w 7911365"/>
              <a:gd name="connsiteY1209" fmla="*/ 352284 h 756856"/>
              <a:gd name="connsiteX1210" fmla="*/ 4044544 w 7911365"/>
              <a:gd name="connsiteY1210" fmla="*/ 362976 h 756856"/>
              <a:gd name="connsiteX1211" fmla="*/ 4005650 w 7911365"/>
              <a:gd name="connsiteY1211" fmla="*/ 357247 h 756856"/>
              <a:gd name="connsiteX1212" fmla="*/ 3968586 w 7911365"/>
              <a:gd name="connsiteY1212" fmla="*/ 355720 h 756856"/>
              <a:gd name="connsiteX1213" fmla="*/ 3965382 w 7911365"/>
              <a:gd name="connsiteY1213" fmla="*/ 357247 h 756856"/>
              <a:gd name="connsiteX1214" fmla="*/ 3953487 w 7911365"/>
              <a:gd name="connsiteY1214" fmla="*/ 351138 h 756856"/>
              <a:gd name="connsiteX1215" fmla="*/ 3932892 w 7911365"/>
              <a:gd name="connsiteY1215" fmla="*/ 344647 h 756856"/>
              <a:gd name="connsiteX1216" fmla="*/ 3926488 w 7911365"/>
              <a:gd name="connsiteY1216" fmla="*/ 343120 h 756856"/>
              <a:gd name="connsiteX1217" fmla="*/ 3914588 w 7911365"/>
              <a:gd name="connsiteY1217" fmla="*/ 340446 h 756856"/>
              <a:gd name="connsiteX1218" fmla="*/ 3918249 w 7911365"/>
              <a:gd name="connsiteY1218" fmla="*/ 317535 h 756856"/>
              <a:gd name="connsiteX1219" fmla="*/ 3920997 w 7911365"/>
              <a:gd name="connsiteY1219" fmla="*/ 288133 h 756856"/>
              <a:gd name="connsiteX1220" fmla="*/ 3961265 w 7911365"/>
              <a:gd name="connsiteY1220" fmla="*/ 272478 h 756856"/>
              <a:gd name="connsiteX1221" fmla="*/ 3979112 w 7911365"/>
              <a:gd name="connsiteY1221" fmla="*/ 256438 h 756856"/>
              <a:gd name="connsiteX1222" fmla="*/ 3944335 w 7911365"/>
              <a:gd name="connsiteY1222" fmla="*/ 259878 h 756856"/>
              <a:gd name="connsiteX1223" fmla="*/ 3932892 w 7911365"/>
              <a:gd name="connsiteY1223" fmla="*/ 261021 h 756856"/>
              <a:gd name="connsiteX1224" fmla="*/ 3913219 w 7911365"/>
              <a:gd name="connsiteY1224" fmla="*/ 275914 h 756856"/>
              <a:gd name="connsiteX1225" fmla="*/ 3886677 w 7911365"/>
              <a:gd name="connsiteY1225" fmla="*/ 278588 h 756856"/>
              <a:gd name="connsiteX1226" fmla="*/ 3880268 w 7911365"/>
              <a:gd name="connsiteY1226" fmla="*/ 265222 h 756856"/>
              <a:gd name="connsiteX1227" fmla="*/ 3862426 w 7911365"/>
              <a:gd name="connsiteY1227" fmla="*/ 252622 h 756856"/>
              <a:gd name="connsiteX1228" fmla="*/ 3823071 w 7911365"/>
              <a:gd name="connsiteY1228" fmla="*/ 233912 h 756856"/>
              <a:gd name="connsiteX1229" fmla="*/ 3844578 w 7911365"/>
              <a:gd name="connsiteY1229" fmla="*/ 275533 h 756856"/>
              <a:gd name="connsiteX1230" fmla="*/ 3815293 w 7911365"/>
              <a:gd name="connsiteY1230" fmla="*/ 277822 h 756856"/>
              <a:gd name="connsiteX1231" fmla="*/ 3807515 w 7911365"/>
              <a:gd name="connsiteY1231" fmla="*/ 291188 h 756856"/>
              <a:gd name="connsiteX1232" fmla="*/ 3798364 w 7911365"/>
              <a:gd name="connsiteY1232" fmla="*/ 313337 h 756856"/>
              <a:gd name="connsiteX1233" fmla="*/ 3806141 w 7911365"/>
              <a:gd name="connsiteY1233" fmla="*/ 330139 h 756856"/>
              <a:gd name="connsiteX1234" fmla="*/ 3816667 w 7911365"/>
              <a:gd name="connsiteY1234" fmla="*/ 335102 h 756856"/>
              <a:gd name="connsiteX1235" fmla="*/ 3832683 w 7911365"/>
              <a:gd name="connsiteY1235" fmla="*/ 359921 h 756856"/>
              <a:gd name="connsiteX1236" fmla="*/ 3805684 w 7911365"/>
              <a:gd name="connsiteY1236" fmla="*/ 396579 h 756856"/>
              <a:gd name="connsiteX1237" fmla="*/ 3770452 w 7911365"/>
              <a:gd name="connsiteY1237" fmla="*/ 398872 h 756856"/>
              <a:gd name="connsiteX1238" fmla="*/ 3756722 w 7911365"/>
              <a:gd name="connsiteY1238" fmla="*/ 403069 h 756856"/>
              <a:gd name="connsiteX1239" fmla="*/ 3709588 w 7911365"/>
              <a:gd name="connsiteY1239" fmla="*/ 417201 h 756856"/>
              <a:gd name="connsiteX1240" fmla="*/ 3710506 w 7911365"/>
              <a:gd name="connsiteY1240" fmla="*/ 461496 h 756856"/>
              <a:gd name="connsiteX1241" fmla="*/ 3707758 w 7911365"/>
              <a:gd name="connsiteY1241" fmla="*/ 466459 h 756856"/>
              <a:gd name="connsiteX1242" fmla="*/ 3697694 w 7911365"/>
              <a:gd name="connsiteY1242" fmla="*/ 484022 h 756856"/>
              <a:gd name="connsiteX1243" fmla="*/ 3755348 w 7911365"/>
              <a:gd name="connsiteY1243" fmla="*/ 494333 h 756856"/>
              <a:gd name="connsiteX1244" fmla="*/ 3766330 w 7911365"/>
              <a:gd name="connsiteY1244" fmla="*/ 493952 h 756856"/>
              <a:gd name="connsiteX1245" fmla="*/ 3780972 w 7911365"/>
              <a:gd name="connsiteY1245" fmla="*/ 488223 h 756856"/>
              <a:gd name="connsiteX1246" fmla="*/ 3794246 w 7911365"/>
              <a:gd name="connsiteY1246" fmla="*/ 493571 h 756856"/>
              <a:gd name="connsiteX1247" fmla="*/ 3792872 w 7911365"/>
              <a:gd name="connsiteY1247" fmla="*/ 501208 h 756856"/>
              <a:gd name="connsiteX1248" fmla="*/ 3776856 w 7911365"/>
              <a:gd name="connsiteY1248" fmla="*/ 505025 h 756856"/>
              <a:gd name="connsiteX1249" fmla="*/ 3770452 w 7911365"/>
              <a:gd name="connsiteY1249" fmla="*/ 514955 h 756856"/>
              <a:gd name="connsiteX1250" fmla="*/ 3782346 w 7911365"/>
              <a:gd name="connsiteY1250" fmla="*/ 521445 h 756856"/>
              <a:gd name="connsiteX1251" fmla="*/ 3791954 w 7911365"/>
              <a:gd name="connsiteY1251" fmla="*/ 521445 h 756856"/>
              <a:gd name="connsiteX1252" fmla="*/ 3813006 w 7911365"/>
              <a:gd name="connsiteY1252" fmla="*/ 545118 h 756856"/>
              <a:gd name="connsiteX1253" fmla="*/ 3802480 w 7911365"/>
              <a:gd name="connsiteY1253" fmla="*/ 552755 h 756856"/>
              <a:gd name="connsiteX1254" fmla="*/ 3786007 w 7911365"/>
              <a:gd name="connsiteY1254" fmla="*/ 565359 h 756856"/>
              <a:gd name="connsiteX1255" fmla="*/ 3796533 w 7911365"/>
              <a:gd name="connsiteY1255" fmla="*/ 574139 h 756856"/>
              <a:gd name="connsiteX1256" fmla="*/ 3003531 w 7911365"/>
              <a:gd name="connsiteY1256" fmla="*/ 577194 h 756856"/>
              <a:gd name="connsiteX1257" fmla="*/ 3037390 w 7911365"/>
              <a:gd name="connsiteY1257" fmla="*/ 527936 h 756856"/>
              <a:gd name="connsiteX1258" fmla="*/ 2985684 w 7911365"/>
              <a:gd name="connsiteY1258" fmla="*/ 537100 h 756856"/>
              <a:gd name="connsiteX1259" fmla="*/ 2973784 w 7911365"/>
              <a:gd name="connsiteY1259" fmla="*/ 537481 h 756856"/>
              <a:gd name="connsiteX1260" fmla="*/ 2966924 w 7911365"/>
              <a:gd name="connsiteY1260" fmla="*/ 547030 h 756856"/>
              <a:gd name="connsiteX1261" fmla="*/ 2984766 w 7911365"/>
              <a:gd name="connsiteY1261" fmla="*/ 553902 h 756856"/>
              <a:gd name="connsiteX1262" fmla="*/ 2990258 w 7911365"/>
              <a:gd name="connsiteY1262" fmla="*/ 554283 h 756856"/>
              <a:gd name="connsiteX1263" fmla="*/ 2999870 w 7911365"/>
              <a:gd name="connsiteY1263" fmla="*/ 559250 h 756856"/>
              <a:gd name="connsiteX1264" fmla="*/ 2996210 w 7911365"/>
              <a:gd name="connsiteY1264" fmla="*/ 563447 h 756856"/>
              <a:gd name="connsiteX1265" fmla="*/ 2992088 w 7911365"/>
              <a:gd name="connsiteY1265" fmla="*/ 567648 h 756856"/>
              <a:gd name="connsiteX1266" fmla="*/ 2981106 w 7911365"/>
              <a:gd name="connsiteY1266" fmla="*/ 577194 h 756856"/>
              <a:gd name="connsiteX1267" fmla="*/ 3003531 w 7911365"/>
              <a:gd name="connsiteY1267" fmla="*/ 577194 h 756856"/>
              <a:gd name="connsiteX1268" fmla="*/ 922121 w 7911365"/>
              <a:gd name="connsiteY1268" fmla="*/ 594663 h 756856"/>
              <a:gd name="connsiteX1269" fmla="*/ 903186 w 7911365"/>
              <a:gd name="connsiteY1269" fmla="*/ 583684 h 756856"/>
              <a:gd name="connsiteX1270" fmla="*/ 868410 w 7911365"/>
              <a:gd name="connsiteY1270" fmla="*/ 535569 h 756856"/>
              <a:gd name="connsiteX1271" fmla="*/ 933390 w 7911365"/>
              <a:gd name="connsiteY1271" fmla="*/ 522207 h 756856"/>
              <a:gd name="connsiteX1272" fmla="*/ 920578 w 7911365"/>
              <a:gd name="connsiteY1272" fmla="*/ 530606 h 756856"/>
              <a:gd name="connsiteX1273" fmla="*/ 925612 w 7911365"/>
              <a:gd name="connsiteY1273" fmla="*/ 586739 h 756856"/>
              <a:gd name="connsiteX1274" fmla="*/ 922121 w 7911365"/>
              <a:gd name="connsiteY1274" fmla="*/ 594663 h 756856"/>
              <a:gd name="connsiteX1275" fmla="*/ 1269720 w 7911365"/>
              <a:gd name="connsiteY1275" fmla="*/ 595142 h 756856"/>
              <a:gd name="connsiteX1276" fmla="*/ 1254620 w 7911365"/>
              <a:gd name="connsiteY1276" fmla="*/ 582542 h 756856"/>
              <a:gd name="connsiteX1277" fmla="*/ 1263311 w 7911365"/>
              <a:gd name="connsiteY1277" fmla="*/ 570703 h 756856"/>
              <a:gd name="connsiteX1278" fmla="*/ 1283906 w 7911365"/>
              <a:gd name="connsiteY1278" fmla="*/ 530610 h 756856"/>
              <a:gd name="connsiteX1279" fmla="*/ 1303579 w 7911365"/>
              <a:gd name="connsiteY1279" fmla="*/ 551232 h 756856"/>
              <a:gd name="connsiteX1280" fmla="*/ 1269720 w 7911365"/>
              <a:gd name="connsiteY1280" fmla="*/ 595142 h 756856"/>
              <a:gd name="connsiteX1281" fmla="*/ 775979 w 7911365"/>
              <a:gd name="connsiteY1281" fmla="*/ 603540 h 756856"/>
              <a:gd name="connsiteX1282" fmla="*/ 750810 w 7911365"/>
              <a:gd name="connsiteY1282" fmla="*/ 588651 h 756856"/>
              <a:gd name="connsiteX1283" fmla="*/ 745776 w 7911365"/>
              <a:gd name="connsiteY1283" fmla="*/ 581775 h 756856"/>
              <a:gd name="connsiteX1284" fmla="*/ 725186 w 7911365"/>
              <a:gd name="connsiteY1284" fmla="*/ 566501 h 756856"/>
              <a:gd name="connsiteX1285" fmla="*/ 729302 w 7911365"/>
              <a:gd name="connsiteY1285" fmla="*/ 555810 h 756856"/>
              <a:gd name="connsiteX1286" fmla="*/ 744863 w 7911365"/>
              <a:gd name="connsiteY1286" fmla="*/ 556190 h 756856"/>
              <a:gd name="connsiteX1287" fmla="*/ 759506 w 7911365"/>
              <a:gd name="connsiteY1287" fmla="*/ 571084 h 756856"/>
              <a:gd name="connsiteX1288" fmla="*/ 775979 w 7911365"/>
              <a:gd name="connsiteY1288" fmla="*/ 603540 h 756856"/>
              <a:gd name="connsiteX1289" fmla="*/ 316564 w 7911365"/>
              <a:gd name="connsiteY1289" fmla="*/ 603925 h 756856"/>
              <a:gd name="connsiteX1290" fmla="*/ 316107 w 7911365"/>
              <a:gd name="connsiteY1290" fmla="*/ 585977 h 756856"/>
              <a:gd name="connsiteX1291" fmla="*/ 303751 w 7911365"/>
              <a:gd name="connsiteY1291" fmla="*/ 579867 h 756856"/>
              <a:gd name="connsiteX1292" fmla="*/ 276752 w 7911365"/>
              <a:gd name="connsiteY1292" fmla="*/ 572611 h 756856"/>
              <a:gd name="connsiteX1293" fmla="*/ 344476 w 7911365"/>
              <a:gd name="connsiteY1293" fmla="*/ 588266 h 756856"/>
              <a:gd name="connsiteX1294" fmla="*/ 316564 w 7911365"/>
              <a:gd name="connsiteY1294" fmla="*/ 603925 h 756856"/>
              <a:gd name="connsiteX1295" fmla="*/ 1408634 w 7911365"/>
              <a:gd name="connsiteY1295" fmla="*/ 611290 h 756856"/>
              <a:gd name="connsiteX1296" fmla="*/ 1398301 w 7911365"/>
              <a:gd name="connsiteY1296" fmla="*/ 605449 h 756856"/>
              <a:gd name="connsiteX1297" fmla="*/ 1396927 w 7911365"/>
              <a:gd name="connsiteY1297" fmla="*/ 604302 h 756856"/>
              <a:gd name="connsiteX1298" fmla="*/ 1368559 w 7911365"/>
              <a:gd name="connsiteY1298" fmla="*/ 603160 h 756856"/>
              <a:gd name="connsiteX1299" fmla="*/ 1365354 w 7911365"/>
              <a:gd name="connsiteY1299" fmla="*/ 598577 h 756856"/>
              <a:gd name="connsiteX1300" fmla="*/ 1361238 w 7911365"/>
              <a:gd name="connsiteY1300" fmla="*/ 598192 h 756856"/>
              <a:gd name="connsiteX1301" fmla="*/ 1332408 w 7911365"/>
              <a:gd name="connsiteY1301" fmla="*/ 600105 h 756856"/>
              <a:gd name="connsiteX1302" fmla="*/ 1356203 w 7911365"/>
              <a:gd name="connsiteY1302" fmla="*/ 563828 h 756856"/>
              <a:gd name="connsiteX1303" fmla="*/ 1390067 w 7911365"/>
              <a:gd name="connsiteY1303" fmla="*/ 561920 h 756856"/>
              <a:gd name="connsiteX1304" fmla="*/ 1445434 w 7911365"/>
              <a:gd name="connsiteY1304" fmla="*/ 554663 h 756856"/>
              <a:gd name="connsiteX1305" fmla="*/ 1454586 w 7911365"/>
              <a:gd name="connsiteY1305" fmla="*/ 547026 h 756856"/>
              <a:gd name="connsiteX1306" fmla="*/ 1445890 w 7911365"/>
              <a:gd name="connsiteY1306" fmla="*/ 538624 h 756856"/>
              <a:gd name="connsiteX1307" fmla="*/ 1413400 w 7911365"/>
              <a:gd name="connsiteY1307" fmla="*/ 530987 h 756856"/>
              <a:gd name="connsiteX1308" fmla="*/ 1396927 w 7911365"/>
              <a:gd name="connsiteY1308" fmla="*/ 531752 h 756856"/>
              <a:gd name="connsiteX1309" fmla="*/ 1369472 w 7911365"/>
              <a:gd name="connsiteY1309" fmla="*/ 539770 h 756856"/>
              <a:gd name="connsiteX1310" fmla="*/ 1320514 w 7911365"/>
              <a:gd name="connsiteY1310" fmla="*/ 521060 h 756856"/>
              <a:gd name="connsiteX1311" fmla="*/ 1336986 w 7911365"/>
              <a:gd name="connsiteY1311" fmla="*/ 496622 h 756856"/>
              <a:gd name="connsiteX1312" fmla="*/ 1343390 w 7911365"/>
              <a:gd name="connsiteY1312" fmla="*/ 495856 h 756856"/>
              <a:gd name="connsiteX1313" fmla="*/ 1377254 w 7911365"/>
              <a:gd name="connsiteY1313" fmla="*/ 490893 h 756856"/>
              <a:gd name="connsiteX1314" fmla="*/ 1381372 w 7911365"/>
              <a:gd name="connsiteY1314" fmla="*/ 510369 h 756856"/>
              <a:gd name="connsiteX1315" fmla="*/ 1386406 w 7911365"/>
              <a:gd name="connsiteY1315" fmla="*/ 495475 h 756856"/>
              <a:gd name="connsiteX1316" fmla="*/ 1417522 w 7911365"/>
              <a:gd name="connsiteY1316" fmla="*/ 463019 h 756856"/>
              <a:gd name="connsiteX1317" fmla="*/ 1423470 w 7911365"/>
              <a:gd name="connsiteY1317" fmla="*/ 463019 h 756856"/>
              <a:gd name="connsiteX1318" fmla="*/ 1428044 w 7911365"/>
              <a:gd name="connsiteY1318" fmla="*/ 468363 h 756856"/>
              <a:gd name="connsiteX1319" fmla="*/ 1452299 w 7911365"/>
              <a:gd name="connsiteY1319" fmla="*/ 514185 h 756856"/>
              <a:gd name="connsiteX1320" fmla="*/ 1522766 w 7911365"/>
              <a:gd name="connsiteY1320" fmla="*/ 522588 h 756856"/>
              <a:gd name="connsiteX1321" fmla="*/ 1554343 w 7911365"/>
              <a:gd name="connsiteY1321" fmla="*/ 529459 h 756856"/>
              <a:gd name="connsiteX1322" fmla="*/ 1566694 w 7911365"/>
              <a:gd name="connsiteY1322" fmla="*/ 546646 h 756856"/>
              <a:gd name="connsiteX1323" fmla="*/ 1570816 w 7911365"/>
              <a:gd name="connsiteY1323" fmla="*/ 550462 h 756856"/>
              <a:gd name="connsiteX1324" fmla="*/ 1560290 w 7911365"/>
              <a:gd name="connsiteY1324" fmla="*/ 562681 h 756856"/>
              <a:gd name="connsiteX1325" fmla="*/ 1526426 w 7911365"/>
              <a:gd name="connsiteY1325" fmla="*/ 574520 h 756856"/>
              <a:gd name="connsiteX1326" fmla="*/ 1545186 w 7911365"/>
              <a:gd name="connsiteY1326" fmla="*/ 573373 h 756856"/>
              <a:gd name="connsiteX1327" fmla="*/ 1565782 w 7911365"/>
              <a:gd name="connsiteY1327" fmla="*/ 575666 h 756856"/>
              <a:gd name="connsiteX1328" fmla="*/ 1579506 w 7911365"/>
              <a:gd name="connsiteY1328" fmla="*/ 582918 h 756856"/>
              <a:gd name="connsiteX1329" fmla="*/ 1587284 w 7911365"/>
              <a:gd name="connsiteY1329" fmla="*/ 602775 h 756856"/>
              <a:gd name="connsiteX1330" fmla="*/ 1580880 w 7911365"/>
              <a:gd name="connsiteY1330" fmla="*/ 601632 h 756856"/>
              <a:gd name="connsiteX1331" fmla="*/ 1571729 w 7911365"/>
              <a:gd name="connsiteY1331" fmla="*/ 600105 h 756856"/>
              <a:gd name="connsiteX1332" fmla="*/ 1515444 w 7911365"/>
              <a:gd name="connsiteY1332" fmla="*/ 595138 h 756856"/>
              <a:gd name="connsiteX1333" fmla="*/ 1433534 w 7911365"/>
              <a:gd name="connsiteY1333" fmla="*/ 597812 h 756856"/>
              <a:gd name="connsiteX1334" fmla="*/ 1429417 w 7911365"/>
              <a:gd name="connsiteY1334" fmla="*/ 601247 h 756856"/>
              <a:gd name="connsiteX1335" fmla="*/ 1408634 w 7911365"/>
              <a:gd name="connsiteY1335" fmla="*/ 611290 h 756856"/>
              <a:gd name="connsiteX1336" fmla="*/ 4842007 w 7911365"/>
              <a:gd name="connsiteY1336" fmla="*/ 646163 h 756856"/>
              <a:gd name="connsiteX1337" fmla="*/ 4825646 w 7911365"/>
              <a:gd name="connsiteY1337" fmla="*/ 632180 h 756856"/>
              <a:gd name="connsiteX1338" fmla="*/ 4816951 w 7911365"/>
              <a:gd name="connsiteY1338" fmla="*/ 621488 h 756856"/>
              <a:gd name="connsiteX1339" fmla="*/ 4785379 w 7911365"/>
              <a:gd name="connsiteY1339" fmla="*/ 613086 h 756856"/>
              <a:gd name="connsiteX1340" fmla="*/ 4773484 w 7911365"/>
              <a:gd name="connsiteY1340" fmla="*/ 628741 h 756856"/>
              <a:gd name="connsiteX1341" fmla="*/ 4770279 w 7911365"/>
              <a:gd name="connsiteY1341" fmla="*/ 634850 h 756856"/>
              <a:gd name="connsiteX1342" fmla="*/ 4751063 w 7911365"/>
              <a:gd name="connsiteY1342" fmla="*/ 638671 h 756856"/>
              <a:gd name="connsiteX1343" fmla="*/ 4746485 w 7911365"/>
              <a:gd name="connsiteY1343" fmla="*/ 602013 h 756856"/>
              <a:gd name="connsiteX1344" fmla="*/ 4755636 w 7911365"/>
              <a:gd name="connsiteY1344" fmla="*/ 597050 h 756856"/>
              <a:gd name="connsiteX1345" fmla="*/ 4783092 w 7911365"/>
              <a:gd name="connsiteY1345" fmla="*/ 599339 h 756856"/>
              <a:gd name="connsiteX1346" fmla="*/ 4822447 w 7911365"/>
              <a:gd name="connsiteY1346" fmla="*/ 599720 h 756856"/>
              <a:gd name="connsiteX1347" fmla="*/ 4847154 w 7911365"/>
              <a:gd name="connsiteY1347" fmla="*/ 630268 h 756856"/>
              <a:gd name="connsiteX1348" fmla="*/ 4850815 w 7911365"/>
              <a:gd name="connsiteY1348" fmla="*/ 637524 h 756856"/>
              <a:gd name="connsiteX1349" fmla="*/ 4842007 w 7911365"/>
              <a:gd name="connsiteY1349" fmla="*/ 646163 h 756856"/>
              <a:gd name="connsiteX1350" fmla="*/ 4693865 w 7911365"/>
              <a:gd name="connsiteY1350" fmla="*/ 650890 h 756856"/>
              <a:gd name="connsiteX1351" fmla="*/ 4638037 w 7911365"/>
              <a:gd name="connsiteY1351" fmla="*/ 625690 h 756856"/>
              <a:gd name="connsiteX1352" fmla="*/ 4615160 w 7911365"/>
              <a:gd name="connsiteY1352" fmla="*/ 632946 h 756856"/>
              <a:gd name="connsiteX1353" fmla="*/ 4606007 w 7911365"/>
              <a:gd name="connsiteY1353" fmla="*/ 637909 h 756856"/>
              <a:gd name="connsiteX1354" fmla="*/ 4592278 w 7911365"/>
              <a:gd name="connsiteY1354" fmla="*/ 640198 h 756856"/>
              <a:gd name="connsiteX1355" fmla="*/ 4583587 w 7911365"/>
              <a:gd name="connsiteY1355" fmla="*/ 635235 h 756856"/>
              <a:gd name="connsiteX1356" fmla="*/ 4621107 w 7911365"/>
              <a:gd name="connsiteY1356" fmla="*/ 606595 h 756856"/>
              <a:gd name="connsiteX1357" fmla="*/ 4635750 w 7911365"/>
              <a:gd name="connsiteY1357" fmla="*/ 603925 h 756856"/>
              <a:gd name="connsiteX1358" fmla="*/ 4648106 w 7911365"/>
              <a:gd name="connsiteY1358" fmla="*/ 601632 h 756856"/>
              <a:gd name="connsiteX1359" fmla="*/ 4675562 w 7911365"/>
              <a:gd name="connsiteY1359" fmla="*/ 597816 h 756856"/>
              <a:gd name="connsiteX1360" fmla="*/ 4674644 w 7911365"/>
              <a:gd name="connsiteY1360" fmla="*/ 602779 h 756856"/>
              <a:gd name="connsiteX1361" fmla="*/ 4673731 w 7911365"/>
              <a:gd name="connsiteY1361" fmla="*/ 607742 h 756856"/>
              <a:gd name="connsiteX1362" fmla="*/ 4668240 w 7911365"/>
              <a:gd name="connsiteY1362" fmla="*/ 620727 h 756856"/>
              <a:gd name="connsiteX1363" fmla="*/ 4670983 w 7911365"/>
              <a:gd name="connsiteY1363" fmla="*/ 621488 h 756856"/>
              <a:gd name="connsiteX1364" fmla="*/ 4698895 w 7911365"/>
              <a:gd name="connsiteY1364" fmla="*/ 629506 h 756856"/>
              <a:gd name="connsiteX1365" fmla="*/ 2517112 w 7911365"/>
              <a:gd name="connsiteY1365" fmla="*/ 653564 h 756856"/>
              <a:gd name="connsiteX1366" fmla="*/ 2510247 w 7911365"/>
              <a:gd name="connsiteY1366" fmla="*/ 652802 h 756856"/>
              <a:gd name="connsiteX1367" fmla="*/ 2501095 w 7911365"/>
              <a:gd name="connsiteY1367" fmla="*/ 651656 h 756856"/>
              <a:gd name="connsiteX1368" fmla="*/ 2481874 w 7911365"/>
              <a:gd name="connsiteY1368" fmla="*/ 638671 h 756856"/>
              <a:gd name="connsiteX1369" fmla="*/ 2448471 w 7911365"/>
              <a:gd name="connsiteY1369" fmla="*/ 630653 h 756856"/>
              <a:gd name="connsiteX1370" fmla="*/ 2378918 w 7911365"/>
              <a:gd name="connsiteY1370" fmla="*/ 621488 h 756856"/>
              <a:gd name="connsiteX1371" fmla="*/ 2393560 w 7911365"/>
              <a:gd name="connsiteY1371" fmla="*/ 622254 h 756856"/>
              <a:gd name="connsiteX1372" fmla="*/ 2422846 w 7911365"/>
              <a:gd name="connsiteY1372" fmla="*/ 624162 h 756856"/>
              <a:gd name="connsiteX1373" fmla="*/ 2447097 w 7911365"/>
              <a:gd name="connsiteY1373" fmla="*/ 602013 h 756856"/>
              <a:gd name="connsiteX1374" fmla="*/ 2469979 w 7911365"/>
              <a:gd name="connsiteY1374" fmla="*/ 610035 h 756856"/>
              <a:gd name="connsiteX1375" fmla="*/ 2493317 w 7911365"/>
              <a:gd name="connsiteY1375" fmla="*/ 598958 h 756856"/>
              <a:gd name="connsiteX1376" fmla="*/ 2495148 w 7911365"/>
              <a:gd name="connsiteY1376" fmla="*/ 600105 h 756856"/>
              <a:gd name="connsiteX1377" fmla="*/ 2508416 w 7911365"/>
              <a:gd name="connsiteY1377" fmla="*/ 612705 h 756856"/>
              <a:gd name="connsiteX1378" fmla="*/ 2523516 w 7911365"/>
              <a:gd name="connsiteY1378" fmla="*/ 620727 h 756856"/>
              <a:gd name="connsiteX1379" fmla="*/ 2538615 w 7911365"/>
              <a:gd name="connsiteY1379" fmla="*/ 619580 h 756856"/>
              <a:gd name="connsiteX1380" fmla="*/ 2566532 w 7911365"/>
              <a:gd name="connsiteY1380" fmla="*/ 608507 h 756856"/>
              <a:gd name="connsiteX1381" fmla="*/ 2586666 w 7911365"/>
              <a:gd name="connsiteY1381" fmla="*/ 625690 h 756856"/>
              <a:gd name="connsiteX1382" fmla="*/ 2572936 w 7911365"/>
              <a:gd name="connsiteY1382" fmla="*/ 630653 h 756856"/>
              <a:gd name="connsiteX1383" fmla="*/ 2557836 w 7911365"/>
              <a:gd name="connsiteY1383" fmla="*/ 636001 h 756856"/>
              <a:gd name="connsiteX1384" fmla="*/ 2517112 w 7911365"/>
              <a:gd name="connsiteY1384" fmla="*/ 653564 h 756856"/>
              <a:gd name="connsiteX1385" fmla="*/ 3233695 w 7911365"/>
              <a:gd name="connsiteY1385" fmla="*/ 654710 h 756856"/>
              <a:gd name="connsiteX1386" fmla="*/ 3250168 w 7911365"/>
              <a:gd name="connsiteY1386" fmla="*/ 647073 h 756856"/>
              <a:gd name="connsiteX1387" fmla="*/ 3224544 w 7911365"/>
              <a:gd name="connsiteY1387" fmla="*/ 629510 h 756856"/>
              <a:gd name="connsiteX1388" fmla="*/ 3230496 w 7911365"/>
              <a:gd name="connsiteY1388" fmla="*/ 610797 h 756856"/>
              <a:gd name="connsiteX1389" fmla="*/ 3238730 w 7911365"/>
              <a:gd name="connsiteY1389" fmla="*/ 602779 h 756856"/>
              <a:gd name="connsiteX1390" fmla="*/ 3251086 w 7911365"/>
              <a:gd name="connsiteY1390" fmla="*/ 596669 h 756856"/>
              <a:gd name="connsiteX1391" fmla="*/ 3296388 w 7911365"/>
              <a:gd name="connsiteY1391" fmla="*/ 585977 h 756856"/>
              <a:gd name="connsiteX1392" fmla="*/ 3299588 w 7911365"/>
              <a:gd name="connsiteY1392" fmla="*/ 583688 h 756856"/>
              <a:gd name="connsiteX1393" fmla="*/ 3294097 w 7911365"/>
              <a:gd name="connsiteY1393" fmla="*/ 576432 h 756856"/>
              <a:gd name="connsiteX1394" fmla="*/ 3266185 w 7911365"/>
              <a:gd name="connsiteY1394" fmla="*/ 561158 h 756856"/>
              <a:gd name="connsiteX1395" fmla="*/ 3245138 w 7911365"/>
              <a:gd name="connsiteY1395" fmla="*/ 561920 h 756856"/>
              <a:gd name="connsiteX1396" fmla="*/ 3221800 w 7911365"/>
              <a:gd name="connsiteY1396" fmla="*/ 563066 h 756856"/>
              <a:gd name="connsiteX1397" fmla="*/ 3172380 w 7911365"/>
              <a:gd name="connsiteY1397" fmla="*/ 545118 h 756856"/>
              <a:gd name="connsiteX1398" fmla="*/ 3171006 w 7911365"/>
              <a:gd name="connsiteY1398" fmla="*/ 546646 h 756856"/>
              <a:gd name="connsiteX1399" fmla="*/ 3165516 w 7911365"/>
              <a:gd name="connsiteY1399" fmla="*/ 556956 h 756856"/>
              <a:gd name="connsiteX1400" fmla="*/ 3205784 w 7911365"/>
              <a:gd name="connsiteY1400" fmla="*/ 588651 h 756856"/>
              <a:gd name="connsiteX1401" fmla="*/ 3210818 w 7911365"/>
              <a:gd name="connsiteY1401" fmla="*/ 590179 h 756856"/>
              <a:gd name="connsiteX1402" fmla="*/ 3193427 w 7911365"/>
              <a:gd name="connsiteY1402" fmla="*/ 595142 h 756856"/>
              <a:gd name="connsiteX1403" fmla="*/ 3167346 w 7911365"/>
              <a:gd name="connsiteY1403" fmla="*/ 617672 h 756856"/>
              <a:gd name="connsiteX1404" fmla="*/ 3182906 w 7911365"/>
              <a:gd name="connsiteY1404" fmla="*/ 628745 h 756856"/>
              <a:gd name="connsiteX1405" fmla="*/ 3179702 w 7911365"/>
              <a:gd name="connsiteY1405" fmla="*/ 643638 h 756856"/>
              <a:gd name="connsiteX1406" fmla="*/ 3233695 w 7911365"/>
              <a:gd name="connsiteY1406" fmla="*/ 654710 h 756856"/>
              <a:gd name="connsiteX1407" fmla="*/ 1417978 w 7911365"/>
              <a:gd name="connsiteY1407" fmla="*/ 671512 h 756856"/>
              <a:gd name="connsiteX1408" fmla="*/ 1397844 w 7911365"/>
              <a:gd name="connsiteY1408" fmla="*/ 656619 h 756856"/>
              <a:gd name="connsiteX1409" fmla="*/ 1396471 w 7911365"/>
              <a:gd name="connsiteY1409" fmla="*/ 655091 h 756856"/>
              <a:gd name="connsiteX1410" fmla="*/ 1388693 w 7911365"/>
              <a:gd name="connsiteY1410" fmla="*/ 646308 h 756856"/>
              <a:gd name="connsiteX1411" fmla="*/ 1385950 w 7911365"/>
              <a:gd name="connsiteY1411" fmla="*/ 648220 h 756856"/>
              <a:gd name="connsiteX1412" fmla="*/ 1366728 w 7911365"/>
              <a:gd name="connsiteY1412" fmla="*/ 662728 h 756856"/>
              <a:gd name="connsiteX1413" fmla="*/ 1375880 w 7911365"/>
              <a:gd name="connsiteY1413" fmla="*/ 639817 h 756856"/>
              <a:gd name="connsiteX1414" fmla="*/ 1421183 w 7911365"/>
              <a:gd name="connsiteY1414" fmla="*/ 649363 h 756856"/>
              <a:gd name="connsiteX1415" fmla="*/ 1424388 w 7911365"/>
              <a:gd name="connsiteY1415" fmla="*/ 655091 h 756856"/>
              <a:gd name="connsiteX1416" fmla="*/ 1428048 w 7911365"/>
              <a:gd name="connsiteY1416" fmla="*/ 669219 h 756856"/>
              <a:gd name="connsiteX1417" fmla="*/ 1417978 w 7911365"/>
              <a:gd name="connsiteY1417" fmla="*/ 671512 h 756856"/>
              <a:gd name="connsiteX1418" fmla="*/ 1059684 w 7911365"/>
              <a:gd name="connsiteY1418" fmla="*/ 671893 h 756856"/>
              <a:gd name="connsiteX1419" fmla="*/ 1040924 w 7911365"/>
              <a:gd name="connsiteY1419" fmla="*/ 664637 h 756856"/>
              <a:gd name="connsiteX1420" fmla="*/ 1010722 w 7911365"/>
              <a:gd name="connsiteY1420" fmla="*/ 668072 h 756856"/>
              <a:gd name="connsiteX1421" fmla="*/ 1010265 w 7911365"/>
              <a:gd name="connsiteY1421" fmla="*/ 654326 h 756856"/>
              <a:gd name="connsiteX1422" fmla="*/ 1054194 w 7911365"/>
              <a:gd name="connsiteY1422" fmla="*/ 660054 h 756856"/>
              <a:gd name="connsiteX1423" fmla="*/ 1059684 w 7911365"/>
              <a:gd name="connsiteY1423" fmla="*/ 671893 h 756856"/>
              <a:gd name="connsiteX1424" fmla="*/ 5469594 w 7911365"/>
              <a:gd name="connsiteY1424" fmla="*/ 672038 h 756856"/>
              <a:gd name="connsiteX1425" fmla="*/ 5451173 w 7911365"/>
              <a:gd name="connsiteY1425" fmla="*/ 669223 h 756856"/>
              <a:gd name="connsiteX1426" fmla="*/ 5458038 w 7911365"/>
              <a:gd name="connsiteY1426" fmla="*/ 639436 h 756856"/>
              <a:gd name="connsiteX1427" fmla="*/ 5440196 w 7911365"/>
              <a:gd name="connsiteY1427" fmla="*/ 631419 h 756856"/>
              <a:gd name="connsiteX1428" fmla="*/ 5444313 w 7911365"/>
              <a:gd name="connsiteY1428" fmla="*/ 629891 h 756856"/>
              <a:gd name="connsiteX1429" fmla="*/ 5449347 w 7911365"/>
              <a:gd name="connsiteY1429" fmla="*/ 627983 h 756856"/>
              <a:gd name="connsiteX1430" fmla="*/ 5484581 w 7911365"/>
              <a:gd name="connsiteY1430" fmla="*/ 663113 h 756856"/>
              <a:gd name="connsiteX1431" fmla="*/ 5469594 w 7911365"/>
              <a:gd name="connsiteY1431" fmla="*/ 672038 h 756856"/>
              <a:gd name="connsiteX1432" fmla="*/ 5319392 w 7911365"/>
              <a:gd name="connsiteY1432" fmla="*/ 675713 h 756856"/>
              <a:gd name="connsiteX1433" fmla="*/ 5307036 w 7911365"/>
              <a:gd name="connsiteY1433" fmla="*/ 672658 h 756856"/>
              <a:gd name="connsiteX1434" fmla="*/ 5293310 w 7911365"/>
              <a:gd name="connsiteY1434" fmla="*/ 651275 h 756856"/>
              <a:gd name="connsiteX1435" fmla="*/ 5330374 w 7911365"/>
              <a:gd name="connsiteY1435" fmla="*/ 652802 h 756856"/>
              <a:gd name="connsiteX1436" fmla="*/ 5338152 w 7911365"/>
              <a:gd name="connsiteY1436" fmla="*/ 664256 h 756856"/>
              <a:gd name="connsiteX1437" fmla="*/ 5335865 w 7911365"/>
              <a:gd name="connsiteY1437" fmla="*/ 672658 h 756856"/>
              <a:gd name="connsiteX1438" fmla="*/ 5319392 w 7911365"/>
              <a:gd name="connsiteY1438" fmla="*/ 675713 h 756856"/>
              <a:gd name="connsiteX1439" fmla="*/ 4465983 w 7911365"/>
              <a:gd name="connsiteY1439" fmla="*/ 686405 h 756856"/>
              <a:gd name="connsiteX1440" fmla="*/ 4458205 w 7911365"/>
              <a:gd name="connsiteY1440" fmla="*/ 667695 h 756856"/>
              <a:gd name="connsiteX1441" fmla="*/ 4479708 w 7911365"/>
              <a:gd name="connsiteY1441" fmla="*/ 652802 h 756856"/>
              <a:gd name="connsiteX1442" fmla="*/ 4491608 w 7911365"/>
              <a:gd name="connsiteY1442" fmla="*/ 670750 h 756856"/>
              <a:gd name="connsiteX1443" fmla="*/ 4465983 w 7911365"/>
              <a:gd name="connsiteY1443" fmla="*/ 686405 h 756856"/>
              <a:gd name="connsiteX1444" fmla="*/ 1775816 w 7911365"/>
              <a:gd name="connsiteY1444" fmla="*/ 694042 h 756856"/>
              <a:gd name="connsiteX1445" fmla="*/ 1767121 w 7911365"/>
              <a:gd name="connsiteY1445" fmla="*/ 680295 h 756856"/>
              <a:gd name="connsiteX1446" fmla="*/ 1784050 w 7911365"/>
              <a:gd name="connsiteY1446" fmla="*/ 671131 h 756856"/>
              <a:gd name="connsiteX1447" fmla="*/ 1791372 w 7911365"/>
              <a:gd name="connsiteY1447" fmla="*/ 667311 h 756856"/>
              <a:gd name="connsiteX1448" fmla="*/ 1818828 w 7911365"/>
              <a:gd name="connsiteY1448" fmla="*/ 661967 h 756856"/>
              <a:gd name="connsiteX1449" fmla="*/ 1834844 w 7911365"/>
              <a:gd name="connsiteY1449" fmla="*/ 631799 h 756856"/>
              <a:gd name="connsiteX1450" fmla="*/ 1832096 w 7911365"/>
              <a:gd name="connsiteY1450" fmla="*/ 623781 h 756856"/>
              <a:gd name="connsiteX1451" fmla="*/ 1860013 w 7911365"/>
              <a:gd name="connsiteY1451" fmla="*/ 634854 h 756856"/>
              <a:gd name="connsiteX1452" fmla="*/ 1876486 w 7911365"/>
              <a:gd name="connsiteY1452" fmla="*/ 665402 h 756856"/>
              <a:gd name="connsiteX1453" fmla="*/ 1881060 w 7911365"/>
              <a:gd name="connsiteY1453" fmla="*/ 665402 h 756856"/>
              <a:gd name="connsiteX1454" fmla="*/ 1887468 w 7911365"/>
              <a:gd name="connsiteY1454" fmla="*/ 665021 h 756856"/>
              <a:gd name="connsiteX1455" fmla="*/ 1893872 w 7911365"/>
              <a:gd name="connsiteY1455" fmla="*/ 679915 h 756856"/>
              <a:gd name="connsiteX1456" fmla="*/ 1890212 w 7911365"/>
              <a:gd name="connsiteY1456" fmla="*/ 679915 h 756856"/>
              <a:gd name="connsiteX1457" fmla="*/ 1795489 w 7911365"/>
              <a:gd name="connsiteY1457" fmla="*/ 681057 h 756856"/>
              <a:gd name="connsiteX1458" fmla="*/ 1776272 w 7911365"/>
              <a:gd name="connsiteY1458" fmla="*/ 690987 h 756856"/>
              <a:gd name="connsiteX1459" fmla="*/ 2877289 w 7911365"/>
              <a:gd name="connsiteY1459" fmla="*/ 697329 h 756856"/>
              <a:gd name="connsiteX1460" fmla="*/ 2867167 w 7911365"/>
              <a:gd name="connsiteY1460" fmla="*/ 693657 h 756856"/>
              <a:gd name="connsiteX1461" fmla="*/ 2856184 w 7911365"/>
              <a:gd name="connsiteY1461" fmla="*/ 689460 h 756856"/>
              <a:gd name="connsiteX1462" fmla="*/ 2841998 w 7911365"/>
              <a:gd name="connsiteY1462" fmla="*/ 678383 h 756856"/>
              <a:gd name="connsiteX1463" fmla="*/ 2841542 w 7911365"/>
              <a:gd name="connsiteY1463" fmla="*/ 675713 h 756856"/>
              <a:gd name="connsiteX1464" fmla="*/ 2865336 w 7911365"/>
              <a:gd name="connsiteY1464" fmla="*/ 663494 h 756856"/>
              <a:gd name="connsiteX1465" fmla="*/ 2879518 w 7911365"/>
              <a:gd name="connsiteY1465" fmla="*/ 677241 h 756856"/>
              <a:gd name="connsiteX1466" fmla="*/ 2877232 w 7911365"/>
              <a:gd name="connsiteY1466" fmla="*/ 697859 h 756856"/>
              <a:gd name="connsiteX1467" fmla="*/ 2877289 w 7911365"/>
              <a:gd name="connsiteY1467" fmla="*/ 697329 h 756856"/>
              <a:gd name="connsiteX1468" fmla="*/ 2878422 w 7911365"/>
              <a:gd name="connsiteY1468" fmla="*/ 697740 h 756856"/>
              <a:gd name="connsiteX1469" fmla="*/ 2888214 w 7911365"/>
              <a:gd name="connsiteY1469" fmla="*/ 701294 h 756856"/>
              <a:gd name="connsiteX1470" fmla="*/ 2878422 w 7911365"/>
              <a:gd name="connsiteY1470" fmla="*/ 697740 h 756856"/>
              <a:gd name="connsiteX1471" fmla="*/ 2895935 w 7911365"/>
              <a:gd name="connsiteY1471" fmla="*/ 695999 h 756856"/>
              <a:gd name="connsiteX1472" fmla="*/ 2888214 w 7911365"/>
              <a:gd name="connsiteY1472" fmla="*/ 701294 h 756856"/>
              <a:gd name="connsiteX1473" fmla="*/ 2382122 w 7911365"/>
              <a:gd name="connsiteY1473" fmla="*/ 705496 h 756856"/>
              <a:gd name="connsiteX1474" fmla="*/ 2370222 w 7911365"/>
              <a:gd name="connsiteY1474" fmla="*/ 705496 h 756856"/>
              <a:gd name="connsiteX1475" fmla="*/ 2330872 w 7911365"/>
              <a:gd name="connsiteY1475" fmla="*/ 705496 h 756856"/>
              <a:gd name="connsiteX1476" fmla="*/ 2295177 w 7911365"/>
              <a:gd name="connsiteY1476" fmla="*/ 701675 h 756856"/>
              <a:gd name="connsiteX1477" fmla="*/ 2275048 w 7911365"/>
              <a:gd name="connsiteY1477" fmla="*/ 693657 h 756856"/>
              <a:gd name="connsiteX1478" fmla="*/ 2270470 w 7911365"/>
              <a:gd name="connsiteY1478" fmla="*/ 677241 h 756856"/>
              <a:gd name="connsiteX1479" fmla="*/ 2237524 w 7911365"/>
              <a:gd name="connsiteY1479" fmla="*/ 682965 h 756856"/>
              <a:gd name="connsiteX1480" fmla="*/ 2236606 w 7911365"/>
              <a:gd name="connsiteY1480" fmla="*/ 680291 h 756856"/>
              <a:gd name="connsiteX1481" fmla="*/ 2240728 w 7911365"/>
              <a:gd name="connsiteY1481" fmla="*/ 673420 h 756856"/>
              <a:gd name="connsiteX1482" fmla="*/ 2281908 w 7911365"/>
              <a:gd name="connsiteY1482" fmla="*/ 673801 h 756856"/>
              <a:gd name="connsiteX1483" fmla="*/ 2341398 w 7911365"/>
              <a:gd name="connsiteY1483" fmla="*/ 684493 h 756856"/>
              <a:gd name="connsiteX1484" fmla="*/ 2361532 w 7911365"/>
              <a:gd name="connsiteY1484" fmla="*/ 638290 h 756856"/>
              <a:gd name="connsiteX1485" fmla="*/ 2367479 w 7911365"/>
              <a:gd name="connsiteY1485" fmla="*/ 656238 h 756856"/>
              <a:gd name="connsiteX1486" fmla="*/ 2382122 w 7911365"/>
              <a:gd name="connsiteY1486" fmla="*/ 694038 h 756856"/>
              <a:gd name="connsiteX1487" fmla="*/ 2390356 w 7911365"/>
              <a:gd name="connsiteY1487" fmla="*/ 688313 h 756856"/>
              <a:gd name="connsiteX1488" fmla="*/ 2397682 w 7911365"/>
              <a:gd name="connsiteY1488" fmla="*/ 665783 h 756856"/>
              <a:gd name="connsiteX1489" fmla="*/ 2401343 w 7911365"/>
              <a:gd name="connsiteY1489" fmla="*/ 658912 h 756856"/>
              <a:gd name="connsiteX1490" fmla="*/ 2428337 w 7911365"/>
              <a:gd name="connsiteY1490" fmla="*/ 658146 h 756856"/>
              <a:gd name="connsiteX1491" fmla="*/ 2423307 w 7911365"/>
              <a:gd name="connsiteY1491" fmla="*/ 676475 h 756856"/>
              <a:gd name="connsiteX1492" fmla="*/ 2382122 w 7911365"/>
              <a:gd name="connsiteY1492" fmla="*/ 705496 h 756856"/>
              <a:gd name="connsiteX1493" fmla="*/ 3476445 w 7911365"/>
              <a:gd name="connsiteY1493" fmla="*/ 708740 h 756856"/>
              <a:gd name="connsiteX1494" fmla="*/ 3478502 w 7911365"/>
              <a:gd name="connsiteY1494" fmla="*/ 705111 h 756856"/>
              <a:gd name="connsiteX1495" fmla="*/ 3467520 w 7911365"/>
              <a:gd name="connsiteY1495" fmla="*/ 668453 h 756856"/>
              <a:gd name="connsiteX1496" fmla="*/ 3478963 w 7911365"/>
              <a:gd name="connsiteY1496" fmla="*/ 646689 h 756856"/>
              <a:gd name="connsiteX1497" fmla="*/ 3485824 w 7911365"/>
              <a:gd name="connsiteY1497" fmla="*/ 646308 h 756856"/>
              <a:gd name="connsiteX1498" fmla="*/ 3494519 w 7911365"/>
              <a:gd name="connsiteY1498" fmla="*/ 645542 h 756856"/>
              <a:gd name="connsiteX1499" fmla="*/ 3511448 w 7911365"/>
              <a:gd name="connsiteY1499" fmla="*/ 650124 h 756856"/>
              <a:gd name="connsiteX1500" fmla="*/ 3506875 w 7911365"/>
              <a:gd name="connsiteY1500" fmla="*/ 653564 h 756856"/>
              <a:gd name="connsiteX1501" fmla="*/ 3507788 w 7911365"/>
              <a:gd name="connsiteY1501" fmla="*/ 673801 h 756856"/>
              <a:gd name="connsiteX1502" fmla="*/ 3521974 w 7911365"/>
              <a:gd name="connsiteY1502" fmla="*/ 681057 h 756856"/>
              <a:gd name="connsiteX1503" fmla="*/ 3500466 w 7911365"/>
              <a:gd name="connsiteY1503" fmla="*/ 695566 h 756856"/>
              <a:gd name="connsiteX1504" fmla="*/ 3493606 w 7911365"/>
              <a:gd name="connsiteY1504" fmla="*/ 697859 h 756856"/>
              <a:gd name="connsiteX1505" fmla="*/ 3483993 w 7911365"/>
              <a:gd name="connsiteY1505" fmla="*/ 700913 h 756856"/>
              <a:gd name="connsiteX1506" fmla="*/ 3476445 w 7911365"/>
              <a:gd name="connsiteY1506" fmla="*/ 708740 h 756856"/>
              <a:gd name="connsiteX1507" fmla="*/ 3340713 w 7911365"/>
              <a:gd name="connsiteY1507" fmla="*/ 709599 h 756856"/>
              <a:gd name="connsiteX1508" fmla="*/ 3316974 w 7911365"/>
              <a:gd name="connsiteY1508" fmla="*/ 694804 h 756856"/>
              <a:gd name="connsiteX1509" fmla="*/ 3313774 w 7911365"/>
              <a:gd name="connsiteY1509" fmla="*/ 680676 h 756856"/>
              <a:gd name="connsiteX1510" fmla="*/ 3311483 w 7911365"/>
              <a:gd name="connsiteY1510" fmla="*/ 669600 h 756856"/>
              <a:gd name="connsiteX1511" fmla="*/ 3307366 w 7911365"/>
              <a:gd name="connsiteY1511" fmla="*/ 646689 h 756856"/>
              <a:gd name="connsiteX1512" fmla="*/ 3322926 w 7911365"/>
              <a:gd name="connsiteY1512" fmla="*/ 640964 h 756856"/>
              <a:gd name="connsiteX1513" fmla="*/ 3324752 w 7911365"/>
              <a:gd name="connsiteY1513" fmla="*/ 642106 h 756856"/>
              <a:gd name="connsiteX1514" fmla="*/ 3351294 w 7911365"/>
              <a:gd name="connsiteY1514" fmla="*/ 659674 h 756856"/>
              <a:gd name="connsiteX1515" fmla="*/ 3401632 w 7911365"/>
              <a:gd name="connsiteY1515" fmla="*/ 650509 h 756856"/>
              <a:gd name="connsiteX1516" fmla="*/ 3406205 w 7911365"/>
              <a:gd name="connsiteY1516" fmla="*/ 645927 h 756856"/>
              <a:gd name="connsiteX1517" fmla="*/ 3435034 w 7911365"/>
              <a:gd name="connsiteY1517" fmla="*/ 660054 h 756856"/>
              <a:gd name="connsiteX1518" fmla="*/ 3433204 w 7911365"/>
              <a:gd name="connsiteY1518" fmla="*/ 660820 h 756856"/>
              <a:gd name="connsiteX1519" fmla="*/ 3404375 w 7911365"/>
              <a:gd name="connsiteY1519" fmla="*/ 673039 h 756856"/>
              <a:gd name="connsiteX1520" fmla="*/ 3414900 w 7911365"/>
              <a:gd name="connsiteY1520" fmla="*/ 706642 h 756856"/>
              <a:gd name="connsiteX1521" fmla="*/ 3406662 w 7911365"/>
              <a:gd name="connsiteY1521" fmla="*/ 707023 h 756856"/>
              <a:gd name="connsiteX1522" fmla="*/ 3380580 w 7911365"/>
              <a:gd name="connsiteY1522" fmla="*/ 708931 h 756856"/>
              <a:gd name="connsiteX1523" fmla="*/ 3340713 w 7911365"/>
              <a:gd name="connsiteY1523" fmla="*/ 709599 h 756856"/>
              <a:gd name="connsiteX1524" fmla="*/ 4115472 w 7911365"/>
              <a:gd name="connsiteY1524" fmla="*/ 713133 h 756856"/>
              <a:gd name="connsiteX1525" fmla="*/ 4106776 w 7911365"/>
              <a:gd name="connsiteY1525" fmla="*/ 696716 h 756856"/>
              <a:gd name="connsiteX1526" fmla="*/ 4100372 w 7911365"/>
              <a:gd name="connsiteY1526" fmla="*/ 690987 h 756856"/>
              <a:gd name="connsiteX1527" fmla="*/ 4100829 w 7911365"/>
              <a:gd name="connsiteY1527" fmla="*/ 669985 h 756856"/>
              <a:gd name="connsiteX1528" fmla="*/ 4116846 w 7911365"/>
              <a:gd name="connsiteY1528" fmla="*/ 632946 h 756856"/>
              <a:gd name="connsiteX1529" fmla="*/ 4113641 w 7911365"/>
              <a:gd name="connsiteY1529" fmla="*/ 626836 h 756856"/>
              <a:gd name="connsiteX1530" fmla="*/ 4104489 w 7911365"/>
              <a:gd name="connsiteY1530" fmla="*/ 606214 h 756856"/>
              <a:gd name="connsiteX1531" fmla="*/ 4082982 w 7911365"/>
              <a:gd name="connsiteY1531" fmla="*/ 568414 h 756856"/>
              <a:gd name="connsiteX1532" fmla="*/ 4079782 w 7911365"/>
              <a:gd name="connsiteY1532" fmla="*/ 592468 h 756856"/>
              <a:gd name="connsiteX1533" fmla="*/ 4066969 w 7911365"/>
              <a:gd name="connsiteY1533" fmla="*/ 601251 h 756856"/>
              <a:gd name="connsiteX1534" fmla="*/ 4050953 w 7911365"/>
              <a:gd name="connsiteY1534" fmla="*/ 604687 h 756856"/>
              <a:gd name="connsiteX1535" fmla="*/ 4053239 w 7911365"/>
              <a:gd name="connsiteY1535" fmla="*/ 593614 h 756856"/>
              <a:gd name="connsiteX1536" fmla="*/ 4048205 w 7911365"/>
              <a:gd name="connsiteY1536" fmla="*/ 580248 h 756856"/>
              <a:gd name="connsiteX1537" fmla="*/ 4039970 w 7911365"/>
              <a:gd name="connsiteY1537" fmla="*/ 576813 h 756856"/>
              <a:gd name="connsiteX1538" fmla="*/ 3991007 w 7911365"/>
              <a:gd name="connsiteY1538" fmla="*/ 571469 h 756856"/>
              <a:gd name="connsiteX1539" fmla="*/ 3987346 w 7911365"/>
              <a:gd name="connsiteY1539" fmla="*/ 587505 h 756856"/>
              <a:gd name="connsiteX1540" fmla="*/ 3985060 w 7911365"/>
              <a:gd name="connsiteY1540" fmla="*/ 596669 h 756856"/>
              <a:gd name="connsiteX1541" fmla="*/ 3938844 w 7911365"/>
              <a:gd name="connsiteY1541" fmla="*/ 609654 h 756856"/>
              <a:gd name="connsiteX1542" fmla="*/ 3950739 w 7911365"/>
              <a:gd name="connsiteY1542" fmla="*/ 594761 h 756856"/>
              <a:gd name="connsiteX1543" fmla="*/ 3964926 w 7911365"/>
              <a:gd name="connsiteY1543" fmla="*/ 576813 h 756856"/>
              <a:gd name="connsiteX1544" fmla="*/ 3912758 w 7911365"/>
              <a:gd name="connsiteY1544" fmla="*/ 559250 h 756856"/>
              <a:gd name="connsiteX1545" fmla="*/ 3925571 w 7911365"/>
              <a:gd name="connsiteY1545" fmla="*/ 571850 h 756856"/>
              <a:gd name="connsiteX1546" fmla="*/ 3928319 w 7911365"/>
              <a:gd name="connsiteY1546" fmla="*/ 585596 h 756856"/>
              <a:gd name="connsiteX1547" fmla="*/ 3893542 w 7911365"/>
              <a:gd name="connsiteY1547" fmla="*/ 609269 h 756856"/>
              <a:gd name="connsiteX1548" fmla="*/ 3866086 w 7911365"/>
              <a:gd name="connsiteY1548" fmla="*/ 613090 h 756856"/>
              <a:gd name="connsiteX1549" fmla="*/ 3801568 w 7911365"/>
              <a:gd name="connsiteY1549" fmla="*/ 613851 h 756856"/>
              <a:gd name="connsiteX1550" fmla="*/ 3780060 w 7911365"/>
              <a:gd name="connsiteY1550" fmla="*/ 616144 h 756856"/>
              <a:gd name="connsiteX1551" fmla="*/ 3784633 w 7911365"/>
              <a:gd name="connsiteY1551" fmla="*/ 638290 h 756856"/>
              <a:gd name="connsiteX1552" fmla="*/ 3761756 w 7911365"/>
              <a:gd name="connsiteY1552" fmla="*/ 629891 h 756856"/>
              <a:gd name="connsiteX1553" fmla="*/ 3728354 w 7911365"/>
              <a:gd name="connsiteY1553" fmla="*/ 623781 h 756856"/>
              <a:gd name="connsiteX1554" fmla="*/ 3694033 w 7911365"/>
              <a:gd name="connsiteY1554" fmla="*/ 634854 h 756856"/>
              <a:gd name="connsiteX1555" fmla="*/ 3684881 w 7911365"/>
              <a:gd name="connsiteY1555" fmla="*/ 621108 h 756856"/>
              <a:gd name="connsiteX1556" fmla="*/ 3674356 w 7911365"/>
              <a:gd name="connsiteY1556" fmla="*/ 605833 h 756856"/>
              <a:gd name="connsiteX1557" fmla="*/ 3645070 w 7911365"/>
              <a:gd name="connsiteY1557" fmla="*/ 611181 h 756856"/>
              <a:gd name="connsiteX1558" fmla="*/ 3629052 w 7911365"/>
              <a:gd name="connsiteY1558" fmla="*/ 587885 h 756856"/>
              <a:gd name="connsiteX1559" fmla="*/ 3647356 w 7911365"/>
              <a:gd name="connsiteY1559" fmla="*/ 585977 h 756856"/>
              <a:gd name="connsiteX1560" fmla="*/ 3671612 w 7911365"/>
              <a:gd name="connsiteY1560" fmla="*/ 589798 h 756856"/>
              <a:gd name="connsiteX1561" fmla="*/ 3672068 w 7911365"/>
              <a:gd name="connsiteY1561" fmla="*/ 586358 h 756856"/>
              <a:gd name="connsiteX1562" fmla="*/ 3646900 w 7911365"/>
              <a:gd name="connsiteY1562" fmla="*/ 562685 h 756856"/>
              <a:gd name="connsiteX1563" fmla="*/ 3630426 w 7911365"/>
              <a:gd name="connsiteY1563" fmla="*/ 559630 h 756856"/>
              <a:gd name="connsiteX1564" fmla="*/ 3619901 w 7911365"/>
              <a:gd name="connsiteY1564" fmla="*/ 529082 h 756856"/>
              <a:gd name="connsiteX1565" fmla="*/ 3614871 w 7911365"/>
              <a:gd name="connsiteY1565" fmla="*/ 506171 h 756856"/>
              <a:gd name="connsiteX1566" fmla="*/ 3588785 w 7911365"/>
              <a:gd name="connsiteY1566" fmla="*/ 487462 h 756856"/>
              <a:gd name="connsiteX1567" fmla="*/ 3560416 w 7911365"/>
              <a:gd name="connsiteY1567" fmla="*/ 499296 h 756856"/>
              <a:gd name="connsiteX1568" fmla="*/ 3540282 w 7911365"/>
              <a:gd name="connsiteY1568" fmla="*/ 501208 h 756856"/>
              <a:gd name="connsiteX1569" fmla="*/ 3537534 w 7911365"/>
              <a:gd name="connsiteY1569" fmla="*/ 490516 h 756856"/>
              <a:gd name="connsiteX1570" fmla="*/ 3539365 w 7911365"/>
              <a:gd name="connsiteY1570" fmla="*/ 486696 h 756856"/>
              <a:gd name="connsiteX1571" fmla="*/ 3509623 w 7911365"/>
              <a:gd name="connsiteY1571" fmla="*/ 491278 h 756856"/>
              <a:gd name="connsiteX1572" fmla="*/ 3500015 w 7911365"/>
              <a:gd name="connsiteY1572" fmla="*/ 502736 h 756856"/>
              <a:gd name="connsiteX1573" fmla="*/ 3500015 w 7911365"/>
              <a:gd name="connsiteY1573" fmla="*/ 515336 h 756856"/>
              <a:gd name="connsiteX1574" fmla="*/ 3526552 w 7911365"/>
              <a:gd name="connsiteY1574" fmla="*/ 532899 h 756856"/>
              <a:gd name="connsiteX1575" fmla="*/ 3554469 w 7911365"/>
              <a:gd name="connsiteY1575" fmla="*/ 530229 h 756856"/>
              <a:gd name="connsiteX1576" fmla="*/ 3561790 w 7911365"/>
              <a:gd name="connsiteY1576" fmla="*/ 527174 h 756856"/>
              <a:gd name="connsiteX1577" fmla="*/ 3586042 w 7911365"/>
              <a:gd name="connsiteY1577" fmla="*/ 544356 h 756856"/>
              <a:gd name="connsiteX1578" fmla="*/ 3551265 w 7911365"/>
              <a:gd name="connsiteY1578" fmla="*/ 562304 h 756856"/>
              <a:gd name="connsiteX1579" fmla="*/ 3498641 w 7911365"/>
              <a:gd name="connsiteY1579" fmla="*/ 539393 h 756856"/>
              <a:gd name="connsiteX1580" fmla="*/ 3483998 w 7911365"/>
              <a:gd name="connsiteY1580" fmla="*/ 531756 h 756856"/>
              <a:gd name="connsiteX1581" fmla="*/ 3451964 w 7911365"/>
              <a:gd name="connsiteY1581" fmla="*/ 532899 h 756856"/>
              <a:gd name="connsiteX1582" fmla="*/ 3446017 w 7911365"/>
              <a:gd name="connsiteY1582" fmla="*/ 563832 h 756856"/>
              <a:gd name="connsiteX1583" fmla="*/ 3474846 w 7911365"/>
              <a:gd name="connsiteY1583" fmla="*/ 566121 h 756856"/>
              <a:gd name="connsiteX1584" fmla="*/ 3485372 w 7911365"/>
              <a:gd name="connsiteY1584" fmla="*/ 554667 h 756856"/>
              <a:gd name="connsiteX1585" fmla="*/ 3501388 w 7911365"/>
              <a:gd name="connsiteY1585" fmla="*/ 566887 h 756856"/>
              <a:gd name="connsiteX1586" fmla="*/ 3511910 w 7911365"/>
              <a:gd name="connsiteY1586" fmla="*/ 577194 h 756856"/>
              <a:gd name="connsiteX1587" fmla="*/ 3549891 w 7911365"/>
              <a:gd name="connsiteY1587" fmla="*/ 570703 h 756856"/>
              <a:gd name="connsiteX1588" fmla="*/ 3560416 w 7911365"/>
              <a:gd name="connsiteY1588" fmla="*/ 581395 h 756856"/>
              <a:gd name="connsiteX1589" fmla="*/ 3561790 w 7911365"/>
              <a:gd name="connsiteY1589" fmla="*/ 586743 h 756856"/>
              <a:gd name="connsiteX1590" fmla="*/ 3570481 w 7911365"/>
              <a:gd name="connsiteY1590" fmla="*/ 615379 h 756856"/>
              <a:gd name="connsiteX1591" fmla="*/ 3494980 w 7911365"/>
              <a:gd name="connsiteY1591" fmla="*/ 635620 h 756856"/>
              <a:gd name="connsiteX1592" fmla="*/ 3473472 w 7911365"/>
              <a:gd name="connsiteY1592" fmla="*/ 611943 h 756856"/>
              <a:gd name="connsiteX1593" fmla="*/ 3470729 w 7911365"/>
              <a:gd name="connsiteY1593" fmla="*/ 613470 h 756856"/>
              <a:gd name="connsiteX1594" fmla="*/ 3434578 w 7911365"/>
              <a:gd name="connsiteY1594" fmla="*/ 630653 h 756856"/>
              <a:gd name="connsiteX1595" fmla="*/ 3353586 w 7911365"/>
              <a:gd name="connsiteY1595" fmla="*/ 615764 h 756856"/>
              <a:gd name="connsiteX1596" fmla="*/ 3325674 w 7911365"/>
              <a:gd name="connsiteY1596" fmla="*/ 612709 h 756856"/>
              <a:gd name="connsiteX1597" fmla="*/ 3296388 w 7911365"/>
              <a:gd name="connsiteY1597" fmla="*/ 640964 h 756856"/>
              <a:gd name="connsiteX1598" fmla="*/ 3237356 w 7911365"/>
              <a:gd name="connsiteY1598" fmla="*/ 670750 h 756856"/>
              <a:gd name="connsiteX1599" fmla="*/ 3219514 w 7911365"/>
              <a:gd name="connsiteY1599" fmla="*/ 672278 h 756856"/>
              <a:gd name="connsiteX1600" fmla="*/ 3189310 w 7911365"/>
              <a:gd name="connsiteY1600" fmla="*/ 674567 h 756856"/>
              <a:gd name="connsiteX1601" fmla="*/ 3166433 w 7911365"/>
              <a:gd name="connsiteY1601" fmla="*/ 617672 h 756856"/>
              <a:gd name="connsiteX1602" fmla="*/ 3146299 w 7911365"/>
              <a:gd name="connsiteY1602" fmla="*/ 613470 h 756856"/>
              <a:gd name="connsiteX1603" fmla="*/ 3116552 w 7911365"/>
              <a:gd name="connsiteY1603" fmla="*/ 619961 h 756856"/>
              <a:gd name="connsiteX1604" fmla="*/ 3114722 w 7911365"/>
              <a:gd name="connsiteY1604" fmla="*/ 626071 h 756856"/>
              <a:gd name="connsiteX1605" fmla="*/ 3082236 w 7911365"/>
              <a:gd name="connsiteY1605" fmla="*/ 625309 h 756856"/>
              <a:gd name="connsiteX1606" fmla="*/ 2983854 w 7911365"/>
              <a:gd name="connsiteY1606" fmla="*/ 610797 h 756856"/>
              <a:gd name="connsiteX1607" fmla="*/ 2981566 w 7911365"/>
              <a:gd name="connsiteY1607" fmla="*/ 619961 h 756856"/>
              <a:gd name="connsiteX1608" fmla="*/ 3007192 w 7911365"/>
              <a:gd name="connsiteY1608" fmla="*/ 629510 h 756856"/>
              <a:gd name="connsiteX1609" fmla="*/ 3010848 w 7911365"/>
              <a:gd name="connsiteY1609" fmla="*/ 630272 h 756856"/>
              <a:gd name="connsiteX1610" fmla="*/ 3009935 w 7911365"/>
              <a:gd name="connsiteY1610" fmla="*/ 636382 h 756856"/>
              <a:gd name="connsiteX1611" fmla="*/ 3000326 w 7911365"/>
              <a:gd name="connsiteY1611" fmla="*/ 653564 h 756856"/>
              <a:gd name="connsiteX1612" fmla="*/ 2992088 w 7911365"/>
              <a:gd name="connsiteY1612" fmla="*/ 674186 h 756856"/>
              <a:gd name="connsiteX1613" fmla="*/ 2980649 w 7911365"/>
              <a:gd name="connsiteY1613" fmla="*/ 671131 h 756856"/>
              <a:gd name="connsiteX1614" fmla="*/ 2969210 w 7911365"/>
              <a:gd name="connsiteY1614" fmla="*/ 660058 h 756856"/>
              <a:gd name="connsiteX1615" fmla="*/ 2971041 w 7911365"/>
              <a:gd name="connsiteY1615" fmla="*/ 640202 h 756856"/>
              <a:gd name="connsiteX1616" fmla="*/ 2932147 w 7911365"/>
              <a:gd name="connsiteY1616" fmla="*/ 654330 h 756856"/>
              <a:gd name="connsiteX1617" fmla="*/ 2918417 w 7911365"/>
              <a:gd name="connsiteY1617" fmla="*/ 664256 h 756856"/>
              <a:gd name="connsiteX1618" fmla="*/ 2922534 w 7911365"/>
              <a:gd name="connsiteY1618" fmla="*/ 644019 h 756856"/>
              <a:gd name="connsiteX1619" fmla="*/ 2949076 w 7911365"/>
              <a:gd name="connsiteY1619" fmla="*/ 616906 h 756856"/>
              <a:gd name="connsiteX1620" fmla="*/ 2928942 w 7911365"/>
              <a:gd name="connsiteY1620" fmla="*/ 625690 h 756856"/>
              <a:gd name="connsiteX1621" fmla="*/ 2916586 w 7911365"/>
              <a:gd name="connsiteY1621" fmla="*/ 625309 h 756856"/>
              <a:gd name="connsiteX1622" fmla="*/ 2888675 w 7911365"/>
              <a:gd name="connsiteY1622" fmla="*/ 610797 h 756856"/>
              <a:gd name="connsiteX1623" fmla="*/ 2879066 w 7911365"/>
              <a:gd name="connsiteY1623" fmla="*/ 620346 h 756856"/>
              <a:gd name="connsiteX1624" fmla="*/ 2830560 w 7911365"/>
              <a:gd name="connsiteY1624" fmla="*/ 618818 h 756856"/>
              <a:gd name="connsiteX1625" fmla="*/ 2827812 w 7911365"/>
              <a:gd name="connsiteY1625" fmla="*/ 645546 h 756856"/>
              <a:gd name="connsiteX1626" fmla="*/ 2817747 w 7911365"/>
              <a:gd name="connsiteY1626" fmla="*/ 632180 h 756856"/>
              <a:gd name="connsiteX1627" fmla="*/ 2818664 w 7911365"/>
              <a:gd name="connsiteY1627" fmla="*/ 625309 h 756856"/>
              <a:gd name="connsiteX1628" fmla="*/ 2820034 w 7911365"/>
              <a:gd name="connsiteY1628" fmla="*/ 613090 h 756856"/>
              <a:gd name="connsiteX1629" fmla="*/ 2798987 w 7911365"/>
              <a:gd name="connsiteY1629" fmla="*/ 598577 h 756856"/>
              <a:gd name="connsiteX1630" fmla="*/ 2794409 w 7911365"/>
              <a:gd name="connsiteY1630" fmla="*/ 589032 h 756856"/>
              <a:gd name="connsiteX1631" fmla="*/ 2769702 w 7911365"/>
              <a:gd name="connsiteY1631" fmla="*/ 595907 h 756856"/>
              <a:gd name="connsiteX1632" fmla="*/ 2745450 w 7911365"/>
              <a:gd name="connsiteY1632" fmla="*/ 611943 h 756856"/>
              <a:gd name="connsiteX1633" fmla="*/ 2695113 w 7911365"/>
              <a:gd name="connsiteY1633" fmla="*/ 604687 h 756856"/>
              <a:gd name="connsiteX1634" fmla="*/ 2711586 w 7911365"/>
              <a:gd name="connsiteY1634" fmla="*/ 596669 h 756856"/>
              <a:gd name="connsiteX1635" fmla="*/ 2740872 w 7911365"/>
              <a:gd name="connsiteY1635" fmla="*/ 584450 h 756856"/>
              <a:gd name="connsiteX1636" fmla="*/ 2743620 w 7911365"/>
              <a:gd name="connsiteY1636" fmla="*/ 582922 h 756856"/>
              <a:gd name="connsiteX1637" fmla="*/ 2727147 w 7911365"/>
              <a:gd name="connsiteY1637" fmla="*/ 551228 h 756856"/>
              <a:gd name="connsiteX1638" fmla="*/ 2711130 w 7911365"/>
              <a:gd name="connsiteY1638" fmla="*/ 544737 h 756856"/>
              <a:gd name="connsiteX1639" fmla="*/ 2665828 w 7911365"/>
              <a:gd name="connsiteY1639" fmla="*/ 528317 h 756856"/>
              <a:gd name="connsiteX1640" fmla="*/ 2634255 w 7911365"/>
              <a:gd name="connsiteY1640" fmla="*/ 500442 h 756856"/>
              <a:gd name="connsiteX1641" fmla="*/ 2631968 w 7911365"/>
              <a:gd name="connsiteY1641" fmla="*/ 497769 h 756856"/>
              <a:gd name="connsiteX1642" fmla="*/ 2643406 w 7911365"/>
              <a:gd name="connsiteY1642" fmla="*/ 493186 h 756856"/>
              <a:gd name="connsiteX1643" fmla="*/ 2647524 w 7911365"/>
              <a:gd name="connsiteY1643" fmla="*/ 492805 h 756856"/>
              <a:gd name="connsiteX1644" fmla="*/ 2665828 w 7911365"/>
              <a:gd name="connsiteY1644" fmla="*/ 490897 h 756856"/>
              <a:gd name="connsiteX1645" fmla="*/ 2706552 w 7911365"/>
              <a:gd name="connsiteY1645" fmla="*/ 468748 h 756856"/>
              <a:gd name="connsiteX1646" fmla="*/ 2718908 w 7911365"/>
              <a:gd name="connsiteY1646" fmla="*/ 433617 h 756856"/>
              <a:gd name="connsiteX1647" fmla="*/ 2738586 w 7911365"/>
              <a:gd name="connsiteY1647" fmla="*/ 445837 h 756856"/>
              <a:gd name="connsiteX1648" fmla="*/ 2753228 w 7911365"/>
              <a:gd name="connsiteY1648" fmla="*/ 444309 h 756856"/>
              <a:gd name="connsiteX1649" fmla="*/ 2788005 w 7911365"/>
              <a:gd name="connsiteY1649" fmla="*/ 440112 h 756856"/>
              <a:gd name="connsiteX1650" fmla="*/ 2801730 w 7911365"/>
              <a:gd name="connsiteY1650" fmla="*/ 454620 h 756856"/>
              <a:gd name="connsiteX1651" fmla="*/ 2789379 w 7911365"/>
              <a:gd name="connsiteY1651" fmla="*/ 419490 h 756856"/>
              <a:gd name="connsiteX1652" fmla="*/ 2751854 w 7911365"/>
              <a:gd name="connsiteY1652" fmla="*/ 410326 h 756856"/>
              <a:gd name="connsiteX1653" fmla="*/ 2697861 w 7911365"/>
              <a:gd name="connsiteY1653" fmla="*/ 400399 h 756856"/>
              <a:gd name="connsiteX1654" fmla="*/ 2654845 w 7911365"/>
              <a:gd name="connsiteY1654" fmla="*/ 429420 h 756856"/>
              <a:gd name="connsiteX1655" fmla="*/ 2656219 w 7911365"/>
              <a:gd name="connsiteY1655" fmla="*/ 414908 h 756856"/>
              <a:gd name="connsiteX1656" fmla="*/ 2656676 w 7911365"/>
              <a:gd name="connsiteY1656" fmla="*/ 411091 h 756856"/>
              <a:gd name="connsiteX1657" fmla="*/ 2657132 w 7911365"/>
              <a:gd name="connsiteY1657" fmla="*/ 394671 h 756856"/>
              <a:gd name="connsiteX1658" fmla="*/ 2681844 w 7911365"/>
              <a:gd name="connsiteY1658" fmla="*/ 372140 h 756856"/>
              <a:gd name="connsiteX1659" fmla="*/ 2674062 w 7911365"/>
              <a:gd name="connsiteY1659" fmla="*/ 370994 h 756856"/>
              <a:gd name="connsiteX1660" fmla="*/ 2662623 w 7911365"/>
              <a:gd name="connsiteY1660" fmla="*/ 361829 h 756856"/>
              <a:gd name="connsiteX1661" fmla="*/ 2676353 w 7911365"/>
              <a:gd name="connsiteY1661" fmla="*/ 351522 h 756856"/>
              <a:gd name="connsiteX1662" fmla="*/ 2631050 w 7911365"/>
              <a:gd name="connsiteY1662" fmla="*/ 326318 h 756856"/>
              <a:gd name="connsiteX1663" fmla="*/ 2610916 w 7911365"/>
              <a:gd name="connsiteY1663" fmla="*/ 331281 h 756856"/>
              <a:gd name="connsiteX1664" fmla="*/ 2603138 w 7911365"/>
              <a:gd name="connsiteY1664" fmla="*/ 333194 h 756856"/>
              <a:gd name="connsiteX1665" fmla="*/ 2605882 w 7911365"/>
              <a:gd name="connsiteY1665" fmla="*/ 346940 h 756856"/>
              <a:gd name="connsiteX1666" fmla="*/ 2616864 w 7911365"/>
              <a:gd name="connsiteY1666" fmla="*/ 344266 h 756856"/>
              <a:gd name="connsiteX1667" fmla="*/ 2620068 w 7911365"/>
              <a:gd name="connsiteY1667" fmla="*/ 343501 h 756856"/>
              <a:gd name="connsiteX1668" fmla="*/ 2633798 w 7911365"/>
              <a:gd name="connsiteY1668" fmla="*/ 364503 h 756856"/>
              <a:gd name="connsiteX1669" fmla="*/ 2626016 w 7911365"/>
              <a:gd name="connsiteY1669" fmla="*/ 406124 h 756856"/>
              <a:gd name="connsiteX1670" fmla="*/ 2557836 w 7911365"/>
              <a:gd name="connsiteY1670" fmla="*/ 408036 h 756856"/>
              <a:gd name="connsiteX1671" fmla="*/ 2529007 w 7911365"/>
              <a:gd name="connsiteY1671" fmla="*/ 395052 h 756856"/>
              <a:gd name="connsiteX1672" fmla="*/ 2509790 w 7911365"/>
              <a:gd name="connsiteY1672" fmla="*/ 400015 h 756856"/>
              <a:gd name="connsiteX1673" fmla="*/ 2507499 w 7911365"/>
              <a:gd name="connsiteY1673" fmla="*/ 403835 h 756856"/>
              <a:gd name="connsiteX1674" fmla="*/ 2497890 w 7911365"/>
              <a:gd name="connsiteY1674" fmla="*/ 422164 h 756856"/>
              <a:gd name="connsiteX1675" fmla="*/ 2436576 w 7911365"/>
              <a:gd name="connsiteY1675" fmla="*/ 403454 h 756856"/>
              <a:gd name="connsiteX1676" fmla="*/ 2474557 w 7911365"/>
              <a:gd name="connsiteY1676" fmla="*/ 398872 h 756856"/>
              <a:gd name="connsiteX1677" fmla="*/ 2473183 w 7911365"/>
              <a:gd name="connsiteY1677" fmla="*/ 408417 h 756856"/>
              <a:gd name="connsiteX1678" fmla="*/ 2483248 w 7911365"/>
              <a:gd name="connsiteY1678" fmla="*/ 411472 h 756856"/>
              <a:gd name="connsiteX1679" fmla="*/ 2493317 w 7911365"/>
              <a:gd name="connsiteY1679" fmla="*/ 408798 h 756856"/>
              <a:gd name="connsiteX1680" fmla="*/ 2496060 w 7911365"/>
              <a:gd name="connsiteY1680" fmla="*/ 384360 h 756856"/>
              <a:gd name="connsiteX1681" fmla="*/ 2508873 w 7911365"/>
              <a:gd name="connsiteY1681" fmla="*/ 369086 h 756856"/>
              <a:gd name="connsiteX1682" fmla="*/ 2513451 w 7911365"/>
              <a:gd name="connsiteY1682" fmla="*/ 368705 h 756856"/>
              <a:gd name="connsiteX1683" fmla="*/ 2507499 w 7911365"/>
              <a:gd name="connsiteY1683" fmla="*/ 354192 h 756856"/>
              <a:gd name="connsiteX1684" fmla="*/ 2500638 w 7911365"/>
              <a:gd name="connsiteY1684" fmla="*/ 352665 h 756856"/>
              <a:gd name="connsiteX1685" fmla="*/ 2495148 w 7911365"/>
              <a:gd name="connsiteY1685" fmla="*/ 351522 h 756856"/>
              <a:gd name="connsiteX1686" fmla="*/ 2488739 w 7911365"/>
              <a:gd name="connsiteY1686" fmla="*/ 320209 h 756856"/>
              <a:gd name="connsiteX1687" fmla="*/ 2516656 w 7911365"/>
              <a:gd name="connsiteY1687" fmla="*/ 317154 h 756856"/>
              <a:gd name="connsiteX1688" fmla="*/ 2518486 w 7911365"/>
              <a:gd name="connsiteY1688" fmla="*/ 317154 h 756856"/>
              <a:gd name="connsiteX1689" fmla="*/ 2510247 w 7911365"/>
              <a:gd name="connsiteY1689" fmla="*/ 306462 h 756856"/>
              <a:gd name="connsiteX1690" fmla="*/ 2507042 w 7911365"/>
              <a:gd name="connsiteY1690" fmla="*/ 307989 h 756856"/>
              <a:gd name="connsiteX1691" fmla="*/ 2481878 w 7911365"/>
              <a:gd name="connsiteY1691" fmla="*/ 319447 h 756856"/>
              <a:gd name="connsiteX1692" fmla="*/ 2461284 w 7911365"/>
              <a:gd name="connsiteY1692" fmla="*/ 301499 h 756856"/>
              <a:gd name="connsiteX1693" fmla="*/ 2431998 w 7911365"/>
              <a:gd name="connsiteY1693" fmla="*/ 319828 h 756856"/>
              <a:gd name="connsiteX1694" fmla="*/ 2409577 w 7911365"/>
              <a:gd name="connsiteY1694" fmla="*/ 360687 h 756856"/>
              <a:gd name="connsiteX1695" fmla="*/ 2426968 w 7911365"/>
              <a:gd name="connsiteY1695" fmla="*/ 373287 h 756856"/>
              <a:gd name="connsiteX1696" fmla="*/ 2423307 w 7911365"/>
              <a:gd name="connsiteY1696" fmla="*/ 423311 h 756856"/>
              <a:gd name="connsiteX1697" fmla="*/ 2490569 w 7911365"/>
              <a:gd name="connsiteY1697" fmla="*/ 466840 h 756856"/>
              <a:gd name="connsiteX1698" fmla="*/ 2447558 w 7911365"/>
              <a:gd name="connsiteY1698" fmla="*/ 465693 h 756856"/>
              <a:gd name="connsiteX1699" fmla="*/ 2445728 w 7911365"/>
              <a:gd name="connsiteY1699" fmla="*/ 459203 h 756856"/>
              <a:gd name="connsiteX1700" fmla="*/ 2438406 w 7911365"/>
              <a:gd name="connsiteY1700" fmla="*/ 445456 h 756856"/>
              <a:gd name="connsiteX1701" fmla="*/ 2420103 w 7911365"/>
              <a:gd name="connsiteY1701" fmla="*/ 456148 h 756856"/>
              <a:gd name="connsiteX1702" fmla="*/ 2404542 w 7911365"/>
              <a:gd name="connsiteY1702" fmla="*/ 455001 h 756856"/>
              <a:gd name="connsiteX1703" fmla="*/ 2383496 w 7911365"/>
              <a:gd name="connsiteY1703" fmla="*/ 466078 h 756856"/>
              <a:gd name="connsiteX1704" fmla="*/ 2383952 w 7911365"/>
              <a:gd name="connsiteY1704" fmla="*/ 474096 h 756856"/>
              <a:gd name="connsiteX1705" fmla="*/ 2396764 w 7911365"/>
              <a:gd name="connsiteY1705" fmla="*/ 480967 h 756856"/>
              <a:gd name="connsiteX1706" fmla="*/ 2410951 w 7911365"/>
              <a:gd name="connsiteY1706" fmla="*/ 519918 h 756856"/>
              <a:gd name="connsiteX1707" fmla="*/ 2409120 w 7911365"/>
              <a:gd name="connsiteY1707" fmla="*/ 530991 h 756856"/>
              <a:gd name="connsiteX1708" fmla="*/ 2421477 w 7911365"/>
              <a:gd name="connsiteY1708" fmla="*/ 536719 h 756856"/>
              <a:gd name="connsiteX1709" fmla="*/ 2427424 w 7911365"/>
              <a:gd name="connsiteY1709" fmla="*/ 527555 h 756856"/>
              <a:gd name="connsiteX1710" fmla="*/ 2425594 w 7911365"/>
              <a:gd name="connsiteY1710" fmla="*/ 521064 h 756856"/>
              <a:gd name="connsiteX1711" fmla="*/ 2456254 w 7911365"/>
              <a:gd name="connsiteY1711" fmla="*/ 503497 h 756856"/>
              <a:gd name="connsiteX1712" fmla="*/ 2492400 w 7911365"/>
              <a:gd name="connsiteY1712" fmla="*/ 498534 h 756856"/>
              <a:gd name="connsiteX1713" fmla="*/ 2493317 w 7911365"/>
              <a:gd name="connsiteY1713" fmla="*/ 486315 h 756856"/>
              <a:gd name="connsiteX1714" fmla="*/ 2495148 w 7911365"/>
              <a:gd name="connsiteY1714" fmla="*/ 487077 h 756856"/>
              <a:gd name="connsiteX1715" fmla="*/ 2508416 w 7911365"/>
              <a:gd name="connsiteY1715" fmla="*/ 492425 h 756856"/>
              <a:gd name="connsiteX1716" fmla="*/ 2551432 w 7911365"/>
              <a:gd name="connsiteY1716" fmla="*/ 495860 h 756856"/>
              <a:gd name="connsiteX1717" fmla="*/ 2557380 w 7911365"/>
              <a:gd name="connsiteY1717" fmla="*/ 490516 h 756856"/>
              <a:gd name="connsiteX1718" fmla="*/ 2559210 w 7911365"/>
              <a:gd name="connsiteY1718" fmla="*/ 488989 h 756856"/>
              <a:gd name="connsiteX1719" fmla="*/ 2548684 w 7911365"/>
              <a:gd name="connsiteY1719" fmla="*/ 483260 h 756856"/>
              <a:gd name="connsiteX1720" fmla="*/ 2544567 w 7911365"/>
              <a:gd name="connsiteY1720" fmla="*/ 482494 h 756856"/>
              <a:gd name="connsiteX1721" fmla="*/ 2536784 w 7911365"/>
              <a:gd name="connsiteY1721" fmla="*/ 480967 h 756856"/>
              <a:gd name="connsiteX1722" fmla="*/ 2537702 w 7911365"/>
              <a:gd name="connsiteY1722" fmla="*/ 471041 h 756856"/>
              <a:gd name="connsiteX1723" fmla="*/ 2545480 w 7911365"/>
              <a:gd name="connsiteY1723" fmla="*/ 469514 h 756856"/>
              <a:gd name="connsiteX1724" fmla="*/ 2556006 w 7911365"/>
              <a:gd name="connsiteY1724" fmla="*/ 467220 h 756856"/>
              <a:gd name="connsiteX1725" fmla="*/ 2602682 w 7911365"/>
              <a:gd name="connsiteY1725" fmla="*/ 473715 h 756856"/>
              <a:gd name="connsiteX1726" fmla="*/ 2607256 w 7911365"/>
              <a:gd name="connsiteY1726" fmla="*/ 485934 h 756856"/>
              <a:gd name="connsiteX1727" fmla="*/ 2631507 w 7911365"/>
              <a:gd name="connsiteY1727" fmla="*/ 533665 h 756856"/>
              <a:gd name="connsiteX1728" fmla="*/ 2638372 w 7911365"/>
              <a:gd name="connsiteY1728" fmla="*/ 547792 h 756856"/>
              <a:gd name="connsiteX1729" fmla="*/ 2668576 w 7911365"/>
              <a:gd name="connsiteY1729" fmla="*/ 540536 h 756856"/>
              <a:gd name="connsiteX1730" fmla="*/ 2669488 w 7911365"/>
              <a:gd name="connsiteY1730" fmla="*/ 551993 h 756856"/>
              <a:gd name="connsiteX1731" fmla="*/ 2646150 w 7911365"/>
              <a:gd name="connsiteY1731" fmla="*/ 563832 h 756856"/>
              <a:gd name="connsiteX1732" fmla="*/ 2665371 w 7911365"/>
              <a:gd name="connsiteY1732" fmla="*/ 573377 h 756856"/>
              <a:gd name="connsiteX1733" fmla="*/ 2679558 w 7911365"/>
              <a:gd name="connsiteY1733" fmla="*/ 564974 h 756856"/>
              <a:gd name="connsiteX1734" fmla="*/ 2676810 w 7911365"/>
              <a:gd name="connsiteY1734" fmla="*/ 585215 h 756856"/>
              <a:gd name="connsiteX1735" fmla="*/ 2669032 w 7911365"/>
              <a:gd name="connsiteY1735" fmla="*/ 590940 h 756856"/>
              <a:gd name="connsiteX1736" fmla="*/ 2650272 w 7911365"/>
              <a:gd name="connsiteY1736" fmla="*/ 610416 h 756856"/>
              <a:gd name="connsiteX1737" fmla="*/ 2626016 w 7911365"/>
              <a:gd name="connsiteY1737" fmla="*/ 604306 h 756856"/>
              <a:gd name="connsiteX1738" fmla="*/ 2610916 w 7911365"/>
              <a:gd name="connsiteY1738" fmla="*/ 605072 h 756856"/>
              <a:gd name="connsiteX1739" fmla="*/ 2596274 w 7911365"/>
              <a:gd name="connsiteY1739" fmla="*/ 596669 h 756856"/>
              <a:gd name="connsiteX1740" fmla="*/ 2570648 w 7911365"/>
              <a:gd name="connsiteY1740" fmla="*/ 565740 h 756856"/>
              <a:gd name="connsiteX1741" fmla="*/ 2565614 w 7911365"/>
              <a:gd name="connsiteY1741" fmla="*/ 584450 h 756856"/>
              <a:gd name="connsiteX1742" fmla="*/ 2544567 w 7911365"/>
              <a:gd name="connsiteY1742" fmla="*/ 591325 h 756856"/>
              <a:gd name="connsiteX1743" fmla="*/ 2540906 w 7911365"/>
              <a:gd name="connsiteY1743" fmla="*/ 592087 h 756856"/>
              <a:gd name="connsiteX1744" fmla="*/ 2531754 w 7911365"/>
              <a:gd name="connsiteY1744" fmla="*/ 595522 h 756856"/>
              <a:gd name="connsiteX1745" fmla="*/ 2509334 w 7911365"/>
              <a:gd name="connsiteY1745" fmla="*/ 595142 h 756856"/>
              <a:gd name="connsiteX1746" fmla="*/ 2505674 w 7911365"/>
              <a:gd name="connsiteY1746" fmla="*/ 584069 h 756856"/>
              <a:gd name="connsiteX1747" fmla="*/ 2483248 w 7911365"/>
              <a:gd name="connsiteY1747" fmla="*/ 570322 h 756856"/>
              <a:gd name="connsiteX1748" fmla="*/ 2454423 w 7911365"/>
              <a:gd name="connsiteY1748" fmla="*/ 562304 h 756856"/>
              <a:gd name="connsiteX1749" fmla="*/ 2437950 w 7911365"/>
              <a:gd name="connsiteY1749" fmla="*/ 564594 h 756856"/>
              <a:gd name="connsiteX1750" fmla="*/ 2409120 w 7911365"/>
              <a:gd name="connsiteY1750" fmla="*/ 581395 h 756856"/>
              <a:gd name="connsiteX1751" fmla="*/ 2383952 w 7911365"/>
              <a:gd name="connsiteY1751" fmla="*/ 600490 h 756856"/>
              <a:gd name="connsiteX1752" fmla="*/ 2367479 w 7911365"/>
              <a:gd name="connsiteY1752" fmla="*/ 589798 h 756856"/>
              <a:gd name="connsiteX1753" fmla="*/ 2359244 w 7911365"/>
              <a:gd name="connsiteY1753" fmla="*/ 584450 h 756856"/>
              <a:gd name="connsiteX1754" fmla="*/ 2356040 w 7911365"/>
              <a:gd name="connsiteY1754" fmla="*/ 603544 h 756856"/>
              <a:gd name="connsiteX1755" fmla="*/ 2366105 w 7911365"/>
              <a:gd name="connsiteY1755" fmla="*/ 603925 h 756856"/>
              <a:gd name="connsiteX1756" fmla="*/ 2371596 w 7911365"/>
              <a:gd name="connsiteY1756" fmla="*/ 604306 h 756856"/>
              <a:gd name="connsiteX1757" fmla="*/ 2373426 w 7911365"/>
              <a:gd name="connsiteY1757" fmla="*/ 611181 h 756856"/>
              <a:gd name="connsiteX1758" fmla="*/ 2340024 w 7911365"/>
              <a:gd name="connsiteY1758" fmla="*/ 614236 h 756856"/>
              <a:gd name="connsiteX1759" fmla="*/ 2335450 w 7911365"/>
              <a:gd name="connsiteY1759" fmla="*/ 610035 h 756856"/>
              <a:gd name="connsiteX1760" fmla="*/ 2311194 w 7911365"/>
              <a:gd name="connsiteY1760" fmla="*/ 607361 h 756856"/>
              <a:gd name="connsiteX1761" fmla="*/ 2307990 w 7911365"/>
              <a:gd name="connsiteY1761" fmla="*/ 610797 h 756856"/>
              <a:gd name="connsiteX1762" fmla="*/ 2311194 w 7911365"/>
              <a:gd name="connsiteY1762" fmla="*/ 627598 h 756856"/>
              <a:gd name="connsiteX1763" fmla="*/ 2306620 w 7911365"/>
              <a:gd name="connsiteY1763" fmla="*/ 629125 h 756856"/>
              <a:gd name="connsiteX1764" fmla="*/ 2301586 w 7911365"/>
              <a:gd name="connsiteY1764" fmla="*/ 631038 h 756856"/>
              <a:gd name="connsiteX1765" fmla="*/ 2275504 w 7911365"/>
              <a:gd name="connsiteY1765" fmla="*/ 621873 h 756856"/>
              <a:gd name="connsiteX1766" fmla="*/ 2206407 w 7911365"/>
              <a:gd name="connsiteY1766" fmla="*/ 602017 h 756856"/>
              <a:gd name="connsiteX1767" fmla="*/ 2189934 w 7911365"/>
              <a:gd name="connsiteY1767" fmla="*/ 605072 h 756856"/>
              <a:gd name="connsiteX1768" fmla="*/ 2185360 w 7911365"/>
              <a:gd name="connsiteY1768" fmla="*/ 606980 h 756856"/>
              <a:gd name="connsiteX1769" fmla="*/ 2157905 w 7911365"/>
              <a:gd name="connsiteY1769" fmla="*/ 605453 h 756856"/>
              <a:gd name="connsiteX1770" fmla="*/ 2111685 w 7911365"/>
              <a:gd name="connsiteY1770" fmla="*/ 607742 h 756856"/>
              <a:gd name="connsiteX1771" fmla="*/ 2106655 w 7911365"/>
              <a:gd name="connsiteY1771" fmla="*/ 589798 h 756856"/>
              <a:gd name="connsiteX1772" fmla="*/ 2102994 w 7911365"/>
              <a:gd name="connsiteY1772" fmla="*/ 576432 h 756856"/>
              <a:gd name="connsiteX1773" fmla="*/ 2063182 w 7911365"/>
              <a:gd name="connsiteY1773" fmla="*/ 561158 h 756856"/>
              <a:gd name="connsiteX1774" fmla="*/ 2034354 w 7911365"/>
              <a:gd name="connsiteY1774" fmla="*/ 572611 h 756856"/>
              <a:gd name="connsiteX1775" fmla="*/ 2012846 w 7911365"/>
              <a:gd name="connsiteY1775" fmla="*/ 581395 h 756856"/>
              <a:gd name="connsiteX1776" fmla="*/ 2070048 w 7911365"/>
              <a:gd name="connsiteY1776" fmla="*/ 611562 h 756856"/>
              <a:gd name="connsiteX1777" fmla="*/ 2062726 w 7911365"/>
              <a:gd name="connsiteY1777" fmla="*/ 634092 h 756856"/>
              <a:gd name="connsiteX1778" fmla="*/ 2027950 w 7911365"/>
              <a:gd name="connsiteY1778" fmla="*/ 606214 h 756856"/>
              <a:gd name="connsiteX1779" fmla="*/ 1966174 w 7911365"/>
              <a:gd name="connsiteY1779" fmla="*/ 603925 h 756856"/>
              <a:gd name="connsiteX1780" fmla="*/ 1983560 w 7911365"/>
              <a:gd name="connsiteY1780" fmla="*/ 593614 h 756856"/>
              <a:gd name="connsiteX1781" fmla="*/ 1989512 w 7911365"/>
              <a:gd name="connsiteY1781" fmla="*/ 590179 h 756856"/>
              <a:gd name="connsiteX1782" fmla="*/ 1959308 w 7911365"/>
              <a:gd name="connsiteY1782" fmla="*/ 572231 h 756856"/>
              <a:gd name="connsiteX1783" fmla="*/ 1922245 w 7911365"/>
              <a:gd name="connsiteY1783" fmla="*/ 598577 h 756856"/>
              <a:gd name="connsiteX1784" fmla="*/ 1919579 w 7911365"/>
              <a:gd name="connsiteY1784" fmla="*/ 601696 h 756856"/>
              <a:gd name="connsiteX1785" fmla="*/ 1949700 w 7911365"/>
              <a:gd name="connsiteY1785" fmla="*/ 596669 h 756856"/>
              <a:gd name="connsiteX1786" fmla="*/ 1957022 w 7911365"/>
              <a:gd name="connsiteY1786" fmla="*/ 604687 h 756856"/>
              <a:gd name="connsiteX1787" fmla="*/ 1964344 w 7911365"/>
              <a:gd name="connsiteY1787" fmla="*/ 612709 h 756856"/>
              <a:gd name="connsiteX1788" fmla="*/ 1985852 w 7911365"/>
              <a:gd name="connsiteY1788" fmla="*/ 622635 h 756856"/>
              <a:gd name="connsiteX1789" fmla="*/ 1988594 w 7911365"/>
              <a:gd name="connsiteY1789" fmla="*/ 625690 h 756856"/>
              <a:gd name="connsiteX1790" fmla="*/ 1995003 w 7911365"/>
              <a:gd name="connsiteY1790" fmla="*/ 632180 h 756856"/>
              <a:gd name="connsiteX1791" fmla="*/ 1973952 w 7911365"/>
              <a:gd name="connsiteY1791" fmla="*/ 647454 h 756856"/>
              <a:gd name="connsiteX1792" fmla="*/ 1963426 w 7911365"/>
              <a:gd name="connsiteY1792" fmla="*/ 646693 h 756856"/>
              <a:gd name="connsiteX1793" fmla="*/ 1944666 w 7911365"/>
              <a:gd name="connsiteY1793" fmla="*/ 638290 h 756856"/>
              <a:gd name="connsiteX1794" fmla="*/ 1933227 w 7911365"/>
              <a:gd name="connsiteY1794" fmla="*/ 627217 h 756856"/>
              <a:gd name="connsiteX1795" fmla="*/ 1918354 w 7911365"/>
              <a:gd name="connsiteY1795" fmla="*/ 603123 h 756856"/>
              <a:gd name="connsiteX1796" fmla="*/ 1908515 w 7911365"/>
              <a:gd name="connsiteY1796" fmla="*/ 614617 h 756856"/>
              <a:gd name="connsiteX1797" fmla="*/ 1882434 w 7911365"/>
              <a:gd name="connsiteY1797" fmla="*/ 624928 h 756856"/>
              <a:gd name="connsiteX1798" fmla="*/ 1866873 w 7911365"/>
              <a:gd name="connsiteY1798" fmla="*/ 595907 h 756856"/>
              <a:gd name="connsiteX1799" fmla="*/ 1812424 w 7911365"/>
              <a:gd name="connsiteY1799" fmla="*/ 615764 h 756856"/>
              <a:gd name="connsiteX1800" fmla="*/ 1775816 w 7911365"/>
              <a:gd name="connsiteY1800" fmla="*/ 616144 h 756856"/>
              <a:gd name="connsiteX1801" fmla="*/ 1762086 w 7911365"/>
              <a:gd name="connsiteY1801" fmla="*/ 647839 h 756856"/>
              <a:gd name="connsiteX1802" fmla="*/ 1728684 w 7911365"/>
              <a:gd name="connsiteY1802" fmla="*/ 641345 h 756856"/>
              <a:gd name="connsiteX1803" fmla="*/ 1661416 w 7911365"/>
              <a:gd name="connsiteY1803" fmla="*/ 629510 h 756856"/>
              <a:gd name="connsiteX1804" fmla="*/ 1653638 w 7911365"/>
              <a:gd name="connsiteY1804" fmla="*/ 637909 h 756856"/>
              <a:gd name="connsiteX1805" fmla="*/ 1638078 w 7911365"/>
              <a:gd name="connsiteY1805" fmla="*/ 645546 h 756856"/>
              <a:gd name="connsiteX1806" fmla="*/ 1638540 w 7911365"/>
              <a:gd name="connsiteY1806" fmla="*/ 635235 h 756856"/>
              <a:gd name="connsiteX1807" fmla="*/ 1622979 w 7911365"/>
              <a:gd name="connsiteY1807" fmla="*/ 586743 h 756856"/>
              <a:gd name="connsiteX1808" fmla="*/ 1624353 w 7911365"/>
              <a:gd name="connsiteY1808" fmla="*/ 577959 h 756856"/>
              <a:gd name="connsiteX1809" fmla="*/ 1628931 w 7911365"/>
              <a:gd name="connsiteY1809" fmla="*/ 571084 h 756856"/>
              <a:gd name="connsiteX1810" fmla="*/ 1607424 w 7911365"/>
              <a:gd name="connsiteY1810" fmla="*/ 554283 h 756856"/>
              <a:gd name="connsiteX1811" fmla="*/ 1599646 w 7911365"/>
              <a:gd name="connsiteY1811" fmla="*/ 536339 h 756856"/>
              <a:gd name="connsiteX1812" fmla="*/ 1588664 w 7911365"/>
              <a:gd name="connsiteY1812" fmla="*/ 532137 h 756856"/>
              <a:gd name="connsiteX1813" fmla="*/ 1587290 w 7911365"/>
              <a:gd name="connsiteY1813" fmla="*/ 513043 h 756856"/>
              <a:gd name="connsiteX1814" fmla="*/ 1595984 w 7911365"/>
              <a:gd name="connsiteY1814" fmla="*/ 513808 h 756856"/>
              <a:gd name="connsiteX1815" fmla="*/ 1657756 w 7911365"/>
              <a:gd name="connsiteY1815" fmla="*/ 527174 h 756856"/>
              <a:gd name="connsiteX1816" fmla="*/ 1682012 w 7911365"/>
              <a:gd name="connsiteY1816" fmla="*/ 536339 h 756856"/>
              <a:gd name="connsiteX1817" fmla="*/ 1702602 w 7911365"/>
              <a:gd name="connsiteY1817" fmla="*/ 539774 h 756856"/>
              <a:gd name="connsiteX1818" fmla="*/ 1702602 w 7911365"/>
              <a:gd name="connsiteY1818" fmla="*/ 516097 h 756856"/>
              <a:gd name="connsiteX1819" fmla="*/ 1728227 w 7911365"/>
              <a:gd name="connsiteY1819" fmla="*/ 518771 h 756856"/>
              <a:gd name="connsiteX1820" fmla="*/ 1737835 w 7911365"/>
              <a:gd name="connsiteY1820" fmla="*/ 522973 h 756856"/>
              <a:gd name="connsiteX1821" fmla="*/ 1750648 w 7911365"/>
              <a:gd name="connsiteY1821" fmla="*/ 528701 h 756856"/>
              <a:gd name="connsiteX1822" fmla="*/ 1786342 w 7911365"/>
              <a:gd name="connsiteY1822" fmla="*/ 523734 h 756856"/>
              <a:gd name="connsiteX1823" fmla="*/ 1795950 w 7911365"/>
              <a:gd name="connsiteY1823" fmla="*/ 521064 h 756856"/>
              <a:gd name="connsiteX1824" fmla="*/ 1814710 w 7911365"/>
              <a:gd name="connsiteY1824" fmla="*/ 505406 h 756856"/>
              <a:gd name="connsiteX1825" fmla="*/ 1808763 w 7911365"/>
              <a:gd name="connsiteY1825" fmla="*/ 485549 h 756856"/>
              <a:gd name="connsiteX1826" fmla="*/ 1818371 w 7911365"/>
              <a:gd name="connsiteY1826" fmla="*/ 450038 h 756856"/>
              <a:gd name="connsiteX1827" fmla="*/ 1814254 w 7911365"/>
              <a:gd name="connsiteY1827" fmla="*/ 452712 h 756856"/>
              <a:gd name="connsiteX1828" fmla="*/ 1769869 w 7911365"/>
              <a:gd name="connsiteY1828" fmla="*/ 450038 h 756856"/>
              <a:gd name="connsiteX1829" fmla="*/ 1760256 w 7911365"/>
              <a:gd name="connsiteY1829" fmla="*/ 436672 h 756856"/>
              <a:gd name="connsiteX1830" fmla="*/ 1738292 w 7911365"/>
              <a:gd name="connsiteY1830" fmla="*/ 438585 h 756856"/>
              <a:gd name="connsiteX1831" fmla="*/ 1718619 w 7911365"/>
              <a:gd name="connsiteY1831" fmla="*/ 438965 h 756856"/>
              <a:gd name="connsiteX1832" fmla="*/ 1704432 w 7911365"/>
              <a:gd name="connsiteY1832" fmla="*/ 455767 h 756856"/>
              <a:gd name="connsiteX1833" fmla="*/ 1729596 w 7911365"/>
              <a:gd name="connsiteY1833" fmla="*/ 489370 h 756856"/>
              <a:gd name="connsiteX1834" fmla="*/ 1741040 w 7911365"/>
              <a:gd name="connsiteY1834" fmla="*/ 467605 h 756856"/>
              <a:gd name="connsiteX1835" fmla="*/ 1763004 w 7911365"/>
              <a:gd name="connsiteY1835" fmla="*/ 463785 h 756856"/>
              <a:gd name="connsiteX1836" fmla="*/ 1763004 w 7911365"/>
              <a:gd name="connsiteY1836" fmla="*/ 485168 h 756856"/>
              <a:gd name="connsiteX1837" fmla="*/ 1798694 w 7911365"/>
              <a:gd name="connsiteY1837" fmla="*/ 491278 h 756856"/>
              <a:gd name="connsiteX1838" fmla="*/ 1758426 w 7911365"/>
              <a:gd name="connsiteY1838" fmla="*/ 512281 h 756856"/>
              <a:gd name="connsiteX1839" fmla="*/ 1684755 w 7911365"/>
              <a:gd name="connsiteY1839" fmla="*/ 508845 h 756856"/>
              <a:gd name="connsiteX1840" fmla="*/ 1653638 w 7911365"/>
              <a:gd name="connsiteY1840" fmla="*/ 481733 h 756856"/>
              <a:gd name="connsiteX1841" fmla="*/ 1660048 w 7911365"/>
              <a:gd name="connsiteY1841" fmla="*/ 477912 h 756856"/>
              <a:gd name="connsiteX1842" fmla="*/ 1656386 w 7911365"/>
              <a:gd name="connsiteY1842" fmla="*/ 458056 h 756856"/>
              <a:gd name="connsiteX1843" fmla="*/ 1628470 w 7911365"/>
              <a:gd name="connsiteY1843" fmla="*/ 428274 h 756856"/>
              <a:gd name="connsiteX1844" fmla="*/ 1628470 w 7911365"/>
              <a:gd name="connsiteY1844" fmla="*/ 417582 h 756856"/>
              <a:gd name="connsiteX1845" fmla="*/ 1613371 w 7911365"/>
              <a:gd name="connsiteY1845" fmla="*/ 389323 h 756856"/>
              <a:gd name="connsiteX1846" fmla="*/ 1618406 w 7911365"/>
              <a:gd name="connsiteY1846" fmla="*/ 388942 h 756856"/>
              <a:gd name="connsiteX1847" fmla="*/ 1638996 w 7911365"/>
              <a:gd name="connsiteY1847" fmla="*/ 387034 h 756856"/>
              <a:gd name="connsiteX1848" fmla="*/ 1642656 w 7911365"/>
              <a:gd name="connsiteY1848" fmla="*/ 352284 h 756856"/>
              <a:gd name="connsiteX1849" fmla="*/ 1643113 w 7911365"/>
              <a:gd name="connsiteY1849" fmla="*/ 343885 h 756856"/>
              <a:gd name="connsiteX1850" fmla="*/ 1650896 w 7911365"/>
              <a:gd name="connsiteY1850" fmla="*/ 334721 h 756856"/>
              <a:gd name="connsiteX1851" fmla="*/ 1666451 w 7911365"/>
              <a:gd name="connsiteY1851" fmla="*/ 338157 h 756856"/>
              <a:gd name="connsiteX1852" fmla="*/ 1691164 w 7911365"/>
              <a:gd name="connsiteY1852" fmla="*/ 364503 h 756856"/>
              <a:gd name="connsiteX1853" fmla="*/ 1695280 w 7911365"/>
              <a:gd name="connsiteY1853" fmla="*/ 372906 h 756856"/>
              <a:gd name="connsiteX1854" fmla="*/ 1703058 w 7911365"/>
              <a:gd name="connsiteY1854" fmla="*/ 379777 h 756856"/>
              <a:gd name="connsiteX1855" fmla="*/ 1722280 w 7911365"/>
              <a:gd name="connsiteY1855" fmla="*/ 362976 h 756856"/>
              <a:gd name="connsiteX1856" fmla="*/ 1731888 w 7911365"/>
              <a:gd name="connsiteY1856" fmla="*/ 365269 h 756856"/>
              <a:gd name="connsiteX1857" fmla="*/ 1742870 w 7911365"/>
              <a:gd name="connsiteY1857" fmla="*/ 367939 h 756856"/>
              <a:gd name="connsiteX1858" fmla="*/ 1756595 w 7911365"/>
              <a:gd name="connsiteY1858" fmla="*/ 377103 h 756856"/>
              <a:gd name="connsiteX1859" fmla="*/ 1727310 w 7911365"/>
              <a:gd name="connsiteY1859" fmla="*/ 386268 h 756856"/>
              <a:gd name="connsiteX1860" fmla="*/ 1733262 w 7911365"/>
              <a:gd name="connsiteY1860" fmla="*/ 408798 h 756856"/>
              <a:gd name="connsiteX1861" fmla="*/ 1739209 w 7911365"/>
              <a:gd name="connsiteY1861" fmla="*/ 412619 h 756856"/>
              <a:gd name="connsiteX1862" fmla="*/ 1769869 w 7911365"/>
              <a:gd name="connsiteY1862" fmla="*/ 411853 h 756856"/>
              <a:gd name="connsiteX1863" fmla="*/ 1782220 w 7911365"/>
              <a:gd name="connsiteY1863" fmla="*/ 404597 h 756856"/>
              <a:gd name="connsiteX1864" fmla="*/ 1814710 w 7911365"/>
              <a:gd name="connsiteY1864" fmla="*/ 402689 h 756856"/>
              <a:gd name="connsiteX1865" fmla="*/ 1854522 w 7911365"/>
              <a:gd name="connsiteY1865" fmla="*/ 422164 h 756856"/>
              <a:gd name="connsiteX1866" fmla="*/ 1924532 w 7911365"/>
              <a:gd name="connsiteY1866" fmla="*/ 435145 h 756856"/>
              <a:gd name="connsiteX1867" fmla="*/ 1928192 w 7911365"/>
              <a:gd name="connsiteY1867" fmla="*/ 432856 h 756856"/>
              <a:gd name="connsiteX1868" fmla="*/ 1932771 w 7911365"/>
              <a:gd name="connsiteY1868" fmla="*/ 429801 h 756856"/>
              <a:gd name="connsiteX1869" fmla="*/ 1953361 w 7911365"/>
              <a:gd name="connsiteY1869" fmla="*/ 434764 h 756856"/>
              <a:gd name="connsiteX1870" fmla="*/ 1951987 w 7911365"/>
              <a:gd name="connsiteY1870" fmla="*/ 437438 h 756856"/>
              <a:gd name="connsiteX1871" fmla="*/ 1935970 w 7911365"/>
              <a:gd name="connsiteY1871" fmla="*/ 457675 h 756856"/>
              <a:gd name="connsiteX1872" fmla="*/ 1923619 w 7911365"/>
              <a:gd name="connsiteY1872" fmla="*/ 466078 h 756856"/>
              <a:gd name="connsiteX1873" fmla="*/ 1929110 w 7911365"/>
              <a:gd name="connsiteY1873" fmla="*/ 495099 h 756856"/>
              <a:gd name="connsiteX1874" fmla="*/ 1889298 w 7911365"/>
              <a:gd name="connsiteY1874" fmla="*/ 480586 h 756856"/>
              <a:gd name="connsiteX1875" fmla="*/ 1879229 w 7911365"/>
              <a:gd name="connsiteY1875" fmla="*/ 472187 h 756856"/>
              <a:gd name="connsiteX1876" fmla="*/ 1869164 w 7911365"/>
              <a:gd name="connsiteY1876" fmla="*/ 459968 h 756856"/>
              <a:gd name="connsiteX1877" fmla="*/ 1852692 w 7911365"/>
              <a:gd name="connsiteY1877" fmla="*/ 472187 h 756856"/>
              <a:gd name="connsiteX1878" fmla="*/ 1848113 w 7911365"/>
              <a:gd name="connsiteY1878" fmla="*/ 482114 h 756856"/>
              <a:gd name="connsiteX1879" fmla="*/ 1833014 w 7911365"/>
              <a:gd name="connsiteY1879" fmla="*/ 501208 h 756856"/>
              <a:gd name="connsiteX1880" fmla="*/ 1846283 w 7911365"/>
              <a:gd name="connsiteY1880" fmla="*/ 497388 h 756856"/>
              <a:gd name="connsiteX1881" fmla="*/ 1882890 w 7911365"/>
              <a:gd name="connsiteY1881" fmla="*/ 501208 h 756856"/>
              <a:gd name="connsiteX1882" fmla="*/ 1893872 w 7911365"/>
              <a:gd name="connsiteY1882" fmla="*/ 500442 h 756856"/>
              <a:gd name="connsiteX1883" fmla="*/ 1932771 w 7911365"/>
              <a:gd name="connsiteY1883" fmla="*/ 498153 h 756856"/>
              <a:gd name="connsiteX1884" fmla="*/ 1952905 w 7911365"/>
              <a:gd name="connsiteY1884" fmla="*/ 530991 h 756856"/>
              <a:gd name="connsiteX1885" fmla="*/ 1954274 w 7911365"/>
              <a:gd name="connsiteY1885" fmla="*/ 488604 h 756856"/>
              <a:gd name="connsiteX1886" fmla="*/ 1977156 w 7911365"/>
              <a:gd name="connsiteY1886" fmla="*/ 472949 h 756856"/>
              <a:gd name="connsiteX1887" fmla="*/ 1983560 w 7911365"/>
              <a:gd name="connsiteY1887" fmla="*/ 498534 h 756856"/>
              <a:gd name="connsiteX1888" fmla="*/ 2013306 w 7911365"/>
              <a:gd name="connsiteY1888" fmla="*/ 469514 h 756856"/>
              <a:gd name="connsiteX1889" fmla="*/ 2040762 w 7911365"/>
              <a:gd name="connsiteY1889" fmla="*/ 456913 h 756856"/>
              <a:gd name="connsiteX1890" fmla="*/ 2043505 w 7911365"/>
              <a:gd name="connsiteY1890" fmla="*/ 456913 h 756856"/>
              <a:gd name="connsiteX1891" fmla="*/ 2052200 w 7911365"/>
              <a:gd name="connsiteY1891" fmla="*/ 451566 h 756856"/>
              <a:gd name="connsiteX1892" fmla="*/ 2048540 w 7911365"/>
              <a:gd name="connsiteY1892" fmla="*/ 444309 h 756856"/>
              <a:gd name="connsiteX1893" fmla="*/ 2053114 w 7911365"/>
              <a:gd name="connsiteY1893" fmla="*/ 431328 h 756856"/>
              <a:gd name="connsiteX1894" fmla="*/ 2058148 w 7911365"/>
              <a:gd name="connsiteY1894" fmla="*/ 433237 h 756856"/>
              <a:gd name="connsiteX1895" fmla="*/ 2082860 w 7911365"/>
              <a:gd name="connsiteY1895" fmla="*/ 441639 h 756856"/>
              <a:gd name="connsiteX1896" fmla="*/ 2079656 w 7911365"/>
              <a:gd name="connsiteY1896" fmla="*/ 421783 h 756856"/>
              <a:gd name="connsiteX1897" fmla="*/ 2074165 w 7911365"/>
              <a:gd name="connsiteY1897" fmla="*/ 413761 h 756856"/>
              <a:gd name="connsiteX1898" fmla="*/ 2065013 w 7911365"/>
              <a:gd name="connsiteY1898" fmla="*/ 392378 h 756856"/>
              <a:gd name="connsiteX1899" fmla="*/ 2078738 w 7911365"/>
              <a:gd name="connsiteY1899" fmla="*/ 369086 h 756856"/>
              <a:gd name="connsiteX1900" fmla="*/ 2036640 w 7911365"/>
              <a:gd name="connsiteY1900" fmla="*/ 366031 h 756856"/>
              <a:gd name="connsiteX1901" fmla="*/ 2016506 w 7911365"/>
              <a:gd name="connsiteY1901" fmla="*/ 350376 h 756856"/>
              <a:gd name="connsiteX1902" fmla="*/ 2009184 w 7911365"/>
              <a:gd name="connsiteY1902" fmla="*/ 341973 h 756856"/>
              <a:gd name="connsiteX1903" fmla="*/ 2026576 w 7911365"/>
              <a:gd name="connsiteY1903" fmla="*/ 336629 h 756856"/>
              <a:gd name="connsiteX1904" fmla="*/ 2038932 w 7911365"/>
              <a:gd name="connsiteY1904" fmla="*/ 337391 h 756856"/>
              <a:gd name="connsiteX1905" fmla="*/ 2062265 w 7911365"/>
              <a:gd name="connsiteY1905" fmla="*/ 335864 h 756856"/>
              <a:gd name="connsiteX1906" fmla="*/ 2055348 w 7911365"/>
              <a:gd name="connsiteY1906" fmla="*/ 321736 h 756856"/>
              <a:gd name="connsiteX1907" fmla="*/ 2054987 w 7911365"/>
              <a:gd name="connsiteY1907" fmla="*/ 321159 h 756856"/>
              <a:gd name="connsiteX1908" fmla="*/ 2079195 w 7911365"/>
              <a:gd name="connsiteY1908" fmla="*/ 330900 h 756856"/>
              <a:gd name="connsiteX1909" fmla="*/ 2100246 w 7911365"/>
              <a:gd name="connsiteY1909" fmla="*/ 343501 h 756856"/>
              <a:gd name="connsiteX1910" fmla="*/ 2115807 w 7911365"/>
              <a:gd name="connsiteY1910" fmla="*/ 383213 h 756856"/>
              <a:gd name="connsiteX1911" fmla="*/ 2133193 w 7911365"/>
              <a:gd name="connsiteY1911" fmla="*/ 360302 h 756856"/>
              <a:gd name="connsiteX1912" fmla="*/ 2139602 w 7911365"/>
              <a:gd name="connsiteY1912" fmla="*/ 345413 h 756856"/>
              <a:gd name="connsiteX1913" fmla="*/ 2151040 w 7911365"/>
              <a:gd name="connsiteY1913" fmla="*/ 327846 h 756856"/>
              <a:gd name="connsiteX1914" fmla="*/ 2152414 w 7911365"/>
              <a:gd name="connsiteY1914" fmla="*/ 324791 h 756856"/>
              <a:gd name="connsiteX1915" fmla="*/ 2132280 w 7911365"/>
              <a:gd name="connsiteY1915" fmla="*/ 319828 h 756856"/>
              <a:gd name="connsiteX1916" fmla="*/ 2127246 w 7911365"/>
              <a:gd name="connsiteY1916" fmla="*/ 322883 h 756856"/>
              <a:gd name="connsiteX1917" fmla="*/ 2123584 w 7911365"/>
              <a:gd name="connsiteY1917" fmla="*/ 325172 h 756856"/>
              <a:gd name="connsiteX1918" fmla="*/ 2104364 w 7911365"/>
              <a:gd name="connsiteY1918" fmla="*/ 316392 h 756856"/>
              <a:gd name="connsiteX1919" fmla="*/ 2029780 w 7911365"/>
              <a:gd name="connsiteY1919" fmla="*/ 299206 h 756856"/>
              <a:gd name="connsiteX1920" fmla="*/ 2017424 w 7911365"/>
              <a:gd name="connsiteY1920" fmla="*/ 286606 h 756856"/>
              <a:gd name="connsiteX1921" fmla="*/ 2004611 w 7911365"/>
              <a:gd name="connsiteY1921" fmla="*/ 273240 h 756856"/>
              <a:gd name="connsiteX1922" fmla="*/ 2026576 w 7911365"/>
              <a:gd name="connsiteY1922" fmla="*/ 250329 h 756856"/>
              <a:gd name="connsiteX1923" fmla="*/ 1993172 w 7911365"/>
              <a:gd name="connsiteY1923" fmla="*/ 263314 h 756856"/>
              <a:gd name="connsiteX1924" fmla="*/ 1991342 w 7911365"/>
              <a:gd name="connsiteY1924" fmla="*/ 262548 h 756856"/>
              <a:gd name="connsiteX1925" fmla="*/ 1957478 w 7911365"/>
              <a:gd name="connsiteY1925" fmla="*/ 251095 h 756856"/>
              <a:gd name="connsiteX1926" fmla="*/ 1971665 w 7911365"/>
              <a:gd name="connsiteY1926" fmla="*/ 281262 h 756856"/>
              <a:gd name="connsiteX1927" fmla="*/ 1978986 w 7911365"/>
              <a:gd name="connsiteY1927" fmla="*/ 297678 h 756856"/>
              <a:gd name="connsiteX1928" fmla="*/ 1983104 w 7911365"/>
              <a:gd name="connsiteY1928" fmla="*/ 306081 h 756856"/>
              <a:gd name="connsiteX1929" fmla="*/ 1973038 w 7911365"/>
              <a:gd name="connsiteY1929" fmla="*/ 319062 h 756856"/>
              <a:gd name="connsiteX1930" fmla="*/ 1929566 w 7911365"/>
              <a:gd name="connsiteY1930" fmla="*/ 337010 h 756856"/>
              <a:gd name="connsiteX1931" fmla="*/ 1955648 w 7911365"/>
              <a:gd name="connsiteY1931" fmla="*/ 383213 h 756856"/>
              <a:gd name="connsiteX1932" fmla="*/ 1972121 w 7911365"/>
              <a:gd name="connsiteY1932" fmla="*/ 391235 h 756856"/>
              <a:gd name="connsiteX1933" fmla="*/ 1968917 w 7911365"/>
              <a:gd name="connsiteY1933" fmla="*/ 391616 h 756856"/>
              <a:gd name="connsiteX1934" fmla="*/ 1950613 w 7911365"/>
              <a:gd name="connsiteY1934" fmla="*/ 391616 h 756856"/>
              <a:gd name="connsiteX1935" fmla="*/ 1933227 w 7911365"/>
              <a:gd name="connsiteY1935" fmla="*/ 390088 h 756856"/>
              <a:gd name="connsiteX1936" fmla="*/ 1889755 w 7911365"/>
              <a:gd name="connsiteY1936" fmla="*/ 393143 h 756856"/>
              <a:gd name="connsiteX1937" fmla="*/ 1855896 w 7911365"/>
              <a:gd name="connsiteY1937" fmla="*/ 399253 h 756856"/>
              <a:gd name="connsiteX1938" fmla="*/ 1852235 w 7911365"/>
              <a:gd name="connsiteY1938" fmla="*/ 393905 h 756856"/>
              <a:gd name="connsiteX1939" fmla="*/ 1847656 w 7911365"/>
              <a:gd name="connsiteY1939" fmla="*/ 388180 h 756856"/>
              <a:gd name="connsiteX1940" fmla="*/ 1822950 w 7911365"/>
              <a:gd name="connsiteY1940" fmla="*/ 374814 h 756856"/>
              <a:gd name="connsiteX1941" fmla="*/ 1802354 w 7911365"/>
              <a:gd name="connsiteY1941" fmla="*/ 356105 h 756856"/>
              <a:gd name="connsiteX1942" fmla="*/ 1823406 w 7911365"/>
              <a:gd name="connsiteY1942" fmla="*/ 358013 h 756856"/>
              <a:gd name="connsiteX1943" fmla="*/ 1858182 w 7911365"/>
              <a:gd name="connsiteY1943" fmla="*/ 343885 h 756856"/>
              <a:gd name="connsiteX1944" fmla="*/ 1863674 w 7911365"/>
              <a:gd name="connsiteY1944" fmla="*/ 341973 h 756856"/>
              <a:gd name="connsiteX1945" fmla="*/ 1879229 w 7911365"/>
              <a:gd name="connsiteY1945" fmla="*/ 353050 h 756856"/>
              <a:gd name="connsiteX1946" fmla="*/ 1876486 w 7911365"/>
              <a:gd name="connsiteY1946" fmla="*/ 355720 h 756856"/>
              <a:gd name="connsiteX1947" fmla="*/ 1855896 w 7911365"/>
              <a:gd name="connsiteY1947" fmla="*/ 370994 h 756856"/>
              <a:gd name="connsiteX1948" fmla="*/ 1860926 w 7911365"/>
              <a:gd name="connsiteY1948" fmla="*/ 381305 h 756856"/>
              <a:gd name="connsiteX1949" fmla="*/ 1864586 w 7911365"/>
              <a:gd name="connsiteY1949" fmla="*/ 382832 h 756856"/>
              <a:gd name="connsiteX1950" fmla="*/ 1897076 w 7911365"/>
              <a:gd name="connsiteY1950" fmla="*/ 364503 h 756856"/>
              <a:gd name="connsiteX1951" fmla="*/ 1905316 w 7911365"/>
              <a:gd name="connsiteY1951" fmla="*/ 319828 h 756856"/>
              <a:gd name="connsiteX1952" fmla="*/ 1916298 w 7911365"/>
              <a:gd name="connsiteY1952" fmla="*/ 307228 h 756856"/>
              <a:gd name="connsiteX1953" fmla="*/ 1932771 w 7911365"/>
              <a:gd name="connsiteY1953" fmla="*/ 295008 h 756856"/>
              <a:gd name="connsiteX1954" fmla="*/ 1935058 w 7911365"/>
              <a:gd name="connsiteY1954" fmla="*/ 291569 h 756856"/>
              <a:gd name="connsiteX1955" fmla="*/ 1931854 w 7911365"/>
              <a:gd name="connsiteY1955" fmla="*/ 282024 h 756856"/>
              <a:gd name="connsiteX1956" fmla="*/ 1900737 w 7911365"/>
              <a:gd name="connsiteY1956" fmla="*/ 290426 h 756856"/>
              <a:gd name="connsiteX1957" fmla="*/ 1893872 w 7911365"/>
              <a:gd name="connsiteY1957" fmla="*/ 295389 h 756856"/>
              <a:gd name="connsiteX1958" fmla="*/ 1855896 w 7911365"/>
              <a:gd name="connsiteY1958" fmla="*/ 283551 h 756856"/>
              <a:gd name="connsiteX1959" fmla="*/ 1823406 w 7911365"/>
              <a:gd name="connsiteY1959" fmla="*/ 288133 h 756856"/>
              <a:gd name="connsiteX1960" fmla="*/ 1822950 w 7911365"/>
              <a:gd name="connsiteY1960" fmla="*/ 288133 h 756856"/>
              <a:gd name="connsiteX1961" fmla="*/ 1809219 w 7911365"/>
              <a:gd name="connsiteY1961" fmla="*/ 272859 h 756856"/>
              <a:gd name="connsiteX1962" fmla="*/ 1821576 w 7911365"/>
              <a:gd name="connsiteY1962" fmla="*/ 244604 h 756856"/>
              <a:gd name="connsiteX1963" fmla="*/ 1838048 w 7911365"/>
              <a:gd name="connsiteY1963" fmla="*/ 256438 h 756856"/>
              <a:gd name="connsiteX1964" fmla="*/ 1856352 w 7911365"/>
              <a:gd name="connsiteY1964" fmla="*/ 272097 h 756856"/>
              <a:gd name="connsiteX1965" fmla="*/ 1860926 w 7911365"/>
              <a:gd name="connsiteY1965" fmla="*/ 275533 h 756856"/>
              <a:gd name="connsiteX1966" fmla="*/ 1880603 w 7911365"/>
              <a:gd name="connsiteY1966" fmla="*/ 273240 h 756856"/>
              <a:gd name="connsiteX1967" fmla="*/ 1880603 w 7911365"/>
              <a:gd name="connsiteY1967" fmla="*/ 269043 h 756856"/>
              <a:gd name="connsiteX1968" fmla="*/ 1906684 w 7911365"/>
              <a:gd name="connsiteY1968" fmla="*/ 261021 h 756856"/>
              <a:gd name="connsiteX1969" fmla="*/ 1925450 w 7911365"/>
              <a:gd name="connsiteY1969" fmla="*/ 270185 h 756856"/>
              <a:gd name="connsiteX1970" fmla="*/ 1874656 w 7911365"/>
              <a:gd name="connsiteY1970" fmla="*/ 234293 h 756856"/>
              <a:gd name="connsiteX1971" fmla="*/ 1760717 w 7911365"/>
              <a:gd name="connsiteY1971" fmla="*/ 228564 h 756856"/>
              <a:gd name="connsiteX1972" fmla="*/ 1768038 w 7911365"/>
              <a:gd name="connsiteY1972" fmla="*/ 238875 h 756856"/>
              <a:gd name="connsiteX1973" fmla="*/ 1728684 w 7911365"/>
              <a:gd name="connsiteY1973" fmla="*/ 262167 h 756856"/>
              <a:gd name="connsiteX1974" fmla="*/ 1745613 w 7911365"/>
              <a:gd name="connsiteY1974" fmla="*/ 264841 h 756856"/>
              <a:gd name="connsiteX1975" fmla="*/ 1770326 w 7911365"/>
              <a:gd name="connsiteY1975" fmla="*/ 276295 h 756856"/>
              <a:gd name="connsiteX1976" fmla="*/ 1742870 w 7911365"/>
              <a:gd name="connsiteY1976" fmla="*/ 298825 h 756856"/>
              <a:gd name="connsiteX1977" fmla="*/ 1732800 w 7911365"/>
              <a:gd name="connsiteY1977" fmla="*/ 299591 h 756856"/>
              <a:gd name="connsiteX1978" fmla="*/ 1714497 w 7911365"/>
              <a:gd name="connsiteY1978" fmla="*/ 291188 h 756856"/>
              <a:gd name="connsiteX1979" fmla="*/ 1716788 w 7911365"/>
              <a:gd name="connsiteY1979" fmla="*/ 275914 h 756856"/>
              <a:gd name="connsiteX1980" fmla="*/ 1671030 w 7911365"/>
              <a:gd name="connsiteY1980" fmla="*/ 286606 h 756856"/>
              <a:gd name="connsiteX1981" fmla="*/ 1636709 w 7911365"/>
              <a:gd name="connsiteY1981" fmla="*/ 285844 h 756856"/>
              <a:gd name="connsiteX1982" fmla="*/ 1618406 w 7911365"/>
              <a:gd name="connsiteY1982" fmla="*/ 275152 h 756856"/>
              <a:gd name="connsiteX1983" fmla="*/ 1621148 w 7911365"/>
              <a:gd name="connsiteY1983" fmla="*/ 268277 h 756856"/>
              <a:gd name="connsiteX1984" fmla="*/ 1626640 w 7911365"/>
              <a:gd name="connsiteY1984" fmla="*/ 253769 h 756856"/>
              <a:gd name="connsiteX1985" fmla="*/ 1657300 w 7911365"/>
              <a:gd name="connsiteY1985" fmla="*/ 258351 h 756856"/>
              <a:gd name="connsiteX1986" fmla="*/ 1629388 w 7911365"/>
              <a:gd name="connsiteY1986" fmla="*/ 241164 h 756856"/>
              <a:gd name="connsiteX1987" fmla="*/ 1587290 w 7911365"/>
              <a:gd name="connsiteY1987" fmla="*/ 277441 h 756856"/>
              <a:gd name="connsiteX1988" fmla="*/ 1563494 w 7911365"/>
              <a:gd name="connsiteY1988" fmla="*/ 273240 h 756856"/>
              <a:gd name="connsiteX1989" fmla="*/ 1555256 w 7911365"/>
              <a:gd name="connsiteY1989" fmla="*/ 301118 h 756856"/>
              <a:gd name="connsiteX1990" fmla="*/ 1538782 w 7911365"/>
              <a:gd name="connsiteY1990" fmla="*/ 321355 h 756856"/>
              <a:gd name="connsiteX1991" fmla="*/ 1527800 w 7911365"/>
              <a:gd name="connsiteY1991" fmla="*/ 298444 h 756856"/>
              <a:gd name="connsiteX1992" fmla="*/ 1512701 w 7911365"/>
              <a:gd name="connsiteY1992" fmla="*/ 299591 h 756856"/>
              <a:gd name="connsiteX1993" fmla="*/ 1472890 w 7911365"/>
              <a:gd name="connsiteY1993" fmla="*/ 299972 h 756856"/>
              <a:gd name="connsiteX1994" fmla="*/ 1448182 w 7911365"/>
              <a:gd name="connsiteY1994" fmla="*/ 294624 h 756856"/>
              <a:gd name="connsiteX1995" fmla="*/ 1440404 w 7911365"/>
              <a:gd name="connsiteY1995" fmla="*/ 280877 h 756856"/>
              <a:gd name="connsiteX1996" fmla="*/ 1411118 w 7911365"/>
              <a:gd name="connsiteY1996" fmla="*/ 289661 h 756856"/>
              <a:gd name="connsiteX1997" fmla="*/ 1365360 w 7911365"/>
              <a:gd name="connsiteY1997" fmla="*/ 267515 h 756856"/>
              <a:gd name="connsiteX1998" fmla="*/ 1385032 w 7911365"/>
              <a:gd name="connsiteY1998" fmla="*/ 288514 h 756856"/>
              <a:gd name="connsiteX1999" fmla="*/ 1389154 w 7911365"/>
              <a:gd name="connsiteY1999" fmla="*/ 293096 h 756856"/>
              <a:gd name="connsiteX2000" fmla="*/ 1354834 w 7911365"/>
              <a:gd name="connsiteY2000" fmla="*/ 301499 h 756856"/>
              <a:gd name="connsiteX2001" fmla="*/ 1348886 w 7911365"/>
              <a:gd name="connsiteY2001" fmla="*/ 294624 h 756856"/>
              <a:gd name="connsiteX2002" fmla="*/ 1316852 w 7911365"/>
              <a:gd name="connsiteY2002" fmla="*/ 258732 h 756856"/>
              <a:gd name="connsiteX2003" fmla="*/ 1296718 w 7911365"/>
              <a:gd name="connsiteY2003" fmla="*/ 243077 h 756856"/>
              <a:gd name="connsiteX2004" fmla="*/ 1222130 w 7911365"/>
              <a:gd name="connsiteY2004" fmla="*/ 238875 h 756856"/>
              <a:gd name="connsiteX2005" fmla="*/ 1179119 w 7911365"/>
              <a:gd name="connsiteY2005" fmla="*/ 259493 h 756856"/>
              <a:gd name="connsiteX2006" fmla="*/ 1166306 w 7911365"/>
              <a:gd name="connsiteY2006" fmla="*/ 263314 h 756856"/>
              <a:gd name="connsiteX2007" fmla="*/ 1139764 w 7911365"/>
              <a:gd name="connsiteY2007" fmla="*/ 266749 h 756856"/>
              <a:gd name="connsiteX2008" fmla="*/ 1133360 w 7911365"/>
              <a:gd name="connsiteY2008" fmla="*/ 261786 h 756856"/>
              <a:gd name="connsiteX2009" fmla="*/ 1119174 w 7911365"/>
              <a:gd name="connsiteY2009" fmla="*/ 252622 h 756856"/>
              <a:gd name="connsiteX2010" fmla="*/ 1097210 w 7911365"/>
              <a:gd name="connsiteY2010" fmla="*/ 259878 h 756856"/>
              <a:gd name="connsiteX2011" fmla="*/ 1111396 w 7911365"/>
              <a:gd name="connsiteY2011" fmla="*/ 268658 h 756856"/>
              <a:gd name="connsiteX2012" fmla="*/ 1114600 w 7911365"/>
              <a:gd name="connsiteY2012" fmla="*/ 270185 h 756856"/>
              <a:gd name="connsiteX2013" fmla="*/ 1090344 w 7911365"/>
              <a:gd name="connsiteY2013" fmla="*/ 277060 h 756856"/>
              <a:gd name="connsiteX2014" fmla="*/ 1075245 w 7911365"/>
              <a:gd name="connsiteY2014" fmla="*/ 278969 h 756856"/>
              <a:gd name="connsiteX2015" fmla="*/ 1060146 w 7911365"/>
              <a:gd name="connsiteY2015" fmla="*/ 279350 h 756856"/>
              <a:gd name="connsiteX2016" fmla="*/ 1071584 w 7911365"/>
              <a:gd name="connsiteY2016" fmla="*/ 269043 h 756856"/>
              <a:gd name="connsiteX2017" fmla="*/ 1081192 w 7911365"/>
              <a:gd name="connsiteY2017" fmla="*/ 254530 h 756856"/>
              <a:gd name="connsiteX2018" fmla="*/ 1055568 w 7911365"/>
              <a:gd name="connsiteY2018" fmla="*/ 249948 h 756856"/>
              <a:gd name="connsiteX2019" fmla="*/ 1050538 w 7911365"/>
              <a:gd name="connsiteY2019" fmla="*/ 251475 h 756856"/>
              <a:gd name="connsiteX2020" fmla="*/ 1045046 w 7911365"/>
              <a:gd name="connsiteY2020" fmla="*/ 248801 h 756856"/>
              <a:gd name="connsiteX2021" fmla="*/ 1040924 w 7911365"/>
              <a:gd name="connsiteY2021" fmla="*/ 235440 h 756856"/>
              <a:gd name="connsiteX2022" fmla="*/ 1044586 w 7911365"/>
              <a:gd name="connsiteY2022" fmla="*/ 235055 h 756856"/>
              <a:gd name="connsiteX2023" fmla="*/ 1081654 w 7911365"/>
              <a:gd name="connsiteY2023" fmla="*/ 234674 h 756856"/>
              <a:gd name="connsiteX2024" fmla="*/ 1111396 w 7911365"/>
              <a:gd name="connsiteY2024" fmla="*/ 234293 h 756856"/>
              <a:gd name="connsiteX2025" fmla="*/ 1145255 w 7911365"/>
              <a:gd name="connsiteY2025" fmla="*/ 216726 h 756856"/>
              <a:gd name="connsiteX2026" fmla="*/ 1122834 w 7911365"/>
              <a:gd name="connsiteY2026" fmla="*/ 212529 h 756856"/>
              <a:gd name="connsiteX2027" fmla="*/ 1107735 w 7911365"/>
              <a:gd name="connsiteY2027" fmla="*/ 218253 h 756856"/>
              <a:gd name="connsiteX2028" fmla="*/ 1044586 w 7911365"/>
              <a:gd name="connsiteY2028" fmla="*/ 226275 h 756856"/>
              <a:gd name="connsiteX2029" fmla="*/ 1024912 w 7911365"/>
              <a:gd name="connsiteY2029" fmla="*/ 225510 h 756856"/>
              <a:gd name="connsiteX2030" fmla="*/ 986932 w 7911365"/>
              <a:gd name="connsiteY2030" fmla="*/ 232000 h 756856"/>
              <a:gd name="connsiteX2031" fmla="*/ 973202 w 7911365"/>
              <a:gd name="connsiteY2031" fmla="*/ 236201 h 756856"/>
              <a:gd name="connsiteX2032" fmla="*/ 961763 w 7911365"/>
              <a:gd name="connsiteY2032" fmla="*/ 246893 h 756856"/>
              <a:gd name="connsiteX2033" fmla="*/ 942542 w 7911365"/>
              <a:gd name="connsiteY2033" fmla="*/ 233147 h 756856"/>
              <a:gd name="connsiteX2034" fmla="*/ 929734 w 7911365"/>
              <a:gd name="connsiteY2034" fmla="*/ 226275 h 756856"/>
              <a:gd name="connsiteX2035" fmla="*/ 925612 w 7911365"/>
              <a:gd name="connsiteY2035" fmla="*/ 228945 h 756856"/>
              <a:gd name="connsiteX2036" fmla="*/ 887636 w 7911365"/>
              <a:gd name="connsiteY2036" fmla="*/ 231619 h 756856"/>
              <a:gd name="connsiteX2037" fmla="*/ 856976 w 7911365"/>
              <a:gd name="connsiteY2037" fmla="*/ 232766 h 756856"/>
              <a:gd name="connsiteX2038" fmla="*/ 836842 w 7911365"/>
              <a:gd name="connsiteY2038" fmla="*/ 247659 h 756856"/>
              <a:gd name="connsiteX2039" fmla="*/ 775984 w 7911365"/>
              <a:gd name="connsiteY2039" fmla="*/ 201451 h 756856"/>
              <a:gd name="connsiteX2040" fmla="*/ 770492 w 7911365"/>
              <a:gd name="connsiteY2040" fmla="*/ 231619 h 756856"/>
              <a:gd name="connsiteX2041" fmla="*/ 738459 w 7911365"/>
              <a:gd name="connsiteY2041" fmla="*/ 231619 h 756856"/>
              <a:gd name="connsiteX2042" fmla="*/ 734342 w 7911365"/>
              <a:gd name="connsiteY2042" fmla="*/ 231619 h 756856"/>
              <a:gd name="connsiteX2043" fmla="*/ 714208 w 7911365"/>
              <a:gd name="connsiteY2043" fmla="*/ 236582 h 756856"/>
              <a:gd name="connsiteX2044" fmla="*/ 689040 w 7911365"/>
              <a:gd name="connsiteY2044" fmla="*/ 218253 h 756856"/>
              <a:gd name="connsiteX2045" fmla="*/ 649689 w 7911365"/>
              <a:gd name="connsiteY2045" fmla="*/ 222454 h 756856"/>
              <a:gd name="connsiteX2046" fmla="*/ 592486 w 7911365"/>
              <a:gd name="connsiteY2046" fmla="*/ 229710 h 756856"/>
              <a:gd name="connsiteX2047" fmla="*/ 552680 w 7911365"/>
              <a:gd name="connsiteY2047" fmla="*/ 204891 h 756856"/>
              <a:gd name="connsiteX2048" fmla="*/ 530254 w 7911365"/>
              <a:gd name="connsiteY2048" fmla="*/ 212528 h 756856"/>
              <a:gd name="connsiteX2049" fmla="*/ 522020 w 7911365"/>
              <a:gd name="connsiteY2049" fmla="*/ 211382 h 756856"/>
              <a:gd name="connsiteX2050" fmla="*/ 487244 w 7911365"/>
              <a:gd name="connsiteY2050" fmla="*/ 221308 h 756856"/>
              <a:gd name="connsiteX2051" fmla="*/ 487244 w 7911365"/>
              <a:gd name="connsiteY2051" fmla="*/ 222454 h 756856"/>
              <a:gd name="connsiteX2052" fmla="*/ 465736 w 7911365"/>
              <a:gd name="connsiteY2052" fmla="*/ 213671 h 756856"/>
              <a:gd name="connsiteX2053" fmla="*/ 468940 w 7911365"/>
              <a:gd name="connsiteY2053" fmla="*/ 210235 h 756856"/>
              <a:gd name="connsiteX2054" fmla="*/ 474887 w 7911365"/>
              <a:gd name="connsiteY2054" fmla="*/ 203745 h 756856"/>
              <a:gd name="connsiteX2055" fmla="*/ 461162 w 7911365"/>
              <a:gd name="connsiteY2055" fmla="*/ 180068 h 756856"/>
              <a:gd name="connsiteX2056" fmla="*/ 454297 w 7911365"/>
              <a:gd name="connsiteY2056" fmla="*/ 187324 h 756856"/>
              <a:gd name="connsiteX2057" fmla="*/ 397100 w 7911365"/>
              <a:gd name="connsiteY2057" fmla="*/ 199162 h 756856"/>
              <a:gd name="connsiteX2058" fmla="*/ 376504 w 7911365"/>
              <a:gd name="connsiteY2058" fmla="*/ 201451 h 756856"/>
              <a:gd name="connsiteX2059" fmla="*/ 362779 w 7911365"/>
              <a:gd name="connsiteY2059" fmla="*/ 211001 h 756856"/>
              <a:gd name="connsiteX2060" fmla="*/ 357744 w 7911365"/>
              <a:gd name="connsiteY2060" fmla="*/ 209088 h 756856"/>
              <a:gd name="connsiteX2061" fmla="*/ 338067 w 7911365"/>
              <a:gd name="connsiteY2061" fmla="*/ 192287 h 756856"/>
              <a:gd name="connsiteX2062" fmla="*/ 314733 w 7911365"/>
              <a:gd name="connsiteY2062" fmla="*/ 194580 h 756856"/>
              <a:gd name="connsiteX2063" fmla="*/ 313359 w 7911365"/>
              <a:gd name="connsiteY2063" fmla="*/ 194961 h 756856"/>
              <a:gd name="connsiteX2064" fmla="*/ 292769 w 7911365"/>
              <a:gd name="connsiteY2064" fmla="*/ 201071 h 756856"/>
              <a:gd name="connsiteX2065" fmla="*/ 280413 w 7911365"/>
              <a:gd name="connsiteY2065" fmla="*/ 204891 h 756856"/>
              <a:gd name="connsiteX2066" fmla="*/ 238771 w 7911365"/>
              <a:gd name="connsiteY2066" fmla="*/ 204125 h 756856"/>
              <a:gd name="connsiteX2067" fmla="*/ 228245 w 7911365"/>
              <a:gd name="connsiteY2067" fmla="*/ 197635 h 756856"/>
              <a:gd name="connsiteX2068" fmla="*/ 213602 w 7911365"/>
              <a:gd name="connsiteY2068" fmla="*/ 188470 h 756856"/>
              <a:gd name="connsiteX2069" fmla="*/ 182486 w 7911365"/>
              <a:gd name="connsiteY2069" fmla="*/ 201451 h 756856"/>
              <a:gd name="connsiteX2070" fmla="*/ 176539 w 7911365"/>
              <a:gd name="connsiteY2070" fmla="*/ 196488 h 756856"/>
              <a:gd name="connsiteX2071" fmla="*/ 132154 w 7911365"/>
              <a:gd name="connsiteY2071" fmla="*/ 191906 h 756856"/>
              <a:gd name="connsiteX2072" fmla="*/ 63056 w 7911365"/>
              <a:gd name="connsiteY2072" fmla="*/ 199543 h 756856"/>
              <a:gd name="connsiteX2073" fmla="*/ 54361 w 7911365"/>
              <a:gd name="connsiteY2073" fmla="*/ 197635 h 756856"/>
              <a:gd name="connsiteX2074" fmla="*/ 12263 w 7911365"/>
              <a:gd name="connsiteY2074" fmla="*/ 192287 h 756856"/>
              <a:gd name="connsiteX2075" fmla="*/ 0 w 7911365"/>
              <a:gd name="connsiteY2075" fmla="*/ 196002 h 756856"/>
              <a:gd name="connsiteX2076" fmla="*/ 0 w 7911365"/>
              <a:gd name="connsiteY2076" fmla="*/ 0 h 756856"/>
              <a:gd name="connsiteX2077" fmla="*/ 7523034 w 7911365"/>
              <a:gd name="connsiteY2077" fmla="*/ 0 h 756856"/>
              <a:gd name="connsiteX2078" fmla="*/ 7523886 w 7911365"/>
              <a:gd name="connsiteY2078" fmla="*/ 123 h 756856"/>
              <a:gd name="connsiteX2079" fmla="*/ 7531333 w 7911365"/>
              <a:gd name="connsiteY2079" fmla="*/ 0 h 756856"/>
              <a:gd name="connsiteX2080" fmla="*/ 7541732 w 7911365"/>
              <a:gd name="connsiteY2080" fmla="*/ 0 h 756856"/>
              <a:gd name="connsiteX2081" fmla="*/ 7550600 w 7911365"/>
              <a:gd name="connsiteY2081" fmla="*/ 5182 h 756856"/>
              <a:gd name="connsiteX2082" fmla="*/ 7557465 w 7911365"/>
              <a:gd name="connsiteY2082" fmla="*/ 5944 h 756856"/>
              <a:gd name="connsiteX2083" fmla="*/ 7563401 w 7911365"/>
              <a:gd name="connsiteY2083" fmla="*/ 0 h 756856"/>
              <a:gd name="connsiteX2084" fmla="*/ 7713411 w 7911365"/>
              <a:gd name="connsiteY2084" fmla="*/ 0 h 756856"/>
              <a:gd name="connsiteX2085" fmla="*/ 7716706 w 7911365"/>
              <a:gd name="connsiteY2085" fmla="*/ 18929 h 756856"/>
              <a:gd name="connsiteX2086" fmla="*/ 7705263 w 7911365"/>
              <a:gd name="connsiteY2086" fmla="*/ 69333 h 756856"/>
              <a:gd name="connsiteX2087" fmla="*/ 7681929 w 7911365"/>
              <a:gd name="connsiteY2087" fmla="*/ 77732 h 756856"/>
              <a:gd name="connsiteX2088" fmla="*/ 7639370 w 7911365"/>
              <a:gd name="connsiteY2088" fmla="*/ 97973 h 756856"/>
              <a:gd name="connsiteX2089" fmla="*/ 7631136 w 7911365"/>
              <a:gd name="connsiteY2089" fmla="*/ 86516 h 756856"/>
              <a:gd name="connsiteX2090" fmla="*/ 7609171 w 7911365"/>
              <a:gd name="connsiteY2090" fmla="*/ 80406 h 756856"/>
              <a:gd name="connsiteX2091" fmla="*/ 7571647 w 7911365"/>
              <a:gd name="connsiteY2091" fmla="*/ 97973 h 756856"/>
              <a:gd name="connsiteX2092" fmla="*/ 7492485 w 7911365"/>
              <a:gd name="connsiteY2092" fmla="*/ 120119 h 756856"/>
              <a:gd name="connsiteX2093" fmla="*/ 7483333 w 7911365"/>
              <a:gd name="connsiteY2093" fmla="*/ 116683 h 756856"/>
              <a:gd name="connsiteX2094" fmla="*/ 7485163 w 7911365"/>
              <a:gd name="connsiteY2094" fmla="*/ 105991 h 756856"/>
              <a:gd name="connsiteX2095" fmla="*/ 7524062 w 7911365"/>
              <a:gd name="connsiteY2095" fmla="*/ 101790 h 756856"/>
              <a:gd name="connsiteX2096" fmla="*/ 7520790 w 7911365"/>
              <a:gd name="connsiteY2096" fmla="*/ 79761 h 756856"/>
              <a:gd name="connsiteX2097" fmla="*/ 7545109 w 7911365"/>
              <a:gd name="connsiteY2097" fmla="*/ 76970 h 756856"/>
              <a:gd name="connsiteX2098" fmla="*/ 7549226 w 7911365"/>
              <a:gd name="connsiteY2098" fmla="*/ 54821 h 756856"/>
              <a:gd name="connsiteX2099" fmla="*/ 7538700 w 7911365"/>
              <a:gd name="connsiteY2099" fmla="*/ 39166 h 756856"/>
              <a:gd name="connsiteX2100" fmla="*/ 7519998 w 7911365"/>
              <a:gd name="connsiteY2100" fmla="*/ 43941 h 756856"/>
              <a:gd name="connsiteX2101" fmla="*/ 7519416 w 7911365"/>
              <a:gd name="connsiteY2101" fmla="*/ 44237 h 756856"/>
              <a:gd name="connsiteX2102" fmla="*/ 7522227 w 7911365"/>
              <a:gd name="connsiteY2102" fmla="*/ 28093 h 756856"/>
              <a:gd name="connsiteX2103" fmla="*/ 7515823 w 7911365"/>
              <a:gd name="connsiteY2103" fmla="*/ 33056 h 756856"/>
              <a:gd name="connsiteX2104" fmla="*/ 7502554 w 7911365"/>
              <a:gd name="connsiteY2104" fmla="*/ 42987 h 756856"/>
              <a:gd name="connsiteX2105" fmla="*/ 7502136 w 7911365"/>
              <a:gd name="connsiteY2105" fmla="*/ 53121 h 756856"/>
              <a:gd name="connsiteX2106" fmla="*/ 7490654 w 7911365"/>
              <a:gd name="connsiteY2106" fmla="*/ 59022 h 756856"/>
              <a:gd name="connsiteX2107" fmla="*/ 7454965 w 7911365"/>
              <a:gd name="connsiteY2107" fmla="*/ 84227 h 756856"/>
              <a:gd name="connsiteX2108" fmla="*/ 7459082 w 7911365"/>
              <a:gd name="connsiteY2108" fmla="*/ 114390 h 756856"/>
              <a:gd name="connsiteX2109" fmla="*/ 7430252 w 7911365"/>
              <a:gd name="connsiteY2109" fmla="*/ 113628 h 756856"/>
              <a:gd name="connsiteX2110" fmla="*/ 7379459 w 7911365"/>
              <a:gd name="connsiteY2110" fmla="*/ 127375 h 756856"/>
              <a:gd name="connsiteX2111" fmla="*/ 7368020 w 7911365"/>
              <a:gd name="connsiteY2111" fmla="*/ 129283 h 756856"/>
              <a:gd name="connsiteX2112" fmla="*/ 7361616 w 7911365"/>
              <a:gd name="connsiteY2112" fmla="*/ 130430 h 756856"/>
              <a:gd name="connsiteX2113" fmla="*/ 7343769 w 7911365"/>
              <a:gd name="connsiteY2113" fmla="*/ 139975 h 756856"/>
              <a:gd name="connsiteX2114" fmla="*/ 7325009 w 7911365"/>
              <a:gd name="connsiteY2114" fmla="*/ 130430 h 756856"/>
              <a:gd name="connsiteX2115" fmla="*/ 7309905 w 7911365"/>
              <a:gd name="connsiteY2115" fmla="*/ 135012 h 756856"/>
              <a:gd name="connsiteX2116" fmla="*/ 7309905 w 7911365"/>
              <a:gd name="connsiteY2116" fmla="*/ 133865 h 756856"/>
              <a:gd name="connsiteX2117" fmla="*/ 7327752 w 7911365"/>
              <a:gd name="connsiteY2117" fmla="*/ 76589 h 756856"/>
              <a:gd name="connsiteX2118" fmla="*/ 7331413 w 7911365"/>
              <a:gd name="connsiteY2118" fmla="*/ 74677 h 756856"/>
              <a:gd name="connsiteX2119" fmla="*/ 7320431 w 7911365"/>
              <a:gd name="connsiteY2119" fmla="*/ 62843 h 756856"/>
              <a:gd name="connsiteX2120" fmla="*/ 7283824 w 7911365"/>
              <a:gd name="connsiteY2120" fmla="*/ 88043 h 756856"/>
              <a:gd name="connsiteX2121" fmla="*/ 7287484 w 7911365"/>
              <a:gd name="connsiteY2121" fmla="*/ 91098 h 756856"/>
              <a:gd name="connsiteX2122" fmla="*/ 7271929 w 7911365"/>
              <a:gd name="connsiteY2122" fmla="*/ 115536 h 756856"/>
              <a:gd name="connsiteX2123" fmla="*/ 7276502 w 7911365"/>
              <a:gd name="connsiteY2123" fmla="*/ 126609 h 756856"/>
              <a:gd name="connsiteX2124" fmla="*/ 7273298 w 7911365"/>
              <a:gd name="connsiteY2124" fmla="*/ 136158 h 756856"/>
              <a:gd name="connsiteX2125" fmla="*/ 7241269 w 7911365"/>
              <a:gd name="connsiteY2125" fmla="*/ 137686 h 756856"/>
              <a:gd name="connsiteX2126" fmla="*/ 7231661 w 7911365"/>
              <a:gd name="connsiteY2126" fmla="*/ 157542 h 756856"/>
              <a:gd name="connsiteX2127" fmla="*/ 7213357 w 7911365"/>
              <a:gd name="connsiteY2127" fmla="*/ 154487 h 756856"/>
              <a:gd name="connsiteX2128" fmla="*/ 7179037 w 7911365"/>
              <a:gd name="connsiteY2128" fmla="*/ 142268 h 756856"/>
              <a:gd name="connsiteX2129" fmla="*/ 7153412 w 7911365"/>
              <a:gd name="connsiteY2129" fmla="*/ 136539 h 756856"/>
              <a:gd name="connsiteX2130" fmla="*/ 7141973 w 7911365"/>
              <a:gd name="connsiteY2130" fmla="*/ 114775 h 756856"/>
              <a:gd name="connsiteX2131" fmla="*/ 7099414 w 7911365"/>
              <a:gd name="connsiteY2131" fmla="*/ 105991 h 756856"/>
              <a:gd name="connsiteX2132" fmla="*/ 7098501 w 7911365"/>
              <a:gd name="connsiteY2132" fmla="*/ 107899 h 756856"/>
              <a:gd name="connsiteX2133" fmla="*/ 7099414 w 7911365"/>
              <a:gd name="connsiteY2133" fmla="*/ 115917 h 756856"/>
              <a:gd name="connsiteX2134" fmla="*/ 7133734 w 7911365"/>
              <a:gd name="connsiteY2134" fmla="*/ 139975 h 756856"/>
              <a:gd name="connsiteX2135" fmla="*/ 7136021 w 7911365"/>
              <a:gd name="connsiteY2135" fmla="*/ 141883 h 756856"/>
              <a:gd name="connsiteX2136" fmla="*/ 7116805 w 7911365"/>
              <a:gd name="connsiteY2136" fmla="*/ 151047 h 756856"/>
              <a:gd name="connsiteX2137" fmla="*/ 7111314 w 7911365"/>
              <a:gd name="connsiteY2137" fmla="*/ 148758 h 756856"/>
              <a:gd name="connsiteX2138" fmla="*/ 7106279 w 7911365"/>
              <a:gd name="connsiteY2138" fmla="*/ 138067 h 756856"/>
              <a:gd name="connsiteX2139" fmla="*/ 7081571 w 7911365"/>
              <a:gd name="connsiteY2139" fmla="*/ 128136 h 756856"/>
              <a:gd name="connsiteX2140" fmla="*/ 7073789 w 7911365"/>
              <a:gd name="connsiteY2140" fmla="*/ 137301 h 756856"/>
              <a:gd name="connsiteX2141" fmla="*/ 7091180 w 7911365"/>
              <a:gd name="connsiteY2141" fmla="*/ 153721 h 756856"/>
              <a:gd name="connsiteX2142" fmla="*/ 7093466 w 7911365"/>
              <a:gd name="connsiteY2142" fmla="*/ 153721 h 756856"/>
              <a:gd name="connsiteX2143" fmla="*/ 7068759 w 7911365"/>
              <a:gd name="connsiteY2143" fmla="*/ 170523 h 756856"/>
              <a:gd name="connsiteX2144" fmla="*/ 7055029 w 7911365"/>
              <a:gd name="connsiteY2144" fmla="*/ 170142 h 756856"/>
              <a:gd name="connsiteX2145" fmla="*/ 7035351 w 7911365"/>
              <a:gd name="connsiteY2145" fmla="*/ 180834 h 756856"/>
              <a:gd name="connsiteX2146" fmla="*/ 7028947 w 7911365"/>
              <a:gd name="connsiteY2146" fmla="*/ 191145 h 756856"/>
              <a:gd name="connsiteX2147" fmla="*/ 6982271 w 7911365"/>
              <a:gd name="connsiteY2147" fmla="*/ 169761 h 756856"/>
              <a:gd name="connsiteX2148" fmla="*/ 6973119 w 7911365"/>
              <a:gd name="connsiteY2148" fmla="*/ 171289 h 756856"/>
              <a:gd name="connsiteX2149" fmla="*/ 6925073 w 7911365"/>
              <a:gd name="connsiteY2149" fmla="*/ 183889 h 756856"/>
              <a:gd name="connsiteX2150" fmla="*/ 6904027 w 7911365"/>
              <a:gd name="connsiteY2150" fmla="*/ 191526 h 756856"/>
              <a:gd name="connsiteX2151" fmla="*/ 6786884 w 7911365"/>
              <a:gd name="connsiteY2151" fmla="*/ 209855 h 756856"/>
              <a:gd name="connsiteX2152" fmla="*/ 6775440 w 7911365"/>
              <a:gd name="connsiteY2152" fmla="*/ 204126 h 756856"/>
              <a:gd name="connsiteX2153" fmla="*/ 6704974 w 7911365"/>
              <a:gd name="connsiteY2153" fmla="*/ 215583 h 756856"/>
              <a:gd name="connsiteX2154" fmla="*/ 6702226 w 7911365"/>
              <a:gd name="connsiteY2154" fmla="*/ 217492 h 756856"/>
              <a:gd name="connsiteX2155" fmla="*/ 6670197 w 7911365"/>
              <a:gd name="connsiteY2155" fmla="*/ 208708 h 756856"/>
              <a:gd name="connsiteX2156" fmla="*/ 6653724 w 7911365"/>
              <a:gd name="connsiteY2156" fmla="*/ 216345 h 756856"/>
              <a:gd name="connsiteX2157" fmla="*/ 6639994 w 7911365"/>
              <a:gd name="connsiteY2157" fmla="*/ 208708 h 756856"/>
              <a:gd name="connsiteX2158" fmla="*/ 6639081 w 7911365"/>
              <a:gd name="connsiteY2158" fmla="*/ 207181 h 756856"/>
              <a:gd name="connsiteX2159" fmla="*/ 6629929 w 7911365"/>
              <a:gd name="connsiteY2159" fmla="*/ 209855 h 756856"/>
              <a:gd name="connsiteX2160" fmla="*/ 6611169 w 7911365"/>
              <a:gd name="connsiteY2160" fmla="*/ 215199 h 756856"/>
              <a:gd name="connsiteX2161" fmla="*/ 6603848 w 7911365"/>
              <a:gd name="connsiteY2161" fmla="*/ 212909 h 756856"/>
              <a:gd name="connsiteX2162" fmla="*/ 6541154 w 7911365"/>
              <a:gd name="connsiteY2162" fmla="*/ 217111 h 756856"/>
              <a:gd name="connsiteX2163" fmla="*/ 6538411 w 7911365"/>
              <a:gd name="connsiteY2163" fmla="*/ 218253 h 756856"/>
              <a:gd name="connsiteX2164" fmla="*/ 6513242 w 7911365"/>
              <a:gd name="connsiteY2164" fmla="*/ 220546 h 756856"/>
              <a:gd name="connsiteX2165" fmla="*/ 6469314 w 7911365"/>
              <a:gd name="connsiteY2165" fmla="*/ 215964 h 756856"/>
              <a:gd name="connsiteX2166" fmla="*/ 6453758 w 7911365"/>
              <a:gd name="connsiteY2166" fmla="*/ 212529 h 756856"/>
              <a:gd name="connsiteX2167" fmla="*/ 6417151 w 7911365"/>
              <a:gd name="connsiteY2167" fmla="*/ 228183 h 756856"/>
              <a:gd name="connsiteX2168" fmla="*/ 6406625 w 7911365"/>
              <a:gd name="connsiteY2168" fmla="*/ 228945 h 756856"/>
              <a:gd name="connsiteX2169" fmla="*/ 6400217 w 7911365"/>
              <a:gd name="connsiteY2169" fmla="*/ 229330 h 756856"/>
              <a:gd name="connsiteX2170" fmla="*/ 6372761 w 7911365"/>
              <a:gd name="connsiteY2170" fmla="*/ 224363 h 756856"/>
              <a:gd name="connsiteX2171" fmla="*/ 6413029 w 7911365"/>
              <a:gd name="connsiteY2171" fmla="*/ 234674 h 756856"/>
              <a:gd name="connsiteX2172" fmla="*/ 6417607 w 7911365"/>
              <a:gd name="connsiteY2172" fmla="*/ 256058 h 756856"/>
              <a:gd name="connsiteX2173" fmla="*/ 6400678 w 7911365"/>
              <a:gd name="connsiteY2173" fmla="*/ 254911 h 756856"/>
              <a:gd name="connsiteX2174" fmla="*/ 6381000 w 7911365"/>
              <a:gd name="connsiteY2174" fmla="*/ 246893 h 756856"/>
              <a:gd name="connsiteX2175" fmla="*/ 6356749 w 7911365"/>
              <a:gd name="connsiteY2175" fmla="*/ 241549 h 756856"/>
              <a:gd name="connsiteX2176" fmla="*/ 6347597 w 7911365"/>
              <a:gd name="connsiteY2176" fmla="*/ 226275 h 756856"/>
              <a:gd name="connsiteX2177" fmla="*/ 6313733 w 7911365"/>
              <a:gd name="connsiteY2177" fmla="*/ 253769 h 756856"/>
              <a:gd name="connsiteX2178" fmla="*/ 6318312 w 7911365"/>
              <a:gd name="connsiteY2178" fmla="*/ 254530 h 756856"/>
              <a:gd name="connsiteX2179" fmla="*/ 6331124 w 7911365"/>
              <a:gd name="connsiteY2179" fmla="*/ 256438 h 756856"/>
              <a:gd name="connsiteX2180" fmla="*/ 6312821 w 7911365"/>
              <a:gd name="connsiteY2180" fmla="*/ 271713 h 756856"/>
              <a:gd name="connsiteX2181" fmla="*/ 6270261 w 7911365"/>
              <a:gd name="connsiteY2181" fmla="*/ 250329 h 756856"/>
              <a:gd name="connsiteX2182" fmla="*/ 6268892 w 7911365"/>
              <a:gd name="connsiteY2182" fmla="*/ 246893 h 756856"/>
              <a:gd name="connsiteX2183" fmla="*/ 6252419 w 7911365"/>
              <a:gd name="connsiteY2183" fmla="*/ 230857 h 756856"/>
              <a:gd name="connsiteX2184" fmla="*/ 6240975 w 7911365"/>
              <a:gd name="connsiteY2184" fmla="*/ 229711 h 756856"/>
              <a:gd name="connsiteX2185" fmla="*/ 6215811 w 7911365"/>
              <a:gd name="connsiteY2185" fmla="*/ 245747 h 756856"/>
              <a:gd name="connsiteX2186" fmla="*/ 6178743 w 7911365"/>
              <a:gd name="connsiteY2186" fmla="*/ 238494 h 756856"/>
              <a:gd name="connsiteX2187" fmla="*/ 6170053 w 7911365"/>
              <a:gd name="connsiteY2187" fmla="*/ 259112 h 756856"/>
              <a:gd name="connsiteX2188" fmla="*/ 6156322 w 7911365"/>
              <a:gd name="connsiteY2188" fmla="*/ 278969 h 756856"/>
              <a:gd name="connsiteX2189" fmla="*/ 6146714 w 7911365"/>
              <a:gd name="connsiteY2189" fmla="*/ 275152 h 756856"/>
              <a:gd name="connsiteX2190" fmla="*/ 6142597 w 7911365"/>
              <a:gd name="connsiteY2190" fmla="*/ 252241 h 756856"/>
              <a:gd name="connsiteX2191" fmla="*/ 6150375 w 7911365"/>
              <a:gd name="connsiteY2191" fmla="*/ 247659 h 756856"/>
              <a:gd name="connsiteX2192" fmla="*/ 6103698 w 7911365"/>
              <a:gd name="connsiteY2192" fmla="*/ 241164 h 756856"/>
              <a:gd name="connsiteX2193" fmla="*/ 6107359 w 7911365"/>
              <a:gd name="connsiteY2193" fmla="*/ 267130 h 756856"/>
              <a:gd name="connsiteX2194" fmla="*/ 6084026 w 7911365"/>
              <a:gd name="connsiteY2194" fmla="*/ 266369 h 756856"/>
              <a:gd name="connsiteX2195" fmla="*/ 6073043 w 7911365"/>
              <a:gd name="connsiteY2195" fmla="*/ 254911 h 756856"/>
              <a:gd name="connsiteX2196" fmla="*/ 6066635 w 7911365"/>
              <a:gd name="connsiteY2196" fmla="*/ 252622 h 756856"/>
              <a:gd name="connsiteX2197" fmla="*/ 6052448 w 7911365"/>
              <a:gd name="connsiteY2197" fmla="*/ 248421 h 756856"/>
              <a:gd name="connsiteX2198" fmla="*/ 6030028 w 7911365"/>
              <a:gd name="connsiteY2198" fmla="*/ 225129 h 756856"/>
              <a:gd name="connsiteX2199" fmla="*/ 6013098 w 7911365"/>
              <a:gd name="connsiteY2199" fmla="*/ 237348 h 756856"/>
              <a:gd name="connsiteX2200" fmla="*/ 5997999 w 7911365"/>
              <a:gd name="connsiteY2200" fmla="*/ 241549 h 756856"/>
              <a:gd name="connsiteX2201" fmla="*/ 5971456 w 7911365"/>
              <a:gd name="connsiteY2201" fmla="*/ 249948 h 756856"/>
              <a:gd name="connsiteX2202" fmla="*/ 5932562 w 7911365"/>
              <a:gd name="connsiteY2202" fmla="*/ 259112 h 756856"/>
              <a:gd name="connsiteX2203" fmla="*/ 5897785 w 7911365"/>
              <a:gd name="connsiteY2203" fmla="*/ 271713 h 756856"/>
              <a:gd name="connsiteX2204" fmla="*/ 5868500 w 7911365"/>
              <a:gd name="connsiteY2204" fmla="*/ 275533 h 756856"/>
              <a:gd name="connsiteX2205" fmla="*/ 5843331 w 7911365"/>
              <a:gd name="connsiteY2205" fmla="*/ 303788 h 756856"/>
              <a:gd name="connsiteX2206" fmla="*/ 5815419 w 7911365"/>
              <a:gd name="connsiteY2206" fmla="*/ 297678 h 756856"/>
              <a:gd name="connsiteX2207" fmla="*/ 5815876 w 7911365"/>
              <a:gd name="connsiteY2207" fmla="*/ 297678 h 756856"/>
              <a:gd name="connsiteX2208" fmla="*/ 5848366 w 7911365"/>
              <a:gd name="connsiteY2208" fmla="*/ 296151 h 756856"/>
              <a:gd name="connsiteX2209" fmla="*/ 5816793 w 7911365"/>
              <a:gd name="connsiteY2209" fmla="*/ 274767 h 756856"/>
              <a:gd name="connsiteX2210" fmla="*/ 5809928 w 7911365"/>
              <a:gd name="connsiteY2210" fmla="*/ 275914 h 756856"/>
              <a:gd name="connsiteX2211" fmla="*/ 5803063 w 7911365"/>
              <a:gd name="connsiteY2211" fmla="*/ 277060 h 756856"/>
              <a:gd name="connsiteX2212" fmla="*/ 5798490 w 7911365"/>
              <a:gd name="connsiteY2212" fmla="*/ 269423 h 756856"/>
              <a:gd name="connsiteX2213" fmla="*/ 5797572 w 7911365"/>
              <a:gd name="connsiteY2213" fmla="*/ 267515 h 756856"/>
              <a:gd name="connsiteX2214" fmla="*/ 5716580 w 7911365"/>
              <a:gd name="connsiteY2214" fmla="*/ 248421 h 756856"/>
              <a:gd name="connsiteX2215" fmla="*/ 5709258 w 7911365"/>
              <a:gd name="connsiteY2215" fmla="*/ 250714 h 756856"/>
              <a:gd name="connsiteX2216" fmla="*/ 5683633 w 7911365"/>
              <a:gd name="connsiteY2216" fmla="*/ 271713 h 756856"/>
              <a:gd name="connsiteX2217" fmla="*/ 5681803 w 7911365"/>
              <a:gd name="connsiteY2217" fmla="*/ 270185 h 756856"/>
              <a:gd name="connsiteX2218" fmla="*/ 5672195 w 7911365"/>
              <a:gd name="connsiteY2218" fmla="*/ 256438 h 756856"/>
              <a:gd name="connsiteX2219" fmla="*/ 5633296 w 7911365"/>
              <a:gd name="connsiteY2219" fmla="*/ 253003 h 756856"/>
              <a:gd name="connsiteX2220" fmla="*/ 5618653 w 7911365"/>
              <a:gd name="connsiteY2220" fmla="*/ 267130 h 756856"/>
              <a:gd name="connsiteX2221" fmla="*/ 5604010 w 7911365"/>
              <a:gd name="connsiteY2221" fmla="*/ 312952 h 756856"/>
              <a:gd name="connsiteX2222" fmla="*/ 5582046 w 7911365"/>
              <a:gd name="connsiteY2222" fmla="*/ 288514 h 756856"/>
              <a:gd name="connsiteX2223" fmla="*/ 5570607 w 7911365"/>
              <a:gd name="connsiteY2223" fmla="*/ 280877 h 756856"/>
              <a:gd name="connsiteX2224" fmla="*/ 5533544 w 7911365"/>
              <a:gd name="connsiteY2224" fmla="*/ 286987 h 756856"/>
              <a:gd name="connsiteX2225" fmla="*/ 5517983 w 7911365"/>
              <a:gd name="connsiteY2225" fmla="*/ 285078 h 756856"/>
              <a:gd name="connsiteX2226" fmla="*/ 5473598 w 7911365"/>
              <a:gd name="connsiteY2226" fmla="*/ 271713 h 756856"/>
              <a:gd name="connsiteX2227" fmla="*/ 5455751 w 7911365"/>
              <a:gd name="connsiteY2227" fmla="*/ 283932 h 756856"/>
              <a:gd name="connsiteX2228" fmla="*/ 5416857 w 7911365"/>
              <a:gd name="connsiteY2228" fmla="*/ 288514 h 756856"/>
              <a:gd name="connsiteX2229" fmla="*/ 5452552 w 7911365"/>
              <a:gd name="connsiteY2229" fmla="*/ 309517 h 756856"/>
              <a:gd name="connsiteX2230" fmla="*/ 5468564 w 7911365"/>
              <a:gd name="connsiteY2230" fmla="*/ 298444 h 756856"/>
              <a:gd name="connsiteX2231" fmla="*/ 5471768 w 7911365"/>
              <a:gd name="connsiteY2231" fmla="*/ 296536 h 756856"/>
              <a:gd name="connsiteX2232" fmla="*/ 5496480 w 7911365"/>
              <a:gd name="connsiteY2232" fmla="*/ 307609 h 756856"/>
              <a:gd name="connsiteX2233" fmla="*/ 5530340 w 7911365"/>
              <a:gd name="connsiteY2233" fmla="*/ 319447 h 756856"/>
              <a:gd name="connsiteX2234" fmla="*/ 5538117 w 7911365"/>
              <a:gd name="connsiteY2234" fmla="*/ 320974 h 756856"/>
              <a:gd name="connsiteX2235" fmla="*/ 5557795 w 7911365"/>
              <a:gd name="connsiteY2235" fmla="*/ 305315 h 756856"/>
              <a:gd name="connsiteX2236" fmla="*/ 5566490 w 7911365"/>
              <a:gd name="connsiteY2236" fmla="*/ 309898 h 756856"/>
              <a:gd name="connsiteX2237" fmla="*/ 5573812 w 7911365"/>
              <a:gd name="connsiteY2237" fmla="*/ 311810 h 756856"/>
              <a:gd name="connsiteX2238" fmla="*/ 5601267 w 7911365"/>
              <a:gd name="connsiteY2238" fmla="*/ 317154 h 756856"/>
              <a:gd name="connsiteX2239" fmla="*/ 5623688 w 7911365"/>
              <a:gd name="connsiteY2239" fmla="*/ 305315 h 756856"/>
              <a:gd name="connsiteX2240" fmla="*/ 5628266 w 7911365"/>
              <a:gd name="connsiteY2240" fmla="*/ 300352 h 756856"/>
              <a:gd name="connsiteX2241" fmla="*/ 5673564 w 7911365"/>
              <a:gd name="connsiteY2241" fmla="*/ 307609 h 756856"/>
              <a:gd name="connsiteX2242" fmla="*/ 5663956 w 7911365"/>
              <a:gd name="connsiteY2242" fmla="*/ 313337 h 756856"/>
              <a:gd name="connsiteX2243" fmla="*/ 5650687 w 7911365"/>
              <a:gd name="connsiteY2243" fmla="*/ 327465 h 756856"/>
              <a:gd name="connsiteX2244" fmla="*/ 5564204 w 7911365"/>
              <a:gd name="connsiteY2244" fmla="*/ 327465 h 756856"/>
              <a:gd name="connsiteX2245" fmla="*/ 5534918 w 7911365"/>
              <a:gd name="connsiteY2245" fmla="*/ 329373 h 756856"/>
              <a:gd name="connsiteX2246" fmla="*/ 5470855 w 7911365"/>
              <a:gd name="connsiteY2246" fmla="*/ 320209 h 756856"/>
              <a:gd name="connsiteX2247" fmla="*/ 5450260 w 7911365"/>
              <a:gd name="connsiteY2247" fmla="*/ 313337 h 756856"/>
              <a:gd name="connsiteX2248" fmla="*/ 5444769 w 7911365"/>
              <a:gd name="connsiteY2248" fmla="*/ 312191 h 756856"/>
              <a:gd name="connsiteX2249" fmla="*/ 5439278 w 7911365"/>
              <a:gd name="connsiteY2249" fmla="*/ 324029 h 756856"/>
              <a:gd name="connsiteX2250" fmla="*/ 5435617 w 7911365"/>
              <a:gd name="connsiteY2250" fmla="*/ 340065 h 756856"/>
              <a:gd name="connsiteX2251" fmla="*/ 5366525 w 7911365"/>
              <a:gd name="connsiteY2251" fmla="*/ 307228 h 756856"/>
              <a:gd name="connsiteX2252" fmla="*/ 5308866 w 7911365"/>
              <a:gd name="connsiteY2252" fmla="*/ 322502 h 756856"/>
              <a:gd name="connsiteX2253" fmla="*/ 5282323 w 7911365"/>
              <a:gd name="connsiteY2253" fmla="*/ 321355 h 756856"/>
              <a:gd name="connsiteX2254" fmla="*/ 5243430 w 7911365"/>
              <a:gd name="connsiteY2254" fmla="*/ 351522 h 756856"/>
              <a:gd name="connsiteX2255" fmla="*/ 5227874 w 7911365"/>
              <a:gd name="connsiteY2255" fmla="*/ 348848 h 756856"/>
              <a:gd name="connsiteX2256" fmla="*/ 5180285 w 7911365"/>
              <a:gd name="connsiteY2256" fmla="*/ 329754 h 756856"/>
              <a:gd name="connsiteX2257" fmla="*/ 5137730 w 7911365"/>
              <a:gd name="connsiteY2257" fmla="*/ 305315 h 756856"/>
              <a:gd name="connsiteX2258" fmla="*/ 5113018 w 7911365"/>
              <a:gd name="connsiteY2258" fmla="*/ 311810 h 756856"/>
              <a:gd name="connsiteX2259" fmla="*/ 5089679 w 7911365"/>
              <a:gd name="connsiteY2259" fmla="*/ 310663 h 756856"/>
              <a:gd name="connsiteX2260" fmla="*/ 5039347 w 7911365"/>
              <a:gd name="connsiteY2260" fmla="*/ 303788 h 756856"/>
              <a:gd name="connsiteX2261" fmla="*/ 5033399 w 7911365"/>
              <a:gd name="connsiteY2261" fmla="*/ 311810 h 756856"/>
              <a:gd name="connsiteX2262" fmla="*/ 5016926 w 7911365"/>
              <a:gd name="connsiteY2262" fmla="*/ 335102 h 756856"/>
              <a:gd name="connsiteX2263" fmla="*/ 5026534 w 7911365"/>
              <a:gd name="connsiteY2263" fmla="*/ 366031 h 756856"/>
              <a:gd name="connsiteX2264" fmla="*/ 5058563 w 7911365"/>
              <a:gd name="connsiteY2264" fmla="*/ 371760 h 756856"/>
              <a:gd name="connsiteX2265" fmla="*/ 5068633 w 7911365"/>
              <a:gd name="connsiteY2265" fmla="*/ 374814 h 756856"/>
              <a:gd name="connsiteX2266" fmla="*/ 5070002 w 7911365"/>
              <a:gd name="connsiteY2266" fmla="*/ 382451 h 756856"/>
              <a:gd name="connsiteX2267" fmla="*/ 5059481 w 7911365"/>
              <a:gd name="connsiteY2267" fmla="*/ 384741 h 756856"/>
              <a:gd name="connsiteX2268" fmla="*/ 5012804 w 7911365"/>
              <a:gd name="connsiteY2268" fmla="*/ 390088 h 756856"/>
              <a:gd name="connsiteX2269" fmla="*/ 4999992 w 7911365"/>
              <a:gd name="connsiteY2269" fmla="*/ 400780 h 756856"/>
              <a:gd name="connsiteX2270" fmla="*/ 4964302 w 7911365"/>
              <a:gd name="connsiteY2270" fmla="*/ 400780 h 756856"/>
              <a:gd name="connsiteX2271" fmla="*/ 4964759 w 7911365"/>
              <a:gd name="connsiteY2271" fmla="*/ 420637 h 756856"/>
              <a:gd name="connsiteX2272" fmla="*/ 4950572 w 7911365"/>
              <a:gd name="connsiteY2272" fmla="*/ 413761 h 756856"/>
              <a:gd name="connsiteX2273" fmla="*/ 4911222 w 7911365"/>
              <a:gd name="connsiteY2273" fmla="*/ 397725 h 756856"/>
              <a:gd name="connsiteX2274" fmla="*/ 4901152 w 7911365"/>
              <a:gd name="connsiteY2274" fmla="*/ 396198 h 756856"/>
              <a:gd name="connsiteX2275" fmla="*/ 4878275 w 7911365"/>
              <a:gd name="connsiteY2275" fmla="*/ 389708 h 756856"/>
              <a:gd name="connsiteX2276" fmla="*/ 4877358 w 7911365"/>
              <a:gd name="connsiteY2276" fmla="*/ 357632 h 756856"/>
              <a:gd name="connsiteX2277" fmla="*/ 4844411 w 7911365"/>
              <a:gd name="connsiteY2277" fmla="*/ 344647 h 756856"/>
              <a:gd name="connsiteX2278" fmla="*/ 4830686 w 7911365"/>
              <a:gd name="connsiteY2278" fmla="*/ 354192 h 756856"/>
              <a:gd name="connsiteX2279" fmla="*/ 4785840 w 7911365"/>
              <a:gd name="connsiteY2279" fmla="*/ 363357 h 756856"/>
              <a:gd name="connsiteX2280" fmla="*/ 4768910 w 7911365"/>
              <a:gd name="connsiteY2280" fmla="*/ 361449 h 756856"/>
              <a:gd name="connsiteX2281" fmla="*/ 4731390 w 7911365"/>
              <a:gd name="connsiteY2281" fmla="*/ 370613 h 756856"/>
              <a:gd name="connsiteX2282" fmla="*/ 4719947 w 7911365"/>
              <a:gd name="connsiteY2282" fmla="*/ 364884 h 756856"/>
              <a:gd name="connsiteX2283" fmla="*/ 4704391 w 7911365"/>
              <a:gd name="connsiteY2283" fmla="*/ 356866 h 756856"/>
              <a:gd name="connsiteX2284" fmla="*/ 4702561 w 7911365"/>
              <a:gd name="connsiteY2284" fmla="*/ 322883 h 756856"/>
              <a:gd name="connsiteX2285" fmla="*/ 4678766 w 7911365"/>
              <a:gd name="connsiteY2285" fmla="*/ 321736 h 756856"/>
              <a:gd name="connsiteX2286" fmla="*/ 4623855 w 7911365"/>
              <a:gd name="connsiteY2286" fmla="*/ 342358 h 756856"/>
              <a:gd name="connsiteX2287" fmla="*/ 4611499 w 7911365"/>
              <a:gd name="connsiteY2287" fmla="*/ 342358 h 756856"/>
              <a:gd name="connsiteX2288" fmla="*/ 4590909 w 7911365"/>
              <a:gd name="connsiteY2288" fmla="*/ 340831 h 756856"/>
              <a:gd name="connsiteX2289" fmla="*/ 4576265 w 7911365"/>
              <a:gd name="connsiteY2289" fmla="*/ 356486 h 756856"/>
              <a:gd name="connsiteX2290" fmla="*/ 4538270 w 7911365"/>
              <a:gd name="connsiteY2290" fmla="*/ 340730 h 756856"/>
              <a:gd name="connsiteX2291" fmla="*/ 4544693 w 7911365"/>
              <a:gd name="connsiteY2291" fmla="*/ 337776 h 756856"/>
              <a:gd name="connsiteX2292" fmla="*/ 4553845 w 7911365"/>
              <a:gd name="connsiteY2292" fmla="*/ 327846 h 756856"/>
              <a:gd name="connsiteX2293" fmla="*/ 4573061 w 7911365"/>
              <a:gd name="connsiteY2293" fmla="*/ 297298 h 756856"/>
              <a:gd name="connsiteX2294" fmla="*/ 4559336 w 7911365"/>
              <a:gd name="connsiteY2294" fmla="*/ 309898 h 756856"/>
              <a:gd name="connsiteX2295" fmla="*/ 4524559 w 7911365"/>
              <a:gd name="connsiteY2295" fmla="*/ 307609 h 756856"/>
              <a:gd name="connsiteX2296" fmla="*/ 4517694 w 7911365"/>
              <a:gd name="connsiteY2296" fmla="*/ 312191 h 756856"/>
              <a:gd name="connsiteX2297" fmla="*/ 4515955 w 7911365"/>
              <a:gd name="connsiteY2297" fmla="*/ 331478 h 756856"/>
              <a:gd name="connsiteX2298" fmla="*/ 4502595 w 7911365"/>
              <a:gd name="connsiteY2298" fmla="*/ 325937 h 756856"/>
              <a:gd name="connsiteX2299" fmla="*/ 4500765 w 7911365"/>
              <a:gd name="connsiteY2299" fmla="*/ 330139 h 756856"/>
              <a:gd name="connsiteX2300" fmla="*/ 4485661 w 7911365"/>
              <a:gd name="connsiteY2300" fmla="*/ 329754 h 756856"/>
              <a:gd name="connsiteX2301" fmla="*/ 4456375 w 7911365"/>
              <a:gd name="connsiteY2301" fmla="*/ 338157 h 756856"/>
              <a:gd name="connsiteX2302" fmla="*/ 4457292 w 7911365"/>
              <a:gd name="connsiteY2302" fmla="*/ 351903 h 756856"/>
              <a:gd name="connsiteX2303" fmla="*/ 4481087 w 7911365"/>
              <a:gd name="connsiteY2303" fmla="*/ 361068 h 756856"/>
              <a:gd name="connsiteX2304" fmla="*/ 4514091 w 7911365"/>
              <a:gd name="connsiteY2304" fmla="*/ 351855 h 756856"/>
              <a:gd name="connsiteX2305" fmla="*/ 4516070 w 7911365"/>
              <a:gd name="connsiteY2305" fmla="*/ 350945 h 756856"/>
              <a:gd name="connsiteX2306" fmla="*/ 4525472 w 7911365"/>
              <a:gd name="connsiteY2306" fmla="*/ 370232 h 756856"/>
              <a:gd name="connsiteX2307" fmla="*/ 4582669 w 7911365"/>
              <a:gd name="connsiteY2307" fmla="*/ 374814 h 756856"/>
              <a:gd name="connsiteX2308" fmla="*/ 4600060 w 7911365"/>
              <a:gd name="connsiteY2308" fmla="*/ 367558 h 756856"/>
              <a:gd name="connsiteX2309" fmla="*/ 4658632 w 7911365"/>
              <a:gd name="connsiteY2309" fmla="*/ 351903 h 756856"/>
              <a:gd name="connsiteX2310" fmla="*/ 4661375 w 7911365"/>
              <a:gd name="connsiteY2310" fmla="*/ 351903 h 756856"/>
              <a:gd name="connsiteX2311" fmla="*/ 4703017 w 7911365"/>
              <a:gd name="connsiteY2311" fmla="*/ 359540 h 756856"/>
              <a:gd name="connsiteX2312" fmla="*/ 4676479 w 7911365"/>
              <a:gd name="connsiteY2312" fmla="*/ 377488 h 756856"/>
              <a:gd name="connsiteX2313" fmla="*/ 4656802 w 7911365"/>
              <a:gd name="connsiteY2313" fmla="*/ 387795 h 756856"/>
              <a:gd name="connsiteX2314" fmla="*/ 4631633 w 7911365"/>
              <a:gd name="connsiteY2314" fmla="*/ 396579 h 756856"/>
              <a:gd name="connsiteX2315" fmla="*/ 4596399 w 7911365"/>
              <a:gd name="connsiteY2315" fmla="*/ 398106 h 756856"/>
              <a:gd name="connsiteX2316" fmla="*/ 4564827 w 7911365"/>
              <a:gd name="connsiteY2316" fmla="*/ 404216 h 756856"/>
              <a:gd name="connsiteX2317" fmla="*/ 4569857 w 7911365"/>
              <a:gd name="connsiteY2317" fmla="*/ 414146 h 756856"/>
              <a:gd name="connsiteX2318" fmla="*/ 4556131 w 7911365"/>
              <a:gd name="connsiteY2318" fmla="*/ 436672 h 756856"/>
              <a:gd name="connsiteX2319" fmla="*/ 4557505 w 7911365"/>
              <a:gd name="connsiteY2319" fmla="*/ 436672 h 756856"/>
              <a:gd name="connsiteX2320" fmla="*/ 4575809 w 7911365"/>
              <a:gd name="connsiteY2320" fmla="*/ 448130 h 756856"/>
              <a:gd name="connsiteX2321" fmla="*/ 4560705 w 7911365"/>
              <a:gd name="connsiteY2321" fmla="*/ 460349 h 756856"/>
              <a:gd name="connsiteX2322" fmla="*/ 4543319 w 7911365"/>
              <a:gd name="connsiteY2322" fmla="*/ 464931 h 756856"/>
              <a:gd name="connsiteX2323" fmla="*/ 4502134 w 7911365"/>
              <a:gd name="connsiteY2323" fmla="*/ 463023 h 756856"/>
              <a:gd name="connsiteX2324" fmla="*/ 4492011 w 7911365"/>
              <a:gd name="connsiteY2324" fmla="*/ 448463 h 756856"/>
              <a:gd name="connsiteX2325" fmla="*/ 4486477 w 7911365"/>
              <a:gd name="connsiteY2325" fmla="*/ 442726 h 756856"/>
              <a:gd name="connsiteX2326" fmla="*/ 4508312 w 7911365"/>
              <a:gd name="connsiteY2326" fmla="*/ 441208 h 756856"/>
              <a:gd name="connsiteX2327" fmla="*/ 4519980 w 7911365"/>
              <a:gd name="connsiteY2327" fmla="*/ 427893 h 756856"/>
              <a:gd name="connsiteX2328" fmla="*/ 4476970 w 7911365"/>
              <a:gd name="connsiteY2328" fmla="*/ 400399 h 756856"/>
              <a:gd name="connsiteX2329" fmla="*/ 4468730 w 7911365"/>
              <a:gd name="connsiteY2329" fmla="*/ 442020 h 756856"/>
              <a:gd name="connsiteX2330" fmla="*/ 4449514 w 7911365"/>
              <a:gd name="connsiteY2330" fmla="*/ 484407 h 756856"/>
              <a:gd name="connsiteX2331" fmla="*/ 4477883 w 7911365"/>
              <a:gd name="connsiteY2331" fmla="*/ 475623 h 756856"/>
              <a:gd name="connsiteX2332" fmla="*/ 4494355 w 7911365"/>
              <a:gd name="connsiteY2332" fmla="*/ 479440 h 756856"/>
              <a:gd name="connsiteX2333" fmla="*/ 4508999 w 7911365"/>
              <a:gd name="connsiteY2333" fmla="*/ 504263 h 756856"/>
              <a:gd name="connsiteX2334" fmla="*/ 4515407 w 7911365"/>
              <a:gd name="connsiteY2334" fmla="*/ 508845 h 756856"/>
              <a:gd name="connsiteX2335" fmla="*/ 4563910 w 7911365"/>
              <a:gd name="connsiteY2335" fmla="*/ 527555 h 756856"/>
              <a:gd name="connsiteX2336" fmla="*/ 4576722 w 7911365"/>
              <a:gd name="connsiteY2336" fmla="*/ 534426 h 756856"/>
              <a:gd name="connsiteX2337" fmla="*/ 4581300 w 7911365"/>
              <a:gd name="connsiteY2337" fmla="*/ 537100 h 756856"/>
              <a:gd name="connsiteX2338" fmla="*/ 4596399 w 7911365"/>
              <a:gd name="connsiteY2338" fmla="*/ 527174 h 756856"/>
              <a:gd name="connsiteX2339" fmla="*/ 4594569 w 7911365"/>
              <a:gd name="connsiteY2339" fmla="*/ 522592 h 756856"/>
              <a:gd name="connsiteX2340" fmla="*/ 4588161 w 7911365"/>
              <a:gd name="connsiteY2340" fmla="*/ 516097 h 756856"/>
              <a:gd name="connsiteX2341" fmla="*/ 4598686 w 7911365"/>
              <a:gd name="connsiteY2341" fmla="*/ 508460 h 756856"/>
              <a:gd name="connsiteX2342" fmla="*/ 4601890 w 7911365"/>
              <a:gd name="connsiteY2342" fmla="*/ 508460 h 756856"/>
              <a:gd name="connsiteX2343" fmla="*/ 4612412 w 7911365"/>
              <a:gd name="connsiteY2343" fmla="*/ 507699 h 756856"/>
              <a:gd name="connsiteX2344" fmla="*/ 4596856 w 7911365"/>
              <a:gd name="connsiteY2344" fmla="*/ 488989 h 756856"/>
              <a:gd name="connsiteX2345" fmla="*/ 4582669 w 7911365"/>
              <a:gd name="connsiteY2345" fmla="*/ 477531 h 756856"/>
              <a:gd name="connsiteX2346" fmla="*/ 4647193 w 7911365"/>
              <a:gd name="connsiteY2346" fmla="*/ 477912 h 756856"/>
              <a:gd name="connsiteX2347" fmla="*/ 4674649 w 7911365"/>
              <a:gd name="connsiteY2347" fmla="*/ 457675 h 756856"/>
              <a:gd name="connsiteX2348" fmla="*/ 4698443 w 7911365"/>
              <a:gd name="connsiteY2348" fmla="*/ 476770 h 756856"/>
              <a:gd name="connsiteX2349" fmla="*/ 4700274 w 7911365"/>
              <a:gd name="connsiteY2349" fmla="*/ 475242 h 756856"/>
              <a:gd name="connsiteX2350" fmla="*/ 4718116 w 7911365"/>
              <a:gd name="connsiteY2350" fmla="*/ 455767 h 756856"/>
              <a:gd name="connsiteX2351" fmla="*/ 4722238 w 7911365"/>
              <a:gd name="connsiteY2351" fmla="*/ 431709 h 756856"/>
              <a:gd name="connsiteX2352" fmla="*/ 4719034 w 7911365"/>
              <a:gd name="connsiteY2352" fmla="*/ 429035 h 756856"/>
              <a:gd name="connsiteX2353" fmla="*/ 4735051 w 7911365"/>
              <a:gd name="connsiteY2353" fmla="*/ 430563 h 756856"/>
              <a:gd name="connsiteX2354" fmla="*/ 4781266 w 7911365"/>
              <a:gd name="connsiteY2354" fmla="*/ 459583 h 756856"/>
              <a:gd name="connsiteX2355" fmla="*/ 4797739 w 7911365"/>
              <a:gd name="connsiteY2355" fmla="*/ 427893 h 756856"/>
              <a:gd name="connsiteX2356" fmla="*/ 4810096 w 7911365"/>
              <a:gd name="connsiteY2356" fmla="*/ 421398 h 756856"/>
              <a:gd name="connsiteX2357" fmla="*/ 4811465 w 7911365"/>
              <a:gd name="connsiteY2357" fmla="*/ 420637 h 756856"/>
              <a:gd name="connsiteX2358" fmla="*/ 4842124 w 7911365"/>
              <a:gd name="connsiteY2358" fmla="*/ 443548 h 756856"/>
              <a:gd name="connsiteX2359" fmla="*/ 4844411 w 7911365"/>
              <a:gd name="connsiteY2359" fmla="*/ 455001 h 756856"/>
              <a:gd name="connsiteX2360" fmla="*/ 4844411 w 7911365"/>
              <a:gd name="connsiteY2360" fmla="*/ 455386 h 756856"/>
              <a:gd name="connsiteX2361" fmla="*/ 4860428 w 7911365"/>
              <a:gd name="connsiteY2361" fmla="*/ 444309 h 756856"/>
              <a:gd name="connsiteX2362" fmla="*/ 4912596 w 7911365"/>
              <a:gd name="connsiteY2362" fmla="*/ 429801 h 756856"/>
              <a:gd name="connsiteX2363" fmla="*/ 4935929 w 7911365"/>
              <a:gd name="connsiteY2363" fmla="*/ 434383 h 756856"/>
              <a:gd name="connsiteX2364" fmla="*/ 4956524 w 7911365"/>
              <a:gd name="connsiteY2364" fmla="*/ 435911 h 756856"/>
              <a:gd name="connsiteX2365" fmla="*/ 4983062 w 7911365"/>
              <a:gd name="connsiteY2365" fmla="*/ 442020 h 756856"/>
              <a:gd name="connsiteX2366" fmla="*/ 4985349 w 7911365"/>
              <a:gd name="connsiteY2366" fmla="*/ 442782 h 756856"/>
              <a:gd name="connsiteX2367" fmla="*/ 4972536 w 7911365"/>
              <a:gd name="connsiteY2367" fmla="*/ 451946 h 756856"/>
              <a:gd name="connsiteX2368" fmla="*/ 4947829 w 7911365"/>
              <a:gd name="connsiteY2368" fmla="*/ 458822 h 756856"/>
              <a:gd name="connsiteX2369" fmla="*/ 4968876 w 7911365"/>
              <a:gd name="connsiteY2369" fmla="*/ 478678 h 756856"/>
              <a:gd name="connsiteX2370" fmla="*/ 4971167 w 7911365"/>
              <a:gd name="connsiteY2370" fmla="*/ 474477 h 756856"/>
              <a:gd name="connsiteX2371" fmla="*/ 4990384 w 7911365"/>
              <a:gd name="connsiteY2371" fmla="*/ 463785 h 756856"/>
              <a:gd name="connsiteX2372" fmla="*/ 5016009 w 7911365"/>
              <a:gd name="connsiteY2372" fmla="*/ 471041 h 756856"/>
              <a:gd name="connsiteX2373" fmla="*/ 5038429 w 7911365"/>
              <a:gd name="connsiteY2373" fmla="*/ 457294 h 756856"/>
              <a:gd name="connsiteX2374" fmla="*/ 5067715 w 7911365"/>
              <a:gd name="connsiteY2374" fmla="*/ 465312 h 756856"/>
              <a:gd name="connsiteX2375" fmla="*/ 5061311 w 7911365"/>
              <a:gd name="connsiteY2375" fmla="*/ 480205 h 756856"/>
              <a:gd name="connsiteX2376" fmla="*/ 5049411 w 7911365"/>
              <a:gd name="connsiteY2376" fmla="*/ 493571 h 756856"/>
              <a:gd name="connsiteX2377" fmla="*/ 5069545 w 7911365"/>
              <a:gd name="connsiteY2377" fmla="*/ 494333 h 756856"/>
              <a:gd name="connsiteX2378" fmla="*/ 5089679 w 7911365"/>
              <a:gd name="connsiteY2378" fmla="*/ 463023 h 756856"/>
              <a:gd name="connsiteX2379" fmla="*/ 5088310 w 7911365"/>
              <a:gd name="connsiteY2379" fmla="*/ 457294 h 756856"/>
              <a:gd name="connsiteX2380" fmla="*/ 5075954 w 7911365"/>
              <a:gd name="connsiteY2380" fmla="*/ 436672 h 756856"/>
              <a:gd name="connsiteX2381" fmla="*/ 5070919 w 7911365"/>
              <a:gd name="connsiteY2381" fmla="*/ 435530 h 756856"/>
              <a:gd name="connsiteX2382" fmla="*/ 5067259 w 7911365"/>
              <a:gd name="connsiteY2382" fmla="*/ 419871 h 756856"/>
              <a:gd name="connsiteX2383" fmla="*/ 5122626 w 7911365"/>
              <a:gd name="connsiteY2383" fmla="*/ 413761 h 756856"/>
              <a:gd name="connsiteX2384" fmla="*/ 5145964 w 7911365"/>
              <a:gd name="connsiteY2384" fmla="*/ 409564 h 756856"/>
              <a:gd name="connsiteX2385" fmla="*/ 5149168 w 7911365"/>
              <a:gd name="connsiteY2385" fmla="*/ 409179 h 756856"/>
              <a:gd name="connsiteX2386" fmla="*/ 5211857 w 7911365"/>
              <a:gd name="connsiteY2386" fmla="*/ 398106 h 756856"/>
              <a:gd name="connsiteX2387" fmla="*/ 5228330 w 7911365"/>
              <a:gd name="connsiteY2387" fmla="*/ 421398 h 756856"/>
              <a:gd name="connsiteX2388" fmla="*/ 5239769 w 7911365"/>
              <a:gd name="connsiteY2388" fmla="*/ 421017 h 756856"/>
              <a:gd name="connsiteX2389" fmla="*/ 5258072 w 7911365"/>
              <a:gd name="connsiteY2389" fmla="*/ 406509 h 756856"/>
              <a:gd name="connsiteX2390" fmla="*/ 5307036 w 7911365"/>
              <a:gd name="connsiteY2390" fmla="*/ 423311 h 756856"/>
              <a:gd name="connsiteX2391" fmla="*/ 5323509 w 7911365"/>
              <a:gd name="connsiteY2391" fmla="*/ 438965 h 756856"/>
              <a:gd name="connsiteX2392" fmla="*/ 5351882 w 7911365"/>
              <a:gd name="connsiteY2392" fmla="*/ 419109 h 756856"/>
              <a:gd name="connsiteX2393" fmla="*/ 5376589 w 7911365"/>
              <a:gd name="connsiteY2393" fmla="*/ 407652 h 756856"/>
              <a:gd name="connsiteX2394" fmla="*/ 5380706 w 7911365"/>
              <a:gd name="connsiteY2394" fmla="*/ 437438 h 756856"/>
              <a:gd name="connsiteX2395" fmla="*/ 5405875 w 7911365"/>
              <a:gd name="connsiteY2395" fmla="*/ 453859 h 756856"/>
              <a:gd name="connsiteX2396" fmla="*/ 5432874 w 7911365"/>
              <a:gd name="connsiteY2396" fmla="*/ 431328 h 756856"/>
              <a:gd name="connsiteX2397" fmla="*/ 5443400 w 7911365"/>
              <a:gd name="connsiteY2397" fmla="*/ 433237 h 756856"/>
              <a:gd name="connsiteX2398" fmla="*/ 5458956 w 7911365"/>
              <a:gd name="connsiteY2398" fmla="*/ 436291 h 756856"/>
              <a:gd name="connsiteX2399" fmla="*/ 5490072 w 7911365"/>
              <a:gd name="connsiteY2399" fmla="*/ 425600 h 756856"/>
              <a:gd name="connsiteX2400" fmla="*/ 5494189 w 7911365"/>
              <a:gd name="connsiteY2400" fmla="*/ 425980 h 756856"/>
              <a:gd name="connsiteX2401" fmla="*/ 5514784 w 7911365"/>
              <a:gd name="connsiteY2401" fmla="*/ 427127 h 756856"/>
              <a:gd name="connsiteX2402" fmla="*/ 5521188 w 7911365"/>
              <a:gd name="connsiteY2402" fmla="*/ 421398 h 756856"/>
              <a:gd name="connsiteX2403" fmla="*/ 5520731 w 7911365"/>
              <a:gd name="connsiteY2403" fmla="*/ 405743 h 756856"/>
              <a:gd name="connsiteX2404" fmla="*/ 5518445 w 7911365"/>
              <a:gd name="connsiteY2404" fmla="*/ 404216 h 756856"/>
              <a:gd name="connsiteX2405" fmla="*/ 5513866 w 7911365"/>
              <a:gd name="connsiteY2405" fmla="*/ 400780 h 756856"/>
              <a:gd name="connsiteX2406" fmla="*/ 5524392 w 7911365"/>
              <a:gd name="connsiteY2406" fmla="*/ 387034 h 756856"/>
              <a:gd name="connsiteX2407" fmla="*/ 5532626 w 7911365"/>
              <a:gd name="connsiteY2407" fmla="*/ 387795 h 756856"/>
              <a:gd name="connsiteX2408" fmla="*/ 5556877 w 7911365"/>
              <a:gd name="connsiteY2408" fmla="*/ 389708 h 756856"/>
              <a:gd name="connsiteX2409" fmla="*/ 5544526 w 7911365"/>
              <a:gd name="connsiteY2409" fmla="*/ 419109 h 756856"/>
              <a:gd name="connsiteX2410" fmla="*/ 5539948 w 7911365"/>
              <a:gd name="connsiteY2410" fmla="*/ 421017 h 756856"/>
              <a:gd name="connsiteX2411" fmla="*/ 5524392 w 7911365"/>
              <a:gd name="connsiteY2411" fmla="*/ 427893 h 756856"/>
              <a:gd name="connsiteX2412" fmla="*/ 5563286 w 7911365"/>
              <a:gd name="connsiteY2412" fmla="*/ 418343 h 756856"/>
              <a:gd name="connsiteX2413" fmla="*/ 5583876 w 7911365"/>
              <a:gd name="connsiteY2413" fmla="*/ 415673 h 756856"/>
              <a:gd name="connsiteX2414" fmla="*/ 5617284 w 7911365"/>
              <a:gd name="connsiteY2414" fmla="*/ 411853 h 756856"/>
              <a:gd name="connsiteX2415" fmla="*/ 5630097 w 7911365"/>
              <a:gd name="connsiteY2415" fmla="*/ 388180 h 756856"/>
              <a:gd name="connsiteX2416" fmla="*/ 5630097 w 7911365"/>
              <a:gd name="connsiteY2416" fmla="*/ 392378 h 756856"/>
              <a:gd name="connsiteX2417" fmla="*/ 5654348 w 7911365"/>
              <a:gd name="connsiteY2417" fmla="*/ 411853 h 756856"/>
              <a:gd name="connsiteX2418" fmla="*/ 5679516 w 7911365"/>
              <a:gd name="connsiteY2418" fmla="*/ 397345 h 756856"/>
              <a:gd name="connsiteX2419" fmla="*/ 5682716 w 7911365"/>
              <a:gd name="connsiteY2419" fmla="*/ 395052 h 756856"/>
              <a:gd name="connsiteX2420" fmla="*/ 5691868 w 7911365"/>
              <a:gd name="connsiteY2420" fmla="*/ 395817 h 756856"/>
              <a:gd name="connsiteX2421" fmla="*/ 5691868 w 7911365"/>
              <a:gd name="connsiteY2421" fmla="*/ 399634 h 756856"/>
              <a:gd name="connsiteX2422" fmla="*/ 5706972 w 7911365"/>
              <a:gd name="connsiteY2422" fmla="*/ 412234 h 756856"/>
              <a:gd name="connsiteX2423" fmla="*/ 5723901 w 7911365"/>
              <a:gd name="connsiteY2423" fmla="*/ 396960 h 756856"/>
              <a:gd name="connsiteX2424" fmla="*/ 5735340 w 7911365"/>
              <a:gd name="connsiteY2424" fmla="*/ 387795 h 756856"/>
              <a:gd name="connsiteX2425" fmla="*/ 5744035 w 7911365"/>
              <a:gd name="connsiteY2425" fmla="*/ 393143 h 756856"/>
              <a:gd name="connsiteX2426" fmla="*/ 5752269 w 7911365"/>
              <a:gd name="connsiteY2426" fmla="*/ 398872 h 756856"/>
              <a:gd name="connsiteX2427" fmla="*/ 5739001 w 7911365"/>
              <a:gd name="connsiteY2427" fmla="*/ 419109 h 756856"/>
              <a:gd name="connsiteX2428" fmla="*/ 5766912 w 7911365"/>
              <a:gd name="connsiteY2428" fmla="*/ 445075 h 756856"/>
              <a:gd name="connsiteX2429" fmla="*/ 5741748 w 7911365"/>
              <a:gd name="connsiteY2429" fmla="*/ 437819 h 756856"/>
              <a:gd name="connsiteX2430" fmla="*/ 5722527 w 7911365"/>
              <a:gd name="connsiteY2430" fmla="*/ 421398 h 756856"/>
              <a:gd name="connsiteX2431" fmla="*/ 5698276 w 7911365"/>
              <a:gd name="connsiteY2431" fmla="*/ 428654 h 756856"/>
              <a:gd name="connsiteX2432" fmla="*/ 5726644 w 7911365"/>
              <a:gd name="connsiteY2432" fmla="*/ 448511 h 756856"/>
              <a:gd name="connsiteX2433" fmla="*/ 5723901 w 7911365"/>
              <a:gd name="connsiteY2433" fmla="*/ 451566 h 756856"/>
              <a:gd name="connsiteX2434" fmla="*/ 5698276 w 7911365"/>
              <a:gd name="connsiteY2434" fmla="*/ 477531 h 756856"/>
              <a:gd name="connsiteX2435" fmla="*/ 5671734 w 7911365"/>
              <a:gd name="connsiteY2435" fmla="*/ 480205 h 756856"/>
              <a:gd name="connsiteX2436" fmla="*/ 5652061 w 7911365"/>
              <a:gd name="connsiteY2436" fmla="*/ 471041 h 756856"/>
              <a:gd name="connsiteX2437" fmla="*/ 5638331 w 7911365"/>
              <a:gd name="connsiteY2437" fmla="*/ 490131 h 756856"/>
              <a:gd name="connsiteX2438" fmla="*/ 5605384 w 7911365"/>
              <a:gd name="connsiteY2438" fmla="*/ 504644 h 756856"/>
              <a:gd name="connsiteX2439" fmla="*/ 5596232 w 7911365"/>
              <a:gd name="connsiteY2439" fmla="*/ 503116 h 756856"/>
              <a:gd name="connsiteX2440" fmla="*/ 5577473 w 7911365"/>
              <a:gd name="connsiteY2440" fmla="*/ 500442 h 756856"/>
              <a:gd name="connsiteX2441" fmla="*/ 5573922 w 7911365"/>
              <a:gd name="connsiteY2441" fmla="*/ 524328 h 756856"/>
              <a:gd name="connsiteX2442" fmla="*/ 5568777 w 7911365"/>
              <a:gd name="connsiteY2442" fmla="*/ 522973 h 756856"/>
              <a:gd name="connsiteX2443" fmla="*/ 5544070 w 7911365"/>
              <a:gd name="connsiteY2443" fmla="*/ 525262 h 756856"/>
              <a:gd name="connsiteX2444" fmla="*/ 5542768 w 7911365"/>
              <a:gd name="connsiteY2444" fmla="*/ 529571 h 756856"/>
              <a:gd name="connsiteX2445" fmla="*/ 5498311 w 7911365"/>
              <a:gd name="connsiteY2445" fmla="*/ 520299 h 756856"/>
              <a:gd name="connsiteX2446" fmla="*/ 5526222 w 7911365"/>
              <a:gd name="connsiteY2446" fmla="*/ 555810 h 756856"/>
              <a:gd name="connsiteX2447" fmla="*/ 5538406 w 7911365"/>
              <a:gd name="connsiteY2447" fmla="*/ 543976 h 756856"/>
              <a:gd name="connsiteX2448" fmla="*/ 5542768 w 7911365"/>
              <a:gd name="connsiteY2448" fmla="*/ 529571 h 756856"/>
              <a:gd name="connsiteX2449" fmla="*/ 5544070 w 7911365"/>
              <a:gd name="connsiteY2449" fmla="*/ 529844 h 756856"/>
              <a:gd name="connsiteX2450" fmla="*/ 5566034 w 7911365"/>
              <a:gd name="connsiteY2450" fmla="*/ 543591 h 756856"/>
              <a:gd name="connsiteX2451" fmla="*/ 5570607 w 7911365"/>
              <a:gd name="connsiteY2451" fmla="*/ 546646 h 756856"/>
              <a:gd name="connsiteX2452" fmla="*/ 5573922 w 7911365"/>
              <a:gd name="connsiteY2452" fmla="*/ 524328 h 756856"/>
              <a:gd name="connsiteX2453" fmla="*/ 5612249 w 7911365"/>
              <a:gd name="connsiteY2453" fmla="*/ 534426 h 756856"/>
              <a:gd name="connsiteX2454" fmla="*/ 5677686 w 7911365"/>
              <a:gd name="connsiteY2454" fmla="*/ 538247 h 756856"/>
              <a:gd name="connsiteX2455" fmla="*/ 5690955 w 7911365"/>
              <a:gd name="connsiteY2455" fmla="*/ 554283 h 756856"/>
              <a:gd name="connsiteX2456" fmla="*/ 5710628 w 7911365"/>
              <a:gd name="connsiteY2456" fmla="*/ 563066 h 756856"/>
              <a:gd name="connsiteX2457" fmla="*/ 5709258 w 7911365"/>
              <a:gd name="connsiteY2457" fmla="*/ 563066 h 756856"/>
              <a:gd name="connsiteX2458" fmla="*/ 5690955 w 7911365"/>
              <a:gd name="connsiteY2458" fmla="*/ 563447 h 756856"/>
              <a:gd name="connsiteX2459" fmla="*/ 5664412 w 7911365"/>
              <a:gd name="connsiteY2459" fmla="*/ 554283 h 756856"/>
              <a:gd name="connsiteX2460" fmla="*/ 5664412 w 7911365"/>
              <a:gd name="connsiteY2460" fmla="*/ 551613 h 756856"/>
              <a:gd name="connsiteX2461" fmla="*/ 5657091 w 7911365"/>
              <a:gd name="connsiteY2461" fmla="*/ 538628 h 756856"/>
              <a:gd name="connsiteX2462" fmla="*/ 5641991 w 7911365"/>
              <a:gd name="connsiteY2462" fmla="*/ 542448 h 756856"/>
              <a:gd name="connsiteX2463" fmla="*/ 5631466 w 7911365"/>
              <a:gd name="connsiteY2463" fmla="*/ 567648 h 756856"/>
              <a:gd name="connsiteX2464" fmla="*/ 5594402 w 7911365"/>
              <a:gd name="connsiteY2464" fmla="*/ 627598 h 756856"/>
              <a:gd name="connsiteX2465" fmla="*/ 5565116 w 7911365"/>
              <a:gd name="connsiteY2465" fmla="*/ 612709 h 756856"/>
              <a:gd name="connsiteX2466" fmla="*/ 5571981 w 7911365"/>
              <a:gd name="connsiteY2466" fmla="*/ 576051 h 756856"/>
              <a:gd name="connsiteX2467" fmla="*/ 5533544 w 7911365"/>
              <a:gd name="connsiteY2467" fmla="*/ 599343 h 756856"/>
              <a:gd name="connsiteX2468" fmla="*/ 5517071 w 7911365"/>
              <a:gd name="connsiteY2468" fmla="*/ 584450 h 756856"/>
              <a:gd name="connsiteX2469" fmla="*/ 5475429 w 7911365"/>
              <a:gd name="connsiteY2469" fmla="*/ 589798 h 756856"/>
              <a:gd name="connsiteX2470" fmla="*/ 5463073 w 7911365"/>
              <a:gd name="connsiteY2470" fmla="*/ 590179 h 756856"/>
              <a:gd name="connsiteX2471" fmla="*/ 5433331 w 7911365"/>
              <a:gd name="connsiteY2471" fmla="*/ 598577 h 756856"/>
              <a:gd name="connsiteX2472" fmla="*/ 5446599 w 7911365"/>
              <a:gd name="connsiteY2472" fmla="*/ 570322 h 756856"/>
              <a:gd name="connsiteX2473" fmla="*/ 5478633 w 7911365"/>
              <a:gd name="connsiteY2473" fmla="*/ 548558 h 756856"/>
              <a:gd name="connsiteX2474" fmla="*/ 5480463 w 7911365"/>
              <a:gd name="connsiteY2474" fmla="*/ 542063 h 756856"/>
              <a:gd name="connsiteX2475" fmla="*/ 5486411 w 7911365"/>
              <a:gd name="connsiteY2475" fmla="*/ 521064 h 756856"/>
              <a:gd name="connsiteX2476" fmla="*/ 5408623 w 7911365"/>
              <a:gd name="connsiteY2476" fmla="*/ 529082 h 756856"/>
              <a:gd name="connsiteX2477" fmla="*/ 5394437 w 7911365"/>
              <a:gd name="connsiteY2477" fmla="*/ 542829 h 756856"/>
              <a:gd name="connsiteX2478" fmla="*/ 5399010 w 7911365"/>
              <a:gd name="connsiteY2478" fmla="*/ 553902 h 756856"/>
              <a:gd name="connsiteX2479" fmla="*/ 5413197 w 7911365"/>
              <a:gd name="connsiteY2479" fmla="*/ 570703 h 756856"/>
              <a:gd name="connsiteX2480" fmla="*/ 5388028 w 7911365"/>
              <a:gd name="connsiteY2480" fmla="*/ 602779 h 756856"/>
              <a:gd name="connsiteX2481" fmla="*/ 5395811 w 7911365"/>
              <a:gd name="connsiteY2481" fmla="*/ 583303 h 756856"/>
              <a:gd name="connsiteX2482" fmla="*/ 5377507 w 7911365"/>
              <a:gd name="connsiteY2482" fmla="*/ 564594 h 756856"/>
              <a:gd name="connsiteX2483" fmla="*/ 5371098 w 7911365"/>
              <a:gd name="connsiteY2483" fmla="*/ 558103 h 756856"/>
              <a:gd name="connsiteX2484" fmla="*/ 5350964 w 7911365"/>
              <a:gd name="connsiteY2484" fmla="*/ 539774 h 756856"/>
              <a:gd name="connsiteX2485" fmla="*/ 5323509 w 7911365"/>
              <a:gd name="connsiteY2485" fmla="*/ 544737 h 756856"/>
              <a:gd name="connsiteX2486" fmla="*/ 5306123 w 7911365"/>
              <a:gd name="connsiteY2486" fmla="*/ 548939 h 756856"/>
              <a:gd name="connsiteX2487" fmla="*/ 5228330 w 7911365"/>
              <a:gd name="connsiteY2487" fmla="*/ 555810 h 756856"/>
              <a:gd name="connsiteX2488" fmla="*/ 5160607 w 7911365"/>
              <a:gd name="connsiteY2488" fmla="*/ 529463 h 756856"/>
              <a:gd name="connsiteX2489" fmla="*/ 5172046 w 7911365"/>
              <a:gd name="connsiteY2489" fmla="*/ 545884 h 756856"/>
              <a:gd name="connsiteX2490" fmla="*/ 5151455 w 7911365"/>
              <a:gd name="connsiteY2490" fmla="*/ 555429 h 756856"/>
              <a:gd name="connsiteX2491" fmla="*/ 5128578 w 7911365"/>
              <a:gd name="connsiteY2491" fmla="*/ 577578 h 756856"/>
              <a:gd name="connsiteX2492" fmla="*/ 5117135 w 7911365"/>
              <a:gd name="connsiteY2492" fmla="*/ 582922 h 756856"/>
              <a:gd name="connsiteX2493" fmla="*/ 5100662 w 7911365"/>
              <a:gd name="connsiteY2493" fmla="*/ 565740 h 756856"/>
              <a:gd name="connsiteX2494" fmla="*/ 5073206 w 7911365"/>
              <a:gd name="connsiteY2494" fmla="*/ 537481 h 756856"/>
              <a:gd name="connsiteX2495" fmla="*/ 5071376 w 7911365"/>
              <a:gd name="connsiteY2495" fmla="*/ 541302 h 756856"/>
              <a:gd name="connsiteX2496" fmla="*/ 5069089 w 7911365"/>
              <a:gd name="connsiteY2496" fmla="*/ 545884 h 756856"/>
              <a:gd name="connsiteX2497" fmla="*/ 5048042 w 7911365"/>
              <a:gd name="connsiteY2497" fmla="*/ 549319 h 756856"/>
              <a:gd name="connsiteX2498" fmla="*/ 5047581 w 7911365"/>
              <a:gd name="connsiteY2498" fmla="*/ 546265 h 756856"/>
              <a:gd name="connsiteX2499" fmla="*/ 5024704 w 7911365"/>
              <a:gd name="connsiteY2499" fmla="*/ 538247 h 756856"/>
              <a:gd name="connsiteX2500" fmla="*/ 5010518 w 7911365"/>
              <a:gd name="connsiteY2500" fmla="*/ 543210 h 756856"/>
              <a:gd name="connsiteX2501" fmla="*/ 5015096 w 7911365"/>
              <a:gd name="connsiteY2501" fmla="*/ 553521 h 756856"/>
              <a:gd name="connsiteX2502" fmla="*/ 5031569 w 7911365"/>
              <a:gd name="connsiteY2502" fmla="*/ 567648 h 756856"/>
              <a:gd name="connsiteX2503" fmla="*/ 4996792 w 7911365"/>
              <a:gd name="connsiteY2503" fmla="*/ 560777 h 756856"/>
              <a:gd name="connsiteX2504" fmla="*/ 4986266 w 7911365"/>
              <a:gd name="connsiteY2504" fmla="*/ 558103 h 756856"/>
              <a:gd name="connsiteX2505" fmla="*/ 4955607 w 7911365"/>
              <a:gd name="connsiteY2505" fmla="*/ 556576 h 756856"/>
              <a:gd name="connsiteX2506" fmla="*/ 4935929 w 7911365"/>
              <a:gd name="connsiteY2506" fmla="*/ 559250 h 756856"/>
              <a:gd name="connsiteX2507" fmla="*/ 4925865 w 7911365"/>
              <a:gd name="connsiteY2507" fmla="*/ 568795 h 756856"/>
              <a:gd name="connsiteX2508" fmla="*/ 4929982 w 7911365"/>
              <a:gd name="connsiteY2508" fmla="*/ 595142 h 756856"/>
              <a:gd name="connsiteX2509" fmla="*/ 4966133 w 7911365"/>
              <a:gd name="connsiteY2509" fmla="*/ 593995 h 756856"/>
              <a:gd name="connsiteX2510" fmla="*/ 4962472 w 7911365"/>
              <a:gd name="connsiteY2510" fmla="*/ 616144 h 756856"/>
              <a:gd name="connsiteX2511" fmla="*/ 4949203 w 7911365"/>
              <a:gd name="connsiteY2511" fmla="*/ 613090 h 756856"/>
              <a:gd name="connsiteX2512" fmla="*/ 4939134 w 7911365"/>
              <a:gd name="connsiteY2512" fmla="*/ 636762 h 756856"/>
              <a:gd name="connsiteX2513" fmla="*/ 4937303 w 7911365"/>
              <a:gd name="connsiteY2513" fmla="*/ 635620 h 756856"/>
              <a:gd name="connsiteX2514" fmla="*/ 4885140 w 7911365"/>
              <a:gd name="connsiteY2514" fmla="*/ 609269 h 756856"/>
              <a:gd name="connsiteX2515" fmla="*/ 4859054 w 7911365"/>
              <a:gd name="connsiteY2515" fmla="*/ 586743 h 756856"/>
              <a:gd name="connsiteX2516" fmla="*/ 4823364 w 7911365"/>
              <a:gd name="connsiteY2516" fmla="*/ 571850 h 756856"/>
              <a:gd name="connsiteX2517" fmla="*/ 4793161 w 7911365"/>
              <a:gd name="connsiteY2517" fmla="*/ 566502 h 756856"/>
              <a:gd name="connsiteX2518" fmla="*/ 4737794 w 7911365"/>
              <a:gd name="connsiteY2518" fmla="*/ 569941 h 756856"/>
              <a:gd name="connsiteX2519" fmla="*/ 4726812 w 7911365"/>
              <a:gd name="connsiteY2519" fmla="*/ 529463 h 756856"/>
              <a:gd name="connsiteX2520" fmla="*/ 4712625 w 7911365"/>
              <a:gd name="connsiteY2520" fmla="*/ 521826 h 756856"/>
              <a:gd name="connsiteX2521" fmla="*/ 4700274 w 7911365"/>
              <a:gd name="connsiteY2521" fmla="*/ 514955 h 756856"/>
              <a:gd name="connsiteX2522" fmla="*/ 4678766 w 7911365"/>
              <a:gd name="connsiteY2522" fmla="*/ 520299 h 756856"/>
              <a:gd name="connsiteX2523" fmla="*/ 4722695 w 7911365"/>
              <a:gd name="connsiteY2523" fmla="*/ 555429 h 756856"/>
              <a:gd name="connsiteX2524" fmla="*/ 4694322 w 7911365"/>
              <a:gd name="connsiteY2524" fmla="*/ 569941 h 756856"/>
              <a:gd name="connsiteX2525" fmla="*/ 4664579 w 7911365"/>
              <a:gd name="connsiteY2525" fmla="*/ 560011 h 756856"/>
              <a:gd name="connsiteX2526" fmla="*/ 4638954 w 7911365"/>
              <a:gd name="connsiteY2526" fmla="*/ 568414 h 756856"/>
              <a:gd name="connsiteX2527" fmla="*/ 4630259 w 7911365"/>
              <a:gd name="connsiteY2527" fmla="*/ 580633 h 756856"/>
              <a:gd name="connsiteX2528" fmla="*/ 4625685 w 7911365"/>
              <a:gd name="connsiteY2528" fmla="*/ 587124 h 756856"/>
              <a:gd name="connsiteX2529" fmla="*/ 4614703 w 7911365"/>
              <a:gd name="connsiteY2529" fmla="*/ 571850 h 756856"/>
              <a:gd name="connsiteX2530" fmla="*/ 4586792 w 7911365"/>
              <a:gd name="connsiteY2530" fmla="*/ 584831 h 756856"/>
              <a:gd name="connsiteX2531" fmla="*/ 4580382 w 7911365"/>
              <a:gd name="connsiteY2531" fmla="*/ 587885 h 756856"/>
              <a:gd name="connsiteX2532" fmla="*/ 4551097 w 7911365"/>
              <a:gd name="connsiteY2532" fmla="*/ 601251 h 756856"/>
              <a:gd name="connsiteX2533" fmla="*/ 4548354 w 7911365"/>
              <a:gd name="connsiteY2533" fmla="*/ 611562 h 756856"/>
              <a:gd name="connsiteX2534" fmla="*/ 4537828 w 7911365"/>
              <a:gd name="connsiteY2534" fmla="*/ 613470 h 756856"/>
              <a:gd name="connsiteX2535" fmla="*/ 4534623 w 7911365"/>
              <a:gd name="connsiteY2535" fmla="*/ 612709 h 756856"/>
              <a:gd name="connsiteX2536" fmla="*/ 4536910 w 7911365"/>
              <a:gd name="connsiteY2536" fmla="*/ 591706 h 756856"/>
              <a:gd name="connsiteX2537" fmla="*/ 4526390 w 7911365"/>
              <a:gd name="connsiteY2537" fmla="*/ 589798 h 756856"/>
              <a:gd name="connsiteX2538" fmla="*/ 4499391 w 7911365"/>
              <a:gd name="connsiteY2538" fmla="*/ 574524 h 756856"/>
              <a:gd name="connsiteX2539" fmla="*/ 4488865 w 7911365"/>
              <a:gd name="connsiteY2539" fmla="*/ 572231 h 756856"/>
              <a:gd name="connsiteX2540" fmla="*/ 4465527 w 7911365"/>
              <a:gd name="connsiteY2540" fmla="*/ 579487 h 756856"/>
              <a:gd name="connsiteX2541" fmla="*/ 4465527 w 7911365"/>
              <a:gd name="connsiteY2541" fmla="*/ 584069 h 756856"/>
              <a:gd name="connsiteX2542" fmla="*/ 4471017 w 7911365"/>
              <a:gd name="connsiteY2542" fmla="*/ 595907 h 756856"/>
              <a:gd name="connsiteX2543" fmla="*/ 4468274 w 7911365"/>
              <a:gd name="connsiteY2543" fmla="*/ 597435 h 756856"/>
              <a:gd name="connsiteX2544" fmla="*/ 4463240 w 7911365"/>
              <a:gd name="connsiteY2544" fmla="*/ 600490 h 756856"/>
              <a:gd name="connsiteX2545" fmla="*/ 4459123 w 7911365"/>
              <a:gd name="connsiteY2545" fmla="*/ 613090 h 756856"/>
              <a:gd name="connsiteX2546" fmla="*/ 4463696 w 7911365"/>
              <a:gd name="connsiteY2546" fmla="*/ 614236 h 756856"/>
              <a:gd name="connsiteX2547" fmla="*/ 4491612 w 7911365"/>
              <a:gd name="connsiteY2547" fmla="*/ 619580 h 756856"/>
              <a:gd name="connsiteX2548" fmla="*/ 4498934 w 7911365"/>
              <a:gd name="connsiteY2548" fmla="*/ 621108 h 756856"/>
              <a:gd name="connsiteX2549" fmla="*/ 4488408 w 7911365"/>
              <a:gd name="connsiteY2549" fmla="*/ 632946 h 756856"/>
              <a:gd name="connsiteX2550" fmla="*/ 4430749 w 7911365"/>
              <a:gd name="connsiteY2550" fmla="*/ 639436 h 756856"/>
              <a:gd name="connsiteX2551" fmla="*/ 4406955 w 7911365"/>
              <a:gd name="connsiteY2551" fmla="*/ 618434 h 756856"/>
              <a:gd name="connsiteX2552" fmla="*/ 4393230 w 7911365"/>
              <a:gd name="connsiteY2552" fmla="*/ 610035 h 756856"/>
              <a:gd name="connsiteX2553" fmla="*/ 4380873 w 7911365"/>
              <a:gd name="connsiteY2553" fmla="*/ 603160 h 756856"/>
              <a:gd name="connsiteX2554" fmla="*/ 4354336 w 7911365"/>
              <a:gd name="connsiteY2554" fmla="*/ 607361 h 756856"/>
              <a:gd name="connsiteX2555" fmla="*/ 4353418 w 7911365"/>
              <a:gd name="connsiteY2555" fmla="*/ 605072 h 756856"/>
              <a:gd name="connsiteX2556" fmla="*/ 4341979 w 7911365"/>
              <a:gd name="connsiteY2556" fmla="*/ 600490 h 756856"/>
              <a:gd name="connsiteX2557" fmla="*/ 4310864 w 7911365"/>
              <a:gd name="connsiteY2557" fmla="*/ 605072 h 756856"/>
              <a:gd name="connsiteX2558" fmla="*/ 4302168 w 7911365"/>
              <a:gd name="connsiteY2558" fmla="*/ 599343 h 756856"/>
              <a:gd name="connsiteX2559" fmla="*/ 4263274 w 7911365"/>
              <a:gd name="connsiteY2559" fmla="*/ 593995 h 756856"/>
              <a:gd name="connsiteX2560" fmla="*/ 4255035 w 7911365"/>
              <a:gd name="connsiteY2560" fmla="*/ 591706 h 756856"/>
              <a:gd name="connsiteX2561" fmla="*/ 4246340 w 7911365"/>
              <a:gd name="connsiteY2561" fmla="*/ 589413 h 756856"/>
              <a:gd name="connsiteX2562" fmla="*/ 4222089 w 7911365"/>
              <a:gd name="connsiteY2562" fmla="*/ 582542 h 756856"/>
              <a:gd name="connsiteX2563" fmla="*/ 4190060 w 7911365"/>
              <a:gd name="connsiteY2563" fmla="*/ 593233 h 756856"/>
              <a:gd name="connsiteX2564" fmla="*/ 4192803 w 7911365"/>
              <a:gd name="connsiteY2564" fmla="*/ 598196 h 756856"/>
              <a:gd name="connsiteX2565" fmla="*/ 4215685 w 7911365"/>
              <a:gd name="connsiteY2565" fmla="*/ 616906 h 756856"/>
              <a:gd name="connsiteX2566" fmla="*/ 4221176 w 7911365"/>
              <a:gd name="connsiteY2566" fmla="*/ 622254 h 756856"/>
              <a:gd name="connsiteX2567" fmla="*/ 4234445 w 7911365"/>
              <a:gd name="connsiteY2567" fmla="*/ 646312 h 756856"/>
              <a:gd name="connsiteX2568" fmla="*/ 4240392 w 7911365"/>
              <a:gd name="connsiteY2568" fmla="*/ 669985 h 756856"/>
              <a:gd name="connsiteX2569" fmla="*/ 4218889 w 7911365"/>
              <a:gd name="connsiteY2569" fmla="*/ 673805 h 756856"/>
              <a:gd name="connsiteX2570" fmla="*/ 4211107 w 7911365"/>
              <a:gd name="connsiteY2570" fmla="*/ 696331 h 756856"/>
              <a:gd name="connsiteX2571" fmla="*/ 4183195 w 7911365"/>
              <a:gd name="connsiteY2571" fmla="*/ 691368 h 756856"/>
              <a:gd name="connsiteX2572" fmla="*/ 4184569 w 7911365"/>
              <a:gd name="connsiteY2572" fmla="*/ 690222 h 756856"/>
              <a:gd name="connsiteX2573" fmla="*/ 4197381 w 7911365"/>
              <a:gd name="connsiteY2573" fmla="*/ 681057 h 756856"/>
              <a:gd name="connsiteX2574" fmla="*/ 4210650 w 7911365"/>
              <a:gd name="connsiteY2574" fmla="*/ 668838 h 756856"/>
              <a:gd name="connsiteX2575" fmla="*/ 4177247 w 7911365"/>
              <a:gd name="connsiteY2575" fmla="*/ 653564 h 756856"/>
              <a:gd name="connsiteX2576" fmla="*/ 4175417 w 7911365"/>
              <a:gd name="connsiteY2576" fmla="*/ 648601 h 756856"/>
              <a:gd name="connsiteX2577" fmla="*/ 4174499 w 7911365"/>
              <a:gd name="connsiteY2577" fmla="*/ 645546 h 756856"/>
              <a:gd name="connsiteX2578" fmla="*/ 4179534 w 7911365"/>
              <a:gd name="connsiteY2578" fmla="*/ 639056 h 756856"/>
              <a:gd name="connsiteX2579" fmla="*/ 4183195 w 7911365"/>
              <a:gd name="connsiteY2579" fmla="*/ 638675 h 756856"/>
              <a:gd name="connsiteX2580" fmla="*/ 4203785 w 7911365"/>
              <a:gd name="connsiteY2580" fmla="*/ 641730 h 756856"/>
              <a:gd name="connsiteX2581" fmla="*/ 4194633 w 7911365"/>
              <a:gd name="connsiteY2581" fmla="*/ 628364 h 756856"/>
              <a:gd name="connsiteX2582" fmla="*/ 4169926 w 7911365"/>
              <a:gd name="connsiteY2582" fmla="*/ 619580 h 756856"/>
              <a:gd name="connsiteX2583" fmla="*/ 4130571 w 7911365"/>
              <a:gd name="connsiteY2583" fmla="*/ 628364 h 756856"/>
              <a:gd name="connsiteX2584" fmla="*/ 4132862 w 7911365"/>
              <a:gd name="connsiteY2584" fmla="*/ 651656 h 756856"/>
              <a:gd name="connsiteX2585" fmla="*/ 4142471 w 7911365"/>
              <a:gd name="connsiteY2585" fmla="*/ 658531 h 756856"/>
              <a:gd name="connsiteX2586" fmla="*/ 4170382 w 7911365"/>
              <a:gd name="connsiteY2586" fmla="*/ 673420 h 756856"/>
              <a:gd name="connsiteX2587" fmla="*/ 4140640 w 7911365"/>
              <a:gd name="connsiteY2587" fmla="*/ 683731 h 756856"/>
              <a:gd name="connsiteX2588" fmla="*/ 4118220 w 7911365"/>
              <a:gd name="connsiteY2588" fmla="*/ 684497 h 756856"/>
              <a:gd name="connsiteX2589" fmla="*/ 4115472 w 7911365"/>
              <a:gd name="connsiteY2589" fmla="*/ 713133 h 756856"/>
              <a:gd name="connsiteX2590" fmla="*/ 2557836 w 7911365"/>
              <a:gd name="connsiteY2590" fmla="*/ 749410 h 756856"/>
              <a:gd name="connsiteX2591" fmla="*/ 2535416 w 7911365"/>
              <a:gd name="connsiteY2591" fmla="*/ 744827 h 756856"/>
              <a:gd name="connsiteX2592" fmla="*/ 2533585 w 7911365"/>
              <a:gd name="connsiteY2592" fmla="*/ 737571 h 756856"/>
              <a:gd name="connsiteX2593" fmla="*/ 2539532 w 7911365"/>
              <a:gd name="connsiteY2593" fmla="*/ 731462 h 756856"/>
              <a:gd name="connsiteX2594" fmla="*/ 2568362 w 7911365"/>
              <a:gd name="connsiteY2594" fmla="*/ 728026 h 756856"/>
              <a:gd name="connsiteX2595" fmla="*/ 2557836 w 7911365"/>
              <a:gd name="connsiteY2595" fmla="*/ 749410 h 756856"/>
              <a:gd name="connsiteX2596" fmla="*/ 3460660 w 7911365"/>
              <a:gd name="connsiteY2596" fmla="*/ 756281 h 756856"/>
              <a:gd name="connsiteX2597" fmla="*/ 3413070 w 7911365"/>
              <a:gd name="connsiteY2597" fmla="*/ 748644 h 756856"/>
              <a:gd name="connsiteX2598" fmla="*/ 3428630 w 7911365"/>
              <a:gd name="connsiteY2598" fmla="*/ 735278 h 756856"/>
              <a:gd name="connsiteX2599" fmla="*/ 3460660 w 7911365"/>
              <a:gd name="connsiteY2599" fmla="*/ 756281 h 756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</a:cxnLst>
            <a:rect l="l" t="t" r="r" b="b"/>
            <a:pathLst>
              <a:path w="7911365" h="756856">
                <a:moveTo>
                  <a:pt x="7881552" y="26996"/>
                </a:moveTo>
                <a:cubicBezTo>
                  <a:pt x="7871942" y="27998"/>
                  <a:pt x="7863132" y="28857"/>
                  <a:pt x="7860843" y="26947"/>
                </a:cubicBezTo>
                <a:cubicBezTo>
                  <a:pt x="7858557" y="25039"/>
                  <a:pt x="7857757" y="20456"/>
                  <a:pt x="7857986" y="14967"/>
                </a:cubicBezTo>
                <a:lnTo>
                  <a:pt x="7860836" y="0"/>
                </a:lnTo>
                <a:lnTo>
                  <a:pt x="7889096" y="0"/>
                </a:lnTo>
                <a:lnTo>
                  <a:pt x="7892203" y="4567"/>
                </a:lnTo>
                <a:cubicBezTo>
                  <a:pt x="7895392" y="9287"/>
                  <a:pt x="7897908" y="12915"/>
                  <a:pt x="7899281" y="14347"/>
                </a:cubicBezTo>
                <a:cubicBezTo>
                  <a:pt x="7905233" y="20075"/>
                  <a:pt x="7918046" y="28855"/>
                  <a:pt x="7907063" y="26185"/>
                </a:cubicBezTo>
                <a:cubicBezTo>
                  <a:pt x="7901572" y="24848"/>
                  <a:pt x="7891162" y="25994"/>
                  <a:pt x="7881552" y="26996"/>
                </a:cubicBezTo>
                <a:close/>
                <a:moveTo>
                  <a:pt x="7418814" y="41459"/>
                </a:moveTo>
                <a:lnTo>
                  <a:pt x="7419270" y="40693"/>
                </a:lnTo>
                <a:cubicBezTo>
                  <a:pt x="7422931" y="29240"/>
                  <a:pt x="7435287" y="25419"/>
                  <a:pt x="7449012" y="20075"/>
                </a:cubicBezTo>
                <a:lnTo>
                  <a:pt x="7464112" y="14347"/>
                </a:lnTo>
                <a:cubicBezTo>
                  <a:pt x="7474181" y="3655"/>
                  <a:pt x="7475555" y="-2074"/>
                  <a:pt x="7466403" y="1362"/>
                </a:cubicBezTo>
                <a:cubicBezTo>
                  <a:pt x="7457708" y="4801"/>
                  <a:pt x="7414236" y="7091"/>
                  <a:pt x="7394563" y="15493"/>
                </a:cubicBezTo>
                <a:lnTo>
                  <a:pt x="7399593" y="33056"/>
                </a:lnTo>
                <a:lnTo>
                  <a:pt x="7400510" y="36111"/>
                </a:lnTo>
                <a:cubicBezTo>
                  <a:pt x="7403715" y="39166"/>
                  <a:pt x="7411949" y="41459"/>
                  <a:pt x="7418814" y="41459"/>
                </a:cubicBezTo>
                <a:close/>
                <a:moveTo>
                  <a:pt x="7508502" y="81172"/>
                </a:moveTo>
                <a:lnTo>
                  <a:pt x="7494315" y="78117"/>
                </a:lnTo>
                <a:cubicBezTo>
                  <a:pt x="7492941" y="77732"/>
                  <a:pt x="7492485" y="71622"/>
                  <a:pt x="7494315" y="70095"/>
                </a:cubicBezTo>
                <a:lnTo>
                  <a:pt x="7501636" y="65132"/>
                </a:lnTo>
                <a:lnTo>
                  <a:pt x="7502136" y="53121"/>
                </a:lnTo>
                <a:lnTo>
                  <a:pt x="7519416" y="44237"/>
                </a:lnTo>
                <a:lnTo>
                  <a:pt x="7517312" y="56348"/>
                </a:lnTo>
                <a:lnTo>
                  <a:pt x="7520790" y="79761"/>
                </a:lnTo>
                <a:close/>
                <a:moveTo>
                  <a:pt x="27823" y="122411"/>
                </a:moveTo>
                <a:cubicBezTo>
                  <a:pt x="43379" y="124319"/>
                  <a:pt x="61226" y="112481"/>
                  <a:pt x="79073" y="109426"/>
                </a:cubicBezTo>
                <a:lnTo>
                  <a:pt x="92798" y="107137"/>
                </a:lnTo>
                <a:cubicBezTo>
                  <a:pt x="92342" y="100643"/>
                  <a:pt x="86851" y="97207"/>
                  <a:pt x="80904" y="99500"/>
                </a:cubicBezTo>
                <a:lnTo>
                  <a:pt x="74956" y="99881"/>
                </a:lnTo>
                <a:cubicBezTo>
                  <a:pt x="69465" y="100262"/>
                  <a:pt x="63056" y="99881"/>
                  <a:pt x="58483" y="97973"/>
                </a:cubicBezTo>
                <a:lnTo>
                  <a:pt x="42466" y="90717"/>
                </a:lnTo>
                <a:cubicBezTo>
                  <a:pt x="26449" y="82314"/>
                  <a:pt x="4941" y="85753"/>
                  <a:pt x="1742" y="89570"/>
                </a:cubicBezTo>
                <a:cubicBezTo>
                  <a:pt x="-1006" y="93391"/>
                  <a:pt x="4941" y="107518"/>
                  <a:pt x="15011" y="120884"/>
                </a:cubicBezTo>
                <a:close/>
                <a:moveTo>
                  <a:pt x="1277499" y="133292"/>
                </a:moveTo>
                <a:cubicBezTo>
                  <a:pt x="1285278" y="135488"/>
                  <a:pt x="1293514" y="136156"/>
                  <a:pt x="1302666" y="132338"/>
                </a:cubicBezTo>
                <a:lnTo>
                  <a:pt x="1306327" y="130810"/>
                </a:lnTo>
                <a:cubicBezTo>
                  <a:pt x="1306788" y="125847"/>
                  <a:pt x="1273380" y="117829"/>
                  <a:pt x="1261942" y="113247"/>
                </a:cubicBezTo>
                <a:cubicBezTo>
                  <a:pt x="1250503" y="108665"/>
                  <a:pt x="1244094" y="112862"/>
                  <a:pt x="1247756" y="122792"/>
                </a:cubicBezTo>
                <a:lnTo>
                  <a:pt x="1255076" y="125082"/>
                </a:lnTo>
                <a:cubicBezTo>
                  <a:pt x="1262398" y="127373"/>
                  <a:pt x="1269719" y="131096"/>
                  <a:pt x="1277499" y="133292"/>
                </a:cubicBezTo>
                <a:close/>
                <a:moveTo>
                  <a:pt x="6101868" y="237348"/>
                </a:moveTo>
                <a:lnTo>
                  <a:pt x="6104160" y="235055"/>
                </a:lnTo>
                <a:cubicBezTo>
                  <a:pt x="6112394" y="225510"/>
                  <a:pt x="6121546" y="214437"/>
                  <a:pt x="6122920" y="203745"/>
                </a:cubicBezTo>
                <a:lnTo>
                  <a:pt x="6123832" y="192672"/>
                </a:lnTo>
                <a:cubicBezTo>
                  <a:pt x="6105072" y="188090"/>
                  <a:pt x="6080365" y="207562"/>
                  <a:pt x="6076243" y="217492"/>
                </a:cubicBezTo>
                <a:cubicBezTo>
                  <a:pt x="6072126" y="227037"/>
                  <a:pt x="6084026" y="236201"/>
                  <a:pt x="6101868" y="237348"/>
                </a:cubicBezTo>
                <a:close/>
                <a:moveTo>
                  <a:pt x="3976821" y="248421"/>
                </a:moveTo>
                <a:lnTo>
                  <a:pt x="3995585" y="229711"/>
                </a:lnTo>
                <a:cubicBezTo>
                  <a:pt x="3996498" y="228564"/>
                  <a:pt x="4003820" y="230473"/>
                  <a:pt x="4007937" y="230857"/>
                </a:cubicBezTo>
                <a:lnTo>
                  <a:pt x="4023041" y="232766"/>
                </a:lnTo>
                <a:cubicBezTo>
                  <a:pt x="4039514" y="234293"/>
                  <a:pt x="4053696" y="234293"/>
                  <a:pt x="4053696" y="233147"/>
                </a:cubicBezTo>
                <a:cubicBezTo>
                  <a:pt x="4054157" y="232000"/>
                  <a:pt x="4048205" y="224748"/>
                  <a:pt x="4039514" y="219781"/>
                </a:cubicBezTo>
                <a:lnTo>
                  <a:pt x="4030819" y="218253"/>
                </a:lnTo>
                <a:lnTo>
                  <a:pt x="4012515" y="215199"/>
                </a:lnTo>
                <a:cubicBezTo>
                  <a:pt x="3991925" y="212144"/>
                  <a:pt x="3964008" y="206800"/>
                  <a:pt x="3949826" y="203364"/>
                </a:cubicBezTo>
                <a:lnTo>
                  <a:pt x="3937014" y="210235"/>
                </a:lnTo>
                <a:lnTo>
                  <a:pt x="3921454" y="218638"/>
                </a:lnTo>
                <a:cubicBezTo>
                  <a:pt x="3923284" y="231238"/>
                  <a:pt x="3947996" y="244604"/>
                  <a:pt x="3976821" y="248421"/>
                </a:cubicBezTo>
                <a:close/>
                <a:moveTo>
                  <a:pt x="499600" y="277822"/>
                </a:moveTo>
                <a:lnTo>
                  <a:pt x="487700" y="276675"/>
                </a:lnTo>
                <a:cubicBezTo>
                  <a:pt x="484039" y="276294"/>
                  <a:pt x="478092" y="271712"/>
                  <a:pt x="478092" y="269038"/>
                </a:cubicBezTo>
                <a:cubicBezTo>
                  <a:pt x="478092" y="266368"/>
                  <a:pt x="482665" y="262548"/>
                  <a:pt x="486787" y="260639"/>
                </a:cubicBezTo>
                <a:cubicBezTo>
                  <a:pt x="489530" y="259493"/>
                  <a:pt x="495021" y="261020"/>
                  <a:pt x="498682" y="260259"/>
                </a:cubicBezTo>
                <a:lnTo>
                  <a:pt x="518360" y="256819"/>
                </a:lnTo>
                <a:cubicBezTo>
                  <a:pt x="508752" y="245746"/>
                  <a:pt x="508752" y="236963"/>
                  <a:pt x="517447" y="236963"/>
                </a:cubicBezTo>
                <a:cubicBezTo>
                  <a:pt x="526594" y="236582"/>
                  <a:pt x="534376" y="255676"/>
                  <a:pt x="528424" y="263313"/>
                </a:cubicBezTo>
                <a:cubicBezTo>
                  <a:pt x="522476" y="270950"/>
                  <a:pt x="509664" y="277441"/>
                  <a:pt x="499600" y="277822"/>
                </a:cubicBezTo>
                <a:close/>
                <a:moveTo>
                  <a:pt x="2510247" y="283932"/>
                </a:moveTo>
                <a:cubicBezTo>
                  <a:pt x="2523060" y="283932"/>
                  <a:pt x="2529007" y="279734"/>
                  <a:pt x="2523977" y="274386"/>
                </a:cubicBezTo>
                <a:lnTo>
                  <a:pt x="2520316" y="270570"/>
                </a:lnTo>
                <a:cubicBezTo>
                  <a:pt x="2507960" y="257585"/>
                  <a:pt x="2469066" y="245366"/>
                  <a:pt x="2452593" y="252241"/>
                </a:cubicBezTo>
                <a:cubicBezTo>
                  <a:pt x="2430168" y="261786"/>
                  <a:pt x="2463114" y="269423"/>
                  <a:pt x="2458540" y="279350"/>
                </a:cubicBezTo>
                <a:lnTo>
                  <a:pt x="2458084" y="280877"/>
                </a:lnTo>
                <a:cubicBezTo>
                  <a:pt x="2461740" y="282789"/>
                  <a:pt x="2497890" y="283932"/>
                  <a:pt x="2510247" y="283932"/>
                </a:cubicBezTo>
                <a:close/>
                <a:moveTo>
                  <a:pt x="2338650" y="290807"/>
                </a:moveTo>
                <a:cubicBezTo>
                  <a:pt x="2353292" y="293481"/>
                  <a:pt x="2358784" y="288133"/>
                  <a:pt x="2350093" y="279350"/>
                </a:cubicBezTo>
                <a:lnTo>
                  <a:pt x="2349632" y="274006"/>
                </a:lnTo>
                <a:lnTo>
                  <a:pt x="2349175" y="267515"/>
                </a:lnTo>
                <a:cubicBezTo>
                  <a:pt x="2353292" y="259878"/>
                  <a:pt x="2343228" y="253769"/>
                  <a:pt x="2326754" y="254149"/>
                </a:cubicBezTo>
                <a:lnTo>
                  <a:pt x="2313486" y="260259"/>
                </a:lnTo>
                <a:lnTo>
                  <a:pt x="2304334" y="264460"/>
                </a:lnTo>
                <a:cubicBezTo>
                  <a:pt x="2297012" y="274386"/>
                  <a:pt x="2324006" y="288514"/>
                  <a:pt x="2338650" y="290807"/>
                </a:cubicBezTo>
                <a:close/>
                <a:moveTo>
                  <a:pt x="2782514" y="293481"/>
                </a:moveTo>
                <a:lnTo>
                  <a:pt x="2807682" y="279734"/>
                </a:lnTo>
                <a:cubicBezTo>
                  <a:pt x="2811800" y="277441"/>
                  <a:pt x="2820952" y="275152"/>
                  <a:pt x="2823694" y="276680"/>
                </a:cubicBezTo>
                <a:cubicBezTo>
                  <a:pt x="2835138" y="283170"/>
                  <a:pt x="2843372" y="289280"/>
                  <a:pt x="2859846" y="279350"/>
                </a:cubicBezTo>
                <a:cubicBezTo>
                  <a:pt x="2864880" y="276295"/>
                  <a:pt x="2883184" y="284317"/>
                  <a:pt x="2895540" y="284317"/>
                </a:cubicBezTo>
                <a:cubicBezTo>
                  <a:pt x="2911552" y="284317"/>
                  <a:pt x="2931686" y="298063"/>
                  <a:pt x="2944498" y="279734"/>
                </a:cubicBezTo>
                <a:cubicBezTo>
                  <a:pt x="2944960" y="278969"/>
                  <a:pt x="2953194" y="280496"/>
                  <a:pt x="2956854" y="282024"/>
                </a:cubicBezTo>
                <a:cubicBezTo>
                  <a:pt x="2966924" y="286225"/>
                  <a:pt x="2976532" y="287371"/>
                  <a:pt x="2978819" y="277822"/>
                </a:cubicBezTo>
                <a:cubicBezTo>
                  <a:pt x="2979275" y="275152"/>
                  <a:pt x="2971498" y="269423"/>
                  <a:pt x="2965550" y="268277"/>
                </a:cubicBezTo>
                <a:cubicBezTo>
                  <a:pt x="2954112" y="265603"/>
                  <a:pt x="2939007" y="261406"/>
                  <a:pt x="2930773" y="264460"/>
                </a:cubicBezTo>
                <a:cubicBezTo>
                  <a:pt x="2912013" y="271332"/>
                  <a:pt x="2890048" y="277060"/>
                  <a:pt x="2876318" y="267130"/>
                </a:cubicBezTo>
                <a:cubicBezTo>
                  <a:pt x="2851611" y="249567"/>
                  <a:pt x="2832846" y="269043"/>
                  <a:pt x="2811800" y="267130"/>
                </a:cubicBezTo>
                <a:cubicBezTo>
                  <a:pt x="2808596" y="266749"/>
                  <a:pt x="2805391" y="261406"/>
                  <a:pt x="2803104" y="261786"/>
                </a:cubicBezTo>
                <a:cubicBezTo>
                  <a:pt x="2789836" y="263314"/>
                  <a:pt x="2783888" y="249567"/>
                  <a:pt x="2768784" y="255677"/>
                </a:cubicBezTo>
                <a:lnTo>
                  <a:pt x="2746363" y="264460"/>
                </a:lnTo>
                <a:cubicBezTo>
                  <a:pt x="2721656" y="272097"/>
                  <a:pt x="2669488" y="271332"/>
                  <a:pt x="2629676" y="262548"/>
                </a:cubicBezTo>
                <a:lnTo>
                  <a:pt x="2593070" y="261021"/>
                </a:lnTo>
                <a:lnTo>
                  <a:pt x="2584835" y="260640"/>
                </a:lnTo>
                <a:cubicBezTo>
                  <a:pt x="2571566" y="272859"/>
                  <a:pt x="2572479" y="284697"/>
                  <a:pt x="2586666" y="286606"/>
                </a:cubicBezTo>
                <a:lnTo>
                  <a:pt x="2592613" y="284697"/>
                </a:lnTo>
                <a:cubicBezTo>
                  <a:pt x="2626934" y="274006"/>
                  <a:pt x="2659880" y="272097"/>
                  <a:pt x="2694200" y="284317"/>
                </a:cubicBezTo>
                <a:cubicBezTo>
                  <a:pt x="2700148" y="286606"/>
                  <a:pt x="2712042" y="279734"/>
                  <a:pt x="2721194" y="279350"/>
                </a:cubicBezTo>
                <a:cubicBezTo>
                  <a:pt x="2731264" y="279350"/>
                  <a:pt x="2741790" y="284317"/>
                  <a:pt x="2750942" y="283170"/>
                </a:cubicBezTo>
                <a:lnTo>
                  <a:pt x="2755972" y="282404"/>
                </a:lnTo>
                <a:cubicBezTo>
                  <a:pt x="2760093" y="274006"/>
                  <a:pt x="2771988" y="278969"/>
                  <a:pt x="2782514" y="293481"/>
                </a:cubicBezTo>
                <a:close/>
                <a:moveTo>
                  <a:pt x="5910137" y="313714"/>
                </a:moveTo>
                <a:lnTo>
                  <a:pt x="5899616" y="304550"/>
                </a:lnTo>
                <a:cubicBezTo>
                  <a:pt x="5894581" y="299968"/>
                  <a:pt x="5888629" y="291184"/>
                  <a:pt x="5891833" y="288129"/>
                </a:cubicBezTo>
                <a:cubicBezTo>
                  <a:pt x="5899616" y="280492"/>
                  <a:pt x="5908768" y="285840"/>
                  <a:pt x="5916545" y="290803"/>
                </a:cubicBezTo>
                <a:lnTo>
                  <a:pt x="5918832" y="293096"/>
                </a:lnTo>
                <a:cubicBezTo>
                  <a:pt x="5926154" y="294239"/>
                  <a:pt x="5935762" y="290041"/>
                  <a:pt x="5939884" y="283547"/>
                </a:cubicBezTo>
                <a:cubicBezTo>
                  <a:pt x="5944001" y="277437"/>
                  <a:pt x="5956357" y="269039"/>
                  <a:pt x="5958644" y="278203"/>
                </a:cubicBezTo>
                <a:cubicBezTo>
                  <a:pt x="5960930" y="287367"/>
                  <a:pt x="5924780" y="309898"/>
                  <a:pt x="5910137" y="313714"/>
                </a:cubicBezTo>
                <a:close/>
                <a:moveTo>
                  <a:pt x="6983645" y="317154"/>
                </a:moveTo>
                <a:cubicBezTo>
                  <a:pt x="6973119" y="317154"/>
                  <a:pt x="6948412" y="311044"/>
                  <a:pt x="6953441" y="303788"/>
                </a:cubicBezTo>
                <a:lnTo>
                  <a:pt x="6952529" y="297298"/>
                </a:lnTo>
                <a:lnTo>
                  <a:pt x="6950698" y="280877"/>
                </a:lnTo>
                <a:cubicBezTo>
                  <a:pt x="6969002" y="278969"/>
                  <a:pt x="7003779" y="283551"/>
                  <a:pt x="7028486" y="290807"/>
                </a:cubicBezTo>
                <a:lnTo>
                  <a:pt x="7050455" y="297678"/>
                </a:lnTo>
                <a:cubicBezTo>
                  <a:pt x="7052286" y="298063"/>
                  <a:pt x="7053655" y="303788"/>
                  <a:pt x="7051824" y="304935"/>
                </a:cubicBezTo>
                <a:cubicBezTo>
                  <a:pt x="7048620" y="307609"/>
                  <a:pt x="7043590" y="309898"/>
                  <a:pt x="7038556" y="310663"/>
                </a:cubicBezTo>
                <a:lnTo>
                  <a:pt x="7017965" y="314480"/>
                </a:lnTo>
                <a:cubicBezTo>
                  <a:pt x="7001492" y="306081"/>
                  <a:pt x="6990510" y="301499"/>
                  <a:pt x="6992797" y="304554"/>
                </a:cubicBezTo>
                <a:cubicBezTo>
                  <a:pt x="6995083" y="307609"/>
                  <a:pt x="6994627" y="317154"/>
                  <a:pt x="6983645" y="317154"/>
                </a:cubicBezTo>
                <a:close/>
                <a:moveTo>
                  <a:pt x="901356" y="318681"/>
                </a:moveTo>
                <a:cubicBezTo>
                  <a:pt x="899070" y="319828"/>
                  <a:pt x="893578" y="318681"/>
                  <a:pt x="890374" y="317535"/>
                </a:cubicBezTo>
                <a:cubicBezTo>
                  <a:pt x="873444" y="311806"/>
                  <a:pt x="856058" y="306462"/>
                  <a:pt x="840042" y="299972"/>
                </a:cubicBezTo>
                <a:lnTo>
                  <a:pt x="833633" y="297298"/>
                </a:lnTo>
                <a:cubicBezTo>
                  <a:pt x="826312" y="290041"/>
                  <a:pt x="842784" y="285459"/>
                  <a:pt x="869784" y="287367"/>
                </a:cubicBezTo>
                <a:lnTo>
                  <a:pt x="878936" y="294624"/>
                </a:lnTo>
                <a:lnTo>
                  <a:pt x="895865" y="307989"/>
                </a:lnTo>
                <a:cubicBezTo>
                  <a:pt x="909595" y="301114"/>
                  <a:pt x="917830" y="299972"/>
                  <a:pt x="914630" y="305696"/>
                </a:cubicBezTo>
                <a:lnTo>
                  <a:pt x="910969" y="310663"/>
                </a:lnTo>
                <a:cubicBezTo>
                  <a:pt x="908678" y="313718"/>
                  <a:pt x="905478" y="317154"/>
                  <a:pt x="901356" y="318681"/>
                </a:cubicBezTo>
                <a:close/>
                <a:moveTo>
                  <a:pt x="699560" y="319447"/>
                </a:moveTo>
                <a:cubicBezTo>
                  <a:pt x="689496" y="318681"/>
                  <a:pt x="686292" y="317919"/>
                  <a:pt x="687209" y="310663"/>
                </a:cubicBezTo>
                <a:cubicBezTo>
                  <a:pt x="687666" y="307608"/>
                  <a:pt x="680800" y="304173"/>
                  <a:pt x="679888" y="300733"/>
                </a:cubicBezTo>
                <a:lnTo>
                  <a:pt x="678514" y="296151"/>
                </a:lnTo>
                <a:cubicBezTo>
                  <a:pt x="678970" y="290807"/>
                  <a:pt x="684918" y="289279"/>
                  <a:pt x="691326" y="293096"/>
                </a:cubicBezTo>
                <a:lnTo>
                  <a:pt x="692244" y="292715"/>
                </a:lnTo>
                <a:cubicBezTo>
                  <a:pt x="700022" y="287752"/>
                  <a:pt x="722442" y="286605"/>
                  <a:pt x="702764" y="274005"/>
                </a:cubicBezTo>
                <a:cubicBezTo>
                  <a:pt x="706426" y="270950"/>
                  <a:pt x="713290" y="268276"/>
                  <a:pt x="717868" y="268276"/>
                </a:cubicBezTo>
                <a:lnTo>
                  <a:pt x="717868" y="268657"/>
                </a:lnTo>
                <a:cubicBezTo>
                  <a:pt x="723816" y="281642"/>
                  <a:pt x="733880" y="294623"/>
                  <a:pt x="733424" y="307608"/>
                </a:cubicBezTo>
                <a:cubicBezTo>
                  <a:pt x="733424" y="315245"/>
                  <a:pt x="716034" y="320589"/>
                  <a:pt x="699560" y="319447"/>
                </a:cubicBezTo>
                <a:close/>
                <a:moveTo>
                  <a:pt x="6870163" y="319447"/>
                </a:moveTo>
                <a:cubicBezTo>
                  <a:pt x="6855976" y="318681"/>
                  <a:pt x="6856432" y="313718"/>
                  <a:pt x="6853689" y="306462"/>
                </a:cubicBezTo>
                <a:lnTo>
                  <a:pt x="6850029" y="296917"/>
                </a:lnTo>
                <a:cubicBezTo>
                  <a:pt x="6839046" y="285459"/>
                  <a:pt x="6848198" y="278207"/>
                  <a:pt x="6870163" y="280877"/>
                </a:cubicBezTo>
                <a:lnTo>
                  <a:pt x="6885262" y="285844"/>
                </a:lnTo>
                <a:cubicBezTo>
                  <a:pt x="6893957" y="288899"/>
                  <a:pt x="6904939" y="299591"/>
                  <a:pt x="6902648" y="304935"/>
                </a:cubicBezTo>
                <a:cubicBezTo>
                  <a:pt x="6899448" y="313337"/>
                  <a:pt x="6888005" y="320589"/>
                  <a:pt x="6870163" y="319447"/>
                </a:cubicBezTo>
                <a:close/>
                <a:moveTo>
                  <a:pt x="2054987" y="321159"/>
                </a:moveTo>
                <a:lnTo>
                  <a:pt x="2053574" y="320589"/>
                </a:lnTo>
                <a:lnTo>
                  <a:pt x="2049452" y="312191"/>
                </a:lnTo>
                <a:close/>
                <a:moveTo>
                  <a:pt x="3886791" y="328274"/>
                </a:moveTo>
                <a:cubicBezTo>
                  <a:pt x="3880614" y="329944"/>
                  <a:pt x="3873408" y="330518"/>
                  <a:pt x="3867917" y="327846"/>
                </a:cubicBezTo>
                <a:cubicBezTo>
                  <a:pt x="3856935" y="322498"/>
                  <a:pt x="3825818" y="314480"/>
                  <a:pt x="3828105" y="308370"/>
                </a:cubicBezTo>
                <a:cubicBezTo>
                  <a:pt x="3830392" y="302261"/>
                  <a:pt x="3852356" y="284693"/>
                  <a:pt x="3870203" y="285078"/>
                </a:cubicBezTo>
                <a:lnTo>
                  <a:pt x="3882098" y="290422"/>
                </a:lnTo>
                <a:lnTo>
                  <a:pt x="3893085" y="295385"/>
                </a:lnTo>
                <a:cubicBezTo>
                  <a:pt x="3899489" y="306462"/>
                  <a:pt x="3902237" y="318681"/>
                  <a:pt x="3899489" y="322117"/>
                </a:cubicBezTo>
                <a:cubicBezTo>
                  <a:pt x="3898115" y="323835"/>
                  <a:pt x="3892968" y="326603"/>
                  <a:pt x="3886791" y="328274"/>
                </a:cubicBezTo>
                <a:close/>
                <a:moveTo>
                  <a:pt x="2714275" y="328944"/>
                </a:moveTo>
                <a:cubicBezTo>
                  <a:pt x="2718564" y="326414"/>
                  <a:pt x="2723025" y="321353"/>
                  <a:pt x="2726686" y="314480"/>
                </a:cubicBezTo>
                <a:lnTo>
                  <a:pt x="2730808" y="303407"/>
                </a:lnTo>
                <a:lnTo>
                  <a:pt x="2731720" y="300733"/>
                </a:lnTo>
                <a:cubicBezTo>
                  <a:pt x="2727603" y="296151"/>
                  <a:pt x="2717534" y="294624"/>
                  <a:pt x="2709300" y="297298"/>
                </a:cubicBezTo>
                <a:cubicBezTo>
                  <a:pt x="2701522" y="299591"/>
                  <a:pt x="2696944" y="321736"/>
                  <a:pt x="2702891" y="328227"/>
                </a:cubicBezTo>
                <a:cubicBezTo>
                  <a:pt x="2705867" y="331474"/>
                  <a:pt x="2709985" y="331474"/>
                  <a:pt x="2714275" y="328944"/>
                </a:cubicBezTo>
                <a:close/>
                <a:moveTo>
                  <a:pt x="4786757" y="334336"/>
                </a:moveTo>
                <a:cubicBezTo>
                  <a:pt x="4787670" y="317535"/>
                  <a:pt x="4756554" y="303407"/>
                  <a:pt x="4746033" y="303407"/>
                </a:cubicBezTo>
                <a:cubicBezTo>
                  <a:pt x="4735051" y="303407"/>
                  <a:pt x="4727729" y="305700"/>
                  <a:pt x="4729099" y="308755"/>
                </a:cubicBezTo>
                <a:lnTo>
                  <a:pt x="4730929" y="310282"/>
                </a:lnTo>
                <a:cubicBezTo>
                  <a:pt x="4741455" y="318681"/>
                  <a:pt x="4751980" y="334336"/>
                  <a:pt x="4762045" y="334336"/>
                </a:cubicBezTo>
                <a:close/>
                <a:moveTo>
                  <a:pt x="3270764" y="334717"/>
                </a:moveTo>
                <a:cubicBezTo>
                  <a:pt x="3265272" y="335102"/>
                  <a:pt x="3255660" y="334717"/>
                  <a:pt x="3254746" y="333190"/>
                </a:cubicBezTo>
                <a:lnTo>
                  <a:pt x="3247882" y="319828"/>
                </a:lnTo>
                <a:cubicBezTo>
                  <a:pt x="3229122" y="312191"/>
                  <a:pt x="3219970" y="304554"/>
                  <a:pt x="3227748" y="302641"/>
                </a:cubicBezTo>
                <a:cubicBezTo>
                  <a:pt x="3235526" y="301114"/>
                  <a:pt x="3264811" y="305315"/>
                  <a:pt x="3270764" y="316773"/>
                </a:cubicBezTo>
                <a:lnTo>
                  <a:pt x="3275794" y="328227"/>
                </a:lnTo>
                <a:cubicBezTo>
                  <a:pt x="3276711" y="330135"/>
                  <a:pt x="3272589" y="334336"/>
                  <a:pt x="3270764" y="334717"/>
                </a:cubicBezTo>
                <a:close/>
                <a:moveTo>
                  <a:pt x="1504923" y="348464"/>
                </a:moveTo>
                <a:cubicBezTo>
                  <a:pt x="1498058" y="345790"/>
                  <a:pt x="1438112" y="351899"/>
                  <a:pt x="1425300" y="337772"/>
                </a:cubicBezTo>
                <a:lnTo>
                  <a:pt x="1459620" y="337391"/>
                </a:lnTo>
                <a:cubicBezTo>
                  <a:pt x="1478837" y="337006"/>
                  <a:pt x="1455042" y="312952"/>
                  <a:pt x="1482498" y="323644"/>
                </a:cubicBezTo>
                <a:lnTo>
                  <a:pt x="1490736" y="326699"/>
                </a:lnTo>
                <a:cubicBezTo>
                  <a:pt x="1505380" y="322498"/>
                  <a:pt x="1517736" y="335479"/>
                  <a:pt x="1517736" y="341588"/>
                </a:cubicBezTo>
                <a:cubicBezTo>
                  <a:pt x="1517736" y="347698"/>
                  <a:pt x="1511784" y="350753"/>
                  <a:pt x="1504923" y="348464"/>
                </a:cubicBezTo>
                <a:close/>
                <a:moveTo>
                  <a:pt x="4516070" y="350945"/>
                </a:moveTo>
                <a:lnTo>
                  <a:pt x="4514489" y="347702"/>
                </a:lnTo>
                <a:lnTo>
                  <a:pt x="4515955" y="331478"/>
                </a:lnTo>
                <a:lnTo>
                  <a:pt x="4538270" y="340730"/>
                </a:lnTo>
                <a:close/>
                <a:moveTo>
                  <a:pt x="2210239" y="352141"/>
                </a:moveTo>
                <a:cubicBezTo>
                  <a:pt x="2213271" y="352285"/>
                  <a:pt x="2218076" y="351713"/>
                  <a:pt x="2223798" y="350376"/>
                </a:cubicBezTo>
                <a:cubicBezTo>
                  <a:pt x="2236150" y="347321"/>
                  <a:pt x="2289230" y="341592"/>
                  <a:pt x="2298382" y="332809"/>
                </a:cubicBezTo>
                <a:cubicBezTo>
                  <a:pt x="2307534" y="324029"/>
                  <a:pt x="2293808" y="311425"/>
                  <a:pt x="2268183" y="304935"/>
                </a:cubicBezTo>
                <a:lnTo>
                  <a:pt x="2259031" y="332047"/>
                </a:lnTo>
                <a:cubicBezTo>
                  <a:pt x="2258114" y="334721"/>
                  <a:pt x="2238897" y="337776"/>
                  <a:pt x="2232032" y="335483"/>
                </a:cubicBezTo>
                <a:cubicBezTo>
                  <a:pt x="2222880" y="332047"/>
                  <a:pt x="2218764" y="323263"/>
                  <a:pt x="2210524" y="317920"/>
                </a:cubicBezTo>
                <a:lnTo>
                  <a:pt x="2205951" y="314865"/>
                </a:lnTo>
                <a:cubicBezTo>
                  <a:pt x="2198630" y="312952"/>
                  <a:pt x="2189021" y="316392"/>
                  <a:pt x="2184443" y="322117"/>
                </a:cubicBezTo>
                <a:lnTo>
                  <a:pt x="2186730" y="325937"/>
                </a:lnTo>
                <a:cubicBezTo>
                  <a:pt x="2190852" y="333194"/>
                  <a:pt x="2200916" y="338537"/>
                  <a:pt x="2205033" y="345794"/>
                </a:cubicBezTo>
                <a:lnTo>
                  <a:pt x="2207324" y="349610"/>
                </a:lnTo>
                <a:cubicBezTo>
                  <a:pt x="2205951" y="351138"/>
                  <a:pt x="2207208" y="351998"/>
                  <a:pt x="2210239" y="352141"/>
                </a:cubicBezTo>
                <a:close/>
                <a:moveTo>
                  <a:pt x="5141386" y="353050"/>
                </a:moveTo>
                <a:lnTo>
                  <a:pt x="5139099" y="351518"/>
                </a:lnTo>
                <a:cubicBezTo>
                  <a:pt x="5127204" y="343120"/>
                  <a:pt x="5119421" y="346555"/>
                  <a:pt x="5104322" y="349995"/>
                </a:cubicBezTo>
                <a:lnTo>
                  <a:pt x="5087849" y="353050"/>
                </a:lnTo>
                <a:cubicBezTo>
                  <a:pt x="5090597" y="339684"/>
                  <a:pt x="5113930" y="326318"/>
                  <a:pt x="5139555" y="323263"/>
                </a:cubicBezTo>
                <a:lnTo>
                  <a:pt x="5153286" y="337010"/>
                </a:lnTo>
                <a:lnTo>
                  <a:pt x="5156490" y="340065"/>
                </a:lnTo>
                <a:cubicBezTo>
                  <a:pt x="5157403" y="344266"/>
                  <a:pt x="5150538" y="350376"/>
                  <a:pt x="5141386" y="353050"/>
                </a:cubicBezTo>
                <a:close/>
                <a:moveTo>
                  <a:pt x="1600558" y="359155"/>
                </a:moveTo>
                <a:cubicBezTo>
                  <a:pt x="1590489" y="357247"/>
                  <a:pt x="1563951" y="349229"/>
                  <a:pt x="1560746" y="344647"/>
                </a:cubicBezTo>
                <a:lnTo>
                  <a:pt x="1557542" y="344647"/>
                </a:lnTo>
                <a:lnTo>
                  <a:pt x="1536952" y="345028"/>
                </a:lnTo>
                <a:cubicBezTo>
                  <a:pt x="1539695" y="335483"/>
                  <a:pt x="1554800" y="330520"/>
                  <a:pt x="1569442" y="334717"/>
                </a:cubicBezTo>
                <a:cubicBezTo>
                  <a:pt x="1584542" y="338537"/>
                  <a:pt x="1610623" y="361068"/>
                  <a:pt x="1600558" y="359155"/>
                </a:cubicBezTo>
                <a:close/>
                <a:moveTo>
                  <a:pt x="4283865" y="361068"/>
                </a:moveTo>
                <a:lnTo>
                  <a:pt x="4288443" y="358394"/>
                </a:lnTo>
                <a:lnTo>
                  <a:pt x="4297133" y="353812"/>
                </a:lnTo>
                <a:cubicBezTo>
                  <a:pt x="4306285" y="354958"/>
                  <a:pt x="4319559" y="356866"/>
                  <a:pt x="4326419" y="357632"/>
                </a:cubicBezTo>
                <a:cubicBezTo>
                  <a:pt x="4333284" y="358394"/>
                  <a:pt x="4358909" y="343120"/>
                  <a:pt x="4372178" y="332047"/>
                </a:cubicBezTo>
                <a:lnTo>
                  <a:pt x="4398265" y="346175"/>
                </a:lnTo>
                <a:lnTo>
                  <a:pt x="4412903" y="354192"/>
                </a:lnTo>
                <a:cubicBezTo>
                  <a:pt x="4427550" y="351138"/>
                  <a:pt x="4431210" y="334336"/>
                  <a:pt x="4420685" y="316392"/>
                </a:cubicBezTo>
                <a:lnTo>
                  <a:pt x="4430293" y="306843"/>
                </a:lnTo>
                <a:cubicBezTo>
                  <a:pt x="4445393" y="291954"/>
                  <a:pt x="4426632" y="288133"/>
                  <a:pt x="4419768" y="286606"/>
                </a:cubicBezTo>
                <a:lnTo>
                  <a:pt x="4406955" y="283551"/>
                </a:lnTo>
                <a:cubicBezTo>
                  <a:pt x="4391399" y="286987"/>
                  <a:pt x="4384078" y="292334"/>
                  <a:pt x="4390481" y="295008"/>
                </a:cubicBezTo>
                <a:cubicBezTo>
                  <a:pt x="4396891" y="297678"/>
                  <a:pt x="4395973" y="315246"/>
                  <a:pt x="4361196" y="322502"/>
                </a:cubicBezTo>
                <a:lnTo>
                  <a:pt x="4333741" y="327084"/>
                </a:lnTo>
                <a:lnTo>
                  <a:pt x="4330541" y="327465"/>
                </a:lnTo>
                <a:cubicBezTo>
                  <a:pt x="4327793" y="324029"/>
                  <a:pt x="4296677" y="340065"/>
                  <a:pt x="4285695" y="347702"/>
                </a:cubicBezTo>
                <a:cubicBezTo>
                  <a:pt x="4274712" y="355339"/>
                  <a:pt x="4273800" y="361068"/>
                  <a:pt x="4283865" y="361068"/>
                </a:cubicBezTo>
                <a:close/>
                <a:moveTo>
                  <a:pt x="4926722" y="361472"/>
                </a:moveTo>
                <a:cubicBezTo>
                  <a:pt x="4934615" y="360112"/>
                  <a:pt x="4932726" y="348656"/>
                  <a:pt x="4939590" y="345794"/>
                </a:cubicBezTo>
                <a:cubicBezTo>
                  <a:pt x="4945542" y="343120"/>
                  <a:pt x="4955607" y="345413"/>
                  <a:pt x="4962928" y="343885"/>
                </a:cubicBezTo>
                <a:lnTo>
                  <a:pt x="4975284" y="341592"/>
                </a:lnTo>
                <a:cubicBezTo>
                  <a:pt x="4988097" y="337776"/>
                  <a:pt x="4994501" y="325172"/>
                  <a:pt x="4989471" y="313718"/>
                </a:cubicBezTo>
                <a:lnTo>
                  <a:pt x="4969337" y="324029"/>
                </a:lnTo>
                <a:cubicBezTo>
                  <a:pt x="4959724" y="328992"/>
                  <a:pt x="4935016" y="328992"/>
                  <a:pt x="4925865" y="324029"/>
                </a:cubicBezTo>
                <a:cubicBezTo>
                  <a:pt x="4904357" y="312191"/>
                  <a:pt x="4897492" y="324791"/>
                  <a:pt x="4886966" y="331281"/>
                </a:cubicBezTo>
                <a:lnTo>
                  <a:pt x="4884679" y="332809"/>
                </a:lnTo>
                <a:cubicBezTo>
                  <a:pt x="4886966" y="338157"/>
                  <a:pt x="4891088" y="341592"/>
                  <a:pt x="4894292" y="340446"/>
                </a:cubicBezTo>
                <a:cubicBezTo>
                  <a:pt x="4897492" y="339684"/>
                  <a:pt x="4907105" y="345413"/>
                  <a:pt x="4908017" y="355720"/>
                </a:cubicBezTo>
                <a:lnTo>
                  <a:pt x="4914882" y="358775"/>
                </a:lnTo>
                <a:cubicBezTo>
                  <a:pt x="4920373" y="361257"/>
                  <a:pt x="4924091" y="361926"/>
                  <a:pt x="4926722" y="361472"/>
                </a:cubicBezTo>
                <a:close/>
                <a:moveTo>
                  <a:pt x="6701781" y="370113"/>
                </a:moveTo>
                <a:cubicBezTo>
                  <a:pt x="6699708" y="369683"/>
                  <a:pt x="6698450" y="368323"/>
                  <a:pt x="6698565" y="365650"/>
                </a:cubicBezTo>
                <a:lnTo>
                  <a:pt x="6676601" y="369466"/>
                </a:lnTo>
                <a:cubicBezTo>
                  <a:pt x="6656467" y="372906"/>
                  <a:pt x="6650976" y="356866"/>
                  <a:pt x="6637246" y="353431"/>
                </a:cubicBezTo>
                <a:lnTo>
                  <a:pt x="6625351" y="350376"/>
                </a:lnTo>
                <a:cubicBezTo>
                  <a:pt x="6606586" y="351522"/>
                  <a:pt x="6602469" y="336248"/>
                  <a:pt x="6615738" y="316007"/>
                </a:cubicBezTo>
                <a:lnTo>
                  <a:pt x="6646398" y="320209"/>
                </a:lnTo>
                <a:lnTo>
                  <a:pt x="6665157" y="322883"/>
                </a:lnTo>
                <a:cubicBezTo>
                  <a:pt x="6683461" y="320589"/>
                  <a:pt x="6706799" y="312572"/>
                  <a:pt x="6716869" y="305315"/>
                </a:cubicBezTo>
                <a:lnTo>
                  <a:pt x="6726933" y="299206"/>
                </a:lnTo>
                <a:cubicBezTo>
                  <a:pt x="6746611" y="287371"/>
                  <a:pt x="6745693" y="283932"/>
                  <a:pt x="6749354" y="286225"/>
                </a:cubicBezTo>
                <a:cubicBezTo>
                  <a:pt x="6760797" y="293862"/>
                  <a:pt x="6768119" y="297298"/>
                  <a:pt x="6768575" y="282024"/>
                </a:cubicBezTo>
                <a:cubicBezTo>
                  <a:pt x="6768575" y="280877"/>
                  <a:pt x="6784131" y="277060"/>
                  <a:pt x="6787792" y="278969"/>
                </a:cubicBezTo>
                <a:cubicBezTo>
                  <a:pt x="6796487" y="283551"/>
                  <a:pt x="6809756" y="288133"/>
                  <a:pt x="6803808" y="298444"/>
                </a:cubicBezTo>
                <a:cubicBezTo>
                  <a:pt x="6803352" y="299206"/>
                  <a:pt x="6795113" y="296536"/>
                  <a:pt x="6791452" y="297298"/>
                </a:cubicBezTo>
                <a:lnTo>
                  <a:pt x="6770862" y="301880"/>
                </a:lnTo>
                <a:cubicBezTo>
                  <a:pt x="6750272" y="308755"/>
                  <a:pt x="6714121" y="335864"/>
                  <a:pt x="6700852" y="336248"/>
                </a:cubicBezTo>
                <a:cubicBezTo>
                  <a:pt x="6687583" y="337010"/>
                  <a:pt x="6681631" y="340446"/>
                  <a:pt x="6687583" y="343885"/>
                </a:cubicBezTo>
                <a:cubicBezTo>
                  <a:pt x="6693530" y="347321"/>
                  <a:pt x="6735168" y="352665"/>
                  <a:pt x="6727390" y="359159"/>
                </a:cubicBezTo>
                <a:cubicBezTo>
                  <a:pt x="6721557" y="364313"/>
                  <a:pt x="6708000" y="371401"/>
                  <a:pt x="6701781" y="370113"/>
                </a:cubicBezTo>
                <a:close/>
                <a:moveTo>
                  <a:pt x="3387958" y="376194"/>
                </a:moveTo>
                <a:cubicBezTo>
                  <a:pt x="3385384" y="377674"/>
                  <a:pt x="3383554" y="377865"/>
                  <a:pt x="3384698" y="374810"/>
                </a:cubicBezTo>
                <a:cubicBezTo>
                  <a:pt x="3386984" y="368320"/>
                  <a:pt x="3353125" y="351518"/>
                  <a:pt x="3341225" y="339680"/>
                </a:cubicBezTo>
                <a:lnTo>
                  <a:pt x="3332534" y="328227"/>
                </a:lnTo>
                <a:lnTo>
                  <a:pt x="3327500" y="321732"/>
                </a:lnTo>
                <a:cubicBezTo>
                  <a:pt x="3325213" y="312187"/>
                  <a:pt x="3332991" y="304550"/>
                  <a:pt x="3344890" y="304550"/>
                </a:cubicBezTo>
                <a:cubicBezTo>
                  <a:pt x="3356786" y="304550"/>
                  <a:pt x="3379668" y="310659"/>
                  <a:pt x="3370972" y="318296"/>
                </a:cubicBezTo>
                <a:lnTo>
                  <a:pt x="3386984" y="324025"/>
                </a:lnTo>
                <a:cubicBezTo>
                  <a:pt x="3399340" y="328607"/>
                  <a:pt x="3399340" y="336625"/>
                  <a:pt x="3400258" y="345409"/>
                </a:cubicBezTo>
                <a:cubicBezTo>
                  <a:pt x="3402544" y="364119"/>
                  <a:pt x="3414900" y="340446"/>
                  <a:pt x="3422222" y="347317"/>
                </a:cubicBezTo>
                <a:lnTo>
                  <a:pt x="3429082" y="353808"/>
                </a:lnTo>
                <a:cubicBezTo>
                  <a:pt x="3440982" y="361064"/>
                  <a:pt x="3453794" y="363357"/>
                  <a:pt x="3457456" y="359155"/>
                </a:cubicBezTo>
                <a:cubicBezTo>
                  <a:pt x="3460660" y="354188"/>
                  <a:pt x="3481706" y="367173"/>
                  <a:pt x="3470268" y="370990"/>
                </a:cubicBezTo>
                <a:cubicBezTo>
                  <a:pt x="3458830" y="374810"/>
                  <a:pt x="3442812" y="375576"/>
                  <a:pt x="3434578" y="372902"/>
                </a:cubicBezTo>
                <a:cubicBezTo>
                  <a:pt x="3426339" y="370228"/>
                  <a:pt x="3399340" y="365265"/>
                  <a:pt x="3395680" y="369847"/>
                </a:cubicBezTo>
                <a:cubicBezTo>
                  <a:pt x="3393850" y="371946"/>
                  <a:pt x="3390532" y="374714"/>
                  <a:pt x="3387958" y="376194"/>
                </a:cubicBezTo>
                <a:close/>
                <a:moveTo>
                  <a:pt x="3761300" y="385506"/>
                </a:moveTo>
                <a:cubicBezTo>
                  <a:pt x="3784177" y="380158"/>
                  <a:pt x="3758096" y="377488"/>
                  <a:pt x="3759008" y="372906"/>
                </a:cubicBezTo>
                <a:lnTo>
                  <a:pt x="3759926" y="366412"/>
                </a:lnTo>
                <a:cubicBezTo>
                  <a:pt x="3759008" y="358394"/>
                  <a:pt x="3780972" y="362214"/>
                  <a:pt x="3787381" y="365650"/>
                </a:cubicBezTo>
                <a:cubicBezTo>
                  <a:pt x="3793785" y="368705"/>
                  <a:pt x="3803854" y="359921"/>
                  <a:pt x="3809802" y="345794"/>
                </a:cubicBezTo>
                <a:lnTo>
                  <a:pt x="3793328" y="338918"/>
                </a:lnTo>
                <a:lnTo>
                  <a:pt x="3768160" y="328227"/>
                </a:lnTo>
                <a:cubicBezTo>
                  <a:pt x="3748944" y="339303"/>
                  <a:pt x="3737044" y="357632"/>
                  <a:pt x="3741622" y="369086"/>
                </a:cubicBezTo>
                <a:lnTo>
                  <a:pt x="3747114" y="377103"/>
                </a:lnTo>
                <a:cubicBezTo>
                  <a:pt x="3749400" y="380924"/>
                  <a:pt x="3758552" y="386268"/>
                  <a:pt x="3761300" y="385506"/>
                </a:cubicBezTo>
                <a:close/>
                <a:moveTo>
                  <a:pt x="4242223" y="387034"/>
                </a:moveTo>
                <a:cubicBezTo>
                  <a:pt x="4234901" y="372521"/>
                  <a:pt x="4242684" y="356105"/>
                  <a:pt x="4259157" y="349610"/>
                </a:cubicBezTo>
                <a:lnTo>
                  <a:pt x="4260069" y="343120"/>
                </a:lnTo>
                <a:lnTo>
                  <a:pt x="4263731" y="320974"/>
                </a:lnTo>
                <a:cubicBezTo>
                  <a:pt x="4289356" y="304554"/>
                  <a:pt x="4305829" y="288899"/>
                  <a:pt x="4299881" y="286987"/>
                </a:cubicBezTo>
                <a:cubicBezTo>
                  <a:pt x="4294390" y="284697"/>
                  <a:pt x="4279291" y="289661"/>
                  <a:pt x="4275169" y="301118"/>
                </a:cubicBezTo>
                <a:lnTo>
                  <a:pt x="4271509" y="301118"/>
                </a:lnTo>
                <a:lnTo>
                  <a:pt x="4246340" y="300352"/>
                </a:lnTo>
                <a:cubicBezTo>
                  <a:pt x="4244053" y="312952"/>
                  <a:pt x="4229410" y="326699"/>
                  <a:pt x="4213855" y="330900"/>
                </a:cubicBezTo>
                <a:lnTo>
                  <a:pt x="4217059" y="344266"/>
                </a:lnTo>
                <a:lnTo>
                  <a:pt x="4217515" y="346940"/>
                </a:lnTo>
                <a:cubicBezTo>
                  <a:pt x="4217059" y="349995"/>
                  <a:pt x="4209738" y="349229"/>
                  <a:pt x="4201042" y="345413"/>
                </a:cubicBezTo>
                <a:cubicBezTo>
                  <a:pt x="4192347" y="341592"/>
                  <a:pt x="4167639" y="316392"/>
                  <a:pt x="4168096" y="298825"/>
                </a:cubicBezTo>
                <a:lnTo>
                  <a:pt x="4167178" y="282404"/>
                </a:lnTo>
                <a:cubicBezTo>
                  <a:pt x="4167178" y="280496"/>
                  <a:pt x="4156657" y="276295"/>
                  <a:pt x="4154366" y="277060"/>
                </a:cubicBezTo>
                <a:cubicBezTo>
                  <a:pt x="4139723" y="282404"/>
                  <a:pt x="4134693" y="298825"/>
                  <a:pt x="4110898" y="294243"/>
                </a:cubicBezTo>
                <a:cubicBezTo>
                  <a:pt x="4109981" y="294243"/>
                  <a:pt x="4107694" y="295770"/>
                  <a:pt x="4106776" y="296917"/>
                </a:cubicBezTo>
                <a:cubicBezTo>
                  <a:pt x="4105863" y="298063"/>
                  <a:pt x="4105407" y="300352"/>
                  <a:pt x="4106320" y="300733"/>
                </a:cubicBezTo>
                <a:lnTo>
                  <a:pt x="4128741" y="313718"/>
                </a:lnTo>
                <a:cubicBezTo>
                  <a:pt x="4116846" y="330520"/>
                  <a:pt x="4111354" y="341973"/>
                  <a:pt x="4116389" y="339684"/>
                </a:cubicBezTo>
                <a:lnTo>
                  <a:pt x="4118676" y="339684"/>
                </a:lnTo>
                <a:cubicBezTo>
                  <a:pt x="4153453" y="332428"/>
                  <a:pt x="4153453" y="332809"/>
                  <a:pt x="4155740" y="359159"/>
                </a:cubicBezTo>
                <a:cubicBezTo>
                  <a:pt x="4156196" y="362595"/>
                  <a:pt x="4163061" y="366412"/>
                  <a:pt x="4168096" y="369466"/>
                </a:cubicBezTo>
                <a:cubicBezTo>
                  <a:pt x="4173587" y="372521"/>
                  <a:pt x="4180452" y="377103"/>
                  <a:pt x="4186856" y="376723"/>
                </a:cubicBezTo>
                <a:cubicBezTo>
                  <a:pt x="4195551" y="376723"/>
                  <a:pt x="4207907" y="369086"/>
                  <a:pt x="4211568" y="370994"/>
                </a:cubicBezTo>
                <a:close/>
                <a:moveTo>
                  <a:pt x="2885014" y="398106"/>
                </a:moveTo>
                <a:cubicBezTo>
                  <a:pt x="2895540" y="385887"/>
                  <a:pt x="2904230" y="372521"/>
                  <a:pt x="2903774" y="368324"/>
                </a:cubicBezTo>
                <a:cubicBezTo>
                  <a:pt x="2903318" y="364123"/>
                  <a:pt x="2885470" y="351522"/>
                  <a:pt x="2865336" y="357632"/>
                </a:cubicBezTo>
                <a:lnTo>
                  <a:pt x="2857098" y="364884"/>
                </a:lnTo>
                <a:lnTo>
                  <a:pt x="2844198" y="376879"/>
                </a:lnTo>
                <a:lnTo>
                  <a:pt x="2842460" y="375961"/>
                </a:lnTo>
                <a:lnTo>
                  <a:pt x="2836877" y="376823"/>
                </a:lnTo>
                <a:lnTo>
                  <a:pt x="2806308" y="355339"/>
                </a:lnTo>
                <a:lnTo>
                  <a:pt x="2804934" y="348848"/>
                </a:lnTo>
                <a:lnTo>
                  <a:pt x="2804478" y="347321"/>
                </a:lnTo>
                <a:lnTo>
                  <a:pt x="2801236" y="334011"/>
                </a:lnTo>
                <a:lnTo>
                  <a:pt x="2804368" y="331049"/>
                </a:lnTo>
                <a:lnTo>
                  <a:pt x="2834220" y="343501"/>
                </a:lnTo>
                <a:cubicBezTo>
                  <a:pt x="2851611" y="334336"/>
                  <a:pt x="2860763" y="335102"/>
                  <a:pt x="2874944" y="344266"/>
                </a:cubicBezTo>
                <a:cubicBezTo>
                  <a:pt x="2875862" y="345028"/>
                  <a:pt x="2886388" y="340065"/>
                  <a:pt x="2890962" y="336629"/>
                </a:cubicBezTo>
                <a:cubicBezTo>
                  <a:pt x="2891879" y="335864"/>
                  <a:pt x="2885927" y="328227"/>
                  <a:pt x="2883184" y="328227"/>
                </a:cubicBezTo>
                <a:lnTo>
                  <a:pt x="2861220" y="328611"/>
                </a:lnTo>
                <a:cubicBezTo>
                  <a:pt x="2833308" y="329373"/>
                  <a:pt x="2816373" y="325937"/>
                  <a:pt x="2824156" y="321355"/>
                </a:cubicBezTo>
                <a:cubicBezTo>
                  <a:pt x="2831934" y="316007"/>
                  <a:pt x="2815004" y="314099"/>
                  <a:pt x="2811800" y="324029"/>
                </a:cubicBezTo>
                <a:lnTo>
                  <a:pt x="2804368" y="331049"/>
                </a:lnTo>
                <a:lnTo>
                  <a:pt x="2800073" y="329257"/>
                </a:lnTo>
                <a:lnTo>
                  <a:pt x="2798987" y="324791"/>
                </a:lnTo>
                <a:lnTo>
                  <a:pt x="2799444" y="328992"/>
                </a:lnTo>
                <a:lnTo>
                  <a:pt x="2800073" y="329257"/>
                </a:lnTo>
                <a:lnTo>
                  <a:pt x="2801236" y="334011"/>
                </a:lnTo>
                <a:lnTo>
                  <a:pt x="2787548" y="346940"/>
                </a:lnTo>
                <a:lnTo>
                  <a:pt x="2781140" y="350757"/>
                </a:lnTo>
                <a:cubicBezTo>
                  <a:pt x="2771532" y="356105"/>
                  <a:pt x="2764666" y="364503"/>
                  <a:pt x="2754602" y="369086"/>
                </a:cubicBezTo>
                <a:lnTo>
                  <a:pt x="2744533" y="373668"/>
                </a:lnTo>
                <a:cubicBezTo>
                  <a:pt x="2731264" y="375195"/>
                  <a:pt x="2731264" y="380158"/>
                  <a:pt x="2744533" y="384741"/>
                </a:cubicBezTo>
                <a:lnTo>
                  <a:pt x="2757802" y="385887"/>
                </a:lnTo>
                <a:lnTo>
                  <a:pt x="2770614" y="387034"/>
                </a:lnTo>
                <a:lnTo>
                  <a:pt x="2836877" y="376823"/>
                </a:lnTo>
                <a:lnTo>
                  <a:pt x="2841086" y="379777"/>
                </a:lnTo>
                <a:lnTo>
                  <a:pt x="2844198" y="376879"/>
                </a:lnTo>
                <a:lnTo>
                  <a:pt x="2864880" y="387795"/>
                </a:lnTo>
                <a:close/>
                <a:moveTo>
                  <a:pt x="3035952" y="399568"/>
                </a:moveTo>
                <a:cubicBezTo>
                  <a:pt x="3036645" y="401495"/>
                  <a:pt x="3037389" y="401734"/>
                  <a:pt x="3037846" y="399253"/>
                </a:cubicBezTo>
                <a:cubicBezTo>
                  <a:pt x="3040134" y="389323"/>
                  <a:pt x="3068050" y="350376"/>
                  <a:pt x="3064846" y="348083"/>
                </a:cubicBezTo>
                <a:cubicBezTo>
                  <a:pt x="3061642" y="345794"/>
                  <a:pt x="3050659" y="353431"/>
                  <a:pt x="3040134" y="364503"/>
                </a:cubicBezTo>
                <a:cubicBezTo>
                  <a:pt x="3032243" y="372808"/>
                  <a:pt x="3033872" y="393786"/>
                  <a:pt x="3035952" y="399568"/>
                </a:cubicBezTo>
                <a:close/>
                <a:moveTo>
                  <a:pt x="3151392" y="412025"/>
                </a:moveTo>
                <a:cubicBezTo>
                  <a:pt x="3148811" y="411709"/>
                  <a:pt x="3146065" y="410515"/>
                  <a:pt x="3143090" y="408032"/>
                </a:cubicBezTo>
                <a:cubicBezTo>
                  <a:pt x="3139429" y="404978"/>
                  <a:pt x="3147668" y="394286"/>
                  <a:pt x="3152703" y="387795"/>
                </a:cubicBezTo>
                <a:cubicBezTo>
                  <a:pt x="3160024" y="377869"/>
                  <a:pt x="3179240" y="370994"/>
                  <a:pt x="3197544" y="370994"/>
                </a:cubicBezTo>
                <a:lnTo>
                  <a:pt x="3198918" y="370994"/>
                </a:lnTo>
                <a:cubicBezTo>
                  <a:pt x="3200292" y="374814"/>
                  <a:pt x="3201662" y="382067"/>
                  <a:pt x="3201662" y="383594"/>
                </a:cubicBezTo>
                <a:cubicBezTo>
                  <a:pt x="3201662" y="385121"/>
                  <a:pt x="3192510" y="391231"/>
                  <a:pt x="3181528" y="396960"/>
                </a:cubicBezTo>
                <a:lnTo>
                  <a:pt x="3171920" y="402304"/>
                </a:lnTo>
                <a:cubicBezTo>
                  <a:pt x="3165398" y="406029"/>
                  <a:pt x="3159136" y="412975"/>
                  <a:pt x="3151392" y="412025"/>
                </a:cubicBezTo>
                <a:close/>
                <a:moveTo>
                  <a:pt x="2198630" y="419109"/>
                </a:moveTo>
                <a:cubicBezTo>
                  <a:pt x="2203203" y="418728"/>
                  <a:pt x="2210986" y="411853"/>
                  <a:pt x="2210068" y="408798"/>
                </a:cubicBezTo>
                <a:lnTo>
                  <a:pt x="2205951" y="394671"/>
                </a:lnTo>
                <a:cubicBezTo>
                  <a:pt x="2227458" y="390088"/>
                  <a:pt x="2220137" y="386268"/>
                  <a:pt x="2189478" y="386268"/>
                </a:cubicBezTo>
                <a:lnTo>
                  <a:pt x="2167513" y="386268"/>
                </a:lnTo>
                <a:lnTo>
                  <a:pt x="2157905" y="386268"/>
                </a:lnTo>
                <a:cubicBezTo>
                  <a:pt x="2146462" y="386268"/>
                  <a:pt x="2136397" y="391616"/>
                  <a:pt x="2135940" y="398106"/>
                </a:cubicBezTo>
                <a:lnTo>
                  <a:pt x="2138684" y="399634"/>
                </a:lnTo>
                <a:lnTo>
                  <a:pt x="2154244" y="408417"/>
                </a:lnTo>
                <a:cubicBezTo>
                  <a:pt x="2170712" y="401542"/>
                  <a:pt x="2184443" y="398872"/>
                  <a:pt x="2185360" y="402689"/>
                </a:cubicBezTo>
                <a:lnTo>
                  <a:pt x="2185817" y="405362"/>
                </a:lnTo>
                <a:cubicBezTo>
                  <a:pt x="2186730" y="411472"/>
                  <a:pt x="2182612" y="420637"/>
                  <a:pt x="2198630" y="419109"/>
                </a:cubicBezTo>
                <a:close/>
                <a:moveTo>
                  <a:pt x="4376670" y="419712"/>
                </a:moveTo>
                <a:cubicBezTo>
                  <a:pt x="4383047" y="420732"/>
                  <a:pt x="4391055" y="420255"/>
                  <a:pt x="4401464" y="417582"/>
                </a:cubicBezTo>
                <a:cubicBezTo>
                  <a:pt x="4387282" y="386653"/>
                  <a:pt x="4387282" y="386653"/>
                  <a:pt x="4342436" y="388942"/>
                </a:cubicBezTo>
                <a:cubicBezTo>
                  <a:pt x="4353076" y="400112"/>
                  <a:pt x="4357538" y="416651"/>
                  <a:pt x="4376670" y="419712"/>
                </a:cubicBezTo>
                <a:close/>
                <a:moveTo>
                  <a:pt x="4805974" y="420637"/>
                </a:moveTo>
                <a:lnTo>
                  <a:pt x="4799570" y="404597"/>
                </a:lnTo>
                <a:cubicBezTo>
                  <a:pt x="4797739" y="399253"/>
                  <a:pt x="4801400" y="390088"/>
                  <a:pt x="4807348" y="387034"/>
                </a:cubicBezTo>
                <a:cubicBezTo>
                  <a:pt x="4815582" y="382451"/>
                  <a:pt x="4828394" y="381305"/>
                  <a:pt x="4839838" y="380158"/>
                </a:cubicBezTo>
                <a:lnTo>
                  <a:pt x="4846698" y="379397"/>
                </a:lnTo>
                <a:cubicBezTo>
                  <a:pt x="4854481" y="380924"/>
                  <a:pt x="4858598" y="386268"/>
                  <a:pt x="4855393" y="391235"/>
                </a:cubicBezTo>
                <a:lnTo>
                  <a:pt x="4850820" y="394671"/>
                </a:lnTo>
                <a:cubicBezTo>
                  <a:pt x="4847159" y="397345"/>
                  <a:pt x="4836633" y="398106"/>
                  <a:pt x="4836633" y="399634"/>
                </a:cubicBezTo>
                <a:lnTo>
                  <a:pt x="4836633" y="416816"/>
                </a:lnTo>
                <a:cubicBezTo>
                  <a:pt x="4827025" y="409945"/>
                  <a:pt x="4812839" y="411472"/>
                  <a:pt x="4805974" y="420637"/>
                </a:cubicBezTo>
                <a:close/>
                <a:moveTo>
                  <a:pt x="6580163" y="421684"/>
                </a:moveTo>
                <a:cubicBezTo>
                  <a:pt x="6573642" y="421874"/>
                  <a:pt x="6567235" y="421206"/>
                  <a:pt x="6564949" y="418724"/>
                </a:cubicBezTo>
                <a:cubicBezTo>
                  <a:pt x="6560375" y="413761"/>
                  <a:pt x="6530172" y="399634"/>
                  <a:pt x="6512786" y="393905"/>
                </a:cubicBezTo>
                <a:lnTo>
                  <a:pt x="6500886" y="396579"/>
                </a:lnTo>
                <a:lnTo>
                  <a:pt x="6487617" y="399634"/>
                </a:lnTo>
                <a:cubicBezTo>
                  <a:pt x="6484413" y="395052"/>
                  <a:pt x="6474344" y="376723"/>
                  <a:pt x="6473431" y="370994"/>
                </a:cubicBezTo>
                <a:cubicBezTo>
                  <a:pt x="6472518" y="365646"/>
                  <a:pt x="6474344" y="361064"/>
                  <a:pt x="6477092" y="361064"/>
                </a:cubicBezTo>
                <a:cubicBezTo>
                  <a:pt x="6480296" y="361064"/>
                  <a:pt x="6489448" y="358009"/>
                  <a:pt x="6490361" y="354192"/>
                </a:cubicBezTo>
                <a:lnTo>
                  <a:pt x="6488074" y="352284"/>
                </a:lnTo>
                <a:lnTo>
                  <a:pt x="6471601" y="337772"/>
                </a:lnTo>
                <a:cubicBezTo>
                  <a:pt x="6490361" y="332809"/>
                  <a:pt x="6505465" y="332809"/>
                  <a:pt x="6505465" y="338153"/>
                </a:cubicBezTo>
                <a:cubicBezTo>
                  <a:pt x="6505465" y="343501"/>
                  <a:pt x="6513242" y="356101"/>
                  <a:pt x="6522851" y="356482"/>
                </a:cubicBezTo>
                <a:cubicBezTo>
                  <a:pt x="6532459" y="356866"/>
                  <a:pt x="6565405" y="354954"/>
                  <a:pt x="6570896" y="359921"/>
                </a:cubicBezTo>
                <a:cubicBezTo>
                  <a:pt x="6576387" y="364884"/>
                  <a:pt x="6588744" y="384741"/>
                  <a:pt x="6584170" y="391997"/>
                </a:cubicBezTo>
                <a:cubicBezTo>
                  <a:pt x="6579592" y="399249"/>
                  <a:pt x="6601556" y="417578"/>
                  <a:pt x="6596065" y="419490"/>
                </a:cubicBezTo>
                <a:cubicBezTo>
                  <a:pt x="6593319" y="420444"/>
                  <a:pt x="6586684" y="421494"/>
                  <a:pt x="6580163" y="421684"/>
                </a:cubicBezTo>
                <a:close/>
                <a:moveTo>
                  <a:pt x="3887589" y="428650"/>
                </a:moveTo>
                <a:cubicBezTo>
                  <a:pt x="3868829" y="431705"/>
                  <a:pt x="3838170" y="403450"/>
                  <a:pt x="3857847" y="390084"/>
                </a:cubicBezTo>
                <a:lnTo>
                  <a:pt x="3889420" y="394286"/>
                </a:lnTo>
                <a:cubicBezTo>
                  <a:pt x="3890337" y="394286"/>
                  <a:pt x="3895828" y="387030"/>
                  <a:pt x="3894455" y="383975"/>
                </a:cubicBezTo>
                <a:cubicBezTo>
                  <a:pt x="3892624" y="379012"/>
                  <a:pt x="3885303" y="375191"/>
                  <a:pt x="3883472" y="370609"/>
                </a:cubicBezTo>
                <a:cubicBezTo>
                  <a:pt x="3882560" y="368320"/>
                  <a:pt x="3887589" y="362591"/>
                  <a:pt x="3891250" y="361829"/>
                </a:cubicBezTo>
                <a:cubicBezTo>
                  <a:pt x="3895828" y="361064"/>
                  <a:pt x="3905893" y="363357"/>
                  <a:pt x="3906354" y="365265"/>
                </a:cubicBezTo>
                <a:lnTo>
                  <a:pt x="3911845" y="381686"/>
                </a:lnTo>
                <a:cubicBezTo>
                  <a:pt x="3917336" y="404597"/>
                  <a:pt x="3906354" y="425596"/>
                  <a:pt x="3887589" y="428650"/>
                </a:cubicBezTo>
                <a:close/>
                <a:moveTo>
                  <a:pt x="1218008" y="432090"/>
                </a:moveTo>
                <a:lnTo>
                  <a:pt x="1219838" y="428654"/>
                </a:lnTo>
                <a:lnTo>
                  <a:pt x="1227622" y="412996"/>
                </a:lnTo>
                <a:cubicBezTo>
                  <a:pt x="1235399" y="394286"/>
                  <a:pt x="1228078" y="378631"/>
                  <a:pt x="1211604" y="378631"/>
                </a:cubicBezTo>
                <a:lnTo>
                  <a:pt x="1209318" y="382447"/>
                </a:lnTo>
                <a:cubicBezTo>
                  <a:pt x="1201535" y="396579"/>
                  <a:pt x="1199248" y="412615"/>
                  <a:pt x="1196044" y="427889"/>
                </a:cubicBezTo>
                <a:lnTo>
                  <a:pt x="1195588" y="430563"/>
                </a:lnTo>
                <a:cubicBezTo>
                  <a:pt x="1200622" y="433998"/>
                  <a:pt x="1210687" y="434379"/>
                  <a:pt x="1218008" y="432090"/>
                </a:cubicBezTo>
                <a:close/>
                <a:moveTo>
                  <a:pt x="922297" y="435526"/>
                </a:moveTo>
                <a:lnTo>
                  <a:pt x="917830" y="435526"/>
                </a:lnTo>
                <a:lnTo>
                  <a:pt x="903388" y="421314"/>
                </a:lnTo>
                <a:lnTo>
                  <a:pt x="923609" y="407223"/>
                </a:lnTo>
                <a:lnTo>
                  <a:pt x="926376" y="405507"/>
                </a:lnTo>
                <a:lnTo>
                  <a:pt x="922408" y="427412"/>
                </a:lnTo>
                <a:close/>
                <a:moveTo>
                  <a:pt x="2300673" y="436291"/>
                </a:moveTo>
                <a:cubicBezTo>
                  <a:pt x="2316685" y="429420"/>
                  <a:pt x="2334988" y="423311"/>
                  <a:pt x="2345971" y="413380"/>
                </a:cubicBezTo>
                <a:lnTo>
                  <a:pt x="2352380" y="407652"/>
                </a:lnTo>
                <a:cubicBezTo>
                  <a:pt x="2349632" y="395052"/>
                  <a:pt x="2338650" y="385506"/>
                  <a:pt x="2328585" y="386653"/>
                </a:cubicBezTo>
                <a:lnTo>
                  <a:pt x="2324924" y="388942"/>
                </a:lnTo>
                <a:cubicBezTo>
                  <a:pt x="2315772" y="395052"/>
                  <a:pt x="2299756" y="406509"/>
                  <a:pt x="2302042" y="408798"/>
                </a:cubicBezTo>
                <a:cubicBezTo>
                  <a:pt x="2322176" y="428274"/>
                  <a:pt x="2280539" y="414527"/>
                  <a:pt x="2285112" y="424072"/>
                </a:cubicBezTo>
                <a:cubicBezTo>
                  <a:pt x="2286030" y="426746"/>
                  <a:pt x="2283738" y="430948"/>
                  <a:pt x="2285569" y="432090"/>
                </a:cubicBezTo>
                <a:cubicBezTo>
                  <a:pt x="2289691" y="434383"/>
                  <a:pt x="2297468" y="437438"/>
                  <a:pt x="2300673" y="436291"/>
                </a:cubicBezTo>
                <a:close/>
                <a:moveTo>
                  <a:pt x="4485661" y="442782"/>
                </a:moveTo>
                <a:cubicBezTo>
                  <a:pt x="4484403" y="441064"/>
                  <a:pt x="4484804" y="441160"/>
                  <a:pt x="4486113" y="442348"/>
                </a:cubicBezTo>
                <a:lnTo>
                  <a:pt x="4486477" y="442726"/>
                </a:lnTo>
                <a:close/>
                <a:moveTo>
                  <a:pt x="1461624" y="444404"/>
                </a:moveTo>
                <a:cubicBezTo>
                  <a:pt x="1458478" y="446408"/>
                  <a:pt x="1454360" y="446408"/>
                  <a:pt x="1447726" y="443163"/>
                </a:cubicBezTo>
                <a:cubicBezTo>
                  <a:pt x="1442691" y="440489"/>
                  <a:pt x="1444522" y="427889"/>
                  <a:pt x="1449095" y="421779"/>
                </a:cubicBezTo>
                <a:lnTo>
                  <a:pt x="1452299" y="416816"/>
                </a:lnTo>
                <a:cubicBezTo>
                  <a:pt x="1463282" y="413761"/>
                  <a:pt x="1467860" y="407652"/>
                  <a:pt x="1461908" y="403831"/>
                </a:cubicBezTo>
                <a:cubicBezTo>
                  <a:pt x="1456416" y="400015"/>
                  <a:pt x="1453673" y="385502"/>
                  <a:pt x="1464656" y="377103"/>
                </a:cubicBezTo>
                <a:lnTo>
                  <a:pt x="1482042" y="377865"/>
                </a:lnTo>
                <a:lnTo>
                  <a:pt x="1508128" y="379393"/>
                </a:lnTo>
                <a:cubicBezTo>
                  <a:pt x="1513158" y="364884"/>
                  <a:pt x="1520022" y="355339"/>
                  <a:pt x="1523227" y="358009"/>
                </a:cubicBezTo>
                <a:cubicBezTo>
                  <a:pt x="1527344" y="361064"/>
                  <a:pt x="1550682" y="360683"/>
                  <a:pt x="1556173" y="358009"/>
                </a:cubicBezTo>
                <a:cubicBezTo>
                  <a:pt x="1562120" y="354954"/>
                  <a:pt x="1566699" y="360302"/>
                  <a:pt x="1566238" y="369466"/>
                </a:cubicBezTo>
                <a:lnTo>
                  <a:pt x="1553886" y="374049"/>
                </a:lnTo>
                <a:cubicBezTo>
                  <a:pt x="1540613" y="379012"/>
                  <a:pt x="1523227" y="379777"/>
                  <a:pt x="1529174" y="395813"/>
                </a:cubicBezTo>
                <a:lnTo>
                  <a:pt x="1535122" y="411468"/>
                </a:lnTo>
                <a:cubicBezTo>
                  <a:pt x="1551138" y="409179"/>
                  <a:pt x="1562120" y="410326"/>
                  <a:pt x="1559378" y="414142"/>
                </a:cubicBezTo>
                <a:cubicBezTo>
                  <a:pt x="1556630" y="417963"/>
                  <a:pt x="1541986" y="428654"/>
                  <a:pt x="1536040" y="425600"/>
                </a:cubicBezTo>
                <a:cubicBezTo>
                  <a:pt x="1530092" y="422545"/>
                  <a:pt x="1509958" y="414142"/>
                  <a:pt x="1508584" y="414523"/>
                </a:cubicBezTo>
                <a:lnTo>
                  <a:pt x="1506297" y="415669"/>
                </a:lnTo>
                <a:cubicBezTo>
                  <a:pt x="1493484" y="421398"/>
                  <a:pt x="1474720" y="425600"/>
                  <a:pt x="1469690" y="433617"/>
                </a:cubicBezTo>
                <a:cubicBezTo>
                  <a:pt x="1466945" y="438390"/>
                  <a:pt x="1464770" y="442399"/>
                  <a:pt x="1461624" y="444404"/>
                </a:cubicBezTo>
                <a:close/>
                <a:moveTo>
                  <a:pt x="1390409" y="446742"/>
                </a:moveTo>
                <a:cubicBezTo>
                  <a:pt x="1383889" y="447076"/>
                  <a:pt x="1377255" y="445452"/>
                  <a:pt x="1371764" y="442397"/>
                </a:cubicBezTo>
                <a:lnTo>
                  <a:pt x="1368559" y="439727"/>
                </a:lnTo>
                <a:cubicBezTo>
                  <a:pt x="1373594" y="429416"/>
                  <a:pt x="1373594" y="421013"/>
                  <a:pt x="1368559" y="421013"/>
                </a:cubicBezTo>
                <a:cubicBezTo>
                  <a:pt x="1363524" y="421013"/>
                  <a:pt x="1347051" y="417578"/>
                  <a:pt x="1349799" y="413376"/>
                </a:cubicBezTo>
                <a:lnTo>
                  <a:pt x="1351630" y="411087"/>
                </a:lnTo>
                <a:cubicBezTo>
                  <a:pt x="1356203" y="405739"/>
                  <a:pt x="1362155" y="395432"/>
                  <a:pt x="1364898" y="395813"/>
                </a:cubicBezTo>
                <a:lnTo>
                  <a:pt x="1396932" y="400015"/>
                </a:lnTo>
                <a:cubicBezTo>
                  <a:pt x="1396932" y="383975"/>
                  <a:pt x="1398762" y="379773"/>
                  <a:pt x="1401506" y="390465"/>
                </a:cubicBezTo>
                <a:lnTo>
                  <a:pt x="1422096" y="387410"/>
                </a:lnTo>
                <a:cubicBezTo>
                  <a:pt x="1423470" y="387030"/>
                  <a:pt x="1429417" y="395432"/>
                  <a:pt x="1430335" y="400015"/>
                </a:cubicBezTo>
                <a:cubicBezTo>
                  <a:pt x="1433539" y="415669"/>
                  <a:pt x="1421183" y="427889"/>
                  <a:pt x="1408370" y="439342"/>
                </a:cubicBezTo>
                <a:cubicBezTo>
                  <a:pt x="1403336" y="444117"/>
                  <a:pt x="1396930" y="446408"/>
                  <a:pt x="1390409" y="446742"/>
                </a:cubicBezTo>
                <a:close/>
                <a:moveTo>
                  <a:pt x="2210524" y="458822"/>
                </a:moveTo>
                <a:lnTo>
                  <a:pt x="2221506" y="458056"/>
                </a:lnTo>
                <a:lnTo>
                  <a:pt x="2235236" y="457294"/>
                </a:lnTo>
                <a:lnTo>
                  <a:pt x="2224629" y="424104"/>
                </a:lnTo>
                <a:lnTo>
                  <a:pt x="2224514" y="422894"/>
                </a:lnTo>
                <a:lnTo>
                  <a:pt x="2267726" y="417582"/>
                </a:lnTo>
                <a:cubicBezTo>
                  <a:pt x="2270014" y="417201"/>
                  <a:pt x="2273218" y="399253"/>
                  <a:pt x="2268183" y="396960"/>
                </a:cubicBezTo>
                <a:cubicBezTo>
                  <a:pt x="2254914" y="390088"/>
                  <a:pt x="2248962" y="395817"/>
                  <a:pt x="2246675" y="406890"/>
                </a:cubicBezTo>
                <a:cubicBezTo>
                  <a:pt x="2245762" y="411853"/>
                  <a:pt x="2224254" y="416054"/>
                  <a:pt x="2224254" y="420256"/>
                </a:cubicBezTo>
                <a:lnTo>
                  <a:pt x="2224514" y="422894"/>
                </a:lnTo>
                <a:lnTo>
                  <a:pt x="2224254" y="422926"/>
                </a:lnTo>
                <a:lnTo>
                  <a:pt x="2224629" y="424104"/>
                </a:lnTo>
                <a:lnTo>
                  <a:pt x="2226084" y="438965"/>
                </a:lnTo>
                <a:cubicBezTo>
                  <a:pt x="2203203" y="445075"/>
                  <a:pt x="2195882" y="453859"/>
                  <a:pt x="2210524" y="458822"/>
                </a:cubicBezTo>
                <a:close/>
                <a:moveTo>
                  <a:pt x="718320" y="469894"/>
                </a:moveTo>
                <a:cubicBezTo>
                  <a:pt x="712829" y="469894"/>
                  <a:pt x="702764" y="468747"/>
                  <a:pt x="702304" y="467220"/>
                </a:cubicBezTo>
                <a:lnTo>
                  <a:pt x="700934" y="455001"/>
                </a:lnTo>
                <a:cubicBezTo>
                  <a:pt x="686748" y="453858"/>
                  <a:pt x="658836" y="446602"/>
                  <a:pt x="639158" y="438584"/>
                </a:cubicBezTo>
                <a:lnTo>
                  <a:pt x="678970" y="435910"/>
                </a:lnTo>
                <a:lnTo>
                  <a:pt x="684461" y="435529"/>
                </a:lnTo>
                <a:cubicBezTo>
                  <a:pt x="689034" y="427507"/>
                  <a:pt x="700934" y="427892"/>
                  <a:pt x="710999" y="436291"/>
                </a:cubicBezTo>
                <a:lnTo>
                  <a:pt x="717864" y="445075"/>
                </a:lnTo>
                <a:cubicBezTo>
                  <a:pt x="722438" y="450419"/>
                  <a:pt x="723355" y="457294"/>
                  <a:pt x="724272" y="463784"/>
                </a:cubicBezTo>
                <a:cubicBezTo>
                  <a:pt x="724729" y="465693"/>
                  <a:pt x="720607" y="469894"/>
                  <a:pt x="718320" y="469894"/>
                </a:cubicBezTo>
                <a:close/>
                <a:moveTo>
                  <a:pt x="3454256" y="478678"/>
                </a:moveTo>
                <a:lnTo>
                  <a:pt x="3467981" y="467986"/>
                </a:lnTo>
                <a:cubicBezTo>
                  <a:pt x="3481711" y="456148"/>
                  <a:pt x="3498184" y="448511"/>
                  <a:pt x="3505506" y="451185"/>
                </a:cubicBezTo>
                <a:cubicBezTo>
                  <a:pt x="3512828" y="453859"/>
                  <a:pt x="3536622" y="446222"/>
                  <a:pt x="3544856" y="429420"/>
                </a:cubicBezTo>
                <a:lnTo>
                  <a:pt x="3577802" y="435911"/>
                </a:lnTo>
                <a:cubicBezTo>
                  <a:pt x="3578720" y="435911"/>
                  <a:pt x="3586498" y="426746"/>
                  <a:pt x="3585124" y="422926"/>
                </a:cubicBezTo>
                <a:lnTo>
                  <a:pt x="3581924" y="416054"/>
                </a:lnTo>
                <a:cubicBezTo>
                  <a:pt x="3574603" y="408036"/>
                  <a:pt x="3561790" y="406890"/>
                  <a:pt x="3553095" y="413761"/>
                </a:cubicBezTo>
                <a:lnTo>
                  <a:pt x="3544856" y="417963"/>
                </a:lnTo>
                <a:lnTo>
                  <a:pt x="3538908" y="421017"/>
                </a:lnTo>
                <a:cubicBezTo>
                  <a:pt x="3528383" y="422164"/>
                  <a:pt x="3525184" y="415289"/>
                  <a:pt x="3532044" y="405362"/>
                </a:cubicBezTo>
                <a:cubicBezTo>
                  <a:pt x="3538908" y="395432"/>
                  <a:pt x="3581007" y="382451"/>
                  <a:pt x="3590615" y="389708"/>
                </a:cubicBezTo>
                <a:cubicBezTo>
                  <a:pt x="3600228" y="396960"/>
                  <a:pt x="3612123" y="425600"/>
                  <a:pt x="3603889" y="440874"/>
                </a:cubicBezTo>
                <a:lnTo>
                  <a:pt x="3598854" y="453474"/>
                </a:lnTo>
                <a:lnTo>
                  <a:pt x="3597936" y="455767"/>
                </a:lnTo>
                <a:cubicBezTo>
                  <a:pt x="3602972" y="459583"/>
                  <a:pt x="3612123" y="459968"/>
                  <a:pt x="3618070" y="456913"/>
                </a:cubicBezTo>
                <a:lnTo>
                  <a:pt x="3622649" y="453859"/>
                </a:lnTo>
                <a:lnTo>
                  <a:pt x="3624936" y="451946"/>
                </a:lnTo>
                <a:cubicBezTo>
                  <a:pt x="3626310" y="448892"/>
                  <a:pt x="3633631" y="450419"/>
                  <a:pt x="3641409" y="455001"/>
                </a:cubicBezTo>
                <a:cubicBezTo>
                  <a:pt x="3649186" y="459583"/>
                  <a:pt x="3642326" y="477531"/>
                  <a:pt x="3651474" y="477531"/>
                </a:cubicBezTo>
                <a:cubicBezTo>
                  <a:pt x="3660630" y="477531"/>
                  <a:pt x="3682133" y="467986"/>
                  <a:pt x="3679390" y="456529"/>
                </a:cubicBezTo>
                <a:lnTo>
                  <a:pt x="3685338" y="451185"/>
                </a:lnTo>
                <a:cubicBezTo>
                  <a:pt x="3706846" y="432475"/>
                  <a:pt x="3694946" y="425600"/>
                  <a:pt x="3668408" y="419871"/>
                </a:cubicBezTo>
                <a:cubicBezTo>
                  <a:pt x="3653308" y="416435"/>
                  <a:pt x="3668864" y="412619"/>
                  <a:pt x="3668864" y="409179"/>
                </a:cubicBezTo>
                <a:cubicBezTo>
                  <a:pt x="3668408" y="402308"/>
                  <a:pt x="3660169" y="391235"/>
                  <a:pt x="3662916" y="389708"/>
                </a:cubicBezTo>
                <a:lnTo>
                  <a:pt x="3673442" y="384741"/>
                </a:lnTo>
                <a:cubicBezTo>
                  <a:pt x="3679846" y="377103"/>
                  <a:pt x="3686712" y="366797"/>
                  <a:pt x="3688998" y="362214"/>
                </a:cubicBezTo>
                <a:lnTo>
                  <a:pt x="3692659" y="361829"/>
                </a:lnTo>
                <a:cubicBezTo>
                  <a:pt x="3725606" y="356866"/>
                  <a:pt x="3707302" y="349229"/>
                  <a:pt x="3697232" y="340065"/>
                </a:cubicBezTo>
                <a:cubicBezTo>
                  <a:pt x="3690372" y="333955"/>
                  <a:pt x="3678016" y="337391"/>
                  <a:pt x="3670694" y="327465"/>
                </a:cubicBezTo>
                <a:lnTo>
                  <a:pt x="3656052" y="307228"/>
                </a:lnTo>
                <a:cubicBezTo>
                  <a:pt x="3630883" y="314099"/>
                  <a:pt x="3627222" y="322117"/>
                  <a:pt x="3647818" y="324791"/>
                </a:cubicBezTo>
                <a:lnTo>
                  <a:pt x="3655139" y="337391"/>
                </a:lnTo>
                <a:lnTo>
                  <a:pt x="3657426" y="341592"/>
                </a:lnTo>
                <a:cubicBezTo>
                  <a:pt x="3656508" y="346940"/>
                  <a:pt x="3651474" y="351138"/>
                  <a:pt x="3645987" y="350376"/>
                </a:cubicBezTo>
                <a:cubicBezTo>
                  <a:pt x="3640496" y="349610"/>
                  <a:pt x="3621731" y="353050"/>
                  <a:pt x="3621731" y="360302"/>
                </a:cubicBezTo>
                <a:cubicBezTo>
                  <a:pt x="3621731" y="367558"/>
                  <a:pt x="3613954" y="387034"/>
                  <a:pt x="3604802" y="384741"/>
                </a:cubicBezTo>
                <a:cubicBezTo>
                  <a:pt x="3595650" y="382451"/>
                  <a:pt x="3573229" y="374814"/>
                  <a:pt x="3573229" y="370613"/>
                </a:cubicBezTo>
                <a:cubicBezTo>
                  <a:pt x="3573229" y="366031"/>
                  <a:pt x="3559499" y="358775"/>
                  <a:pt x="3543026" y="361829"/>
                </a:cubicBezTo>
                <a:lnTo>
                  <a:pt x="3539826" y="359159"/>
                </a:lnTo>
                <a:cubicBezTo>
                  <a:pt x="3525640" y="346175"/>
                  <a:pt x="3520605" y="366031"/>
                  <a:pt x="3510540" y="361829"/>
                </a:cubicBezTo>
                <a:cubicBezTo>
                  <a:pt x="3505962" y="359921"/>
                  <a:pt x="3498641" y="356866"/>
                  <a:pt x="3499097" y="354958"/>
                </a:cubicBezTo>
                <a:lnTo>
                  <a:pt x="3503676" y="328227"/>
                </a:lnTo>
                <a:cubicBezTo>
                  <a:pt x="3473934" y="326699"/>
                  <a:pt x="3452426" y="322117"/>
                  <a:pt x="3455630" y="317920"/>
                </a:cubicBezTo>
                <a:cubicBezTo>
                  <a:pt x="3458830" y="313718"/>
                  <a:pt x="3471186" y="308755"/>
                  <a:pt x="3474390" y="317154"/>
                </a:cubicBezTo>
                <a:lnTo>
                  <a:pt x="3479424" y="318681"/>
                </a:lnTo>
                <a:lnTo>
                  <a:pt x="3489946" y="321736"/>
                </a:lnTo>
                <a:cubicBezTo>
                  <a:pt x="3494980" y="314865"/>
                  <a:pt x="3502302" y="304935"/>
                  <a:pt x="3506418" y="299591"/>
                </a:cubicBezTo>
                <a:cubicBezTo>
                  <a:pt x="3510540" y="294243"/>
                  <a:pt x="3507792" y="275914"/>
                  <a:pt x="3487658" y="274767"/>
                </a:cubicBezTo>
                <a:lnTo>
                  <a:pt x="3478963" y="279350"/>
                </a:lnTo>
                <a:cubicBezTo>
                  <a:pt x="3460203" y="289280"/>
                  <a:pt x="3462034" y="282024"/>
                  <a:pt x="3459747" y="272859"/>
                </a:cubicBezTo>
                <a:cubicBezTo>
                  <a:pt x="3459290" y="271332"/>
                  <a:pt x="3443274" y="269423"/>
                  <a:pt x="3440526" y="271332"/>
                </a:cubicBezTo>
                <a:lnTo>
                  <a:pt x="3435952" y="274767"/>
                </a:lnTo>
                <a:cubicBezTo>
                  <a:pt x="3432748" y="280877"/>
                  <a:pt x="3433204" y="290041"/>
                  <a:pt x="3435952" y="295770"/>
                </a:cubicBezTo>
                <a:lnTo>
                  <a:pt x="3435952" y="300733"/>
                </a:lnTo>
                <a:cubicBezTo>
                  <a:pt x="3435952" y="304173"/>
                  <a:pt x="3432292" y="309517"/>
                  <a:pt x="3428630" y="310282"/>
                </a:cubicBezTo>
                <a:cubicBezTo>
                  <a:pt x="3424052" y="311425"/>
                  <a:pt x="3417648" y="308755"/>
                  <a:pt x="3412614" y="307228"/>
                </a:cubicBezTo>
                <a:lnTo>
                  <a:pt x="3390193" y="299206"/>
                </a:lnTo>
                <a:cubicBezTo>
                  <a:pt x="3401632" y="288899"/>
                  <a:pt x="3398888" y="282024"/>
                  <a:pt x="3384246" y="284697"/>
                </a:cubicBezTo>
                <a:cubicBezTo>
                  <a:pt x="3369603" y="286987"/>
                  <a:pt x="3346264" y="268277"/>
                  <a:pt x="3332078" y="275152"/>
                </a:cubicBezTo>
                <a:lnTo>
                  <a:pt x="3327044" y="272859"/>
                </a:lnTo>
                <a:cubicBezTo>
                  <a:pt x="3310570" y="265988"/>
                  <a:pt x="3302336" y="277441"/>
                  <a:pt x="3291810" y="278969"/>
                </a:cubicBezTo>
                <a:cubicBezTo>
                  <a:pt x="3274880" y="281643"/>
                  <a:pt x="3256120" y="283170"/>
                  <a:pt x="3246969" y="276680"/>
                </a:cubicBezTo>
                <a:cubicBezTo>
                  <a:pt x="3230034" y="264076"/>
                  <a:pt x="3215392" y="275533"/>
                  <a:pt x="3208070" y="278969"/>
                </a:cubicBezTo>
                <a:cubicBezTo>
                  <a:pt x="3194801" y="285078"/>
                  <a:pt x="3181988" y="296536"/>
                  <a:pt x="3178784" y="307228"/>
                </a:cubicBezTo>
                <a:lnTo>
                  <a:pt x="3176498" y="315246"/>
                </a:lnTo>
                <a:cubicBezTo>
                  <a:pt x="3187480" y="326318"/>
                  <a:pt x="3194801" y="330139"/>
                  <a:pt x="3193427" y="324029"/>
                </a:cubicBezTo>
                <a:cubicBezTo>
                  <a:pt x="3191597" y="317920"/>
                  <a:pt x="3212648" y="317154"/>
                  <a:pt x="3211274" y="324791"/>
                </a:cubicBezTo>
                <a:cubicBezTo>
                  <a:pt x="3209900" y="332428"/>
                  <a:pt x="3223630" y="341211"/>
                  <a:pt x="3203040" y="341592"/>
                </a:cubicBezTo>
                <a:lnTo>
                  <a:pt x="3193884" y="347321"/>
                </a:lnTo>
                <a:lnTo>
                  <a:pt x="3177872" y="357247"/>
                </a:lnTo>
                <a:cubicBezTo>
                  <a:pt x="3162311" y="353431"/>
                  <a:pt x="3146299" y="350376"/>
                  <a:pt x="3142177" y="350757"/>
                </a:cubicBezTo>
                <a:lnTo>
                  <a:pt x="3141720" y="349995"/>
                </a:lnTo>
                <a:cubicBezTo>
                  <a:pt x="3139890" y="347702"/>
                  <a:pt x="3138516" y="343120"/>
                  <a:pt x="3140347" y="342358"/>
                </a:cubicBezTo>
                <a:lnTo>
                  <a:pt x="3147668" y="338537"/>
                </a:lnTo>
                <a:cubicBezTo>
                  <a:pt x="3156820" y="335102"/>
                  <a:pt x="3155451" y="331666"/>
                  <a:pt x="3144925" y="330520"/>
                </a:cubicBezTo>
                <a:cubicBezTo>
                  <a:pt x="3134400" y="329373"/>
                  <a:pt x="3106944" y="324029"/>
                  <a:pt x="3102366" y="329754"/>
                </a:cubicBezTo>
                <a:lnTo>
                  <a:pt x="3103740" y="333955"/>
                </a:lnTo>
                <a:cubicBezTo>
                  <a:pt x="3108318" y="346555"/>
                  <a:pt x="3115640" y="358394"/>
                  <a:pt x="3122043" y="370613"/>
                </a:cubicBezTo>
                <a:cubicBezTo>
                  <a:pt x="3132112" y="390088"/>
                  <a:pt x="3130738" y="393524"/>
                  <a:pt x="3107400" y="404216"/>
                </a:cubicBezTo>
                <a:cubicBezTo>
                  <a:pt x="3097792" y="408417"/>
                  <a:pt x="3086354" y="411853"/>
                  <a:pt x="3078576" y="417201"/>
                </a:cubicBezTo>
                <a:cubicBezTo>
                  <a:pt x="3065763" y="425980"/>
                  <a:pt x="3037390" y="437438"/>
                  <a:pt x="3028238" y="432090"/>
                </a:cubicBezTo>
                <a:lnTo>
                  <a:pt x="3009022" y="421017"/>
                </a:lnTo>
                <a:cubicBezTo>
                  <a:pt x="2999409" y="430182"/>
                  <a:pt x="2994836" y="433237"/>
                  <a:pt x="2999409" y="427893"/>
                </a:cubicBezTo>
                <a:cubicBezTo>
                  <a:pt x="3003531" y="422164"/>
                  <a:pt x="3002614" y="406509"/>
                  <a:pt x="2987058" y="404982"/>
                </a:cubicBezTo>
                <a:cubicBezTo>
                  <a:pt x="2971498" y="403454"/>
                  <a:pt x="2935346" y="387414"/>
                  <a:pt x="2941755" y="380543"/>
                </a:cubicBezTo>
                <a:cubicBezTo>
                  <a:pt x="2948159" y="373668"/>
                  <a:pt x="2960972" y="354958"/>
                  <a:pt x="2955024" y="354958"/>
                </a:cubicBezTo>
                <a:cubicBezTo>
                  <a:pt x="2949076" y="354958"/>
                  <a:pt x="2928486" y="365269"/>
                  <a:pt x="2921165" y="377488"/>
                </a:cubicBezTo>
                <a:cubicBezTo>
                  <a:pt x="2913844" y="390088"/>
                  <a:pt x="2930773" y="421017"/>
                  <a:pt x="2907434" y="420637"/>
                </a:cubicBezTo>
                <a:lnTo>
                  <a:pt x="2860302" y="404216"/>
                </a:lnTo>
                <a:cubicBezTo>
                  <a:pt x="2856641" y="403069"/>
                  <a:pt x="2848863" y="405362"/>
                  <a:pt x="2844290" y="407271"/>
                </a:cubicBezTo>
                <a:cubicBezTo>
                  <a:pt x="2841998" y="408036"/>
                  <a:pt x="2841086" y="412619"/>
                  <a:pt x="2842916" y="414908"/>
                </a:cubicBezTo>
                <a:lnTo>
                  <a:pt x="2859846" y="436672"/>
                </a:lnTo>
                <a:cubicBezTo>
                  <a:pt x="2904692" y="427508"/>
                  <a:pt x="2949990" y="421398"/>
                  <a:pt x="2960059" y="422926"/>
                </a:cubicBezTo>
                <a:lnTo>
                  <a:pt x="2968293" y="425600"/>
                </a:lnTo>
                <a:lnTo>
                  <a:pt x="2976532" y="428274"/>
                </a:lnTo>
                <a:cubicBezTo>
                  <a:pt x="2984766" y="432856"/>
                  <a:pt x="2995292" y="443928"/>
                  <a:pt x="3000326" y="452712"/>
                </a:cubicBezTo>
                <a:cubicBezTo>
                  <a:pt x="3005362" y="461496"/>
                  <a:pt x="3051576" y="448130"/>
                  <a:pt x="3057068" y="451566"/>
                </a:cubicBezTo>
                <a:cubicBezTo>
                  <a:pt x="3062559" y="455001"/>
                  <a:pt x="3084980" y="457675"/>
                  <a:pt x="3091844" y="447749"/>
                </a:cubicBezTo>
                <a:cubicBezTo>
                  <a:pt x="3098710" y="437819"/>
                  <a:pt x="3129364" y="433617"/>
                  <a:pt x="3114266" y="440874"/>
                </a:cubicBezTo>
                <a:cubicBezTo>
                  <a:pt x="3099166" y="448130"/>
                  <a:pt x="3114266" y="470660"/>
                  <a:pt x="3120213" y="459203"/>
                </a:cubicBezTo>
                <a:lnTo>
                  <a:pt x="3142177" y="461111"/>
                </a:lnTo>
                <a:cubicBezTo>
                  <a:pt x="3152703" y="461876"/>
                  <a:pt x="3171463" y="455001"/>
                  <a:pt x="3175124" y="448511"/>
                </a:cubicBezTo>
                <a:lnTo>
                  <a:pt x="3179702" y="440874"/>
                </a:lnTo>
                <a:cubicBezTo>
                  <a:pt x="3174211" y="429801"/>
                  <a:pt x="3180614" y="421017"/>
                  <a:pt x="3193884" y="421017"/>
                </a:cubicBezTo>
                <a:lnTo>
                  <a:pt x="3197549" y="417201"/>
                </a:lnTo>
                <a:cubicBezTo>
                  <a:pt x="3205327" y="409179"/>
                  <a:pt x="3207614" y="398487"/>
                  <a:pt x="3211731" y="388942"/>
                </a:cubicBezTo>
                <a:lnTo>
                  <a:pt x="3211731" y="388561"/>
                </a:lnTo>
                <a:cubicBezTo>
                  <a:pt x="3206240" y="387034"/>
                  <a:pt x="3201666" y="384741"/>
                  <a:pt x="3201666" y="383213"/>
                </a:cubicBezTo>
                <a:cubicBezTo>
                  <a:pt x="3201666" y="381686"/>
                  <a:pt x="3208988" y="379397"/>
                  <a:pt x="3218140" y="381305"/>
                </a:cubicBezTo>
                <a:cubicBezTo>
                  <a:pt x="3227291" y="383213"/>
                  <a:pt x="3248799" y="391997"/>
                  <a:pt x="3243308" y="395432"/>
                </a:cubicBezTo>
                <a:cubicBezTo>
                  <a:pt x="3237817" y="398872"/>
                  <a:pt x="3228204" y="413761"/>
                  <a:pt x="3233695" y="420256"/>
                </a:cubicBezTo>
                <a:cubicBezTo>
                  <a:pt x="3239186" y="426746"/>
                  <a:pt x="3269390" y="434764"/>
                  <a:pt x="3287236" y="423691"/>
                </a:cubicBezTo>
                <a:lnTo>
                  <a:pt x="3288606" y="413380"/>
                </a:lnTo>
                <a:lnTo>
                  <a:pt x="3292266" y="383979"/>
                </a:lnTo>
                <a:cubicBezTo>
                  <a:pt x="3268472" y="372140"/>
                  <a:pt x="3247425" y="361829"/>
                  <a:pt x="3246051" y="360302"/>
                </a:cubicBezTo>
                <a:cubicBezTo>
                  <a:pt x="3244221" y="358775"/>
                  <a:pt x="3247882" y="351522"/>
                  <a:pt x="3268016" y="356105"/>
                </a:cubicBezTo>
                <a:lnTo>
                  <a:pt x="3280372" y="358775"/>
                </a:lnTo>
                <a:cubicBezTo>
                  <a:pt x="3299132" y="362595"/>
                  <a:pt x="3303248" y="359540"/>
                  <a:pt x="3305079" y="341592"/>
                </a:cubicBezTo>
                <a:cubicBezTo>
                  <a:pt x="3305540" y="339303"/>
                  <a:pt x="3309658" y="336248"/>
                  <a:pt x="3312862" y="335483"/>
                </a:cubicBezTo>
                <a:cubicBezTo>
                  <a:pt x="3315605" y="334721"/>
                  <a:pt x="3322926" y="336248"/>
                  <a:pt x="3322926" y="337776"/>
                </a:cubicBezTo>
                <a:lnTo>
                  <a:pt x="3325674" y="348083"/>
                </a:lnTo>
                <a:cubicBezTo>
                  <a:pt x="3327961" y="361068"/>
                  <a:pt x="3334826" y="369851"/>
                  <a:pt x="3341230" y="367558"/>
                </a:cubicBezTo>
                <a:cubicBezTo>
                  <a:pt x="3347638" y="365650"/>
                  <a:pt x="3358620" y="368324"/>
                  <a:pt x="3353130" y="377869"/>
                </a:cubicBezTo>
                <a:lnTo>
                  <a:pt x="3357246" y="383979"/>
                </a:lnTo>
                <a:lnTo>
                  <a:pt x="3361364" y="390469"/>
                </a:lnTo>
                <a:cubicBezTo>
                  <a:pt x="3375094" y="395052"/>
                  <a:pt x="3370516" y="406509"/>
                  <a:pt x="3350838" y="416435"/>
                </a:cubicBezTo>
                <a:lnTo>
                  <a:pt x="3350838" y="434002"/>
                </a:lnTo>
                <a:lnTo>
                  <a:pt x="3350838" y="437438"/>
                </a:lnTo>
                <a:cubicBezTo>
                  <a:pt x="3348552" y="440493"/>
                  <a:pt x="3340774" y="440493"/>
                  <a:pt x="3333908" y="437057"/>
                </a:cubicBezTo>
                <a:cubicBezTo>
                  <a:pt x="3327044" y="434002"/>
                  <a:pt x="3300049" y="432475"/>
                  <a:pt x="3297758" y="445456"/>
                </a:cubicBezTo>
                <a:lnTo>
                  <a:pt x="3301880" y="447364"/>
                </a:lnTo>
                <a:lnTo>
                  <a:pt x="3315148" y="453093"/>
                </a:lnTo>
                <a:cubicBezTo>
                  <a:pt x="3332996" y="456529"/>
                  <a:pt x="3355873" y="453093"/>
                  <a:pt x="3366398" y="445456"/>
                </a:cubicBezTo>
                <a:lnTo>
                  <a:pt x="3377380" y="439346"/>
                </a:lnTo>
                <a:cubicBezTo>
                  <a:pt x="3381498" y="437057"/>
                  <a:pt x="3388363" y="436291"/>
                  <a:pt x="3393854" y="436291"/>
                </a:cubicBezTo>
                <a:cubicBezTo>
                  <a:pt x="3422678" y="436291"/>
                  <a:pt x="3426800" y="435911"/>
                  <a:pt x="3424052" y="424453"/>
                </a:cubicBezTo>
                <a:lnTo>
                  <a:pt x="3419022" y="404597"/>
                </a:lnTo>
                <a:cubicBezTo>
                  <a:pt x="3435952" y="389708"/>
                  <a:pt x="3462490" y="378631"/>
                  <a:pt x="3478050" y="380158"/>
                </a:cubicBezTo>
                <a:cubicBezTo>
                  <a:pt x="3493606" y="381686"/>
                  <a:pt x="3529757" y="385125"/>
                  <a:pt x="3522436" y="392378"/>
                </a:cubicBezTo>
                <a:lnTo>
                  <a:pt x="3513740" y="393905"/>
                </a:lnTo>
                <a:cubicBezTo>
                  <a:pt x="3493606" y="398106"/>
                  <a:pt x="3472103" y="399634"/>
                  <a:pt x="3451508" y="403069"/>
                </a:cubicBezTo>
                <a:lnTo>
                  <a:pt x="3446017" y="404216"/>
                </a:lnTo>
                <a:cubicBezTo>
                  <a:pt x="3441444" y="408417"/>
                  <a:pt x="3437782" y="427127"/>
                  <a:pt x="3437782" y="445837"/>
                </a:cubicBezTo>
                <a:lnTo>
                  <a:pt x="3410784" y="453093"/>
                </a:lnTo>
                <a:cubicBezTo>
                  <a:pt x="3397971" y="456529"/>
                  <a:pt x="3403006" y="457675"/>
                  <a:pt x="3407579" y="463404"/>
                </a:cubicBezTo>
                <a:lnTo>
                  <a:pt x="3413070" y="470275"/>
                </a:lnTo>
                <a:cubicBezTo>
                  <a:pt x="3414900" y="478297"/>
                  <a:pt x="3414444" y="474857"/>
                  <a:pt x="3411701" y="462638"/>
                </a:cubicBezTo>
                <a:lnTo>
                  <a:pt x="3438696" y="475242"/>
                </a:lnTo>
                <a:cubicBezTo>
                  <a:pt x="3443274" y="477151"/>
                  <a:pt x="3452882" y="479825"/>
                  <a:pt x="3454256" y="478678"/>
                </a:cubicBezTo>
                <a:close/>
                <a:moveTo>
                  <a:pt x="4357535" y="481352"/>
                </a:moveTo>
                <a:lnTo>
                  <a:pt x="4358525" y="478666"/>
                </a:lnTo>
                <a:lnTo>
                  <a:pt x="4383160" y="479440"/>
                </a:lnTo>
                <a:lnTo>
                  <a:pt x="4388651" y="473715"/>
                </a:lnTo>
                <a:cubicBezTo>
                  <a:pt x="4392773" y="469514"/>
                  <a:pt x="4390025" y="459203"/>
                  <a:pt x="4384990" y="455386"/>
                </a:cubicBezTo>
                <a:cubicBezTo>
                  <a:pt x="4378587" y="450804"/>
                  <a:pt x="4368518" y="451566"/>
                  <a:pt x="4364856" y="461496"/>
                </a:cubicBezTo>
                <a:lnTo>
                  <a:pt x="4358525" y="478666"/>
                </a:lnTo>
                <a:lnTo>
                  <a:pt x="4351598" y="478447"/>
                </a:lnTo>
                <a:lnTo>
                  <a:pt x="4340263" y="472902"/>
                </a:lnTo>
                <a:cubicBezTo>
                  <a:pt x="4336145" y="472281"/>
                  <a:pt x="4333971" y="473903"/>
                  <a:pt x="4334658" y="477912"/>
                </a:cubicBezTo>
                <a:lnTo>
                  <a:pt x="4351598" y="478447"/>
                </a:lnTo>
                <a:close/>
                <a:moveTo>
                  <a:pt x="6003485" y="485934"/>
                </a:moveTo>
                <a:cubicBezTo>
                  <a:pt x="5983351" y="489370"/>
                  <a:pt x="5988842" y="477912"/>
                  <a:pt x="5987012" y="470275"/>
                </a:cubicBezTo>
                <a:lnTo>
                  <a:pt x="5982895" y="451946"/>
                </a:lnTo>
                <a:cubicBezTo>
                  <a:pt x="5957726" y="446602"/>
                  <a:pt x="5932101" y="445075"/>
                  <a:pt x="5926610" y="448511"/>
                </a:cubicBezTo>
                <a:cubicBezTo>
                  <a:pt x="5921119" y="451946"/>
                  <a:pt x="5894581" y="455001"/>
                  <a:pt x="5877647" y="449276"/>
                </a:cubicBezTo>
                <a:cubicBezTo>
                  <a:pt x="5860717" y="443167"/>
                  <a:pt x="5816788" y="459203"/>
                  <a:pt x="5818619" y="460730"/>
                </a:cubicBezTo>
                <a:cubicBezTo>
                  <a:pt x="5820449" y="462257"/>
                  <a:pt x="5824110" y="467605"/>
                  <a:pt x="5822279" y="469514"/>
                </a:cubicBezTo>
                <a:lnTo>
                  <a:pt x="5820449" y="469894"/>
                </a:lnTo>
                <a:lnTo>
                  <a:pt x="5795742" y="473330"/>
                </a:lnTo>
                <a:cubicBezTo>
                  <a:pt x="5768286" y="476004"/>
                  <a:pt x="5743574" y="476004"/>
                  <a:pt x="5740831" y="473715"/>
                </a:cubicBezTo>
                <a:lnTo>
                  <a:pt x="5740370" y="471422"/>
                </a:lnTo>
                <a:cubicBezTo>
                  <a:pt x="5739913" y="469133"/>
                  <a:pt x="5741287" y="464550"/>
                  <a:pt x="5743118" y="464166"/>
                </a:cubicBezTo>
                <a:lnTo>
                  <a:pt x="5758673" y="461111"/>
                </a:lnTo>
                <a:cubicBezTo>
                  <a:pt x="5768743" y="452331"/>
                  <a:pt x="5785216" y="440874"/>
                  <a:pt x="5794824" y="435530"/>
                </a:cubicBezTo>
                <a:cubicBezTo>
                  <a:pt x="5804432" y="430182"/>
                  <a:pt x="5829144" y="414146"/>
                  <a:pt x="5840583" y="421017"/>
                </a:cubicBezTo>
                <a:cubicBezTo>
                  <a:pt x="5852483" y="428274"/>
                  <a:pt x="5887716" y="440493"/>
                  <a:pt x="5894581" y="435145"/>
                </a:cubicBezTo>
                <a:cubicBezTo>
                  <a:pt x="5900985" y="429801"/>
                  <a:pt x="5882681" y="415289"/>
                  <a:pt x="5890920" y="414527"/>
                </a:cubicBezTo>
                <a:cubicBezTo>
                  <a:pt x="5898698" y="414146"/>
                  <a:pt x="5920206" y="408036"/>
                  <a:pt x="5925697" y="411472"/>
                </a:cubicBezTo>
                <a:cubicBezTo>
                  <a:pt x="5931188" y="414908"/>
                  <a:pt x="5969165" y="426746"/>
                  <a:pt x="5992046" y="428274"/>
                </a:cubicBezTo>
                <a:lnTo>
                  <a:pt x="6001655" y="406890"/>
                </a:lnTo>
                <a:cubicBezTo>
                  <a:pt x="6001655" y="406509"/>
                  <a:pt x="6009894" y="407652"/>
                  <a:pt x="6014011" y="408417"/>
                </a:cubicBezTo>
                <a:lnTo>
                  <a:pt x="6020876" y="409564"/>
                </a:lnTo>
                <a:cubicBezTo>
                  <a:pt x="6030484" y="408036"/>
                  <a:pt x="6030484" y="403069"/>
                  <a:pt x="6021789" y="398106"/>
                </a:cubicBezTo>
                <a:cubicBezTo>
                  <a:pt x="6013093" y="393143"/>
                  <a:pt x="5992964" y="376723"/>
                  <a:pt x="5997538" y="372140"/>
                </a:cubicBezTo>
                <a:cubicBezTo>
                  <a:pt x="6002116" y="367558"/>
                  <a:pt x="5974199" y="356486"/>
                  <a:pt x="5978778" y="352665"/>
                </a:cubicBezTo>
                <a:cubicBezTo>
                  <a:pt x="5983351" y="348848"/>
                  <a:pt x="6003941" y="337391"/>
                  <a:pt x="6014467" y="335483"/>
                </a:cubicBezTo>
                <a:cubicBezTo>
                  <a:pt x="6024993" y="333574"/>
                  <a:pt x="6041466" y="351138"/>
                  <a:pt x="6035519" y="353431"/>
                </a:cubicBezTo>
                <a:cubicBezTo>
                  <a:pt x="6029566" y="356105"/>
                  <a:pt x="6022250" y="371379"/>
                  <a:pt x="6041010" y="377488"/>
                </a:cubicBezTo>
                <a:cubicBezTo>
                  <a:pt x="6059313" y="383979"/>
                  <a:pt x="6112850" y="397345"/>
                  <a:pt x="6120628" y="393524"/>
                </a:cubicBezTo>
                <a:cubicBezTo>
                  <a:pt x="6128406" y="389708"/>
                  <a:pt x="6152662" y="369086"/>
                  <a:pt x="6150831" y="348083"/>
                </a:cubicBezTo>
                <a:lnTo>
                  <a:pt x="6111933" y="356486"/>
                </a:lnTo>
                <a:lnTo>
                  <a:pt x="6087225" y="361829"/>
                </a:lnTo>
                <a:cubicBezTo>
                  <a:pt x="6073956" y="354192"/>
                  <a:pt x="6069378" y="339303"/>
                  <a:pt x="6077156" y="329373"/>
                </a:cubicBezTo>
                <a:lnTo>
                  <a:pt x="6097295" y="338537"/>
                </a:lnTo>
                <a:cubicBezTo>
                  <a:pt x="6120628" y="349229"/>
                  <a:pt x="6146714" y="345794"/>
                  <a:pt x="6171878" y="340831"/>
                </a:cubicBezTo>
                <a:lnTo>
                  <a:pt x="6194760" y="336248"/>
                </a:lnTo>
                <a:cubicBezTo>
                  <a:pt x="6202994" y="345413"/>
                  <a:pt x="6210316" y="358394"/>
                  <a:pt x="6210772" y="364503"/>
                </a:cubicBezTo>
                <a:lnTo>
                  <a:pt x="6214894" y="368324"/>
                </a:lnTo>
                <a:cubicBezTo>
                  <a:pt x="6223585" y="375961"/>
                  <a:pt x="6234110" y="384741"/>
                  <a:pt x="6248753" y="372521"/>
                </a:cubicBezTo>
                <a:cubicBezTo>
                  <a:pt x="6257905" y="364503"/>
                  <a:pt x="6266600" y="359540"/>
                  <a:pt x="6281243" y="369086"/>
                </a:cubicBezTo>
                <a:cubicBezTo>
                  <a:pt x="6283074" y="370232"/>
                  <a:pt x="6303664" y="363357"/>
                  <a:pt x="6304120" y="359540"/>
                </a:cubicBezTo>
                <a:lnTo>
                  <a:pt x="6305038" y="339684"/>
                </a:lnTo>
                <a:cubicBezTo>
                  <a:pt x="6326546" y="341211"/>
                  <a:pt x="6338902" y="336248"/>
                  <a:pt x="6332493" y="328992"/>
                </a:cubicBezTo>
                <a:lnTo>
                  <a:pt x="6335236" y="325937"/>
                </a:lnTo>
                <a:lnTo>
                  <a:pt x="6341645" y="319062"/>
                </a:lnTo>
                <a:cubicBezTo>
                  <a:pt x="6358118" y="310282"/>
                  <a:pt x="6371387" y="311425"/>
                  <a:pt x="6370931" y="321736"/>
                </a:cubicBezTo>
                <a:lnTo>
                  <a:pt x="6371848" y="326699"/>
                </a:lnTo>
                <a:cubicBezTo>
                  <a:pt x="6372761" y="334336"/>
                  <a:pt x="6349879" y="340831"/>
                  <a:pt x="6372305" y="349229"/>
                </a:cubicBezTo>
                <a:cubicBezTo>
                  <a:pt x="6389691" y="355720"/>
                  <a:pt x="6402503" y="354192"/>
                  <a:pt x="6414859" y="344647"/>
                </a:cubicBezTo>
                <a:lnTo>
                  <a:pt x="6419894" y="340831"/>
                </a:lnTo>
                <a:cubicBezTo>
                  <a:pt x="6428128" y="335483"/>
                  <a:pt x="6440484" y="336248"/>
                  <a:pt x="6447350" y="341592"/>
                </a:cubicBezTo>
                <a:cubicBezTo>
                  <a:pt x="6454210" y="347321"/>
                  <a:pt x="6467027" y="365650"/>
                  <a:pt x="6462449" y="370994"/>
                </a:cubicBezTo>
                <a:lnTo>
                  <a:pt x="6457870" y="375576"/>
                </a:lnTo>
                <a:cubicBezTo>
                  <a:pt x="6451010" y="382832"/>
                  <a:pt x="6441397" y="392762"/>
                  <a:pt x="6431789" y="393524"/>
                </a:cubicBezTo>
                <a:cubicBezTo>
                  <a:pt x="6412573" y="394671"/>
                  <a:pt x="6410742" y="399253"/>
                  <a:pt x="6407538" y="410706"/>
                </a:cubicBezTo>
                <a:lnTo>
                  <a:pt x="6404795" y="420256"/>
                </a:lnTo>
                <a:cubicBezTo>
                  <a:pt x="6391065" y="429420"/>
                  <a:pt x="6376878" y="435530"/>
                  <a:pt x="6373218" y="433237"/>
                </a:cubicBezTo>
                <a:cubicBezTo>
                  <a:pt x="6369557" y="430948"/>
                  <a:pt x="6366814" y="421398"/>
                  <a:pt x="6376422" y="418343"/>
                </a:cubicBezTo>
                <a:cubicBezTo>
                  <a:pt x="6386030" y="415289"/>
                  <a:pt x="6373218" y="400015"/>
                  <a:pt x="6365440" y="406890"/>
                </a:cubicBezTo>
                <a:cubicBezTo>
                  <a:pt x="6357662" y="413761"/>
                  <a:pt x="6326089" y="405362"/>
                  <a:pt x="6330207" y="402308"/>
                </a:cubicBezTo>
                <a:cubicBezTo>
                  <a:pt x="6334780" y="398872"/>
                  <a:pt x="6341645" y="387795"/>
                  <a:pt x="6332950" y="387795"/>
                </a:cubicBezTo>
                <a:cubicBezTo>
                  <a:pt x="6324254" y="387795"/>
                  <a:pt x="6302751" y="393524"/>
                  <a:pt x="6304582" y="400780"/>
                </a:cubicBezTo>
                <a:cubicBezTo>
                  <a:pt x="6306412" y="408036"/>
                  <a:pt x="6313733" y="425219"/>
                  <a:pt x="6304120" y="426365"/>
                </a:cubicBezTo>
                <a:cubicBezTo>
                  <a:pt x="6294512" y="427508"/>
                  <a:pt x="6275296" y="416435"/>
                  <a:pt x="6270717" y="422926"/>
                </a:cubicBezTo>
                <a:cubicBezTo>
                  <a:pt x="6266144" y="429420"/>
                  <a:pt x="6248297" y="442782"/>
                  <a:pt x="6249210" y="429420"/>
                </a:cubicBezTo>
                <a:lnTo>
                  <a:pt x="6247384" y="421783"/>
                </a:lnTo>
                <a:lnTo>
                  <a:pt x="6246466" y="417963"/>
                </a:lnTo>
                <a:cubicBezTo>
                  <a:pt x="6239601" y="414527"/>
                  <a:pt x="6229993" y="415289"/>
                  <a:pt x="6224958" y="419490"/>
                </a:cubicBezTo>
                <a:lnTo>
                  <a:pt x="6223585" y="423311"/>
                </a:lnTo>
                <a:lnTo>
                  <a:pt x="6221759" y="429801"/>
                </a:lnTo>
                <a:cubicBezTo>
                  <a:pt x="6222215" y="440493"/>
                  <a:pt x="6213520" y="442401"/>
                  <a:pt x="6201625" y="434002"/>
                </a:cubicBezTo>
                <a:lnTo>
                  <a:pt x="6193386" y="429035"/>
                </a:lnTo>
                <a:cubicBezTo>
                  <a:pt x="6190638" y="427508"/>
                  <a:pt x="6183778" y="427127"/>
                  <a:pt x="6181947" y="428274"/>
                </a:cubicBezTo>
                <a:lnTo>
                  <a:pt x="6175082" y="432475"/>
                </a:lnTo>
                <a:cubicBezTo>
                  <a:pt x="6168674" y="437819"/>
                  <a:pt x="6157235" y="439346"/>
                  <a:pt x="6149914" y="435911"/>
                </a:cubicBezTo>
                <a:lnTo>
                  <a:pt x="6137558" y="438965"/>
                </a:lnTo>
                <a:lnTo>
                  <a:pt x="6100955" y="448511"/>
                </a:lnTo>
                <a:cubicBezTo>
                  <a:pt x="6086308" y="435145"/>
                  <a:pt x="6069378" y="421783"/>
                  <a:pt x="6063430" y="419109"/>
                </a:cubicBezTo>
                <a:lnTo>
                  <a:pt x="6058852" y="419871"/>
                </a:lnTo>
                <a:cubicBezTo>
                  <a:pt x="6042840" y="422545"/>
                  <a:pt x="6057939" y="426365"/>
                  <a:pt x="6057939" y="429801"/>
                </a:cubicBezTo>
                <a:lnTo>
                  <a:pt x="6057483" y="436672"/>
                </a:lnTo>
                <a:cubicBezTo>
                  <a:pt x="6053361" y="444309"/>
                  <a:pt x="6049244" y="453474"/>
                  <a:pt x="6048788" y="456913"/>
                </a:cubicBezTo>
                <a:cubicBezTo>
                  <a:pt x="6048331" y="460349"/>
                  <a:pt x="6041923" y="471422"/>
                  <a:pt x="6035975" y="469514"/>
                </a:cubicBezTo>
                <a:cubicBezTo>
                  <a:pt x="6030028" y="467220"/>
                  <a:pt x="6015385" y="464166"/>
                  <a:pt x="6013554" y="466459"/>
                </a:cubicBezTo>
                <a:lnTo>
                  <a:pt x="6012180" y="468748"/>
                </a:lnTo>
                <a:cubicBezTo>
                  <a:pt x="6008976" y="474477"/>
                  <a:pt x="6008520" y="485168"/>
                  <a:pt x="6003485" y="485934"/>
                </a:cubicBezTo>
                <a:close/>
                <a:moveTo>
                  <a:pt x="3953026" y="495475"/>
                </a:moveTo>
                <a:cubicBezTo>
                  <a:pt x="3952113" y="495475"/>
                  <a:pt x="3947996" y="492040"/>
                  <a:pt x="3947079" y="487838"/>
                </a:cubicBezTo>
                <a:cubicBezTo>
                  <a:pt x="3945705" y="483637"/>
                  <a:pt x="3933348" y="469510"/>
                  <a:pt x="3922827" y="469510"/>
                </a:cubicBezTo>
                <a:cubicBezTo>
                  <a:pt x="3912302" y="469510"/>
                  <a:pt x="3885764" y="461872"/>
                  <a:pt x="3896285" y="452708"/>
                </a:cubicBezTo>
                <a:lnTo>
                  <a:pt x="3895828" y="444690"/>
                </a:lnTo>
                <a:cubicBezTo>
                  <a:pt x="3895372" y="437053"/>
                  <a:pt x="3890794" y="428650"/>
                  <a:pt x="3911389" y="427127"/>
                </a:cubicBezTo>
                <a:lnTo>
                  <a:pt x="3925114" y="426742"/>
                </a:lnTo>
                <a:cubicBezTo>
                  <a:pt x="3941587" y="419486"/>
                  <a:pt x="3965382" y="416050"/>
                  <a:pt x="3977738" y="419486"/>
                </a:cubicBezTo>
                <a:lnTo>
                  <a:pt x="3961721" y="428270"/>
                </a:lnTo>
                <a:cubicBezTo>
                  <a:pt x="3956687" y="431324"/>
                  <a:pt x="3946161" y="432852"/>
                  <a:pt x="3945248" y="435907"/>
                </a:cubicBezTo>
                <a:cubicBezTo>
                  <a:pt x="3942500" y="446598"/>
                  <a:pt x="3955774" y="444309"/>
                  <a:pt x="3965382" y="445071"/>
                </a:cubicBezTo>
                <a:lnTo>
                  <a:pt x="3982773" y="446979"/>
                </a:lnTo>
                <a:cubicBezTo>
                  <a:pt x="3989177" y="459203"/>
                  <a:pt x="3990094" y="467982"/>
                  <a:pt x="3984603" y="466455"/>
                </a:cubicBezTo>
                <a:lnTo>
                  <a:pt x="3980943" y="465312"/>
                </a:lnTo>
                <a:lnTo>
                  <a:pt x="3975908" y="463781"/>
                </a:lnTo>
                <a:cubicBezTo>
                  <a:pt x="3967669" y="461492"/>
                  <a:pt x="3959891" y="465312"/>
                  <a:pt x="3958973" y="471803"/>
                </a:cubicBezTo>
                <a:cubicBezTo>
                  <a:pt x="3958061" y="478674"/>
                  <a:pt x="3954400" y="495475"/>
                  <a:pt x="3953026" y="495475"/>
                </a:cubicBezTo>
                <a:close/>
                <a:moveTo>
                  <a:pt x="2923452" y="505025"/>
                </a:moveTo>
                <a:lnTo>
                  <a:pt x="2929399" y="501589"/>
                </a:lnTo>
                <a:cubicBezTo>
                  <a:pt x="2936264" y="497769"/>
                  <a:pt x="2946790" y="496241"/>
                  <a:pt x="2951364" y="492044"/>
                </a:cubicBezTo>
                <a:cubicBezTo>
                  <a:pt x="2956854" y="486315"/>
                  <a:pt x="2956398" y="477912"/>
                  <a:pt x="2941299" y="478678"/>
                </a:cubicBezTo>
                <a:cubicBezTo>
                  <a:pt x="2924364" y="479440"/>
                  <a:pt x="2914300" y="477531"/>
                  <a:pt x="2916130" y="463785"/>
                </a:cubicBezTo>
                <a:cubicBezTo>
                  <a:pt x="2916586" y="460730"/>
                  <a:pt x="2908808" y="454239"/>
                  <a:pt x="2904230" y="453859"/>
                </a:cubicBezTo>
                <a:cubicBezTo>
                  <a:pt x="2887757" y="452712"/>
                  <a:pt x="2890505" y="462257"/>
                  <a:pt x="2892336" y="467986"/>
                </a:cubicBezTo>
                <a:lnTo>
                  <a:pt x="2897370" y="482879"/>
                </a:lnTo>
                <a:cubicBezTo>
                  <a:pt x="2905604" y="501208"/>
                  <a:pt x="2917504" y="511134"/>
                  <a:pt x="2923452" y="505025"/>
                </a:cubicBezTo>
                <a:close/>
                <a:moveTo>
                  <a:pt x="4170839" y="509226"/>
                </a:moveTo>
                <a:lnTo>
                  <a:pt x="4177704" y="508460"/>
                </a:lnTo>
                <a:cubicBezTo>
                  <a:pt x="4180908" y="508080"/>
                  <a:pt x="4183651" y="504644"/>
                  <a:pt x="4186399" y="505025"/>
                </a:cubicBezTo>
                <a:lnTo>
                  <a:pt x="4213855" y="505406"/>
                </a:lnTo>
                <a:cubicBezTo>
                  <a:pt x="4228497" y="490131"/>
                  <a:pt x="4240854" y="474096"/>
                  <a:pt x="4240854" y="469894"/>
                </a:cubicBezTo>
                <a:cubicBezTo>
                  <a:pt x="4240854" y="465693"/>
                  <a:pt x="4253204" y="457675"/>
                  <a:pt x="4268309" y="463023"/>
                </a:cubicBezTo>
                <a:lnTo>
                  <a:pt x="4270596" y="461496"/>
                </a:lnTo>
                <a:cubicBezTo>
                  <a:pt x="4282034" y="453093"/>
                  <a:pt x="4295303" y="453859"/>
                  <a:pt x="4309490" y="453474"/>
                </a:cubicBezTo>
                <a:lnTo>
                  <a:pt x="4315898" y="453474"/>
                </a:lnTo>
                <a:cubicBezTo>
                  <a:pt x="4322758" y="450038"/>
                  <a:pt x="4324132" y="443548"/>
                  <a:pt x="4320015" y="438965"/>
                </a:cubicBezTo>
                <a:lnTo>
                  <a:pt x="4314524" y="437438"/>
                </a:lnTo>
                <a:cubicBezTo>
                  <a:pt x="4297594" y="432475"/>
                  <a:pt x="4298963" y="426746"/>
                  <a:pt x="4311776" y="420637"/>
                </a:cubicBezTo>
                <a:lnTo>
                  <a:pt x="4320928" y="416054"/>
                </a:lnTo>
                <a:cubicBezTo>
                  <a:pt x="4332828" y="412234"/>
                  <a:pt x="4339231" y="406890"/>
                  <a:pt x="4335571" y="404216"/>
                </a:cubicBezTo>
                <a:cubicBezTo>
                  <a:pt x="4331910" y="401542"/>
                  <a:pt x="4315898" y="400780"/>
                  <a:pt x="4308116" y="407652"/>
                </a:cubicBezTo>
                <a:cubicBezTo>
                  <a:pt x="4300337" y="414527"/>
                  <a:pt x="4270596" y="405743"/>
                  <a:pt x="4274712" y="402308"/>
                </a:cubicBezTo>
                <a:cubicBezTo>
                  <a:pt x="4278829" y="398872"/>
                  <a:pt x="4284321" y="384741"/>
                  <a:pt x="4265561" y="387795"/>
                </a:cubicBezTo>
                <a:cubicBezTo>
                  <a:pt x="4247257" y="390088"/>
                  <a:pt x="4213398" y="404982"/>
                  <a:pt x="4216141" y="406509"/>
                </a:cubicBezTo>
                <a:cubicBezTo>
                  <a:pt x="4218428" y="408036"/>
                  <a:pt x="4223919" y="409179"/>
                  <a:pt x="4227580" y="408417"/>
                </a:cubicBezTo>
                <a:cubicBezTo>
                  <a:pt x="4231241" y="407652"/>
                  <a:pt x="4243140" y="413000"/>
                  <a:pt x="4246340" y="421017"/>
                </a:cubicBezTo>
                <a:lnTo>
                  <a:pt x="4262357" y="420256"/>
                </a:lnTo>
                <a:lnTo>
                  <a:pt x="4267391" y="419871"/>
                </a:lnTo>
                <a:cubicBezTo>
                  <a:pt x="4273800" y="424072"/>
                  <a:pt x="4274712" y="430948"/>
                  <a:pt x="4269222" y="435530"/>
                </a:cubicBezTo>
                <a:lnTo>
                  <a:pt x="4263731" y="436291"/>
                </a:lnTo>
                <a:cubicBezTo>
                  <a:pt x="4254122" y="437438"/>
                  <a:pt x="4242684" y="437438"/>
                  <a:pt x="4233989" y="434764"/>
                </a:cubicBezTo>
                <a:lnTo>
                  <a:pt x="4227580" y="432856"/>
                </a:lnTo>
                <a:cubicBezTo>
                  <a:pt x="4223463" y="426365"/>
                  <a:pt x="4214767" y="425219"/>
                  <a:pt x="4207907" y="430182"/>
                </a:cubicBezTo>
                <a:lnTo>
                  <a:pt x="4203329" y="418343"/>
                </a:lnTo>
                <a:lnTo>
                  <a:pt x="4198294" y="404982"/>
                </a:lnTo>
                <a:cubicBezTo>
                  <a:pt x="4183195" y="409945"/>
                  <a:pt x="4162605" y="415289"/>
                  <a:pt x="4152079" y="417582"/>
                </a:cubicBezTo>
                <a:cubicBezTo>
                  <a:pt x="4141553" y="419490"/>
                  <a:pt x="4119589" y="435911"/>
                  <a:pt x="4120050" y="442401"/>
                </a:cubicBezTo>
                <a:cubicBezTo>
                  <a:pt x="4120506" y="448892"/>
                  <a:pt x="4150248" y="448892"/>
                  <a:pt x="4158026" y="453093"/>
                </a:cubicBezTo>
                <a:cubicBezTo>
                  <a:pt x="4165348" y="456913"/>
                  <a:pt x="4187312" y="449276"/>
                  <a:pt x="4191890" y="453093"/>
                </a:cubicBezTo>
                <a:lnTo>
                  <a:pt x="4190973" y="453859"/>
                </a:lnTo>
                <a:cubicBezTo>
                  <a:pt x="4175417" y="466078"/>
                  <a:pt x="4184108" y="486315"/>
                  <a:pt x="4160774" y="495860"/>
                </a:cubicBezTo>
                <a:lnTo>
                  <a:pt x="4156657" y="497388"/>
                </a:lnTo>
                <a:cubicBezTo>
                  <a:pt x="4156657" y="504263"/>
                  <a:pt x="4163061" y="509607"/>
                  <a:pt x="4170839" y="509226"/>
                </a:cubicBezTo>
                <a:close/>
                <a:moveTo>
                  <a:pt x="2113515" y="509988"/>
                </a:moveTo>
                <a:cubicBezTo>
                  <a:pt x="2115346" y="511134"/>
                  <a:pt x="2125872" y="509988"/>
                  <a:pt x="2132736" y="505790"/>
                </a:cubicBezTo>
                <a:lnTo>
                  <a:pt x="2134567" y="501208"/>
                </a:lnTo>
                <a:cubicBezTo>
                  <a:pt x="2139140" y="487842"/>
                  <a:pt x="2144175" y="480586"/>
                  <a:pt x="2164766" y="493186"/>
                </a:cubicBezTo>
                <a:lnTo>
                  <a:pt x="2173917" y="498534"/>
                </a:lnTo>
                <a:cubicBezTo>
                  <a:pt x="2185817" y="488604"/>
                  <a:pt x="2193594" y="479825"/>
                  <a:pt x="2191764" y="479059"/>
                </a:cubicBezTo>
                <a:lnTo>
                  <a:pt x="2189934" y="479059"/>
                </a:lnTo>
                <a:cubicBezTo>
                  <a:pt x="2172086" y="478678"/>
                  <a:pt x="2147836" y="482114"/>
                  <a:pt x="2168887" y="460730"/>
                </a:cubicBezTo>
                <a:cubicBezTo>
                  <a:pt x="2170256" y="459203"/>
                  <a:pt x="2170256" y="455386"/>
                  <a:pt x="2169344" y="455386"/>
                </a:cubicBezTo>
                <a:cubicBezTo>
                  <a:pt x="2166139" y="454239"/>
                  <a:pt x="2161104" y="453093"/>
                  <a:pt x="2158362" y="453859"/>
                </a:cubicBezTo>
                <a:lnTo>
                  <a:pt x="2124498" y="464931"/>
                </a:lnTo>
                <a:cubicBezTo>
                  <a:pt x="2116720" y="488604"/>
                  <a:pt x="2111685" y="508845"/>
                  <a:pt x="2113515" y="509988"/>
                </a:cubicBezTo>
                <a:close/>
                <a:moveTo>
                  <a:pt x="3824444" y="522588"/>
                </a:moveTo>
                <a:cubicBezTo>
                  <a:pt x="3814836" y="521826"/>
                  <a:pt x="3810714" y="516478"/>
                  <a:pt x="3815293" y="510753"/>
                </a:cubicBezTo>
                <a:cubicBezTo>
                  <a:pt x="3819866" y="505025"/>
                  <a:pt x="3825357" y="485930"/>
                  <a:pt x="3816667" y="480967"/>
                </a:cubicBezTo>
                <a:lnTo>
                  <a:pt x="3807515" y="479440"/>
                </a:lnTo>
                <a:cubicBezTo>
                  <a:pt x="3792411" y="476766"/>
                  <a:pt x="3791954" y="470275"/>
                  <a:pt x="3798820" y="464931"/>
                </a:cubicBezTo>
                <a:cubicBezTo>
                  <a:pt x="3816667" y="451946"/>
                  <a:pt x="3809802" y="447745"/>
                  <a:pt x="3787838" y="443548"/>
                </a:cubicBezTo>
                <a:cubicBezTo>
                  <a:pt x="3781890" y="442401"/>
                  <a:pt x="3777768" y="432856"/>
                  <a:pt x="3775025" y="426746"/>
                </a:cubicBezTo>
                <a:cubicBezTo>
                  <a:pt x="3773194" y="422545"/>
                  <a:pt x="3774568" y="417197"/>
                  <a:pt x="3776399" y="412615"/>
                </a:cubicBezTo>
                <a:cubicBezTo>
                  <a:pt x="3776856" y="411853"/>
                  <a:pt x="3786464" y="410706"/>
                  <a:pt x="3787381" y="411853"/>
                </a:cubicBezTo>
                <a:cubicBezTo>
                  <a:pt x="3791042" y="416054"/>
                  <a:pt x="3793328" y="420637"/>
                  <a:pt x="3795616" y="425600"/>
                </a:cubicBezTo>
                <a:lnTo>
                  <a:pt x="3796990" y="428274"/>
                </a:lnTo>
                <a:cubicBezTo>
                  <a:pt x="3796990" y="431328"/>
                  <a:pt x="3807971" y="435526"/>
                  <a:pt x="3821240" y="437819"/>
                </a:cubicBezTo>
                <a:cubicBezTo>
                  <a:pt x="3834509" y="440108"/>
                  <a:pt x="3860134" y="451946"/>
                  <a:pt x="3849152" y="458437"/>
                </a:cubicBezTo>
                <a:cubicBezTo>
                  <a:pt x="3838170" y="464931"/>
                  <a:pt x="3845952" y="498915"/>
                  <a:pt x="3836801" y="510753"/>
                </a:cubicBezTo>
                <a:lnTo>
                  <a:pt x="3826275" y="520680"/>
                </a:lnTo>
                <a:close/>
                <a:moveTo>
                  <a:pt x="4757928" y="527936"/>
                </a:moveTo>
                <a:cubicBezTo>
                  <a:pt x="4794535" y="527174"/>
                  <a:pt x="4823821" y="521826"/>
                  <a:pt x="4823821" y="516482"/>
                </a:cubicBezTo>
                <a:lnTo>
                  <a:pt x="4822447" y="516097"/>
                </a:lnTo>
                <a:cubicBezTo>
                  <a:pt x="4798652" y="511134"/>
                  <a:pt x="4770740" y="512662"/>
                  <a:pt x="4753811" y="495860"/>
                </a:cubicBezTo>
                <a:cubicBezTo>
                  <a:pt x="4752893" y="495099"/>
                  <a:pt x="4742829" y="497388"/>
                  <a:pt x="4738250" y="499681"/>
                </a:cubicBezTo>
                <a:cubicBezTo>
                  <a:pt x="4735964" y="500823"/>
                  <a:pt x="4735507" y="505790"/>
                  <a:pt x="4737338" y="507318"/>
                </a:cubicBezTo>
                <a:close/>
                <a:moveTo>
                  <a:pt x="1301748" y="529078"/>
                </a:moveTo>
                <a:cubicBezTo>
                  <a:pt x="1298544" y="529078"/>
                  <a:pt x="1293053" y="517244"/>
                  <a:pt x="1288936" y="503112"/>
                </a:cubicBezTo>
                <a:lnTo>
                  <a:pt x="1265142" y="519152"/>
                </a:lnTo>
                <a:cubicBezTo>
                  <a:pt x="1263311" y="520680"/>
                  <a:pt x="1247294" y="516478"/>
                  <a:pt x="1247294" y="514570"/>
                </a:cubicBezTo>
                <a:cubicBezTo>
                  <a:pt x="1246838" y="505406"/>
                  <a:pt x="1240890" y="501204"/>
                  <a:pt x="1228990" y="503878"/>
                </a:cubicBezTo>
                <a:cubicBezTo>
                  <a:pt x="1224874" y="505025"/>
                  <a:pt x="1223500" y="512662"/>
                  <a:pt x="1221669" y="517625"/>
                </a:cubicBezTo>
                <a:lnTo>
                  <a:pt x="1219838" y="521441"/>
                </a:lnTo>
                <a:cubicBezTo>
                  <a:pt x="1217096" y="529463"/>
                  <a:pt x="1212978" y="530225"/>
                  <a:pt x="1211148" y="523734"/>
                </a:cubicBezTo>
                <a:cubicBezTo>
                  <a:pt x="1209318" y="517244"/>
                  <a:pt x="1207026" y="509222"/>
                  <a:pt x="1208856" y="517244"/>
                </a:cubicBezTo>
                <a:cubicBezTo>
                  <a:pt x="1210687" y="525262"/>
                  <a:pt x="1177284" y="531371"/>
                  <a:pt x="1169506" y="524496"/>
                </a:cubicBezTo>
                <a:lnTo>
                  <a:pt x="1162185" y="518006"/>
                </a:lnTo>
                <a:cubicBezTo>
                  <a:pt x="1152576" y="509607"/>
                  <a:pt x="1143425" y="509607"/>
                  <a:pt x="1131982" y="517244"/>
                </a:cubicBezTo>
                <a:cubicBezTo>
                  <a:pt x="1123748" y="522969"/>
                  <a:pt x="1111848" y="522969"/>
                  <a:pt x="1110934" y="513043"/>
                </a:cubicBezTo>
                <a:lnTo>
                  <a:pt x="1110478" y="509222"/>
                </a:lnTo>
                <a:cubicBezTo>
                  <a:pt x="1121917" y="502732"/>
                  <a:pt x="1123748" y="493567"/>
                  <a:pt x="1114596" y="488604"/>
                </a:cubicBezTo>
                <a:lnTo>
                  <a:pt x="1110934" y="481348"/>
                </a:lnTo>
                <a:lnTo>
                  <a:pt x="1106818" y="472949"/>
                </a:lnTo>
                <a:cubicBezTo>
                  <a:pt x="1108648" y="459964"/>
                  <a:pt x="1119630" y="458437"/>
                  <a:pt x="1131068" y="469510"/>
                </a:cubicBezTo>
                <a:lnTo>
                  <a:pt x="1133812" y="468748"/>
                </a:lnTo>
                <a:lnTo>
                  <a:pt x="1158524" y="461872"/>
                </a:lnTo>
                <a:cubicBezTo>
                  <a:pt x="1186892" y="463400"/>
                  <a:pt x="1197874" y="458818"/>
                  <a:pt x="1182775" y="452327"/>
                </a:cubicBezTo>
                <a:cubicBezTo>
                  <a:pt x="1167676" y="445456"/>
                  <a:pt x="1115508" y="434379"/>
                  <a:pt x="1094462" y="440108"/>
                </a:cubicBezTo>
                <a:lnTo>
                  <a:pt x="1076614" y="444309"/>
                </a:lnTo>
                <a:cubicBezTo>
                  <a:pt x="1061515" y="448126"/>
                  <a:pt x="1052820" y="464166"/>
                  <a:pt x="1065632" y="467601"/>
                </a:cubicBezTo>
                <a:cubicBezTo>
                  <a:pt x="1083480" y="472564"/>
                  <a:pt x="1102696" y="476766"/>
                  <a:pt x="1096748" y="491659"/>
                </a:cubicBezTo>
                <a:lnTo>
                  <a:pt x="1092631" y="502351"/>
                </a:lnTo>
                <a:cubicBezTo>
                  <a:pt x="1077070" y="514951"/>
                  <a:pt x="1058767" y="520299"/>
                  <a:pt x="1051446" y="514951"/>
                </a:cubicBezTo>
                <a:cubicBezTo>
                  <a:pt x="1044124" y="509607"/>
                  <a:pt x="1016669" y="491278"/>
                  <a:pt x="1003856" y="484784"/>
                </a:cubicBezTo>
                <a:lnTo>
                  <a:pt x="985552" y="485168"/>
                </a:lnTo>
                <a:lnTo>
                  <a:pt x="967249" y="485549"/>
                </a:lnTo>
                <a:cubicBezTo>
                  <a:pt x="945285" y="479059"/>
                  <a:pt x="924694" y="468367"/>
                  <a:pt x="921952" y="461492"/>
                </a:cubicBezTo>
                <a:lnTo>
                  <a:pt x="922297" y="435526"/>
                </a:lnTo>
                <a:lnTo>
                  <a:pt x="929273" y="435526"/>
                </a:lnTo>
                <a:cubicBezTo>
                  <a:pt x="931560" y="422160"/>
                  <a:pt x="952150" y="420633"/>
                  <a:pt x="960389" y="411853"/>
                </a:cubicBezTo>
                <a:lnTo>
                  <a:pt x="964506" y="407652"/>
                </a:lnTo>
                <a:cubicBezTo>
                  <a:pt x="961302" y="399249"/>
                  <a:pt x="953980" y="392378"/>
                  <a:pt x="947576" y="392378"/>
                </a:cubicBezTo>
                <a:lnTo>
                  <a:pt x="926376" y="405507"/>
                </a:lnTo>
                <a:lnTo>
                  <a:pt x="929729" y="387030"/>
                </a:lnTo>
                <a:lnTo>
                  <a:pt x="930186" y="385121"/>
                </a:lnTo>
                <a:cubicBezTo>
                  <a:pt x="930642" y="382447"/>
                  <a:pt x="929729" y="377103"/>
                  <a:pt x="929729" y="377103"/>
                </a:cubicBezTo>
                <a:cubicBezTo>
                  <a:pt x="912338" y="377484"/>
                  <a:pt x="887631" y="394286"/>
                  <a:pt x="887174" y="405358"/>
                </a:cubicBezTo>
                <a:lnTo>
                  <a:pt x="903388" y="421314"/>
                </a:lnTo>
                <a:lnTo>
                  <a:pt x="894496" y="427508"/>
                </a:lnTo>
                <a:cubicBezTo>
                  <a:pt x="881222" y="434764"/>
                  <a:pt x="853767" y="450419"/>
                  <a:pt x="850106" y="448126"/>
                </a:cubicBezTo>
                <a:cubicBezTo>
                  <a:pt x="846446" y="445837"/>
                  <a:pt x="840498" y="438581"/>
                  <a:pt x="844158" y="436291"/>
                </a:cubicBezTo>
                <a:lnTo>
                  <a:pt x="847820" y="435907"/>
                </a:lnTo>
                <a:cubicBezTo>
                  <a:pt x="866580" y="434379"/>
                  <a:pt x="867954" y="426742"/>
                  <a:pt x="856515" y="419871"/>
                </a:cubicBezTo>
                <a:lnTo>
                  <a:pt x="843702" y="412234"/>
                </a:lnTo>
                <a:cubicBezTo>
                  <a:pt x="824024" y="405743"/>
                  <a:pt x="800686" y="406886"/>
                  <a:pt x="791996" y="414908"/>
                </a:cubicBezTo>
                <a:cubicBezTo>
                  <a:pt x="783300" y="422925"/>
                  <a:pt x="750810" y="429797"/>
                  <a:pt x="745776" y="406886"/>
                </a:cubicBezTo>
                <a:lnTo>
                  <a:pt x="706882" y="409559"/>
                </a:lnTo>
                <a:cubicBezTo>
                  <a:pt x="697730" y="410325"/>
                  <a:pt x="687204" y="401922"/>
                  <a:pt x="677140" y="398487"/>
                </a:cubicBezTo>
                <a:lnTo>
                  <a:pt x="662040" y="393139"/>
                </a:lnTo>
                <a:cubicBezTo>
                  <a:pt x="649228" y="400776"/>
                  <a:pt x="642363" y="408032"/>
                  <a:pt x="646480" y="409179"/>
                </a:cubicBezTo>
                <a:cubicBezTo>
                  <a:pt x="650597" y="410325"/>
                  <a:pt x="662496" y="415669"/>
                  <a:pt x="654719" y="416816"/>
                </a:cubicBezTo>
                <a:cubicBezTo>
                  <a:pt x="646936" y="417962"/>
                  <a:pt x="632754" y="425214"/>
                  <a:pt x="634585" y="430562"/>
                </a:cubicBezTo>
                <a:cubicBezTo>
                  <a:pt x="636416" y="435906"/>
                  <a:pt x="634585" y="448891"/>
                  <a:pt x="625890" y="443928"/>
                </a:cubicBezTo>
                <a:cubicBezTo>
                  <a:pt x="617194" y="438961"/>
                  <a:pt x="591569" y="431709"/>
                  <a:pt x="589738" y="439346"/>
                </a:cubicBezTo>
                <a:cubicBezTo>
                  <a:pt x="587908" y="446983"/>
                  <a:pt x="559540" y="456147"/>
                  <a:pt x="552219" y="454235"/>
                </a:cubicBezTo>
                <a:cubicBezTo>
                  <a:pt x="544898" y="452708"/>
                  <a:pt x="541236" y="449653"/>
                  <a:pt x="556792" y="436291"/>
                </a:cubicBezTo>
                <a:cubicBezTo>
                  <a:pt x="572809" y="422925"/>
                  <a:pt x="582418" y="386648"/>
                  <a:pt x="549471" y="388942"/>
                </a:cubicBezTo>
                <a:lnTo>
                  <a:pt x="552219" y="419490"/>
                </a:lnTo>
                <a:lnTo>
                  <a:pt x="552675" y="424453"/>
                </a:lnTo>
                <a:cubicBezTo>
                  <a:pt x="538032" y="434764"/>
                  <a:pt x="528424" y="435145"/>
                  <a:pt x="532085" y="425599"/>
                </a:cubicBezTo>
                <a:cubicBezTo>
                  <a:pt x="535284" y="416050"/>
                  <a:pt x="530254" y="393905"/>
                  <a:pt x="512408" y="398868"/>
                </a:cubicBezTo>
                <a:lnTo>
                  <a:pt x="500508" y="399248"/>
                </a:lnTo>
                <a:cubicBezTo>
                  <a:pt x="488612" y="399248"/>
                  <a:pt x="475800" y="393524"/>
                  <a:pt x="463900" y="393905"/>
                </a:cubicBezTo>
                <a:lnTo>
                  <a:pt x="448345" y="394285"/>
                </a:lnTo>
                <a:cubicBezTo>
                  <a:pt x="451088" y="409559"/>
                  <a:pt x="449719" y="416435"/>
                  <a:pt x="445597" y="409940"/>
                </a:cubicBezTo>
                <a:lnTo>
                  <a:pt x="441480" y="399633"/>
                </a:lnTo>
                <a:cubicBezTo>
                  <a:pt x="437819" y="390850"/>
                  <a:pt x="429124" y="392377"/>
                  <a:pt x="418602" y="396579"/>
                </a:cubicBezTo>
                <a:lnTo>
                  <a:pt x="397095" y="404977"/>
                </a:lnTo>
                <a:cubicBezTo>
                  <a:pt x="407159" y="416050"/>
                  <a:pt x="411738" y="425980"/>
                  <a:pt x="407620" y="426742"/>
                </a:cubicBezTo>
                <a:cubicBezTo>
                  <a:pt x="403042" y="427888"/>
                  <a:pt x="390230" y="433236"/>
                  <a:pt x="404872" y="433236"/>
                </a:cubicBezTo>
                <a:cubicBezTo>
                  <a:pt x="419515" y="433236"/>
                  <a:pt x="473052" y="418724"/>
                  <a:pt x="495934" y="414907"/>
                </a:cubicBezTo>
                <a:lnTo>
                  <a:pt x="493647" y="437053"/>
                </a:lnTo>
                <a:lnTo>
                  <a:pt x="490899" y="445836"/>
                </a:lnTo>
                <a:cubicBezTo>
                  <a:pt x="510577" y="454620"/>
                  <a:pt x="505998" y="469509"/>
                  <a:pt x="480835" y="478674"/>
                </a:cubicBezTo>
                <a:lnTo>
                  <a:pt x="466192" y="478674"/>
                </a:lnTo>
                <a:lnTo>
                  <a:pt x="447427" y="478674"/>
                </a:lnTo>
                <a:cubicBezTo>
                  <a:pt x="455210" y="472564"/>
                  <a:pt x="458870" y="465312"/>
                  <a:pt x="455210" y="462257"/>
                </a:cubicBezTo>
                <a:lnTo>
                  <a:pt x="452006" y="462257"/>
                </a:lnTo>
                <a:cubicBezTo>
                  <a:pt x="418141" y="463019"/>
                  <a:pt x="416311" y="462257"/>
                  <a:pt x="393890" y="452327"/>
                </a:cubicBezTo>
                <a:cubicBezTo>
                  <a:pt x="387025" y="449272"/>
                  <a:pt x="372844" y="445456"/>
                  <a:pt x="369183" y="447364"/>
                </a:cubicBezTo>
                <a:lnTo>
                  <a:pt x="340354" y="464165"/>
                </a:lnTo>
                <a:cubicBezTo>
                  <a:pt x="322963" y="448891"/>
                  <a:pt x="295507" y="438961"/>
                  <a:pt x="279495" y="442401"/>
                </a:cubicBezTo>
                <a:lnTo>
                  <a:pt x="298255" y="455001"/>
                </a:lnTo>
                <a:cubicBezTo>
                  <a:pt x="299629" y="455762"/>
                  <a:pt x="293677" y="463019"/>
                  <a:pt x="289560" y="466073"/>
                </a:cubicBezTo>
                <a:cubicBezTo>
                  <a:pt x="288647" y="466839"/>
                  <a:pt x="280864" y="466073"/>
                  <a:pt x="278578" y="464165"/>
                </a:cubicBezTo>
                <a:cubicBezTo>
                  <a:pt x="262104" y="452327"/>
                  <a:pt x="262561" y="452327"/>
                  <a:pt x="233736" y="452708"/>
                </a:cubicBezTo>
                <a:lnTo>
                  <a:pt x="228245" y="452708"/>
                </a:lnTo>
                <a:cubicBezTo>
                  <a:pt x="222293" y="450799"/>
                  <a:pt x="203989" y="445071"/>
                  <a:pt x="187977" y="440108"/>
                </a:cubicBezTo>
                <a:lnTo>
                  <a:pt x="192551" y="428269"/>
                </a:lnTo>
                <a:lnTo>
                  <a:pt x="195755" y="419870"/>
                </a:lnTo>
                <a:cubicBezTo>
                  <a:pt x="209942" y="408798"/>
                  <a:pt x="209942" y="403831"/>
                  <a:pt x="194838" y="408798"/>
                </a:cubicBezTo>
                <a:lnTo>
                  <a:pt x="185229" y="410325"/>
                </a:lnTo>
                <a:lnTo>
                  <a:pt x="176078" y="411853"/>
                </a:lnTo>
                <a:cubicBezTo>
                  <a:pt x="162352" y="411087"/>
                  <a:pt x="154113" y="415669"/>
                  <a:pt x="157318" y="421398"/>
                </a:cubicBezTo>
                <a:cubicBezTo>
                  <a:pt x="160522" y="427127"/>
                  <a:pt x="157774" y="438199"/>
                  <a:pt x="144049" y="433236"/>
                </a:cubicBezTo>
                <a:cubicBezTo>
                  <a:pt x="130318" y="428269"/>
                  <a:pt x="95998" y="413761"/>
                  <a:pt x="94629" y="418724"/>
                </a:cubicBezTo>
                <a:cubicBezTo>
                  <a:pt x="93255" y="423687"/>
                  <a:pt x="88677" y="436291"/>
                  <a:pt x="87764" y="436291"/>
                </a:cubicBezTo>
                <a:cubicBezTo>
                  <a:pt x="86846" y="436291"/>
                  <a:pt x="83186" y="432851"/>
                  <a:pt x="82273" y="429035"/>
                </a:cubicBezTo>
                <a:cubicBezTo>
                  <a:pt x="81355" y="424834"/>
                  <a:pt x="69917" y="415288"/>
                  <a:pt x="59391" y="419870"/>
                </a:cubicBezTo>
                <a:lnTo>
                  <a:pt x="56192" y="427127"/>
                </a:lnTo>
                <a:lnTo>
                  <a:pt x="52531" y="434379"/>
                </a:lnTo>
                <a:cubicBezTo>
                  <a:pt x="49783" y="443162"/>
                  <a:pt x="50239" y="451565"/>
                  <a:pt x="53444" y="452708"/>
                </a:cubicBezTo>
                <a:cubicBezTo>
                  <a:pt x="57104" y="453854"/>
                  <a:pt x="65343" y="465693"/>
                  <a:pt x="60765" y="475619"/>
                </a:cubicBezTo>
                <a:lnTo>
                  <a:pt x="54361" y="483256"/>
                </a:lnTo>
                <a:cubicBezTo>
                  <a:pt x="52531" y="485930"/>
                  <a:pt x="42461" y="487838"/>
                  <a:pt x="38800" y="486695"/>
                </a:cubicBezTo>
                <a:cubicBezTo>
                  <a:pt x="24614" y="482494"/>
                  <a:pt x="38800" y="479439"/>
                  <a:pt x="41087" y="476004"/>
                </a:cubicBezTo>
                <a:cubicBezTo>
                  <a:pt x="42461" y="473711"/>
                  <a:pt x="44748" y="469509"/>
                  <a:pt x="42918" y="468367"/>
                </a:cubicBezTo>
                <a:cubicBezTo>
                  <a:pt x="36514" y="463784"/>
                  <a:pt x="23245" y="459964"/>
                  <a:pt x="22784" y="455762"/>
                </a:cubicBezTo>
                <a:lnTo>
                  <a:pt x="22327" y="448891"/>
                </a:lnTo>
                <a:cubicBezTo>
                  <a:pt x="25759" y="444499"/>
                  <a:pt x="24159" y="440012"/>
                  <a:pt x="18725" y="436289"/>
                </a:cubicBezTo>
                <a:lnTo>
                  <a:pt x="0" y="430643"/>
                </a:lnTo>
                <a:lnTo>
                  <a:pt x="0" y="346461"/>
                </a:lnTo>
                <a:lnTo>
                  <a:pt x="10316" y="340444"/>
                </a:lnTo>
                <a:cubicBezTo>
                  <a:pt x="14662" y="340635"/>
                  <a:pt x="19123" y="343308"/>
                  <a:pt x="22784" y="348463"/>
                </a:cubicBezTo>
                <a:cubicBezTo>
                  <a:pt x="29649" y="358393"/>
                  <a:pt x="74952" y="375957"/>
                  <a:pt x="90507" y="373283"/>
                </a:cubicBezTo>
                <a:lnTo>
                  <a:pt x="74034" y="360682"/>
                </a:lnTo>
                <a:lnTo>
                  <a:pt x="70373" y="358009"/>
                </a:lnTo>
                <a:cubicBezTo>
                  <a:pt x="71747" y="351899"/>
                  <a:pt x="77238" y="347317"/>
                  <a:pt x="83647" y="347702"/>
                </a:cubicBezTo>
                <a:cubicBezTo>
                  <a:pt x="89594" y="348082"/>
                  <a:pt x="104237" y="352284"/>
                  <a:pt x="102407" y="355339"/>
                </a:cubicBezTo>
                <a:cubicBezTo>
                  <a:pt x="100576" y="358393"/>
                  <a:pt x="104694" y="367558"/>
                  <a:pt x="118880" y="363737"/>
                </a:cubicBezTo>
                <a:lnTo>
                  <a:pt x="130775" y="362210"/>
                </a:lnTo>
                <a:lnTo>
                  <a:pt x="142218" y="360682"/>
                </a:lnTo>
                <a:cubicBezTo>
                  <a:pt x="155944" y="359921"/>
                  <a:pt x="148622" y="353811"/>
                  <a:pt x="126202" y="347317"/>
                </a:cubicBezTo>
                <a:lnTo>
                  <a:pt x="109272" y="337010"/>
                </a:lnTo>
                <a:cubicBezTo>
                  <a:pt x="94168" y="327845"/>
                  <a:pt x="93255" y="329373"/>
                  <a:pt x="109728" y="319443"/>
                </a:cubicBezTo>
                <a:lnTo>
                  <a:pt x="116132" y="315626"/>
                </a:lnTo>
                <a:cubicBezTo>
                  <a:pt x="122541" y="307223"/>
                  <a:pt x="128032" y="305315"/>
                  <a:pt x="128944" y="311806"/>
                </a:cubicBezTo>
                <a:cubicBezTo>
                  <a:pt x="129862" y="318296"/>
                  <a:pt x="139470" y="333955"/>
                  <a:pt x="147710" y="334717"/>
                </a:cubicBezTo>
                <a:cubicBezTo>
                  <a:pt x="156400" y="335482"/>
                  <a:pt x="181568" y="311806"/>
                  <a:pt x="188890" y="314860"/>
                </a:cubicBezTo>
                <a:lnTo>
                  <a:pt x="195299" y="317534"/>
                </a:lnTo>
                <a:cubicBezTo>
                  <a:pt x="202620" y="320589"/>
                  <a:pt x="214515" y="323263"/>
                  <a:pt x="216346" y="327460"/>
                </a:cubicBezTo>
                <a:cubicBezTo>
                  <a:pt x="220924" y="337771"/>
                  <a:pt x="203989" y="334336"/>
                  <a:pt x="197129" y="337771"/>
                </a:cubicBezTo>
                <a:cubicBezTo>
                  <a:pt x="193468" y="339680"/>
                  <a:pt x="191177" y="345789"/>
                  <a:pt x="193007" y="348463"/>
                </a:cubicBezTo>
                <a:cubicBezTo>
                  <a:pt x="194838" y="351137"/>
                  <a:pt x="203989" y="353426"/>
                  <a:pt x="208111" y="352665"/>
                </a:cubicBezTo>
                <a:lnTo>
                  <a:pt x="229614" y="347702"/>
                </a:lnTo>
                <a:cubicBezTo>
                  <a:pt x="255700" y="340445"/>
                  <a:pt x="275373" y="338152"/>
                  <a:pt x="273086" y="342734"/>
                </a:cubicBezTo>
                <a:cubicBezTo>
                  <a:pt x="270800" y="347317"/>
                  <a:pt x="284986" y="355719"/>
                  <a:pt x="308781" y="353045"/>
                </a:cubicBezTo>
                <a:lnTo>
                  <a:pt x="317015" y="335863"/>
                </a:lnTo>
                <a:cubicBezTo>
                  <a:pt x="322050" y="324790"/>
                  <a:pt x="344470" y="323644"/>
                  <a:pt x="352248" y="333570"/>
                </a:cubicBezTo>
                <a:cubicBezTo>
                  <a:pt x="361862" y="345789"/>
                  <a:pt x="391147" y="352284"/>
                  <a:pt x="378335" y="371755"/>
                </a:cubicBezTo>
                <a:lnTo>
                  <a:pt x="376043" y="375195"/>
                </a:lnTo>
                <a:cubicBezTo>
                  <a:pt x="377874" y="383594"/>
                  <a:pt x="384738" y="386268"/>
                  <a:pt x="390686" y="380539"/>
                </a:cubicBezTo>
                <a:cubicBezTo>
                  <a:pt x="396638" y="374810"/>
                  <a:pt x="416311" y="371374"/>
                  <a:pt x="423632" y="382066"/>
                </a:cubicBezTo>
                <a:lnTo>
                  <a:pt x="440106" y="373667"/>
                </a:lnTo>
                <a:lnTo>
                  <a:pt x="451549" y="367939"/>
                </a:lnTo>
                <a:cubicBezTo>
                  <a:pt x="467561" y="359921"/>
                  <a:pt x="470309" y="353045"/>
                  <a:pt x="457953" y="353045"/>
                </a:cubicBezTo>
                <a:cubicBezTo>
                  <a:pt x="445597" y="353045"/>
                  <a:pt x="435988" y="339680"/>
                  <a:pt x="464818" y="322878"/>
                </a:cubicBezTo>
                <a:lnTo>
                  <a:pt x="502338" y="324406"/>
                </a:lnTo>
                <a:cubicBezTo>
                  <a:pt x="506460" y="324406"/>
                  <a:pt x="511490" y="323644"/>
                  <a:pt x="515150" y="322497"/>
                </a:cubicBezTo>
                <a:lnTo>
                  <a:pt x="528880" y="318681"/>
                </a:lnTo>
                <a:cubicBezTo>
                  <a:pt x="548097" y="312952"/>
                  <a:pt x="551758" y="314479"/>
                  <a:pt x="536658" y="322497"/>
                </a:cubicBezTo>
                <a:cubicBezTo>
                  <a:pt x="521559" y="330515"/>
                  <a:pt x="510120" y="361448"/>
                  <a:pt x="520642" y="358393"/>
                </a:cubicBezTo>
                <a:lnTo>
                  <a:pt x="528424" y="355719"/>
                </a:lnTo>
                <a:cubicBezTo>
                  <a:pt x="547184" y="349610"/>
                  <a:pt x="565032" y="340065"/>
                  <a:pt x="585165" y="337771"/>
                </a:cubicBezTo>
                <a:lnTo>
                  <a:pt x="595686" y="336244"/>
                </a:lnTo>
                <a:cubicBezTo>
                  <a:pt x="611703" y="345408"/>
                  <a:pt x="619942" y="342354"/>
                  <a:pt x="613534" y="329373"/>
                </a:cubicBezTo>
                <a:lnTo>
                  <a:pt x="593400" y="326699"/>
                </a:lnTo>
                <a:lnTo>
                  <a:pt x="591569" y="326318"/>
                </a:lnTo>
                <a:cubicBezTo>
                  <a:pt x="591569" y="319062"/>
                  <a:pt x="597516" y="311806"/>
                  <a:pt x="604838" y="310278"/>
                </a:cubicBezTo>
                <a:lnTo>
                  <a:pt x="607586" y="312186"/>
                </a:lnTo>
                <a:lnTo>
                  <a:pt x="621311" y="320208"/>
                </a:lnTo>
                <a:cubicBezTo>
                  <a:pt x="632754" y="328226"/>
                  <a:pt x="645106" y="328607"/>
                  <a:pt x="649684" y="320970"/>
                </a:cubicBezTo>
                <a:cubicBezTo>
                  <a:pt x="653802" y="313333"/>
                  <a:pt x="684461" y="326318"/>
                  <a:pt x="681256" y="334336"/>
                </a:cubicBezTo>
                <a:lnTo>
                  <a:pt x="697274" y="335863"/>
                </a:lnTo>
                <a:cubicBezTo>
                  <a:pt x="710542" y="337010"/>
                  <a:pt x="728390" y="332428"/>
                  <a:pt x="724729" y="349229"/>
                </a:cubicBezTo>
                <a:cubicBezTo>
                  <a:pt x="721981" y="361448"/>
                  <a:pt x="713290" y="369085"/>
                  <a:pt x="694069" y="369466"/>
                </a:cubicBezTo>
                <a:cubicBezTo>
                  <a:pt x="685835" y="369847"/>
                  <a:pt x="676683" y="367939"/>
                  <a:pt x="669818" y="370228"/>
                </a:cubicBezTo>
                <a:lnTo>
                  <a:pt x="665240" y="371755"/>
                </a:lnTo>
                <a:cubicBezTo>
                  <a:pt x="661579" y="379777"/>
                  <a:pt x="689034" y="386648"/>
                  <a:pt x="725642" y="387029"/>
                </a:cubicBezTo>
                <a:lnTo>
                  <a:pt x="755845" y="385887"/>
                </a:lnTo>
                <a:cubicBezTo>
                  <a:pt x="764540" y="385502"/>
                  <a:pt x="774148" y="381304"/>
                  <a:pt x="781014" y="377103"/>
                </a:cubicBezTo>
                <a:cubicBezTo>
                  <a:pt x="791996" y="370613"/>
                  <a:pt x="787418" y="364119"/>
                  <a:pt x="771862" y="361063"/>
                </a:cubicBezTo>
                <a:cubicBezTo>
                  <a:pt x="768201" y="360302"/>
                  <a:pt x="762710" y="361829"/>
                  <a:pt x="759962" y="360682"/>
                </a:cubicBezTo>
                <a:cubicBezTo>
                  <a:pt x="755845" y="358774"/>
                  <a:pt x="750354" y="355339"/>
                  <a:pt x="750354" y="352665"/>
                </a:cubicBezTo>
                <a:cubicBezTo>
                  <a:pt x="750354" y="349991"/>
                  <a:pt x="755845" y="344647"/>
                  <a:pt x="759050" y="344647"/>
                </a:cubicBezTo>
                <a:lnTo>
                  <a:pt x="775062" y="343881"/>
                </a:lnTo>
                <a:cubicBezTo>
                  <a:pt x="791996" y="344262"/>
                  <a:pt x="808926" y="351899"/>
                  <a:pt x="813042" y="361449"/>
                </a:cubicBezTo>
                <a:cubicBezTo>
                  <a:pt x="816704" y="370994"/>
                  <a:pt x="831802" y="393139"/>
                  <a:pt x="835924" y="385502"/>
                </a:cubicBezTo>
                <a:lnTo>
                  <a:pt x="838211" y="380920"/>
                </a:lnTo>
                <a:cubicBezTo>
                  <a:pt x="840954" y="375576"/>
                  <a:pt x="874362" y="367558"/>
                  <a:pt x="883970" y="369466"/>
                </a:cubicBezTo>
                <a:lnTo>
                  <a:pt x="894952" y="372140"/>
                </a:lnTo>
                <a:cubicBezTo>
                  <a:pt x="906848" y="361449"/>
                  <a:pt x="920578" y="355339"/>
                  <a:pt x="925151" y="358394"/>
                </a:cubicBezTo>
                <a:cubicBezTo>
                  <a:pt x="929729" y="361449"/>
                  <a:pt x="950320" y="368701"/>
                  <a:pt x="957184" y="365265"/>
                </a:cubicBezTo>
                <a:cubicBezTo>
                  <a:pt x="963588" y="362210"/>
                  <a:pt x="987383" y="353046"/>
                  <a:pt x="984640" y="358775"/>
                </a:cubicBezTo>
                <a:cubicBezTo>
                  <a:pt x="981436" y="364119"/>
                  <a:pt x="981436" y="373668"/>
                  <a:pt x="988757" y="370613"/>
                </a:cubicBezTo>
                <a:cubicBezTo>
                  <a:pt x="996535" y="367558"/>
                  <a:pt x="1026282" y="367939"/>
                  <a:pt x="1032686" y="376723"/>
                </a:cubicBezTo>
                <a:cubicBezTo>
                  <a:pt x="1038633" y="385887"/>
                  <a:pt x="1058310" y="410326"/>
                  <a:pt x="1063346" y="410326"/>
                </a:cubicBezTo>
                <a:cubicBezTo>
                  <a:pt x="1067919" y="410326"/>
                  <a:pt x="1083480" y="405743"/>
                  <a:pt x="1083936" y="400395"/>
                </a:cubicBezTo>
                <a:cubicBezTo>
                  <a:pt x="1084392" y="395052"/>
                  <a:pt x="1090801" y="379393"/>
                  <a:pt x="1097666" y="377103"/>
                </a:cubicBezTo>
                <a:cubicBezTo>
                  <a:pt x="1104526" y="374810"/>
                  <a:pt x="1127864" y="372140"/>
                  <a:pt x="1133356" y="377103"/>
                </a:cubicBezTo>
                <a:cubicBezTo>
                  <a:pt x="1138390" y="382067"/>
                  <a:pt x="1150746" y="387030"/>
                  <a:pt x="1150746" y="379393"/>
                </a:cubicBezTo>
                <a:cubicBezTo>
                  <a:pt x="1150746" y="371756"/>
                  <a:pt x="1180945" y="382067"/>
                  <a:pt x="1186436" y="378250"/>
                </a:cubicBezTo>
                <a:cubicBezTo>
                  <a:pt x="1191927" y="374430"/>
                  <a:pt x="1206570" y="355720"/>
                  <a:pt x="1234482" y="362210"/>
                </a:cubicBezTo>
                <a:lnTo>
                  <a:pt x="1253703" y="371375"/>
                </a:lnTo>
                <a:cubicBezTo>
                  <a:pt x="1269258" y="379012"/>
                  <a:pt x="1275210" y="376338"/>
                  <a:pt x="1289392" y="370228"/>
                </a:cubicBezTo>
                <a:cubicBezTo>
                  <a:pt x="1313187" y="359536"/>
                  <a:pt x="1340186" y="352284"/>
                  <a:pt x="1366268" y="344262"/>
                </a:cubicBezTo>
                <a:cubicBezTo>
                  <a:pt x="1369928" y="343120"/>
                  <a:pt x="1379541" y="345790"/>
                  <a:pt x="1381372" y="348083"/>
                </a:cubicBezTo>
                <a:cubicBezTo>
                  <a:pt x="1383202" y="350372"/>
                  <a:pt x="1379080" y="358775"/>
                  <a:pt x="1378167" y="358775"/>
                </a:cubicBezTo>
                <a:cubicBezTo>
                  <a:pt x="1352998" y="356482"/>
                  <a:pt x="1339730" y="370994"/>
                  <a:pt x="1320970" y="377103"/>
                </a:cubicBezTo>
                <a:lnTo>
                  <a:pt x="1314561" y="379012"/>
                </a:lnTo>
                <a:cubicBezTo>
                  <a:pt x="1300374" y="378250"/>
                  <a:pt x="1296258" y="380539"/>
                  <a:pt x="1304953" y="384360"/>
                </a:cubicBezTo>
                <a:cubicBezTo>
                  <a:pt x="1313648" y="388176"/>
                  <a:pt x="1331952" y="406124"/>
                  <a:pt x="1320508" y="412996"/>
                </a:cubicBezTo>
                <a:cubicBezTo>
                  <a:pt x="1309070" y="419871"/>
                  <a:pt x="1264685" y="435145"/>
                  <a:pt x="1248668" y="434379"/>
                </a:cubicBezTo>
                <a:lnTo>
                  <a:pt x="1248668" y="439727"/>
                </a:lnTo>
                <a:cubicBezTo>
                  <a:pt x="1249124" y="454620"/>
                  <a:pt x="1226704" y="450038"/>
                  <a:pt x="1222586" y="457290"/>
                </a:cubicBezTo>
                <a:lnTo>
                  <a:pt x="1219382" y="462638"/>
                </a:lnTo>
                <a:cubicBezTo>
                  <a:pt x="1222586" y="470275"/>
                  <a:pt x="1234025" y="488223"/>
                  <a:pt x="1245008" y="502351"/>
                </a:cubicBezTo>
                <a:lnTo>
                  <a:pt x="1275667" y="496241"/>
                </a:lnTo>
                <a:cubicBezTo>
                  <a:pt x="1293053" y="492805"/>
                  <a:pt x="1308157" y="513804"/>
                  <a:pt x="1301748" y="528697"/>
                </a:cubicBezTo>
                <a:close/>
                <a:moveTo>
                  <a:pt x="2296095" y="533284"/>
                </a:moveTo>
                <a:cubicBezTo>
                  <a:pt x="2305246" y="530610"/>
                  <a:pt x="2301130" y="523734"/>
                  <a:pt x="2286943" y="518010"/>
                </a:cubicBezTo>
                <a:lnTo>
                  <a:pt x="2281908" y="506933"/>
                </a:lnTo>
                <a:cubicBezTo>
                  <a:pt x="2275504" y="493952"/>
                  <a:pt x="2258575" y="483260"/>
                  <a:pt x="2244388" y="472187"/>
                </a:cubicBezTo>
                <a:lnTo>
                  <a:pt x="2242102" y="470275"/>
                </a:lnTo>
                <a:cubicBezTo>
                  <a:pt x="2232488" y="472187"/>
                  <a:pt x="2226541" y="478297"/>
                  <a:pt x="2228828" y="483260"/>
                </a:cubicBezTo>
                <a:lnTo>
                  <a:pt x="2233406" y="486315"/>
                </a:lnTo>
                <a:lnTo>
                  <a:pt x="2236610" y="488604"/>
                </a:lnTo>
                <a:cubicBezTo>
                  <a:pt x="2244844" y="489370"/>
                  <a:pt x="2247132" y="491659"/>
                  <a:pt x="2242102" y="493186"/>
                </a:cubicBezTo>
                <a:cubicBezTo>
                  <a:pt x="2236610" y="494714"/>
                  <a:pt x="2227915" y="501589"/>
                  <a:pt x="2231120" y="505406"/>
                </a:cubicBezTo>
                <a:cubicBezTo>
                  <a:pt x="2233862" y="509226"/>
                  <a:pt x="2247132" y="515336"/>
                  <a:pt x="2253540" y="510373"/>
                </a:cubicBezTo>
                <a:cubicBezTo>
                  <a:pt x="2259944" y="506171"/>
                  <a:pt x="2286943" y="535954"/>
                  <a:pt x="2296095" y="533284"/>
                </a:cubicBezTo>
                <a:close/>
                <a:moveTo>
                  <a:pt x="5269972" y="537866"/>
                </a:moveTo>
                <a:cubicBezTo>
                  <a:pt x="5275463" y="536719"/>
                  <a:pt x="5280037" y="529844"/>
                  <a:pt x="5280037" y="522592"/>
                </a:cubicBezTo>
                <a:cubicBezTo>
                  <a:pt x="5280037" y="514955"/>
                  <a:pt x="5257616" y="494714"/>
                  <a:pt x="5229704" y="492425"/>
                </a:cubicBezTo>
                <a:lnTo>
                  <a:pt x="5231991" y="469133"/>
                </a:lnTo>
                <a:cubicBezTo>
                  <a:pt x="5231991" y="466840"/>
                  <a:pt x="5224213" y="461876"/>
                  <a:pt x="5221465" y="462257"/>
                </a:cubicBezTo>
                <a:lnTo>
                  <a:pt x="5184402" y="468748"/>
                </a:lnTo>
                <a:cubicBezTo>
                  <a:pt x="5187150" y="450804"/>
                  <a:pt x="5180285" y="442782"/>
                  <a:pt x="5169302" y="450419"/>
                </a:cubicBezTo>
                <a:lnTo>
                  <a:pt x="5159233" y="457294"/>
                </a:lnTo>
                <a:lnTo>
                  <a:pt x="5140929" y="469514"/>
                </a:lnTo>
                <a:cubicBezTo>
                  <a:pt x="5156946" y="478678"/>
                  <a:pt x="5170215" y="477912"/>
                  <a:pt x="5170676" y="468367"/>
                </a:cubicBezTo>
                <a:lnTo>
                  <a:pt x="5189436" y="469894"/>
                </a:lnTo>
                <a:lnTo>
                  <a:pt x="5200418" y="470660"/>
                </a:lnTo>
                <a:cubicBezTo>
                  <a:pt x="5204992" y="476004"/>
                  <a:pt x="5215061" y="490897"/>
                  <a:pt x="5222839" y="503497"/>
                </a:cubicBezTo>
                <a:lnTo>
                  <a:pt x="5246634" y="503878"/>
                </a:lnTo>
                <a:cubicBezTo>
                  <a:pt x="5261733" y="504263"/>
                  <a:pt x="5261733" y="512662"/>
                  <a:pt x="5254412" y="518010"/>
                </a:cubicBezTo>
                <a:cubicBezTo>
                  <a:pt x="5248008" y="522973"/>
                  <a:pt x="5225587" y="519918"/>
                  <a:pt x="5234739" y="532137"/>
                </a:cubicBezTo>
                <a:cubicBezTo>
                  <a:pt x="5237938" y="536339"/>
                  <a:pt x="5255786" y="535954"/>
                  <a:pt x="5267224" y="537100"/>
                </a:cubicBezTo>
                <a:close/>
                <a:moveTo>
                  <a:pt x="3330248" y="538247"/>
                </a:moveTo>
                <a:lnTo>
                  <a:pt x="3346264" y="527555"/>
                </a:lnTo>
                <a:cubicBezTo>
                  <a:pt x="3349469" y="525262"/>
                  <a:pt x="3350382" y="516863"/>
                  <a:pt x="3349926" y="516863"/>
                </a:cubicBezTo>
                <a:lnTo>
                  <a:pt x="3327504" y="512281"/>
                </a:lnTo>
                <a:cubicBezTo>
                  <a:pt x="3300962" y="507699"/>
                  <a:pt x="3277624" y="508460"/>
                  <a:pt x="3275794" y="513808"/>
                </a:cubicBezTo>
                <a:lnTo>
                  <a:pt x="3278542" y="517625"/>
                </a:lnTo>
                <a:lnTo>
                  <a:pt x="3281746" y="522207"/>
                </a:lnTo>
                <a:cubicBezTo>
                  <a:pt x="3289067" y="526028"/>
                  <a:pt x="3311032" y="533284"/>
                  <a:pt x="3330248" y="538247"/>
                </a:cubicBezTo>
                <a:close/>
                <a:moveTo>
                  <a:pt x="3721032" y="538628"/>
                </a:moveTo>
                <a:cubicBezTo>
                  <a:pt x="3735674" y="538628"/>
                  <a:pt x="3737505" y="518771"/>
                  <a:pt x="3725606" y="495099"/>
                </a:cubicBezTo>
                <a:lnTo>
                  <a:pt x="3698150" y="495860"/>
                </a:lnTo>
                <a:cubicBezTo>
                  <a:pt x="3693576" y="495860"/>
                  <a:pt x="3688542" y="499296"/>
                  <a:pt x="3685338" y="501970"/>
                </a:cubicBezTo>
                <a:cubicBezTo>
                  <a:pt x="3683507" y="503497"/>
                  <a:pt x="3684881" y="508460"/>
                  <a:pt x="3687168" y="509226"/>
                </a:cubicBezTo>
                <a:cubicBezTo>
                  <a:pt x="3694946" y="512662"/>
                  <a:pt x="3703641" y="515717"/>
                  <a:pt x="3712336" y="518391"/>
                </a:cubicBezTo>
                <a:cubicBezTo>
                  <a:pt x="3730640" y="523734"/>
                  <a:pt x="3705928" y="532137"/>
                  <a:pt x="3714167" y="535573"/>
                </a:cubicBezTo>
                <a:close/>
                <a:moveTo>
                  <a:pt x="2742702" y="553902"/>
                </a:moveTo>
                <a:cubicBezTo>
                  <a:pt x="2747280" y="552755"/>
                  <a:pt x="2754141" y="550466"/>
                  <a:pt x="2755058" y="547792"/>
                </a:cubicBezTo>
                <a:lnTo>
                  <a:pt x="2759632" y="534426"/>
                </a:lnTo>
                <a:cubicBezTo>
                  <a:pt x="2763293" y="518391"/>
                  <a:pt x="2762836" y="505025"/>
                  <a:pt x="2758720" y="504263"/>
                </a:cubicBezTo>
                <a:cubicBezTo>
                  <a:pt x="2754602" y="503497"/>
                  <a:pt x="2737668" y="508845"/>
                  <a:pt x="2723025" y="513427"/>
                </a:cubicBezTo>
                <a:lnTo>
                  <a:pt x="2710674" y="502736"/>
                </a:lnTo>
                <a:cubicBezTo>
                  <a:pt x="2708382" y="500442"/>
                  <a:pt x="2705182" y="497007"/>
                  <a:pt x="2701978" y="497007"/>
                </a:cubicBezTo>
                <a:lnTo>
                  <a:pt x="2695113" y="497007"/>
                </a:lnTo>
                <a:cubicBezTo>
                  <a:pt x="2687335" y="498534"/>
                  <a:pt x="2681844" y="504263"/>
                  <a:pt x="2683218" y="509988"/>
                </a:cubicBezTo>
                <a:lnTo>
                  <a:pt x="2685962" y="510753"/>
                </a:lnTo>
                <a:cubicBezTo>
                  <a:pt x="2716164" y="516863"/>
                  <a:pt x="2731720" y="529844"/>
                  <a:pt x="2733094" y="551228"/>
                </a:cubicBezTo>
                <a:cubicBezTo>
                  <a:pt x="2733094" y="552374"/>
                  <a:pt x="2739960" y="554667"/>
                  <a:pt x="2742702" y="553902"/>
                </a:cubicBezTo>
                <a:close/>
                <a:moveTo>
                  <a:pt x="2336819" y="560011"/>
                </a:moveTo>
                <a:cubicBezTo>
                  <a:pt x="2337962" y="560777"/>
                  <a:pt x="2339908" y="552663"/>
                  <a:pt x="2340370" y="541061"/>
                </a:cubicBezTo>
                <a:lnTo>
                  <a:pt x="2339284" y="533015"/>
                </a:lnTo>
                <a:lnTo>
                  <a:pt x="2341398" y="521064"/>
                </a:lnTo>
                <a:cubicBezTo>
                  <a:pt x="2340480" y="519537"/>
                  <a:pt x="2345971" y="516482"/>
                  <a:pt x="2349632" y="515336"/>
                </a:cubicBezTo>
                <a:cubicBezTo>
                  <a:pt x="2352380" y="514570"/>
                  <a:pt x="2357414" y="514955"/>
                  <a:pt x="2359701" y="516482"/>
                </a:cubicBezTo>
                <a:lnTo>
                  <a:pt x="2366566" y="520299"/>
                </a:lnTo>
                <a:lnTo>
                  <a:pt x="2377658" y="534358"/>
                </a:lnTo>
                <a:lnTo>
                  <a:pt x="2385326" y="545884"/>
                </a:lnTo>
                <a:lnTo>
                  <a:pt x="2381665" y="540155"/>
                </a:lnTo>
                <a:lnTo>
                  <a:pt x="2378918" y="535954"/>
                </a:lnTo>
                <a:lnTo>
                  <a:pt x="2377658" y="534358"/>
                </a:lnTo>
                <a:lnTo>
                  <a:pt x="2377544" y="534190"/>
                </a:lnTo>
                <a:lnTo>
                  <a:pt x="2371245" y="515027"/>
                </a:lnTo>
                <a:lnTo>
                  <a:pt x="2376630" y="516482"/>
                </a:lnTo>
                <a:cubicBezTo>
                  <a:pt x="2380748" y="505790"/>
                  <a:pt x="2379835" y="494333"/>
                  <a:pt x="2374800" y="490516"/>
                </a:cubicBezTo>
                <a:lnTo>
                  <a:pt x="2371140" y="486696"/>
                </a:lnTo>
                <a:lnTo>
                  <a:pt x="2357414" y="472949"/>
                </a:lnTo>
                <a:lnTo>
                  <a:pt x="2371245" y="515027"/>
                </a:lnTo>
                <a:lnTo>
                  <a:pt x="2359701" y="511900"/>
                </a:lnTo>
                <a:cubicBezTo>
                  <a:pt x="2353748" y="510373"/>
                  <a:pt x="2347801" y="503497"/>
                  <a:pt x="2343684" y="504263"/>
                </a:cubicBezTo>
                <a:lnTo>
                  <a:pt x="2333620" y="498286"/>
                </a:lnTo>
                <a:lnTo>
                  <a:pt x="2321662" y="472713"/>
                </a:lnTo>
                <a:cubicBezTo>
                  <a:pt x="2318059" y="467317"/>
                  <a:pt x="2315542" y="466459"/>
                  <a:pt x="2314854" y="471422"/>
                </a:cubicBezTo>
                <a:cubicBezTo>
                  <a:pt x="2313942" y="481352"/>
                  <a:pt x="2276417" y="472568"/>
                  <a:pt x="2273674" y="474857"/>
                </a:cubicBezTo>
                <a:lnTo>
                  <a:pt x="2273218" y="477151"/>
                </a:lnTo>
                <a:cubicBezTo>
                  <a:pt x="2272756" y="479440"/>
                  <a:pt x="2274587" y="484022"/>
                  <a:pt x="2275961" y="484407"/>
                </a:cubicBezTo>
                <a:cubicBezTo>
                  <a:pt x="2289691" y="485934"/>
                  <a:pt x="2304790" y="484407"/>
                  <a:pt x="2316685" y="488223"/>
                </a:cubicBezTo>
                <a:lnTo>
                  <a:pt x="2333620" y="498286"/>
                </a:lnTo>
                <a:lnTo>
                  <a:pt x="2334988" y="501208"/>
                </a:lnTo>
                <a:lnTo>
                  <a:pt x="2339284" y="533015"/>
                </a:lnTo>
                <a:lnTo>
                  <a:pt x="2335450" y="554667"/>
                </a:lnTo>
                <a:cubicBezTo>
                  <a:pt x="2335906" y="556195"/>
                  <a:pt x="2334988" y="557722"/>
                  <a:pt x="2335906" y="558865"/>
                </a:cubicBezTo>
                <a:close/>
                <a:moveTo>
                  <a:pt x="2184443" y="563447"/>
                </a:moveTo>
                <a:cubicBezTo>
                  <a:pt x="2192220" y="559630"/>
                  <a:pt x="2194968" y="552374"/>
                  <a:pt x="2190852" y="547411"/>
                </a:cubicBezTo>
                <a:lnTo>
                  <a:pt x="2185817" y="546265"/>
                </a:lnTo>
                <a:cubicBezTo>
                  <a:pt x="2175748" y="544356"/>
                  <a:pt x="2160648" y="549319"/>
                  <a:pt x="2160648" y="535573"/>
                </a:cubicBezTo>
                <a:lnTo>
                  <a:pt x="2160648" y="532899"/>
                </a:lnTo>
                <a:cubicBezTo>
                  <a:pt x="2151040" y="529463"/>
                  <a:pt x="2136854" y="528701"/>
                  <a:pt x="2128158" y="532137"/>
                </a:cubicBezTo>
                <a:lnTo>
                  <a:pt x="2124954" y="535573"/>
                </a:lnTo>
                <a:cubicBezTo>
                  <a:pt x="2123128" y="537481"/>
                  <a:pt x="2126789" y="543976"/>
                  <a:pt x="2130450" y="545503"/>
                </a:cubicBezTo>
                <a:cubicBezTo>
                  <a:pt x="2146462" y="551993"/>
                  <a:pt x="2162935" y="557722"/>
                  <a:pt x="2180326" y="562304"/>
                </a:cubicBezTo>
                <a:close/>
                <a:moveTo>
                  <a:pt x="1184610" y="571465"/>
                </a:moveTo>
                <a:cubicBezTo>
                  <a:pt x="1166306" y="571465"/>
                  <a:pt x="1148460" y="567263"/>
                  <a:pt x="1144799" y="562300"/>
                </a:cubicBezTo>
                <a:cubicBezTo>
                  <a:pt x="1141138" y="557337"/>
                  <a:pt x="1137021" y="539770"/>
                  <a:pt x="1147086" y="539389"/>
                </a:cubicBezTo>
                <a:cubicBezTo>
                  <a:pt x="1158068" y="538243"/>
                  <a:pt x="1184154" y="539770"/>
                  <a:pt x="1184610" y="541298"/>
                </a:cubicBezTo>
                <a:cubicBezTo>
                  <a:pt x="1185066" y="542444"/>
                  <a:pt x="1181406" y="545880"/>
                  <a:pt x="1175915" y="548554"/>
                </a:cubicBezTo>
                <a:cubicBezTo>
                  <a:pt x="1170880" y="551228"/>
                  <a:pt x="1157612" y="559246"/>
                  <a:pt x="1158068" y="560007"/>
                </a:cubicBezTo>
                <a:cubicBezTo>
                  <a:pt x="1158529" y="560773"/>
                  <a:pt x="1170880" y="561535"/>
                  <a:pt x="1184154" y="559246"/>
                </a:cubicBezTo>
                <a:lnTo>
                  <a:pt x="1196505" y="557718"/>
                </a:lnTo>
                <a:cubicBezTo>
                  <a:pt x="1199710" y="557337"/>
                  <a:pt x="1205200" y="558865"/>
                  <a:pt x="1207031" y="560773"/>
                </a:cubicBezTo>
                <a:lnTo>
                  <a:pt x="1208405" y="562300"/>
                </a:lnTo>
                <a:cubicBezTo>
                  <a:pt x="1206574" y="565736"/>
                  <a:pt x="1204288" y="569557"/>
                  <a:pt x="1202458" y="571084"/>
                </a:cubicBezTo>
                <a:lnTo>
                  <a:pt x="1201084" y="571084"/>
                </a:lnTo>
                <a:close/>
                <a:moveTo>
                  <a:pt x="3796533" y="574139"/>
                </a:moveTo>
                <a:cubicBezTo>
                  <a:pt x="3800650" y="576051"/>
                  <a:pt x="3813919" y="576051"/>
                  <a:pt x="3821240" y="571084"/>
                </a:cubicBezTo>
                <a:cubicBezTo>
                  <a:pt x="3828105" y="566121"/>
                  <a:pt x="3844122" y="558865"/>
                  <a:pt x="3842748" y="564594"/>
                </a:cubicBezTo>
                <a:lnTo>
                  <a:pt x="3845952" y="566121"/>
                </a:lnTo>
                <a:cubicBezTo>
                  <a:pt x="3858309" y="572996"/>
                  <a:pt x="3895828" y="572996"/>
                  <a:pt x="3906811" y="566502"/>
                </a:cubicBezTo>
                <a:cubicBezTo>
                  <a:pt x="3909097" y="565359"/>
                  <a:pt x="3908185" y="561158"/>
                  <a:pt x="3906811" y="558484"/>
                </a:cubicBezTo>
                <a:cubicBezTo>
                  <a:pt x="3905898" y="556956"/>
                  <a:pt x="3901320" y="555048"/>
                  <a:pt x="3899033" y="555429"/>
                </a:cubicBezTo>
                <a:lnTo>
                  <a:pt x="3889881" y="556956"/>
                </a:lnTo>
                <a:cubicBezTo>
                  <a:pt x="3880729" y="559250"/>
                  <a:pt x="3878442" y="551228"/>
                  <a:pt x="3885303" y="539008"/>
                </a:cubicBezTo>
                <a:lnTo>
                  <a:pt x="3888051" y="528701"/>
                </a:lnTo>
                <a:lnTo>
                  <a:pt x="3888507" y="526408"/>
                </a:lnTo>
                <a:cubicBezTo>
                  <a:pt x="3878442" y="522973"/>
                  <a:pt x="3871577" y="516863"/>
                  <a:pt x="3873408" y="513043"/>
                </a:cubicBezTo>
                <a:lnTo>
                  <a:pt x="3874321" y="513043"/>
                </a:lnTo>
                <a:lnTo>
                  <a:pt x="3904524" y="516097"/>
                </a:lnTo>
                <a:cubicBezTo>
                  <a:pt x="3906811" y="498153"/>
                  <a:pt x="3923284" y="492044"/>
                  <a:pt x="3940675" y="502736"/>
                </a:cubicBezTo>
                <a:lnTo>
                  <a:pt x="3962639" y="505025"/>
                </a:lnTo>
                <a:lnTo>
                  <a:pt x="3980481" y="506552"/>
                </a:lnTo>
                <a:cubicBezTo>
                  <a:pt x="3999703" y="519152"/>
                  <a:pt x="4015719" y="525647"/>
                  <a:pt x="4017089" y="520299"/>
                </a:cubicBezTo>
                <a:cubicBezTo>
                  <a:pt x="4018006" y="515336"/>
                  <a:pt x="4034936" y="502736"/>
                  <a:pt x="4051865" y="502351"/>
                </a:cubicBezTo>
                <a:lnTo>
                  <a:pt x="4066052" y="503497"/>
                </a:lnTo>
                <a:cubicBezTo>
                  <a:pt x="4084812" y="505025"/>
                  <a:pt x="4098998" y="500062"/>
                  <a:pt x="4104033" y="488223"/>
                </a:cubicBezTo>
                <a:lnTo>
                  <a:pt x="4107237" y="480205"/>
                </a:lnTo>
                <a:cubicBezTo>
                  <a:pt x="4095338" y="474096"/>
                  <a:pt x="4086642" y="465693"/>
                  <a:pt x="4087560" y="461496"/>
                </a:cubicBezTo>
                <a:lnTo>
                  <a:pt x="4088016" y="461496"/>
                </a:lnTo>
                <a:cubicBezTo>
                  <a:pt x="4101285" y="462257"/>
                  <a:pt x="4108150" y="457675"/>
                  <a:pt x="4104033" y="449276"/>
                </a:cubicBezTo>
                <a:cubicBezTo>
                  <a:pt x="4102659" y="446222"/>
                  <a:pt x="4090764" y="444694"/>
                  <a:pt x="4083443" y="444309"/>
                </a:cubicBezTo>
                <a:lnTo>
                  <a:pt x="4067426" y="443548"/>
                </a:lnTo>
                <a:cubicBezTo>
                  <a:pt x="4050035" y="443928"/>
                  <a:pt x="4032193" y="438200"/>
                  <a:pt x="4028071" y="431328"/>
                </a:cubicBezTo>
                <a:lnTo>
                  <a:pt x="4048666" y="426746"/>
                </a:lnTo>
                <a:cubicBezTo>
                  <a:pt x="4053696" y="425600"/>
                  <a:pt x="4059187" y="421783"/>
                  <a:pt x="4061478" y="418343"/>
                </a:cubicBezTo>
                <a:cubicBezTo>
                  <a:pt x="4064678" y="413761"/>
                  <a:pt x="4066052" y="408417"/>
                  <a:pt x="4067426" y="403454"/>
                </a:cubicBezTo>
                <a:cubicBezTo>
                  <a:pt x="4068800" y="398106"/>
                  <a:pt x="4066508" y="390469"/>
                  <a:pt x="4071087" y="387795"/>
                </a:cubicBezTo>
                <a:cubicBezTo>
                  <a:pt x="4084355" y="380158"/>
                  <a:pt x="4070630" y="377488"/>
                  <a:pt x="4068800" y="372521"/>
                </a:cubicBezTo>
                <a:cubicBezTo>
                  <a:pt x="4067426" y="369086"/>
                  <a:pt x="4077952" y="364123"/>
                  <a:pt x="4078864" y="359159"/>
                </a:cubicBezTo>
                <a:cubicBezTo>
                  <a:pt x="4079321" y="357247"/>
                  <a:pt x="4066969" y="351522"/>
                  <a:pt x="4062848" y="352284"/>
                </a:cubicBezTo>
                <a:cubicBezTo>
                  <a:pt x="4055987" y="353812"/>
                  <a:pt x="4050953" y="359540"/>
                  <a:pt x="4044544" y="362976"/>
                </a:cubicBezTo>
                <a:cubicBezTo>
                  <a:pt x="4027158" y="371760"/>
                  <a:pt x="4026240" y="372140"/>
                  <a:pt x="4005650" y="357247"/>
                </a:cubicBezTo>
                <a:cubicBezTo>
                  <a:pt x="3993294" y="348468"/>
                  <a:pt x="3981855" y="349995"/>
                  <a:pt x="3968586" y="355720"/>
                </a:cubicBezTo>
                <a:lnTo>
                  <a:pt x="3965382" y="357247"/>
                </a:lnTo>
                <a:cubicBezTo>
                  <a:pt x="3958978" y="358394"/>
                  <a:pt x="3953487" y="355720"/>
                  <a:pt x="3953487" y="351138"/>
                </a:cubicBezTo>
                <a:cubicBezTo>
                  <a:pt x="3953487" y="346555"/>
                  <a:pt x="3944335" y="340065"/>
                  <a:pt x="3932892" y="344647"/>
                </a:cubicBezTo>
                <a:lnTo>
                  <a:pt x="3926488" y="343120"/>
                </a:lnTo>
                <a:lnTo>
                  <a:pt x="3914588" y="340446"/>
                </a:lnTo>
                <a:cubicBezTo>
                  <a:pt x="3920080" y="333194"/>
                  <a:pt x="3921910" y="322883"/>
                  <a:pt x="3918249" y="317535"/>
                </a:cubicBezTo>
                <a:cubicBezTo>
                  <a:pt x="3914588" y="312191"/>
                  <a:pt x="3913219" y="293096"/>
                  <a:pt x="3920997" y="288133"/>
                </a:cubicBezTo>
                <a:cubicBezTo>
                  <a:pt x="3928775" y="282789"/>
                  <a:pt x="3958061" y="269043"/>
                  <a:pt x="3961265" y="272478"/>
                </a:cubicBezTo>
                <a:cubicBezTo>
                  <a:pt x="3964469" y="276295"/>
                  <a:pt x="3976821" y="274386"/>
                  <a:pt x="3979112" y="256438"/>
                </a:cubicBezTo>
                <a:lnTo>
                  <a:pt x="3944335" y="259878"/>
                </a:lnTo>
                <a:lnTo>
                  <a:pt x="3932892" y="261021"/>
                </a:lnTo>
                <a:cubicBezTo>
                  <a:pt x="3920541" y="260640"/>
                  <a:pt x="3911845" y="267130"/>
                  <a:pt x="3913219" y="275914"/>
                </a:cubicBezTo>
                <a:cubicBezTo>
                  <a:pt x="3914588" y="284697"/>
                  <a:pt x="3883934" y="282404"/>
                  <a:pt x="3886677" y="278588"/>
                </a:cubicBezTo>
                <a:cubicBezTo>
                  <a:pt x="3889425" y="274767"/>
                  <a:pt x="3889881" y="264460"/>
                  <a:pt x="3880268" y="265222"/>
                </a:cubicBezTo>
                <a:cubicBezTo>
                  <a:pt x="3871121" y="266369"/>
                  <a:pt x="3856478" y="261406"/>
                  <a:pt x="3862426" y="252622"/>
                </a:cubicBezTo>
                <a:cubicBezTo>
                  <a:pt x="3868373" y="243838"/>
                  <a:pt x="3830853" y="230473"/>
                  <a:pt x="3823071" y="233912"/>
                </a:cubicBezTo>
                <a:cubicBezTo>
                  <a:pt x="3815293" y="237348"/>
                  <a:pt x="3835427" y="263695"/>
                  <a:pt x="3844578" y="275533"/>
                </a:cubicBezTo>
                <a:lnTo>
                  <a:pt x="3815293" y="277822"/>
                </a:lnTo>
                <a:cubicBezTo>
                  <a:pt x="3812088" y="278207"/>
                  <a:pt x="3809345" y="286225"/>
                  <a:pt x="3807515" y="291188"/>
                </a:cubicBezTo>
                <a:cubicBezTo>
                  <a:pt x="3803854" y="298444"/>
                  <a:pt x="3798820" y="306081"/>
                  <a:pt x="3798364" y="313337"/>
                </a:cubicBezTo>
                <a:cubicBezTo>
                  <a:pt x="3797907" y="319062"/>
                  <a:pt x="3800650" y="327465"/>
                  <a:pt x="3806141" y="330139"/>
                </a:cubicBezTo>
                <a:lnTo>
                  <a:pt x="3816667" y="335102"/>
                </a:lnTo>
                <a:cubicBezTo>
                  <a:pt x="3829936" y="337391"/>
                  <a:pt x="3836801" y="348468"/>
                  <a:pt x="3832683" y="359921"/>
                </a:cubicBezTo>
                <a:cubicBezTo>
                  <a:pt x="3828105" y="371379"/>
                  <a:pt x="3810719" y="401542"/>
                  <a:pt x="3805684" y="396579"/>
                </a:cubicBezTo>
                <a:cubicBezTo>
                  <a:pt x="3800650" y="391616"/>
                  <a:pt x="3781434" y="388942"/>
                  <a:pt x="3770452" y="398872"/>
                </a:cubicBezTo>
                <a:lnTo>
                  <a:pt x="3756722" y="403069"/>
                </a:lnTo>
                <a:lnTo>
                  <a:pt x="3709588" y="417201"/>
                </a:lnTo>
                <a:cubicBezTo>
                  <a:pt x="3708676" y="435145"/>
                  <a:pt x="3709132" y="455001"/>
                  <a:pt x="3710506" y="461496"/>
                </a:cubicBezTo>
                <a:lnTo>
                  <a:pt x="3707758" y="466459"/>
                </a:lnTo>
                <a:lnTo>
                  <a:pt x="3697694" y="484022"/>
                </a:lnTo>
                <a:cubicBezTo>
                  <a:pt x="3717371" y="488604"/>
                  <a:pt x="3743452" y="493186"/>
                  <a:pt x="3755348" y="494333"/>
                </a:cubicBezTo>
                <a:lnTo>
                  <a:pt x="3766330" y="493952"/>
                </a:lnTo>
                <a:cubicBezTo>
                  <a:pt x="3771364" y="493952"/>
                  <a:pt x="3775942" y="488604"/>
                  <a:pt x="3780972" y="488223"/>
                </a:cubicBezTo>
                <a:cubicBezTo>
                  <a:pt x="3785094" y="487842"/>
                  <a:pt x="3791042" y="490897"/>
                  <a:pt x="3794246" y="493571"/>
                </a:cubicBezTo>
                <a:cubicBezTo>
                  <a:pt x="3796076" y="495099"/>
                  <a:pt x="3795159" y="500062"/>
                  <a:pt x="3792872" y="501208"/>
                </a:cubicBezTo>
                <a:cubicBezTo>
                  <a:pt x="3788294" y="503116"/>
                  <a:pt x="3780972" y="502736"/>
                  <a:pt x="3776856" y="505025"/>
                </a:cubicBezTo>
                <a:cubicBezTo>
                  <a:pt x="3773194" y="507318"/>
                  <a:pt x="3769534" y="511900"/>
                  <a:pt x="3770452" y="514955"/>
                </a:cubicBezTo>
                <a:cubicBezTo>
                  <a:pt x="3770908" y="517625"/>
                  <a:pt x="3777773" y="520680"/>
                  <a:pt x="3782346" y="521445"/>
                </a:cubicBezTo>
                <a:lnTo>
                  <a:pt x="3791954" y="521445"/>
                </a:lnTo>
                <a:cubicBezTo>
                  <a:pt x="3801106" y="521064"/>
                  <a:pt x="3810719" y="531756"/>
                  <a:pt x="3813006" y="545118"/>
                </a:cubicBezTo>
                <a:lnTo>
                  <a:pt x="3802480" y="552755"/>
                </a:lnTo>
                <a:lnTo>
                  <a:pt x="3786007" y="565359"/>
                </a:lnTo>
                <a:cubicBezTo>
                  <a:pt x="3787838" y="568029"/>
                  <a:pt x="3792416" y="571850"/>
                  <a:pt x="3796533" y="574139"/>
                </a:cubicBezTo>
                <a:close/>
                <a:moveTo>
                  <a:pt x="3003531" y="577194"/>
                </a:moveTo>
                <a:cubicBezTo>
                  <a:pt x="3014052" y="574905"/>
                  <a:pt x="3039220" y="550466"/>
                  <a:pt x="3037390" y="527936"/>
                </a:cubicBezTo>
                <a:lnTo>
                  <a:pt x="2985684" y="537100"/>
                </a:lnTo>
                <a:cubicBezTo>
                  <a:pt x="2982023" y="537866"/>
                  <a:pt x="2976076" y="535954"/>
                  <a:pt x="2973784" y="537481"/>
                </a:cubicBezTo>
                <a:cubicBezTo>
                  <a:pt x="2970124" y="540155"/>
                  <a:pt x="2965550" y="545884"/>
                  <a:pt x="2966924" y="547030"/>
                </a:cubicBezTo>
                <a:cubicBezTo>
                  <a:pt x="2971498" y="550085"/>
                  <a:pt x="2978362" y="553521"/>
                  <a:pt x="2984766" y="553902"/>
                </a:cubicBezTo>
                <a:lnTo>
                  <a:pt x="2990258" y="554283"/>
                </a:lnTo>
                <a:cubicBezTo>
                  <a:pt x="2996666" y="551613"/>
                  <a:pt x="3001240" y="553521"/>
                  <a:pt x="2999870" y="559250"/>
                </a:cubicBezTo>
                <a:lnTo>
                  <a:pt x="2996210" y="563447"/>
                </a:lnTo>
                <a:lnTo>
                  <a:pt x="2992088" y="567648"/>
                </a:lnTo>
                <a:cubicBezTo>
                  <a:pt x="2985228" y="571850"/>
                  <a:pt x="2980192" y="576051"/>
                  <a:pt x="2981106" y="577194"/>
                </a:cubicBezTo>
                <a:cubicBezTo>
                  <a:pt x="2982023" y="578340"/>
                  <a:pt x="2993005" y="579487"/>
                  <a:pt x="3003531" y="577194"/>
                </a:cubicBezTo>
                <a:close/>
                <a:moveTo>
                  <a:pt x="922121" y="594663"/>
                </a:moveTo>
                <a:cubicBezTo>
                  <a:pt x="918059" y="594091"/>
                  <a:pt x="911423" y="590367"/>
                  <a:pt x="903186" y="583684"/>
                </a:cubicBezTo>
                <a:cubicBezTo>
                  <a:pt x="886714" y="570318"/>
                  <a:pt x="850568" y="539770"/>
                  <a:pt x="868410" y="535569"/>
                </a:cubicBezTo>
                <a:cubicBezTo>
                  <a:pt x="886257" y="531752"/>
                  <a:pt x="932472" y="521822"/>
                  <a:pt x="933390" y="522207"/>
                </a:cubicBezTo>
                <a:cubicBezTo>
                  <a:pt x="933846" y="522969"/>
                  <a:pt x="928812" y="527170"/>
                  <a:pt x="920578" y="530606"/>
                </a:cubicBezTo>
                <a:cubicBezTo>
                  <a:pt x="912338" y="534041"/>
                  <a:pt x="921490" y="574900"/>
                  <a:pt x="925612" y="586739"/>
                </a:cubicBezTo>
                <a:cubicBezTo>
                  <a:pt x="927670" y="592658"/>
                  <a:pt x="926182" y="595236"/>
                  <a:pt x="922121" y="594663"/>
                </a:cubicBezTo>
                <a:close/>
                <a:moveTo>
                  <a:pt x="1269720" y="595142"/>
                </a:moveTo>
                <a:cubicBezTo>
                  <a:pt x="1257364" y="596288"/>
                  <a:pt x="1252329" y="581395"/>
                  <a:pt x="1254620" y="582542"/>
                </a:cubicBezTo>
                <a:cubicBezTo>
                  <a:pt x="1256907" y="584069"/>
                  <a:pt x="1265602" y="581395"/>
                  <a:pt x="1263311" y="570703"/>
                </a:cubicBezTo>
                <a:cubicBezTo>
                  <a:pt x="1261024" y="559630"/>
                  <a:pt x="1277041" y="530610"/>
                  <a:pt x="1283906" y="530610"/>
                </a:cubicBezTo>
                <a:cubicBezTo>
                  <a:pt x="1290766" y="530610"/>
                  <a:pt x="1299918" y="539774"/>
                  <a:pt x="1303579" y="551232"/>
                </a:cubicBezTo>
                <a:cubicBezTo>
                  <a:pt x="1307240" y="562685"/>
                  <a:pt x="1281614" y="593995"/>
                  <a:pt x="1269720" y="595142"/>
                </a:cubicBezTo>
                <a:close/>
                <a:moveTo>
                  <a:pt x="775979" y="603540"/>
                </a:moveTo>
                <a:cubicBezTo>
                  <a:pt x="770032" y="603540"/>
                  <a:pt x="751728" y="596669"/>
                  <a:pt x="750810" y="588651"/>
                </a:cubicBezTo>
                <a:lnTo>
                  <a:pt x="745776" y="581775"/>
                </a:lnTo>
                <a:cubicBezTo>
                  <a:pt x="741658" y="576047"/>
                  <a:pt x="730676" y="572230"/>
                  <a:pt x="725186" y="566501"/>
                </a:cubicBezTo>
                <a:cubicBezTo>
                  <a:pt x="722898" y="564212"/>
                  <a:pt x="725642" y="557718"/>
                  <a:pt x="729302" y="555810"/>
                </a:cubicBezTo>
                <a:cubicBezTo>
                  <a:pt x="732507" y="553901"/>
                  <a:pt x="743489" y="554282"/>
                  <a:pt x="744863" y="556190"/>
                </a:cubicBezTo>
                <a:lnTo>
                  <a:pt x="759506" y="571084"/>
                </a:lnTo>
                <a:cubicBezTo>
                  <a:pt x="774605" y="589032"/>
                  <a:pt x="781926" y="603540"/>
                  <a:pt x="775979" y="603540"/>
                </a:cubicBezTo>
                <a:close/>
                <a:moveTo>
                  <a:pt x="316564" y="603925"/>
                </a:moveTo>
                <a:lnTo>
                  <a:pt x="316107" y="585977"/>
                </a:lnTo>
                <a:cubicBezTo>
                  <a:pt x="316107" y="583684"/>
                  <a:pt x="308324" y="581014"/>
                  <a:pt x="303751" y="579867"/>
                </a:cubicBezTo>
                <a:lnTo>
                  <a:pt x="276752" y="572611"/>
                </a:lnTo>
                <a:cubicBezTo>
                  <a:pt x="286822" y="563447"/>
                  <a:pt x="342645" y="583684"/>
                  <a:pt x="344476" y="588266"/>
                </a:cubicBezTo>
                <a:cubicBezTo>
                  <a:pt x="345849" y="592848"/>
                  <a:pt x="333493" y="600104"/>
                  <a:pt x="316564" y="603925"/>
                </a:cubicBezTo>
                <a:close/>
                <a:moveTo>
                  <a:pt x="1408634" y="611290"/>
                </a:moveTo>
                <a:cubicBezTo>
                  <a:pt x="1405595" y="610580"/>
                  <a:pt x="1402191" y="608790"/>
                  <a:pt x="1398301" y="605449"/>
                </a:cubicBezTo>
                <a:lnTo>
                  <a:pt x="1396927" y="604302"/>
                </a:lnTo>
                <a:cubicBezTo>
                  <a:pt x="1384576" y="608884"/>
                  <a:pt x="1371302" y="608503"/>
                  <a:pt x="1368559" y="603160"/>
                </a:cubicBezTo>
                <a:lnTo>
                  <a:pt x="1365354" y="598577"/>
                </a:lnTo>
                <a:cubicBezTo>
                  <a:pt x="1364898" y="598192"/>
                  <a:pt x="1361694" y="597812"/>
                  <a:pt x="1361238" y="598192"/>
                </a:cubicBezTo>
                <a:cubicBezTo>
                  <a:pt x="1352086" y="604302"/>
                  <a:pt x="1341560" y="610797"/>
                  <a:pt x="1332408" y="600105"/>
                </a:cubicBezTo>
                <a:cubicBezTo>
                  <a:pt x="1325543" y="592083"/>
                  <a:pt x="1340647" y="568410"/>
                  <a:pt x="1356203" y="563828"/>
                </a:cubicBezTo>
                <a:cubicBezTo>
                  <a:pt x="1365354" y="561154"/>
                  <a:pt x="1373594" y="554283"/>
                  <a:pt x="1390067" y="561920"/>
                </a:cubicBezTo>
                <a:cubicBezTo>
                  <a:pt x="1401506" y="567263"/>
                  <a:pt x="1423926" y="551228"/>
                  <a:pt x="1445434" y="554663"/>
                </a:cubicBezTo>
                <a:cubicBezTo>
                  <a:pt x="1447721" y="555044"/>
                  <a:pt x="1454586" y="549700"/>
                  <a:pt x="1454586" y="547026"/>
                </a:cubicBezTo>
                <a:cubicBezTo>
                  <a:pt x="1454586" y="543972"/>
                  <a:pt x="1450008" y="540151"/>
                  <a:pt x="1445890" y="538624"/>
                </a:cubicBezTo>
                <a:cubicBezTo>
                  <a:pt x="1435364" y="535188"/>
                  <a:pt x="1424382" y="532899"/>
                  <a:pt x="1413400" y="530987"/>
                </a:cubicBezTo>
                <a:cubicBezTo>
                  <a:pt x="1408370" y="530225"/>
                  <a:pt x="1401506" y="530606"/>
                  <a:pt x="1396927" y="531752"/>
                </a:cubicBezTo>
                <a:lnTo>
                  <a:pt x="1369472" y="539770"/>
                </a:lnTo>
                <a:cubicBezTo>
                  <a:pt x="1348882" y="536715"/>
                  <a:pt x="1326917" y="528317"/>
                  <a:pt x="1320514" y="521060"/>
                </a:cubicBezTo>
                <a:cubicBezTo>
                  <a:pt x="1314561" y="513804"/>
                  <a:pt x="1328291" y="492421"/>
                  <a:pt x="1336986" y="496622"/>
                </a:cubicBezTo>
                <a:lnTo>
                  <a:pt x="1343390" y="495856"/>
                </a:lnTo>
                <a:lnTo>
                  <a:pt x="1377254" y="490893"/>
                </a:lnTo>
                <a:cubicBezTo>
                  <a:pt x="1373594" y="506548"/>
                  <a:pt x="1375424" y="514951"/>
                  <a:pt x="1381372" y="510369"/>
                </a:cubicBezTo>
                <a:lnTo>
                  <a:pt x="1386406" y="495475"/>
                </a:lnTo>
                <a:cubicBezTo>
                  <a:pt x="1390524" y="483637"/>
                  <a:pt x="1406540" y="473711"/>
                  <a:pt x="1417522" y="463019"/>
                </a:cubicBezTo>
                <a:cubicBezTo>
                  <a:pt x="1417978" y="462253"/>
                  <a:pt x="1422096" y="462253"/>
                  <a:pt x="1423470" y="463019"/>
                </a:cubicBezTo>
                <a:cubicBezTo>
                  <a:pt x="1425756" y="464546"/>
                  <a:pt x="1428504" y="467982"/>
                  <a:pt x="1428044" y="468363"/>
                </a:cubicBezTo>
                <a:cubicBezTo>
                  <a:pt x="1391898" y="493567"/>
                  <a:pt x="1446347" y="498149"/>
                  <a:pt x="1452299" y="514185"/>
                </a:cubicBezTo>
                <a:cubicBezTo>
                  <a:pt x="1455960" y="524115"/>
                  <a:pt x="1490276" y="524496"/>
                  <a:pt x="1522766" y="522588"/>
                </a:cubicBezTo>
                <a:cubicBezTo>
                  <a:pt x="1532835" y="521822"/>
                  <a:pt x="1543817" y="529459"/>
                  <a:pt x="1554343" y="529459"/>
                </a:cubicBezTo>
                <a:cubicBezTo>
                  <a:pt x="1578594" y="529459"/>
                  <a:pt x="1561660" y="541298"/>
                  <a:pt x="1566694" y="546646"/>
                </a:cubicBezTo>
                <a:lnTo>
                  <a:pt x="1570816" y="550462"/>
                </a:lnTo>
                <a:cubicBezTo>
                  <a:pt x="1577676" y="558865"/>
                  <a:pt x="1573103" y="564209"/>
                  <a:pt x="1560290" y="562681"/>
                </a:cubicBezTo>
                <a:cubicBezTo>
                  <a:pt x="1547478" y="561154"/>
                  <a:pt x="1522766" y="565355"/>
                  <a:pt x="1526426" y="574520"/>
                </a:cubicBezTo>
                <a:lnTo>
                  <a:pt x="1545186" y="573373"/>
                </a:lnTo>
                <a:cubicBezTo>
                  <a:pt x="1552052" y="572992"/>
                  <a:pt x="1561203" y="572992"/>
                  <a:pt x="1565782" y="575666"/>
                </a:cubicBezTo>
                <a:lnTo>
                  <a:pt x="1579506" y="582918"/>
                </a:lnTo>
                <a:cubicBezTo>
                  <a:pt x="1590945" y="595138"/>
                  <a:pt x="1594606" y="603921"/>
                  <a:pt x="1587284" y="602775"/>
                </a:cubicBezTo>
                <a:lnTo>
                  <a:pt x="1580880" y="601632"/>
                </a:lnTo>
                <a:lnTo>
                  <a:pt x="1571729" y="600105"/>
                </a:lnTo>
                <a:cubicBezTo>
                  <a:pt x="1562120" y="598192"/>
                  <a:pt x="1536496" y="596284"/>
                  <a:pt x="1515444" y="595138"/>
                </a:cubicBezTo>
                <a:cubicBezTo>
                  <a:pt x="1494398" y="593995"/>
                  <a:pt x="1434452" y="592083"/>
                  <a:pt x="1433534" y="597812"/>
                </a:cubicBezTo>
                <a:lnTo>
                  <a:pt x="1429417" y="601247"/>
                </a:lnTo>
                <a:cubicBezTo>
                  <a:pt x="1423584" y="605829"/>
                  <a:pt x="1417751" y="613420"/>
                  <a:pt x="1408634" y="611290"/>
                </a:cubicBezTo>
                <a:close/>
                <a:moveTo>
                  <a:pt x="4842007" y="646163"/>
                </a:moveTo>
                <a:cubicBezTo>
                  <a:pt x="4837431" y="645161"/>
                  <a:pt x="4831596" y="640388"/>
                  <a:pt x="4825646" y="632180"/>
                </a:cubicBezTo>
                <a:lnTo>
                  <a:pt x="4816951" y="621488"/>
                </a:lnTo>
                <a:cubicBezTo>
                  <a:pt x="4810091" y="613086"/>
                  <a:pt x="4798191" y="612324"/>
                  <a:pt x="4785379" y="613086"/>
                </a:cubicBezTo>
                <a:cubicBezTo>
                  <a:pt x="4768905" y="614232"/>
                  <a:pt x="4776688" y="623016"/>
                  <a:pt x="4773484" y="628741"/>
                </a:cubicBezTo>
                <a:lnTo>
                  <a:pt x="4770279" y="634850"/>
                </a:lnTo>
                <a:cubicBezTo>
                  <a:pt x="4762040" y="643253"/>
                  <a:pt x="4753806" y="644780"/>
                  <a:pt x="4751063" y="638671"/>
                </a:cubicBezTo>
                <a:cubicBezTo>
                  <a:pt x="4748771" y="632561"/>
                  <a:pt x="4742824" y="611939"/>
                  <a:pt x="4746485" y="602013"/>
                </a:cubicBezTo>
                <a:lnTo>
                  <a:pt x="4755636" y="597050"/>
                </a:lnTo>
                <a:cubicBezTo>
                  <a:pt x="4761127" y="594376"/>
                  <a:pt x="4778518" y="595522"/>
                  <a:pt x="4783092" y="599339"/>
                </a:cubicBezTo>
                <a:cubicBezTo>
                  <a:pt x="4797278" y="610797"/>
                  <a:pt x="4810547" y="585592"/>
                  <a:pt x="4822447" y="599720"/>
                </a:cubicBezTo>
                <a:cubicBezTo>
                  <a:pt x="4831138" y="610031"/>
                  <a:pt x="4841663" y="619576"/>
                  <a:pt x="4847154" y="630268"/>
                </a:cubicBezTo>
                <a:lnTo>
                  <a:pt x="4850815" y="637524"/>
                </a:lnTo>
                <a:cubicBezTo>
                  <a:pt x="4849900" y="644398"/>
                  <a:pt x="4846583" y="647166"/>
                  <a:pt x="4842007" y="646163"/>
                </a:cubicBezTo>
                <a:close/>
                <a:moveTo>
                  <a:pt x="4693865" y="650890"/>
                </a:moveTo>
                <a:cubicBezTo>
                  <a:pt x="4681509" y="639436"/>
                  <a:pt x="4655884" y="627979"/>
                  <a:pt x="4638037" y="625690"/>
                </a:cubicBezTo>
                <a:lnTo>
                  <a:pt x="4615160" y="632946"/>
                </a:lnTo>
                <a:cubicBezTo>
                  <a:pt x="4611499" y="634088"/>
                  <a:pt x="4609212" y="637528"/>
                  <a:pt x="4606007" y="637909"/>
                </a:cubicBezTo>
                <a:lnTo>
                  <a:pt x="4592278" y="640198"/>
                </a:lnTo>
                <a:cubicBezTo>
                  <a:pt x="4576722" y="641725"/>
                  <a:pt x="4573061" y="639817"/>
                  <a:pt x="4583587" y="635235"/>
                </a:cubicBezTo>
                <a:cubicBezTo>
                  <a:pt x="4594108" y="631034"/>
                  <a:pt x="4601429" y="605453"/>
                  <a:pt x="4621107" y="606595"/>
                </a:cubicBezTo>
                <a:lnTo>
                  <a:pt x="4635750" y="603925"/>
                </a:lnTo>
                <a:lnTo>
                  <a:pt x="4648106" y="601632"/>
                </a:lnTo>
                <a:cubicBezTo>
                  <a:pt x="4661375" y="594376"/>
                  <a:pt x="4673731" y="592468"/>
                  <a:pt x="4675562" y="597816"/>
                </a:cubicBezTo>
                <a:lnTo>
                  <a:pt x="4674644" y="602779"/>
                </a:lnTo>
                <a:lnTo>
                  <a:pt x="4673731" y="607742"/>
                </a:lnTo>
                <a:cubicBezTo>
                  <a:pt x="4669152" y="613470"/>
                  <a:pt x="4666866" y="619199"/>
                  <a:pt x="4668240" y="620727"/>
                </a:cubicBezTo>
                <a:lnTo>
                  <a:pt x="4670983" y="621488"/>
                </a:lnTo>
                <a:cubicBezTo>
                  <a:pt x="4680596" y="624162"/>
                  <a:pt x="4701643" y="616525"/>
                  <a:pt x="4698895" y="629506"/>
                </a:cubicBezTo>
                <a:close/>
                <a:moveTo>
                  <a:pt x="2517112" y="653564"/>
                </a:moveTo>
                <a:lnTo>
                  <a:pt x="2510247" y="652802"/>
                </a:lnTo>
                <a:lnTo>
                  <a:pt x="2501095" y="651656"/>
                </a:lnTo>
                <a:cubicBezTo>
                  <a:pt x="2491026" y="648982"/>
                  <a:pt x="2482335" y="643253"/>
                  <a:pt x="2481874" y="638671"/>
                </a:cubicBezTo>
                <a:cubicBezTo>
                  <a:pt x="2480961" y="634088"/>
                  <a:pt x="2465400" y="625309"/>
                  <a:pt x="2448471" y="630653"/>
                </a:cubicBezTo>
                <a:cubicBezTo>
                  <a:pt x="2431542" y="636001"/>
                  <a:pt x="2381660" y="631034"/>
                  <a:pt x="2378918" y="621488"/>
                </a:cubicBezTo>
                <a:lnTo>
                  <a:pt x="2393560" y="622254"/>
                </a:lnTo>
                <a:lnTo>
                  <a:pt x="2422846" y="624162"/>
                </a:lnTo>
                <a:cubicBezTo>
                  <a:pt x="2432454" y="608123"/>
                  <a:pt x="2442980" y="598196"/>
                  <a:pt x="2447097" y="602013"/>
                </a:cubicBezTo>
                <a:cubicBezTo>
                  <a:pt x="2451219" y="605833"/>
                  <a:pt x="2464488" y="613470"/>
                  <a:pt x="2469979" y="610035"/>
                </a:cubicBezTo>
                <a:cubicBezTo>
                  <a:pt x="2475470" y="606595"/>
                  <a:pt x="2490113" y="598577"/>
                  <a:pt x="2493317" y="598958"/>
                </a:cubicBezTo>
                <a:lnTo>
                  <a:pt x="2495148" y="600105"/>
                </a:lnTo>
                <a:cubicBezTo>
                  <a:pt x="2500178" y="604306"/>
                  <a:pt x="2503382" y="608888"/>
                  <a:pt x="2508416" y="612705"/>
                </a:cubicBezTo>
                <a:cubicBezTo>
                  <a:pt x="2512990" y="616144"/>
                  <a:pt x="2518938" y="621488"/>
                  <a:pt x="2523516" y="620727"/>
                </a:cubicBezTo>
                <a:lnTo>
                  <a:pt x="2538615" y="619580"/>
                </a:lnTo>
                <a:cubicBezTo>
                  <a:pt x="2535410" y="611562"/>
                  <a:pt x="2557836" y="605833"/>
                  <a:pt x="2566532" y="608507"/>
                </a:cubicBezTo>
                <a:cubicBezTo>
                  <a:pt x="2575222" y="611177"/>
                  <a:pt x="2584374" y="618814"/>
                  <a:pt x="2586666" y="625690"/>
                </a:cubicBezTo>
                <a:lnTo>
                  <a:pt x="2572936" y="630653"/>
                </a:lnTo>
                <a:lnTo>
                  <a:pt x="2557836" y="636001"/>
                </a:lnTo>
                <a:cubicBezTo>
                  <a:pt x="2542737" y="644780"/>
                  <a:pt x="2524434" y="652802"/>
                  <a:pt x="2517112" y="653564"/>
                </a:cubicBezTo>
                <a:close/>
                <a:moveTo>
                  <a:pt x="3233695" y="654710"/>
                </a:moveTo>
                <a:lnTo>
                  <a:pt x="3250168" y="647073"/>
                </a:lnTo>
                <a:cubicBezTo>
                  <a:pt x="3248338" y="634092"/>
                  <a:pt x="3232326" y="627598"/>
                  <a:pt x="3224544" y="629510"/>
                </a:cubicBezTo>
                <a:cubicBezTo>
                  <a:pt x="3216766" y="631419"/>
                  <a:pt x="3219970" y="623016"/>
                  <a:pt x="3230496" y="610797"/>
                </a:cubicBezTo>
                <a:lnTo>
                  <a:pt x="3238730" y="602779"/>
                </a:lnTo>
                <a:cubicBezTo>
                  <a:pt x="3241478" y="600105"/>
                  <a:pt x="3249712" y="596288"/>
                  <a:pt x="3251086" y="596669"/>
                </a:cubicBezTo>
                <a:cubicBezTo>
                  <a:pt x="3274880" y="609654"/>
                  <a:pt x="3284488" y="594380"/>
                  <a:pt x="3296388" y="585977"/>
                </a:cubicBezTo>
                <a:lnTo>
                  <a:pt x="3299588" y="583688"/>
                </a:lnTo>
                <a:cubicBezTo>
                  <a:pt x="3299588" y="578721"/>
                  <a:pt x="3297302" y="575666"/>
                  <a:pt x="3294097" y="576432"/>
                </a:cubicBezTo>
                <a:cubicBezTo>
                  <a:pt x="3290898" y="577194"/>
                  <a:pt x="3274880" y="571084"/>
                  <a:pt x="3266185" y="561158"/>
                </a:cubicBezTo>
                <a:lnTo>
                  <a:pt x="3245138" y="561920"/>
                </a:lnTo>
                <a:lnTo>
                  <a:pt x="3221800" y="563066"/>
                </a:lnTo>
                <a:cubicBezTo>
                  <a:pt x="3199836" y="553521"/>
                  <a:pt x="3177410" y="545503"/>
                  <a:pt x="3172380" y="545118"/>
                </a:cubicBezTo>
                <a:lnTo>
                  <a:pt x="3171006" y="546646"/>
                </a:lnTo>
                <a:cubicBezTo>
                  <a:pt x="3167802" y="549700"/>
                  <a:pt x="3164142" y="556576"/>
                  <a:pt x="3165516" y="556956"/>
                </a:cubicBezTo>
                <a:cubicBezTo>
                  <a:pt x="3183819" y="564594"/>
                  <a:pt x="3183819" y="582542"/>
                  <a:pt x="3205784" y="588651"/>
                </a:cubicBezTo>
                <a:lnTo>
                  <a:pt x="3210818" y="590179"/>
                </a:lnTo>
                <a:cubicBezTo>
                  <a:pt x="3214478" y="599343"/>
                  <a:pt x="3206701" y="601632"/>
                  <a:pt x="3193427" y="595142"/>
                </a:cubicBezTo>
                <a:cubicBezTo>
                  <a:pt x="3180158" y="588651"/>
                  <a:pt x="3153620" y="602398"/>
                  <a:pt x="3167346" y="617672"/>
                </a:cubicBezTo>
                <a:lnTo>
                  <a:pt x="3182906" y="628745"/>
                </a:lnTo>
                <a:cubicBezTo>
                  <a:pt x="3194345" y="637147"/>
                  <a:pt x="3176041" y="639436"/>
                  <a:pt x="3179702" y="643638"/>
                </a:cubicBezTo>
                <a:cubicBezTo>
                  <a:pt x="3186106" y="650509"/>
                  <a:pt x="3225004" y="658531"/>
                  <a:pt x="3233695" y="654710"/>
                </a:cubicBezTo>
                <a:close/>
                <a:moveTo>
                  <a:pt x="1417978" y="671512"/>
                </a:moveTo>
                <a:cubicBezTo>
                  <a:pt x="1410658" y="666930"/>
                  <a:pt x="1403336" y="661963"/>
                  <a:pt x="1397844" y="656619"/>
                </a:cubicBezTo>
                <a:lnTo>
                  <a:pt x="1396471" y="655091"/>
                </a:lnTo>
                <a:cubicBezTo>
                  <a:pt x="1399675" y="651271"/>
                  <a:pt x="1396014" y="647454"/>
                  <a:pt x="1388693" y="646308"/>
                </a:cubicBezTo>
                <a:lnTo>
                  <a:pt x="1385950" y="648220"/>
                </a:lnTo>
                <a:lnTo>
                  <a:pt x="1366728" y="662728"/>
                </a:lnTo>
                <a:cubicBezTo>
                  <a:pt x="1362155" y="650128"/>
                  <a:pt x="1366272" y="639817"/>
                  <a:pt x="1375880" y="639817"/>
                </a:cubicBezTo>
                <a:cubicBezTo>
                  <a:pt x="1385488" y="639817"/>
                  <a:pt x="1417066" y="644019"/>
                  <a:pt x="1421183" y="649363"/>
                </a:cubicBezTo>
                <a:lnTo>
                  <a:pt x="1424388" y="655091"/>
                </a:lnTo>
                <a:cubicBezTo>
                  <a:pt x="1426674" y="659674"/>
                  <a:pt x="1427587" y="664637"/>
                  <a:pt x="1428048" y="669219"/>
                </a:cubicBezTo>
                <a:cubicBezTo>
                  <a:pt x="1428048" y="669985"/>
                  <a:pt x="1419809" y="672274"/>
                  <a:pt x="1417978" y="671512"/>
                </a:cubicBezTo>
                <a:close/>
                <a:moveTo>
                  <a:pt x="1059684" y="671893"/>
                </a:moveTo>
                <a:cubicBezTo>
                  <a:pt x="1055106" y="673420"/>
                  <a:pt x="1041381" y="671893"/>
                  <a:pt x="1040924" y="664637"/>
                </a:cubicBezTo>
                <a:cubicBezTo>
                  <a:pt x="1040464" y="657380"/>
                  <a:pt x="1013926" y="669980"/>
                  <a:pt x="1010722" y="668072"/>
                </a:cubicBezTo>
                <a:cubicBezTo>
                  <a:pt x="1007517" y="666164"/>
                  <a:pt x="1004774" y="658527"/>
                  <a:pt x="1010265" y="654326"/>
                </a:cubicBezTo>
                <a:cubicBezTo>
                  <a:pt x="1015756" y="650509"/>
                  <a:pt x="1046416" y="655091"/>
                  <a:pt x="1054194" y="660054"/>
                </a:cubicBezTo>
                <a:cubicBezTo>
                  <a:pt x="1061515" y="665017"/>
                  <a:pt x="1064258" y="670365"/>
                  <a:pt x="1059684" y="671893"/>
                </a:cubicBezTo>
                <a:close/>
                <a:moveTo>
                  <a:pt x="5469594" y="672038"/>
                </a:moveTo>
                <a:cubicBezTo>
                  <a:pt x="5463530" y="673136"/>
                  <a:pt x="5456895" y="672277"/>
                  <a:pt x="5451173" y="669223"/>
                </a:cubicBezTo>
                <a:cubicBezTo>
                  <a:pt x="5439278" y="663113"/>
                  <a:pt x="5465821" y="640202"/>
                  <a:pt x="5458038" y="639436"/>
                </a:cubicBezTo>
                <a:cubicBezTo>
                  <a:pt x="5449804" y="638675"/>
                  <a:pt x="5431039" y="634092"/>
                  <a:pt x="5440196" y="631419"/>
                </a:cubicBezTo>
                <a:lnTo>
                  <a:pt x="5444313" y="629891"/>
                </a:lnTo>
                <a:lnTo>
                  <a:pt x="5449347" y="627983"/>
                </a:lnTo>
                <a:cubicBezTo>
                  <a:pt x="5454834" y="626071"/>
                  <a:pt x="5491446" y="653564"/>
                  <a:pt x="5484581" y="663113"/>
                </a:cubicBezTo>
                <a:cubicBezTo>
                  <a:pt x="5481149" y="667886"/>
                  <a:pt x="5475657" y="670941"/>
                  <a:pt x="5469594" y="672038"/>
                </a:cubicBezTo>
                <a:close/>
                <a:moveTo>
                  <a:pt x="5319392" y="675713"/>
                </a:moveTo>
                <a:lnTo>
                  <a:pt x="5307036" y="672658"/>
                </a:lnTo>
                <a:cubicBezTo>
                  <a:pt x="5293310" y="666930"/>
                  <a:pt x="5287358" y="657384"/>
                  <a:pt x="5293310" y="651275"/>
                </a:cubicBezTo>
                <a:cubicBezTo>
                  <a:pt x="5299258" y="645165"/>
                  <a:pt x="5321222" y="640583"/>
                  <a:pt x="5330374" y="652802"/>
                </a:cubicBezTo>
                <a:lnTo>
                  <a:pt x="5338152" y="664256"/>
                </a:lnTo>
                <a:cubicBezTo>
                  <a:pt x="5339526" y="666549"/>
                  <a:pt x="5338613" y="671512"/>
                  <a:pt x="5335865" y="672658"/>
                </a:cubicBezTo>
                <a:cubicBezTo>
                  <a:pt x="5331287" y="674948"/>
                  <a:pt x="5323509" y="677241"/>
                  <a:pt x="5319392" y="675713"/>
                </a:cubicBezTo>
                <a:close/>
                <a:moveTo>
                  <a:pt x="4465983" y="686405"/>
                </a:moveTo>
                <a:cubicBezTo>
                  <a:pt x="4464609" y="693276"/>
                  <a:pt x="4452714" y="680295"/>
                  <a:pt x="4458205" y="667695"/>
                </a:cubicBezTo>
                <a:cubicBezTo>
                  <a:pt x="4463691" y="655091"/>
                  <a:pt x="4473304" y="648601"/>
                  <a:pt x="4479708" y="652802"/>
                </a:cubicBezTo>
                <a:cubicBezTo>
                  <a:pt x="4486117" y="657384"/>
                  <a:pt x="4498011" y="669604"/>
                  <a:pt x="4491608" y="670750"/>
                </a:cubicBezTo>
                <a:cubicBezTo>
                  <a:pt x="4485199" y="671512"/>
                  <a:pt x="4467352" y="679530"/>
                  <a:pt x="4465983" y="686405"/>
                </a:cubicBezTo>
                <a:close/>
                <a:moveTo>
                  <a:pt x="1775816" y="694042"/>
                </a:moveTo>
                <a:cubicBezTo>
                  <a:pt x="1764834" y="698244"/>
                  <a:pt x="1761174" y="691749"/>
                  <a:pt x="1767121" y="680295"/>
                </a:cubicBezTo>
                <a:lnTo>
                  <a:pt x="1784050" y="671131"/>
                </a:lnTo>
                <a:lnTo>
                  <a:pt x="1791372" y="667311"/>
                </a:lnTo>
                <a:cubicBezTo>
                  <a:pt x="1796863" y="660820"/>
                  <a:pt x="1809676" y="658146"/>
                  <a:pt x="1818828" y="661967"/>
                </a:cubicBezTo>
                <a:cubicBezTo>
                  <a:pt x="1829353" y="665021"/>
                  <a:pt x="1839418" y="637147"/>
                  <a:pt x="1834844" y="631799"/>
                </a:cubicBezTo>
                <a:cubicBezTo>
                  <a:pt x="1830266" y="626455"/>
                  <a:pt x="1829353" y="622635"/>
                  <a:pt x="1832096" y="623781"/>
                </a:cubicBezTo>
                <a:cubicBezTo>
                  <a:pt x="1834844" y="624928"/>
                  <a:pt x="1849944" y="630653"/>
                  <a:pt x="1860013" y="634854"/>
                </a:cubicBezTo>
                <a:cubicBezTo>
                  <a:pt x="1870078" y="638675"/>
                  <a:pt x="1867790" y="670365"/>
                  <a:pt x="1876486" y="665402"/>
                </a:cubicBezTo>
                <a:lnTo>
                  <a:pt x="1881060" y="665402"/>
                </a:lnTo>
                <a:lnTo>
                  <a:pt x="1887468" y="665021"/>
                </a:lnTo>
                <a:cubicBezTo>
                  <a:pt x="1894790" y="667311"/>
                  <a:pt x="1897533" y="673805"/>
                  <a:pt x="1893872" y="679915"/>
                </a:cubicBezTo>
                <a:lnTo>
                  <a:pt x="1890212" y="679915"/>
                </a:lnTo>
                <a:cubicBezTo>
                  <a:pt x="1859096" y="680295"/>
                  <a:pt x="1828436" y="701298"/>
                  <a:pt x="1795489" y="681057"/>
                </a:cubicBezTo>
                <a:cubicBezTo>
                  <a:pt x="1788168" y="676475"/>
                  <a:pt x="1777186" y="681057"/>
                  <a:pt x="1776272" y="690987"/>
                </a:cubicBezTo>
                <a:close/>
                <a:moveTo>
                  <a:pt x="2877289" y="697329"/>
                </a:moveTo>
                <a:lnTo>
                  <a:pt x="2867167" y="693657"/>
                </a:lnTo>
                <a:lnTo>
                  <a:pt x="2856184" y="689460"/>
                </a:lnTo>
                <a:cubicBezTo>
                  <a:pt x="2841542" y="687167"/>
                  <a:pt x="2835133" y="682204"/>
                  <a:pt x="2841998" y="678383"/>
                </a:cubicBezTo>
                <a:lnTo>
                  <a:pt x="2841542" y="675713"/>
                </a:lnTo>
                <a:cubicBezTo>
                  <a:pt x="2839712" y="661967"/>
                  <a:pt x="2852980" y="663875"/>
                  <a:pt x="2865336" y="663494"/>
                </a:cubicBezTo>
                <a:cubicBezTo>
                  <a:pt x="2880892" y="663109"/>
                  <a:pt x="2879980" y="670365"/>
                  <a:pt x="2879518" y="677241"/>
                </a:cubicBezTo>
                <a:close/>
                <a:moveTo>
                  <a:pt x="2877232" y="697859"/>
                </a:moveTo>
                <a:lnTo>
                  <a:pt x="2877289" y="697329"/>
                </a:lnTo>
                <a:lnTo>
                  <a:pt x="2878422" y="697740"/>
                </a:lnTo>
                <a:close/>
                <a:moveTo>
                  <a:pt x="2888214" y="701294"/>
                </a:moveTo>
                <a:lnTo>
                  <a:pt x="2878422" y="697740"/>
                </a:lnTo>
                <a:lnTo>
                  <a:pt x="2895935" y="695999"/>
                </a:lnTo>
                <a:cubicBezTo>
                  <a:pt x="2897937" y="696619"/>
                  <a:pt x="2895535" y="698432"/>
                  <a:pt x="2888214" y="701294"/>
                </a:cubicBezTo>
                <a:close/>
                <a:moveTo>
                  <a:pt x="2382122" y="705496"/>
                </a:moveTo>
                <a:lnTo>
                  <a:pt x="2370222" y="705496"/>
                </a:lnTo>
                <a:cubicBezTo>
                  <a:pt x="2369309" y="705496"/>
                  <a:pt x="2331328" y="705496"/>
                  <a:pt x="2330872" y="705496"/>
                </a:cubicBezTo>
                <a:cubicBezTo>
                  <a:pt x="2319890" y="701294"/>
                  <a:pt x="2310738" y="689841"/>
                  <a:pt x="2295177" y="701675"/>
                </a:cubicBezTo>
                <a:cubicBezTo>
                  <a:pt x="2294264" y="702441"/>
                  <a:pt x="2275961" y="697097"/>
                  <a:pt x="2275048" y="693657"/>
                </a:cubicBezTo>
                <a:lnTo>
                  <a:pt x="2270470" y="677241"/>
                </a:lnTo>
                <a:cubicBezTo>
                  <a:pt x="2256283" y="682585"/>
                  <a:pt x="2241184" y="684878"/>
                  <a:pt x="2237524" y="682965"/>
                </a:cubicBezTo>
                <a:lnTo>
                  <a:pt x="2236606" y="680291"/>
                </a:lnTo>
                <a:cubicBezTo>
                  <a:pt x="2235693" y="678383"/>
                  <a:pt x="2238897" y="673420"/>
                  <a:pt x="2240728" y="673420"/>
                </a:cubicBezTo>
                <a:cubicBezTo>
                  <a:pt x="2254453" y="673039"/>
                  <a:pt x="2269096" y="671512"/>
                  <a:pt x="2281908" y="673801"/>
                </a:cubicBezTo>
                <a:lnTo>
                  <a:pt x="2341398" y="684493"/>
                </a:lnTo>
                <a:cubicBezTo>
                  <a:pt x="2345971" y="658912"/>
                  <a:pt x="2355122" y="638290"/>
                  <a:pt x="2361532" y="638290"/>
                </a:cubicBezTo>
                <a:cubicBezTo>
                  <a:pt x="2367935" y="638290"/>
                  <a:pt x="2377087" y="646308"/>
                  <a:pt x="2367479" y="656238"/>
                </a:cubicBezTo>
                <a:cubicBezTo>
                  <a:pt x="2357870" y="666164"/>
                  <a:pt x="2364274" y="697097"/>
                  <a:pt x="2382122" y="694038"/>
                </a:cubicBezTo>
                <a:lnTo>
                  <a:pt x="2390356" y="688313"/>
                </a:lnTo>
                <a:cubicBezTo>
                  <a:pt x="2397221" y="683731"/>
                  <a:pt x="2393560" y="673039"/>
                  <a:pt x="2397682" y="665783"/>
                </a:cubicBezTo>
                <a:lnTo>
                  <a:pt x="2401343" y="658912"/>
                </a:lnTo>
                <a:cubicBezTo>
                  <a:pt x="2409120" y="651275"/>
                  <a:pt x="2425594" y="655091"/>
                  <a:pt x="2428337" y="658146"/>
                </a:cubicBezTo>
                <a:cubicBezTo>
                  <a:pt x="2431085" y="661201"/>
                  <a:pt x="2428798" y="669600"/>
                  <a:pt x="2423307" y="676475"/>
                </a:cubicBezTo>
                <a:cubicBezTo>
                  <a:pt x="2417355" y="683731"/>
                  <a:pt x="2395852" y="705496"/>
                  <a:pt x="2382122" y="705496"/>
                </a:cubicBezTo>
                <a:close/>
                <a:moveTo>
                  <a:pt x="3476445" y="708740"/>
                </a:moveTo>
                <a:cubicBezTo>
                  <a:pt x="3475415" y="709504"/>
                  <a:pt x="3475987" y="708358"/>
                  <a:pt x="3478502" y="705111"/>
                </a:cubicBezTo>
                <a:cubicBezTo>
                  <a:pt x="3483536" y="698620"/>
                  <a:pt x="3477589" y="672654"/>
                  <a:pt x="3467520" y="668453"/>
                </a:cubicBezTo>
                <a:cubicBezTo>
                  <a:pt x="3457456" y="664256"/>
                  <a:pt x="3471642" y="642872"/>
                  <a:pt x="3478963" y="646689"/>
                </a:cubicBezTo>
                <a:lnTo>
                  <a:pt x="3485824" y="646308"/>
                </a:lnTo>
                <a:lnTo>
                  <a:pt x="3494519" y="645542"/>
                </a:lnTo>
                <a:cubicBezTo>
                  <a:pt x="3505044" y="640960"/>
                  <a:pt x="3512366" y="642872"/>
                  <a:pt x="3511448" y="650124"/>
                </a:cubicBezTo>
                <a:lnTo>
                  <a:pt x="3506875" y="653564"/>
                </a:lnTo>
                <a:cubicBezTo>
                  <a:pt x="3495893" y="661201"/>
                  <a:pt x="3495893" y="667691"/>
                  <a:pt x="3507788" y="673801"/>
                </a:cubicBezTo>
                <a:lnTo>
                  <a:pt x="3521974" y="681057"/>
                </a:lnTo>
                <a:cubicBezTo>
                  <a:pt x="3521974" y="693276"/>
                  <a:pt x="3512366" y="699767"/>
                  <a:pt x="3500466" y="695566"/>
                </a:cubicBezTo>
                <a:lnTo>
                  <a:pt x="3493606" y="697859"/>
                </a:lnTo>
                <a:lnTo>
                  <a:pt x="3483993" y="700913"/>
                </a:lnTo>
                <a:cubicBezTo>
                  <a:pt x="3480104" y="705303"/>
                  <a:pt x="3477474" y="707976"/>
                  <a:pt x="3476445" y="708740"/>
                </a:cubicBezTo>
                <a:close/>
                <a:moveTo>
                  <a:pt x="3340713" y="709599"/>
                </a:moveTo>
                <a:cubicBezTo>
                  <a:pt x="3329216" y="707022"/>
                  <a:pt x="3320407" y="701868"/>
                  <a:pt x="3316974" y="694804"/>
                </a:cubicBezTo>
                <a:lnTo>
                  <a:pt x="3313774" y="680676"/>
                </a:lnTo>
                <a:lnTo>
                  <a:pt x="3311483" y="669600"/>
                </a:lnTo>
                <a:cubicBezTo>
                  <a:pt x="3306910" y="658527"/>
                  <a:pt x="3305079" y="648216"/>
                  <a:pt x="3307366" y="646689"/>
                </a:cubicBezTo>
                <a:cubicBezTo>
                  <a:pt x="3309652" y="645161"/>
                  <a:pt x="3319266" y="640579"/>
                  <a:pt x="3322926" y="640964"/>
                </a:cubicBezTo>
                <a:lnTo>
                  <a:pt x="3324752" y="642106"/>
                </a:lnTo>
                <a:cubicBezTo>
                  <a:pt x="3333908" y="647835"/>
                  <a:pt x="3341225" y="654710"/>
                  <a:pt x="3351294" y="659674"/>
                </a:cubicBezTo>
                <a:cubicBezTo>
                  <a:pt x="3368686" y="668457"/>
                  <a:pt x="3387446" y="664256"/>
                  <a:pt x="3401632" y="650509"/>
                </a:cubicBezTo>
                <a:lnTo>
                  <a:pt x="3406205" y="645927"/>
                </a:lnTo>
                <a:cubicBezTo>
                  <a:pt x="3413526" y="641345"/>
                  <a:pt x="3426339" y="647835"/>
                  <a:pt x="3435034" y="660054"/>
                </a:cubicBezTo>
                <a:lnTo>
                  <a:pt x="3433204" y="660820"/>
                </a:lnTo>
                <a:lnTo>
                  <a:pt x="3404375" y="673039"/>
                </a:lnTo>
                <a:cubicBezTo>
                  <a:pt x="3415814" y="689456"/>
                  <a:pt x="3420392" y="704349"/>
                  <a:pt x="3414900" y="706642"/>
                </a:cubicBezTo>
                <a:lnTo>
                  <a:pt x="3406662" y="707023"/>
                </a:lnTo>
                <a:lnTo>
                  <a:pt x="3380580" y="708931"/>
                </a:lnTo>
                <a:cubicBezTo>
                  <a:pt x="3366396" y="712177"/>
                  <a:pt x="3352211" y="712177"/>
                  <a:pt x="3340713" y="709599"/>
                </a:cubicBezTo>
                <a:close/>
                <a:moveTo>
                  <a:pt x="4115472" y="713133"/>
                </a:moveTo>
                <a:cubicBezTo>
                  <a:pt x="4113641" y="713133"/>
                  <a:pt x="4108607" y="705881"/>
                  <a:pt x="4106776" y="696716"/>
                </a:cubicBezTo>
                <a:lnTo>
                  <a:pt x="4100372" y="690987"/>
                </a:lnTo>
                <a:cubicBezTo>
                  <a:pt x="4090303" y="682585"/>
                  <a:pt x="4094881" y="678387"/>
                  <a:pt x="4100829" y="669985"/>
                </a:cubicBezTo>
                <a:cubicBezTo>
                  <a:pt x="4109063" y="658531"/>
                  <a:pt x="4125080" y="647073"/>
                  <a:pt x="4116846" y="632946"/>
                </a:cubicBezTo>
                <a:lnTo>
                  <a:pt x="4113641" y="626836"/>
                </a:lnTo>
                <a:cubicBezTo>
                  <a:pt x="4104489" y="621108"/>
                  <a:pt x="4100372" y="611943"/>
                  <a:pt x="4104489" y="606214"/>
                </a:cubicBezTo>
                <a:cubicBezTo>
                  <a:pt x="4108607" y="600870"/>
                  <a:pt x="4105863" y="574524"/>
                  <a:pt x="4082982" y="568414"/>
                </a:cubicBezTo>
                <a:lnTo>
                  <a:pt x="4079782" y="592468"/>
                </a:lnTo>
                <a:cubicBezTo>
                  <a:pt x="4079321" y="595522"/>
                  <a:pt x="4071999" y="598962"/>
                  <a:pt x="4066969" y="601251"/>
                </a:cubicBezTo>
                <a:cubicBezTo>
                  <a:pt x="4062391" y="603160"/>
                  <a:pt x="4054613" y="605833"/>
                  <a:pt x="4050953" y="604687"/>
                </a:cubicBezTo>
                <a:cubicBezTo>
                  <a:pt x="4037223" y="600105"/>
                  <a:pt x="4052783" y="597435"/>
                  <a:pt x="4053239" y="593614"/>
                </a:cubicBezTo>
                <a:cubicBezTo>
                  <a:pt x="4053696" y="589032"/>
                  <a:pt x="4052327" y="581776"/>
                  <a:pt x="4048205" y="580248"/>
                </a:cubicBezTo>
                <a:lnTo>
                  <a:pt x="4039970" y="576813"/>
                </a:lnTo>
                <a:cubicBezTo>
                  <a:pt x="4028532" y="575666"/>
                  <a:pt x="4006568" y="573377"/>
                  <a:pt x="3991007" y="571469"/>
                </a:cubicBezTo>
                <a:lnTo>
                  <a:pt x="3987346" y="587505"/>
                </a:lnTo>
                <a:lnTo>
                  <a:pt x="3985060" y="596669"/>
                </a:lnTo>
                <a:cubicBezTo>
                  <a:pt x="3972704" y="605453"/>
                  <a:pt x="3951657" y="611181"/>
                  <a:pt x="3938844" y="609654"/>
                </a:cubicBezTo>
                <a:lnTo>
                  <a:pt x="3950739" y="594761"/>
                </a:lnTo>
                <a:lnTo>
                  <a:pt x="3964926" y="576813"/>
                </a:lnTo>
                <a:cubicBezTo>
                  <a:pt x="3950283" y="564974"/>
                  <a:pt x="3926945" y="557337"/>
                  <a:pt x="3912758" y="559250"/>
                </a:cubicBezTo>
                <a:lnTo>
                  <a:pt x="3925571" y="571850"/>
                </a:lnTo>
                <a:cubicBezTo>
                  <a:pt x="3929231" y="575285"/>
                  <a:pt x="3931062" y="582922"/>
                  <a:pt x="3928319" y="585596"/>
                </a:cubicBezTo>
                <a:cubicBezTo>
                  <a:pt x="3918249" y="594380"/>
                  <a:pt x="3906811" y="602779"/>
                  <a:pt x="3893542" y="609269"/>
                </a:cubicBezTo>
                <a:cubicBezTo>
                  <a:pt x="3886677" y="612709"/>
                  <a:pt x="3869291" y="615379"/>
                  <a:pt x="3866086" y="613090"/>
                </a:cubicBezTo>
                <a:cubicBezTo>
                  <a:pt x="3843204" y="594761"/>
                  <a:pt x="3822158" y="611562"/>
                  <a:pt x="3801568" y="613851"/>
                </a:cubicBezTo>
                <a:lnTo>
                  <a:pt x="3780060" y="616144"/>
                </a:lnTo>
                <a:cubicBezTo>
                  <a:pt x="3788294" y="626455"/>
                  <a:pt x="3790586" y="636382"/>
                  <a:pt x="3784633" y="638290"/>
                </a:cubicBezTo>
                <a:cubicBezTo>
                  <a:pt x="3778686" y="640202"/>
                  <a:pt x="3762212" y="638675"/>
                  <a:pt x="3761756" y="629891"/>
                </a:cubicBezTo>
                <a:cubicBezTo>
                  <a:pt x="3761300" y="621108"/>
                  <a:pt x="3728354" y="618053"/>
                  <a:pt x="3728354" y="623781"/>
                </a:cubicBezTo>
                <a:cubicBezTo>
                  <a:pt x="3727892" y="629510"/>
                  <a:pt x="3715541" y="641730"/>
                  <a:pt x="3694033" y="634854"/>
                </a:cubicBezTo>
                <a:lnTo>
                  <a:pt x="3684881" y="621108"/>
                </a:lnTo>
                <a:lnTo>
                  <a:pt x="3674356" y="605833"/>
                </a:lnTo>
                <a:cubicBezTo>
                  <a:pt x="3663373" y="614236"/>
                  <a:pt x="3650104" y="616525"/>
                  <a:pt x="3645070" y="611181"/>
                </a:cubicBezTo>
                <a:cubicBezTo>
                  <a:pt x="3640035" y="605833"/>
                  <a:pt x="3626766" y="589413"/>
                  <a:pt x="3629052" y="587885"/>
                </a:cubicBezTo>
                <a:cubicBezTo>
                  <a:pt x="3631344" y="585977"/>
                  <a:pt x="3644613" y="581395"/>
                  <a:pt x="3647356" y="585977"/>
                </a:cubicBezTo>
                <a:cubicBezTo>
                  <a:pt x="3650104" y="590179"/>
                  <a:pt x="3665660" y="600105"/>
                  <a:pt x="3671612" y="589798"/>
                </a:cubicBezTo>
                <a:lnTo>
                  <a:pt x="3672068" y="586358"/>
                </a:lnTo>
                <a:cubicBezTo>
                  <a:pt x="3673899" y="573758"/>
                  <a:pt x="3665204" y="566121"/>
                  <a:pt x="3646900" y="562685"/>
                </a:cubicBezTo>
                <a:lnTo>
                  <a:pt x="3630426" y="559630"/>
                </a:lnTo>
                <a:cubicBezTo>
                  <a:pt x="3612580" y="555429"/>
                  <a:pt x="3607550" y="541682"/>
                  <a:pt x="3619901" y="529082"/>
                </a:cubicBezTo>
                <a:cubicBezTo>
                  <a:pt x="3632257" y="516482"/>
                  <a:pt x="3615784" y="491278"/>
                  <a:pt x="3614871" y="506171"/>
                </a:cubicBezTo>
                <a:lnTo>
                  <a:pt x="3588785" y="487462"/>
                </a:lnTo>
                <a:cubicBezTo>
                  <a:pt x="3583755" y="484022"/>
                  <a:pt x="3558130" y="481733"/>
                  <a:pt x="3560416" y="499296"/>
                </a:cubicBezTo>
                <a:cubicBezTo>
                  <a:pt x="3560416" y="499681"/>
                  <a:pt x="3547148" y="501589"/>
                  <a:pt x="3540282" y="501208"/>
                </a:cubicBezTo>
                <a:cubicBezTo>
                  <a:pt x="3538908" y="501208"/>
                  <a:pt x="3536166" y="493571"/>
                  <a:pt x="3537534" y="490516"/>
                </a:cubicBezTo>
                <a:lnTo>
                  <a:pt x="3539365" y="486696"/>
                </a:lnTo>
                <a:cubicBezTo>
                  <a:pt x="3546686" y="481352"/>
                  <a:pt x="3533418" y="483260"/>
                  <a:pt x="3509623" y="491278"/>
                </a:cubicBezTo>
                <a:lnTo>
                  <a:pt x="3500015" y="502736"/>
                </a:lnTo>
                <a:cubicBezTo>
                  <a:pt x="3497267" y="505790"/>
                  <a:pt x="3498641" y="511134"/>
                  <a:pt x="3500015" y="515336"/>
                </a:cubicBezTo>
                <a:cubicBezTo>
                  <a:pt x="3503219" y="524119"/>
                  <a:pt x="3526552" y="516863"/>
                  <a:pt x="3526552" y="532899"/>
                </a:cubicBezTo>
                <a:cubicBezTo>
                  <a:pt x="3526552" y="542063"/>
                  <a:pt x="3543944" y="534811"/>
                  <a:pt x="3554469" y="530229"/>
                </a:cubicBezTo>
                <a:lnTo>
                  <a:pt x="3561790" y="527174"/>
                </a:lnTo>
                <a:cubicBezTo>
                  <a:pt x="3577802" y="527936"/>
                  <a:pt x="3588785" y="535573"/>
                  <a:pt x="3586042" y="544356"/>
                </a:cubicBezTo>
                <a:cubicBezTo>
                  <a:pt x="3583294" y="553140"/>
                  <a:pt x="3556756" y="566887"/>
                  <a:pt x="3551265" y="562304"/>
                </a:cubicBezTo>
                <a:cubicBezTo>
                  <a:pt x="3545318" y="557722"/>
                  <a:pt x="3510997" y="551228"/>
                  <a:pt x="3498641" y="539393"/>
                </a:cubicBezTo>
                <a:lnTo>
                  <a:pt x="3483998" y="531756"/>
                </a:lnTo>
                <a:cubicBezTo>
                  <a:pt x="3477594" y="528317"/>
                  <a:pt x="3460203" y="529463"/>
                  <a:pt x="3451964" y="532899"/>
                </a:cubicBezTo>
                <a:cubicBezTo>
                  <a:pt x="3439613" y="538247"/>
                  <a:pt x="3438239" y="557722"/>
                  <a:pt x="3446017" y="563832"/>
                </a:cubicBezTo>
                <a:cubicBezTo>
                  <a:pt x="3454712" y="570322"/>
                  <a:pt x="3463864" y="576051"/>
                  <a:pt x="3474846" y="566121"/>
                </a:cubicBezTo>
                <a:cubicBezTo>
                  <a:pt x="3478963" y="562685"/>
                  <a:pt x="3480794" y="555429"/>
                  <a:pt x="3485372" y="554667"/>
                </a:cubicBezTo>
                <a:cubicBezTo>
                  <a:pt x="3500015" y="552374"/>
                  <a:pt x="3496354" y="562304"/>
                  <a:pt x="3501388" y="566887"/>
                </a:cubicBezTo>
                <a:lnTo>
                  <a:pt x="3511910" y="577194"/>
                </a:lnTo>
                <a:cubicBezTo>
                  <a:pt x="3529300" y="573758"/>
                  <a:pt x="3546686" y="570703"/>
                  <a:pt x="3549891" y="570703"/>
                </a:cubicBezTo>
                <a:cubicBezTo>
                  <a:pt x="3553095" y="570703"/>
                  <a:pt x="3561330" y="575666"/>
                  <a:pt x="3560416" y="581395"/>
                </a:cubicBezTo>
                <a:lnTo>
                  <a:pt x="3561790" y="586743"/>
                </a:lnTo>
                <a:lnTo>
                  <a:pt x="3570481" y="615379"/>
                </a:lnTo>
                <a:cubicBezTo>
                  <a:pt x="3538452" y="627983"/>
                  <a:pt x="3504588" y="636762"/>
                  <a:pt x="3494980" y="635620"/>
                </a:cubicBezTo>
                <a:cubicBezTo>
                  <a:pt x="3485828" y="634092"/>
                  <a:pt x="3480794" y="614617"/>
                  <a:pt x="3473472" y="611943"/>
                </a:cubicBezTo>
                <a:lnTo>
                  <a:pt x="3470729" y="613470"/>
                </a:lnTo>
                <a:lnTo>
                  <a:pt x="3434578" y="630653"/>
                </a:lnTo>
                <a:cubicBezTo>
                  <a:pt x="3391567" y="625309"/>
                  <a:pt x="3355416" y="618434"/>
                  <a:pt x="3353586" y="615764"/>
                </a:cubicBezTo>
                <a:cubicBezTo>
                  <a:pt x="3351756" y="613090"/>
                  <a:pt x="3336656" y="607361"/>
                  <a:pt x="3325674" y="612709"/>
                </a:cubicBezTo>
                <a:cubicBezTo>
                  <a:pt x="3314688" y="618434"/>
                  <a:pt x="3288150" y="629891"/>
                  <a:pt x="3296388" y="640964"/>
                </a:cubicBezTo>
                <a:cubicBezTo>
                  <a:pt x="3304622" y="652036"/>
                  <a:pt x="3255203" y="673420"/>
                  <a:pt x="3237356" y="670750"/>
                </a:cubicBezTo>
                <a:lnTo>
                  <a:pt x="3219514" y="672278"/>
                </a:lnTo>
                <a:lnTo>
                  <a:pt x="3189310" y="674567"/>
                </a:lnTo>
                <a:cubicBezTo>
                  <a:pt x="3170094" y="661201"/>
                  <a:pt x="3160024" y="635235"/>
                  <a:pt x="3166433" y="617672"/>
                </a:cubicBezTo>
                <a:lnTo>
                  <a:pt x="3146299" y="613470"/>
                </a:lnTo>
                <a:cubicBezTo>
                  <a:pt x="3138060" y="611943"/>
                  <a:pt x="3120674" y="606980"/>
                  <a:pt x="3116552" y="619961"/>
                </a:cubicBezTo>
                <a:lnTo>
                  <a:pt x="3114722" y="626071"/>
                </a:lnTo>
                <a:cubicBezTo>
                  <a:pt x="3113352" y="635235"/>
                  <a:pt x="3098710" y="634854"/>
                  <a:pt x="3082236" y="625309"/>
                </a:cubicBezTo>
                <a:cubicBezTo>
                  <a:pt x="3065763" y="615764"/>
                  <a:pt x="2999870" y="611943"/>
                  <a:pt x="2983854" y="610797"/>
                </a:cubicBezTo>
                <a:lnTo>
                  <a:pt x="2981566" y="619961"/>
                </a:lnTo>
                <a:cubicBezTo>
                  <a:pt x="2977906" y="633708"/>
                  <a:pt x="2996666" y="627983"/>
                  <a:pt x="3007192" y="629510"/>
                </a:cubicBezTo>
                <a:lnTo>
                  <a:pt x="3010848" y="630272"/>
                </a:lnTo>
                <a:cubicBezTo>
                  <a:pt x="3014970" y="632180"/>
                  <a:pt x="3014513" y="635235"/>
                  <a:pt x="3009935" y="636382"/>
                </a:cubicBezTo>
                <a:cubicBezTo>
                  <a:pt x="3005362" y="637909"/>
                  <a:pt x="2994836" y="647454"/>
                  <a:pt x="3000326" y="653564"/>
                </a:cubicBezTo>
                <a:cubicBezTo>
                  <a:pt x="3005818" y="659674"/>
                  <a:pt x="3009022" y="676094"/>
                  <a:pt x="2992088" y="674186"/>
                </a:cubicBezTo>
                <a:lnTo>
                  <a:pt x="2980649" y="671131"/>
                </a:lnTo>
                <a:cubicBezTo>
                  <a:pt x="2975614" y="669604"/>
                  <a:pt x="2968754" y="663875"/>
                  <a:pt x="2969210" y="660058"/>
                </a:cubicBezTo>
                <a:lnTo>
                  <a:pt x="2971041" y="640202"/>
                </a:lnTo>
                <a:cubicBezTo>
                  <a:pt x="2950907" y="644019"/>
                  <a:pt x="2933060" y="650509"/>
                  <a:pt x="2932147" y="654330"/>
                </a:cubicBezTo>
                <a:cubicBezTo>
                  <a:pt x="2931230" y="658531"/>
                  <a:pt x="2923452" y="669604"/>
                  <a:pt x="2918417" y="664256"/>
                </a:cubicBezTo>
                <a:cubicBezTo>
                  <a:pt x="2913382" y="658912"/>
                  <a:pt x="2910182" y="644399"/>
                  <a:pt x="2922534" y="644019"/>
                </a:cubicBezTo>
                <a:cubicBezTo>
                  <a:pt x="2934890" y="643638"/>
                  <a:pt x="2959141" y="627217"/>
                  <a:pt x="2949076" y="616906"/>
                </a:cubicBezTo>
                <a:lnTo>
                  <a:pt x="2928942" y="625690"/>
                </a:lnTo>
                <a:cubicBezTo>
                  <a:pt x="2926194" y="627217"/>
                  <a:pt x="2919330" y="626836"/>
                  <a:pt x="2916586" y="625309"/>
                </a:cubicBezTo>
                <a:lnTo>
                  <a:pt x="2888675" y="610797"/>
                </a:lnTo>
                <a:cubicBezTo>
                  <a:pt x="2887757" y="625690"/>
                  <a:pt x="2883640" y="629891"/>
                  <a:pt x="2879066" y="620346"/>
                </a:cubicBezTo>
                <a:cubicBezTo>
                  <a:pt x="2874488" y="610797"/>
                  <a:pt x="2830560" y="611562"/>
                  <a:pt x="2830560" y="618818"/>
                </a:cubicBezTo>
                <a:cubicBezTo>
                  <a:pt x="2830560" y="626455"/>
                  <a:pt x="2829186" y="645546"/>
                  <a:pt x="2827812" y="645546"/>
                </a:cubicBezTo>
                <a:cubicBezTo>
                  <a:pt x="2825986" y="645546"/>
                  <a:pt x="2820034" y="639817"/>
                  <a:pt x="2817747" y="632180"/>
                </a:cubicBezTo>
                <a:lnTo>
                  <a:pt x="2818664" y="625309"/>
                </a:lnTo>
                <a:lnTo>
                  <a:pt x="2820034" y="613090"/>
                </a:lnTo>
                <a:cubicBezTo>
                  <a:pt x="2807222" y="607361"/>
                  <a:pt x="2797613" y="600870"/>
                  <a:pt x="2798987" y="598577"/>
                </a:cubicBezTo>
                <a:cubicBezTo>
                  <a:pt x="2800361" y="596288"/>
                  <a:pt x="2800361" y="589032"/>
                  <a:pt x="2794409" y="589032"/>
                </a:cubicBezTo>
                <a:cubicBezTo>
                  <a:pt x="2788918" y="589032"/>
                  <a:pt x="2771076" y="592087"/>
                  <a:pt x="2769702" y="595907"/>
                </a:cubicBezTo>
                <a:cubicBezTo>
                  <a:pt x="2768784" y="599724"/>
                  <a:pt x="2756889" y="611181"/>
                  <a:pt x="2745450" y="611943"/>
                </a:cubicBezTo>
                <a:cubicBezTo>
                  <a:pt x="2734468" y="612709"/>
                  <a:pt x="2696487" y="617672"/>
                  <a:pt x="2695113" y="604687"/>
                </a:cubicBezTo>
                <a:lnTo>
                  <a:pt x="2711586" y="596669"/>
                </a:lnTo>
                <a:cubicBezTo>
                  <a:pt x="2720738" y="592087"/>
                  <a:pt x="2732176" y="589413"/>
                  <a:pt x="2740872" y="584450"/>
                </a:cubicBezTo>
                <a:lnTo>
                  <a:pt x="2743620" y="582922"/>
                </a:lnTo>
                <a:cubicBezTo>
                  <a:pt x="2742246" y="577578"/>
                  <a:pt x="2734468" y="563447"/>
                  <a:pt x="2727147" y="551228"/>
                </a:cubicBezTo>
                <a:lnTo>
                  <a:pt x="2711130" y="544737"/>
                </a:lnTo>
                <a:cubicBezTo>
                  <a:pt x="2696030" y="539008"/>
                  <a:pt x="2678640" y="535573"/>
                  <a:pt x="2665828" y="528317"/>
                </a:cubicBezTo>
                <a:cubicBezTo>
                  <a:pt x="2653015" y="521064"/>
                  <a:pt x="2643863" y="510373"/>
                  <a:pt x="2634255" y="500442"/>
                </a:cubicBezTo>
                <a:lnTo>
                  <a:pt x="2631968" y="497769"/>
                </a:lnTo>
                <a:cubicBezTo>
                  <a:pt x="2633337" y="493186"/>
                  <a:pt x="2638372" y="490897"/>
                  <a:pt x="2643406" y="493186"/>
                </a:cubicBezTo>
                <a:lnTo>
                  <a:pt x="2647524" y="492805"/>
                </a:lnTo>
                <a:lnTo>
                  <a:pt x="2665828" y="490897"/>
                </a:lnTo>
                <a:cubicBezTo>
                  <a:pt x="2688248" y="487462"/>
                  <a:pt x="2706552" y="477531"/>
                  <a:pt x="2706552" y="468748"/>
                </a:cubicBezTo>
                <a:cubicBezTo>
                  <a:pt x="2706552" y="459968"/>
                  <a:pt x="2712042" y="435145"/>
                  <a:pt x="2718908" y="433617"/>
                </a:cubicBezTo>
                <a:cubicBezTo>
                  <a:pt x="2725773" y="432090"/>
                  <a:pt x="2741328" y="435911"/>
                  <a:pt x="2738586" y="445837"/>
                </a:cubicBezTo>
                <a:lnTo>
                  <a:pt x="2753228" y="444309"/>
                </a:lnTo>
                <a:lnTo>
                  <a:pt x="2788005" y="440112"/>
                </a:lnTo>
                <a:cubicBezTo>
                  <a:pt x="2786631" y="456913"/>
                  <a:pt x="2793040" y="463404"/>
                  <a:pt x="2801730" y="454620"/>
                </a:cubicBezTo>
                <a:cubicBezTo>
                  <a:pt x="2810426" y="445837"/>
                  <a:pt x="2794870" y="419490"/>
                  <a:pt x="2789379" y="419490"/>
                </a:cubicBezTo>
                <a:cubicBezTo>
                  <a:pt x="2783888" y="419490"/>
                  <a:pt x="2761006" y="415289"/>
                  <a:pt x="2751854" y="410326"/>
                </a:cubicBezTo>
                <a:cubicBezTo>
                  <a:pt x="2742702" y="405362"/>
                  <a:pt x="2708843" y="395817"/>
                  <a:pt x="2697861" y="400399"/>
                </a:cubicBezTo>
                <a:cubicBezTo>
                  <a:pt x="2686879" y="405362"/>
                  <a:pt x="2669944" y="428654"/>
                  <a:pt x="2654845" y="429420"/>
                </a:cubicBezTo>
                <a:lnTo>
                  <a:pt x="2656219" y="414908"/>
                </a:lnTo>
                <a:lnTo>
                  <a:pt x="2656676" y="411091"/>
                </a:lnTo>
                <a:cubicBezTo>
                  <a:pt x="2650272" y="406509"/>
                  <a:pt x="2650728" y="398872"/>
                  <a:pt x="2657132" y="394671"/>
                </a:cubicBezTo>
                <a:cubicBezTo>
                  <a:pt x="2663540" y="390088"/>
                  <a:pt x="2689622" y="377488"/>
                  <a:pt x="2681844" y="372140"/>
                </a:cubicBezTo>
                <a:lnTo>
                  <a:pt x="2674062" y="370994"/>
                </a:lnTo>
                <a:cubicBezTo>
                  <a:pt x="2654845" y="368324"/>
                  <a:pt x="2653471" y="368705"/>
                  <a:pt x="2662623" y="361829"/>
                </a:cubicBezTo>
                <a:lnTo>
                  <a:pt x="2676353" y="351522"/>
                </a:lnTo>
                <a:cubicBezTo>
                  <a:pt x="2675436" y="337391"/>
                  <a:pt x="2655302" y="325937"/>
                  <a:pt x="2631050" y="326318"/>
                </a:cubicBezTo>
                <a:lnTo>
                  <a:pt x="2610916" y="331281"/>
                </a:lnTo>
                <a:lnTo>
                  <a:pt x="2603138" y="333194"/>
                </a:lnTo>
                <a:cubicBezTo>
                  <a:pt x="2592613" y="340446"/>
                  <a:pt x="2593987" y="346555"/>
                  <a:pt x="2605882" y="346940"/>
                </a:cubicBezTo>
                <a:lnTo>
                  <a:pt x="2616864" y="344266"/>
                </a:lnTo>
                <a:lnTo>
                  <a:pt x="2620068" y="343501"/>
                </a:lnTo>
                <a:cubicBezTo>
                  <a:pt x="2624646" y="344266"/>
                  <a:pt x="2631050" y="353812"/>
                  <a:pt x="2633798" y="364503"/>
                </a:cubicBezTo>
                <a:cubicBezTo>
                  <a:pt x="2636998" y="375195"/>
                  <a:pt x="2636542" y="404216"/>
                  <a:pt x="2626016" y="406124"/>
                </a:cubicBezTo>
                <a:cubicBezTo>
                  <a:pt x="2615495" y="407652"/>
                  <a:pt x="2584378" y="396579"/>
                  <a:pt x="2557836" y="408036"/>
                </a:cubicBezTo>
                <a:lnTo>
                  <a:pt x="2529007" y="395052"/>
                </a:lnTo>
                <a:cubicBezTo>
                  <a:pt x="2525346" y="393524"/>
                  <a:pt x="2511621" y="396960"/>
                  <a:pt x="2509790" y="400015"/>
                </a:cubicBezTo>
                <a:lnTo>
                  <a:pt x="2507499" y="403835"/>
                </a:lnTo>
                <a:cubicBezTo>
                  <a:pt x="2512077" y="409945"/>
                  <a:pt x="2507499" y="418343"/>
                  <a:pt x="2497890" y="422164"/>
                </a:cubicBezTo>
                <a:cubicBezTo>
                  <a:pt x="2487826" y="426365"/>
                  <a:pt x="2438406" y="411853"/>
                  <a:pt x="2436576" y="403454"/>
                </a:cubicBezTo>
                <a:cubicBezTo>
                  <a:pt x="2435202" y="394671"/>
                  <a:pt x="2477300" y="388561"/>
                  <a:pt x="2474557" y="398872"/>
                </a:cubicBezTo>
                <a:lnTo>
                  <a:pt x="2473183" y="408417"/>
                </a:lnTo>
                <a:cubicBezTo>
                  <a:pt x="2473183" y="409179"/>
                  <a:pt x="2479587" y="411091"/>
                  <a:pt x="2483248" y="411472"/>
                </a:cubicBezTo>
                <a:cubicBezTo>
                  <a:pt x="2486908" y="411472"/>
                  <a:pt x="2493317" y="409945"/>
                  <a:pt x="2493317" y="408798"/>
                </a:cubicBezTo>
                <a:cubicBezTo>
                  <a:pt x="2495148" y="400780"/>
                  <a:pt x="2495148" y="392378"/>
                  <a:pt x="2496060" y="384360"/>
                </a:cubicBezTo>
                <a:cubicBezTo>
                  <a:pt x="2496978" y="378250"/>
                  <a:pt x="2492400" y="370232"/>
                  <a:pt x="2508873" y="369086"/>
                </a:cubicBezTo>
                <a:lnTo>
                  <a:pt x="2513451" y="368705"/>
                </a:lnTo>
                <a:cubicBezTo>
                  <a:pt x="2517568" y="362976"/>
                  <a:pt x="2514825" y="356486"/>
                  <a:pt x="2507499" y="354192"/>
                </a:cubicBezTo>
                <a:lnTo>
                  <a:pt x="2500638" y="352665"/>
                </a:lnTo>
                <a:lnTo>
                  <a:pt x="2495148" y="351522"/>
                </a:lnTo>
                <a:cubicBezTo>
                  <a:pt x="2486908" y="350376"/>
                  <a:pt x="2484166" y="336248"/>
                  <a:pt x="2488739" y="320209"/>
                </a:cubicBezTo>
                <a:lnTo>
                  <a:pt x="2516656" y="317154"/>
                </a:lnTo>
                <a:lnTo>
                  <a:pt x="2518486" y="317154"/>
                </a:lnTo>
                <a:cubicBezTo>
                  <a:pt x="2519398" y="311425"/>
                  <a:pt x="2515282" y="306462"/>
                  <a:pt x="2510247" y="306462"/>
                </a:cubicBezTo>
                <a:lnTo>
                  <a:pt x="2507042" y="307989"/>
                </a:lnTo>
                <a:lnTo>
                  <a:pt x="2481878" y="319447"/>
                </a:lnTo>
                <a:cubicBezTo>
                  <a:pt x="2468605" y="305700"/>
                  <a:pt x="2459453" y="297678"/>
                  <a:pt x="2461284" y="301499"/>
                </a:cubicBezTo>
                <a:cubicBezTo>
                  <a:pt x="2463114" y="305700"/>
                  <a:pt x="2452132" y="317920"/>
                  <a:pt x="2431998" y="319828"/>
                </a:cubicBezTo>
                <a:cubicBezTo>
                  <a:pt x="2411864" y="321736"/>
                  <a:pt x="2402712" y="359921"/>
                  <a:pt x="2409577" y="360687"/>
                </a:cubicBezTo>
                <a:cubicBezTo>
                  <a:pt x="2415981" y="361449"/>
                  <a:pt x="2430168" y="367558"/>
                  <a:pt x="2426968" y="373287"/>
                </a:cubicBezTo>
                <a:cubicBezTo>
                  <a:pt x="2423764" y="379016"/>
                  <a:pt x="2399969" y="413380"/>
                  <a:pt x="2423307" y="423311"/>
                </a:cubicBezTo>
                <a:cubicBezTo>
                  <a:pt x="2446184" y="433237"/>
                  <a:pt x="2500638" y="463404"/>
                  <a:pt x="2490569" y="466840"/>
                </a:cubicBezTo>
                <a:cubicBezTo>
                  <a:pt x="2480504" y="470660"/>
                  <a:pt x="2448471" y="474857"/>
                  <a:pt x="2447558" y="465693"/>
                </a:cubicBezTo>
                <a:lnTo>
                  <a:pt x="2445728" y="459203"/>
                </a:lnTo>
                <a:cubicBezTo>
                  <a:pt x="2444354" y="454239"/>
                  <a:pt x="2442980" y="446222"/>
                  <a:pt x="2438406" y="445456"/>
                </a:cubicBezTo>
                <a:cubicBezTo>
                  <a:pt x="2426506" y="442401"/>
                  <a:pt x="2422846" y="447749"/>
                  <a:pt x="2420103" y="456148"/>
                </a:cubicBezTo>
                <a:cubicBezTo>
                  <a:pt x="2416442" y="466459"/>
                  <a:pt x="2410494" y="456148"/>
                  <a:pt x="2404542" y="455001"/>
                </a:cubicBezTo>
                <a:cubicBezTo>
                  <a:pt x="2387156" y="451566"/>
                  <a:pt x="2381209" y="455001"/>
                  <a:pt x="2383496" y="466078"/>
                </a:cubicBezTo>
                <a:cubicBezTo>
                  <a:pt x="2383952" y="468748"/>
                  <a:pt x="2382122" y="472949"/>
                  <a:pt x="2383952" y="474096"/>
                </a:cubicBezTo>
                <a:lnTo>
                  <a:pt x="2396764" y="480967"/>
                </a:lnTo>
                <a:cubicBezTo>
                  <a:pt x="2408664" y="490131"/>
                  <a:pt x="2414612" y="507699"/>
                  <a:pt x="2410951" y="519918"/>
                </a:cubicBezTo>
                <a:lnTo>
                  <a:pt x="2409120" y="530991"/>
                </a:lnTo>
                <a:cubicBezTo>
                  <a:pt x="2408664" y="532899"/>
                  <a:pt x="2416898" y="536719"/>
                  <a:pt x="2421477" y="536719"/>
                </a:cubicBezTo>
                <a:cubicBezTo>
                  <a:pt x="2433828" y="537100"/>
                  <a:pt x="2429254" y="533665"/>
                  <a:pt x="2427424" y="527555"/>
                </a:cubicBezTo>
                <a:lnTo>
                  <a:pt x="2425594" y="521064"/>
                </a:lnTo>
                <a:cubicBezTo>
                  <a:pt x="2432459" y="511515"/>
                  <a:pt x="2446184" y="503497"/>
                  <a:pt x="2456254" y="503497"/>
                </a:cubicBezTo>
                <a:cubicBezTo>
                  <a:pt x="2466318" y="503497"/>
                  <a:pt x="2495148" y="501208"/>
                  <a:pt x="2492400" y="498534"/>
                </a:cubicBezTo>
                <a:cubicBezTo>
                  <a:pt x="2490113" y="495860"/>
                  <a:pt x="2488739" y="488223"/>
                  <a:pt x="2493317" y="486315"/>
                </a:cubicBezTo>
                <a:lnTo>
                  <a:pt x="2495148" y="487077"/>
                </a:lnTo>
                <a:lnTo>
                  <a:pt x="2508416" y="492425"/>
                </a:lnTo>
                <a:cubicBezTo>
                  <a:pt x="2523516" y="499681"/>
                  <a:pt x="2543194" y="501208"/>
                  <a:pt x="2551432" y="495860"/>
                </a:cubicBezTo>
                <a:lnTo>
                  <a:pt x="2557380" y="490516"/>
                </a:lnTo>
                <a:lnTo>
                  <a:pt x="2559210" y="488989"/>
                </a:lnTo>
                <a:cubicBezTo>
                  <a:pt x="2558292" y="485549"/>
                  <a:pt x="2553258" y="482879"/>
                  <a:pt x="2548684" y="483260"/>
                </a:cubicBezTo>
                <a:lnTo>
                  <a:pt x="2544567" y="482494"/>
                </a:lnTo>
                <a:lnTo>
                  <a:pt x="2536784" y="480967"/>
                </a:lnTo>
                <a:cubicBezTo>
                  <a:pt x="2521686" y="477151"/>
                  <a:pt x="2522146" y="472568"/>
                  <a:pt x="2537702" y="471041"/>
                </a:cubicBezTo>
                <a:lnTo>
                  <a:pt x="2545480" y="469514"/>
                </a:lnTo>
                <a:lnTo>
                  <a:pt x="2556006" y="467220"/>
                </a:lnTo>
                <a:cubicBezTo>
                  <a:pt x="2567444" y="464166"/>
                  <a:pt x="2588496" y="467220"/>
                  <a:pt x="2602682" y="473715"/>
                </a:cubicBezTo>
                <a:lnTo>
                  <a:pt x="2607256" y="485934"/>
                </a:lnTo>
                <a:cubicBezTo>
                  <a:pt x="2613664" y="501970"/>
                  <a:pt x="2623729" y="517625"/>
                  <a:pt x="2631507" y="533665"/>
                </a:cubicBezTo>
                <a:lnTo>
                  <a:pt x="2638372" y="547792"/>
                </a:lnTo>
                <a:cubicBezTo>
                  <a:pt x="2652102" y="541682"/>
                  <a:pt x="2665371" y="538628"/>
                  <a:pt x="2668576" y="540536"/>
                </a:cubicBezTo>
                <a:cubicBezTo>
                  <a:pt x="2671775" y="542448"/>
                  <a:pt x="2676810" y="551228"/>
                  <a:pt x="2669488" y="551993"/>
                </a:cubicBezTo>
                <a:cubicBezTo>
                  <a:pt x="2662166" y="553140"/>
                  <a:pt x="2642489" y="559630"/>
                  <a:pt x="2646150" y="563832"/>
                </a:cubicBezTo>
                <a:cubicBezTo>
                  <a:pt x="2650272" y="568029"/>
                  <a:pt x="2663084" y="576813"/>
                  <a:pt x="2665371" y="573377"/>
                </a:cubicBezTo>
                <a:cubicBezTo>
                  <a:pt x="2667658" y="569941"/>
                  <a:pt x="2676810" y="562685"/>
                  <a:pt x="2679558" y="564974"/>
                </a:cubicBezTo>
                <a:cubicBezTo>
                  <a:pt x="2682300" y="567648"/>
                  <a:pt x="2686418" y="581776"/>
                  <a:pt x="2676810" y="585215"/>
                </a:cubicBezTo>
                <a:lnTo>
                  <a:pt x="2669032" y="590940"/>
                </a:lnTo>
                <a:cubicBezTo>
                  <a:pt x="2661254" y="596288"/>
                  <a:pt x="2658506" y="605453"/>
                  <a:pt x="2650272" y="610416"/>
                </a:cubicBezTo>
                <a:cubicBezTo>
                  <a:pt x="2647068" y="612324"/>
                  <a:pt x="2633798" y="603544"/>
                  <a:pt x="2626016" y="604306"/>
                </a:cubicBezTo>
                <a:lnTo>
                  <a:pt x="2610916" y="605072"/>
                </a:lnTo>
                <a:cubicBezTo>
                  <a:pt x="2594900" y="608888"/>
                  <a:pt x="2588496" y="605072"/>
                  <a:pt x="2596274" y="596669"/>
                </a:cubicBezTo>
                <a:cubicBezTo>
                  <a:pt x="2604512" y="588270"/>
                  <a:pt x="2593987" y="562304"/>
                  <a:pt x="2570648" y="565740"/>
                </a:cubicBezTo>
                <a:lnTo>
                  <a:pt x="2565614" y="584450"/>
                </a:lnTo>
                <a:cubicBezTo>
                  <a:pt x="2564701" y="587505"/>
                  <a:pt x="2552345" y="589413"/>
                  <a:pt x="2544567" y="591325"/>
                </a:cubicBezTo>
                <a:lnTo>
                  <a:pt x="2540906" y="592087"/>
                </a:lnTo>
                <a:cubicBezTo>
                  <a:pt x="2535872" y="591706"/>
                  <a:pt x="2531754" y="593233"/>
                  <a:pt x="2531754" y="595522"/>
                </a:cubicBezTo>
                <a:cubicBezTo>
                  <a:pt x="2531754" y="597816"/>
                  <a:pt x="2521686" y="599724"/>
                  <a:pt x="2509334" y="595142"/>
                </a:cubicBezTo>
                <a:lnTo>
                  <a:pt x="2505674" y="584069"/>
                </a:lnTo>
                <a:cubicBezTo>
                  <a:pt x="2503843" y="578721"/>
                  <a:pt x="2485078" y="576051"/>
                  <a:pt x="2483248" y="570322"/>
                </a:cubicBezTo>
                <a:cubicBezTo>
                  <a:pt x="2478674" y="556576"/>
                  <a:pt x="2463575" y="561158"/>
                  <a:pt x="2454423" y="562304"/>
                </a:cubicBezTo>
                <a:lnTo>
                  <a:pt x="2437950" y="564594"/>
                </a:lnTo>
                <a:cubicBezTo>
                  <a:pt x="2419646" y="570703"/>
                  <a:pt x="2406834" y="577959"/>
                  <a:pt x="2409120" y="581395"/>
                </a:cubicBezTo>
                <a:cubicBezTo>
                  <a:pt x="2411408" y="584450"/>
                  <a:pt x="2404542" y="598196"/>
                  <a:pt x="2383952" y="600490"/>
                </a:cubicBezTo>
                <a:lnTo>
                  <a:pt x="2367479" y="589798"/>
                </a:lnTo>
                <a:lnTo>
                  <a:pt x="2359244" y="584450"/>
                </a:lnTo>
                <a:cubicBezTo>
                  <a:pt x="2351923" y="589798"/>
                  <a:pt x="2350549" y="598577"/>
                  <a:pt x="2356040" y="603544"/>
                </a:cubicBezTo>
                <a:lnTo>
                  <a:pt x="2366105" y="603925"/>
                </a:lnTo>
                <a:lnTo>
                  <a:pt x="2371596" y="604306"/>
                </a:lnTo>
                <a:cubicBezTo>
                  <a:pt x="2378918" y="605833"/>
                  <a:pt x="2379835" y="608888"/>
                  <a:pt x="2373426" y="611181"/>
                </a:cubicBezTo>
                <a:cubicBezTo>
                  <a:pt x="2367022" y="613470"/>
                  <a:pt x="2342772" y="618053"/>
                  <a:pt x="2340024" y="614236"/>
                </a:cubicBezTo>
                <a:lnTo>
                  <a:pt x="2335450" y="610035"/>
                </a:lnTo>
                <a:cubicBezTo>
                  <a:pt x="2328585" y="603925"/>
                  <a:pt x="2318516" y="599343"/>
                  <a:pt x="2311194" y="607361"/>
                </a:cubicBezTo>
                <a:lnTo>
                  <a:pt x="2307990" y="610797"/>
                </a:lnTo>
                <a:cubicBezTo>
                  <a:pt x="2313024" y="619580"/>
                  <a:pt x="2314398" y="626836"/>
                  <a:pt x="2311194" y="627598"/>
                </a:cubicBezTo>
                <a:lnTo>
                  <a:pt x="2306620" y="629125"/>
                </a:lnTo>
                <a:lnTo>
                  <a:pt x="2301586" y="631038"/>
                </a:lnTo>
                <a:cubicBezTo>
                  <a:pt x="2296551" y="633327"/>
                  <a:pt x="2284656" y="629125"/>
                  <a:pt x="2275504" y="621873"/>
                </a:cubicBezTo>
                <a:cubicBezTo>
                  <a:pt x="2266352" y="614617"/>
                  <a:pt x="2226541" y="598577"/>
                  <a:pt x="2206407" y="602017"/>
                </a:cubicBezTo>
                <a:lnTo>
                  <a:pt x="2189934" y="605072"/>
                </a:lnTo>
                <a:lnTo>
                  <a:pt x="2185360" y="606980"/>
                </a:lnTo>
                <a:cubicBezTo>
                  <a:pt x="2174834" y="598962"/>
                  <a:pt x="2162478" y="598196"/>
                  <a:pt x="2157905" y="605453"/>
                </a:cubicBezTo>
                <a:cubicBezTo>
                  <a:pt x="2153326" y="612709"/>
                  <a:pt x="2128620" y="619580"/>
                  <a:pt x="2111685" y="607742"/>
                </a:cubicBezTo>
                <a:lnTo>
                  <a:pt x="2106655" y="589798"/>
                </a:lnTo>
                <a:lnTo>
                  <a:pt x="2102994" y="576432"/>
                </a:lnTo>
                <a:cubicBezTo>
                  <a:pt x="2085147" y="563066"/>
                  <a:pt x="2067300" y="556195"/>
                  <a:pt x="2063182" y="561158"/>
                </a:cubicBezTo>
                <a:cubicBezTo>
                  <a:pt x="2059066" y="566121"/>
                  <a:pt x="2042131" y="576051"/>
                  <a:pt x="2034354" y="572611"/>
                </a:cubicBezTo>
                <a:cubicBezTo>
                  <a:pt x="2026576" y="569557"/>
                  <a:pt x="2009646" y="570703"/>
                  <a:pt x="2012846" y="581395"/>
                </a:cubicBezTo>
                <a:cubicBezTo>
                  <a:pt x="2016050" y="592468"/>
                  <a:pt x="2063182" y="603544"/>
                  <a:pt x="2070048" y="611562"/>
                </a:cubicBezTo>
                <a:cubicBezTo>
                  <a:pt x="2077369" y="619961"/>
                  <a:pt x="2066387" y="641730"/>
                  <a:pt x="2062726" y="634092"/>
                </a:cubicBezTo>
                <a:cubicBezTo>
                  <a:pt x="2058604" y="626455"/>
                  <a:pt x="2039388" y="606599"/>
                  <a:pt x="2027950" y="606214"/>
                </a:cubicBezTo>
                <a:cubicBezTo>
                  <a:pt x="2016506" y="605833"/>
                  <a:pt x="1978068" y="608888"/>
                  <a:pt x="1966174" y="603925"/>
                </a:cubicBezTo>
                <a:lnTo>
                  <a:pt x="1983560" y="593614"/>
                </a:lnTo>
                <a:lnTo>
                  <a:pt x="1989512" y="590179"/>
                </a:lnTo>
                <a:cubicBezTo>
                  <a:pt x="1986764" y="577194"/>
                  <a:pt x="1973495" y="569176"/>
                  <a:pt x="1959308" y="572231"/>
                </a:cubicBezTo>
                <a:cubicBezTo>
                  <a:pt x="1945584" y="575285"/>
                  <a:pt x="1924532" y="597050"/>
                  <a:pt x="1922245" y="598577"/>
                </a:cubicBezTo>
                <a:lnTo>
                  <a:pt x="1919579" y="601696"/>
                </a:lnTo>
                <a:lnTo>
                  <a:pt x="1949700" y="596669"/>
                </a:lnTo>
                <a:lnTo>
                  <a:pt x="1957022" y="604687"/>
                </a:lnTo>
                <a:lnTo>
                  <a:pt x="1964344" y="612709"/>
                </a:lnTo>
                <a:cubicBezTo>
                  <a:pt x="1977156" y="613090"/>
                  <a:pt x="1986764" y="617291"/>
                  <a:pt x="1985852" y="622635"/>
                </a:cubicBezTo>
                <a:lnTo>
                  <a:pt x="1988594" y="625690"/>
                </a:lnTo>
                <a:lnTo>
                  <a:pt x="1995003" y="632180"/>
                </a:lnTo>
                <a:cubicBezTo>
                  <a:pt x="1995460" y="639817"/>
                  <a:pt x="1985852" y="646693"/>
                  <a:pt x="1973952" y="647454"/>
                </a:cubicBezTo>
                <a:lnTo>
                  <a:pt x="1963426" y="646693"/>
                </a:lnTo>
                <a:cubicBezTo>
                  <a:pt x="1956566" y="646308"/>
                  <a:pt x="1948783" y="642110"/>
                  <a:pt x="1944666" y="638290"/>
                </a:cubicBezTo>
                <a:lnTo>
                  <a:pt x="1933227" y="627217"/>
                </a:lnTo>
                <a:lnTo>
                  <a:pt x="1918354" y="603123"/>
                </a:lnTo>
                <a:lnTo>
                  <a:pt x="1908515" y="614617"/>
                </a:lnTo>
                <a:cubicBezTo>
                  <a:pt x="1905316" y="620346"/>
                  <a:pt x="1893416" y="632565"/>
                  <a:pt x="1882434" y="624928"/>
                </a:cubicBezTo>
                <a:cubicBezTo>
                  <a:pt x="1871452" y="617291"/>
                  <a:pt x="1881060" y="590179"/>
                  <a:pt x="1866873" y="595907"/>
                </a:cubicBezTo>
                <a:cubicBezTo>
                  <a:pt x="1853148" y="601251"/>
                  <a:pt x="1820658" y="618818"/>
                  <a:pt x="1812424" y="615764"/>
                </a:cubicBezTo>
                <a:cubicBezTo>
                  <a:pt x="1804184" y="613090"/>
                  <a:pt x="1781308" y="610797"/>
                  <a:pt x="1775816" y="616144"/>
                </a:cubicBezTo>
                <a:cubicBezTo>
                  <a:pt x="1770782" y="621488"/>
                  <a:pt x="1763916" y="642491"/>
                  <a:pt x="1762086" y="647839"/>
                </a:cubicBezTo>
                <a:cubicBezTo>
                  <a:pt x="1760256" y="653564"/>
                  <a:pt x="1736461" y="653183"/>
                  <a:pt x="1728684" y="641345"/>
                </a:cubicBezTo>
                <a:cubicBezTo>
                  <a:pt x="1720906" y="629510"/>
                  <a:pt x="1668282" y="618818"/>
                  <a:pt x="1661416" y="629510"/>
                </a:cubicBezTo>
                <a:lnTo>
                  <a:pt x="1653638" y="637909"/>
                </a:lnTo>
                <a:cubicBezTo>
                  <a:pt x="1650434" y="641730"/>
                  <a:pt x="1641744" y="646312"/>
                  <a:pt x="1638078" y="645546"/>
                </a:cubicBezTo>
                <a:cubicBezTo>
                  <a:pt x="1622979" y="642491"/>
                  <a:pt x="1637622" y="639056"/>
                  <a:pt x="1638540" y="635235"/>
                </a:cubicBezTo>
                <a:cubicBezTo>
                  <a:pt x="1643113" y="617672"/>
                  <a:pt x="1649522" y="599724"/>
                  <a:pt x="1622979" y="586743"/>
                </a:cubicBezTo>
                <a:cubicBezTo>
                  <a:pt x="1621148" y="585977"/>
                  <a:pt x="1622979" y="581014"/>
                  <a:pt x="1624353" y="577959"/>
                </a:cubicBezTo>
                <a:cubicBezTo>
                  <a:pt x="1625270" y="575666"/>
                  <a:pt x="1629844" y="572231"/>
                  <a:pt x="1628931" y="571084"/>
                </a:cubicBezTo>
                <a:cubicBezTo>
                  <a:pt x="1622522" y="564974"/>
                  <a:pt x="1614744" y="554283"/>
                  <a:pt x="1607424" y="554283"/>
                </a:cubicBezTo>
                <a:cubicBezTo>
                  <a:pt x="1573559" y="554283"/>
                  <a:pt x="1612914" y="541682"/>
                  <a:pt x="1599646" y="536339"/>
                </a:cubicBezTo>
                <a:lnTo>
                  <a:pt x="1588664" y="532137"/>
                </a:lnTo>
                <a:cubicBezTo>
                  <a:pt x="1576764" y="530229"/>
                  <a:pt x="1576307" y="521445"/>
                  <a:pt x="1587290" y="513043"/>
                </a:cubicBezTo>
                <a:lnTo>
                  <a:pt x="1595984" y="513808"/>
                </a:lnTo>
                <a:cubicBezTo>
                  <a:pt x="1617032" y="515717"/>
                  <a:pt x="1637622" y="521826"/>
                  <a:pt x="1657756" y="527174"/>
                </a:cubicBezTo>
                <a:cubicBezTo>
                  <a:pt x="1666451" y="529463"/>
                  <a:pt x="1673316" y="534811"/>
                  <a:pt x="1682012" y="536339"/>
                </a:cubicBezTo>
                <a:lnTo>
                  <a:pt x="1702602" y="539774"/>
                </a:lnTo>
                <a:cubicBezTo>
                  <a:pt x="1702602" y="526789"/>
                  <a:pt x="1702602" y="516482"/>
                  <a:pt x="1702602" y="516097"/>
                </a:cubicBezTo>
                <a:cubicBezTo>
                  <a:pt x="1702602" y="516097"/>
                  <a:pt x="1714040" y="518391"/>
                  <a:pt x="1728227" y="518771"/>
                </a:cubicBezTo>
                <a:lnTo>
                  <a:pt x="1737835" y="522973"/>
                </a:lnTo>
                <a:lnTo>
                  <a:pt x="1750648" y="528701"/>
                </a:lnTo>
                <a:cubicBezTo>
                  <a:pt x="1763004" y="539393"/>
                  <a:pt x="1779020" y="537100"/>
                  <a:pt x="1786342" y="523734"/>
                </a:cubicBezTo>
                <a:lnTo>
                  <a:pt x="1795950" y="521064"/>
                </a:lnTo>
                <a:cubicBezTo>
                  <a:pt x="1809219" y="517625"/>
                  <a:pt x="1817914" y="515717"/>
                  <a:pt x="1814710" y="505406"/>
                </a:cubicBezTo>
                <a:lnTo>
                  <a:pt x="1808763" y="485549"/>
                </a:lnTo>
                <a:cubicBezTo>
                  <a:pt x="1825692" y="467220"/>
                  <a:pt x="1829810" y="451185"/>
                  <a:pt x="1818371" y="450038"/>
                </a:cubicBezTo>
                <a:lnTo>
                  <a:pt x="1814254" y="452712"/>
                </a:lnTo>
                <a:cubicBezTo>
                  <a:pt x="1797324" y="463404"/>
                  <a:pt x="1783594" y="453859"/>
                  <a:pt x="1769869" y="450038"/>
                </a:cubicBezTo>
                <a:cubicBezTo>
                  <a:pt x="1764834" y="448511"/>
                  <a:pt x="1765290" y="438965"/>
                  <a:pt x="1760256" y="436672"/>
                </a:cubicBezTo>
                <a:cubicBezTo>
                  <a:pt x="1755682" y="434764"/>
                  <a:pt x="1749274" y="448130"/>
                  <a:pt x="1738292" y="438585"/>
                </a:cubicBezTo>
                <a:cubicBezTo>
                  <a:pt x="1735548" y="436291"/>
                  <a:pt x="1720449" y="436672"/>
                  <a:pt x="1718619" y="438965"/>
                </a:cubicBezTo>
                <a:lnTo>
                  <a:pt x="1704432" y="455767"/>
                </a:lnTo>
                <a:cubicBezTo>
                  <a:pt x="1690246" y="474857"/>
                  <a:pt x="1701684" y="490131"/>
                  <a:pt x="1729596" y="489370"/>
                </a:cubicBezTo>
                <a:lnTo>
                  <a:pt x="1741040" y="467605"/>
                </a:lnTo>
                <a:cubicBezTo>
                  <a:pt x="1744700" y="460349"/>
                  <a:pt x="1763004" y="458441"/>
                  <a:pt x="1763004" y="463785"/>
                </a:cubicBezTo>
                <a:lnTo>
                  <a:pt x="1763004" y="485168"/>
                </a:lnTo>
                <a:cubicBezTo>
                  <a:pt x="1785881" y="483641"/>
                  <a:pt x="1801898" y="486696"/>
                  <a:pt x="1798694" y="491278"/>
                </a:cubicBezTo>
                <a:cubicBezTo>
                  <a:pt x="1795494" y="496241"/>
                  <a:pt x="1773068" y="512281"/>
                  <a:pt x="1758426" y="512281"/>
                </a:cubicBezTo>
                <a:cubicBezTo>
                  <a:pt x="1743782" y="512281"/>
                  <a:pt x="1695280" y="512662"/>
                  <a:pt x="1684755" y="508845"/>
                </a:cubicBezTo>
                <a:cubicBezTo>
                  <a:pt x="1674229" y="505025"/>
                  <a:pt x="1646774" y="486696"/>
                  <a:pt x="1653638" y="481733"/>
                </a:cubicBezTo>
                <a:lnTo>
                  <a:pt x="1660048" y="477912"/>
                </a:lnTo>
                <a:cubicBezTo>
                  <a:pt x="1672860" y="469894"/>
                  <a:pt x="1668282" y="462257"/>
                  <a:pt x="1656386" y="458056"/>
                </a:cubicBezTo>
                <a:cubicBezTo>
                  <a:pt x="1638078" y="451566"/>
                  <a:pt x="1628931" y="443928"/>
                  <a:pt x="1628470" y="428274"/>
                </a:cubicBezTo>
                <a:lnTo>
                  <a:pt x="1628470" y="417582"/>
                </a:lnTo>
                <a:cubicBezTo>
                  <a:pt x="1616575" y="405362"/>
                  <a:pt x="1609710" y="392762"/>
                  <a:pt x="1613371" y="389323"/>
                </a:cubicBezTo>
                <a:lnTo>
                  <a:pt x="1618406" y="388942"/>
                </a:lnTo>
                <a:lnTo>
                  <a:pt x="1638996" y="387034"/>
                </a:lnTo>
                <a:cubicBezTo>
                  <a:pt x="1637622" y="376342"/>
                  <a:pt x="1639452" y="360687"/>
                  <a:pt x="1642656" y="352284"/>
                </a:cubicBezTo>
                <a:lnTo>
                  <a:pt x="1643113" y="343885"/>
                </a:lnTo>
                <a:cubicBezTo>
                  <a:pt x="1643113" y="340831"/>
                  <a:pt x="1647235" y="335483"/>
                  <a:pt x="1650896" y="334721"/>
                </a:cubicBezTo>
                <a:cubicBezTo>
                  <a:pt x="1655469" y="333955"/>
                  <a:pt x="1663708" y="335864"/>
                  <a:pt x="1666451" y="338157"/>
                </a:cubicBezTo>
                <a:cubicBezTo>
                  <a:pt x="1676060" y="346555"/>
                  <a:pt x="1686585" y="354958"/>
                  <a:pt x="1691164" y="364503"/>
                </a:cubicBezTo>
                <a:lnTo>
                  <a:pt x="1695280" y="372906"/>
                </a:lnTo>
                <a:cubicBezTo>
                  <a:pt x="1698485" y="383598"/>
                  <a:pt x="1702146" y="386653"/>
                  <a:pt x="1703058" y="379777"/>
                </a:cubicBezTo>
                <a:cubicBezTo>
                  <a:pt x="1703976" y="372906"/>
                  <a:pt x="1713584" y="357247"/>
                  <a:pt x="1722280" y="362976"/>
                </a:cubicBezTo>
                <a:lnTo>
                  <a:pt x="1731888" y="365269"/>
                </a:lnTo>
                <a:lnTo>
                  <a:pt x="1742870" y="367939"/>
                </a:lnTo>
                <a:cubicBezTo>
                  <a:pt x="1755682" y="369466"/>
                  <a:pt x="1762086" y="373668"/>
                  <a:pt x="1756595" y="377103"/>
                </a:cubicBezTo>
                <a:cubicBezTo>
                  <a:pt x="1751566" y="380924"/>
                  <a:pt x="1730058" y="382071"/>
                  <a:pt x="1727310" y="386268"/>
                </a:cubicBezTo>
                <a:cubicBezTo>
                  <a:pt x="1724566" y="390850"/>
                  <a:pt x="1723192" y="406890"/>
                  <a:pt x="1733262" y="408798"/>
                </a:cubicBezTo>
                <a:lnTo>
                  <a:pt x="1739209" y="412619"/>
                </a:lnTo>
                <a:cubicBezTo>
                  <a:pt x="1751104" y="420256"/>
                  <a:pt x="1758426" y="418728"/>
                  <a:pt x="1769869" y="411853"/>
                </a:cubicBezTo>
                <a:lnTo>
                  <a:pt x="1782220" y="404597"/>
                </a:lnTo>
                <a:cubicBezTo>
                  <a:pt x="1800068" y="397725"/>
                  <a:pt x="1814710" y="396579"/>
                  <a:pt x="1814710" y="402689"/>
                </a:cubicBezTo>
                <a:cubicBezTo>
                  <a:pt x="1814710" y="408417"/>
                  <a:pt x="1832558" y="423691"/>
                  <a:pt x="1854522" y="422164"/>
                </a:cubicBezTo>
                <a:cubicBezTo>
                  <a:pt x="1876486" y="420637"/>
                  <a:pt x="1923619" y="440493"/>
                  <a:pt x="1924532" y="435145"/>
                </a:cubicBezTo>
                <a:lnTo>
                  <a:pt x="1928192" y="432856"/>
                </a:lnTo>
                <a:lnTo>
                  <a:pt x="1932771" y="429801"/>
                </a:lnTo>
                <a:cubicBezTo>
                  <a:pt x="1940548" y="428274"/>
                  <a:pt x="1949700" y="430563"/>
                  <a:pt x="1953361" y="434764"/>
                </a:cubicBezTo>
                <a:lnTo>
                  <a:pt x="1951987" y="437438"/>
                </a:lnTo>
                <a:cubicBezTo>
                  <a:pt x="1948326" y="444694"/>
                  <a:pt x="1943753" y="452712"/>
                  <a:pt x="1935970" y="457675"/>
                </a:cubicBezTo>
                <a:lnTo>
                  <a:pt x="1923619" y="466078"/>
                </a:lnTo>
                <a:cubicBezTo>
                  <a:pt x="1937344" y="486315"/>
                  <a:pt x="1940092" y="499681"/>
                  <a:pt x="1929110" y="495099"/>
                </a:cubicBezTo>
                <a:cubicBezTo>
                  <a:pt x="1918128" y="490897"/>
                  <a:pt x="1902568" y="465312"/>
                  <a:pt x="1889298" y="480586"/>
                </a:cubicBezTo>
                <a:lnTo>
                  <a:pt x="1879229" y="472187"/>
                </a:lnTo>
                <a:cubicBezTo>
                  <a:pt x="1874656" y="468367"/>
                  <a:pt x="1873738" y="460730"/>
                  <a:pt x="1869164" y="459968"/>
                </a:cubicBezTo>
                <a:cubicBezTo>
                  <a:pt x="1855434" y="457294"/>
                  <a:pt x="1855896" y="464931"/>
                  <a:pt x="1852692" y="472187"/>
                </a:cubicBezTo>
                <a:lnTo>
                  <a:pt x="1848113" y="482114"/>
                </a:lnTo>
                <a:cubicBezTo>
                  <a:pt x="1838048" y="492044"/>
                  <a:pt x="1831184" y="500442"/>
                  <a:pt x="1833014" y="501208"/>
                </a:cubicBezTo>
                <a:cubicBezTo>
                  <a:pt x="1834844" y="501970"/>
                  <a:pt x="1842622" y="500823"/>
                  <a:pt x="1846283" y="497388"/>
                </a:cubicBezTo>
                <a:cubicBezTo>
                  <a:pt x="1850400" y="493952"/>
                  <a:pt x="1869621" y="493186"/>
                  <a:pt x="1882890" y="501208"/>
                </a:cubicBezTo>
                <a:lnTo>
                  <a:pt x="1893872" y="500442"/>
                </a:lnTo>
                <a:lnTo>
                  <a:pt x="1932771" y="498153"/>
                </a:lnTo>
                <a:cubicBezTo>
                  <a:pt x="1939174" y="518771"/>
                  <a:pt x="1948326" y="533665"/>
                  <a:pt x="1952905" y="530991"/>
                </a:cubicBezTo>
                <a:cubicBezTo>
                  <a:pt x="1957478" y="528317"/>
                  <a:pt x="1951987" y="496241"/>
                  <a:pt x="1954274" y="488604"/>
                </a:cubicBezTo>
                <a:cubicBezTo>
                  <a:pt x="1957022" y="480967"/>
                  <a:pt x="1979899" y="467220"/>
                  <a:pt x="1977156" y="472949"/>
                </a:cubicBezTo>
                <a:cubicBezTo>
                  <a:pt x="1974408" y="478678"/>
                  <a:pt x="1973952" y="495479"/>
                  <a:pt x="1983560" y="498534"/>
                </a:cubicBezTo>
                <a:cubicBezTo>
                  <a:pt x="1992712" y="501589"/>
                  <a:pt x="2008272" y="475242"/>
                  <a:pt x="2013306" y="469514"/>
                </a:cubicBezTo>
                <a:cubicBezTo>
                  <a:pt x="2018336" y="464166"/>
                  <a:pt x="2035728" y="452712"/>
                  <a:pt x="2040762" y="456913"/>
                </a:cubicBezTo>
                <a:lnTo>
                  <a:pt x="2043505" y="456913"/>
                </a:lnTo>
                <a:cubicBezTo>
                  <a:pt x="2046710" y="456913"/>
                  <a:pt x="2052657" y="452712"/>
                  <a:pt x="2052200" y="451566"/>
                </a:cubicBezTo>
                <a:lnTo>
                  <a:pt x="2048540" y="444309"/>
                </a:lnTo>
                <a:cubicBezTo>
                  <a:pt x="2046253" y="434383"/>
                  <a:pt x="2048540" y="428654"/>
                  <a:pt x="2053114" y="431328"/>
                </a:cubicBezTo>
                <a:lnTo>
                  <a:pt x="2058148" y="433237"/>
                </a:lnTo>
                <a:cubicBezTo>
                  <a:pt x="2066387" y="436672"/>
                  <a:pt x="2078738" y="443167"/>
                  <a:pt x="2082860" y="441639"/>
                </a:cubicBezTo>
                <a:cubicBezTo>
                  <a:pt x="2097960" y="435145"/>
                  <a:pt x="2084690" y="429035"/>
                  <a:pt x="2079656" y="421783"/>
                </a:cubicBezTo>
                <a:lnTo>
                  <a:pt x="2074165" y="413761"/>
                </a:lnTo>
                <a:cubicBezTo>
                  <a:pt x="2075078" y="402308"/>
                  <a:pt x="2070960" y="392762"/>
                  <a:pt x="2065013" y="392378"/>
                </a:cubicBezTo>
                <a:cubicBezTo>
                  <a:pt x="2059522" y="391997"/>
                  <a:pt x="2059978" y="380924"/>
                  <a:pt x="2078738" y="369086"/>
                </a:cubicBezTo>
                <a:lnTo>
                  <a:pt x="2036640" y="366031"/>
                </a:lnTo>
                <a:cubicBezTo>
                  <a:pt x="2029318" y="365650"/>
                  <a:pt x="2024745" y="354577"/>
                  <a:pt x="2016506" y="350376"/>
                </a:cubicBezTo>
                <a:cubicBezTo>
                  <a:pt x="2011476" y="347702"/>
                  <a:pt x="1998664" y="349995"/>
                  <a:pt x="2009184" y="341973"/>
                </a:cubicBezTo>
                <a:cubicBezTo>
                  <a:pt x="2013306" y="338918"/>
                  <a:pt x="2020628" y="336629"/>
                  <a:pt x="2026576" y="336629"/>
                </a:cubicBezTo>
                <a:lnTo>
                  <a:pt x="2038932" y="337391"/>
                </a:lnTo>
                <a:cubicBezTo>
                  <a:pt x="2054944" y="340065"/>
                  <a:pt x="2065470" y="339303"/>
                  <a:pt x="2062265" y="335864"/>
                </a:cubicBezTo>
                <a:cubicBezTo>
                  <a:pt x="2060666" y="333955"/>
                  <a:pt x="2057918" y="327465"/>
                  <a:pt x="2055348" y="321736"/>
                </a:cubicBezTo>
                <a:lnTo>
                  <a:pt x="2054987" y="321159"/>
                </a:lnTo>
                <a:lnTo>
                  <a:pt x="2079195" y="330900"/>
                </a:lnTo>
                <a:lnTo>
                  <a:pt x="2100246" y="343501"/>
                </a:lnTo>
                <a:cubicBezTo>
                  <a:pt x="2108024" y="362976"/>
                  <a:pt x="2115346" y="380924"/>
                  <a:pt x="2115807" y="383213"/>
                </a:cubicBezTo>
                <a:cubicBezTo>
                  <a:pt x="2116720" y="385506"/>
                  <a:pt x="2125872" y="380158"/>
                  <a:pt x="2133193" y="360302"/>
                </a:cubicBezTo>
                <a:lnTo>
                  <a:pt x="2139602" y="345413"/>
                </a:lnTo>
                <a:cubicBezTo>
                  <a:pt x="2142344" y="339303"/>
                  <a:pt x="2148753" y="333955"/>
                  <a:pt x="2151040" y="327846"/>
                </a:cubicBezTo>
                <a:lnTo>
                  <a:pt x="2152414" y="324791"/>
                </a:lnTo>
                <a:cubicBezTo>
                  <a:pt x="2149210" y="320589"/>
                  <a:pt x="2140058" y="318300"/>
                  <a:pt x="2132280" y="319828"/>
                </a:cubicBezTo>
                <a:lnTo>
                  <a:pt x="2127246" y="322883"/>
                </a:lnTo>
                <a:lnTo>
                  <a:pt x="2123584" y="325172"/>
                </a:lnTo>
                <a:cubicBezTo>
                  <a:pt x="2123128" y="328992"/>
                  <a:pt x="2114889" y="325172"/>
                  <a:pt x="2104364" y="316392"/>
                </a:cubicBezTo>
                <a:cubicBezTo>
                  <a:pt x="2093842" y="307609"/>
                  <a:pt x="2042131" y="304554"/>
                  <a:pt x="2029780" y="299206"/>
                </a:cubicBezTo>
                <a:lnTo>
                  <a:pt x="2017424" y="286606"/>
                </a:lnTo>
                <a:lnTo>
                  <a:pt x="2004611" y="273240"/>
                </a:lnTo>
                <a:cubicBezTo>
                  <a:pt x="2026576" y="257204"/>
                  <a:pt x="2036184" y="246893"/>
                  <a:pt x="2026576" y="250329"/>
                </a:cubicBezTo>
                <a:cubicBezTo>
                  <a:pt x="2016968" y="253769"/>
                  <a:pt x="1994542" y="264460"/>
                  <a:pt x="1993172" y="263314"/>
                </a:cubicBezTo>
                <a:lnTo>
                  <a:pt x="1991342" y="262548"/>
                </a:lnTo>
                <a:cubicBezTo>
                  <a:pt x="1980360" y="257585"/>
                  <a:pt x="1975326" y="243838"/>
                  <a:pt x="1957478" y="251095"/>
                </a:cubicBezTo>
                <a:cubicBezTo>
                  <a:pt x="1945584" y="256058"/>
                  <a:pt x="1952905" y="278969"/>
                  <a:pt x="1971665" y="281262"/>
                </a:cubicBezTo>
                <a:cubicBezTo>
                  <a:pt x="2002324" y="285078"/>
                  <a:pt x="1976700" y="292715"/>
                  <a:pt x="1978986" y="297678"/>
                </a:cubicBezTo>
                <a:lnTo>
                  <a:pt x="1983104" y="306081"/>
                </a:lnTo>
                <a:cubicBezTo>
                  <a:pt x="1992712" y="314865"/>
                  <a:pt x="1988138" y="320589"/>
                  <a:pt x="1973038" y="319062"/>
                </a:cubicBezTo>
                <a:cubicBezTo>
                  <a:pt x="1957934" y="317535"/>
                  <a:pt x="1923619" y="331666"/>
                  <a:pt x="1929566" y="337010"/>
                </a:cubicBezTo>
                <a:cubicBezTo>
                  <a:pt x="1935514" y="342358"/>
                  <a:pt x="1949244" y="382451"/>
                  <a:pt x="1955648" y="383213"/>
                </a:cubicBezTo>
                <a:cubicBezTo>
                  <a:pt x="1962056" y="383979"/>
                  <a:pt x="1976700" y="388561"/>
                  <a:pt x="1972121" y="391235"/>
                </a:cubicBezTo>
                <a:lnTo>
                  <a:pt x="1968917" y="391616"/>
                </a:lnTo>
                <a:cubicBezTo>
                  <a:pt x="1962970" y="392378"/>
                  <a:pt x="1956566" y="392378"/>
                  <a:pt x="1950613" y="391616"/>
                </a:cubicBezTo>
                <a:lnTo>
                  <a:pt x="1933227" y="390088"/>
                </a:lnTo>
                <a:cubicBezTo>
                  <a:pt x="1914468" y="387034"/>
                  <a:pt x="1895246" y="388180"/>
                  <a:pt x="1889755" y="393143"/>
                </a:cubicBezTo>
                <a:cubicBezTo>
                  <a:pt x="1884720" y="398106"/>
                  <a:pt x="1861387" y="408036"/>
                  <a:pt x="1855896" y="399253"/>
                </a:cubicBezTo>
                <a:lnTo>
                  <a:pt x="1852235" y="393905"/>
                </a:lnTo>
                <a:lnTo>
                  <a:pt x="1847656" y="388180"/>
                </a:lnTo>
                <a:cubicBezTo>
                  <a:pt x="1842166" y="381305"/>
                  <a:pt x="1830727" y="375195"/>
                  <a:pt x="1822950" y="374814"/>
                </a:cubicBezTo>
                <a:cubicBezTo>
                  <a:pt x="1814710" y="374434"/>
                  <a:pt x="1796406" y="365269"/>
                  <a:pt x="1802354" y="356105"/>
                </a:cubicBezTo>
                <a:lnTo>
                  <a:pt x="1823406" y="358013"/>
                </a:lnTo>
                <a:cubicBezTo>
                  <a:pt x="1841710" y="359540"/>
                  <a:pt x="1846283" y="348083"/>
                  <a:pt x="1858182" y="343885"/>
                </a:cubicBezTo>
                <a:lnTo>
                  <a:pt x="1863674" y="341973"/>
                </a:lnTo>
                <a:cubicBezTo>
                  <a:pt x="1872369" y="343501"/>
                  <a:pt x="1879229" y="348468"/>
                  <a:pt x="1879229" y="353050"/>
                </a:cubicBezTo>
                <a:lnTo>
                  <a:pt x="1876486" y="355720"/>
                </a:lnTo>
                <a:cubicBezTo>
                  <a:pt x="1870538" y="361449"/>
                  <a:pt x="1861387" y="365269"/>
                  <a:pt x="1855896" y="370994"/>
                </a:cubicBezTo>
                <a:cubicBezTo>
                  <a:pt x="1854066" y="373287"/>
                  <a:pt x="1857265" y="379777"/>
                  <a:pt x="1860926" y="381305"/>
                </a:cubicBezTo>
                <a:lnTo>
                  <a:pt x="1864586" y="382832"/>
                </a:lnTo>
                <a:cubicBezTo>
                  <a:pt x="1871452" y="381305"/>
                  <a:pt x="1886094" y="373287"/>
                  <a:pt x="1897076" y="364503"/>
                </a:cubicBezTo>
                <a:cubicBezTo>
                  <a:pt x="1908058" y="355720"/>
                  <a:pt x="1905316" y="322883"/>
                  <a:pt x="1905316" y="319828"/>
                </a:cubicBezTo>
                <a:cubicBezTo>
                  <a:pt x="1905316" y="316773"/>
                  <a:pt x="1910346" y="307609"/>
                  <a:pt x="1916298" y="307228"/>
                </a:cubicBezTo>
                <a:cubicBezTo>
                  <a:pt x="1922245" y="306843"/>
                  <a:pt x="1936432" y="301118"/>
                  <a:pt x="1932771" y="295008"/>
                </a:cubicBezTo>
                <a:lnTo>
                  <a:pt x="1935058" y="291569"/>
                </a:lnTo>
                <a:cubicBezTo>
                  <a:pt x="1938718" y="286225"/>
                  <a:pt x="1946040" y="281643"/>
                  <a:pt x="1931854" y="282024"/>
                </a:cubicBezTo>
                <a:cubicBezTo>
                  <a:pt x="1920871" y="282404"/>
                  <a:pt x="1907602" y="285459"/>
                  <a:pt x="1900737" y="290426"/>
                </a:cubicBezTo>
                <a:lnTo>
                  <a:pt x="1893872" y="295389"/>
                </a:lnTo>
                <a:cubicBezTo>
                  <a:pt x="1891586" y="304554"/>
                  <a:pt x="1874200" y="299591"/>
                  <a:pt x="1855896" y="283551"/>
                </a:cubicBezTo>
                <a:lnTo>
                  <a:pt x="1823406" y="288133"/>
                </a:lnTo>
                <a:lnTo>
                  <a:pt x="1822950" y="288133"/>
                </a:lnTo>
                <a:cubicBezTo>
                  <a:pt x="1821114" y="282024"/>
                  <a:pt x="1814710" y="275152"/>
                  <a:pt x="1809219" y="272859"/>
                </a:cubicBezTo>
                <a:cubicBezTo>
                  <a:pt x="1803728" y="270185"/>
                  <a:pt x="1806932" y="253003"/>
                  <a:pt x="1821576" y="244604"/>
                </a:cubicBezTo>
                <a:lnTo>
                  <a:pt x="1838048" y="256438"/>
                </a:lnTo>
                <a:cubicBezTo>
                  <a:pt x="1844914" y="261406"/>
                  <a:pt x="1849944" y="267130"/>
                  <a:pt x="1856352" y="272097"/>
                </a:cubicBezTo>
                <a:lnTo>
                  <a:pt x="1860926" y="275533"/>
                </a:lnTo>
                <a:cubicBezTo>
                  <a:pt x="1866416" y="278588"/>
                  <a:pt x="1875568" y="277822"/>
                  <a:pt x="1880603" y="273240"/>
                </a:cubicBezTo>
                <a:lnTo>
                  <a:pt x="1880603" y="269043"/>
                </a:lnTo>
                <a:cubicBezTo>
                  <a:pt x="1881060" y="253384"/>
                  <a:pt x="1889755" y="252622"/>
                  <a:pt x="1906684" y="261021"/>
                </a:cubicBezTo>
                <a:lnTo>
                  <a:pt x="1925450" y="270185"/>
                </a:lnTo>
                <a:cubicBezTo>
                  <a:pt x="1928192" y="257585"/>
                  <a:pt x="1905316" y="241549"/>
                  <a:pt x="1874656" y="234293"/>
                </a:cubicBezTo>
                <a:cubicBezTo>
                  <a:pt x="1843996" y="227037"/>
                  <a:pt x="1753852" y="226275"/>
                  <a:pt x="1760717" y="228564"/>
                </a:cubicBezTo>
                <a:cubicBezTo>
                  <a:pt x="1767578" y="230857"/>
                  <a:pt x="1781764" y="238875"/>
                  <a:pt x="1768038" y="238875"/>
                </a:cubicBezTo>
                <a:cubicBezTo>
                  <a:pt x="1754308" y="238875"/>
                  <a:pt x="1725479" y="249186"/>
                  <a:pt x="1728684" y="262167"/>
                </a:cubicBezTo>
                <a:lnTo>
                  <a:pt x="1745613" y="264841"/>
                </a:lnTo>
                <a:cubicBezTo>
                  <a:pt x="1756595" y="266749"/>
                  <a:pt x="1770782" y="261786"/>
                  <a:pt x="1770326" y="276295"/>
                </a:cubicBezTo>
                <a:cubicBezTo>
                  <a:pt x="1769869" y="289661"/>
                  <a:pt x="1761174" y="296917"/>
                  <a:pt x="1742870" y="298825"/>
                </a:cubicBezTo>
                <a:lnTo>
                  <a:pt x="1732800" y="299591"/>
                </a:lnTo>
                <a:cubicBezTo>
                  <a:pt x="1717701" y="299206"/>
                  <a:pt x="1709467" y="295389"/>
                  <a:pt x="1714497" y="291188"/>
                </a:cubicBezTo>
                <a:cubicBezTo>
                  <a:pt x="1719532" y="286987"/>
                  <a:pt x="1725022" y="276295"/>
                  <a:pt x="1716788" y="275914"/>
                </a:cubicBezTo>
                <a:cubicBezTo>
                  <a:pt x="1708550" y="275152"/>
                  <a:pt x="1680182" y="289661"/>
                  <a:pt x="1671030" y="286606"/>
                </a:cubicBezTo>
                <a:cubicBezTo>
                  <a:pt x="1661878" y="283551"/>
                  <a:pt x="1637622" y="280115"/>
                  <a:pt x="1636709" y="285844"/>
                </a:cubicBezTo>
                <a:cubicBezTo>
                  <a:pt x="1635792" y="291569"/>
                  <a:pt x="1614744" y="282789"/>
                  <a:pt x="1618406" y="275152"/>
                </a:cubicBezTo>
                <a:lnTo>
                  <a:pt x="1621148" y="268277"/>
                </a:lnTo>
                <a:lnTo>
                  <a:pt x="1626640" y="253769"/>
                </a:lnTo>
                <a:cubicBezTo>
                  <a:pt x="1643113" y="261021"/>
                  <a:pt x="1656843" y="262933"/>
                  <a:pt x="1657300" y="258351"/>
                </a:cubicBezTo>
                <a:cubicBezTo>
                  <a:pt x="1657756" y="253769"/>
                  <a:pt x="1645404" y="241930"/>
                  <a:pt x="1629388" y="241164"/>
                </a:cubicBezTo>
                <a:cubicBezTo>
                  <a:pt x="1612914" y="240784"/>
                  <a:pt x="1589576" y="280877"/>
                  <a:pt x="1587290" y="277441"/>
                </a:cubicBezTo>
                <a:cubicBezTo>
                  <a:pt x="1585002" y="274006"/>
                  <a:pt x="1572190" y="269423"/>
                  <a:pt x="1563494" y="273240"/>
                </a:cubicBezTo>
                <a:cubicBezTo>
                  <a:pt x="1554800" y="277441"/>
                  <a:pt x="1563494" y="296917"/>
                  <a:pt x="1555256" y="301118"/>
                </a:cubicBezTo>
                <a:cubicBezTo>
                  <a:pt x="1547022" y="305315"/>
                  <a:pt x="1543360" y="322883"/>
                  <a:pt x="1538782" y="321355"/>
                </a:cubicBezTo>
                <a:cubicBezTo>
                  <a:pt x="1534209" y="319828"/>
                  <a:pt x="1524600" y="307989"/>
                  <a:pt x="1527800" y="298444"/>
                </a:cubicBezTo>
                <a:lnTo>
                  <a:pt x="1512701" y="299591"/>
                </a:lnTo>
                <a:cubicBezTo>
                  <a:pt x="1498976" y="300733"/>
                  <a:pt x="1488450" y="303026"/>
                  <a:pt x="1472890" y="299972"/>
                </a:cubicBezTo>
                <a:lnTo>
                  <a:pt x="1448182" y="294624"/>
                </a:lnTo>
                <a:cubicBezTo>
                  <a:pt x="1451386" y="283170"/>
                  <a:pt x="1447726" y="277060"/>
                  <a:pt x="1440404" y="280877"/>
                </a:cubicBezTo>
                <a:cubicBezTo>
                  <a:pt x="1433083" y="285078"/>
                  <a:pt x="1411118" y="296917"/>
                  <a:pt x="1411118" y="289661"/>
                </a:cubicBezTo>
                <a:cubicBezTo>
                  <a:pt x="1411118" y="282404"/>
                  <a:pt x="1390524" y="265222"/>
                  <a:pt x="1365360" y="267515"/>
                </a:cubicBezTo>
                <a:lnTo>
                  <a:pt x="1385032" y="288514"/>
                </a:lnTo>
                <a:lnTo>
                  <a:pt x="1389154" y="293096"/>
                </a:lnTo>
                <a:cubicBezTo>
                  <a:pt x="1377711" y="306843"/>
                  <a:pt x="1362155" y="310282"/>
                  <a:pt x="1354834" y="301499"/>
                </a:cubicBezTo>
                <a:lnTo>
                  <a:pt x="1348886" y="294624"/>
                </a:lnTo>
                <a:cubicBezTo>
                  <a:pt x="1338817" y="282024"/>
                  <a:pt x="1332413" y="265222"/>
                  <a:pt x="1316852" y="258732"/>
                </a:cubicBezTo>
                <a:cubicBezTo>
                  <a:pt x="1305414" y="253769"/>
                  <a:pt x="1302666" y="249186"/>
                  <a:pt x="1296718" y="243077"/>
                </a:cubicBezTo>
                <a:cubicBezTo>
                  <a:pt x="1282076" y="228564"/>
                  <a:pt x="1238147" y="225510"/>
                  <a:pt x="1222130" y="238875"/>
                </a:cubicBezTo>
                <a:cubicBezTo>
                  <a:pt x="1209779" y="249186"/>
                  <a:pt x="1200627" y="257966"/>
                  <a:pt x="1179119" y="259493"/>
                </a:cubicBezTo>
                <a:lnTo>
                  <a:pt x="1166306" y="263314"/>
                </a:lnTo>
                <a:cubicBezTo>
                  <a:pt x="1158068" y="270951"/>
                  <a:pt x="1146173" y="272478"/>
                  <a:pt x="1139764" y="266749"/>
                </a:cubicBezTo>
                <a:lnTo>
                  <a:pt x="1133360" y="261786"/>
                </a:lnTo>
                <a:cubicBezTo>
                  <a:pt x="1129243" y="258351"/>
                  <a:pt x="1124665" y="253003"/>
                  <a:pt x="1119174" y="252622"/>
                </a:cubicBezTo>
                <a:cubicBezTo>
                  <a:pt x="1110940" y="251856"/>
                  <a:pt x="1096296" y="248801"/>
                  <a:pt x="1097210" y="259878"/>
                </a:cubicBezTo>
                <a:cubicBezTo>
                  <a:pt x="1097210" y="262933"/>
                  <a:pt x="1106361" y="265988"/>
                  <a:pt x="1111396" y="268658"/>
                </a:cubicBezTo>
                <a:lnTo>
                  <a:pt x="1114600" y="270185"/>
                </a:lnTo>
                <a:cubicBezTo>
                  <a:pt x="1120548" y="272859"/>
                  <a:pt x="1109566" y="275914"/>
                  <a:pt x="1090344" y="277060"/>
                </a:cubicBezTo>
                <a:lnTo>
                  <a:pt x="1075245" y="278969"/>
                </a:lnTo>
                <a:cubicBezTo>
                  <a:pt x="1069754" y="279734"/>
                  <a:pt x="1064720" y="289661"/>
                  <a:pt x="1060146" y="279350"/>
                </a:cubicBezTo>
                <a:cubicBezTo>
                  <a:pt x="1058772" y="276680"/>
                  <a:pt x="1066550" y="269423"/>
                  <a:pt x="1071584" y="269043"/>
                </a:cubicBezTo>
                <a:cubicBezTo>
                  <a:pt x="1086684" y="267130"/>
                  <a:pt x="1087602" y="260640"/>
                  <a:pt x="1081192" y="254530"/>
                </a:cubicBezTo>
                <a:cubicBezTo>
                  <a:pt x="1076162" y="249948"/>
                  <a:pt x="1069298" y="236967"/>
                  <a:pt x="1055568" y="249948"/>
                </a:cubicBezTo>
                <a:cubicBezTo>
                  <a:pt x="1054655" y="250714"/>
                  <a:pt x="1051450" y="251856"/>
                  <a:pt x="1050538" y="251475"/>
                </a:cubicBezTo>
                <a:lnTo>
                  <a:pt x="1045046" y="248801"/>
                </a:lnTo>
                <a:cubicBezTo>
                  <a:pt x="1039094" y="245747"/>
                  <a:pt x="1037725" y="239637"/>
                  <a:pt x="1040924" y="235440"/>
                </a:cubicBezTo>
                <a:lnTo>
                  <a:pt x="1044586" y="235055"/>
                </a:lnTo>
                <a:cubicBezTo>
                  <a:pt x="1056942" y="233912"/>
                  <a:pt x="1069298" y="234674"/>
                  <a:pt x="1081654" y="234674"/>
                </a:cubicBezTo>
                <a:cubicBezTo>
                  <a:pt x="1092175" y="234674"/>
                  <a:pt x="1107279" y="237729"/>
                  <a:pt x="1111396" y="234293"/>
                </a:cubicBezTo>
                <a:cubicBezTo>
                  <a:pt x="1121460" y="226275"/>
                  <a:pt x="1148003" y="232385"/>
                  <a:pt x="1145255" y="216726"/>
                </a:cubicBezTo>
                <a:cubicBezTo>
                  <a:pt x="1143886" y="207181"/>
                  <a:pt x="1133360" y="207946"/>
                  <a:pt x="1122834" y="212529"/>
                </a:cubicBezTo>
                <a:cubicBezTo>
                  <a:pt x="1118261" y="214818"/>
                  <a:pt x="1111852" y="215583"/>
                  <a:pt x="1107735" y="218253"/>
                </a:cubicBezTo>
                <a:cubicBezTo>
                  <a:pt x="1088975" y="229711"/>
                  <a:pt x="1066094" y="227037"/>
                  <a:pt x="1044586" y="226275"/>
                </a:cubicBezTo>
                <a:lnTo>
                  <a:pt x="1024912" y="225510"/>
                </a:lnTo>
                <a:cubicBezTo>
                  <a:pt x="1006609" y="230473"/>
                  <a:pt x="989218" y="233527"/>
                  <a:pt x="986932" y="232000"/>
                </a:cubicBezTo>
                <a:cubicBezTo>
                  <a:pt x="984645" y="230473"/>
                  <a:pt x="974119" y="230473"/>
                  <a:pt x="973202" y="236201"/>
                </a:cubicBezTo>
                <a:cubicBezTo>
                  <a:pt x="972288" y="242311"/>
                  <a:pt x="966798" y="250329"/>
                  <a:pt x="961763" y="246893"/>
                </a:cubicBezTo>
                <a:cubicBezTo>
                  <a:pt x="956728" y="243458"/>
                  <a:pt x="942086" y="233527"/>
                  <a:pt x="942542" y="233147"/>
                </a:cubicBezTo>
                <a:cubicBezTo>
                  <a:pt x="942542" y="233147"/>
                  <a:pt x="941629" y="226275"/>
                  <a:pt x="929734" y="226275"/>
                </a:cubicBezTo>
                <a:lnTo>
                  <a:pt x="925612" y="228945"/>
                </a:lnTo>
                <a:cubicBezTo>
                  <a:pt x="913260" y="236967"/>
                  <a:pt x="899530" y="238110"/>
                  <a:pt x="887636" y="231619"/>
                </a:cubicBezTo>
                <a:cubicBezTo>
                  <a:pt x="875280" y="224748"/>
                  <a:pt x="867502" y="225129"/>
                  <a:pt x="856976" y="232766"/>
                </a:cubicBezTo>
                <a:lnTo>
                  <a:pt x="836842" y="247659"/>
                </a:lnTo>
                <a:cubicBezTo>
                  <a:pt x="819912" y="236582"/>
                  <a:pt x="792457" y="215964"/>
                  <a:pt x="775984" y="201451"/>
                </a:cubicBezTo>
                <a:lnTo>
                  <a:pt x="770492" y="231619"/>
                </a:lnTo>
                <a:cubicBezTo>
                  <a:pt x="770492" y="232384"/>
                  <a:pt x="749441" y="232000"/>
                  <a:pt x="738459" y="231619"/>
                </a:cubicBezTo>
                <a:lnTo>
                  <a:pt x="734342" y="231619"/>
                </a:lnTo>
                <a:cubicBezTo>
                  <a:pt x="725190" y="239637"/>
                  <a:pt x="716494" y="241930"/>
                  <a:pt x="714208" y="236582"/>
                </a:cubicBezTo>
                <a:cubicBezTo>
                  <a:pt x="712378" y="231238"/>
                  <a:pt x="699108" y="218253"/>
                  <a:pt x="689040" y="218253"/>
                </a:cubicBezTo>
                <a:cubicBezTo>
                  <a:pt x="678975" y="218253"/>
                  <a:pt x="651058" y="214436"/>
                  <a:pt x="649689" y="222454"/>
                </a:cubicBezTo>
                <a:cubicBezTo>
                  <a:pt x="648315" y="230857"/>
                  <a:pt x="604386" y="235054"/>
                  <a:pt x="592486" y="229710"/>
                </a:cubicBezTo>
                <a:cubicBezTo>
                  <a:pt x="580592" y="224363"/>
                  <a:pt x="554049" y="202217"/>
                  <a:pt x="552680" y="204891"/>
                </a:cubicBezTo>
                <a:cubicBezTo>
                  <a:pt x="551306" y="207946"/>
                  <a:pt x="538950" y="215964"/>
                  <a:pt x="530254" y="212528"/>
                </a:cubicBezTo>
                <a:lnTo>
                  <a:pt x="522020" y="211382"/>
                </a:lnTo>
                <a:cubicBezTo>
                  <a:pt x="507834" y="209473"/>
                  <a:pt x="489074" y="201451"/>
                  <a:pt x="487244" y="221308"/>
                </a:cubicBezTo>
                <a:lnTo>
                  <a:pt x="487244" y="222454"/>
                </a:lnTo>
                <a:cubicBezTo>
                  <a:pt x="476261" y="223601"/>
                  <a:pt x="466653" y="219399"/>
                  <a:pt x="465736" y="213671"/>
                </a:cubicBezTo>
                <a:lnTo>
                  <a:pt x="468940" y="210235"/>
                </a:lnTo>
                <a:lnTo>
                  <a:pt x="474887" y="203745"/>
                </a:lnTo>
                <a:cubicBezTo>
                  <a:pt x="484039" y="197635"/>
                  <a:pt x="478092" y="186943"/>
                  <a:pt x="461162" y="180068"/>
                </a:cubicBezTo>
                <a:lnTo>
                  <a:pt x="454297" y="187324"/>
                </a:lnTo>
                <a:cubicBezTo>
                  <a:pt x="439193" y="203364"/>
                  <a:pt x="414942" y="197254"/>
                  <a:pt x="397100" y="199162"/>
                </a:cubicBezTo>
                <a:lnTo>
                  <a:pt x="376504" y="201451"/>
                </a:lnTo>
                <a:cubicBezTo>
                  <a:pt x="373305" y="210235"/>
                  <a:pt x="367352" y="214436"/>
                  <a:pt x="362779" y="211001"/>
                </a:cubicBezTo>
                <a:lnTo>
                  <a:pt x="357744" y="209088"/>
                </a:lnTo>
                <a:cubicBezTo>
                  <a:pt x="347218" y="205272"/>
                  <a:pt x="357744" y="190379"/>
                  <a:pt x="338067" y="192287"/>
                </a:cubicBezTo>
                <a:lnTo>
                  <a:pt x="314733" y="194580"/>
                </a:lnTo>
                <a:cubicBezTo>
                  <a:pt x="318850" y="206799"/>
                  <a:pt x="317933" y="206799"/>
                  <a:pt x="313359" y="194961"/>
                </a:cubicBezTo>
                <a:lnTo>
                  <a:pt x="292769" y="201071"/>
                </a:lnTo>
                <a:lnTo>
                  <a:pt x="280413" y="204891"/>
                </a:lnTo>
                <a:cubicBezTo>
                  <a:pt x="266226" y="211762"/>
                  <a:pt x="247466" y="211382"/>
                  <a:pt x="238771" y="204125"/>
                </a:cubicBezTo>
                <a:lnTo>
                  <a:pt x="228245" y="197635"/>
                </a:lnTo>
                <a:lnTo>
                  <a:pt x="213602" y="188470"/>
                </a:lnTo>
                <a:cubicBezTo>
                  <a:pt x="202620" y="203364"/>
                  <a:pt x="188438" y="209473"/>
                  <a:pt x="182486" y="201451"/>
                </a:cubicBezTo>
                <a:lnTo>
                  <a:pt x="176539" y="196488"/>
                </a:lnTo>
                <a:cubicBezTo>
                  <a:pt x="164182" y="185797"/>
                  <a:pt x="154118" y="181214"/>
                  <a:pt x="132154" y="191906"/>
                </a:cubicBezTo>
                <a:cubicBezTo>
                  <a:pt x="114763" y="200309"/>
                  <a:pt x="84564" y="187324"/>
                  <a:pt x="63056" y="199543"/>
                </a:cubicBezTo>
                <a:cubicBezTo>
                  <a:pt x="61682" y="200309"/>
                  <a:pt x="57109" y="198397"/>
                  <a:pt x="54361" y="197635"/>
                </a:cubicBezTo>
                <a:cubicBezTo>
                  <a:pt x="25075" y="186562"/>
                  <a:pt x="25075" y="186177"/>
                  <a:pt x="12263" y="192287"/>
                </a:cubicBezTo>
                <a:lnTo>
                  <a:pt x="0" y="196002"/>
                </a:lnTo>
                <a:lnTo>
                  <a:pt x="0" y="0"/>
                </a:lnTo>
                <a:lnTo>
                  <a:pt x="7523034" y="0"/>
                </a:lnTo>
                <a:lnTo>
                  <a:pt x="7523886" y="123"/>
                </a:lnTo>
                <a:lnTo>
                  <a:pt x="7531333" y="0"/>
                </a:lnTo>
                <a:lnTo>
                  <a:pt x="7541732" y="0"/>
                </a:lnTo>
                <a:lnTo>
                  <a:pt x="7550600" y="5182"/>
                </a:lnTo>
                <a:lnTo>
                  <a:pt x="7557465" y="5944"/>
                </a:lnTo>
                <a:lnTo>
                  <a:pt x="7563401" y="0"/>
                </a:lnTo>
                <a:lnTo>
                  <a:pt x="7713411" y="0"/>
                </a:lnTo>
                <a:lnTo>
                  <a:pt x="7716706" y="18929"/>
                </a:lnTo>
                <a:cubicBezTo>
                  <a:pt x="7716706" y="32676"/>
                  <a:pt x="7711671" y="68952"/>
                  <a:pt x="7705263" y="69333"/>
                </a:cubicBezTo>
                <a:cubicBezTo>
                  <a:pt x="7698859" y="69714"/>
                  <a:pt x="7681929" y="73916"/>
                  <a:pt x="7681929" y="77732"/>
                </a:cubicBezTo>
                <a:cubicBezTo>
                  <a:pt x="7681929" y="81553"/>
                  <a:pt x="7662708" y="93006"/>
                  <a:pt x="7639370" y="97973"/>
                </a:cubicBezTo>
                <a:lnTo>
                  <a:pt x="7631136" y="86516"/>
                </a:lnTo>
                <a:cubicBezTo>
                  <a:pt x="7624727" y="77732"/>
                  <a:pt x="7618779" y="76970"/>
                  <a:pt x="7609171" y="80406"/>
                </a:cubicBezTo>
                <a:cubicBezTo>
                  <a:pt x="7595902" y="85369"/>
                  <a:pt x="7579429" y="89951"/>
                  <a:pt x="7571647" y="97973"/>
                </a:cubicBezTo>
                <a:cubicBezTo>
                  <a:pt x="7551974" y="118591"/>
                  <a:pt x="7515367" y="107138"/>
                  <a:pt x="7492485" y="120119"/>
                </a:cubicBezTo>
                <a:cubicBezTo>
                  <a:pt x="7491572" y="120884"/>
                  <a:pt x="7483333" y="118210"/>
                  <a:pt x="7483333" y="116683"/>
                </a:cubicBezTo>
                <a:cubicBezTo>
                  <a:pt x="7482420" y="113247"/>
                  <a:pt x="7483789" y="105991"/>
                  <a:pt x="7485163" y="105991"/>
                </a:cubicBezTo>
                <a:lnTo>
                  <a:pt x="7524062" y="101790"/>
                </a:lnTo>
                <a:lnTo>
                  <a:pt x="7520790" y="79761"/>
                </a:lnTo>
                <a:lnTo>
                  <a:pt x="7545109" y="76970"/>
                </a:lnTo>
                <a:cubicBezTo>
                  <a:pt x="7548769" y="72007"/>
                  <a:pt x="7554717" y="56348"/>
                  <a:pt x="7549226" y="54821"/>
                </a:cubicBezTo>
                <a:cubicBezTo>
                  <a:pt x="7543735" y="53294"/>
                  <a:pt x="7534583" y="44514"/>
                  <a:pt x="7538700" y="39166"/>
                </a:cubicBezTo>
                <a:cubicBezTo>
                  <a:pt x="7540761" y="36492"/>
                  <a:pt x="7531268" y="39358"/>
                  <a:pt x="7519998" y="43941"/>
                </a:cubicBezTo>
                <a:lnTo>
                  <a:pt x="7519416" y="44237"/>
                </a:lnTo>
                <a:lnTo>
                  <a:pt x="7522227" y="28093"/>
                </a:lnTo>
                <a:lnTo>
                  <a:pt x="7515823" y="33056"/>
                </a:lnTo>
                <a:lnTo>
                  <a:pt x="7502554" y="42987"/>
                </a:lnTo>
                <a:lnTo>
                  <a:pt x="7502136" y="53121"/>
                </a:lnTo>
                <a:lnTo>
                  <a:pt x="7490654" y="59022"/>
                </a:lnTo>
                <a:cubicBezTo>
                  <a:pt x="7480590" y="67425"/>
                  <a:pt x="7457251" y="77351"/>
                  <a:pt x="7454965" y="84227"/>
                </a:cubicBezTo>
                <a:cubicBezTo>
                  <a:pt x="7452673" y="90717"/>
                  <a:pt x="7465029" y="110573"/>
                  <a:pt x="7459082" y="114390"/>
                </a:cubicBezTo>
                <a:cubicBezTo>
                  <a:pt x="7453134" y="117829"/>
                  <a:pt x="7434831" y="121265"/>
                  <a:pt x="7430252" y="113628"/>
                </a:cubicBezTo>
                <a:cubicBezTo>
                  <a:pt x="7425679" y="106372"/>
                  <a:pt x="7390902" y="123939"/>
                  <a:pt x="7379459" y="127375"/>
                </a:cubicBezTo>
                <a:lnTo>
                  <a:pt x="7368020" y="129283"/>
                </a:lnTo>
                <a:lnTo>
                  <a:pt x="7361616" y="130430"/>
                </a:lnTo>
                <a:cubicBezTo>
                  <a:pt x="7355208" y="139213"/>
                  <a:pt x="7346974" y="143795"/>
                  <a:pt x="7343769" y="139975"/>
                </a:cubicBezTo>
                <a:cubicBezTo>
                  <a:pt x="7340565" y="136158"/>
                  <a:pt x="7328670" y="128136"/>
                  <a:pt x="7325009" y="130430"/>
                </a:cubicBezTo>
                <a:cubicBezTo>
                  <a:pt x="7321348" y="132719"/>
                  <a:pt x="7312197" y="136158"/>
                  <a:pt x="7309905" y="135012"/>
                </a:cubicBezTo>
                <a:lnTo>
                  <a:pt x="7309905" y="133865"/>
                </a:lnTo>
                <a:cubicBezTo>
                  <a:pt x="7309905" y="114009"/>
                  <a:pt x="7297093" y="92625"/>
                  <a:pt x="7327752" y="76589"/>
                </a:cubicBezTo>
                <a:lnTo>
                  <a:pt x="7331413" y="74677"/>
                </a:lnTo>
                <a:cubicBezTo>
                  <a:pt x="7330039" y="68187"/>
                  <a:pt x="7325009" y="62843"/>
                  <a:pt x="7320431" y="62843"/>
                </a:cubicBezTo>
                <a:cubicBezTo>
                  <a:pt x="7315857" y="63224"/>
                  <a:pt x="7297554" y="76205"/>
                  <a:pt x="7283824" y="88043"/>
                </a:cubicBezTo>
                <a:lnTo>
                  <a:pt x="7287484" y="91098"/>
                </a:lnTo>
                <a:cubicBezTo>
                  <a:pt x="7305788" y="108280"/>
                  <a:pt x="7273759" y="107138"/>
                  <a:pt x="7271929" y="115536"/>
                </a:cubicBezTo>
                <a:cubicBezTo>
                  <a:pt x="7271011" y="118972"/>
                  <a:pt x="7272842" y="123939"/>
                  <a:pt x="7276502" y="126609"/>
                </a:cubicBezTo>
                <a:cubicBezTo>
                  <a:pt x="7282450" y="131576"/>
                  <a:pt x="7287484" y="135773"/>
                  <a:pt x="7273298" y="136158"/>
                </a:cubicBezTo>
                <a:lnTo>
                  <a:pt x="7241269" y="137686"/>
                </a:lnTo>
                <a:cubicBezTo>
                  <a:pt x="7237608" y="147612"/>
                  <a:pt x="7233030" y="156776"/>
                  <a:pt x="7231661" y="157542"/>
                </a:cubicBezTo>
                <a:cubicBezTo>
                  <a:pt x="7230287" y="158304"/>
                  <a:pt x="7219761" y="158304"/>
                  <a:pt x="7213357" y="154487"/>
                </a:cubicBezTo>
                <a:cubicBezTo>
                  <a:pt x="7206492" y="150667"/>
                  <a:pt x="7186815" y="139594"/>
                  <a:pt x="7179037" y="142268"/>
                </a:cubicBezTo>
                <a:cubicBezTo>
                  <a:pt x="7171259" y="144938"/>
                  <a:pt x="7151125" y="145704"/>
                  <a:pt x="7153412" y="136539"/>
                </a:cubicBezTo>
                <a:cubicBezTo>
                  <a:pt x="7155699" y="127756"/>
                  <a:pt x="7152955" y="109808"/>
                  <a:pt x="7141973" y="114775"/>
                </a:cubicBezTo>
                <a:cubicBezTo>
                  <a:pt x="7130991" y="119738"/>
                  <a:pt x="7103075" y="104464"/>
                  <a:pt x="7099414" y="105991"/>
                </a:cubicBezTo>
                <a:lnTo>
                  <a:pt x="7098501" y="107899"/>
                </a:lnTo>
                <a:cubicBezTo>
                  <a:pt x="7097583" y="110192"/>
                  <a:pt x="7097127" y="114390"/>
                  <a:pt x="7099414" y="115917"/>
                </a:cubicBezTo>
                <a:cubicBezTo>
                  <a:pt x="7110396" y="124320"/>
                  <a:pt x="7123208" y="131576"/>
                  <a:pt x="7133734" y="139975"/>
                </a:cubicBezTo>
                <a:lnTo>
                  <a:pt x="7136021" y="141883"/>
                </a:lnTo>
                <a:cubicBezTo>
                  <a:pt x="7133734" y="146850"/>
                  <a:pt x="7125039" y="151047"/>
                  <a:pt x="7116805" y="151047"/>
                </a:cubicBezTo>
                <a:lnTo>
                  <a:pt x="7111314" y="148758"/>
                </a:lnTo>
                <a:cubicBezTo>
                  <a:pt x="7107653" y="147231"/>
                  <a:pt x="7109940" y="140356"/>
                  <a:pt x="7106279" y="138067"/>
                </a:cubicBezTo>
                <a:cubicBezTo>
                  <a:pt x="7099414" y="133865"/>
                  <a:pt x="7090262" y="131191"/>
                  <a:pt x="7081571" y="128136"/>
                </a:cubicBezTo>
                <a:cubicBezTo>
                  <a:pt x="7081110" y="128136"/>
                  <a:pt x="7074706" y="133865"/>
                  <a:pt x="7073789" y="137301"/>
                </a:cubicBezTo>
                <a:cubicBezTo>
                  <a:pt x="7072420" y="145704"/>
                  <a:pt x="7070589" y="154487"/>
                  <a:pt x="7091180" y="153721"/>
                </a:cubicBezTo>
                <a:lnTo>
                  <a:pt x="7093466" y="153721"/>
                </a:lnTo>
                <a:cubicBezTo>
                  <a:pt x="7098501" y="162886"/>
                  <a:pt x="7087519" y="170142"/>
                  <a:pt x="7068759" y="170523"/>
                </a:cubicBezTo>
                <a:lnTo>
                  <a:pt x="7055029" y="170142"/>
                </a:lnTo>
                <a:cubicBezTo>
                  <a:pt x="7042673" y="169761"/>
                  <a:pt x="7039930" y="172816"/>
                  <a:pt x="7035351" y="180834"/>
                </a:cubicBezTo>
                <a:lnTo>
                  <a:pt x="7028947" y="191145"/>
                </a:lnTo>
                <a:cubicBezTo>
                  <a:pt x="7013387" y="184650"/>
                  <a:pt x="6992340" y="175105"/>
                  <a:pt x="6982271" y="169761"/>
                </a:cubicBezTo>
                <a:lnTo>
                  <a:pt x="6973119" y="171289"/>
                </a:lnTo>
                <a:cubicBezTo>
                  <a:pt x="6956646" y="173578"/>
                  <a:pt x="6940634" y="178541"/>
                  <a:pt x="6925073" y="183889"/>
                </a:cubicBezTo>
                <a:lnTo>
                  <a:pt x="6904027" y="191526"/>
                </a:lnTo>
                <a:cubicBezTo>
                  <a:pt x="6878858" y="194581"/>
                  <a:pt x="6826234" y="202979"/>
                  <a:pt x="6786884" y="209855"/>
                </a:cubicBezTo>
                <a:lnTo>
                  <a:pt x="6775440" y="204126"/>
                </a:lnTo>
                <a:cubicBezTo>
                  <a:pt x="6742494" y="187324"/>
                  <a:pt x="6724190" y="200690"/>
                  <a:pt x="6704974" y="215583"/>
                </a:cubicBezTo>
                <a:lnTo>
                  <a:pt x="6702226" y="217492"/>
                </a:lnTo>
                <a:cubicBezTo>
                  <a:pt x="6699026" y="219400"/>
                  <a:pt x="6684383" y="215583"/>
                  <a:pt x="6670197" y="208708"/>
                </a:cubicBezTo>
                <a:lnTo>
                  <a:pt x="6653724" y="216345"/>
                </a:lnTo>
                <a:cubicBezTo>
                  <a:pt x="6634503" y="225510"/>
                  <a:pt x="6643198" y="212909"/>
                  <a:pt x="6639994" y="208708"/>
                </a:cubicBezTo>
                <a:lnTo>
                  <a:pt x="6639081" y="207181"/>
                </a:lnTo>
                <a:cubicBezTo>
                  <a:pt x="6634964" y="206419"/>
                  <a:pt x="6630842" y="207562"/>
                  <a:pt x="6629929" y="209855"/>
                </a:cubicBezTo>
                <a:cubicBezTo>
                  <a:pt x="6629011" y="211763"/>
                  <a:pt x="6618947" y="217492"/>
                  <a:pt x="6611169" y="215199"/>
                </a:cubicBezTo>
                <a:lnTo>
                  <a:pt x="6603848" y="212909"/>
                </a:lnTo>
                <a:cubicBezTo>
                  <a:pt x="6576849" y="204507"/>
                  <a:pt x="6575475" y="204507"/>
                  <a:pt x="6541154" y="217111"/>
                </a:cubicBezTo>
                <a:lnTo>
                  <a:pt x="6538411" y="218253"/>
                </a:lnTo>
                <a:cubicBezTo>
                  <a:pt x="6535207" y="219019"/>
                  <a:pt x="6523768" y="220166"/>
                  <a:pt x="6513242" y="220546"/>
                </a:cubicBezTo>
                <a:cubicBezTo>
                  <a:pt x="6502260" y="221308"/>
                  <a:pt x="6471601" y="219400"/>
                  <a:pt x="6469314" y="215964"/>
                </a:cubicBezTo>
                <a:cubicBezTo>
                  <a:pt x="6467027" y="212909"/>
                  <a:pt x="6457875" y="208327"/>
                  <a:pt x="6453758" y="212529"/>
                </a:cubicBezTo>
                <a:cubicBezTo>
                  <a:pt x="6449636" y="216726"/>
                  <a:pt x="6429046" y="228183"/>
                  <a:pt x="6417151" y="228183"/>
                </a:cubicBezTo>
                <a:lnTo>
                  <a:pt x="6406625" y="228945"/>
                </a:lnTo>
                <a:lnTo>
                  <a:pt x="6400217" y="229330"/>
                </a:lnTo>
                <a:cubicBezTo>
                  <a:pt x="6389696" y="219400"/>
                  <a:pt x="6377339" y="217111"/>
                  <a:pt x="6372761" y="224363"/>
                </a:cubicBezTo>
                <a:cubicBezTo>
                  <a:pt x="6368188" y="231619"/>
                  <a:pt x="6405708" y="236967"/>
                  <a:pt x="6413029" y="234674"/>
                </a:cubicBezTo>
                <a:cubicBezTo>
                  <a:pt x="6420351" y="232385"/>
                  <a:pt x="6429046" y="246893"/>
                  <a:pt x="6417607" y="256058"/>
                </a:cubicBezTo>
                <a:lnTo>
                  <a:pt x="6400678" y="254911"/>
                </a:lnTo>
                <a:cubicBezTo>
                  <a:pt x="6393813" y="254530"/>
                  <a:pt x="6387865" y="248801"/>
                  <a:pt x="6381000" y="246893"/>
                </a:cubicBezTo>
                <a:lnTo>
                  <a:pt x="6356749" y="241549"/>
                </a:lnTo>
                <a:cubicBezTo>
                  <a:pt x="6363609" y="228183"/>
                  <a:pt x="6359492" y="221308"/>
                  <a:pt x="6347597" y="226275"/>
                </a:cubicBezTo>
                <a:cubicBezTo>
                  <a:pt x="6335241" y="231238"/>
                  <a:pt x="6310073" y="248040"/>
                  <a:pt x="6313733" y="253769"/>
                </a:cubicBezTo>
                <a:lnTo>
                  <a:pt x="6318312" y="254530"/>
                </a:lnTo>
                <a:lnTo>
                  <a:pt x="6331124" y="256438"/>
                </a:lnTo>
                <a:cubicBezTo>
                  <a:pt x="6337072" y="264076"/>
                  <a:pt x="6328833" y="270951"/>
                  <a:pt x="6312821" y="271713"/>
                </a:cubicBezTo>
                <a:cubicBezTo>
                  <a:pt x="6296804" y="272859"/>
                  <a:pt x="6264314" y="254911"/>
                  <a:pt x="6270261" y="250329"/>
                </a:cubicBezTo>
                <a:lnTo>
                  <a:pt x="6268892" y="246893"/>
                </a:lnTo>
                <a:cubicBezTo>
                  <a:pt x="6266600" y="240784"/>
                  <a:pt x="6258823" y="235821"/>
                  <a:pt x="6252419" y="230857"/>
                </a:cubicBezTo>
                <a:cubicBezTo>
                  <a:pt x="6250588" y="229330"/>
                  <a:pt x="6244636" y="229330"/>
                  <a:pt x="6240975" y="229711"/>
                </a:cubicBezTo>
                <a:cubicBezTo>
                  <a:pt x="6227250" y="231238"/>
                  <a:pt x="6236402" y="253384"/>
                  <a:pt x="6215811" y="245747"/>
                </a:cubicBezTo>
                <a:cubicBezTo>
                  <a:pt x="6202538" y="240784"/>
                  <a:pt x="6180117" y="235055"/>
                  <a:pt x="6178743" y="238494"/>
                </a:cubicBezTo>
                <a:lnTo>
                  <a:pt x="6170053" y="259112"/>
                </a:lnTo>
                <a:cubicBezTo>
                  <a:pt x="6178287" y="270185"/>
                  <a:pt x="6171883" y="279350"/>
                  <a:pt x="6156322" y="278969"/>
                </a:cubicBezTo>
                <a:lnTo>
                  <a:pt x="6146714" y="275152"/>
                </a:lnTo>
                <a:cubicBezTo>
                  <a:pt x="6132984" y="270185"/>
                  <a:pt x="6126124" y="261786"/>
                  <a:pt x="6142597" y="252241"/>
                </a:cubicBezTo>
                <a:lnTo>
                  <a:pt x="6150375" y="247659"/>
                </a:lnTo>
                <a:cubicBezTo>
                  <a:pt x="6159527" y="236582"/>
                  <a:pt x="6138475" y="233527"/>
                  <a:pt x="6103698" y="241164"/>
                </a:cubicBezTo>
                <a:lnTo>
                  <a:pt x="6107359" y="267130"/>
                </a:lnTo>
                <a:cubicBezTo>
                  <a:pt x="6108277" y="272478"/>
                  <a:pt x="6091803" y="273625"/>
                  <a:pt x="6084026" y="266369"/>
                </a:cubicBezTo>
                <a:cubicBezTo>
                  <a:pt x="6079904" y="262548"/>
                  <a:pt x="6078073" y="256823"/>
                  <a:pt x="6073043" y="254911"/>
                </a:cubicBezTo>
                <a:lnTo>
                  <a:pt x="6066635" y="252622"/>
                </a:lnTo>
                <a:cubicBezTo>
                  <a:pt x="6057483" y="252622"/>
                  <a:pt x="6051079" y="250714"/>
                  <a:pt x="6052448" y="248421"/>
                </a:cubicBezTo>
                <a:cubicBezTo>
                  <a:pt x="6053822" y="246131"/>
                  <a:pt x="6045127" y="233527"/>
                  <a:pt x="6030028" y="225129"/>
                </a:cubicBezTo>
                <a:lnTo>
                  <a:pt x="6013098" y="237348"/>
                </a:lnTo>
                <a:cubicBezTo>
                  <a:pt x="6009437" y="240022"/>
                  <a:pt x="5997999" y="240403"/>
                  <a:pt x="5997999" y="241549"/>
                </a:cubicBezTo>
                <a:cubicBezTo>
                  <a:pt x="5997538" y="257585"/>
                  <a:pt x="5988847" y="256823"/>
                  <a:pt x="5971456" y="249948"/>
                </a:cubicBezTo>
                <a:cubicBezTo>
                  <a:pt x="5956813" y="244219"/>
                  <a:pt x="5938510" y="238494"/>
                  <a:pt x="5932562" y="259112"/>
                </a:cubicBezTo>
                <a:cubicBezTo>
                  <a:pt x="5930275" y="267896"/>
                  <a:pt x="5912885" y="269804"/>
                  <a:pt x="5897785" y="271713"/>
                </a:cubicBezTo>
                <a:lnTo>
                  <a:pt x="5868500" y="275533"/>
                </a:lnTo>
                <a:cubicBezTo>
                  <a:pt x="5862091" y="291188"/>
                  <a:pt x="5851109" y="303788"/>
                  <a:pt x="5843331" y="303788"/>
                </a:cubicBezTo>
                <a:cubicBezTo>
                  <a:pt x="5836010" y="303788"/>
                  <a:pt x="5814963" y="301118"/>
                  <a:pt x="5815419" y="297678"/>
                </a:cubicBezTo>
                <a:lnTo>
                  <a:pt x="5815876" y="297678"/>
                </a:lnTo>
                <a:lnTo>
                  <a:pt x="5848366" y="296151"/>
                </a:lnTo>
                <a:cubicBezTo>
                  <a:pt x="5840127" y="280877"/>
                  <a:pt x="5825945" y="271332"/>
                  <a:pt x="5816793" y="274767"/>
                </a:cubicBezTo>
                <a:lnTo>
                  <a:pt x="5809928" y="275914"/>
                </a:lnTo>
                <a:lnTo>
                  <a:pt x="5803063" y="277060"/>
                </a:lnTo>
                <a:cubicBezTo>
                  <a:pt x="5795285" y="276680"/>
                  <a:pt x="5792999" y="273240"/>
                  <a:pt x="5798490" y="269423"/>
                </a:cubicBezTo>
                <a:lnTo>
                  <a:pt x="5797572" y="267515"/>
                </a:lnTo>
                <a:cubicBezTo>
                  <a:pt x="5786590" y="249186"/>
                  <a:pt x="5748152" y="238875"/>
                  <a:pt x="5716580" y="248421"/>
                </a:cubicBezTo>
                <a:lnTo>
                  <a:pt x="5709258" y="250714"/>
                </a:lnTo>
                <a:cubicBezTo>
                  <a:pt x="5702850" y="260640"/>
                  <a:pt x="5691411" y="269804"/>
                  <a:pt x="5683633" y="271713"/>
                </a:cubicBezTo>
                <a:lnTo>
                  <a:pt x="5681803" y="270185"/>
                </a:lnTo>
                <a:cubicBezTo>
                  <a:pt x="5677225" y="266369"/>
                  <a:pt x="5676768" y="260259"/>
                  <a:pt x="5672195" y="256438"/>
                </a:cubicBezTo>
                <a:cubicBezTo>
                  <a:pt x="5661669" y="247274"/>
                  <a:pt x="5649313" y="239256"/>
                  <a:pt x="5633296" y="253003"/>
                </a:cubicBezTo>
                <a:cubicBezTo>
                  <a:pt x="5625062" y="248801"/>
                  <a:pt x="5618653" y="255296"/>
                  <a:pt x="5618653" y="267130"/>
                </a:cubicBezTo>
                <a:cubicBezTo>
                  <a:pt x="5618653" y="278969"/>
                  <a:pt x="5608132" y="312952"/>
                  <a:pt x="5604010" y="312952"/>
                </a:cubicBezTo>
                <a:cubicBezTo>
                  <a:pt x="5599893" y="312952"/>
                  <a:pt x="5587081" y="302261"/>
                  <a:pt x="5582046" y="288514"/>
                </a:cubicBezTo>
                <a:lnTo>
                  <a:pt x="5570607" y="280877"/>
                </a:lnTo>
                <a:cubicBezTo>
                  <a:pt x="5561912" y="275152"/>
                  <a:pt x="5544070" y="277441"/>
                  <a:pt x="5533544" y="286987"/>
                </a:cubicBezTo>
                <a:cubicBezTo>
                  <a:pt x="5531714" y="288514"/>
                  <a:pt x="5518445" y="286225"/>
                  <a:pt x="5517983" y="285078"/>
                </a:cubicBezTo>
                <a:cubicBezTo>
                  <a:pt x="5513866" y="262933"/>
                  <a:pt x="5480463" y="267130"/>
                  <a:pt x="5473598" y="271713"/>
                </a:cubicBezTo>
                <a:lnTo>
                  <a:pt x="5455751" y="283932"/>
                </a:lnTo>
                <a:cubicBezTo>
                  <a:pt x="5434248" y="282789"/>
                  <a:pt x="5416857" y="284697"/>
                  <a:pt x="5416857" y="288514"/>
                </a:cubicBezTo>
                <a:cubicBezTo>
                  <a:pt x="5416857" y="292334"/>
                  <a:pt x="5432874" y="306462"/>
                  <a:pt x="5452552" y="309517"/>
                </a:cubicBezTo>
                <a:lnTo>
                  <a:pt x="5468564" y="298444"/>
                </a:lnTo>
                <a:lnTo>
                  <a:pt x="5471768" y="296536"/>
                </a:lnTo>
                <a:cubicBezTo>
                  <a:pt x="5480920" y="298444"/>
                  <a:pt x="5491902" y="303407"/>
                  <a:pt x="5496480" y="307609"/>
                </a:cubicBezTo>
                <a:cubicBezTo>
                  <a:pt x="5501054" y="311810"/>
                  <a:pt x="5523936" y="311810"/>
                  <a:pt x="5530340" y="319447"/>
                </a:cubicBezTo>
                <a:lnTo>
                  <a:pt x="5538117" y="320974"/>
                </a:lnTo>
                <a:cubicBezTo>
                  <a:pt x="5557339" y="324791"/>
                  <a:pt x="5547269" y="308370"/>
                  <a:pt x="5557795" y="305315"/>
                </a:cubicBezTo>
                <a:cubicBezTo>
                  <a:pt x="5559169" y="304935"/>
                  <a:pt x="5563286" y="309136"/>
                  <a:pt x="5566490" y="309898"/>
                </a:cubicBezTo>
                <a:lnTo>
                  <a:pt x="5573812" y="311810"/>
                </a:lnTo>
                <a:cubicBezTo>
                  <a:pt x="5583420" y="312952"/>
                  <a:pt x="5595776" y="315626"/>
                  <a:pt x="5601267" y="317154"/>
                </a:cubicBezTo>
                <a:cubicBezTo>
                  <a:pt x="5606302" y="318681"/>
                  <a:pt x="5624144" y="313337"/>
                  <a:pt x="5623688" y="305315"/>
                </a:cubicBezTo>
                <a:lnTo>
                  <a:pt x="5628266" y="300352"/>
                </a:lnTo>
                <a:cubicBezTo>
                  <a:pt x="5636500" y="291188"/>
                  <a:pt x="5669447" y="296917"/>
                  <a:pt x="5673564" y="307609"/>
                </a:cubicBezTo>
                <a:cubicBezTo>
                  <a:pt x="5674025" y="308755"/>
                  <a:pt x="5665786" y="310663"/>
                  <a:pt x="5663956" y="313337"/>
                </a:cubicBezTo>
                <a:lnTo>
                  <a:pt x="5650687" y="327465"/>
                </a:lnTo>
                <a:cubicBezTo>
                  <a:pt x="5628723" y="337391"/>
                  <a:pt x="5589829" y="337391"/>
                  <a:pt x="5564204" y="327465"/>
                </a:cubicBezTo>
                <a:lnTo>
                  <a:pt x="5534918" y="329373"/>
                </a:lnTo>
                <a:cubicBezTo>
                  <a:pt x="5494189" y="332428"/>
                  <a:pt x="5494189" y="331281"/>
                  <a:pt x="5470855" y="320209"/>
                </a:cubicBezTo>
                <a:cubicBezTo>
                  <a:pt x="5464447" y="317154"/>
                  <a:pt x="5457582" y="314480"/>
                  <a:pt x="5450260" y="313337"/>
                </a:cubicBezTo>
                <a:lnTo>
                  <a:pt x="5444769" y="312191"/>
                </a:lnTo>
                <a:cubicBezTo>
                  <a:pt x="5433787" y="313337"/>
                  <a:pt x="5431500" y="318681"/>
                  <a:pt x="5439278" y="324029"/>
                </a:cubicBezTo>
                <a:cubicBezTo>
                  <a:pt x="5447061" y="329373"/>
                  <a:pt x="5454382" y="342739"/>
                  <a:pt x="5435617" y="340065"/>
                </a:cubicBezTo>
                <a:cubicBezTo>
                  <a:pt x="5416401" y="337391"/>
                  <a:pt x="5377963" y="301499"/>
                  <a:pt x="5366525" y="307228"/>
                </a:cubicBezTo>
                <a:cubicBezTo>
                  <a:pt x="5355081" y="312572"/>
                  <a:pt x="5317105" y="325557"/>
                  <a:pt x="5308866" y="322502"/>
                </a:cubicBezTo>
                <a:cubicBezTo>
                  <a:pt x="5300632" y="319447"/>
                  <a:pt x="5280037" y="316007"/>
                  <a:pt x="5282323" y="321355"/>
                </a:cubicBezTo>
                <a:cubicBezTo>
                  <a:pt x="5284159" y="326699"/>
                  <a:pt x="5264025" y="345413"/>
                  <a:pt x="5243430" y="351522"/>
                </a:cubicBezTo>
                <a:lnTo>
                  <a:pt x="5227874" y="348848"/>
                </a:lnTo>
                <a:cubicBezTo>
                  <a:pt x="5209114" y="345794"/>
                  <a:pt x="5191267" y="345794"/>
                  <a:pt x="5180285" y="329754"/>
                </a:cubicBezTo>
                <a:cubicBezTo>
                  <a:pt x="5173419" y="319447"/>
                  <a:pt x="5153742" y="311810"/>
                  <a:pt x="5137730" y="305315"/>
                </a:cubicBezTo>
                <a:cubicBezTo>
                  <a:pt x="5133152" y="303407"/>
                  <a:pt x="5121257" y="312191"/>
                  <a:pt x="5113018" y="311810"/>
                </a:cubicBezTo>
                <a:lnTo>
                  <a:pt x="5089679" y="310663"/>
                </a:lnTo>
                <a:cubicBezTo>
                  <a:pt x="5069089" y="298063"/>
                  <a:pt x="5046212" y="295008"/>
                  <a:pt x="5039347" y="303788"/>
                </a:cubicBezTo>
                <a:lnTo>
                  <a:pt x="5033399" y="311810"/>
                </a:lnTo>
                <a:lnTo>
                  <a:pt x="5016926" y="335102"/>
                </a:lnTo>
                <a:cubicBezTo>
                  <a:pt x="5037973" y="342358"/>
                  <a:pt x="5042090" y="356486"/>
                  <a:pt x="5026534" y="366031"/>
                </a:cubicBezTo>
                <a:lnTo>
                  <a:pt x="5058563" y="371760"/>
                </a:lnTo>
                <a:cubicBezTo>
                  <a:pt x="5062224" y="372521"/>
                  <a:pt x="5066802" y="373287"/>
                  <a:pt x="5068633" y="374814"/>
                </a:cubicBezTo>
                <a:cubicBezTo>
                  <a:pt x="5070463" y="376723"/>
                  <a:pt x="5071837" y="380543"/>
                  <a:pt x="5070002" y="382451"/>
                </a:cubicBezTo>
                <a:cubicBezTo>
                  <a:pt x="5068176" y="383979"/>
                  <a:pt x="5060855" y="385506"/>
                  <a:pt x="5059481" y="384741"/>
                </a:cubicBezTo>
                <a:cubicBezTo>
                  <a:pt x="5040260" y="374434"/>
                  <a:pt x="5025617" y="379397"/>
                  <a:pt x="5012804" y="390088"/>
                </a:cubicBezTo>
                <a:lnTo>
                  <a:pt x="4999992" y="400780"/>
                </a:lnTo>
                <a:cubicBezTo>
                  <a:pt x="4985810" y="391997"/>
                  <a:pt x="4969793" y="391997"/>
                  <a:pt x="4964302" y="400780"/>
                </a:cubicBezTo>
                <a:cubicBezTo>
                  <a:pt x="4958811" y="409564"/>
                  <a:pt x="4985349" y="416816"/>
                  <a:pt x="4964759" y="420637"/>
                </a:cubicBezTo>
                <a:lnTo>
                  <a:pt x="4950572" y="413761"/>
                </a:lnTo>
                <a:cubicBezTo>
                  <a:pt x="4938221" y="407652"/>
                  <a:pt x="4925408" y="400015"/>
                  <a:pt x="4911222" y="397725"/>
                </a:cubicBezTo>
                <a:lnTo>
                  <a:pt x="4901152" y="396198"/>
                </a:lnTo>
                <a:cubicBezTo>
                  <a:pt x="4886053" y="401927"/>
                  <a:pt x="4875989" y="399253"/>
                  <a:pt x="4878275" y="389708"/>
                </a:cubicBezTo>
                <a:cubicBezTo>
                  <a:pt x="4880562" y="380543"/>
                  <a:pt x="4882849" y="357247"/>
                  <a:pt x="4877358" y="357632"/>
                </a:cubicBezTo>
                <a:cubicBezTo>
                  <a:pt x="4871867" y="358013"/>
                  <a:pt x="4853107" y="352665"/>
                  <a:pt x="4844411" y="344647"/>
                </a:cubicBezTo>
                <a:lnTo>
                  <a:pt x="4830686" y="354192"/>
                </a:lnTo>
                <a:cubicBezTo>
                  <a:pt x="4822447" y="359540"/>
                  <a:pt x="4798652" y="364884"/>
                  <a:pt x="4785840" y="363357"/>
                </a:cubicBezTo>
                <a:lnTo>
                  <a:pt x="4768910" y="361449"/>
                </a:lnTo>
                <a:cubicBezTo>
                  <a:pt x="4762963" y="371760"/>
                  <a:pt x="4746033" y="375961"/>
                  <a:pt x="4731390" y="370613"/>
                </a:cubicBezTo>
                <a:lnTo>
                  <a:pt x="4719947" y="364884"/>
                </a:lnTo>
                <a:lnTo>
                  <a:pt x="4704391" y="356866"/>
                </a:lnTo>
                <a:cubicBezTo>
                  <a:pt x="4722238" y="349610"/>
                  <a:pt x="4721321" y="334336"/>
                  <a:pt x="4702561" y="322883"/>
                </a:cubicBezTo>
                <a:lnTo>
                  <a:pt x="4678766" y="321736"/>
                </a:lnTo>
                <a:cubicBezTo>
                  <a:pt x="4654515" y="320589"/>
                  <a:pt x="4633007" y="323644"/>
                  <a:pt x="4623855" y="342358"/>
                </a:cubicBezTo>
                <a:cubicBezTo>
                  <a:pt x="4623398" y="343120"/>
                  <a:pt x="4615616" y="342739"/>
                  <a:pt x="4611499" y="342358"/>
                </a:cubicBezTo>
                <a:cubicBezTo>
                  <a:pt x="4604633" y="341973"/>
                  <a:pt x="4592739" y="339303"/>
                  <a:pt x="4590909" y="340831"/>
                </a:cubicBezTo>
                <a:lnTo>
                  <a:pt x="4576265" y="356486"/>
                </a:lnTo>
                <a:lnTo>
                  <a:pt x="4538270" y="340730"/>
                </a:lnTo>
                <a:lnTo>
                  <a:pt x="4544693" y="337776"/>
                </a:lnTo>
                <a:lnTo>
                  <a:pt x="4553845" y="327846"/>
                </a:lnTo>
                <a:cubicBezTo>
                  <a:pt x="4572149" y="319828"/>
                  <a:pt x="4580839" y="306081"/>
                  <a:pt x="4573061" y="297298"/>
                </a:cubicBezTo>
                <a:lnTo>
                  <a:pt x="4559336" y="309898"/>
                </a:lnTo>
                <a:cubicBezTo>
                  <a:pt x="4547893" y="320209"/>
                  <a:pt x="4540114" y="297298"/>
                  <a:pt x="4524559" y="307609"/>
                </a:cubicBezTo>
                <a:lnTo>
                  <a:pt x="4517694" y="312191"/>
                </a:lnTo>
                <a:lnTo>
                  <a:pt x="4515955" y="331478"/>
                </a:lnTo>
                <a:lnTo>
                  <a:pt x="4502595" y="325937"/>
                </a:lnTo>
                <a:lnTo>
                  <a:pt x="4500765" y="330139"/>
                </a:lnTo>
                <a:cubicBezTo>
                  <a:pt x="4496642" y="340446"/>
                  <a:pt x="4490695" y="331666"/>
                  <a:pt x="4485661" y="329754"/>
                </a:cubicBezTo>
                <a:cubicBezTo>
                  <a:pt x="4470561" y="323263"/>
                  <a:pt x="4463240" y="332047"/>
                  <a:pt x="4456375" y="338157"/>
                </a:cubicBezTo>
                <a:cubicBezTo>
                  <a:pt x="4453175" y="341211"/>
                  <a:pt x="4453631" y="349229"/>
                  <a:pt x="4457292" y="351903"/>
                </a:cubicBezTo>
                <a:cubicBezTo>
                  <a:pt x="4463240" y="356486"/>
                  <a:pt x="4478339" y="362595"/>
                  <a:pt x="4481087" y="361068"/>
                </a:cubicBezTo>
                <a:cubicBezTo>
                  <a:pt x="4490469" y="355912"/>
                  <a:pt x="4502480" y="354289"/>
                  <a:pt x="4514091" y="351855"/>
                </a:cubicBezTo>
                <a:lnTo>
                  <a:pt x="4516070" y="350945"/>
                </a:lnTo>
                <a:lnTo>
                  <a:pt x="4525472" y="370232"/>
                </a:lnTo>
                <a:cubicBezTo>
                  <a:pt x="4530963" y="372521"/>
                  <a:pt x="4562079" y="376723"/>
                  <a:pt x="4582669" y="374814"/>
                </a:cubicBezTo>
                <a:lnTo>
                  <a:pt x="4600060" y="367558"/>
                </a:lnTo>
                <a:cubicBezTo>
                  <a:pt x="4617907" y="359921"/>
                  <a:pt x="4635294" y="351522"/>
                  <a:pt x="4658632" y="351903"/>
                </a:cubicBezTo>
                <a:lnTo>
                  <a:pt x="4661375" y="351903"/>
                </a:lnTo>
                <a:cubicBezTo>
                  <a:pt x="4666409" y="341211"/>
                  <a:pt x="4685169" y="344647"/>
                  <a:pt x="4703017" y="359540"/>
                </a:cubicBezTo>
                <a:lnTo>
                  <a:pt x="4676479" y="377488"/>
                </a:lnTo>
                <a:cubicBezTo>
                  <a:pt x="4670070" y="381686"/>
                  <a:pt x="4668696" y="387034"/>
                  <a:pt x="4656802" y="387795"/>
                </a:cubicBezTo>
                <a:cubicBezTo>
                  <a:pt x="4648106" y="388561"/>
                  <a:pt x="4638042" y="391997"/>
                  <a:pt x="4631633" y="396579"/>
                </a:cubicBezTo>
                <a:cubicBezTo>
                  <a:pt x="4619737" y="405362"/>
                  <a:pt x="4611955" y="405362"/>
                  <a:pt x="4596399" y="398106"/>
                </a:cubicBezTo>
                <a:cubicBezTo>
                  <a:pt x="4579926" y="390469"/>
                  <a:pt x="4561166" y="396960"/>
                  <a:pt x="4564827" y="404216"/>
                </a:cubicBezTo>
                <a:lnTo>
                  <a:pt x="4569857" y="414146"/>
                </a:lnTo>
                <a:cubicBezTo>
                  <a:pt x="4561166" y="419109"/>
                  <a:pt x="4554757" y="429420"/>
                  <a:pt x="4556131" y="436672"/>
                </a:cubicBezTo>
                <a:lnTo>
                  <a:pt x="4557505" y="436672"/>
                </a:lnTo>
                <a:cubicBezTo>
                  <a:pt x="4568944" y="437057"/>
                  <a:pt x="4579008" y="438585"/>
                  <a:pt x="4575809" y="448130"/>
                </a:cubicBezTo>
                <a:cubicBezTo>
                  <a:pt x="4573979" y="452712"/>
                  <a:pt x="4567114" y="458441"/>
                  <a:pt x="4560705" y="460349"/>
                </a:cubicBezTo>
                <a:lnTo>
                  <a:pt x="4543319" y="464931"/>
                </a:lnTo>
                <a:cubicBezTo>
                  <a:pt x="4520893" y="468748"/>
                  <a:pt x="4502134" y="467986"/>
                  <a:pt x="4502134" y="463023"/>
                </a:cubicBezTo>
                <a:cubicBezTo>
                  <a:pt x="4502134" y="460540"/>
                  <a:pt x="4496758" y="453762"/>
                  <a:pt x="4492011" y="448463"/>
                </a:cubicBezTo>
                <a:lnTo>
                  <a:pt x="4486477" y="442726"/>
                </a:lnTo>
                <a:lnTo>
                  <a:pt x="4508312" y="441208"/>
                </a:lnTo>
                <a:cubicBezTo>
                  <a:pt x="4517463" y="437724"/>
                  <a:pt x="4524785" y="432282"/>
                  <a:pt x="4519980" y="427893"/>
                </a:cubicBezTo>
                <a:cubicBezTo>
                  <a:pt x="4510372" y="419109"/>
                  <a:pt x="4481087" y="398106"/>
                  <a:pt x="4476970" y="400399"/>
                </a:cubicBezTo>
                <a:cubicBezTo>
                  <a:pt x="4472848" y="402689"/>
                  <a:pt x="4472848" y="435911"/>
                  <a:pt x="4468730" y="442020"/>
                </a:cubicBezTo>
                <a:cubicBezTo>
                  <a:pt x="4464614" y="448511"/>
                  <a:pt x="4443106" y="468748"/>
                  <a:pt x="4449514" y="484407"/>
                </a:cubicBezTo>
                <a:lnTo>
                  <a:pt x="4477883" y="475623"/>
                </a:lnTo>
                <a:cubicBezTo>
                  <a:pt x="4482000" y="474477"/>
                  <a:pt x="4492525" y="476770"/>
                  <a:pt x="4494355" y="479440"/>
                </a:cubicBezTo>
                <a:cubicBezTo>
                  <a:pt x="4500303" y="487462"/>
                  <a:pt x="4500765" y="498534"/>
                  <a:pt x="4508999" y="504263"/>
                </a:cubicBezTo>
                <a:lnTo>
                  <a:pt x="4515407" y="508845"/>
                </a:lnTo>
                <a:cubicBezTo>
                  <a:pt x="4530050" y="509988"/>
                  <a:pt x="4551553" y="518391"/>
                  <a:pt x="4563910" y="527555"/>
                </a:cubicBezTo>
                <a:lnTo>
                  <a:pt x="4576722" y="534426"/>
                </a:lnTo>
                <a:lnTo>
                  <a:pt x="4581300" y="537100"/>
                </a:lnTo>
                <a:cubicBezTo>
                  <a:pt x="4589991" y="537100"/>
                  <a:pt x="4596856" y="532518"/>
                  <a:pt x="4596399" y="527174"/>
                </a:cubicBezTo>
                <a:lnTo>
                  <a:pt x="4594569" y="522592"/>
                </a:lnTo>
                <a:cubicBezTo>
                  <a:pt x="4593652" y="520299"/>
                  <a:pt x="4589535" y="518391"/>
                  <a:pt x="4588161" y="516097"/>
                </a:cubicBezTo>
                <a:cubicBezTo>
                  <a:pt x="4585418" y="511515"/>
                  <a:pt x="4589991" y="508080"/>
                  <a:pt x="4598686" y="508460"/>
                </a:cubicBezTo>
                <a:lnTo>
                  <a:pt x="4601890" y="508460"/>
                </a:lnTo>
                <a:cubicBezTo>
                  <a:pt x="4607382" y="512281"/>
                  <a:pt x="4611955" y="511900"/>
                  <a:pt x="4612412" y="507699"/>
                </a:cubicBezTo>
                <a:cubicBezTo>
                  <a:pt x="4612873" y="503497"/>
                  <a:pt x="4606007" y="489751"/>
                  <a:pt x="4596856" y="488989"/>
                </a:cubicBezTo>
                <a:cubicBezTo>
                  <a:pt x="4587704" y="488223"/>
                  <a:pt x="4572149" y="482494"/>
                  <a:pt x="4582669" y="477531"/>
                </a:cubicBezTo>
                <a:cubicBezTo>
                  <a:pt x="4593195" y="472568"/>
                  <a:pt x="4634381" y="479059"/>
                  <a:pt x="4647193" y="477912"/>
                </a:cubicBezTo>
                <a:cubicBezTo>
                  <a:pt x="4659545" y="477151"/>
                  <a:pt x="4668696" y="451185"/>
                  <a:pt x="4674649" y="457675"/>
                </a:cubicBezTo>
                <a:cubicBezTo>
                  <a:pt x="4680596" y="464166"/>
                  <a:pt x="4695695" y="477151"/>
                  <a:pt x="4698443" y="476770"/>
                </a:cubicBezTo>
                <a:lnTo>
                  <a:pt x="4700274" y="475242"/>
                </a:lnTo>
                <a:cubicBezTo>
                  <a:pt x="4706678" y="468748"/>
                  <a:pt x="4710795" y="456913"/>
                  <a:pt x="4718116" y="455767"/>
                </a:cubicBezTo>
                <a:cubicBezTo>
                  <a:pt x="4759302" y="449657"/>
                  <a:pt x="4733216" y="440493"/>
                  <a:pt x="4722238" y="431709"/>
                </a:cubicBezTo>
                <a:lnTo>
                  <a:pt x="4719034" y="429035"/>
                </a:lnTo>
                <a:cubicBezTo>
                  <a:pt x="4712625" y="423691"/>
                  <a:pt x="4719947" y="424072"/>
                  <a:pt x="4735051" y="430563"/>
                </a:cubicBezTo>
                <a:cubicBezTo>
                  <a:pt x="4750150" y="436672"/>
                  <a:pt x="4772571" y="462638"/>
                  <a:pt x="4781266" y="459583"/>
                </a:cubicBezTo>
                <a:cubicBezTo>
                  <a:pt x="4789962" y="456529"/>
                  <a:pt x="4785383" y="435911"/>
                  <a:pt x="4797739" y="427893"/>
                </a:cubicBezTo>
                <a:lnTo>
                  <a:pt x="4810096" y="421398"/>
                </a:lnTo>
                <a:lnTo>
                  <a:pt x="4811465" y="420637"/>
                </a:lnTo>
                <a:cubicBezTo>
                  <a:pt x="4817417" y="423691"/>
                  <a:pt x="4831142" y="434002"/>
                  <a:pt x="4842124" y="443548"/>
                </a:cubicBezTo>
                <a:lnTo>
                  <a:pt x="4844411" y="455001"/>
                </a:lnTo>
                <a:lnTo>
                  <a:pt x="4844411" y="455386"/>
                </a:lnTo>
                <a:cubicBezTo>
                  <a:pt x="4853107" y="455001"/>
                  <a:pt x="4860428" y="449657"/>
                  <a:pt x="4860428" y="444309"/>
                </a:cubicBezTo>
                <a:cubicBezTo>
                  <a:pt x="4860428" y="438585"/>
                  <a:pt x="4883766" y="423691"/>
                  <a:pt x="4912596" y="429801"/>
                </a:cubicBezTo>
                <a:lnTo>
                  <a:pt x="4935929" y="434383"/>
                </a:lnTo>
                <a:cubicBezTo>
                  <a:pt x="4942794" y="435911"/>
                  <a:pt x="4953776" y="437819"/>
                  <a:pt x="4956524" y="435911"/>
                </a:cubicBezTo>
                <a:cubicBezTo>
                  <a:pt x="4972536" y="424072"/>
                  <a:pt x="4975284" y="438965"/>
                  <a:pt x="4983062" y="442020"/>
                </a:cubicBezTo>
                <a:lnTo>
                  <a:pt x="4985349" y="442782"/>
                </a:lnTo>
                <a:cubicBezTo>
                  <a:pt x="4983519" y="448130"/>
                  <a:pt x="4978027" y="452331"/>
                  <a:pt x="4972536" y="451946"/>
                </a:cubicBezTo>
                <a:cubicBezTo>
                  <a:pt x="4967045" y="451566"/>
                  <a:pt x="4950116" y="453859"/>
                  <a:pt x="4947829" y="458822"/>
                </a:cubicBezTo>
                <a:cubicBezTo>
                  <a:pt x="4945542" y="463404"/>
                  <a:pt x="4951946" y="479825"/>
                  <a:pt x="4968876" y="478678"/>
                </a:cubicBezTo>
                <a:lnTo>
                  <a:pt x="4971167" y="474477"/>
                </a:lnTo>
                <a:cubicBezTo>
                  <a:pt x="4975741" y="466840"/>
                  <a:pt x="4978027" y="461876"/>
                  <a:pt x="4990384" y="463785"/>
                </a:cubicBezTo>
                <a:cubicBezTo>
                  <a:pt x="4999535" y="465312"/>
                  <a:pt x="5008687" y="472187"/>
                  <a:pt x="5016009" y="471041"/>
                </a:cubicBezTo>
                <a:cubicBezTo>
                  <a:pt x="5024704" y="469514"/>
                  <a:pt x="5030195" y="461111"/>
                  <a:pt x="5038429" y="457294"/>
                </a:cubicBezTo>
                <a:cubicBezTo>
                  <a:pt x="5053072" y="450419"/>
                  <a:pt x="5060394" y="459583"/>
                  <a:pt x="5067715" y="465312"/>
                </a:cubicBezTo>
                <a:cubicBezTo>
                  <a:pt x="5075498" y="471422"/>
                  <a:pt x="5075954" y="478678"/>
                  <a:pt x="5061311" y="480205"/>
                </a:cubicBezTo>
                <a:cubicBezTo>
                  <a:pt x="5046668" y="481352"/>
                  <a:pt x="5044382" y="486696"/>
                  <a:pt x="5049411" y="493571"/>
                </a:cubicBezTo>
                <a:cubicBezTo>
                  <a:pt x="5050785" y="495479"/>
                  <a:pt x="5063598" y="495860"/>
                  <a:pt x="5069545" y="494333"/>
                </a:cubicBezTo>
                <a:cubicBezTo>
                  <a:pt x="5096544" y="486315"/>
                  <a:pt x="5096544" y="485934"/>
                  <a:pt x="5089679" y="463023"/>
                </a:cubicBezTo>
                <a:cubicBezTo>
                  <a:pt x="5089223" y="461111"/>
                  <a:pt x="5086936" y="458056"/>
                  <a:pt x="5088310" y="457294"/>
                </a:cubicBezTo>
                <a:cubicBezTo>
                  <a:pt x="5109357" y="443548"/>
                  <a:pt x="5094258" y="440112"/>
                  <a:pt x="5075954" y="436672"/>
                </a:cubicBezTo>
                <a:lnTo>
                  <a:pt x="5070919" y="435530"/>
                </a:lnTo>
                <a:cubicBezTo>
                  <a:pt x="5065885" y="430948"/>
                  <a:pt x="5064054" y="423691"/>
                  <a:pt x="5067259" y="419871"/>
                </a:cubicBezTo>
                <a:cubicBezTo>
                  <a:pt x="5070463" y="415673"/>
                  <a:pt x="5097918" y="408798"/>
                  <a:pt x="5122626" y="413761"/>
                </a:cubicBezTo>
                <a:lnTo>
                  <a:pt x="5145964" y="409564"/>
                </a:lnTo>
                <a:lnTo>
                  <a:pt x="5149168" y="409179"/>
                </a:lnTo>
                <a:cubicBezTo>
                  <a:pt x="5152373" y="407652"/>
                  <a:pt x="5180285" y="402689"/>
                  <a:pt x="5211857" y="398106"/>
                </a:cubicBezTo>
                <a:lnTo>
                  <a:pt x="5228330" y="421398"/>
                </a:lnTo>
                <a:cubicBezTo>
                  <a:pt x="5229248" y="422545"/>
                  <a:pt x="5237938" y="422545"/>
                  <a:pt x="5239769" y="421017"/>
                </a:cubicBezTo>
                <a:lnTo>
                  <a:pt x="5258072" y="406509"/>
                </a:lnTo>
                <a:cubicBezTo>
                  <a:pt x="5285071" y="409564"/>
                  <a:pt x="5307036" y="417201"/>
                  <a:pt x="5307036" y="423311"/>
                </a:cubicBezTo>
                <a:cubicBezTo>
                  <a:pt x="5307036" y="429420"/>
                  <a:pt x="5314357" y="442020"/>
                  <a:pt x="5323509" y="438965"/>
                </a:cubicBezTo>
                <a:cubicBezTo>
                  <a:pt x="5332661" y="435530"/>
                  <a:pt x="5353251" y="424072"/>
                  <a:pt x="5351882" y="419109"/>
                </a:cubicBezTo>
                <a:cubicBezTo>
                  <a:pt x="5350508" y="414146"/>
                  <a:pt x="5370186" y="406509"/>
                  <a:pt x="5376589" y="407652"/>
                </a:cubicBezTo>
                <a:cubicBezTo>
                  <a:pt x="5382998" y="409179"/>
                  <a:pt x="5377507" y="429801"/>
                  <a:pt x="5380706" y="437438"/>
                </a:cubicBezTo>
                <a:cubicBezTo>
                  <a:pt x="5383911" y="445075"/>
                  <a:pt x="5405419" y="460349"/>
                  <a:pt x="5405875" y="453859"/>
                </a:cubicBezTo>
                <a:cubicBezTo>
                  <a:pt x="5406332" y="447364"/>
                  <a:pt x="5419600" y="429801"/>
                  <a:pt x="5432874" y="431328"/>
                </a:cubicBezTo>
                <a:lnTo>
                  <a:pt x="5443400" y="433237"/>
                </a:lnTo>
                <a:lnTo>
                  <a:pt x="5458956" y="436291"/>
                </a:lnTo>
                <a:cubicBezTo>
                  <a:pt x="5471768" y="430563"/>
                  <a:pt x="5485955" y="425600"/>
                  <a:pt x="5490072" y="425600"/>
                </a:cubicBezTo>
                <a:lnTo>
                  <a:pt x="5494189" y="425980"/>
                </a:lnTo>
                <a:cubicBezTo>
                  <a:pt x="5501054" y="426365"/>
                  <a:pt x="5512036" y="429035"/>
                  <a:pt x="5514784" y="427127"/>
                </a:cubicBezTo>
                <a:lnTo>
                  <a:pt x="5521188" y="421398"/>
                </a:lnTo>
                <a:cubicBezTo>
                  <a:pt x="5525305" y="413380"/>
                  <a:pt x="5524848" y="406509"/>
                  <a:pt x="5520731" y="405743"/>
                </a:cubicBezTo>
                <a:lnTo>
                  <a:pt x="5518445" y="404216"/>
                </a:lnTo>
                <a:lnTo>
                  <a:pt x="5513866" y="400780"/>
                </a:lnTo>
                <a:cubicBezTo>
                  <a:pt x="5509749" y="396579"/>
                  <a:pt x="5514323" y="390469"/>
                  <a:pt x="5524392" y="387034"/>
                </a:cubicBezTo>
                <a:lnTo>
                  <a:pt x="5532626" y="387795"/>
                </a:lnTo>
                <a:lnTo>
                  <a:pt x="5556877" y="389708"/>
                </a:lnTo>
                <a:cubicBezTo>
                  <a:pt x="5553221" y="403454"/>
                  <a:pt x="5547730" y="416816"/>
                  <a:pt x="5544526" y="419109"/>
                </a:cubicBezTo>
                <a:lnTo>
                  <a:pt x="5539948" y="421017"/>
                </a:lnTo>
                <a:lnTo>
                  <a:pt x="5524392" y="427893"/>
                </a:lnTo>
                <a:cubicBezTo>
                  <a:pt x="5530796" y="437819"/>
                  <a:pt x="5548187" y="433617"/>
                  <a:pt x="5563286" y="418343"/>
                </a:cubicBezTo>
                <a:lnTo>
                  <a:pt x="5583876" y="415673"/>
                </a:lnTo>
                <a:lnTo>
                  <a:pt x="5617284" y="411853"/>
                </a:lnTo>
                <a:cubicBezTo>
                  <a:pt x="5622314" y="394290"/>
                  <a:pt x="5627805" y="383598"/>
                  <a:pt x="5630097" y="388180"/>
                </a:cubicBezTo>
                <a:lnTo>
                  <a:pt x="5630097" y="392378"/>
                </a:lnTo>
                <a:cubicBezTo>
                  <a:pt x="5629635" y="404216"/>
                  <a:pt x="5640617" y="411853"/>
                  <a:pt x="5654348" y="411853"/>
                </a:cubicBezTo>
                <a:cubicBezTo>
                  <a:pt x="5662582" y="411853"/>
                  <a:pt x="5671734" y="402689"/>
                  <a:pt x="5679516" y="397345"/>
                </a:cubicBezTo>
                <a:lnTo>
                  <a:pt x="5682716" y="395052"/>
                </a:lnTo>
                <a:cubicBezTo>
                  <a:pt x="5685464" y="388561"/>
                  <a:pt x="5689581" y="388942"/>
                  <a:pt x="5691868" y="395817"/>
                </a:cubicBezTo>
                <a:lnTo>
                  <a:pt x="5691868" y="399634"/>
                </a:lnTo>
                <a:cubicBezTo>
                  <a:pt x="5691868" y="406890"/>
                  <a:pt x="5692329" y="415289"/>
                  <a:pt x="5706972" y="412234"/>
                </a:cubicBezTo>
                <a:cubicBezTo>
                  <a:pt x="5715206" y="410706"/>
                  <a:pt x="5732597" y="406890"/>
                  <a:pt x="5723901" y="396960"/>
                </a:cubicBezTo>
                <a:cubicBezTo>
                  <a:pt x="5712002" y="383213"/>
                  <a:pt x="5728475" y="388180"/>
                  <a:pt x="5735340" y="387795"/>
                </a:cubicBezTo>
                <a:cubicBezTo>
                  <a:pt x="5738088" y="387795"/>
                  <a:pt x="5741287" y="391235"/>
                  <a:pt x="5744035" y="393143"/>
                </a:cubicBezTo>
                <a:cubicBezTo>
                  <a:pt x="5747240" y="395052"/>
                  <a:pt x="5753187" y="397725"/>
                  <a:pt x="5752269" y="398872"/>
                </a:cubicBezTo>
                <a:lnTo>
                  <a:pt x="5739001" y="419109"/>
                </a:lnTo>
                <a:cubicBezTo>
                  <a:pt x="5760052" y="433617"/>
                  <a:pt x="5772403" y="445075"/>
                  <a:pt x="5766912" y="445075"/>
                </a:cubicBezTo>
                <a:cubicBezTo>
                  <a:pt x="5761421" y="445075"/>
                  <a:pt x="5742661" y="441639"/>
                  <a:pt x="5741748" y="437819"/>
                </a:cubicBezTo>
                <a:cubicBezTo>
                  <a:pt x="5740831" y="433617"/>
                  <a:pt x="5731223" y="421398"/>
                  <a:pt x="5722527" y="421398"/>
                </a:cubicBezTo>
                <a:cubicBezTo>
                  <a:pt x="5714293" y="421398"/>
                  <a:pt x="5689581" y="424453"/>
                  <a:pt x="5698276" y="428654"/>
                </a:cubicBezTo>
                <a:cubicBezTo>
                  <a:pt x="5706972" y="432475"/>
                  <a:pt x="5727106" y="445075"/>
                  <a:pt x="5726644" y="448511"/>
                </a:cubicBezTo>
                <a:lnTo>
                  <a:pt x="5723901" y="451566"/>
                </a:lnTo>
                <a:cubicBezTo>
                  <a:pt x="5716123" y="460349"/>
                  <a:pt x="5707428" y="469133"/>
                  <a:pt x="5698276" y="477531"/>
                </a:cubicBezTo>
                <a:cubicBezTo>
                  <a:pt x="5691411" y="483641"/>
                  <a:pt x="5686838" y="487462"/>
                  <a:pt x="5671734" y="480205"/>
                </a:cubicBezTo>
                <a:lnTo>
                  <a:pt x="5652061" y="471041"/>
                </a:lnTo>
                <a:cubicBezTo>
                  <a:pt x="5653891" y="482879"/>
                  <a:pt x="5647483" y="491659"/>
                  <a:pt x="5638331" y="490131"/>
                </a:cubicBezTo>
                <a:cubicBezTo>
                  <a:pt x="5629179" y="488989"/>
                  <a:pt x="5612706" y="497007"/>
                  <a:pt x="5605384" y="504644"/>
                </a:cubicBezTo>
                <a:lnTo>
                  <a:pt x="5596232" y="503116"/>
                </a:lnTo>
                <a:lnTo>
                  <a:pt x="5577473" y="500442"/>
                </a:lnTo>
                <a:lnTo>
                  <a:pt x="5573922" y="524328"/>
                </a:lnTo>
                <a:lnTo>
                  <a:pt x="5568777" y="522973"/>
                </a:lnTo>
                <a:cubicBezTo>
                  <a:pt x="5564660" y="517244"/>
                  <a:pt x="5544982" y="518391"/>
                  <a:pt x="5544070" y="525262"/>
                </a:cubicBezTo>
                <a:lnTo>
                  <a:pt x="5542768" y="529571"/>
                </a:lnTo>
                <a:lnTo>
                  <a:pt x="5498311" y="520299"/>
                </a:lnTo>
                <a:cubicBezTo>
                  <a:pt x="5501510" y="529463"/>
                  <a:pt x="5516614" y="553902"/>
                  <a:pt x="5526222" y="555810"/>
                </a:cubicBezTo>
                <a:cubicBezTo>
                  <a:pt x="5531027" y="556768"/>
                  <a:pt x="5535259" y="550943"/>
                  <a:pt x="5538406" y="543976"/>
                </a:cubicBezTo>
                <a:lnTo>
                  <a:pt x="5542768" y="529571"/>
                </a:lnTo>
                <a:lnTo>
                  <a:pt x="5544070" y="529844"/>
                </a:lnTo>
                <a:lnTo>
                  <a:pt x="5566034" y="543591"/>
                </a:lnTo>
                <a:lnTo>
                  <a:pt x="5570607" y="546646"/>
                </a:lnTo>
                <a:lnTo>
                  <a:pt x="5573922" y="524328"/>
                </a:lnTo>
                <a:lnTo>
                  <a:pt x="5612249" y="534426"/>
                </a:lnTo>
                <a:cubicBezTo>
                  <a:pt x="5627805" y="528701"/>
                  <a:pt x="5677225" y="534426"/>
                  <a:pt x="5677686" y="538247"/>
                </a:cubicBezTo>
                <a:cubicBezTo>
                  <a:pt x="5678142" y="541682"/>
                  <a:pt x="5685007" y="553521"/>
                  <a:pt x="5690955" y="554283"/>
                </a:cubicBezTo>
                <a:cubicBezTo>
                  <a:pt x="5696902" y="555048"/>
                  <a:pt x="5712919" y="559630"/>
                  <a:pt x="5710628" y="563066"/>
                </a:cubicBezTo>
                <a:lnTo>
                  <a:pt x="5709258" y="563066"/>
                </a:lnTo>
                <a:lnTo>
                  <a:pt x="5690955" y="563447"/>
                </a:lnTo>
                <a:cubicBezTo>
                  <a:pt x="5668073" y="563447"/>
                  <a:pt x="5656178" y="559250"/>
                  <a:pt x="5664412" y="554283"/>
                </a:cubicBezTo>
                <a:lnTo>
                  <a:pt x="5664412" y="551613"/>
                </a:lnTo>
                <a:cubicBezTo>
                  <a:pt x="5664412" y="547030"/>
                  <a:pt x="5661213" y="542448"/>
                  <a:pt x="5657091" y="538628"/>
                </a:cubicBezTo>
                <a:cubicBezTo>
                  <a:pt x="5656178" y="537866"/>
                  <a:pt x="5642909" y="540155"/>
                  <a:pt x="5641991" y="542448"/>
                </a:cubicBezTo>
                <a:lnTo>
                  <a:pt x="5631466" y="567648"/>
                </a:lnTo>
                <a:cubicBezTo>
                  <a:pt x="5624144" y="595522"/>
                  <a:pt x="5607215" y="622254"/>
                  <a:pt x="5594402" y="627598"/>
                </a:cubicBezTo>
                <a:cubicBezTo>
                  <a:pt x="5581590" y="632946"/>
                  <a:pt x="5551847" y="620727"/>
                  <a:pt x="5565116" y="612709"/>
                </a:cubicBezTo>
                <a:cubicBezTo>
                  <a:pt x="5577929" y="604687"/>
                  <a:pt x="5583876" y="572996"/>
                  <a:pt x="5571981" y="576051"/>
                </a:cubicBezTo>
                <a:cubicBezTo>
                  <a:pt x="5560543" y="578721"/>
                  <a:pt x="5542239" y="588651"/>
                  <a:pt x="5533544" y="599343"/>
                </a:cubicBezTo>
                <a:lnTo>
                  <a:pt x="5517071" y="584450"/>
                </a:lnTo>
                <a:cubicBezTo>
                  <a:pt x="5500597" y="569557"/>
                  <a:pt x="5490528" y="589413"/>
                  <a:pt x="5475429" y="589798"/>
                </a:cubicBezTo>
                <a:lnTo>
                  <a:pt x="5463073" y="590179"/>
                </a:lnTo>
                <a:cubicBezTo>
                  <a:pt x="5446599" y="601632"/>
                  <a:pt x="5433331" y="605453"/>
                  <a:pt x="5433331" y="598577"/>
                </a:cubicBezTo>
                <a:cubicBezTo>
                  <a:pt x="5433331" y="592087"/>
                  <a:pt x="5439278" y="572611"/>
                  <a:pt x="5446599" y="570322"/>
                </a:cubicBezTo>
                <a:cubicBezTo>
                  <a:pt x="5453921" y="568029"/>
                  <a:pt x="5479089" y="554667"/>
                  <a:pt x="5478633" y="548558"/>
                </a:cubicBezTo>
                <a:lnTo>
                  <a:pt x="5480463" y="542063"/>
                </a:lnTo>
                <a:lnTo>
                  <a:pt x="5486411" y="521064"/>
                </a:lnTo>
                <a:cubicBezTo>
                  <a:pt x="5461703" y="509988"/>
                  <a:pt x="5426465" y="513427"/>
                  <a:pt x="5408623" y="529082"/>
                </a:cubicBezTo>
                <a:lnTo>
                  <a:pt x="5394437" y="542829"/>
                </a:lnTo>
                <a:cubicBezTo>
                  <a:pt x="5392150" y="544737"/>
                  <a:pt x="5395811" y="550466"/>
                  <a:pt x="5399010" y="553902"/>
                </a:cubicBezTo>
                <a:lnTo>
                  <a:pt x="5413197" y="570703"/>
                </a:lnTo>
                <a:cubicBezTo>
                  <a:pt x="5409079" y="593614"/>
                  <a:pt x="5397641" y="608127"/>
                  <a:pt x="5388028" y="602779"/>
                </a:cubicBezTo>
                <a:cubicBezTo>
                  <a:pt x="5378420" y="597435"/>
                  <a:pt x="5374759" y="584831"/>
                  <a:pt x="5395811" y="583303"/>
                </a:cubicBezTo>
                <a:lnTo>
                  <a:pt x="5377507" y="564594"/>
                </a:lnTo>
                <a:lnTo>
                  <a:pt x="5371098" y="558103"/>
                </a:lnTo>
                <a:cubicBezTo>
                  <a:pt x="5366981" y="548173"/>
                  <a:pt x="5357829" y="539774"/>
                  <a:pt x="5350964" y="539774"/>
                </a:cubicBezTo>
                <a:cubicBezTo>
                  <a:pt x="5344099" y="539774"/>
                  <a:pt x="5323053" y="542063"/>
                  <a:pt x="5323509" y="544737"/>
                </a:cubicBezTo>
                <a:cubicBezTo>
                  <a:pt x="5323965" y="547411"/>
                  <a:pt x="5316644" y="551993"/>
                  <a:pt x="5306123" y="548939"/>
                </a:cubicBezTo>
                <a:cubicBezTo>
                  <a:pt x="5295597" y="545884"/>
                  <a:pt x="5249838" y="555048"/>
                  <a:pt x="5228330" y="555810"/>
                </a:cubicBezTo>
                <a:cubicBezTo>
                  <a:pt x="5206822" y="556576"/>
                  <a:pt x="5162894" y="529844"/>
                  <a:pt x="5160607" y="529463"/>
                </a:cubicBezTo>
                <a:cubicBezTo>
                  <a:pt x="5158320" y="529463"/>
                  <a:pt x="5161063" y="536719"/>
                  <a:pt x="5172046" y="545884"/>
                </a:cubicBezTo>
                <a:lnTo>
                  <a:pt x="5151455" y="555429"/>
                </a:lnTo>
                <a:cubicBezTo>
                  <a:pt x="5140929" y="560392"/>
                  <a:pt x="5138643" y="572996"/>
                  <a:pt x="5128578" y="577578"/>
                </a:cubicBezTo>
                <a:lnTo>
                  <a:pt x="5117135" y="582922"/>
                </a:lnTo>
                <a:cubicBezTo>
                  <a:pt x="5098831" y="584831"/>
                  <a:pt x="5091053" y="577194"/>
                  <a:pt x="5100662" y="565740"/>
                </a:cubicBezTo>
                <a:cubicBezTo>
                  <a:pt x="5109813" y="554667"/>
                  <a:pt x="5074124" y="532899"/>
                  <a:pt x="5073206" y="537481"/>
                </a:cubicBezTo>
                <a:lnTo>
                  <a:pt x="5071376" y="541302"/>
                </a:lnTo>
                <a:lnTo>
                  <a:pt x="5069089" y="545884"/>
                </a:lnTo>
                <a:cubicBezTo>
                  <a:pt x="5065428" y="550847"/>
                  <a:pt x="5056277" y="552374"/>
                  <a:pt x="5048042" y="549319"/>
                </a:cubicBezTo>
                <a:lnTo>
                  <a:pt x="5047581" y="546265"/>
                </a:lnTo>
                <a:cubicBezTo>
                  <a:pt x="5045294" y="534811"/>
                  <a:pt x="5033399" y="538247"/>
                  <a:pt x="5024704" y="538247"/>
                </a:cubicBezTo>
                <a:cubicBezTo>
                  <a:pt x="5019669" y="538247"/>
                  <a:pt x="5011891" y="540536"/>
                  <a:pt x="5010518" y="543210"/>
                </a:cubicBezTo>
                <a:cubicBezTo>
                  <a:pt x="5009144" y="546265"/>
                  <a:pt x="5012804" y="553521"/>
                  <a:pt x="5015096" y="553521"/>
                </a:cubicBezTo>
                <a:cubicBezTo>
                  <a:pt x="5028821" y="554667"/>
                  <a:pt x="5042551" y="558865"/>
                  <a:pt x="5031569" y="567648"/>
                </a:cubicBezTo>
                <a:cubicBezTo>
                  <a:pt x="5023786" y="574139"/>
                  <a:pt x="5001366" y="580248"/>
                  <a:pt x="4996792" y="560777"/>
                </a:cubicBezTo>
                <a:cubicBezTo>
                  <a:pt x="4996331" y="559250"/>
                  <a:pt x="4987640" y="557337"/>
                  <a:pt x="4986266" y="558103"/>
                </a:cubicBezTo>
                <a:cubicBezTo>
                  <a:pt x="4974367" y="566502"/>
                  <a:pt x="4966133" y="563066"/>
                  <a:pt x="4955607" y="556576"/>
                </a:cubicBezTo>
                <a:cubicBezTo>
                  <a:pt x="4952402" y="554667"/>
                  <a:pt x="4938677" y="556195"/>
                  <a:pt x="4935929" y="559250"/>
                </a:cubicBezTo>
                <a:lnTo>
                  <a:pt x="4925865" y="568795"/>
                </a:lnTo>
                <a:cubicBezTo>
                  <a:pt x="4917169" y="580248"/>
                  <a:pt x="4919000" y="592087"/>
                  <a:pt x="4929982" y="595142"/>
                </a:cubicBezTo>
                <a:cubicBezTo>
                  <a:pt x="4940964" y="598196"/>
                  <a:pt x="4966133" y="586358"/>
                  <a:pt x="4966133" y="593995"/>
                </a:cubicBezTo>
                <a:cubicBezTo>
                  <a:pt x="4965676" y="601251"/>
                  <a:pt x="4964759" y="619199"/>
                  <a:pt x="4962472" y="616144"/>
                </a:cubicBezTo>
                <a:cubicBezTo>
                  <a:pt x="4960185" y="613090"/>
                  <a:pt x="4950116" y="606214"/>
                  <a:pt x="4949203" y="613090"/>
                </a:cubicBezTo>
                <a:cubicBezTo>
                  <a:pt x="4948285" y="619961"/>
                  <a:pt x="4942794" y="636382"/>
                  <a:pt x="4939134" y="636762"/>
                </a:cubicBezTo>
                <a:lnTo>
                  <a:pt x="4937303" y="635620"/>
                </a:lnTo>
                <a:cubicBezTo>
                  <a:pt x="4919917" y="626836"/>
                  <a:pt x="4903444" y="616906"/>
                  <a:pt x="4885140" y="609269"/>
                </a:cubicBezTo>
                <a:cubicBezTo>
                  <a:pt x="4872328" y="603544"/>
                  <a:pt x="4855855" y="602779"/>
                  <a:pt x="4859054" y="586743"/>
                </a:cubicBezTo>
                <a:cubicBezTo>
                  <a:pt x="4859972" y="582922"/>
                  <a:pt x="4837090" y="574139"/>
                  <a:pt x="4823364" y="571850"/>
                </a:cubicBezTo>
                <a:lnTo>
                  <a:pt x="4793161" y="566502"/>
                </a:lnTo>
                <a:cubicBezTo>
                  <a:pt x="4764337" y="577959"/>
                  <a:pt x="4739624" y="579487"/>
                  <a:pt x="4737794" y="569941"/>
                </a:cubicBezTo>
                <a:cubicBezTo>
                  <a:pt x="4736420" y="560392"/>
                  <a:pt x="4749233" y="535954"/>
                  <a:pt x="4726812" y="529463"/>
                </a:cubicBezTo>
                <a:lnTo>
                  <a:pt x="4712625" y="521826"/>
                </a:lnTo>
                <a:lnTo>
                  <a:pt x="4700274" y="514955"/>
                </a:lnTo>
                <a:cubicBezTo>
                  <a:pt x="4688374" y="505025"/>
                  <a:pt x="4678309" y="507699"/>
                  <a:pt x="4678766" y="520299"/>
                </a:cubicBezTo>
                <a:cubicBezTo>
                  <a:pt x="4679222" y="532899"/>
                  <a:pt x="4728642" y="552755"/>
                  <a:pt x="4722695" y="555429"/>
                </a:cubicBezTo>
                <a:cubicBezTo>
                  <a:pt x="4716747" y="558103"/>
                  <a:pt x="4699813" y="566887"/>
                  <a:pt x="4694322" y="569941"/>
                </a:cubicBezTo>
                <a:cubicBezTo>
                  <a:pt x="4688830" y="572996"/>
                  <a:pt x="4665953" y="555048"/>
                  <a:pt x="4664579" y="560011"/>
                </a:cubicBezTo>
                <a:cubicBezTo>
                  <a:pt x="4663666" y="565359"/>
                  <a:pt x="4650854" y="572996"/>
                  <a:pt x="4638954" y="568414"/>
                </a:cubicBezTo>
                <a:lnTo>
                  <a:pt x="4630259" y="580633"/>
                </a:lnTo>
                <a:lnTo>
                  <a:pt x="4625685" y="587124"/>
                </a:lnTo>
                <a:cubicBezTo>
                  <a:pt x="4617907" y="590940"/>
                  <a:pt x="4612873" y="584069"/>
                  <a:pt x="4614703" y="571850"/>
                </a:cubicBezTo>
                <a:lnTo>
                  <a:pt x="4586792" y="584831"/>
                </a:lnTo>
                <a:lnTo>
                  <a:pt x="4580382" y="587885"/>
                </a:lnTo>
                <a:cubicBezTo>
                  <a:pt x="4566196" y="585596"/>
                  <a:pt x="4552927" y="591706"/>
                  <a:pt x="4551097" y="601251"/>
                </a:cubicBezTo>
                <a:lnTo>
                  <a:pt x="4548354" y="611562"/>
                </a:lnTo>
                <a:cubicBezTo>
                  <a:pt x="4547893" y="612709"/>
                  <a:pt x="4540571" y="614236"/>
                  <a:pt x="4537828" y="613470"/>
                </a:cubicBezTo>
                <a:lnTo>
                  <a:pt x="4534623" y="612709"/>
                </a:lnTo>
                <a:cubicBezTo>
                  <a:pt x="4532793" y="609654"/>
                  <a:pt x="4533711" y="600490"/>
                  <a:pt x="4536910" y="591706"/>
                </a:cubicBezTo>
                <a:cubicBezTo>
                  <a:pt x="4540114" y="583303"/>
                  <a:pt x="4523642" y="575285"/>
                  <a:pt x="4526390" y="589798"/>
                </a:cubicBezTo>
                <a:lnTo>
                  <a:pt x="4499391" y="574524"/>
                </a:lnTo>
                <a:cubicBezTo>
                  <a:pt x="4496642" y="572996"/>
                  <a:pt x="4492069" y="571850"/>
                  <a:pt x="4488865" y="572231"/>
                </a:cubicBezTo>
                <a:cubicBezTo>
                  <a:pt x="4480169" y="572996"/>
                  <a:pt x="4465988" y="568414"/>
                  <a:pt x="4465527" y="579487"/>
                </a:cubicBezTo>
                <a:lnTo>
                  <a:pt x="4465527" y="584069"/>
                </a:lnTo>
                <a:cubicBezTo>
                  <a:pt x="4471017" y="589413"/>
                  <a:pt x="4473309" y="594761"/>
                  <a:pt x="4471017" y="595907"/>
                </a:cubicBezTo>
                <a:lnTo>
                  <a:pt x="4468274" y="597435"/>
                </a:lnTo>
                <a:lnTo>
                  <a:pt x="4463240" y="600490"/>
                </a:lnTo>
                <a:cubicBezTo>
                  <a:pt x="4457749" y="603925"/>
                  <a:pt x="4455918" y="609269"/>
                  <a:pt x="4459123" y="613090"/>
                </a:cubicBezTo>
                <a:lnTo>
                  <a:pt x="4463696" y="614236"/>
                </a:lnTo>
                <a:cubicBezTo>
                  <a:pt x="4472391" y="616906"/>
                  <a:pt x="4482461" y="617672"/>
                  <a:pt x="4491612" y="619580"/>
                </a:cubicBezTo>
                <a:lnTo>
                  <a:pt x="4498934" y="621108"/>
                </a:lnTo>
                <a:cubicBezTo>
                  <a:pt x="4508999" y="624162"/>
                  <a:pt x="4504421" y="629510"/>
                  <a:pt x="4488408" y="632946"/>
                </a:cubicBezTo>
                <a:cubicBezTo>
                  <a:pt x="4472391" y="636382"/>
                  <a:pt x="4428919" y="643257"/>
                  <a:pt x="4430749" y="639436"/>
                </a:cubicBezTo>
                <a:cubicBezTo>
                  <a:pt x="4433041" y="635620"/>
                  <a:pt x="4423889" y="623401"/>
                  <a:pt x="4406955" y="618434"/>
                </a:cubicBezTo>
                <a:lnTo>
                  <a:pt x="4393230" y="610035"/>
                </a:lnTo>
                <a:lnTo>
                  <a:pt x="4380873" y="603160"/>
                </a:lnTo>
                <a:cubicBezTo>
                  <a:pt x="4370809" y="607361"/>
                  <a:pt x="4358909" y="609269"/>
                  <a:pt x="4354336" y="607361"/>
                </a:cubicBezTo>
                <a:lnTo>
                  <a:pt x="4353418" y="605072"/>
                </a:lnTo>
                <a:cubicBezTo>
                  <a:pt x="4351588" y="599724"/>
                  <a:pt x="4345184" y="592087"/>
                  <a:pt x="4341979" y="600490"/>
                </a:cubicBezTo>
                <a:cubicBezTo>
                  <a:pt x="4334658" y="620727"/>
                  <a:pt x="4324588" y="614617"/>
                  <a:pt x="4310864" y="605072"/>
                </a:cubicBezTo>
                <a:lnTo>
                  <a:pt x="4302168" y="599343"/>
                </a:lnTo>
                <a:cubicBezTo>
                  <a:pt x="4296677" y="595142"/>
                  <a:pt x="4279291" y="592853"/>
                  <a:pt x="4263274" y="593995"/>
                </a:cubicBezTo>
                <a:lnTo>
                  <a:pt x="4255035" y="591706"/>
                </a:lnTo>
                <a:lnTo>
                  <a:pt x="4246340" y="589413"/>
                </a:lnTo>
                <a:cubicBezTo>
                  <a:pt x="4239023" y="582922"/>
                  <a:pt x="4228041" y="579487"/>
                  <a:pt x="4222089" y="582542"/>
                </a:cubicBezTo>
                <a:cubicBezTo>
                  <a:pt x="4216141" y="585215"/>
                  <a:pt x="4194633" y="585596"/>
                  <a:pt x="4190060" y="593233"/>
                </a:cubicBezTo>
                <a:lnTo>
                  <a:pt x="4192803" y="598196"/>
                </a:lnTo>
                <a:cubicBezTo>
                  <a:pt x="4196925" y="605453"/>
                  <a:pt x="4208820" y="610416"/>
                  <a:pt x="4215685" y="616906"/>
                </a:cubicBezTo>
                <a:lnTo>
                  <a:pt x="4221176" y="622254"/>
                </a:lnTo>
                <a:cubicBezTo>
                  <a:pt x="4224837" y="628745"/>
                  <a:pt x="4230784" y="639817"/>
                  <a:pt x="4234445" y="646312"/>
                </a:cubicBezTo>
                <a:cubicBezTo>
                  <a:pt x="4238106" y="653183"/>
                  <a:pt x="4245883" y="671512"/>
                  <a:pt x="4240392" y="669985"/>
                </a:cubicBezTo>
                <a:cubicBezTo>
                  <a:pt x="4234901" y="668457"/>
                  <a:pt x="4217515" y="668457"/>
                  <a:pt x="4218889" y="673805"/>
                </a:cubicBezTo>
                <a:cubicBezTo>
                  <a:pt x="4219802" y="679149"/>
                  <a:pt x="4217515" y="695950"/>
                  <a:pt x="4211107" y="696331"/>
                </a:cubicBezTo>
                <a:cubicBezTo>
                  <a:pt x="4204246" y="696716"/>
                  <a:pt x="4182739" y="694804"/>
                  <a:pt x="4183195" y="691368"/>
                </a:cubicBezTo>
                <a:lnTo>
                  <a:pt x="4184569" y="690222"/>
                </a:lnTo>
                <a:cubicBezTo>
                  <a:pt x="4188230" y="686786"/>
                  <a:pt x="4193721" y="684497"/>
                  <a:pt x="4197381" y="681057"/>
                </a:cubicBezTo>
                <a:lnTo>
                  <a:pt x="4210650" y="668838"/>
                </a:lnTo>
                <a:cubicBezTo>
                  <a:pt x="4194177" y="667311"/>
                  <a:pt x="4179534" y="660439"/>
                  <a:pt x="4177247" y="653564"/>
                </a:cubicBezTo>
                <a:lnTo>
                  <a:pt x="4175417" y="648601"/>
                </a:lnTo>
                <a:lnTo>
                  <a:pt x="4174499" y="645546"/>
                </a:lnTo>
                <a:cubicBezTo>
                  <a:pt x="4173130" y="642491"/>
                  <a:pt x="4175417" y="639436"/>
                  <a:pt x="4179534" y="639056"/>
                </a:cubicBezTo>
                <a:lnTo>
                  <a:pt x="4183195" y="638675"/>
                </a:lnTo>
                <a:cubicBezTo>
                  <a:pt x="4190973" y="637147"/>
                  <a:pt x="4194633" y="653183"/>
                  <a:pt x="4203785" y="641730"/>
                </a:cubicBezTo>
                <a:cubicBezTo>
                  <a:pt x="4206077" y="639056"/>
                  <a:pt x="4199668" y="631419"/>
                  <a:pt x="4194633" y="628364"/>
                </a:cubicBezTo>
                <a:cubicBezTo>
                  <a:pt x="4187773" y="624162"/>
                  <a:pt x="4178160" y="622254"/>
                  <a:pt x="4169926" y="619580"/>
                </a:cubicBezTo>
                <a:cubicBezTo>
                  <a:pt x="4149792" y="612709"/>
                  <a:pt x="4133775" y="615764"/>
                  <a:pt x="4130571" y="628364"/>
                </a:cubicBezTo>
                <a:cubicBezTo>
                  <a:pt x="4128741" y="636001"/>
                  <a:pt x="4126910" y="647454"/>
                  <a:pt x="4132862" y="651656"/>
                </a:cubicBezTo>
                <a:lnTo>
                  <a:pt x="4142471" y="658531"/>
                </a:lnTo>
                <a:cubicBezTo>
                  <a:pt x="4163517" y="662728"/>
                  <a:pt x="4176330" y="669223"/>
                  <a:pt x="4170382" y="673420"/>
                </a:cubicBezTo>
                <a:cubicBezTo>
                  <a:pt x="4164435" y="677622"/>
                  <a:pt x="4145675" y="686786"/>
                  <a:pt x="4140640" y="683731"/>
                </a:cubicBezTo>
                <a:cubicBezTo>
                  <a:pt x="4135606" y="680676"/>
                  <a:pt x="4118220" y="676094"/>
                  <a:pt x="4118220" y="684497"/>
                </a:cubicBezTo>
                <a:cubicBezTo>
                  <a:pt x="4118220" y="692896"/>
                  <a:pt x="4116846" y="712752"/>
                  <a:pt x="4115472" y="713133"/>
                </a:cubicBezTo>
                <a:close/>
                <a:moveTo>
                  <a:pt x="2557836" y="749410"/>
                </a:moveTo>
                <a:lnTo>
                  <a:pt x="2535416" y="744827"/>
                </a:lnTo>
                <a:cubicBezTo>
                  <a:pt x="2533585" y="744447"/>
                  <a:pt x="2532668" y="739864"/>
                  <a:pt x="2533585" y="737571"/>
                </a:cubicBezTo>
                <a:cubicBezTo>
                  <a:pt x="2534042" y="735282"/>
                  <a:pt x="2536784" y="731462"/>
                  <a:pt x="2539532" y="731462"/>
                </a:cubicBezTo>
                <a:lnTo>
                  <a:pt x="2568362" y="728026"/>
                </a:lnTo>
                <a:cubicBezTo>
                  <a:pt x="2590782" y="744827"/>
                  <a:pt x="2586204" y="754373"/>
                  <a:pt x="2557836" y="749410"/>
                </a:cubicBezTo>
                <a:close/>
                <a:moveTo>
                  <a:pt x="3460660" y="756281"/>
                </a:moveTo>
                <a:cubicBezTo>
                  <a:pt x="3453338" y="758574"/>
                  <a:pt x="3418105" y="753607"/>
                  <a:pt x="3413070" y="748644"/>
                </a:cubicBezTo>
                <a:cubicBezTo>
                  <a:pt x="3408036" y="743681"/>
                  <a:pt x="3414900" y="737571"/>
                  <a:pt x="3428630" y="735278"/>
                </a:cubicBezTo>
                <a:cubicBezTo>
                  <a:pt x="3442356" y="732989"/>
                  <a:pt x="3467524" y="753992"/>
                  <a:pt x="3460660" y="756281"/>
                </a:cubicBezTo>
                <a:close/>
              </a:path>
            </a:pathLst>
          </a:custGeom>
          <a:gradFill flip="none" rotWithShape="1">
            <a:gsLst>
              <a:gs pos="100000">
                <a:srgbClr val="CEE5DD">
                  <a:alpha val="43000"/>
                </a:srgbClr>
              </a:gs>
              <a:gs pos="0">
                <a:srgbClr val="65A596">
                  <a:alpha val="55000"/>
                </a:srgbClr>
              </a:gs>
            </a:gsLst>
            <a:lin ang="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8F7B87F-0B48-FA01-3F90-DBF78796C372}"/>
              </a:ext>
            </a:extLst>
          </p:cNvPr>
          <p:cNvGrpSpPr/>
          <p:nvPr userDrawn="1"/>
        </p:nvGrpSpPr>
        <p:grpSpPr>
          <a:xfrm>
            <a:off x="1374773" y="321596"/>
            <a:ext cx="9442454" cy="770191"/>
            <a:chOff x="1866897" y="321596"/>
            <a:chExt cx="9442454" cy="770191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1E00F10-DC1F-F717-90E7-2520657127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474" b="100000" l="5000" r="95067">
                          <a14:foregroundMark x1="36800" y1="25355" x2="31267" y2="10427"/>
                          <a14:foregroundMark x1="31267" y1="10427" x2="30667" y2="9716"/>
                          <a14:foregroundMark x1="17400" y1="16588" x2="17067" y2="474"/>
                          <a14:foregroundMark x1="10400" y1="23697" x2="5000" y2="17062"/>
                          <a14:foregroundMark x1="5000" y1="17062" x2="5000" y2="17062"/>
                          <a14:foregroundMark x1="89667" y1="27488" x2="94867" y2="18483"/>
                          <a14:foregroundMark x1="94867" y1="18483" x2="95067" y2="15877"/>
                          <a14:foregroundMark x1="60733" y1="23697" x2="60000" y2="23697"/>
                          <a14:foregroundMark x1="58400" y1="36730" x2="57800" y2="34597"/>
                          <a14:foregroundMark x1="42333" y1="10190" x2="41600" y2="9242"/>
                          <a14:foregroundMark x1="41333" y1="12322" x2="42800" y2="10190"/>
                          <a14:backgroundMark x1="74867" y1="92654" x2="76000" y2="99763"/>
                          <a14:backgroundMark x1="15200" y1="82464" x2="15467" y2="99763"/>
                          <a14:backgroundMark x1="54200" y1="17536" x2="65000" y2="7109"/>
                          <a14:backgroundMark x1="66400" y1="33649" x2="67000" y2="948"/>
                          <a14:backgroundMark x1="67000" y1="948" x2="68200" y2="474"/>
                          <a14:backgroundMark x1="71400" y1="9242" x2="89333" y2="4502"/>
                          <a14:backgroundMark x1="89333" y1="4502" x2="90800" y2="6161"/>
                          <a14:backgroundMark x1="70400" y1="46682" x2="67733" y2="45024"/>
                          <a14:backgroundMark x1="62667" y1="51185" x2="56933" y2="49763"/>
                          <a14:backgroundMark x1="56933" y1="49763" x2="56667" y2="48104"/>
                          <a14:backgroundMark x1="47867" y1="54976" x2="45400" y2="45024"/>
                          <a14:backgroundMark x1="48200" y1="23223" x2="44000" y2="4028"/>
                          <a14:backgroundMark x1="42867" y1="7346" x2="39400" y2="17062"/>
                          <a14:backgroundMark x1="44000" y1="4028" x2="42200" y2="9242"/>
                          <a14:backgroundMark x1="39400" y1="17062" x2="32200" y2="6161"/>
                          <a14:backgroundMark x1="32200" y1="6161" x2="22667" y2="7583"/>
                          <a14:backgroundMark x1="12867" y1="9242" x2="6467" y2="8057"/>
                          <a14:backgroundMark x1="6467" y1="8057" x2="5733" y2="6635"/>
                          <a14:backgroundMark x1="35600" y1="48578" x2="40600" y2="52370"/>
                          <a14:backgroundMark x1="28067" y1="72512" x2="33067" y2="60427"/>
                          <a14:backgroundMark x1="33067" y1="60427" x2="33733" y2="57583"/>
                          <a14:backgroundMark x1="26733" y1="42891" x2="27333" y2="43365"/>
                          <a14:backgroundMark x1="16800" y1="37204" x2="17400" y2="38389"/>
                          <a14:backgroundMark x1="41733" y1="45498" x2="41467" y2="4075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66897" y="321596"/>
              <a:ext cx="2734132" cy="770191"/>
            </a:xfrm>
            <a:custGeom>
              <a:avLst/>
              <a:gdLst>
                <a:gd name="connsiteX0" fmla="*/ 5 w 8699500"/>
                <a:gd name="connsiteY0" fmla="*/ -124 h 5632446"/>
                <a:gd name="connsiteX1" fmla="*/ 8699505 w 8699500"/>
                <a:gd name="connsiteY1" fmla="*/ -124 h 5632446"/>
                <a:gd name="connsiteX2" fmla="*/ 8699505 w 8699500"/>
                <a:gd name="connsiteY2" fmla="*/ 5632323 h 5632446"/>
                <a:gd name="connsiteX3" fmla="*/ 5 w 8699500"/>
                <a:gd name="connsiteY3" fmla="*/ 5632323 h 563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99500" h="5632446">
                  <a:moveTo>
                    <a:pt x="5" y="-124"/>
                  </a:moveTo>
                  <a:lnTo>
                    <a:pt x="8699505" y="-124"/>
                  </a:lnTo>
                  <a:lnTo>
                    <a:pt x="8699505" y="5632323"/>
                  </a:lnTo>
                  <a:lnTo>
                    <a:pt x="5" y="5632323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1375300-61FF-02D1-3C34-AF476B37C2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474" b="100000" l="5000" r="95067">
                          <a14:foregroundMark x1="36800" y1="25355" x2="31267" y2="10427"/>
                          <a14:foregroundMark x1="31267" y1="10427" x2="30667" y2="9716"/>
                          <a14:foregroundMark x1="17400" y1="16588" x2="17067" y2="474"/>
                          <a14:foregroundMark x1="10400" y1="23697" x2="5000" y2="17062"/>
                          <a14:foregroundMark x1="5000" y1="17062" x2="5000" y2="17062"/>
                          <a14:foregroundMark x1="89667" y1="27488" x2="94867" y2="18483"/>
                          <a14:foregroundMark x1="94867" y1="18483" x2="95067" y2="15877"/>
                          <a14:foregroundMark x1="60733" y1="23697" x2="60000" y2="23697"/>
                          <a14:foregroundMark x1="58400" y1="36730" x2="57800" y2="34597"/>
                          <a14:foregroundMark x1="42333" y1="10190" x2="41600" y2="9242"/>
                          <a14:foregroundMark x1="41333" y1="12322" x2="42800" y2="10190"/>
                          <a14:backgroundMark x1="74867" y1="92654" x2="76000" y2="99763"/>
                          <a14:backgroundMark x1="15200" y1="82464" x2="15467" y2="99763"/>
                          <a14:backgroundMark x1="54200" y1="17536" x2="65000" y2="7109"/>
                          <a14:backgroundMark x1="66400" y1="33649" x2="67000" y2="948"/>
                          <a14:backgroundMark x1="67000" y1="948" x2="68200" y2="474"/>
                          <a14:backgroundMark x1="71400" y1="9242" x2="89333" y2="4502"/>
                          <a14:backgroundMark x1="89333" y1="4502" x2="90800" y2="6161"/>
                          <a14:backgroundMark x1="70400" y1="46682" x2="67733" y2="45024"/>
                          <a14:backgroundMark x1="62667" y1="51185" x2="56933" y2="49763"/>
                          <a14:backgroundMark x1="56933" y1="49763" x2="56667" y2="48104"/>
                          <a14:backgroundMark x1="47867" y1="54976" x2="45400" y2="45024"/>
                          <a14:backgroundMark x1="48200" y1="23223" x2="44000" y2="4028"/>
                          <a14:backgroundMark x1="42867" y1="7346" x2="39400" y2="17062"/>
                          <a14:backgroundMark x1="44000" y1="4028" x2="42200" y2="9242"/>
                          <a14:backgroundMark x1="39400" y1="17062" x2="32200" y2="6161"/>
                          <a14:backgroundMark x1="32200" y1="6161" x2="22667" y2="7583"/>
                          <a14:backgroundMark x1="12867" y1="9242" x2="6467" y2="8057"/>
                          <a14:backgroundMark x1="6467" y1="8057" x2="5733" y2="6635"/>
                          <a14:backgroundMark x1="35600" y1="48578" x2="40600" y2="52370"/>
                          <a14:backgroundMark x1="28067" y1="72512" x2="33067" y2="60427"/>
                          <a14:backgroundMark x1="33067" y1="60427" x2="33733" y2="57583"/>
                          <a14:backgroundMark x1="26733" y1="42891" x2="27333" y2="43365"/>
                          <a14:backgroundMark x1="16800" y1="37204" x2="17400" y2="38389"/>
                          <a14:backgroundMark x1="41733" y1="45498" x2="41467" y2="4075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8575219" y="321596"/>
              <a:ext cx="2734132" cy="770191"/>
            </a:xfrm>
            <a:custGeom>
              <a:avLst/>
              <a:gdLst>
                <a:gd name="connsiteX0" fmla="*/ 5 w 8699500"/>
                <a:gd name="connsiteY0" fmla="*/ -124 h 5632446"/>
                <a:gd name="connsiteX1" fmla="*/ 8699505 w 8699500"/>
                <a:gd name="connsiteY1" fmla="*/ -124 h 5632446"/>
                <a:gd name="connsiteX2" fmla="*/ 8699505 w 8699500"/>
                <a:gd name="connsiteY2" fmla="*/ 5632323 h 5632446"/>
                <a:gd name="connsiteX3" fmla="*/ 5 w 8699500"/>
                <a:gd name="connsiteY3" fmla="*/ 5632323 h 563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99500" h="5632446">
                  <a:moveTo>
                    <a:pt x="5" y="-124"/>
                  </a:moveTo>
                  <a:lnTo>
                    <a:pt x="8699505" y="-124"/>
                  </a:lnTo>
                  <a:lnTo>
                    <a:pt x="8699505" y="5632323"/>
                  </a:lnTo>
                  <a:lnTo>
                    <a:pt x="5" y="5632323"/>
                  </a:lnTo>
                  <a:close/>
                </a:path>
              </a:pathLst>
            </a:custGeom>
          </p:spPr>
        </p:pic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161C3E7-8A40-2055-0E06-D72F5C6F7BD0}"/>
              </a:ext>
            </a:extLst>
          </p:cNvPr>
          <p:cNvCxnSpPr/>
          <p:nvPr userDrawn="1"/>
        </p:nvCxnSpPr>
        <p:spPr>
          <a:xfrm>
            <a:off x="4085232" y="850233"/>
            <a:ext cx="4021536" cy="0"/>
          </a:xfrm>
          <a:prstGeom prst="line">
            <a:avLst/>
          </a:prstGeom>
          <a:ln w="25400" cap="rnd">
            <a:gradFill flip="none" rotWithShape="1">
              <a:gsLst>
                <a:gs pos="74000">
                  <a:srgbClr val="B59B63">
                    <a:alpha val="15000"/>
                  </a:srgbClr>
                </a:gs>
                <a:gs pos="29000">
                  <a:srgbClr val="AD8F52">
                    <a:alpha val="15000"/>
                  </a:srgbClr>
                </a:gs>
                <a:gs pos="0">
                  <a:srgbClr val="D8D0AE"/>
                </a:gs>
                <a:gs pos="100000">
                  <a:srgbClr val="D8D0AE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" name="图形 1053">
            <a:extLst>
              <a:ext uri="{FF2B5EF4-FFF2-40B4-BE49-F238E27FC236}">
                <a16:creationId xmlns:a16="http://schemas.microsoft.com/office/drawing/2014/main" id="{C9ADE19F-F761-BBBC-6B78-C0638C3714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40408" y="-190500"/>
            <a:ext cx="12192000" cy="6858000"/>
          </a:xfrm>
          <a:prstGeom prst="rect">
            <a:avLst/>
          </a:prstGeom>
        </p:spPr>
      </p:pic>
      <p:sp>
        <p:nvSpPr>
          <p:cNvPr id="13" name="文本框 19"/>
          <p:cNvSpPr txBox="1"/>
          <p:nvPr/>
        </p:nvSpPr>
        <p:spPr>
          <a:xfrm>
            <a:off x="2692400" y="2131162"/>
            <a:ext cx="6807200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HarmonyOS Sans SC Light" panose="00000400000000000000" pitchFamily="2" charset="-122"/>
              </a:rPr>
              <a:t>文艺清新商务模板</a:t>
            </a:r>
          </a:p>
        </p:txBody>
      </p: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5728970D-08FA-FE24-CAFF-E3C584A8948B}"/>
              </a:ext>
            </a:extLst>
          </p:cNvPr>
          <p:cNvGrpSpPr/>
          <p:nvPr/>
        </p:nvGrpSpPr>
        <p:grpSpPr>
          <a:xfrm>
            <a:off x="9808210" y="4322313"/>
            <a:ext cx="2127616" cy="2195093"/>
            <a:chOff x="7757584" y="2613025"/>
            <a:chExt cx="2127616" cy="2195093"/>
          </a:xfrm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E9112C94-2481-BE2A-4DE1-8DBD2C487DA8}"/>
                </a:ext>
              </a:extLst>
            </p:cNvPr>
            <p:cNvSpPr/>
            <p:nvPr/>
          </p:nvSpPr>
          <p:spPr>
            <a:xfrm>
              <a:off x="8953627" y="3927449"/>
              <a:ext cx="889818" cy="864531"/>
            </a:xfrm>
            <a:custGeom>
              <a:avLst/>
              <a:gdLst>
                <a:gd name="connsiteX0" fmla="*/ 885012 w 889818"/>
                <a:gd name="connsiteY0" fmla="*/ 722829 h 864531"/>
                <a:gd name="connsiteX1" fmla="*/ 748805 w 889818"/>
                <a:gd name="connsiteY1" fmla="*/ 618054 h 864531"/>
                <a:gd name="connsiteX2" fmla="*/ 731660 w 889818"/>
                <a:gd name="connsiteY2" fmla="*/ 719972 h 864531"/>
                <a:gd name="connsiteX3" fmla="*/ 732612 w 889818"/>
                <a:gd name="connsiteY3" fmla="*/ 728544 h 864531"/>
                <a:gd name="connsiteX4" fmla="*/ 689750 w 889818"/>
                <a:gd name="connsiteY4" fmla="*/ 675204 h 864531"/>
                <a:gd name="connsiteX5" fmla="*/ 637362 w 889818"/>
                <a:gd name="connsiteY5" fmla="*/ 603767 h 864531"/>
                <a:gd name="connsiteX6" fmla="*/ 582117 w 889818"/>
                <a:gd name="connsiteY6" fmla="*/ 545664 h 864531"/>
                <a:gd name="connsiteX7" fmla="*/ 526872 w 889818"/>
                <a:gd name="connsiteY7" fmla="*/ 568524 h 864531"/>
                <a:gd name="connsiteX8" fmla="*/ 518300 w 889818"/>
                <a:gd name="connsiteY8" fmla="*/ 650439 h 864531"/>
                <a:gd name="connsiteX9" fmla="*/ 389712 w 889818"/>
                <a:gd name="connsiteY9" fmla="*/ 424697 h 864531"/>
                <a:gd name="connsiteX10" fmla="*/ 322085 w 889818"/>
                <a:gd name="connsiteY10" fmla="*/ 428507 h 864531"/>
                <a:gd name="connsiteX11" fmla="*/ 279222 w 889818"/>
                <a:gd name="connsiteY11" fmla="*/ 312302 h 864531"/>
                <a:gd name="connsiteX12" fmla="*/ 204927 w 889818"/>
                <a:gd name="connsiteY12" fmla="*/ 321827 h 864531"/>
                <a:gd name="connsiteX13" fmla="*/ 203975 w 889818"/>
                <a:gd name="connsiteY13" fmla="*/ 327542 h 864531"/>
                <a:gd name="connsiteX14" fmla="*/ 175400 w 889818"/>
                <a:gd name="connsiteY14" fmla="*/ 144662 h 864531"/>
                <a:gd name="connsiteX15" fmla="*/ 101105 w 889818"/>
                <a:gd name="connsiteY15" fmla="*/ 135137 h 864531"/>
                <a:gd name="connsiteX16" fmla="*/ 94437 w 889818"/>
                <a:gd name="connsiteY16" fmla="*/ 159902 h 864531"/>
                <a:gd name="connsiteX17" fmla="*/ 75387 w 889818"/>
                <a:gd name="connsiteY17" fmla="*/ 36077 h 864531"/>
                <a:gd name="connsiteX18" fmla="*/ 140 w 889818"/>
                <a:gd name="connsiteY18" fmla="*/ 36077 h 864531"/>
                <a:gd name="connsiteX19" fmla="*/ 74435 w 889818"/>
                <a:gd name="connsiteY19" fmla="*/ 346592 h 864531"/>
                <a:gd name="connsiteX20" fmla="*/ 135394 w 889818"/>
                <a:gd name="connsiteY20" fmla="*/ 365642 h 864531"/>
                <a:gd name="connsiteX21" fmla="*/ 207785 w 889818"/>
                <a:gd name="connsiteY21" fmla="*/ 562809 h 864531"/>
                <a:gd name="connsiteX22" fmla="*/ 278269 w 889818"/>
                <a:gd name="connsiteY22" fmla="*/ 543759 h 864531"/>
                <a:gd name="connsiteX23" fmla="*/ 274460 w 889818"/>
                <a:gd name="connsiteY23" fmla="*/ 511374 h 864531"/>
                <a:gd name="connsiteX24" fmla="*/ 368757 w 889818"/>
                <a:gd name="connsiteY24" fmla="*/ 683777 h 864531"/>
                <a:gd name="connsiteX25" fmla="*/ 439242 w 889818"/>
                <a:gd name="connsiteY25" fmla="*/ 670442 h 864531"/>
                <a:gd name="connsiteX26" fmla="*/ 564972 w 889818"/>
                <a:gd name="connsiteY26" fmla="*/ 832367 h 864531"/>
                <a:gd name="connsiteX27" fmla="*/ 627837 w 889818"/>
                <a:gd name="connsiteY27" fmla="*/ 796172 h 864531"/>
                <a:gd name="connsiteX28" fmla="*/ 593547 w 889818"/>
                <a:gd name="connsiteY28" fmla="*/ 675204 h 864531"/>
                <a:gd name="connsiteX29" fmla="*/ 599262 w 889818"/>
                <a:gd name="connsiteY29" fmla="*/ 683777 h 864531"/>
                <a:gd name="connsiteX30" fmla="*/ 650697 w 889818"/>
                <a:gd name="connsiteY30" fmla="*/ 749499 h 864531"/>
                <a:gd name="connsiteX31" fmla="*/ 775475 w 889818"/>
                <a:gd name="connsiteY31" fmla="*/ 860942 h 864531"/>
                <a:gd name="connsiteX32" fmla="*/ 830719 w 889818"/>
                <a:gd name="connsiteY32" fmla="*/ 818079 h 864531"/>
                <a:gd name="connsiteX33" fmla="*/ 809765 w 889818"/>
                <a:gd name="connsiteY33" fmla="*/ 746642 h 864531"/>
                <a:gd name="connsiteX34" fmla="*/ 818337 w 889818"/>
                <a:gd name="connsiteY34" fmla="*/ 762834 h 864531"/>
                <a:gd name="connsiteX35" fmla="*/ 885012 w 889818"/>
                <a:gd name="connsiteY35" fmla="*/ 722829 h 864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889818" h="864531">
                  <a:moveTo>
                    <a:pt x="885012" y="722829"/>
                  </a:moveTo>
                  <a:cubicBezTo>
                    <a:pt x="865010" y="685682"/>
                    <a:pt x="808812" y="542807"/>
                    <a:pt x="748805" y="618054"/>
                  </a:cubicBezTo>
                  <a:cubicBezTo>
                    <a:pt x="728802" y="643772"/>
                    <a:pt x="728802" y="689492"/>
                    <a:pt x="731660" y="719972"/>
                  </a:cubicBezTo>
                  <a:cubicBezTo>
                    <a:pt x="731660" y="722829"/>
                    <a:pt x="732612" y="725687"/>
                    <a:pt x="732612" y="728544"/>
                  </a:cubicBezTo>
                  <a:cubicBezTo>
                    <a:pt x="717372" y="711399"/>
                    <a:pt x="703085" y="692349"/>
                    <a:pt x="689750" y="675204"/>
                  </a:cubicBezTo>
                  <a:cubicBezTo>
                    <a:pt x="671652" y="652344"/>
                    <a:pt x="653555" y="627579"/>
                    <a:pt x="637362" y="603767"/>
                  </a:cubicBezTo>
                  <a:cubicBezTo>
                    <a:pt x="622122" y="580907"/>
                    <a:pt x="607835" y="558047"/>
                    <a:pt x="582117" y="545664"/>
                  </a:cubicBezTo>
                  <a:cubicBezTo>
                    <a:pt x="560210" y="536139"/>
                    <a:pt x="533540" y="542807"/>
                    <a:pt x="526872" y="568524"/>
                  </a:cubicBezTo>
                  <a:cubicBezTo>
                    <a:pt x="519252" y="596147"/>
                    <a:pt x="517347" y="622817"/>
                    <a:pt x="518300" y="650439"/>
                  </a:cubicBezTo>
                  <a:cubicBezTo>
                    <a:pt x="469722" y="579002"/>
                    <a:pt x="429717" y="500897"/>
                    <a:pt x="389712" y="424697"/>
                  </a:cubicBezTo>
                  <a:cubicBezTo>
                    <a:pt x="375425" y="397074"/>
                    <a:pt x="332562" y="403742"/>
                    <a:pt x="322085" y="428507"/>
                  </a:cubicBezTo>
                  <a:cubicBezTo>
                    <a:pt x="305892" y="390407"/>
                    <a:pt x="291605" y="351354"/>
                    <a:pt x="279222" y="312302"/>
                  </a:cubicBezTo>
                  <a:cubicBezTo>
                    <a:pt x="265887" y="269439"/>
                    <a:pt x="210642" y="281822"/>
                    <a:pt x="204927" y="321827"/>
                  </a:cubicBezTo>
                  <a:cubicBezTo>
                    <a:pt x="204927" y="323732"/>
                    <a:pt x="204927" y="325637"/>
                    <a:pt x="203975" y="327542"/>
                  </a:cubicBezTo>
                  <a:cubicBezTo>
                    <a:pt x="188735" y="267534"/>
                    <a:pt x="179210" y="206574"/>
                    <a:pt x="175400" y="144662"/>
                  </a:cubicBezTo>
                  <a:cubicBezTo>
                    <a:pt x="172542" y="103704"/>
                    <a:pt x="113487" y="92274"/>
                    <a:pt x="101105" y="135137"/>
                  </a:cubicBezTo>
                  <a:cubicBezTo>
                    <a:pt x="99200" y="143709"/>
                    <a:pt x="96342" y="151329"/>
                    <a:pt x="94437" y="159902"/>
                  </a:cubicBezTo>
                  <a:cubicBezTo>
                    <a:pt x="85865" y="118944"/>
                    <a:pt x="79197" y="77987"/>
                    <a:pt x="75387" y="36077"/>
                  </a:cubicBezTo>
                  <a:cubicBezTo>
                    <a:pt x="71577" y="-11548"/>
                    <a:pt x="-3670" y="-12501"/>
                    <a:pt x="140" y="36077"/>
                  </a:cubicBezTo>
                  <a:cubicBezTo>
                    <a:pt x="8712" y="142757"/>
                    <a:pt x="32525" y="247532"/>
                    <a:pt x="74435" y="346592"/>
                  </a:cubicBezTo>
                  <a:cubicBezTo>
                    <a:pt x="84912" y="372309"/>
                    <a:pt x="117297" y="379929"/>
                    <a:pt x="135394" y="365642"/>
                  </a:cubicBezTo>
                  <a:cubicBezTo>
                    <a:pt x="153492" y="433269"/>
                    <a:pt x="177305" y="498992"/>
                    <a:pt x="207785" y="562809"/>
                  </a:cubicBezTo>
                  <a:cubicBezTo>
                    <a:pt x="223025" y="595194"/>
                    <a:pt x="282080" y="580907"/>
                    <a:pt x="278269" y="543759"/>
                  </a:cubicBezTo>
                  <a:cubicBezTo>
                    <a:pt x="277317" y="533282"/>
                    <a:pt x="275412" y="521852"/>
                    <a:pt x="274460" y="511374"/>
                  </a:cubicBezTo>
                  <a:cubicBezTo>
                    <a:pt x="302082" y="570429"/>
                    <a:pt x="333515" y="628532"/>
                    <a:pt x="368757" y="683777"/>
                  </a:cubicBezTo>
                  <a:cubicBezTo>
                    <a:pt x="387807" y="713304"/>
                    <a:pt x="436385" y="700922"/>
                    <a:pt x="439242" y="670442"/>
                  </a:cubicBezTo>
                  <a:cubicBezTo>
                    <a:pt x="476390" y="728544"/>
                    <a:pt x="517347" y="782837"/>
                    <a:pt x="564972" y="832367"/>
                  </a:cubicBezTo>
                  <a:cubicBezTo>
                    <a:pt x="589737" y="858084"/>
                    <a:pt x="641172" y="832367"/>
                    <a:pt x="627837" y="796172"/>
                  </a:cubicBezTo>
                  <a:cubicBezTo>
                    <a:pt x="613550" y="757119"/>
                    <a:pt x="599262" y="716162"/>
                    <a:pt x="593547" y="675204"/>
                  </a:cubicBezTo>
                  <a:lnTo>
                    <a:pt x="599262" y="683777"/>
                  </a:lnTo>
                  <a:cubicBezTo>
                    <a:pt x="615455" y="706637"/>
                    <a:pt x="632600" y="728544"/>
                    <a:pt x="650697" y="749499"/>
                  </a:cubicBezTo>
                  <a:cubicBezTo>
                    <a:pt x="685940" y="791409"/>
                    <a:pt x="724040" y="838082"/>
                    <a:pt x="775475" y="860942"/>
                  </a:cubicBezTo>
                  <a:cubicBezTo>
                    <a:pt x="803097" y="873324"/>
                    <a:pt x="842150" y="852369"/>
                    <a:pt x="830719" y="818079"/>
                  </a:cubicBezTo>
                  <a:cubicBezTo>
                    <a:pt x="823100" y="794267"/>
                    <a:pt x="815480" y="770454"/>
                    <a:pt x="809765" y="746642"/>
                  </a:cubicBezTo>
                  <a:cubicBezTo>
                    <a:pt x="812622" y="752357"/>
                    <a:pt x="815480" y="758072"/>
                    <a:pt x="818337" y="762834"/>
                  </a:cubicBezTo>
                  <a:cubicBezTo>
                    <a:pt x="843102" y="802839"/>
                    <a:pt x="907872" y="764739"/>
                    <a:pt x="885012" y="722829"/>
                  </a:cubicBezTo>
                  <a:close/>
                </a:path>
              </a:pathLst>
            </a:custGeom>
            <a:gradFill>
              <a:gsLst>
                <a:gs pos="0">
                  <a:srgbClr val="AD8F52"/>
                </a:gs>
                <a:gs pos="100000">
                  <a:srgbClr val="D8D0AE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97189DC8-00B4-9CC1-376A-CA5F9C83A8EF}"/>
                </a:ext>
              </a:extLst>
            </p:cNvPr>
            <p:cNvSpPr/>
            <p:nvPr/>
          </p:nvSpPr>
          <p:spPr>
            <a:xfrm>
              <a:off x="9025644" y="3775146"/>
              <a:ext cx="263645" cy="263214"/>
            </a:xfrm>
            <a:custGeom>
              <a:avLst/>
              <a:gdLst>
                <a:gd name="connsiteX0" fmla="*/ 256735 w 263645"/>
                <a:gd name="connsiteY0" fmla="*/ 230290 h 263214"/>
                <a:gd name="connsiteX1" fmla="*/ 31945 w 263645"/>
                <a:gd name="connsiteY1" fmla="*/ 6452 h 263214"/>
                <a:gd name="connsiteX2" fmla="*/ 10038 w 263645"/>
                <a:gd name="connsiteY2" fmla="*/ 38837 h 263214"/>
                <a:gd name="connsiteX3" fmla="*/ 225303 w 263645"/>
                <a:gd name="connsiteY3" fmla="*/ 253150 h 263214"/>
                <a:gd name="connsiteX4" fmla="*/ 256735 w 263645"/>
                <a:gd name="connsiteY4" fmla="*/ 230290 h 263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645" h="263214">
                  <a:moveTo>
                    <a:pt x="256735" y="230290"/>
                  </a:moveTo>
                  <a:cubicBezTo>
                    <a:pt x="187203" y="150280"/>
                    <a:pt x="112908" y="75032"/>
                    <a:pt x="31945" y="6452"/>
                  </a:cubicBezTo>
                  <a:cubicBezTo>
                    <a:pt x="7180" y="-14503"/>
                    <a:pt x="-12823" y="20740"/>
                    <a:pt x="10038" y="38837"/>
                  </a:cubicBezTo>
                  <a:cubicBezTo>
                    <a:pt x="87190" y="104560"/>
                    <a:pt x="159580" y="175997"/>
                    <a:pt x="225303" y="253150"/>
                  </a:cubicBezTo>
                  <a:cubicBezTo>
                    <a:pt x="246258" y="276962"/>
                    <a:pt x="277690" y="254102"/>
                    <a:pt x="256735" y="230290"/>
                  </a:cubicBezTo>
                  <a:close/>
                </a:path>
              </a:pathLst>
            </a:custGeom>
            <a:gradFill>
              <a:gsLst>
                <a:gs pos="0">
                  <a:srgbClr val="AD8F52"/>
                </a:gs>
                <a:gs pos="100000">
                  <a:srgbClr val="D8D0AE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184F1537-C2F5-1800-1D47-9EFBC5F7E6CC}"/>
                </a:ext>
              </a:extLst>
            </p:cNvPr>
            <p:cNvSpPr/>
            <p:nvPr/>
          </p:nvSpPr>
          <p:spPr>
            <a:xfrm>
              <a:off x="8917311" y="3672803"/>
              <a:ext cx="967889" cy="1135315"/>
            </a:xfrm>
            <a:custGeom>
              <a:avLst/>
              <a:gdLst>
                <a:gd name="connsiteX0" fmla="*/ 58363 w 967889"/>
                <a:gd name="connsiteY0" fmla="*/ 94507 h 1135315"/>
                <a:gd name="connsiteX1" fmla="*/ 13596 w 967889"/>
                <a:gd name="connsiteY1" fmla="*/ 398355 h 1135315"/>
                <a:gd name="connsiteX2" fmla="*/ 154566 w 967889"/>
                <a:gd name="connsiteY2" fmla="*/ 729825 h 1135315"/>
                <a:gd name="connsiteX3" fmla="*/ 638436 w 967889"/>
                <a:gd name="connsiteY3" fmla="*/ 1118445 h 1135315"/>
                <a:gd name="connsiteX4" fmla="*/ 890848 w 967889"/>
                <a:gd name="connsiteY4" fmla="*/ 1088917 h 1135315"/>
                <a:gd name="connsiteX5" fmla="*/ 964191 w 967889"/>
                <a:gd name="connsiteY5" fmla="*/ 922230 h 1135315"/>
                <a:gd name="connsiteX6" fmla="*/ 747021 w 967889"/>
                <a:gd name="connsiteY6" fmla="*/ 270720 h 1135315"/>
                <a:gd name="connsiteX7" fmla="*/ 487941 w 967889"/>
                <a:gd name="connsiteY7" fmla="*/ 46882 h 1135315"/>
                <a:gd name="connsiteX8" fmla="*/ 139326 w 967889"/>
                <a:gd name="connsiteY8" fmla="*/ 35452 h 1135315"/>
                <a:gd name="connsiteX9" fmla="*/ 161233 w 967889"/>
                <a:gd name="connsiteY9" fmla="*/ 79267 h 1135315"/>
                <a:gd name="connsiteX10" fmla="*/ 446983 w 967889"/>
                <a:gd name="connsiteY10" fmla="*/ 75457 h 1135315"/>
                <a:gd name="connsiteX11" fmla="*/ 663201 w 967889"/>
                <a:gd name="connsiteY11" fmla="*/ 239287 h 1135315"/>
                <a:gd name="connsiteX12" fmla="*/ 921328 w 967889"/>
                <a:gd name="connsiteY12" fmla="*/ 807930 h 1135315"/>
                <a:gd name="connsiteX13" fmla="*/ 891801 w 967889"/>
                <a:gd name="connsiteY13" fmla="*/ 1011765 h 1135315"/>
                <a:gd name="connsiteX14" fmla="*/ 708921 w 967889"/>
                <a:gd name="connsiteY14" fmla="*/ 1087965 h 1135315"/>
                <a:gd name="connsiteX15" fmla="*/ 246006 w 967889"/>
                <a:gd name="connsiteY15" fmla="*/ 786975 h 1135315"/>
                <a:gd name="connsiteX16" fmla="*/ 80271 w 967889"/>
                <a:gd name="connsiteY16" fmla="*/ 484080 h 1135315"/>
                <a:gd name="connsiteX17" fmla="*/ 47886 w 967889"/>
                <a:gd name="connsiteY17" fmla="*/ 302152 h 1135315"/>
                <a:gd name="connsiteX18" fmla="*/ 91701 w 967889"/>
                <a:gd name="connsiteY18" fmla="*/ 135465 h 1135315"/>
                <a:gd name="connsiteX19" fmla="*/ 58363 w 967889"/>
                <a:gd name="connsiteY19" fmla="*/ 94507 h 1135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67889" h="1135315">
                  <a:moveTo>
                    <a:pt x="58363" y="94507"/>
                  </a:moveTo>
                  <a:cubicBezTo>
                    <a:pt x="-14979" y="174517"/>
                    <a:pt x="-5454" y="299295"/>
                    <a:pt x="13596" y="398355"/>
                  </a:cubicBezTo>
                  <a:cubicBezTo>
                    <a:pt x="36456" y="517417"/>
                    <a:pt x="88844" y="628860"/>
                    <a:pt x="154566" y="729825"/>
                  </a:cubicBezTo>
                  <a:cubicBezTo>
                    <a:pt x="268866" y="904132"/>
                    <a:pt x="431744" y="1063200"/>
                    <a:pt x="638436" y="1118445"/>
                  </a:cubicBezTo>
                  <a:cubicBezTo>
                    <a:pt x="722256" y="1141305"/>
                    <a:pt x="819411" y="1148925"/>
                    <a:pt x="890848" y="1088917"/>
                  </a:cubicBezTo>
                  <a:cubicBezTo>
                    <a:pt x="942283" y="1045102"/>
                    <a:pt x="957523" y="987000"/>
                    <a:pt x="964191" y="922230"/>
                  </a:cubicBezTo>
                  <a:cubicBezTo>
                    <a:pt x="988003" y="688867"/>
                    <a:pt x="894658" y="446932"/>
                    <a:pt x="747021" y="270720"/>
                  </a:cubicBezTo>
                  <a:cubicBezTo>
                    <a:pt x="675583" y="184995"/>
                    <a:pt x="588906" y="97365"/>
                    <a:pt x="487941" y="46882"/>
                  </a:cubicBezTo>
                  <a:cubicBezTo>
                    <a:pt x="380308" y="-7410"/>
                    <a:pt x="249816" y="-18840"/>
                    <a:pt x="139326" y="35452"/>
                  </a:cubicBezTo>
                  <a:cubicBezTo>
                    <a:pt x="113608" y="47835"/>
                    <a:pt x="137421" y="91650"/>
                    <a:pt x="161233" y="79267"/>
                  </a:cubicBezTo>
                  <a:cubicBezTo>
                    <a:pt x="251721" y="35452"/>
                    <a:pt x="354591" y="37357"/>
                    <a:pt x="446983" y="75457"/>
                  </a:cubicBezTo>
                  <a:cubicBezTo>
                    <a:pt x="530803" y="109747"/>
                    <a:pt x="601289" y="174517"/>
                    <a:pt x="663201" y="239287"/>
                  </a:cubicBezTo>
                  <a:cubicBezTo>
                    <a:pt x="810839" y="394545"/>
                    <a:pt x="908946" y="591712"/>
                    <a:pt x="921328" y="807930"/>
                  </a:cubicBezTo>
                  <a:cubicBezTo>
                    <a:pt x="925139" y="872700"/>
                    <a:pt x="927044" y="953662"/>
                    <a:pt x="891801" y="1011765"/>
                  </a:cubicBezTo>
                  <a:cubicBezTo>
                    <a:pt x="852748" y="1075582"/>
                    <a:pt x="780358" y="1097490"/>
                    <a:pt x="708921" y="1087965"/>
                  </a:cubicBezTo>
                  <a:cubicBezTo>
                    <a:pt x="518421" y="1063200"/>
                    <a:pt x="360306" y="933660"/>
                    <a:pt x="246006" y="786975"/>
                  </a:cubicBezTo>
                  <a:cubicBezTo>
                    <a:pt x="175521" y="696487"/>
                    <a:pt x="115513" y="593617"/>
                    <a:pt x="80271" y="484080"/>
                  </a:cubicBezTo>
                  <a:cubicBezTo>
                    <a:pt x="61221" y="425025"/>
                    <a:pt x="49791" y="364065"/>
                    <a:pt x="47886" y="302152"/>
                  </a:cubicBezTo>
                  <a:cubicBezTo>
                    <a:pt x="45981" y="244050"/>
                    <a:pt x="50744" y="180232"/>
                    <a:pt x="91701" y="135465"/>
                  </a:cubicBezTo>
                  <a:cubicBezTo>
                    <a:pt x="108846" y="113557"/>
                    <a:pt x="76461" y="74505"/>
                    <a:pt x="58363" y="94507"/>
                  </a:cubicBezTo>
                  <a:close/>
                </a:path>
              </a:pathLst>
            </a:custGeom>
            <a:gradFill>
              <a:gsLst>
                <a:gs pos="0">
                  <a:srgbClr val="AD8F52"/>
                </a:gs>
                <a:gs pos="100000">
                  <a:srgbClr val="D8D0AE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CAE1A6A-A22E-858E-0FA2-2FDC88FAF98F}"/>
                </a:ext>
              </a:extLst>
            </p:cNvPr>
            <p:cNvSpPr/>
            <p:nvPr/>
          </p:nvSpPr>
          <p:spPr>
            <a:xfrm>
              <a:off x="7757584" y="2613025"/>
              <a:ext cx="1211088" cy="1120147"/>
            </a:xfrm>
            <a:custGeom>
              <a:avLst/>
              <a:gdLst>
                <a:gd name="connsiteX0" fmla="*/ 1207613 w 1211088"/>
                <a:gd name="connsiteY0" fmla="*/ 1094278 h 1120147"/>
                <a:gd name="connsiteX1" fmla="*/ 1044735 w 1211088"/>
                <a:gd name="connsiteY1" fmla="*/ 664701 h 1120147"/>
                <a:gd name="connsiteX2" fmla="*/ 964725 w 1211088"/>
                <a:gd name="connsiteY2" fmla="*/ 543733 h 1120147"/>
                <a:gd name="connsiteX3" fmla="*/ 805658 w 1211088"/>
                <a:gd name="connsiteY3" fmla="*/ 559926 h 1120147"/>
                <a:gd name="connsiteX4" fmla="*/ 631350 w 1211088"/>
                <a:gd name="connsiteY4" fmla="*/ 656129 h 1120147"/>
                <a:gd name="connsiteX5" fmla="*/ 448471 w 1211088"/>
                <a:gd name="connsiteY5" fmla="*/ 650414 h 1120147"/>
                <a:gd name="connsiteX6" fmla="*/ 307500 w 1211088"/>
                <a:gd name="connsiteY6" fmla="*/ 525636 h 1120147"/>
                <a:gd name="connsiteX7" fmla="*/ 244635 w 1211088"/>
                <a:gd name="connsiteY7" fmla="*/ 316086 h 1120147"/>
                <a:gd name="connsiteX8" fmla="*/ 10321 w 1211088"/>
                <a:gd name="connsiteY8" fmla="*/ 1761 h 1120147"/>
                <a:gd name="connsiteX9" fmla="*/ 14130 w 1211088"/>
                <a:gd name="connsiteY9" fmla="*/ 46528 h 1120147"/>
                <a:gd name="connsiteX10" fmla="*/ 228443 w 1211088"/>
                <a:gd name="connsiteY10" fmla="*/ 359901 h 1120147"/>
                <a:gd name="connsiteX11" fmla="*/ 393225 w 1211088"/>
                <a:gd name="connsiteY11" fmla="*/ 661843 h 1120147"/>
                <a:gd name="connsiteX12" fmla="*/ 699930 w 1211088"/>
                <a:gd name="connsiteY12" fmla="*/ 680893 h 1120147"/>
                <a:gd name="connsiteX13" fmla="*/ 863760 w 1211088"/>
                <a:gd name="connsiteY13" fmla="*/ 586596 h 1120147"/>
                <a:gd name="connsiteX14" fmla="*/ 1011398 w 1211088"/>
                <a:gd name="connsiteY14" fmla="*/ 649461 h 1120147"/>
                <a:gd name="connsiteX15" fmla="*/ 1086646 w 1211088"/>
                <a:gd name="connsiteY15" fmla="*/ 861868 h 1120147"/>
                <a:gd name="connsiteX16" fmla="*/ 1184753 w 1211088"/>
                <a:gd name="connsiteY16" fmla="*/ 1104756 h 1120147"/>
                <a:gd name="connsiteX17" fmla="*/ 1207613 w 1211088"/>
                <a:gd name="connsiteY17" fmla="*/ 1094278 h 1120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11088" h="1120147">
                  <a:moveTo>
                    <a:pt x="1207613" y="1094278"/>
                  </a:moveTo>
                  <a:cubicBezTo>
                    <a:pt x="1145700" y="953309"/>
                    <a:pt x="1098075" y="808529"/>
                    <a:pt x="1044735" y="664701"/>
                  </a:cubicBezTo>
                  <a:cubicBezTo>
                    <a:pt x="1027591" y="619933"/>
                    <a:pt x="1004730" y="571356"/>
                    <a:pt x="964725" y="543733"/>
                  </a:cubicBezTo>
                  <a:cubicBezTo>
                    <a:pt x="912338" y="507539"/>
                    <a:pt x="855188" y="532304"/>
                    <a:pt x="805658" y="559926"/>
                  </a:cubicBezTo>
                  <a:cubicBezTo>
                    <a:pt x="747555" y="592311"/>
                    <a:pt x="694216" y="633268"/>
                    <a:pt x="631350" y="656129"/>
                  </a:cubicBezTo>
                  <a:cubicBezTo>
                    <a:pt x="571343" y="677083"/>
                    <a:pt x="507525" y="676131"/>
                    <a:pt x="448471" y="650414"/>
                  </a:cubicBezTo>
                  <a:cubicBezTo>
                    <a:pt x="389415" y="625648"/>
                    <a:pt x="338933" y="580881"/>
                    <a:pt x="307500" y="525636"/>
                  </a:cubicBezTo>
                  <a:cubicBezTo>
                    <a:pt x="271305" y="461818"/>
                    <a:pt x="264638" y="385618"/>
                    <a:pt x="244635" y="316086"/>
                  </a:cubicBezTo>
                  <a:cubicBezTo>
                    <a:pt x="208440" y="184641"/>
                    <a:pt x="126525" y="73198"/>
                    <a:pt x="10321" y="1761"/>
                  </a:cubicBezTo>
                  <a:cubicBezTo>
                    <a:pt x="-7777" y="-9669"/>
                    <a:pt x="796" y="37956"/>
                    <a:pt x="14130" y="46528"/>
                  </a:cubicBezTo>
                  <a:cubicBezTo>
                    <a:pt x="130335" y="117966"/>
                    <a:pt x="197963" y="228456"/>
                    <a:pt x="228443" y="359901"/>
                  </a:cubicBezTo>
                  <a:cubicBezTo>
                    <a:pt x="255113" y="478011"/>
                    <a:pt x="289403" y="588501"/>
                    <a:pt x="393225" y="661843"/>
                  </a:cubicBezTo>
                  <a:cubicBezTo>
                    <a:pt x="487523" y="729471"/>
                    <a:pt x="597060" y="733281"/>
                    <a:pt x="699930" y="680893"/>
                  </a:cubicBezTo>
                  <a:cubicBezTo>
                    <a:pt x="756128" y="652318"/>
                    <a:pt x="806610" y="612314"/>
                    <a:pt x="863760" y="586596"/>
                  </a:cubicBezTo>
                  <a:cubicBezTo>
                    <a:pt x="932341" y="556116"/>
                    <a:pt x="981871" y="583739"/>
                    <a:pt x="1011398" y="649461"/>
                  </a:cubicBezTo>
                  <a:cubicBezTo>
                    <a:pt x="1041878" y="717089"/>
                    <a:pt x="1060928" y="791383"/>
                    <a:pt x="1086646" y="861868"/>
                  </a:cubicBezTo>
                  <a:cubicBezTo>
                    <a:pt x="1117125" y="943784"/>
                    <a:pt x="1149510" y="1024746"/>
                    <a:pt x="1184753" y="1104756"/>
                  </a:cubicBezTo>
                  <a:cubicBezTo>
                    <a:pt x="1196183" y="1130473"/>
                    <a:pt x="1219996" y="1121901"/>
                    <a:pt x="1207613" y="1094278"/>
                  </a:cubicBezTo>
                  <a:close/>
                </a:path>
              </a:pathLst>
            </a:custGeom>
            <a:gradFill>
              <a:gsLst>
                <a:gs pos="0">
                  <a:srgbClr val="AD8F52"/>
                </a:gs>
                <a:gs pos="100000">
                  <a:srgbClr val="D8D0AE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046" name="文本框 19">
            <a:extLst>
              <a:ext uri="{FF2B5EF4-FFF2-40B4-BE49-F238E27FC236}">
                <a16:creationId xmlns:a16="http://schemas.microsoft.com/office/drawing/2014/main" id="{B6D329E7-4794-32C2-932A-08D97036CE4E}"/>
              </a:ext>
            </a:extLst>
          </p:cNvPr>
          <p:cNvSpPr txBox="1"/>
          <p:nvPr/>
        </p:nvSpPr>
        <p:spPr>
          <a:xfrm>
            <a:off x="3403600" y="3049127"/>
            <a:ext cx="5384800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Simple but elegant grey minimalist business general template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63E63B60-582F-4C31-2290-CD35EBC71CA2}"/>
              </a:ext>
            </a:extLst>
          </p:cNvPr>
          <p:cNvSpPr/>
          <p:nvPr/>
        </p:nvSpPr>
        <p:spPr>
          <a:xfrm>
            <a:off x="3103983" y="3899007"/>
            <a:ext cx="5984033" cy="769441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gradFill flip="none" rotWithShape="1">
            <a:gsLst>
              <a:gs pos="0">
                <a:srgbClr val="CEE5DD">
                  <a:alpha val="43000"/>
                </a:srgbClr>
              </a:gs>
              <a:gs pos="100000">
                <a:srgbClr val="65A596">
                  <a:alpha val="37000"/>
                </a:srgbClr>
              </a:gs>
            </a:gsLst>
            <a:lin ang="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34A41BF-29EC-8F3A-89CC-9FADA7483527}"/>
              </a:ext>
            </a:extLst>
          </p:cNvPr>
          <p:cNvGrpSpPr/>
          <p:nvPr/>
        </p:nvGrpSpPr>
        <p:grpSpPr>
          <a:xfrm>
            <a:off x="4295303" y="4036120"/>
            <a:ext cx="273862" cy="303854"/>
            <a:chOff x="3456450" y="5160133"/>
            <a:chExt cx="361514" cy="401105"/>
          </a:xfrm>
          <a:solidFill>
            <a:srgbClr val="65A596"/>
          </a:solidFill>
          <a:effectLst/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AA57BCE-0020-0922-E1BC-F5B4B7391D3D}"/>
                </a:ext>
              </a:extLst>
            </p:cNvPr>
            <p:cNvSpPr/>
            <p:nvPr/>
          </p:nvSpPr>
          <p:spPr>
            <a:xfrm>
              <a:off x="3456450" y="5380481"/>
              <a:ext cx="361514" cy="180757"/>
            </a:xfrm>
            <a:custGeom>
              <a:avLst/>
              <a:gdLst>
                <a:gd name="connsiteX0" fmla="*/ 361515 w 361514"/>
                <a:gd name="connsiteY0" fmla="*/ 90379 h 180757"/>
                <a:gd name="connsiteX1" fmla="*/ 343439 w 361514"/>
                <a:gd name="connsiteY1" fmla="*/ 54227 h 180757"/>
                <a:gd name="connsiteX2" fmla="*/ 255320 w 361514"/>
                <a:gd name="connsiteY2" fmla="*/ 11297 h 180757"/>
                <a:gd name="connsiteX3" fmla="*/ 180757 w 361514"/>
                <a:gd name="connsiteY3" fmla="*/ 0 h 180757"/>
                <a:gd name="connsiteX4" fmla="*/ 106195 w 361514"/>
                <a:gd name="connsiteY4" fmla="*/ 11297 h 180757"/>
                <a:gd name="connsiteX5" fmla="*/ 18076 w 361514"/>
                <a:gd name="connsiteY5" fmla="*/ 54227 h 180757"/>
                <a:gd name="connsiteX6" fmla="*/ 0 w 361514"/>
                <a:gd name="connsiteY6" fmla="*/ 90379 h 180757"/>
                <a:gd name="connsiteX7" fmla="*/ 0 w 361514"/>
                <a:gd name="connsiteY7" fmla="*/ 180757 h 180757"/>
                <a:gd name="connsiteX8" fmla="*/ 361515 w 361514"/>
                <a:gd name="connsiteY8" fmla="*/ 180757 h 1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1514" h="180757">
                  <a:moveTo>
                    <a:pt x="361515" y="90379"/>
                  </a:moveTo>
                  <a:cubicBezTo>
                    <a:pt x="361220" y="76226"/>
                    <a:pt x="354584" y="62955"/>
                    <a:pt x="343439" y="54227"/>
                  </a:cubicBezTo>
                  <a:cubicBezTo>
                    <a:pt x="318585" y="33892"/>
                    <a:pt x="286952" y="20335"/>
                    <a:pt x="255320" y="11297"/>
                  </a:cubicBezTo>
                  <a:cubicBezTo>
                    <a:pt x="231153" y="3899"/>
                    <a:pt x="206031" y="93"/>
                    <a:pt x="180757" y="0"/>
                  </a:cubicBezTo>
                  <a:cubicBezTo>
                    <a:pt x="155512" y="436"/>
                    <a:pt x="130437" y="4235"/>
                    <a:pt x="106195" y="11297"/>
                  </a:cubicBezTo>
                  <a:cubicBezTo>
                    <a:pt x="74604" y="20516"/>
                    <a:pt x="44807" y="35032"/>
                    <a:pt x="18076" y="54227"/>
                  </a:cubicBezTo>
                  <a:cubicBezTo>
                    <a:pt x="6931" y="62955"/>
                    <a:pt x="295" y="76226"/>
                    <a:pt x="0" y="90379"/>
                  </a:cubicBezTo>
                  <a:lnTo>
                    <a:pt x="0" y="180757"/>
                  </a:lnTo>
                  <a:lnTo>
                    <a:pt x="361515" y="180757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E3417F9-4FFB-569F-8B6A-66CDC58C7BC8}"/>
                </a:ext>
              </a:extLst>
            </p:cNvPr>
            <p:cNvSpPr/>
            <p:nvPr/>
          </p:nvSpPr>
          <p:spPr>
            <a:xfrm>
              <a:off x="3536405" y="5160133"/>
              <a:ext cx="193356" cy="101725"/>
            </a:xfrm>
            <a:custGeom>
              <a:avLst/>
              <a:gdLst>
                <a:gd name="connsiteX0" fmla="*/ 83856 w 193356"/>
                <a:gd name="connsiteY0" fmla="*/ 83367 h 101725"/>
                <a:gd name="connsiteX1" fmla="*/ 134694 w 193356"/>
                <a:gd name="connsiteY1" fmla="*/ 46821 h 101725"/>
                <a:gd name="connsiteX2" fmla="*/ 134694 w 193356"/>
                <a:gd name="connsiteY2" fmla="*/ 46821 h 101725"/>
                <a:gd name="connsiteX3" fmla="*/ 150284 w 193356"/>
                <a:gd name="connsiteY3" fmla="*/ 53091 h 101725"/>
                <a:gd name="connsiteX4" fmla="*/ 177285 w 193356"/>
                <a:gd name="connsiteY4" fmla="*/ 81729 h 101725"/>
                <a:gd name="connsiteX5" fmla="*/ 190559 w 193356"/>
                <a:gd name="connsiteY5" fmla="*/ 100935 h 101725"/>
                <a:gd name="connsiteX6" fmla="*/ 190559 w 193356"/>
                <a:gd name="connsiteY6" fmla="*/ 100935 h 101725"/>
                <a:gd name="connsiteX7" fmla="*/ 191181 w 193356"/>
                <a:gd name="connsiteY7" fmla="*/ 101726 h 101725"/>
                <a:gd name="connsiteX8" fmla="*/ 191181 w 193356"/>
                <a:gd name="connsiteY8" fmla="*/ 101726 h 101725"/>
                <a:gd name="connsiteX9" fmla="*/ 191915 w 193356"/>
                <a:gd name="connsiteY9" fmla="*/ 65970 h 101725"/>
                <a:gd name="connsiteX10" fmla="*/ 174235 w 193356"/>
                <a:gd name="connsiteY10" fmla="*/ 29705 h 101725"/>
                <a:gd name="connsiteX11" fmla="*/ 144579 w 193356"/>
                <a:gd name="connsiteY11" fmla="*/ 19820 h 101725"/>
                <a:gd name="connsiteX12" fmla="*/ 93628 w 193356"/>
                <a:gd name="connsiteY12" fmla="*/ 50 h 101725"/>
                <a:gd name="connsiteX13" fmla="*/ 21438 w 193356"/>
                <a:gd name="connsiteY13" fmla="*/ 31061 h 101725"/>
                <a:gd name="connsiteX14" fmla="*/ 3815 w 193356"/>
                <a:gd name="connsiteY14" fmla="*/ 80035 h 101725"/>
                <a:gd name="connsiteX15" fmla="*/ 1725 w 193356"/>
                <a:gd name="connsiteY15" fmla="*/ 96585 h 101725"/>
                <a:gd name="connsiteX16" fmla="*/ 11158 w 193356"/>
                <a:gd name="connsiteY16" fmla="*/ 96585 h 101725"/>
                <a:gd name="connsiteX17" fmla="*/ 11158 w 193356"/>
                <a:gd name="connsiteY17" fmla="*/ 96585 h 101725"/>
                <a:gd name="connsiteX18" fmla="*/ 83856 w 193356"/>
                <a:gd name="connsiteY18" fmla="*/ 83367 h 10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356" h="101725">
                  <a:moveTo>
                    <a:pt x="83856" y="83367"/>
                  </a:moveTo>
                  <a:cubicBezTo>
                    <a:pt x="98543" y="74725"/>
                    <a:pt x="134694" y="46821"/>
                    <a:pt x="134694" y="46821"/>
                  </a:cubicBezTo>
                  <a:lnTo>
                    <a:pt x="134694" y="46821"/>
                  </a:lnTo>
                  <a:cubicBezTo>
                    <a:pt x="140399" y="47315"/>
                    <a:pt x="145827" y="49498"/>
                    <a:pt x="150284" y="53091"/>
                  </a:cubicBezTo>
                  <a:cubicBezTo>
                    <a:pt x="161133" y="60708"/>
                    <a:pt x="170319" y="70452"/>
                    <a:pt x="177285" y="81729"/>
                  </a:cubicBezTo>
                  <a:cubicBezTo>
                    <a:pt x="183555" y="91106"/>
                    <a:pt x="188921" y="98675"/>
                    <a:pt x="190559" y="100935"/>
                  </a:cubicBezTo>
                  <a:lnTo>
                    <a:pt x="190559" y="100935"/>
                  </a:lnTo>
                  <a:lnTo>
                    <a:pt x="191181" y="101726"/>
                  </a:lnTo>
                  <a:lnTo>
                    <a:pt x="191181" y="101726"/>
                  </a:lnTo>
                  <a:cubicBezTo>
                    <a:pt x="194005" y="96077"/>
                    <a:pt x="193892" y="80317"/>
                    <a:pt x="191915" y="65970"/>
                  </a:cubicBezTo>
                  <a:cubicBezTo>
                    <a:pt x="189147" y="46199"/>
                    <a:pt x="186888" y="40325"/>
                    <a:pt x="174235" y="29705"/>
                  </a:cubicBezTo>
                  <a:cubicBezTo>
                    <a:pt x="166173" y="22399"/>
                    <a:pt x="155413" y="18812"/>
                    <a:pt x="144579" y="19820"/>
                  </a:cubicBezTo>
                  <a:cubicBezTo>
                    <a:pt x="129880" y="8414"/>
                    <a:pt x="112174" y="1543"/>
                    <a:pt x="93628" y="50"/>
                  </a:cubicBezTo>
                  <a:cubicBezTo>
                    <a:pt x="65385" y="-967"/>
                    <a:pt x="34543" y="13776"/>
                    <a:pt x="21438" y="31061"/>
                  </a:cubicBezTo>
                  <a:cubicBezTo>
                    <a:pt x="1612" y="57045"/>
                    <a:pt x="3815" y="73991"/>
                    <a:pt x="3815" y="80035"/>
                  </a:cubicBezTo>
                  <a:cubicBezTo>
                    <a:pt x="3815" y="86079"/>
                    <a:pt x="-3133" y="96585"/>
                    <a:pt x="1725" y="96585"/>
                  </a:cubicBezTo>
                  <a:cubicBezTo>
                    <a:pt x="4888" y="96585"/>
                    <a:pt x="7995" y="96585"/>
                    <a:pt x="11158" y="96585"/>
                  </a:cubicBezTo>
                  <a:lnTo>
                    <a:pt x="11158" y="96585"/>
                  </a:lnTo>
                  <a:cubicBezTo>
                    <a:pt x="29064" y="96077"/>
                    <a:pt x="65611" y="94100"/>
                    <a:pt x="83856" y="83367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8D0211E-3F87-75DC-D6B2-172D626BBDC6}"/>
                </a:ext>
              </a:extLst>
            </p:cNvPr>
            <p:cNvSpPr/>
            <p:nvPr/>
          </p:nvSpPr>
          <p:spPr>
            <a:xfrm>
              <a:off x="3546885" y="5218929"/>
              <a:ext cx="179853" cy="138288"/>
            </a:xfrm>
            <a:custGeom>
              <a:avLst/>
              <a:gdLst>
                <a:gd name="connsiteX0" fmla="*/ 171776 w 179853"/>
                <a:gd name="connsiteY0" fmla="*/ 49539 h 138288"/>
                <a:gd name="connsiteX1" fmla="*/ 157711 w 179853"/>
                <a:gd name="connsiteY1" fmla="*/ 29260 h 138288"/>
                <a:gd name="connsiteX2" fmla="*/ 133478 w 179853"/>
                <a:gd name="connsiteY2" fmla="*/ 3389 h 138288"/>
                <a:gd name="connsiteX3" fmla="*/ 127321 w 179853"/>
                <a:gd name="connsiteY3" fmla="*/ 0 h 138288"/>
                <a:gd name="connsiteX4" fmla="*/ 79081 w 179853"/>
                <a:gd name="connsiteY4" fmla="*/ 34231 h 138288"/>
                <a:gd name="connsiteX5" fmla="*/ 0 w 179853"/>
                <a:gd name="connsiteY5" fmla="*/ 49030 h 138288"/>
                <a:gd name="connsiteX6" fmla="*/ 91493 w 179853"/>
                <a:gd name="connsiteY6" fmla="*/ 138281 h 138288"/>
                <a:gd name="connsiteX7" fmla="*/ 179854 w 179853"/>
                <a:gd name="connsiteY7" fmla="*/ 60610 h 13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9853" h="138288">
                  <a:moveTo>
                    <a:pt x="171776" y="49539"/>
                  </a:moveTo>
                  <a:cubicBezTo>
                    <a:pt x="171494" y="49143"/>
                    <a:pt x="165280" y="40501"/>
                    <a:pt x="157711" y="29260"/>
                  </a:cubicBezTo>
                  <a:cubicBezTo>
                    <a:pt x="151494" y="19065"/>
                    <a:pt x="143246" y="10258"/>
                    <a:pt x="133478" y="3389"/>
                  </a:cubicBezTo>
                  <a:cubicBezTo>
                    <a:pt x="131577" y="2005"/>
                    <a:pt x="129508" y="866"/>
                    <a:pt x="127321" y="0"/>
                  </a:cubicBezTo>
                  <a:cubicBezTo>
                    <a:pt x="117266" y="7626"/>
                    <a:pt x="91395" y="27057"/>
                    <a:pt x="79081" y="34231"/>
                  </a:cubicBezTo>
                  <a:cubicBezTo>
                    <a:pt x="59537" y="45528"/>
                    <a:pt x="23894" y="48522"/>
                    <a:pt x="0" y="49030"/>
                  </a:cubicBezTo>
                  <a:cubicBezTo>
                    <a:pt x="619" y="98941"/>
                    <a:pt x="41582" y="138900"/>
                    <a:pt x="91493" y="138281"/>
                  </a:cubicBezTo>
                  <a:cubicBezTo>
                    <a:pt x="136072" y="137729"/>
                    <a:pt x="173589" y="104751"/>
                    <a:pt x="179854" y="60610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0643BB2-8575-FA17-E916-2140DC8D37D5}"/>
              </a:ext>
            </a:extLst>
          </p:cNvPr>
          <p:cNvGrpSpPr/>
          <p:nvPr/>
        </p:nvGrpSpPr>
        <p:grpSpPr>
          <a:xfrm>
            <a:off x="6699012" y="4055659"/>
            <a:ext cx="281062" cy="281062"/>
            <a:chOff x="6302832" y="5189791"/>
            <a:chExt cx="723900" cy="723900"/>
          </a:xfrm>
          <a:solidFill>
            <a:srgbClr val="65A596"/>
          </a:solidFill>
          <a:effectLst/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017510B-E761-80B0-0289-7ECA0A7EF085}"/>
                </a:ext>
              </a:extLst>
            </p:cNvPr>
            <p:cNvSpPr/>
            <p:nvPr/>
          </p:nvSpPr>
          <p:spPr>
            <a:xfrm>
              <a:off x="6302832" y="5189791"/>
              <a:ext cx="723900" cy="723900"/>
            </a:xfrm>
            <a:custGeom>
              <a:avLst/>
              <a:gdLst>
                <a:gd name="connsiteX0" fmla="*/ 361950 w 723900"/>
                <a:gd name="connsiteY0" fmla="*/ 666750 h 723900"/>
                <a:gd name="connsiteX1" fmla="*/ 57150 w 723900"/>
                <a:gd name="connsiteY1" fmla="*/ 361950 h 723900"/>
                <a:gd name="connsiteX2" fmla="*/ 361950 w 723900"/>
                <a:gd name="connsiteY2" fmla="*/ 57150 h 723900"/>
                <a:gd name="connsiteX3" fmla="*/ 666750 w 723900"/>
                <a:gd name="connsiteY3" fmla="*/ 361950 h 723900"/>
                <a:gd name="connsiteX4" fmla="*/ 361950 w 723900"/>
                <a:gd name="connsiteY4" fmla="*/ 666750 h 723900"/>
                <a:gd name="connsiteX5" fmla="*/ 361950 w 723900"/>
                <a:gd name="connsiteY5" fmla="*/ 0 h 723900"/>
                <a:gd name="connsiteX6" fmla="*/ 0 w 723900"/>
                <a:gd name="connsiteY6" fmla="*/ 361950 h 723900"/>
                <a:gd name="connsiteX7" fmla="*/ 361950 w 723900"/>
                <a:gd name="connsiteY7" fmla="*/ 723900 h 723900"/>
                <a:gd name="connsiteX8" fmla="*/ 723900 w 723900"/>
                <a:gd name="connsiteY8" fmla="*/ 361950 h 723900"/>
                <a:gd name="connsiteX9" fmla="*/ 361950 w 723900"/>
                <a:gd name="connsiteY9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00" h="723900">
                  <a:moveTo>
                    <a:pt x="361950" y="666750"/>
                  </a:move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529590" y="57150"/>
                    <a:pt x="666750" y="19431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lose/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2F583647-ECC0-80AD-A3BC-D4C7F2965866}"/>
                </a:ext>
              </a:extLst>
            </p:cNvPr>
            <p:cNvSpPr/>
            <p:nvPr/>
          </p:nvSpPr>
          <p:spPr>
            <a:xfrm>
              <a:off x="6645732" y="5361241"/>
              <a:ext cx="166687" cy="338137"/>
            </a:xfrm>
            <a:custGeom>
              <a:avLst/>
              <a:gdLst>
                <a:gd name="connsiteX0" fmla="*/ 38100 w 166687"/>
                <a:gd name="connsiteY0" fmla="*/ 0 h 338137"/>
                <a:gd name="connsiteX1" fmla="*/ 0 w 166687"/>
                <a:gd name="connsiteY1" fmla="*/ 0 h 338137"/>
                <a:gd name="connsiteX2" fmla="*/ 0 w 166687"/>
                <a:gd name="connsiteY2" fmla="*/ 190500 h 338137"/>
                <a:gd name="connsiteX3" fmla="*/ 5715 w 166687"/>
                <a:gd name="connsiteY3" fmla="*/ 203835 h 338137"/>
                <a:gd name="connsiteX4" fmla="*/ 140018 w 166687"/>
                <a:gd name="connsiteY4" fmla="*/ 338138 h 338137"/>
                <a:gd name="connsiteX5" fmla="*/ 166688 w 166687"/>
                <a:gd name="connsiteY5" fmla="*/ 311468 h 338137"/>
                <a:gd name="connsiteX6" fmla="*/ 38100 w 166687"/>
                <a:gd name="connsiteY6" fmla="*/ 182880 h 338137"/>
                <a:gd name="connsiteX7" fmla="*/ 38100 w 166687"/>
                <a:gd name="connsiteY7" fmla="*/ 0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687" h="338137">
                  <a:moveTo>
                    <a:pt x="38100" y="0"/>
                  </a:moveTo>
                  <a:lnTo>
                    <a:pt x="0" y="0"/>
                  </a:lnTo>
                  <a:lnTo>
                    <a:pt x="0" y="190500"/>
                  </a:lnTo>
                  <a:cubicBezTo>
                    <a:pt x="0" y="196215"/>
                    <a:pt x="1905" y="200977"/>
                    <a:pt x="5715" y="203835"/>
                  </a:cubicBezTo>
                  <a:lnTo>
                    <a:pt x="140018" y="338138"/>
                  </a:lnTo>
                  <a:lnTo>
                    <a:pt x="166688" y="311468"/>
                  </a:lnTo>
                  <a:lnTo>
                    <a:pt x="38100" y="182880"/>
                  </a:lnTo>
                  <a:lnTo>
                    <a:pt x="3810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1554FD8-E18D-4E8F-6745-A6AF736A19AA}"/>
                </a:ext>
              </a:extLst>
            </p:cNvPr>
            <p:cNvSpPr/>
            <p:nvPr/>
          </p:nvSpPr>
          <p:spPr>
            <a:xfrm>
              <a:off x="6645732" y="528504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ED2D8BE-F1A7-E362-86DB-BA0C3F65F8BB}"/>
                </a:ext>
              </a:extLst>
            </p:cNvPr>
            <p:cNvSpPr/>
            <p:nvPr/>
          </p:nvSpPr>
          <p:spPr>
            <a:xfrm>
              <a:off x="6645732" y="578034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D2C7208-9833-7170-AB61-3AC898262358}"/>
                </a:ext>
              </a:extLst>
            </p:cNvPr>
            <p:cNvSpPr/>
            <p:nvPr/>
          </p:nvSpPr>
          <p:spPr>
            <a:xfrm>
              <a:off x="6398082" y="553269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C36E026-20E0-8BC6-A163-AD61CA129D0F}"/>
                </a:ext>
              </a:extLst>
            </p:cNvPr>
            <p:cNvSpPr/>
            <p:nvPr/>
          </p:nvSpPr>
          <p:spPr>
            <a:xfrm>
              <a:off x="6893382" y="553269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1F3B4B0C-4E8D-650F-18C0-82F40095EC49}"/>
              </a:ext>
            </a:extLst>
          </p:cNvPr>
          <p:cNvSpPr txBox="1"/>
          <p:nvPr/>
        </p:nvSpPr>
        <p:spPr>
          <a:xfrm>
            <a:off x="4600940" y="4069670"/>
            <a:ext cx="20190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65A59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altLang="zh-CN" sz="1400" b="1" dirty="0">
                <a:solidFill>
                  <a:srgbClr val="65A59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1400" b="1" dirty="0">
                <a:solidFill>
                  <a:srgbClr val="65A59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244C220-F1B4-1273-B07D-832FF2E3307F}"/>
              </a:ext>
            </a:extLst>
          </p:cNvPr>
          <p:cNvSpPr txBox="1"/>
          <p:nvPr/>
        </p:nvSpPr>
        <p:spPr>
          <a:xfrm>
            <a:off x="7011508" y="4066946"/>
            <a:ext cx="1589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65A59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时间：</a:t>
            </a:r>
            <a:r>
              <a:rPr lang="en-US" altLang="zh-CN" sz="1400" b="1" dirty="0">
                <a:solidFill>
                  <a:srgbClr val="65A59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2023.01</a:t>
            </a:r>
            <a:endParaRPr lang="zh-CN" altLang="en-US" sz="1400" b="1" dirty="0">
              <a:solidFill>
                <a:srgbClr val="65A596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D27B5F5-102C-421B-33F9-B327FE4459D0}"/>
              </a:ext>
            </a:extLst>
          </p:cNvPr>
          <p:cNvSpPr txBox="1"/>
          <p:nvPr/>
        </p:nvSpPr>
        <p:spPr>
          <a:xfrm>
            <a:off x="4049485" y="327013"/>
            <a:ext cx="409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4" name="组合 4">
            <a:extLst>
              <a:ext uri="{FF2B5EF4-FFF2-40B4-BE49-F238E27FC236}">
                <a16:creationId xmlns:a16="http://schemas.microsoft.com/office/drawing/2014/main" id="{DBA595F8-261D-59C3-1BD4-1E4722A6D3A0}"/>
              </a:ext>
            </a:extLst>
          </p:cNvPr>
          <p:cNvGrpSpPr/>
          <p:nvPr/>
        </p:nvGrpSpPr>
        <p:grpSpPr bwMode="auto">
          <a:xfrm>
            <a:off x="4337155" y="1727199"/>
            <a:ext cx="3516738" cy="3606802"/>
            <a:chOff x="857223" y="954920"/>
            <a:chExt cx="3357586" cy="3406892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5E41FA72-2522-1394-4EBC-82667F88EA54}"/>
                </a:ext>
              </a:extLst>
            </p:cNvPr>
            <p:cNvSpPr/>
            <p:nvPr/>
          </p:nvSpPr>
          <p:spPr>
            <a:xfrm rot="1906325">
              <a:off x="2063770" y="954920"/>
              <a:ext cx="1029114" cy="3356929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2E2CCE8-3806-EB95-BA1A-00F4C2FAA819}"/>
                </a:ext>
              </a:extLst>
            </p:cNvPr>
            <p:cNvSpPr/>
            <p:nvPr/>
          </p:nvSpPr>
          <p:spPr>
            <a:xfrm rot="19526860">
              <a:off x="2108811" y="1004883"/>
              <a:ext cx="1030478" cy="3356929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B7895146-69F2-DEE8-0B7F-0618778C6617}"/>
                </a:ext>
              </a:extLst>
            </p:cNvPr>
            <p:cNvSpPr/>
            <p:nvPr/>
          </p:nvSpPr>
          <p:spPr>
            <a:xfrm rot="16200000">
              <a:off x="2035717" y="964719"/>
              <a:ext cx="1000598" cy="3357586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20BF3B97-3CE8-D695-537F-8439AD470ED0}"/>
              </a:ext>
            </a:extLst>
          </p:cNvPr>
          <p:cNvSpPr/>
          <p:nvPr/>
        </p:nvSpPr>
        <p:spPr>
          <a:xfrm>
            <a:off x="7081926" y="2134007"/>
            <a:ext cx="171548" cy="171548"/>
          </a:xfrm>
          <a:prstGeom prst="ellipse">
            <a:avLst/>
          </a:prstGeom>
          <a:gradFill flip="none" rotWithShape="1">
            <a:gsLst>
              <a:gs pos="0">
                <a:srgbClr val="D8D0AE"/>
              </a:gs>
              <a:gs pos="100000">
                <a:srgbClr val="AD8F5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3CD0C70-294B-3235-9766-3A90E5ED3866}"/>
              </a:ext>
            </a:extLst>
          </p:cNvPr>
          <p:cNvSpPr/>
          <p:nvPr/>
        </p:nvSpPr>
        <p:spPr>
          <a:xfrm>
            <a:off x="7167700" y="4471971"/>
            <a:ext cx="171548" cy="171548"/>
          </a:xfrm>
          <a:prstGeom prst="ellipse">
            <a:avLst/>
          </a:prstGeom>
          <a:gradFill flip="none" rotWithShape="1">
            <a:gsLst>
              <a:gs pos="0">
                <a:srgbClr val="D8D0AE"/>
              </a:gs>
              <a:gs pos="100000">
                <a:srgbClr val="AD8F5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3B4C677-1168-FEEA-9A81-645BDB267A39}"/>
              </a:ext>
            </a:extLst>
          </p:cNvPr>
          <p:cNvSpPr/>
          <p:nvPr/>
        </p:nvSpPr>
        <p:spPr>
          <a:xfrm>
            <a:off x="4580182" y="3725736"/>
            <a:ext cx="171548" cy="171548"/>
          </a:xfrm>
          <a:prstGeom prst="ellipse">
            <a:avLst/>
          </a:prstGeom>
          <a:gradFill flip="none" rotWithShape="1">
            <a:gsLst>
              <a:gs pos="0">
                <a:srgbClr val="D8D0AE"/>
              </a:gs>
              <a:gs pos="100000">
                <a:srgbClr val="AD8F5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Freeform 36">
            <a:extLst>
              <a:ext uri="{FF2B5EF4-FFF2-40B4-BE49-F238E27FC236}">
                <a16:creationId xmlns:a16="http://schemas.microsoft.com/office/drawing/2014/main" id="{78EE3AD9-BBB7-8A3F-20B0-5F5EE01B79D6}"/>
              </a:ext>
            </a:extLst>
          </p:cNvPr>
          <p:cNvSpPr>
            <a:spLocks noEditPoints="1"/>
          </p:cNvSpPr>
          <p:nvPr/>
        </p:nvSpPr>
        <p:spPr bwMode="auto">
          <a:xfrm>
            <a:off x="7439340" y="2007732"/>
            <a:ext cx="377458" cy="409838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gradFill flip="none" rotWithShape="1">
            <a:gsLst>
              <a:gs pos="0">
                <a:srgbClr val="CEE5DD"/>
              </a:gs>
              <a:gs pos="100000">
                <a:srgbClr val="65A59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37">
            <a:extLst>
              <a:ext uri="{FF2B5EF4-FFF2-40B4-BE49-F238E27FC236}">
                <a16:creationId xmlns:a16="http://schemas.microsoft.com/office/drawing/2014/main" id="{441AD357-D660-E121-76AC-36D9E9F3E30F}"/>
              </a:ext>
            </a:extLst>
          </p:cNvPr>
          <p:cNvSpPr>
            <a:spLocks noEditPoints="1"/>
          </p:cNvSpPr>
          <p:nvPr/>
        </p:nvSpPr>
        <p:spPr bwMode="auto">
          <a:xfrm>
            <a:off x="7568389" y="4354012"/>
            <a:ext cx="425191" cy="370181"/>
          </a:xfrm>
          <a:custGeom>
            <a:avLst/>
            <a:gdLst/>
            <a:ahLst/>
            <a:cxnLst>
              <a:cxn ang="0">
                <a:pos x="68" y="18"/>
              </a:cxn>
              <a:cxn ang="0">
                <a:pos x="68" y="50"/>
              </a:cxn>
              <a:cxn ang="0">
                <a:pos x="59" y="59"/>
              </a:cxn>
              <a:cxn ang="0">
                <a:pos x="9" y="59"/>
              </a:cxn>
              <a:cxn ang="0">
                <a:pos x="0" y="50"/>
              </a:cxn>
              <a:cxn ang="0">
                <a:pos x="0" y="18"/>
              </a:cxn>
              <a:cxn ang="0">
                <a:pos x="9" y="9"/>
              </a:cxn>
              <a:cxn ang="0">
                <a:pos x="17" y="9"/>
              </a:cxn>
              <a:cxn ang="0">
                <a:pos x="19" y="4"/>
              </a:cxn>
              <a:cxn ang="0">
                <a:pos x="25" y="0"/>
              </a:cxn>
              <a:cxn ang="0">
                <a:pos x="43" y="0"/>
              </a:cxn>
              <a:cxn ang="0">
                <a:pos x="49" y="4"/>
              </a:cxn>
              <a:cxn ang="0">
                <a:pos x="51" y="9"/>
              </a:cxn>
              <a:cxn ang="0">
                <a:pos x="59" y="9"/>
              </a:cxn>
              <a:cxn ang="0">
                <a:pos x="68" y="18"/>
              </a:cxn>
              <a:cxn ang="0">
                <a:pos x="50" y="34"/>
              </a:cxn>
              <a:cxn ang="0">
                <a:pos x="34" y="18"/>
              </a:cxn>
              <a:cxn ang="0">
                <a:pos x="18" y="34"/>
              </a:cxn>
              <a:cxn ang="0">
                <a:pos x="34" y="50"/>
              </a:cxn>
              <a:cxn ang="0">
                <a:pos x="50" y="34"/>
              </a:cxn>
              <a:cxn ang="0">
                <a:pos x="44" y="34"/>
              </a:cxn>
              <a:cxn ang="0">
                <a:pos x="34" y="44"/>
              </a:cxn>
              <a:cxn ang="0">
                <a:pos x="24" y="34"/>
              </a:cxn>
              <a:cxn ang="0">
                <a:pos x="34" y="24"/>
              </a:cxn>
              <a:cxn ang="0">
                <a:pos x="44" y="34"/>
              </a:cxn>
            </a:cxnLst>
            <a:rect l="0" t="0" r="r" b="b"/>
            <a:pathLst>
              <a:path w="68" h="59">
                <a:moveTo>
                  <a:pt x="68" y="18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55"/>
                  <a:pt x="64" y="59"/>
                  <a:pt x="5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4" y="59"/>
                  <a:pt x="0" y="55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2"/>
                  <a:pt x="22" y="0"/>
                  <a:pt x="2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6" y="0"/>
                  <a:pt x="48" y="2"/>
                  <a:pt x="49" y="4"/>
                </a:cubicBezTo>
                <a:cubicBezTo>
                  <a:pt x="51" y="9"/>
                  <a:pt x="51" y="9"/>
                  <a:pt x="51" y="9"/>
                </a:cubicBezTo>
                <a:cubicBezTo>
                  <a:pt x="59" y="9"/>
                  <a:pt x="59" y="9"/>
                  <a:pt x="59" y="9"/>
                </a:cubicBezTo>
                <a:cubicBezTo>
                  <a:pt x="64" y="9"/>
                  <a:pt x="68" y="13"/>
                  <a:pt x="68" y="18"/>
                </a:cubicBezTo>
                <a:close/>
                <a:moveTo>
                  <a:pt x="50" y="34"/>
                </a:moveTo>
                <a:cubicBezTo>
                  <a:pt x="50" y="25"/>
                  <a:pt x="43" y="18"/>
                  <a:pt x="34" y="18"/>
                </a:cubicBezTo>
                <a:cubicBezTo>
                  <a:pt x="25" y="18"/>
                  <a:pt x="18" y="25"/>
                  <a:pt x="18" y="34"/>
                </a:cubicBezTo>
                <a:cubicBezTo>
                  <a:pt x="18" y="43"/>
                  <a:pt x="25" y="50"/>
                  <a:pt x="34" y="50"/>
                </a:cubicBezTo>
                <a:cubicBezTo>
                  <a:pt x="43" y="50"/>
                  <a:pt x="50" y="43"/>
                  <a:pt x="50" y="34"/>
                </a:cubicBezTo>
                <a:close/>
                <a:moveTo>
                  <a:pt x="44" y="34"/>
                </a:moveTo>
                <a:cubicBezTo>
                  <a:pt x="44" y="40"/>
                  <a:pt x="40" y="44"/>
                  <a:pt x="34" y="44"/>
                </a:cubicBezTo>
                <a:cubicBezTo>
                  <a:pt x="28" y="44"/>
                  <a:pt x="24" y="40"/>
                  <a:pt x="24" y="34"/>
                </a:cubicBezTo>
                <a:cubicBezTo>
                  <a:pt x="24" y="28"/>
                  <a:pt x="28" y="24"/>
                  <a:pt x="34" y="24"/>
                </a:cubicBezTo>
                <a:cubicBezTo>
                  <a:pt x="40" y="24"/>
                  <a:pt x="44" y="28"/>
                  <a:pt x="44" y="34"/>
                </a:cubicBezTo>
                <a:close/>
              </a:path>
            </a:pathLst>
          </a:custGeom>
          <a:gradFill flip="none" rotWithShape="1">
            <a:gsLst>
              <a:gs pos="0">
                <a:srgbClr val="CEE5DD"/>
              </a:gs>
              <a:gs pos="100000">
                <a:srgbClr val="65A59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47">
            <a:extLst>
              <a:ext uri="{FF2B5EF4-FFF2-40B4-BE49-F238E27FC236}">
                <a16:creationId xmlns:a16="http://schemas.microsoft.com/office/drawing/2014/main" id="{C00D69BF-5DBB-1E55-A63D-B0AB800A2482}"/>
              </a:ext>
            </a:extLst>
          </p:cNvPr>
          <p:cNvSpPr>
            <a:spLocks noEditPoints="1"/>
          </p:cNvSpPr>
          <p:nvPr/>
        </p:nvSpPr>
        <p:spPr bwMode="auto">
          <a:xfrm>
            <a:off x="3933932" y="3770343"/>
            <a:ext cx="432373" cy="432311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45" y="22"/>
              </a:cxn>
              <a:cxn ang="0">
                <a:pos x="41" y="19"/>
              </a:cxn>
              <a:cxn ang="0">
                <a:pos x="38" y="19"/>
              </a:cxn>
              <a:cxn ang="0">
                <a:pos x="27" y="30"/>
              </a:cxn>
              <a:cxn ang="0">
                <a:pos x="16" y="19"/>
              </a:cxn>
              <a:cxn ang="0">
                <a:pos x="13" y="19"/>
              </a:cxn>
              <a:cxn ang="0">
                <a:pos x="9" y="22"/>
              </a:cxn>
              <a:cxn ang="0">
                <a:pos x="9" y="26"/>
              </a:cxn>
              <a:cxn ang="0">
                <a:pos x="26" y="42"/>
              </a:cxn>
              <a:cxn ang="0">
                <a:pos x="29" y="42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46" y="25"/>
                  <a:pt x="46" y="23"/>
                  <a:pt x="45" y="22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39" y="18"/>
                  <a:pt x="38" y="19"/>
                </a:cubicBezTo>
                <a:cubicBezTo>
                  <a:pt x="27" y="30"/>
                  <a:pt x="27" y="30"/>
                  <a:pt x="27" y="30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8"/>
                  <a:pt x="14" y="18"/>
                  <a:pt x="13" y="19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3"/>
                  <a:pt x="8" y="25"/>
                  <a:pt x="9" y="26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8" y="43"/>
                  <a:pt x="29" y="42"/>
                </a:cubicBezTo>
                <a:lnTo>
                  <a:pt x="45" y="26"/>
                </a:lnTo>
                <a:close/>
              </a:path>
            </a:pathLst>
          </a:custGeom>
          <a:gradFill flip="none" rotWithShape="1">
            <a:gsLst>
              <a:gs pos="0">
                <a:srgbClr val="CEE5DD"/>
              </a:gs>
              <a:gs pos="100000">
                <a:srgbClr val="65A59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A00D6E1-28A8-C7CD-F506-5EAE17A08426}"/>
              </a:ext>
            </a:extLst>
          </p:cNvPr>
          <p:cNvGrpSpPr/>
          <p:nvPr/>
        </p:nvGrpSpPr>
        <p:grpSpPr>
          <a:xfrm>
            <a:off x="863507" y="3706430"/>
            <a:ext cx="2992794" cy="832672"/>
            <a:chOff x="1371860" y="1644659"/>
            <a:chExt cx="2992794" cy="83267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585435B-12BF-0F48-DD1E-D81E9ACDCBDB}"/>
                </a:ext>
              </a:extLst>
            </p:cNvPr>
            <p:cNvSpPr txBox="1"/>
            <p:nvPr/>
          </p:nvSpPr>
          <p:spPr>
            <a:xfrm>
              <a:off x="279806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7A2AC0E-024B-C75B-B7C0-4A4CDDC6B0D9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F0CB84B-51FE-9596-631C-BE7D07B5A23B}"/>
              </a:ext>
            </a:extLst>
          </p:cNvPr>
          <p:cNvGrpSpPr/>
          <p:nvPr/>
        </p:nvGrpSpPr>
        <p:grpSpPr>
          <a:xfrm>
            <a:off x="7862810" y="1982184"/>
            <a:ext cx="3006127" cy="832672"/>
            <a:chOff x="1353005" y="1644659"/>
            <a:chExt cx="3006127" cy="83267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23AABD8-68CD-82FB-FFF6-6D45FB1872C3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3913CC4-1F88-AF10-5657-CC72ECE5EE59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682E3FA-3929-299A-87CB-BE3D6A815841}"/>
              </a:ext>
            </a:extLst>
          </p:cNvPr>
          <p:cNvGrpSpPr/>
          <p:nvPr/>
        </p:nvGrpSpPr>
        <p:grpSpPr>
          <a:xfrm>
            <a:off x="8066315" y="4340761"/>
            <a:ext cx="3006127" cy="832672"/>
            <a:chOff x="1353005" y="1644659"/>
            <a:chExt cx="3006127" cy="83267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C6A860A-BEA5-8EF3-A526-2F99582D4FC9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7EF5EEA-9B14-3B16-BE60-383247ADCD69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51725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D27B5F5-102C-421B-33F9-B327FE4459D0}"/>
              </a:ext>
            </a:extLst>
          </p:cNvPr>
          <p:cNvSpPr txBox="1"/>
          <p:nvPr/>
        </p:nvSpPr>
        <p:spPr>
          <a:xfrm>
            <a:off x="4049485" y="327013"/>
            <a:ext cx="409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17F3F34-6BBA-375D-F1EE-4DDDE0E76C8A}"/>
              </a:ext>
            </a:extLst>
          </p:cNvPr>
          <p:cNvGrpSpPr/>
          <p:nvPr/>
        </p:nvGrpSpPr>
        <p:grpSpPr>
          <a:xfrm>
            <a:off x="4634510" y="2081814"/>
            <a:ext cx="2922979" cy="3025356"/>
            <a:chOff x="8116888" y="4364038"/>
            <a:chExt cx="1314450" cy="1360488"/>
          </a:xfrm>
          <a:solidFill>
            <a:srgbClr val="262626"/>
          </a:solidFill>
        </p:grpSpPr>
        <p:sp>
          <p:nvSpPr>
            <p:cNvPr id="4" name="Freeform 21">
              <a:extLst>
                <a:ext uri="{FF2B5EF4-FFF2-40B4-BE49-F238E27FC236}">
                  <a16:creationId xmlns:a16="http://schemas.microsoft.com/office/drawing/2014/main" id="{B4E02D31-8844-C903-5DFB-B72BDE19B6A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1851" y="4691063"/>
              <a:ext cx="652463" cy="728663"/>
            </a:xfrm>
            <a:custGeom>
              <a:avLst/>
              <a:gdLst>
                <a:gd name="T0" fmla="*/ 174 w 174"/>
                <a:gd name="T1" fmla="*/ 87 h 194"/>
                <a:gd name="T2" fmla="*/ 87 w 174"/>
                <a:gd name="T3" fmla="*/ 0 h 194"/>
                <a:gd name="T4" fmla="*/ 0 w 174"/>
                <a:gd name="T5" fmla="*/ 87 h 194"/>
                <a:gd name="T6" fmla="*/ 47 w 174"/>
                <a:gd name="T7" fmla="*/ 165 h 194"/>
                <a:gd name="T8" fmla="*/ 47 w 174"/>
                <a:gd name="T9" fmla="*/ 194 h 194"/>
                <a:gd name="T10" fmla="*/ 127 w 174"/>
                <a:gd name="T11" fmla="*/ 194 h 194"/>
                <a:gd name="T12" fmla="*/ 127 w 174"/>
                <a:gd name="T13" fmla="*/ 165 h 194"/>
                <a:gd name="T14" fmla="*/ 174 w 174"/>
                <a:gd name="T15" fmla="*/ 8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194">
                  <a:moveTo>
                    <a:pt x="174" y="87"/>
                  </a:moveTo>
                  <a:cubicBezTo>
                    <a:pt x="174" y="39"/>
                    <a:pt x="135" y="0"/>
                    <a:pt x="87" y="0"/>
                  </a:cubicBezTo>
                  <a:cubicBezTo>
                    <a:pt x="39" y="0"/>
                    <a:pt x="0" y="39"/>
                    <a:pt x="0" y="87"/>
                  </a:cubicBezTo>
                  <a:cubicBezTo>
                    <a:pt x="0" y="121"/>
                    <a:pt x="19" y="150"/>
                    <a:pt x="47" y="165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127" y="194"/>
                    <a:pt x="127" y="194"/>
                    <a:pt x="127" y="194"/>
                  </a:cubicBezTo>
                  <a:cubicBezTo>
                    <a:pt x="127" y="165"/>
                    <a:pt x="127" y="165"/>
                    <a:pt x="127" y="165"/>
                  </a:cubicBezTo>
                  <a:cubicBezTo>
                    <a:pt x="155" y="150"/>
                    <a:pt x="174" y="121"/>
                    <a:pt x="174" y="8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8D0AE"/>
                </a:gs>
                <a:gs pos="100000">
                  <a:srgbClr val="AD8F52"/>
                </a:gs>
              </a:gsLst>
              <a:lin ang="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FFFFFF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" name="Freeform 22">
              <a:extLst>
                <a:ext uri="{FF2B5EF4-FFF2-40B4-BE49-F238E27FC236}">
                  <a16:creationId xmlns:a16="http://schemas.microsoft.com/office/drawing/2014/main" id="{C216ADBA-F088-09EE-3DBB-76DDC6A8C1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8063" y="5454650"/>
              <a:ext cx="300038" cy="52388"/>
            </a:xfrm>
            <a:custGeom>
              <a:avLst/>
              <a:gdLst>
                <a:gd name="T0" fmla="*/ 80 w 80"/>
                <a:gd name="T1" fmla="*/ 7 h 14"/>
                <a:gd name="T2" fmla="*/ 73 w 80"/>
                <a:gd name="T3" fmla="*/ 14 h 14"/>
                <a:gd name="T4" fmla="*/ 7 w 80"/>
                <a:gd name="T5" fmla="*/ 14 h 14"/>
                <a:gd name="T6" fmla="*/ 0 w 80"/>
                <a:gd name="T7" fmla="*/ 7 h 14"/>
                <a:gd name="T8" fmla="*/ 0 w 80"/>
                <a:gd name="T9" fmla="*/ 7 h 14"/>
                <a:gd name="T10" fmla="*/ 7 w 80"/>
                <a:gd name="T11" fmla="*/ 0 h 14"/>
                <a:gd name="T12" fmla="*/ 73 w 80"/>
                <a:gd name="T13" fmla="*/ 0 h 14"/>
                <a:gd name="T14" fmla="*/ 80 w 80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4">
                  <a:moveTo>
                    <a:pt x="80" y="7"/>
                  </a:moveTo>
                  <a:cubicBezTo>
                    <a:pt x="80" y="11"/>
                    <a:pt x="77" y="14"/>
                    <a:pt x="7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80" y="3"/>
                    <a:pt x="80" y="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EE5DD"/>
                </a:gs>
                <a:gs pos="100000">
                  <a:srgbClr val="65A59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Freeform 23">
              <a:extLst>
                <a:ext uri="{FF2B5EF4-FFF2-40B4-BE49-F238E27FC236}">
                  <a16:creationId xmlns:a16="http://schemas.microsoft.com/office/drawing/2014/main" id="{B310B0FE-CC5B-6A12-D357-C188F67F74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8063" y="5524500"/>
              <a:ext cx="300038" cy="53975"/>
            </a:xfrm>
            <a:custGeom>
              <a:avLst/>
              <a:gdLst>
                <a:gd name="T0" fmla="*/ 80 w 80"/>
                <a:gd name="T1" fmla="*/ 7 h 14"/>
                <a:gd name="T2" fmla="*/ 73 w 80"/>
                <a:gd name="T3" fmla="*/ 14 h 14"/>
                <a:gd name="T4" fmla="*/ 7 w 80"/>
                <a:gd name="T5" fmla="*/ 14 h 14"/>
                <a:gd name="T6" fmla="*/ 0 w 80"/>
                <a:gd name="T7" fmla="*/ 7 h 14"/>
                <a:gd name="T8" fmla="*/ 0 w 80"/>
                <a:gd name="T9" fmla="*/ 7 h 14"/>
                <a:gd name="T10" fmla="*/ 7 w 80"/>
                <a:gd name="T11" fmla="*/ 0 h 14"/>
                <a:gd name="T12" fmla="*/ 73 w 80"/>
                <a:gd name="T13" fmla="*/ 0 h 14"/>
                <a:gd name="T14" fmla="*/ 80 w 80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4">
                  <a:moveTo>
                    <a:pt x="80" y="7"/>
                  </a:moveTo>
                  <a:cubicBezTo>
                    <a:pt x="80" y="11"/>
                    <a:pt x="77" y="14"/>
                    <a:pt x="7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80" y="3"/>
                    <a:pt x="80" y="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EE5DD"/>
                </a:gs>
                <a:gs pos="100000">
                  <a:srgbClr val="65A59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3AFFB724-0A4C-EF71-7EF9-EFD70024D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1401" y="5595938"/>
              <a:ext cx="228600" cy="53975"/>
            </a:xfrm>
            <a:custGeom>
              <a:avLst/>
              <a:gdLst>
                <a:gd name="T0" fmla="*/ 61 w 61"/>
                <a:gd name="T1" fmla="*/ 7 h 14"/>
                <a:gd name="T2" fmla="*/ 56 w 61"/>
                <a:gd name="T3" fmla="*/ 14 h 14"/>
                <a:gd name="T4" fmla="*/ 5 w 61"/>
                <a:gd name="T5" fmla="*/ 14 h 14"/>
                <a:gd name="T6" fmla="*/ 0 w 61"/>
                <a:gd name="T7" fmla="*/ 7 h 14"/>
                <a:gd name="T8" fmla="*/ 0 w 61"/>
                <a:gd name="T9" fmla="*/ 7 h 14"/>
                <a:gd name="T10" fmla="*/ 5 w 61"/>
                <a:gd name="T11" fmla="*/ 0 h 14"/>
                <a:gd name="T12" fmla="*/ 56 w 61"/>
                <a:gd name="T13" fmla="*/ 0 h 14"/>
                <a:gd name="T14" fmla="*/ 61 w 61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14">
                  <a:moveTo>
                    <a:pt x="61" y="7"/>
                  </a:moveTo>
                  <a:cubicBezTo>
                    <a:pt x="61" y="11"/>
                    <a:pt x="59" y="14"/>
                    <a:pt x="56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9" y="0"/>
                    <a:pt x="61" y="3"/>
                    <a:pt x="61" y="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EE5DD"/>
                </a:gs>
                <a:gs pos="100000">
                  <a:srgbClr val="65A59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9F0F70-B5E2-37BB-B2EF-6A3919634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3788" y="5672138"/>
              <a:ext cx="120650" cy="52388"/>
            </a:xfrm>
            <a:custGeom>
              <a:avLst/>
              <a:gdLst>
                <a:gd name="T0" fmla="*/ 32 w 32"/>
                <a:gd name="T1" fmla="*/ 7 h 14"/>
                <a:gd name="T2" fmla="*/ 30 w 32"/>
                <a:gd name="T3" fmla="*/ 14 h 14"/>
                <a:gd name="T4" fmla="*/ 3 w 32"/>
                <a:gd name="T5" fmla="*/ 14 h 14"/>
                <a:gd name="T6" fmla="*/ 0 w 32"/>
                <a:gd name="T7" fmla="*/ 7 h 14"/>
                <a:gd name="T8" fmla="*/ 0 w 32"/>
                <a:gd name="T9" fmla="*/ 7 h 14"/>
                <a:gd name="T10" fmla="*/ 3 w 32"/>
                <a:gd name="T11" fmla="*/ 0 h 14"/>
                <a:gd name="T12" fmla="*/ 30 w 32"/>
                <a:gd name="T13" fmla="*/ 0 h 14"/>
                <a:gd name="T14" fmla="*/ 32 w 32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4">
                  <a:moveTo>
                    <a:pt x="32" y="7"/>
                  </a:moveTo>
                  <a:cubicBezTo>
                    <a:pt x="32" y="10"/>
                    <a:pt x="31" y="14"/>
                    <a:pt x="30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0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3"/>
                    <a:pt x="32" y="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EE5DD"/>
                </a:gs>
                <a:gs pos="100000">
                  <a:srgbClr val="65A59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3B1FEED0-1786-194C-DC60-86879382A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0776" y="4364038"/>
              <a:ext cx="71438" cy="266700"/>
            </a:xfrm>
            <a:custGeom>
              <a:avLst/>
              <a:gdLst>
                <a:gd name="T0" fmla="*/ 19 w 19"/>
                <a:gd name="T1" fmla="*/ 63 h 71"/>
                <a:gd name="T2" fmla="*/ 9 w 19"/>
                <a:gd name="T3" fmla="*/ 71 h 71"/>
                <a:gd name="T4" fmla="*/ 9 w 19"/>
                <a:gd name="T5" fmla="*/ 71 h 71"/>
                <a:gd name="T6" fmla="*/ 0 w 19"/>
                <a:gd name="T7" fmla="*/ 63 h 71"/>
                <a:gd name="T8" fmla="*/ 0 w 19"/>
                <a:gd name="T9" fmla="*/ 8 h 71"/>
                <a:gd name="T10" fmla="*/ 9 w 19"/>
                <a:gd name="T11" fmla="*/ 0 h 71"/>
                <a:gd name="T12" fmla="*/ 9 w 19"/>
                <a:gd name="T13" fmla="*/ 0 h 71"/>
                <a:gd name="T14" fmla="*/ 19 w 19"/>
                <a:gd name="T15" fmla="*/ 8 h 71"/>
                <a:gd name="T16" fmla="*/ 19 w 19"/>
                <a:gd name="T17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71">
                  <a:moveTo>
                    <a:pt x="19" y="63"/>
                  </a:moveTo>
                  <a:cubicBezTo>
                    <a:pt x="19" y="67"/>
                    <a:pt x="15" y="71"/>
                    <a:pt x="9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4" y="71"/>
                    <a:pt x="0" y="67"/>
                    <a:pt x="0" y="6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9" y="4"/>
                    <a:pt x="19" y="8"/>
                  </a:cubicBezTo>
                  <a:lnTo>
                    <a:pt x="19" y="6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Freeform 27">
              <a:extLst>
                <a:ext uri="{FF2B5EF4-FFF2-40B4-BE49-F238E27FC236}">
                  <a16:creationId xmlns:a16="http://schemas.microsoft.com/office/drawing/2014/main" id="{8EE611F9-C096-35B9-BC58-63ECD88BF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1988" y="4556125"/>
              <a:ext cx="217488" cy="217488"/>
            </a:xfrm>
            <a:custGeom>
              <a:avLst/>
              <a:gdLst>
                <a:gd name="T0" fmla="*/ 55 w 58"/>
                <a:gd name="T1" fmla="*/ 42 h 58"/>
                <a:gd name="T2" fmla="*/ 54 w 58"/>
                <a:gd name="T3" fmla="*/ 54 h 58"/>
                <a:gd name="T4" fmla="*/ 54 w 58"/>
                <a:gd name="T5" fmla="*/ 54 h 58"/>
                <a:gd name="T6" fmla="*/ 42 w 58"/>
                <a:gd name="T7" fmla="*/ 55 h 58"/>
                <a:gd name="T8" fmla="*/ 3 w 58"/>
                <a:gd name="T9" fmla="*/ 16 h 58"/>
                <a:gd name="T10" fmla="*/ 4 w 58"/>
                <a:gd name="T11" fmla="*/ 4 h 58"/>
                <a:gd name="T12" fmla="*/ 4 w 58"/>
                <a:gd name="T13" fmla="*/ 4 h 58"/>
                <a:gd name="T14" fmla="*/ 16 w 58"/>
                <a:gd name="T15" fmla="*/ 3 h 58"/>
                <a:gd name="T16" fmla="*/ 55 w 58"/>
                <a:gd name="T17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55" y="42"/>
                  </a:moveTo>
                  <a:cubicBezTo>
                    <a:pt x="58" y="45"/>
                    <a:pt x="58" y="50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0" y="57"/>
                    <a:pt x="45" y="58"/>
                    <a:pt x="42" y="5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7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0"/>
                    <a:pt x="13" y="0"/>
                    <a:pt x="16" y="3"/>
                  </a:cubicBezTo>
                  <a:lnTo>
                    <a:pt x="55" y="4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" name="Freeform 28">
              <a:extLst>
                <a:ext uri="{FF2B5EF4-FFF2-40B4-BE49-F238E27FC236}">
                  <a16:creationId xmlns:a16="http://schemas.microsoft.com/office/drawing/2014/main" id="{E2A1A057-B7A3-1F32-6278-BE0A27D5D04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9863" y="4556125"/>
              <a:ext cx="217488" cy="217488"/>
            </a:xfrm>
            <a:custGeom>
              <a:avLst/>
              <a:gdLst>
                <a:gd name="T0" fmla="*/ 16 w 58"/>
                <a:gd name="T1" fmla="*/ 55 h 58"/>
                <a:gd name="T2" fmla="*/ 4 w 58"/>
                <a:gd name="T3" fmla="*/ 54 h 58"/>
                <a:gd name="T4" fmla="*/ 4 w 58"/>
                <a:gd name="T5" fmla="*/ 54 h 58"/>
                <a:gd name="T6" fmla="*/ 3 w 58"/>
                <a:gd name="T7" fmla="*/ 42 h 58"/>
                <a:gd name="T8" fmla="*/ 42 w 58"/>
                <a:gd name="T9" fmla="*/ 3 h 58"/>
                <a:gd name="T10" fmla="*/ 54 w 58"/>
                <a:gd name="T11" fmla="*/ 4 h 58"/>
                <a:gd name="T12" fmla="*/ 54 w 58"/>
                <a:gd name="T13" fmla="*/ 4 h 58"/>
                <a:gd name="T14" fmla="*/ 55 w 58"/>
                <a:gd name="T15" fmla="*/ 16 h 58"/>
                <a:gd name="T16" fmla="*/ 16 w 5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16" y="55"/>
                  </a:moveTo>
                  <a:cubicBezTo>
                    <a:pt x="13" y="58"/>
                    <a:pt x="7" y="57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50"/>
                    <a:pt x="0" y="45"/>
                    <a:pt x="3" y="42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5" y="0"/>
                    <a:pt x="50" y="0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7" y="7"/>
                    <a:pt x="58" y="13"/>
                    <a:pt x="55" y="16"/>
                  </a:cubicBezTo>
                  <a:lnTo>
                    <a:pt x="16" y="5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Freeform 29">
              <a:extLst>
                <a:ext uri="{FF2B5EF4-FFF2-40B4-BE49-F238E27FC236}">
                  <a16:creationId xmlns:a16="http://schemas.microsoft.com/office/drawing/2014/main" id="{86620E29-E822-E283-07B2-757C63A1835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4638" y="5021263"/>
              <a:ext cx="266700" cy="68263"/>
            </a:xfrm>
            <a:custGeom>
              <a:avLst/>
              <a:gdLst>
                <a:gd name="T0" fmla="*/ 8 w 71"/>
                <a:gd name="T1" fmla="*/ 18 h 18"/>
                <a:gd name="T2" fmla="*/ 0 w 71"/>
                <a:gd name="T3" fmla="*/ 9 h 18"/>
                <a:gd name="T4" fmla="*/ 0 w 71"/>
                <a:gd name="T5" fmla="*/ 9 h 18"/>
                <a:gd name="T6" fmla="*/ 8 w 71"/>
                <a:gd name="T7" fmla="*/ 0 h 18"/>
                <a:gd name="T8" fmla="*/ 63 w 71"/>
                <a:gd name="T9" fmla="*/ 0 h 18"/>
                <a:gd name="T10" fmla="*/ 71 w 71"/>
                <a:gd name="T11" fmla="*/ 9 h 18"/>
                <a:gd name="T12" fmla="*/ 71 w 71"/>
                <a:gd name="T13" fmla="*/ 9 h 18"/>
                <a:gd name="T14" fmla="*/ 63 w 71"/>
                <a:gd name="T15" fmla="*/ 18 h 18"/>
                <a:gd name="T16" fmla="*/ 8 w 71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0"/>
                    <a:pt x="71" y="4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14"/>
                    <a:pt x="68" y="18"/>
                    <a:pt x="63" y="18"/>
                  </a:cubicBezTo>
                  <a:lnTo>
                    <a:pt x="8" y="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Freeform 30">
              <a:extLst>
                <a:ext uri="{FF2B5EF4-FFF2-40B4-BE49-F238E27FC236}">
                  <a16:creationId xmlns:a16="http://schemas.microsoft.com/office/drawing/2014/main" id="{13ACD613-A27A-A0F9-FBC5-F855082DA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6888" y="5021263"/>
              <a:ext cx="266700" cy="68263"/>
            </a:xfrm>
            <a:custGeom>
              <a:avLst/>
              <a:gdLst>
                <a:gd name="T0" fmla="*/ 63 w 71"/>
                <a:gd name="T1" fmla="*/ 0 h 18"/>
                <a:gd name="T2" fmla="*/ 71 w 71"/>
                <a:gd name="T3" fmla="*/ 9 h 18"/>
                <a:gd name="T4" fmla="*/ 71 w 71"/>
                <a:gd name="T5" fmla="*/ 9 h 18"/>
                <a:gd name="T6" fmla="*/ 63 w 71"/>
                <a:gd name="T7" fmla="*/ 18 h 18"/>
                <a:gd name="T8" fmla="*/ 8 w 71"/>
                <a:gd name="T9" fmla="*/ 18 h 18"/>
                <a:gd name="T10" fmla="*/ 0 w 71"/>
                <a:gd name="T11" fmla="*/ 9 h 18"/>
                <a:gd name="T12" fmla="*/ 0 w 71"/>
                <a:gd name="T13" fmla="*/ 9 h 18"/>
                <a:gd name="T14" fmla="*/ 8 w 71"/>
                <a:gd name="T15" fmla="*/ 0 h 18"/>
                <a:gd name="T16" fmla="*/ 63 w 7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8">
                  <a:moveTo>
                    <a:pt x="63" y="0"/>
                  </a:moveTo>
                  <a:cubicBezTo>
                    <a:pt x="68" y="0"/>
                    <a:pt x="71" y="4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14"/>
                    <a:pt x="68" y="18"/>
                    <a:pt x="63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lnTo>
                    <a:pt x="6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31">
              <a:extLst>
                <a:ext uri="{FF2B5EF4-FFF2-40B4-BE49-F238E27FC236}">
                  <a16:creationId xmlns:a16="http://schemas.microsoft.com/office/drawing/2014/main" id="{4F3AF860-0E63-8191-CE4C-D15375F4D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3826" y="5281613"/>
              <a:ext cx="211138" cy="220663"/>
            </a:xfrm>
            <a:custGeom>
              <a:avLst/>
              <a:gdLst>
                <a:gd name="T0" fmla="*/ 53 w 56"/>
                <a:gd name="T1" fmla="*/ 43 h 59"/>
                <a:gd name="T2" fmla="*/ 52 w 56"/>
                <a:gd name="T3" fmla="*/ 56 h 59"/>
                <a:gd name="T4" fmla="*/ 52 w 56"/>
                <a:gd name="T5" fmla="*/ 56 h 59"/>
                <a:gd name="T6" fmla="*/ 40 w 56"/>
                <a:gd name="T7" fmla="*/ 56 h 59"/>
                <a:gd name="T8" fmla="*/ 3 w 56"/>
                <a:gd name="T9" fmla="*/ 15 h 59"/>
                <a:gd name="T10" fmla="*/ 4 w 56"/>
                <a:gd name="T11" fmla="*/ 3 h 59"/>
                <a:gd name="T12" fmla="*/ 4 w 56"/>
                <a:gd name="T13" fmla="*/ 3 h 59"/>
                <a:gd name="T14" fmla="*/ 16 w 56"/>
                <a:gd name="T15" fmla="*/ 3 h 59"/>
                <a:gd name="T16" fmla="*/ 53 w 56"/>
                <a:gd name="T17" fmla="*/ 4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9">
                  <a:moveTo>
                    <a:pt x="53" y="43"/>
                  </a:moveTo>
                  <a:cubicBezTo>
                    <a:pt x="56" y="47"/>
                    <a:pt x="56" y="52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48" y="59"/>
                    <a:pt x="43" y="59"/>
                    <a:pt x="40" y="5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0"/>
                    <a:pt x="13" y="0"/>
                    <a:pt x="16" y="3"/>
                  </a:cubicBezTo>
                  <a:lnTo>
                    <a:pt x="53" y="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32">
              <a:extLst>
                <a:ext uri="{FF2B5EF4-FFF2-40B4-BE49-F238E27FC236}">
                  <a16:creationId xmlns:a16="http://schemas.microsoft.com/office/drawing/2014/main" id="{151E748F-5BB3-1D56-6BCD-8369728CA4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0088" y="5281613"/>
              <a:ext cx="214313" cy="220663"/>
            </a:xfrm>
            <a:custGeom>
              <a:avLst/>
              <a:gdLst>
                <a:gd name="T0" fmla="*/ 16 w 57"/>
                <a:gd name="T1" fmla="*/ 56 h 59"/>
                <a:gd name="T2" fmla="*/ 4 w 57"/>
                <a:gd name="T3" fmla="*/ 55 h 59"/>
                <a:gd name="T4" fmla="*/ 4 w 57"/>
                <a:gd name="T5" fmla="*/ 55 h 59"/>
                <a:gd name="T6" fmla="*/ 3 w 57"/>
                <a:gd name="T7" fmla="*/ 43 h 59"/>
                <a:gd name="T8" fmla="*/ 40 w 57"/>
                <a:gd name="T9" fmla="*/ 3 h 59"/>
                <a:gd name="T10" fmla="*/ 52 w 57"/>
                <a:gd name="T11" fmla="*/ 4 h 59"/>
                <a:gd name="T12" fmla="*/ 52 w 57"/>
                <a:gd name="T13" fmla="*/ 4 h 59"/>
                <a:gd name="T14" fmla="*/ 54 w 57"/>
                <a:gd name="T15" fmla="*/ 16 h 59"/>
                <a:gd name="T16" fmla="*/ 16 w 57"/>
                <a:gd name="T17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9">
                  <a:moveTo>
                    <a:pt x="16" y="56"/>
                  </a:moveTo>
                  <a:cubicBezTo>
                    <a:pt x="13" y="59"/>
                    <a:pt x="7" y="59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2"/>
                    <a:pt x="0" y="46"/>
                    <a:pt x="3" y="4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0"/>
                    <a:pt x="49" y="0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6" y="7"/>
                    <a:pt x="57" y="12"/>
                    <a:pt x="54" y="16"/>
                  </a:cubicBezTo>
                  <a:lnTo>
                    <a:pt x="16" y="5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656C015-FE1C-FAD9-A470-7EE7B3F8ACEE}"/>
              </a:ext>
            </a:extLst>
          </p:cNvPr>
          <p:cNvGrpSpPr/>
          <p:nvPr/>
        </p:nvGrpSpPr>
        <p:grpSpPr>
          <a:xfrm>
            <a:off x="1818358" y="2178410"/>
            <a:ext cx="2992794" cy="832672"/>
            <a:chOff x="1371860" y="1644659"/>
            <a:chExt cx="2992794" cy="83267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F65B5FC-3E47-5C1D-57A4-5E020C4DF693}"/>
                </a:ext>
              </a:extLst>
            </p:cNvPr>
            <p:cNvSpPr txBox="1"/>
            <p:nvPr/>
          </p:nvSpPr>
          <p:spPr>
            <a:xfrm>
              <a:off x="279806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E78732D-AD16-6B8B-3879-09F4FD2F2C7A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4A5D94F-E460-A80D-06EB-B3171D6339FE}"/>
              </a:ext>
            </a:extLst>
          </p:cNvPr>
          <p:cNvGrpSpPr/>
          <p:nvPr/>
        </p:nvGrpSpPr>
        <p:grpSpPr>
          <a:xfrm>
            <a:off x="7402640" y="2178410"/>
            <a:ext cx="3006127" cy="832672"/>
            <a:chOff x="1353005" y="1644659"/>
            <a:chExt cx="3006127" cy="83267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87DFFCD-30B7-500A-DCDE-40B6B464759B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985EE16-78AC-2530-45FE-B71DF30C3B0A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3C90377-FA23-0491-8124-F571CB8EAA4D}"/>
              </a:ext>
            </a:extLst>
          </p:cNvPr>
          <p:cNvGrpSpPr/>
          <p:nvPr/>
        </p:nvGrpSpPr>
        <p:grpSpPr>
          <a:xfrm>
            <a:off x="1818358" y="4013042"/>
            <a:ext cx="2992794" cy="832672"/>
            <a:chOff x="1371860" y="1644659"/>
            <a:chExt cx="2992794" cy="83267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54F3563-07B7-E46D-AC54-1AF954FCB048}"/>
                </a:ext>
              </a:extLst>
            </p:cNvPr>
            <p:cNvSpPr txBox="1"/>
            <p:nvPr/>
          </p:nvSpPr>
          <p:spPr>
            <a:xfrm>
              <a:off x="279806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8DBE1CB-35FE-130C-2017-2B618202E9EC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FE00992-456A-4154-37DB-2558C24D8537}"/>
              </a:ext>
            </a:extLst>
          </p:cNvPr>
          <p:cNvGrpSpPr/>
          <p:nvPr/>
        </p:nvGrpSpPr>
        <p:grpSpPr>
          <a:xfrm>
            <a:off x="7402640" y="4013042"/>
            <a:ext cx="3006127" cy="832672"/>
            <a:chOff x="1353005" y="1644659"/>
            <a:chExt cx="3006127" cy="83267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CC62135-21B2-B71C-5162-1719F69C40B2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4B0ADBC-288E-DE5A-5F6A-B1FEFF758919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65337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D27B5F5-102C-421B-33F9-B327FE4459D0}"/>
              </a:ext>
            </a:extLst>
          </p:cNvPr>
          <p:cNvSpPr txBox="1"/>
          <p:nvPr/>
        </p:nvSpPr>
        <p:spPr>
          <a:xfrm>
            <a:off x="4049485" y="327013"/>
            <a:ext cx="409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559553F6-94D8-C73E-3DE1-6C9AD8FBA9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79800" y="1066800"/>
            <a:ext cx="5232400" cy="5232400"/>
          </a:xfrm>
          <a:prstGeom prst="rect">
            <a:avLst/>
          </a:prstGeom>
        </p:spPr>
      </p:pic>
      <p:sp>
        <p:nvSpPr>
          <p:cNvPr id="5" name="Freeform 15">
            <a:extLst>
              <a:ext uri="{FF2B5EF4-FFF2-40B4-BE49-F238E27FC236}">
                <a16:creationId xmlns:a16="http://schemas.microsoft.com/office/drawing/2014/main" id="{BD12AB11-DE7C-5B23-76D9-796FA2059125}"/>
              </a:ext>
            </a:extLst>
          </p:cNvPr>
          <p:cNvSpPr>
            <a:spLocks noEditPoints="1"/>
          </p:cNvSpPr>
          <p:nvPr/>
        </p:nvSpPr>
        <p:spPr bwMode="auto">
          <a:xfrm>
            <a:off x="5186089" y="2653984"/>
            <a:ext cx="706711" cy="553978"/>
          </a:xfrm>
          <a:custGeom>
            <a:avLst/>
            <a:gdLst>
              <a:gd name="T0" fmla="*/ 125 w 125"/>
              <a:gd name="T1" fmla="*/ 54 h 98"/>
              <a:gd name="T2" fmla="*/ 125 w 125"/>
              <a:gd name="T3" fmla="*/ 91 h 98"/>
              <a:gd name="T4" fmla="*/ 118 w 125"/>
              <a:gd name="T5" fmla="*/ 98 h 98"/>
              <a:gd name="T6" fmla="*/ 6 w 125"/>
              <a:gd name="T7" fmla="*/ 98 h 98"/>
              <a:gd name="T8" fmla="*/ 0 w 125"/>
              <a:gd name="T9" fmla="*/ 91 h 98"/>
              <a:gd name="T10" fmla="*/ 0 w 125"/>
              <a:gd name="T11" fmla="*/ 54 h 98"/>
              <a:gd name="T12" fmla="*/ 55 w 125"/>
              <a:gd name="T13" fmla="*/ 54 h 98"/>
              <a:gd name="T14" fmla="*/ 55 w 125"/>
              <a:gd name="T15" fmla="*/ 62 h 98"/>
              <a:gd name="T16" fmla="*/ 59 w 125"/>
              <a:gd name="T17" fmla="*/ 66 h 98"/>
              <a:gd name="T18" fmla="*/ 66 w 125"/>
              <a:gd name="T19" fmla="*/ 66 h 98"/>
              <a:gd name="T20" fmla="*/ 69 w 125"/>
              <a:gd name="T21" fmla="*/ 62 h 98"/>
              <a:gd name="T22" fmla="*/ 69 w 125"/>
              <a:gd name="T23" fmla="*/ 54 h 98"/>
              <a:gd name="T24" fmla="*/ 125 w 125"/>
              <a:gd name="T25" fmla="*/ 54 h 98"/>
              <a:gd name="T26" fmla="*/ 50 w 125"/>
              <a:gd name="T27" fmla="*/ 19 h 98"/>
              <a:gd name="T28" fmla="*/ 75 w 125"/>
              <a:gd name="T29" fmla="*/ 19 h 98"/>
              <a:gd name="T30" fmla="*/ 75 w 125"/>
              <a:gd name="T31" fmla="*/ 11 h 98"/>
              <a:gd name="T32" fmla="*/ 72 w 125"/>
              <a:gd name="T33" fmla="*/ 8 h 98"/>
              <a:gd name="T34" fmla="*/ 53 w 125"/>
              <a:gd name="T35" fmla="*/ 8 h 98"/>
              <a:gd name="T36" fmla="*/ 50 w 125"/>
              <a:gd name="T37" fmla="*/ 11 h 98"/>
              <a:gd name="T38" fmla="*/ 50 w 125"/>
              <a:gd name="T39" fmla="*/ 19 h 98"/>
              <a:gd name="T40" fmla="*/ 6 w 125"/>
              <a:gd name="T41" fmla="*/ 19 h 98"/>
              <a:gd name="T42" fmla="*/ 43 w 125"/>
              <a:gd name="T43" fmla="*/ 19 h 98"/>
              <a:gd name="T44" fmla="*/ 43 w 125"/>
              <a:gd name="T45" fmla="*/ 11 h 98"/>
              <a:gd name="T46" fmla="*/ 53 w 125"/>
              <a:gd name="T47" fmla="*/ 0 h 98"/>
              <a:gd name="T48" fmla="*/ 72 w 125"/>
              <a:gd name="T49" fmla="*/ 0 h 98"/>
              <a:gd name="T50" fmla="*/ 82 w 125"/>
              <a:gd name="T51" fmla="*/ 11 h 98"/>
              <a:gd name="T52" fmla="*/ 82 w 125"/>
              <a:gd name="T53" fmla="*/ 19 h 98"/>
              <a:gd name="T54" fmla="*/ 118 w 125"/>
              <a:gd name="T55" fmla="*/ 19 h 98"/>
              <a:gd name="T56" fmla="*/ 125 w 125"/>
              <a:gd name="T57" fmla="*/ 26 h 98"/>
              <a:gd name="T58" fmla="*/ 125 w 125"/>
              <a:gd name="T59" fmla="*/ 47 h 98"/>
              <a:gd name="T60" fmla="*/ 0 w 125"/>
              <a:gd name="T61" fmla="*/ 47 h 98"/>
              <a:gd name="T62" fmla="*/ 0 w 125"/>
              <a:gd name="T63" fmla="*/ 26 h 98"/>
              <a:gd name="T64" fmla="*/ 6 w 125"/>
              <a:gd name="T65" fmla="*/ 19 h 98"/>
              <a:gd name="T66" fmla="*/ 6 w 125"/>
              <a:gd name="T67" fmla="*/ 1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5" h="98">
                <a:moveTo>
                  <a:pt x="125" y="54"/>
                </a:moveTo>
                <a:cubicBezTo>
                  <a:pt x="125" y="91"/>
                  <a:pt x="125" y="91"/>
                  <a:pt x="125" y="91"/>
                </a:cubicBezTo>
                <a:cubicBezTo>
                  <a:pt x="125" y="95"/>
                  <a:pt x="122" y="98"/>
                  <a:pt x="118" y="98"/>
                </a:cubicBezTo>
                <a:cubicBezTo>
                  <a:pt x="6" y="98"/>
                  <a:pt x="6" y="98"/>
                  <a:pt x="6" y="98"/>
                </a:cubicBezTo>
                <a:cubicBezTo>
                  <a:pt x="3" y="98"/>
                  <a:pt x="0" y="95"/>
                  <a:pt x="0" y="91"/>
                </a:cubicBezTo>
                <a:cubicBezTo>
                  <a:pt x="0" y="54"/>
                  <a:pt x="0" y="54"/>
                  <a:pt x="0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4"/>
                  <a:pt x="57" y="66"/>
                  <a:pt x="59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8" y="66"/>
                  <a:pt x="69" y="64"/>
                  <a:pt x="69" y="62"/>
                </a:cubicBezTo>
                <a:cubicBezTo>
                  <a:pt x="69" y="54"/>
                  <a:pt x="69" y="54"/>
                  <a:pt x="69" y="54"/>
                </a:cubicBezTo>
                <a:cubicBezTo>
                  <a:pt x="125" y="54"/>
                  <a:pt x="125" y="54"/>
                  <a:pt x="125" y="54"/>
                </a:cubicBezTo>
                <a:close/>
                <a:moveTo>
                  <a:pt x="50" y="19"/>
                </a:moveTo>
                <a:cubicBezTo>
                  <a:pt x="75" y="19"/>
                  <a:pt x="75" y="19"/>
                  <a:pt x="75" y="19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9"/>
                  <a:pt x="73" y="8"/>
                  <a:pt x="72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1" y="8"/>
                  <a:pt x="50" y="9"/>
                  <a:pt x="50" y="11"/>
                </a:cubicBezTo>
                <a:cubicBezTo>
                  <a:pt x="50" y="19"/>
                  <a:pt x="50" y="19"/>
                  <a:pt x="50" y="19"/>
                </a:cubicBezTo>
                <a:close/>
                <a:moveTo>
                  <a:pt x="6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5"/>
                  <a:pt x="47" y="0"/>
                  <a:pt x="5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7" y="0"/>
                  <a:pt x="82" y="5"/>
                  <a:pt x="82" y="11"/>
                </a:cubicBezTo>
                <a:cubicBezTo>
                  <a:pt x="82" y="19"/>
                  <a:pt x="82" y="19"/>
                  <a:pt x="82" y="19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22" y="19"/>
                  <a:pt x="125" y="22"/>
                  <a:pt x="125" y="26"/>
                </a:cubicBezTo>
                <a:cubicBezTo>
                  <a:pt x="125" y="47"/>
                  <a:pt x="125" y="47"/>
                  <a:pt x="125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2"/>
                  <a:pt x="3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lose/>
              </a:path>
            </a:pathLst>
          </a:custGeom>
          <a:gradFill flip="none" rotWithShape="1">
            <a:gsLst>
              <a:gs pos="0">
                <a:srgbClr val="CEE5DD"/>
              </a:gs>
              <a:gs pos="100000">
                <a:srgbClr val="65A59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Freeform 16">
            <a:extLst>
              <a:ext uri="{FF2B5EF4-FFF2-40B4-BE49-F238E27FC236}">
                <a16:creationId xmlns:a16="http://schemas.microsoft.com/office/drawing/2014/main" id="{B1D7F842-4146-4DAF-784D-803BDA44A441}"/>
              </a:ext>
            </a:extLst>
          </p:cNvPr>
          <p:cNvSpPr>
            <a:spLocks noEditPoints="1"/>
          </p:cNvSpPr>
          <p:nvPr/>
        </p:nvSpPr>
        <p:spPr bwMode="auto">
          <a:xfrm>
            <a:off x="6537052" y="3849370"/>
            <a:ext cx="816247" cy="821463"/>
          </a:xfrm>
          <a:custGeom>
            <a:avLst/>
            <a:gdLst>
              <a:gd name="T0" fmla="*/ 84 w 143"/>
              <a:gd name="T1" fmla="*/ 45 h 144"/>
              <a:gd name="T2" fmla="*/ 70 w 143"/>
              <a:gd name="T3" fmla="*/ 47 h 144"/>
              <a:gd name="T4" fmla="*/ 75 w 143"/>
              <a:gd name="T5" fmla="*/ 64 h 144"/>
              <a:gd name="T6" fmla="*/ 105 w 143"/>
              <a:gd name="T7" fmla="*/ 18 h 144"/>
              <a:gd name="T8" fmla="*/ 125 w 143"/>
              <a:gd name="T9" fmla="*/ 19 h 144"/>
              <a:gd name="T10" fmla="*/ 125 w 143"/>
              <a:gd name="T11" fmla="*/ 39 h 144"/>
              <a:gd name="T12" fmla="*/ 80 w 143"/>
              <a:gd name="T13" fmla="*/ 68 h 144"/>
              <a:gd name="T14" fmla="*/ 96 w 143"/>
              <a:gd name="T15" fmla="*/ 74 h 144"/>
              <a:gd name="T16" fmla="*/ 99 w 143"/>
              <a:gd name="T17" fmla="*/ 59 h 144"/>
              <a:gd name="T18" fmla="*/ 117 w 143"/>
              <a:gd name="T19" fmla="*/ 74 h 144"/>
              <a:gd name="T20" fmla="*/ 114 w 143"/>
              <a:gd name="T21" fmla="*/ 44 h 144"/>
              <a:gd name="T22" fmla="*/ 124 w 143"/>
              <a:gd name="T23" fmla="*/ 74 h 144"/>
              <a:gd name="T24" fmla="*/ 133 w 143"/>
              <a:gd name="T25" fmla="*/ 81 h 144"/>
              <a:gd name="T26" fmla="*/ 70 w 143"/>
              <a:gd name="T27" fmla="*/ 135 h 144"/>
              <a:gd name="T28" fmla="*/ 63 w 143"/>
              <a:gd name="T29" fmla="*/ 144 h 144"/>
              <a:gd name="T30" fmla="*/ 9 w 143"/>
              <a:gd name="T31" fmla="*/ 81 h 144"/>
              <a:gd name="T32" fmla="*/ 0 w 143"/>
              <a:gd name="T33" fmla="*/ 74 h 144"/>
              <a:gd name="T34" fmla="*/ 63 w 143"/>
              <a:gd name="T35" fmla="*/ 20 h 144"/>
              <a:gd name="T36" fmla="*/ 70 w 143"/>
              <a:gd name="T37" fmla="*/ 10 h 144"/>
              <a:gd name="T38" fmla="*/ 99 w 143"/>
              <a:gd name="T39" fmla="*/ 30 h 144"/>
              <a:gd name="T40" fmla="*/ 94 w 143"/>
              <a:gd name="T41" fmla="*/ 35 h 144"/>
              <a:gd name="T42" fmla="*/ 70 w 143"/>
              <a:gd name="T43" fmla="*/ 40 h 144"/>
              <a:gd name="T44" fmla="*/ 70 w 143"/>
              <a:gd name="T45" fmla="*/ 93 h 144"/>
              <a:gd name="T46" fmla="*/ 96 w 143"/>
              <a:gd name="T47" fmla="*/ 81 h 144"/>
              <a:gd name="T48" fmla="*/ 63 w 143"/>
              <a:gd name="T49" fmla="*/ 93 h 144"/>
              <a:gd name="T50" fmla="*/ 37 w 143"/>
              <a:gd name="T51" fmla="*/ 81 h 144"/>
              <a:gd name="T52" fmla="*/ 63 w 143"/>
              <a:gd name="T53" fmla="*/ 93 h 144"/>
              <a:gd name="T54" fmla="*/ 63 w 143"/>
              <a:gd name="T55" fmla="*/ 61 h 144"/>
              <a:gd name="T56" fmla="*/ 37 w 143"/>
              <a:gd name="T57" fmla="*/ 74 h 144"/>
              <a:gd name="T58" fmla="*/ 63 w 143"/>
              <a:gd name="T59" fmla="*/ 27 h 144"/>
              <a:gd name="T60" fmla="*/ 30 w 143"/>
              <a:gd name="T61" fmla="*/ 74 h 144"/>
              <a:gd name="T62" fmla="*/ 63 w 143"/>
              <a:gd name="T63" fmla="*/ 27 h 144"/>
              <a:gd name="T64" fmla="*/ 63 w 143"/>
              <a:gd name="T65" fmla="*/ 114 h 144"/>
              <a:gd name="T66" fmla="*/ 16 w 143"/>
              <a:gd name="T67" fmla="*/ 81 h 144"/>
              <a:gd name="T68" fmla="*/ 70 w 143"/>
              <a:gd name="T69" fmla="*/ 114 h 144"/>
              <a:gd name="T70" fmla="*/ 117 w 143"/>
              <a:gd name="T71" fmla="*/ 81 h 144"/>
              <a:gd name="T72" fmla="*/ 70 w 143"/>
              <a:gd name="T73" fmla="*/ 11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3" h="144">
                <a:moveTo>
                  <a:pt x="70" y="40"/>
                </a:moveTo>
                <a:cubicBezTo>
                  <a:pt x="75" y="41"/>
                  <a:pt x="80" y="42"/>
                  <a:pt x="84" y="45"/>
                </a:cubicBezTo>
                <a:cubicBezTo>
                  <a:pt x="79" y="50"/>
                  <a:pt x="79" y="50"/>
                  <a:pt x="79" y="50"/>
                </a:cubicBezTo>
                <a:cubicBezTo>
                  <a:pt x="76" y="49"/>
                  <a:pt x="73" y="48"/>
                  <a:pt x="70" y="47"/>
                </a:cubicBezTo>
                <a:cubicBezTo>
                  <a:pt x="70" y="61"/>
                  <a:pt x="70" y="61"/>
                  <a:pt x="70" y="61"/>
                </a:cubicBezTo>
                <a:cubicBezTo>
                  <a:pt x="72" y="62"/>
                  <a:pt x="74" y="63"/>
                  <a:pt x="75" y="64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5" y="18"/>
                  <a:pt x="105" y="18"/>
                  <a:pt x="105" y="18"/>
                </a:cubicBezTo>
                <a:cubicBezTo>
                  <a:pt x="123" y="0"/>
                  <a:pt x="123" y="0"/>
                  <a:pt x="123" y="0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43" y="21"/>
                  <a:pt x="143" y="21"/>
                  <a:pt x="143" y="21"/>
                </a:cubicBezTo>
                <a:cubicBezTo>
                  <a:pt x="125" y="39"/>
                  <a:pt x="125" y="39"/>
                  <a:pt x="125" y="39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80" y="68"/>
                  <a:pt x="80" y="68"/>
                  <a:pt x="80" y="68"/>
                </a:cubicBezTo>
                <a:cubicBezTo>
                  <a:pt x="81" y="70"/>
                  <a:pt x="82" y="72"/>
                  <a:pt x="82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96" y="70"/>
                  <a:pt x="95" y="67"/>
                  <a:pt x="94" y="65"/>
                </a:cubicBezTo>
                <a:cubicBezTo>
                  <a:pt x="99" y="59"/>
                  <a:pt x="99" y="59"/>
                  <a:pt x="99" y="59"/>
                </a:cubicBezTo>
                <a:cubicBezTo>
                  <a:pt x="101" y="64"/>
                  <a:pt x="103" y="69"/>
                  <a:pt x="103" y="74"/>
                </a:cubicBezTo>
                <a:cubicBezTo>
                  <a:pt x="117" y="74"/>
                  <a:pt x="117" y="74"/>
                  <a:pt x="117" y="74"/>
                </a:cubicBezTo>
                <a:cubicBezTo>
                  <a:pt x="116" y="65"/>
                  <a:pt x="114" y="56"/>
                  <a:pt x="109" y="49"/>
                </a:cubicBezTo>
                <a:cubicBezTo>
                  <a:pt x="114" y="44"/>
                  <a:pt x="114" y="44"/>
                  <a:pt x="114" y="44"/>
                </a:cubicBezTo>
                <a:cubicBezTo>
                  <a:pt x="114" y="45"/>
                  <a:pt x="114" y="45"/>
                  <a:pt x="114" y="45"/>
                </a:cubicBezTo>
                <a:cubicBezTo>
                  <a:pt x="120" y="53"/>
                  <a:pt x="123" y="63"/>
                  <a:pt x="124" y="74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2" y="110"/>
                  <a:pt x="99" y="133"/>
                  <a:pt x="70" y="135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63" y="144"/>
                  <a:pt x="63" y="144"/>
                  <a:pt x="63" y="144"/>
                </a:cubicBezTo>
                <a:cubicBezTo>
                  <a:pt x="63" y="135"/>
                  <a:pt x="63" y="135"/>
                  <a:pt x="63" y="135"/>
                </a:cubicBezTo>
                <a:cubicBezTo>
                  <a:pt x="34" y="133"/>
                  <a:pt x="11" y="110"/>
                  <a:pt x="9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74"/>
                  <a:pt x="0" y="74"/>
                  <a:pt x="0" y="74"/>
                </a:cubicBezTo>
                <a:cubicBezTo>
                  <a:pt x="9" y="74"/>
                  <a:pt x="9" y="74"/>
                  <a:pt x="9" y="74"/>
                </a:cubicBezTo>
                <a:cubicBezTo>
                  <a:pt x="11" y="45"/>
                  <a:pt x="34" y="21"/>
                  <a:pt x="63" y="20"/>
                </a:cubicBezTo>
                <a:cubicBezTo>
                  <a:pt x="63" y="10"/>
                  <a:pt x="63" y="10"/>
                  <a:pt x="63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0" y="20"/>
                  <a:pt x="70" y="20"/>
                  <a:pt x="70" y="20"/>
                </a:cubicBezTo>
                <a:cubicBezTo>
                  <a:pt x="81" y="20"/>
                  <a:pt x="91" y="24"/>
                  <a:pt x="99" y="30"/>
                </a:cubicBezTo>
                <a:cubicBezTo>
                  <a:pt x="99" y="30"/>
                  <a:pt x="99" y="30"/>
                  <a:pt x="99" y="30"/>
                </a:cubicBezTo>
                <a:cubicBezTo>
                  <a:pt x="94" y="35"/>
                  <a:pt x="94" y="35"/>
                  <a:pt x="94" y="35"/>
                </a:cubicBezTo>
                <a:cubicBezTo>
                  <a:pt x="87" y="30"/>
                  <a:pt x="79" y="27"/>
                  <a:pt x="70" y="27"/>
                </a:cubicBezTo>
                <a:cubicBezTo>
                  <a:pt x="70" y="40"/>
                  <a:pt x="70" y="40"/>
                  <a:pt x="70" y="40"/>
                </a:cubicBezTo>
                <a:close/>
                <a:moveTo>
                  <a:pt x="82" y="81"/>
                </a:moveTo>
                <a:cubicBezTo>
                  <a:pt x="81" y="87"/>
                  <a:pt x="76" y="92"/>
                  <a:pt x="70" y="93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84" y="105"/>
                  <a:pt x="95" y="94"/>
                  <a:pt x="96" y="81"/>
                </a:cubicBezTo>
                <a:cubicBezTo>
                  <a:pt x="82" y="81"/>
                  <a:pt x="82" y="81"/>
                  <a:pt x="82" y="81"/>
                </a:cubicBezTo>
                <a:close/>
                <a:moveTo>
                  <a:pt x="63" y="93"/>
                </a:moveTo>
                <a:cubicBezTo>
                  <a:pt x="57" y="92"/>
                  <a:pt x="52" y="87"/>
                  <a:pt x="51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8" y="94"/>
                  <a:pt x="49" y="105"/>
                  <a:pt x="63" y="107"/>
                </a:cubicBezTo>
                <a:cubicBezTo>
                  <a:pt x="63" y="93"/>
                  <a:pt x="63" y="93"/>
                  <a:pt x="63" y="93"/>
                </a:cubicBezTo>
                <a:close/>
                <a:moveTo>
                  <a:pt x="51" y="74"/>
                </a:moveTo>
                <a:cubicBezTo>
                  <a:pt x="52" y="68"/>
                  <a:pt x="57" y="63"/>
                  <a:pt x="63" y="61"/>
                </a:cubicBezTo>
                <a:cubicBezTo>
                  <a:pt x="63" y="47"/>
                  <a:pt x="63" y="47"/>
                  <a:pt x="63" y="47"/>
                </a:cubicBezTo>
                <a:cubicBezTo>
                  <a:pt x="49" y="49"/>
                  <a:pt x="38" y="60"/>
                  <a:pt x="37" y="74"/>
                </a:cubicBezTo>
                <a:cubicBezTo>
                  <a:pt x="51" y="74"/>
                  <a:pt x="51" y="74"/>
                  <a:pt x="51" y="74"/>
                </a:cubicBezTo>
                <a:close/>
                <a:moveTo>
                  <a:pt x="63" y="27"/>
                </a:moveTo>
                <a:cubicBezTo>
                  <a:pt x="38" y="28"/>
                  <a:pt x="18" y="49"/>
                  <a:pt x="16" y="74"/>
                </a:cubicBezTo>
                <a:cubicBezTo>
                  <a:pt x="30" y="74"/>
                  <a:pt x="30" y="74"/>
                  <a:pt x="30" y="74"/>
                </a:cubicBezTo>
                <a:cubicBezTo>
                  <a:pt x="31" y="56"/>
                  <a:pt x="45" y="42"/>
                  <a:pt x="63" y="40"/>
                </a:cubicBezTo>
                <a:cubicBezTo>
                  <a:pt x="63" y="27"/>
                  <a:pt x="63" y="27"/>
                  <a:pt x="63" y="27"/>
                </a:cubicBezTo>
                <a:close/>
                <a:moveTo>
                  <a:pt x="63" y="128"/>
                </a:moveTo>
                <a:cubicBezTo>
                  <a:pt x="63" y="114"/>
                  <a:pt x="63" y="114"/>
                  <a:pt x="63" y="114"/>
                </a:cubicBezTo>
                <a:cubicBezTo>
                  <a:pt x="45" y="112"/>
                  <a:pt x="31" y="98"/>
                  <a:pt x="30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8" y="106"/>
                  <a:pt x="38" y="126"/>
                  <a:pt x="63" y="128"/>
                </a:cubicBezTo>
                <a:close/>
                <a:moveTo>
                  <a:pt x="70" y="114"/>
                </a:moveTo>
                <a:cubicBezTo>
                  <a:pt x="70" y="128"/>
                  <a:pt x="70" y="128"/>
                  <a:pt x="70" y="128"/>
                </a:cubicBezTo>
                <a:cubicBezTo>
                  <a:pt x="95" y="126"/>
                  <a:pt x="115" y="106"/>
                  <a:pt x="117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2" y="98"/>
                  <a:pt x="88" y="112"/>
                  <a:pt x="70" y="114"/>
                </a:cubicBezTo>
                <a:close/>
              </a:path>
            </a:pathLst>
          </a:custGeom>
          <a:gradFill flip="none" rotWithShape="1">
            <a:gsLst>
              <a:gs pos="0">
                <a:srgbClr val="D8D0AE"/>
              </a:gs>
              <a:gs pos="100000">
                <a:srgbClr val="AD8F5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D28CDC5-252B-5502-284E-FA59B7EA06F2}"/>
              </a:ext>
            </a:extLst>
          </p:cNvPr>
          <p:cNvCxnSpPr/>
          <p:nvPr/>
        </p:nvCxnSpPr>
        <p:spPr>
          <a:xfrm>
            <a:off x="1092200" y="2019300"/>
            <a:ext cx="33782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FDC656F-961F-FCB8-4AE1-060CC532FBB0}"/>
              </a:ext>
            </a:extLst>
          </p:cNvPr>
          <p:cNvCxnSpPr>
            <a:cxnSpLocks/>
            <a:endCxn id="5" idx="31"/>
          </p:cNvCxnSpPr>
          <p:nvPr/>
        </p:nvCxnSpPr>
        <p:spPr>
          <a:xfrm>
            <a:off x="4470400" y="2019300"/>
            <a:ext cx="715689" cy="781658"/>
          </a:xfrm>
          <a:prstGeom prst="line">
            <a:avLst/>
          </a:prstGeom>
          <a:ln w="25400">
            <a:gradFill>
              <a:gsLst>
                <a:gs pos="0">
                  <a:srgbClr val="CEE5DD"/>
                </a:gs>
                <a:gs pos="100000">
                  <a:srgbClr val="65A596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E4014F35-FBDD-4845-1CD2-22E103DFB217}"/>
              </a:ext>
            </a:extLst>
          </p:cNvPr>
          <p:cNvCxnSpPr>
            <a:cxnSpLocks/>
          </p:cNvCxnSpPr>
          <p:nvPr/>
        </p:nvCxnSpPr>
        <p:spPr>
          <a:xfrm flipH="1" flipV="1">
            <a:off x="7074937" y="4401817"/>
            <a:ext cx="646663" cy="649932"/>
          </a:xfrm>
          <a:prstGeom prst="line">
            <a:avLst/>
          </a:prstGeom>
          <a:ln w="25400">
            <a:gradFill>
              <a:gsLst>
                <a:gs pos="0">
                  <a:srgbClr val="D8D0AE"/>
                </a:gs>
                <a:gs pos="100000">
                  <a:srgbClr val="AD8F52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65F180F3-0F19-A84E-412D-10BC271C732A}"/>
              </a:ext>
            </a:extLst>
          </p:cNvPr>
          <p:cNvCxnSpPr/>
          <p:nvPr/>
        </p:nvCxnSpPr>
        <p:spPr>
          <a:xfrm>
            <a:off x="7721600" y="5051749"/>
            <a:ext cx="33782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183A5CC-D9AA-4BE8-4D10-55BE01D3E4D2}"/>
              </a:ext>
            </a:extLst>
          </p:cNvPr>
          <p:cNvGrpSpPr/>
          <p:nvPr/>
        </p:nvGrpSpPr>
        <p:grpSpPr>
          <a:xfrm>
            <a:off x="1092200" y="1686269"/>
            <a:ext cx="2992794" cy="890728"/>
            <a:chOff x="1371860" y="1586603"/>
            <a:chExt cx="2992794" cy="89072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DE8453B-E7CC-348D-E0AC-245E8C709C34}"/>
                </a:ext>
              </a:extLst>
            </p:cNvPr>
            <p:cNvSpPr txBox="1"/>
            <p:nvPr/>
          </p:nvSpPr>
          <p:spPr>
            <a:xfrm>
              <a:off x="2798065" y="1586603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36ED821-78EA-993A-0389-0EA5D915FEAF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B2FEA16-FBAB-2C4F-775D-5F413278647C}"/>
              </a:ext>
            </a:extLst>
          </p:cNvPr>
          <p:cNvGrpSpPr/>
          <p:nvPr/>
        </p:nvGrpSpPr>
        <p:grpSpPr>
          <a:xfrm>
            <a:off x="7980206" y="4712269"/>
            <a:ext cx="3006127" cy="890728"/>
            <a:chOff x="1353005" y="1586603"/>
            <a:chExt cx="3006127" cy="89072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8E26952-2A21-C057-FC0F-8CA9B7220BE2}"/>
                </a:ext>
              </a:extLst>
            </p:cNvPr>
            <p:cNvSpPr txBox="1"/>
            <p:nvPr/>
          </p:nvSpPr>
          <p:spPr>
            <a:xfrm>
              <a:off x="1353005" y="1586603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0342073-580B-FABC-FE89-285D5C7216D9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60039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9"/>
          <p:cNvSpPr txBox="1"/>
          <p:nvPr/>
        </p:nvSpPr>
        <p:spPr>
          <a:xfrm>
            <a:off x="4386938" y="1159020"/>
            <a:ext cx="3418122" cy="221599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3800" dirty="0">
                <a:gradFill>
                  <a:gsLst>
                    <a:gs pos="0">
                      <a:srgbClr val="D8D0AE"/>
                    </a:gs>
                    <a:gs pos="100000">
                      <a:srgbClr val="AD8F52"/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65 Medium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13800" dirty="0">
              <a:gradFill>
                <a:gsLst>
                  <a:gs pos="0">
                    <a:srgbClr val="D8D0AE"/>
                  </a:gs>
                  <a:gs pos="100000">
                    <a:srgbClr val="AD8F52"/>
                  </a:gs>
                </a:gsLst>
                <a:lin ang="5400000" scaled="1"/>
              </a:gra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65 Medium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404D140-73B5-AA7F-0744-9EC5F76BA854}"/>
              </a:ext>
            </a:extLst>
          </p:cNvPr>
          <p:cNvSpPr/>
          <p:nvPr/>
        </p:nvSpPr>
        <p:spPr>
          <a:xfrm>
            <a:off x="2886268" y="3321023"/>
            <a:ext cx="5984033" cy="769441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gradFill flip="none" rotWithShape="1">
            <a:gsLst>
              <a:gs pos="0">
                <a:srgbClr val="CEE5DD">
                  <a:alpha val="43000"/>
                </a:srgbClr>
              </a:gs>
              <a:gs pos="100000">
                <a:srgbClr val="65A596">
                  <a:alpha val="37000"/>
                </a:srgbClr>
              </a:gs>
            </a:gsLst>
            <a:lin ang="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66ED905-F883-11D3-2615-0271D2A4E6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" b="89598" l="5000" r="95067">
                        <a14:foregroundMark x1="36800" y1="11020" x2="31267" y2="4531"/>
                        <a14:foregroundMark x1="31267" y1="4531" x2="30667" y2="4222"/>
                        <a14:foregroundMark x1="17400" y1="7209" x2="17067" y2="206"/>
                        <a14:foregroundMark x1="10400" y1="10299" x2="5000" y2="7415"/>
                        <a14:foregroundMark x1="5000" y1="7415" x2="5000" y2="7415"/>
                        <a14:foregroundMark x1="89667" y1="11946" x2="94867" y2="8033"/>
                        <a14:foregroundMark x1="94867" y1="8033" x2="95067" y2="6900"/>
                        <a14:foregroundMark x1="60733" y1="10299" x2="60000" y2="10299"/>
                        <a14:foregroundMark x1="58400" y1="15963" x2="57800" y2="15036"/>
                        <a14:foregroundMark x1="42333" y1="4428" x2="41600" y2="4016"/>
                        <a14:foregroundMark x1="41333" y1="5355" x2="42800" y2="4428"/>
                        <a14:backgroundMark x1="17067" y1="43666" x2="33600" y2="54068"/>
                        <a14:backgroundMark x1="75600" y1="53141" x2="93867" y2="51390"/>
                        <a14:backgroundMark x1="74867" y1="40268" x2="88933" y2="77755"/>
                        <a14:backgroundMark x1="65867" y1="43460" x2="70067" y2="84552"/>
                        <a14:backgroundMark x1="45133" y1="45932" x2="43933" y2="82492"/>
                        <a14:backgroundMark x1="15200" y1="35839" x2="16667" y2="75283"/>
                        <a14:backgroundMark x1="16667" y1="75283" x2="16667" y2="75283"/>
                        <a14:backgroundMark x1="54200" y1="7621" x2="65000" y2="3090"/>
                        <a14:backgroundMark x1="66400" y1="14624" x2="67000" y2="412"/>
                        <a14:backgroundMark x1="67000" y1="412" x2="68200" y2="206"/>
                        <a14:backgroundMark x1="71400" y1="4016" x2="89333" y2="1957"/>
                        <a14:backgroundMark x1="89333" y1="1957" x2="90800" y2="2678"/>
                        <a14:backgroundMark x1="70400" y1="20288" x2="67733" y2="19567"/>
                        <a14:backgroundMark x1="62667" y1="22245" x2="56933" y2="21627"/>
                        <a14:backgroundMark x1="56933" y1="21627" x2="56667" y2="20906"/>
                        <a14:backgroundMark x1="47867" y1="23893" x2="45400" y2="19567"/>
                        <a14:backgroundMark x1="48200" y1="10093" x2="44000" y2="1751"/>
                        <a14:backgroundMark x1="42858" y1="3157" x2="39400" y2="7415"/>
                        <a14:backgroundMark x1="44000" y1="1751" x2="42184" y2="3987"/>
                        <a14:backgroundMark x1="39400" y1="7415" x2="32200" y2="2678"/>
                        <a14:backgroundMark x1="32200" y1="2678" x2="22667" y2="3296"/>
                        <a14:backgroundMark x1="12867" y1="4016" x2="6467" y2="3502"/>
                        <a14:backgroundMark x1="6467" y1="3502" x2="5733" y2="2884"/>
                        <a14:backgroundMark x1="35600" y1="21112" x2="40600" y2="22760"/>
                        <a14:backgroundMark x1="28067" y1="31514" x2="33067" y2="26262"/>
                        <a14:backgroundMark x1="33067" y1="26262" x2="33733" y2="25026"/>
                        <a14:backgroundMark x1="26733" y1="18641" x2="27333" y2="18847"/>
                        <a14:backgroundMark x1="16800" y1="16169" x2="17400" y2="16684"/>
                        <a14:backgroundMark x1="41733" y1="19773" x2="41467" y2="17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" b="56490"/>
          <a:stretch/>
        </p:blipFill>
        <p:spPr>
          <a:xfrm>
            <a:off x="3687356" y="2138284"/>
            <a:ext cx="4817286" cy="1357005"/>
          </a:xfrm>
          <a:custGeom>
            <a:avLst/>
            <a:gdLst>
              <a:gd name="connsiteX0" fmla="*/ 5 w 8699500"/>
              <a:gd name="connsiteY0" fmla="*/ -124 h 5632446"/>
              <a:gd name="connsiteX1" fmla="*/ 8699505 w 8699500"/>
              <a:gd name="connsiteY1" fmla="*/ -124 h 5632446"/>
              <a:gd name="connsiteX2" fmla="*/ 8699505 w 8699500"/>
              <a:gd name="connsiteY2" fmla="*/ 5632323 h 5632446"/>
              <a:gd name="connsiteX3" fmla="*/ 5 w 8699500"/>
              <a:gd name="connsiteY3" fmla="*/ 5632323 h 563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99500" h="5632446">
                <a:moveTo>
                  <a:pt x="5" y="-124"/>
                </a:moveTo>
                <a:lnTo>
                  <a:pt x="8699505" y="-124"/>
                </a:lnTo>
                <a:lnTo>
                  <a:pt x="8699505" y="5632323"/>
                </a:lnTo>
                <a:lnTo>
                  <a:pt x="5" y="5632323"/>
                </a:lnTo>
                <a:close/>
              </a:path>
            </a:pathLst>
          </a:cu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9F8155F5-35DE-9D70-9630-03A3A83D1FA6}"/>
              </a:ext>
            </a:extLst>
          </p:cNvPr>
          <p:cNvSpPr txBox="1"/>
          <p:nvPr/>
        </p:nvSpPr>
        <p:spPr>
          <a:xfrm>
            <a:off x="4049485" y="3429000"/>
            <a:ext cx="4093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348D9B-E474-E896-AEBA-C4ED95F020C4}"/>
              </a:ext>
            </a:extLst>
          </p:cNvPr>
          <p:cNvSpPr txBox="1"/>
          <p:nvPr/>
        </p:nvSpPr>
        <p:spPr>
          <a:xfrm>
            <a:off x="3048000" y="4450042"/>
            <a:ext cx="6096000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4041827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D27B5F5-102C-421B-33F9-B327FE4459D0}"/>
              </a:ext>
            </a:extLst>
          </p:cNvPr>
          <p:cNvSpPr txBox="1"/>
          <p:nvPr/>
        </p:nvSpPr>
        <p:spPr>
          <a:xfrm>
            <a:off x="4049485" y="327013"/>
            <a:ext cx="409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68B6F05-CC22-F723-8F4B-A0E3CB69A411}"/>
              </a:ext>
            </a:extLst>
          </p:cNvPr>
          <p:cNvSpPr/>
          <p:nvPr/>
        </p:nvSpPr>
        <p:spPr>
          <a:xfrm>
            <a:off x="6155055" y="1760855"/>
            <a:ext cx="4909820" cy="3336290"/>
          </a:xfrm>
          <a:prstGeom prst="rect">
            <a:avLst/>
          </a:prstGeom>
          <a:solidFill>
            <a:srgbClr val="CE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26DE204-84B4-CB1D-AEF4-365FD2D7273F}"/>
              </a:ext>
            </a:extLst>
          </p:cNvPr>
          <p:cNvSpPr/>
          <p:nvPr/>
        </p:nvSpPr>
        <p:spPr>
          <a:xfrm>
            <a:off x="1123315" y="1760855"/>
            <a:ext cx="4909820" cy="3336290"/>
          </a:xfrm>
          <a:prstGeom prst="rect">
            <a:avLst/>
          </a:prstGeom>
          <a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                                   </a:t>
            </a:r>
            <a:endParaRPr lang="zh-CN" altLang="en-US" dirty="0"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FBA756B-C754-2D4E-DDA3-78012D4AF0EE}"/>
              </a:ext>
            </a:extLst>
          </p:cNvPr>
          <p:cNvGrpSpPr/>
          <p:nvPr/>
        </p:nvGrpSpPr>
        <p:grpSpPr>
          <a:xfrm>
            <a:off x="6639451" y="2286569"/>
            <a:ext cx="3006127" cy="890728"/>
            <a:chOff x="1353005" y="1586603"/>
            <a:chExt cx="3006127" cy="89072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78184FD-E470-94C0-2AB1-471C5EBE6C98}"/>
                </a:ext>
              </a:extLst>
            </p:cNvPr>
            <p:cNvSpPr txBox="1"/>
            <p:nvPr/>
          </p:nvSpPr>
          <p:spPr>
            <a:xfrm>
              <a:off x="1353005" y="1586603"/>
              <a:ext cx="25734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314E3B5-5A87-BC10-597D-BF4588FACBD8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7EBB60B-D45C-61EF-43BC-3004B15088C2}"/>
              </a:ext>
            </a:extLst>
          </p:cNvPr>
          <p:cNvCxnSpPr/>
          <p:nvPr/>
        </p:nvCxnSpPr>
        <p:spPr>
          <a:xfrm>
            <a:off x="6538561" y="3429000"/>
            <a:ext cx="4091339" cy="0"/>
          </a:xfrm>
          <a:prstGeom prst="line">
            <a:avLst/>
          </a:prstGeom>
          <a:ln w="9525" cap="rnd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1CFCD84-DEE5-4F4C-4F74-99694523AECA}"/>
              </a:ext>
            </a:extLst>
          </p:cNvPr>
          <p:cNvGrpSpPr/>
          <p:nvPr/>
        </p:nvGrpSpPr>
        <p:grpSpPr>
          <a:xfrm>
            <a:off x="6639451" y="3670869"/>
            <a:ext cx="3006127" cy="890728"/>
            <a:chOff x="1353005" y="1586603"/>
            <a:chExt cx="3006127" cy="89072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E0790E9-F2EF-18B4-5C63-C0789FD58470}"/>
                </a:ext>
              </a:extLst>
            </p:cNvPr>
            <p:cNvSpPr txBox="1"/>
            <p:nvPr/>
          </p:nvSpPr>
          <p:spPr>
            <a:xfrm>
              <a:off x="1353005" y="1586603"/>
              <a:ext cx="25734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7A06AC3-0C68-6E13-F36D-B042D11F5258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C0EAE87-F42E-400F-D38B-2F4A75447170}"/>
              </a:ext>
            </a:extLst>
          </p:cNvPr>
          <p:cNvSpPr/>
          <p:nvPr/>
        </p:nvSpPr>
        <p:spPr>
          <a:xfrm>
            <a:off x="6155055" y="1314392"/>
            <a:ext cx="4909820" cy="769442"/>
          </a:xfrm>
          <a:custGeom>
            <a:avLst/>
            <a:gdLst>
              <a:gd name="connsiteX0" fmla="*/ 2917656 w 4953000"/>
              <a:gd name="connsiteY0" fmla="*/ 758474 h 769442"/>
              <a:gd name="connsiteX1" fmla="*/ 2933937 w 4953000"/>
              <a:gd name="connsiteY1" fmla="*/ 769150 h 769442"/>
              <a:gd name="connsiteX2" fmla="*/ 2909747 w 4953000"/>
              <a:gd name="connsiteY2" fmla="*/ 765268 h 769442"/>
              <a:gd name="connsiteX3" fmla="*/ 2917656 w 4953000"/>
              <a:gd name="connsiteY3" fmla="*/ 758474 h 769442"/>
              <a:gd name="connsiteX4" fmla="*/ 2480368 w 4953000"/>
              <a:gd name="connsiteY4" fmla="*/ 754787 h 769442"/>
              <a:gd name="connsiteX5" fmla="*/ 2475018 w 4953000"/>
              <a:gd name="connsiteY5" fmla="*/ 765657 h 769442"/>
              <a:gd name="connsiteX6" fmla="*/ 2463621 w 4953000"/>
              <a:gd name="connsiteY6" fmla="*/ 763328 h 769442"/>
              <a:gd name="connsiteX7" fmla="*/ 2462690 w 4953000"/>
              <a:gd name="connsiteY7" fmla="*/ 759639 h 769442"/>
              <a:gd name="connsiteX8" fmla="*/ 2465714 w 4953000"/>
              <a:gd name="connsiteY8" fmla="*/ 756534 h 769442"/>
              <a:gd name="connsiteX9" fmla="*/ 2637401 w 4953000"/>
              <a:gd name="connsiteY9" fmla="*/ 739184 h 769442"/>
              <a:gd name="connsiteX10" fmla="*/ 2637977 w 4953000"/>
              <a:gd name="connsiteY10" fmla="*/ 739393 h 769442"/>
              <a:gd name="connsiteX11" fmla="*/ 2637372 w 4953000"/>
              <a:gd name="connsiteY11" fmla="*/ 739453 h 769442"/>
              <a:gd name="connsiteX12" fmla="*/ 2646879 w 4953000"/>
              <a:gd name="connsiteY12" fmla="*/ 738507 h 769442"/>
              <a:gd name="connsiteX13" fmla="*/ 2642954 w 4953000"/>
              <a:gd name="connsiteY13" fmla="*/ 741199 h 769442"/>
              <a:gd name="connsiteX14" fmla="*/ 2637977 w 4953000"/>
              <a:gd name="connsiteY14" fmla="*/ 739393 h 769442"/>
              <a:gd name="connsiteX15" fmla="*/ 2631325 w 4953000"/>
              <a:gd name="connsiteY15" fmla="*/ 721985 h 769442"/>
              <a:gd name="connsiteX16" fmla="*/ 2638534 w 4953000"/>
              <a:gd name="connsiteY16" fmla="*/ 728972 h 769442"/>
              <a:gd name="connsiteX17" fmla="*/ 2637401 w 4953000"/>
              <a:gd name="connsiteY17" fmla="*/ 739184 h 769442"/>
              <a:gd name="connsiteX18" fmla="*/ 2632256 w 4953000"/>
              <a:gd name="connsiteY18" fmla="*/ 737317 h 769442"/>
              <a:gd name="connsiteX19" fmla="*/ 2626673 w 4953000"/>
              <a:gd name="connsiteY19" fmla="*/ 735184 h 769442"/>
              <a:gd name="connsiteX20" fmla="*/ 2619462 w 4953000"/>
              <a:gd name="connsiteY20" fmla="*/ 729553 h 769442"/>
              <a:gd name="connsiteX21" fmla="*/ 2619230 w 4953000"/>
              <a:gd name="connsiteY21" fmla="*/ 728196 h 769442"/>
              <a:gd name="connsiteX22" fmla="*/ 2631325 w 4953000"/>
              <a:gd name="connsiteY22" fmla="*/ 721985 h 769442"/>
              <a:gd name="connsiteX23" fmla="*/ 1699092 w 4953000"/>
              <a:gd name="connsiteY23" fmla="*/ 717107 h 769442"/>
              <a:gd name="connsiteX24" fmla="*/ 1710692 w 4953000"/>
              <a:gd name="connsiteY24" fmla="*/ 720236 h 769442"/>
              <a:gd name="connsiteX25" fmla="*/ 1713484 w 4953000"/>
              <a:gd name="connsiteY25" fmla="*/ 726254 h 769442"/>
              <a:gd name="connsiteX26" fmla="*/ 1703948 w 4953000"/>
              <a:gd name="connsiteY26" fmla="*/ 722566 h 769442"/>
              <a:gd name="connsiteX27" fmla="*/ 1688595 w 4953000"/>
              <a:gd name="connsiteY27" fmla="*/ 724312 h 769442"/>
              <a:gd name="connsiteX28" fmla="*/ 1688363 w 4953000"/>
              <a:gd name="connsiteY28" fmla="*/ 717324 h 769442"/>
              <a:gd name="connsiteX29" fmla="*/ 1699092 w 4953000"/>
              <a:gd name="connsiteY29" fmla="*/ 717107 h 769442"/>
              <a:gd name="connsiteX30" fmla="*/ 3451936 w 4953000"/>
              <a:gd name="connsiteY30" fmla="*/ 716550 h 769442"/>
              <a:gd name="connsiteX31" fmla="*/ 3457985 w 4953000"/>
              <a:gd name="connsiteY31" fmla="*/ 725673 h 769442"/>
              <a:gd name="connsiteX32" fmla="*/ 3444959 w 4953000"/>
              <a:gd name="connsiteY32" fmla="*/ 733631 h 769442"/>
              <a:gd name="connsiteX33" fmla="*/ 3441006 w 4953000"/>
              <a:gd name="connsiteY33" fmla="*/ 724120 h 769442"/>
              <a:gd name="connsiteX34" fmla="*/ 3451936 w 4953000"/>
              <a:gd name="connsiteY34" fmla="*/ 716550 h 769442"/>
              <a:gd name="connsiteX35" fmla="*/ 2951148 w 4953000"/>
              <a:gd name="connsiteY35" fmla="*/ 712859 h 769442"/>
              <a:gd name="connsiteX36" fmla="*/ 2959754 w 4953000"/>
              <a:gd name="connsiteY36" fmla="*/ 715189 h 769442"/>
              <a:gd name="connsiteX37" fmla="*/ 2957429 w 4953000"/>
              <a:gd name="connsiteY37" fmla="*/ 716937 h 769442"/>
              <a:gd name="connsiteX38" fmla="*/ 2957893 w 4953000"/>
              <a:gd name="connsiteY38" fmla="*/ 727224 h 769442"/>
              <a:gd name="connsiteX39" fmla="*/ 2965104 w 4953000"/>
              <a:gd name="connsiteY39" fmla="*/ 730912 h 769442"/>
              <a:gd name="connsiteX40" fmla="*/ 2954172 w 4953000"/>
              <a:gd name="connsiteY40" fmla="*/ 738287 h 769442"/>
              <a:gd name="connsiteX41" fmla="*/ 2950684 w 4953000"/>
              <a:gd name="connsiteY41" fmla="*/ 739453 h 769442"/>
              <a:gd name="connsiteX42" fmla="*/ 2945798 w 4953000"/>
              <a:gd name="connsiteY42" fmla="*/ 741006 h 769442"/>
              <a:gd name="connsiteX43" fmla="*/ 2943007 w 4953000"/>
              <a:gd name="connsiteY43" fmla="*/ 743139 h 769442"/>
              <a:gd name="connsiteX44" fmla="*/ 2937424 w 4953000"/>
              <a:gd name="connsiteY44" fmla="*/ 724506 h 769442"/>
              <a:gd name="connsiteX45" fmla="*/ 2943241 w 4953000"/>
              <a:gd name="connsiteY45" fmla="*/ 713442 h 769442"/>
              <a:gd name="connsiteX46" fmla="*/ 2946728 w 4953000"/>
              <a:gd name="connsiteY46" fmla="*/ 713249 h 769442"/>
              <a:gd name="connsiteX47" fmla="*/ 3874312 w 4953000"/>
              <a:gd name="connsiteY47" fmla="*/ 712668 h 769442"/>
              <a:gd name="connsiteX48" fmla="*/ 3884342 w 4953000"/>
              <a:gd name="connsiteY48" fmla="*/ 716550 h 769442"/>
              <a:gd name="connsiteX49" fmla="*/ 3888296 w 4953000"/>
              <a:gd name="connsiteY49" fmla="*/ 722372 h 769442"/>
              <a:gd name="connsiteX50" fmla="*/ 3887134 w 4953000"/>
              <a:gd name="connsiteY50" fmla="*/ 726643 h 769442"/>
              <a:gd name="connsiteX51" fmla="*/ 3878760 w 4953000"/>
              <a:gd name="connsiteY51" fmla="*/ 728196 h 769442"/>
              <a:gd name="connsiteX52" fmla="*/ 3872480 w 4953000"/>
              <a:gd name="connsiteY52" fmla="*/ 726643 h 769442"/>
              <a:gd name="connsiteX53" fmla="*/ 3865502 w 4953000"/>
              <a:gd name="connsiteY53" fmla="*/ 715774 h 769442"/>
              <a:gd name="connsiteX54" fmla="*/ 3874312 w 4953000"/>
              <a:gd name="connsiteY54" fmla="*/ 712668 h 769442"/>
              <a:gd name="connsiteX55" fmla="*/ 2863925 w 4953000"/>
              <a:gd name="connsiteY55" fmla="*/ 710532 h 769442"/>
              <a:gd name="connsiteX56" fmla="*/ 2864853 w 4953000"/>
              <a:gd name="connsiteY56" fmla="*/ 711113 h 769442"/>
              <a:gd name="connsiteX57" fmla="*/ 2878345 w 4953000"/>
              <a:gd name="connsiteY57" fmla="*/ 720043 h 769442"/>
              <a:gd name="connsiteX58" fmla="*/ 2903932 w 4953000"/>
              <a:gd name="connsiteY58" fmla="*/ 715384 h 769442"/>
              <a:gd name="connsiteX59" fmla="*/ 2906257 w 4953000"/>
              <a:gd name="connsiteY59" fmla="*/ 713055 h 769442"/>
              <a:gd name="connsiteX60" fmla="*/ 2920912 w 4953000"/>
              <a:gd name="connsiteY60" fmla="*/ 720236 h 769442"/>
              <a:gd name="connsiteX61" fmla="*/ 2919981 w 4953000"/>
              <a:gd name="connsiteY61" fmla="*/ 720626 h 769442"/>
              <a:gd name="connsiteX62" fmla="*/ 2905327 w 4953000"/>
              <a:gd name="connsiteY62" fmla="*/ 726837 h 769442"/>
              <a:gd name="connsiteX63" fmla="*/ 2910677 w 4953000"/>
              <a:gd name="connsiteY63" fmla="*/ 743918 h 769442"/>
              <a:gd name="connsiteX64" fmla="*/ 2906489 w 4953000"/>
              <a:gd name="connsiteY64" fmla="*/ 744111 h 769442"/>
              <a:gd name="connsiteX65" fmla="*/ 2893232 w 4953000"/>
              <a:gd name="connsiteY65" fmla="*/ 745081 h 769442"/>
              <a:gd name="connsiteX66" fmla="*/ 2860900 w 4953000"/>
              <a:gd name="connsiteY66" fmla="*/ 737900 h 769442"/>
              <a:gd name="connsiteX67" fmla="*/ 2859273 w 4953000"/>
              <a:gd name="connsiteY67" fmla="*/ 730719 h 769442"/>
              <a:gd name="connsiteX68" fmla="*/ 2858108 w 4953000"/>
              <a:gd name="connsiteY68" fmla="*/ 725088 h 769442"/>
              <a:gd name="connsiteX69" fmla="*/ 2856016 w 4953000"/>
              <a:gd name="connsiteY69" fmla="*/ 713442 h 769442"/>
              <a:gd name="connsiteX70" fmla="*/ 2863925 w 4953000"/>
              <a:gd name="connsiteY70" fmla="*/ 710532 h 769442"/>
              <a:gd name="connsiteX71" fmla="*/ 1874211 w 4953000"/>
              <a:gd name="connsiteY71" fmla="*/ 709949 h 769442"/>
              <a:gd name="connsiteX72" fmla="*/ 1897239 w 4953000"/>
              <a:gd name="connsiteY72" fmla="*/ 714801 h 769442"/>
              <a:gd name="connsiteX73" fmla="*/ 1898868 w 4953000"/>
              <a:gd name="connsiteY73" fmla="*/ 717714 h 769442"/>
              <a:gd name="connsiteX74" fmla="*/ 1900729 w 4953000"/>
              <a:gd name="connsiteY74" fmla="*/ 724895 h 769442"/>
              <a:gd name="connsiteX75" fmla="*/ 1895610 w 4953000"/>
              <a:gd name="connsiteY75" fmla="*/ 726060 h 769442"/>
              <a:gd name="connsiteX76" fmla="*/ 1885376 w 4953000"/>
              <a:gd name="connsiteY76" fmla="*/ 718490 h 769442"/>
              <a:gd name="connsiteX77" fmla="*/ 1884678 w 4953000"/>
              <a:gd name="connsiteY77" fmla="*/ 717714 h 769442"/>
              <a:gd name="connsiteX78" fmla="*/ 1880724 w 4953000"/>
              <a:gd name="connsiteY78" fmla="*/ 713249 h 769442"/>
              <a:gd name="connsiteX79" fmla="*/ 1879330 w 4953000"/>
              <a:gd name="connsiteY79" fmla="*/ 714221 h 769442"/>
              <a:gd name="connsiteX80" fmla="*/ 1869559 w 4953000"/>
              <a:gd name="connsiteY80" fmla="*/ 721596 h 769442"/>
              <a:gd name="connsiteX81" fmla="*/ 1874211 w 4953000"/>
              <a:gd name="connsiteY81" fmla="*/ 709949 h 769442"/>
              <a:gd name="connsiteX82" fmla="*/ 2375233 w 4953000"/>
              <a:gd name="connsiteY82" fmla="*/ 709173 h 769442"/>
              <a:gd name="connsiteX83" fmla="*/ 2378256 w 4953000"/>
              <a:gd name="connsiteY83" fmla="*/ 718296 h 769442"/>
              <a:gd name="connsiteX84" fmla="*/ 2385699 w 4953000"/>
              <a:gd name="connsiteY84" fmla="*/ 737511 h 769442"/>
              <a:gd name="connsiteX85" fmla="*/ 2389885 w 4953000"/>
              <a:gd name="connsiteY85" fmla="*/ 734601 h 769442"/>
              <a:gd name="connsiteX86" fmla="*/ 2393609 w 4953000"/>
              <a:gd name="connsiteY86" fmla="*/ 723148 h 769442"/>
              <a:gd name="connsiteX87" fmla="*/ 2395470 w 4953000"/>
              <a:gd name="connsiteY87" fmla="*/ 719656 h 769442"/>
              <a:gd name="connsiteX88" fmla="*/ 2409191 w 4953000"/>
              <a:gd name="connsiteY88" fmla="*/ 719266 h 769442"/>
              <a:gd name="connsiteX89" fmla="*/ 2406634 w 4953000"/>
              <a:gd name="connsiteY89" fmla="*/ 728583 h 769442"/>
              <a:gd name="connsiteX90" fmla="*/ 2385699 w 4953000"/>
              <a:gd name="connsiteY90" fmla="*/ 743335 h 769442"/>
              <a:gd name="connsiteX91" fmla="*/ 2379650 w 4953000"/>
              <a:gd name="connsiteY91" fmla="*/ 743335 h 769442"/>
              <a:gd name="connsiteX92" fmla="*/ 2359648 w 4953000"/>
              <a:gd name="connsiteY92" fmla="*/ 743335 h 769442"/>
              <a:gd name="connsiteX93" fmla="*/ 2341504 w 4953000"/>
              <a:gd name="connsiteY93" fmla="*/ 741393 h 769442"/>
              <a:gd name="connsiteX94" fmla="*/ 2331272 w 4953000"/>
              <a:gd name="connsiteY94" fmla="*/ 737317 h 769442"/>
              <a:gd name="connsiteX95" fmla="*/ 2328945 w 4953000"/>
              <a:gd name="connsiteY95" fmla="*/ 728972 h 769442"/>
              <a:gd name="connsiteX96" fmla="*/ 2312198 w 4953000"/>
              <a:gd name="connsiteY96" fmla="*/ 731882 h 769442"/>
              <a:gd name="connsiteX97" fmla="*/ 2311731 w 4953000"/>
              <a:gd name="connsiteY97" fmla="*/ 730523 h 769442"/>
              <a:gd name="connsiteX98" fmla="*/ 2313826 w 4953000"/>
              <a:gd name="connsiteY98" fmla="*/ 727030 h 769442"/>
              <a:gd name="connsiteX99" fmla="*/ 2334759 w 4953000"/>
              <a:gd name="connsiteY99" fmla="*/ 727224 h 769442"/>
              <a:gd name="connsiteX100" fmla="*/ 2364998 w 4953000"/>
              <a:gd name="connsiteY100" fmla="*/ 732659 h 769442"/>
              <a:gd name="connsiteX101" fmla="*/ 2375233 w 4953000"/>
              <a:gd name="connsiteY101" fmla="*/ 709173 h 769442"/>
              <a:gd name="connsiteX102" fmla="*/ 3944818 w 4953000"/>
              <a:gd name="connsiteY102" fmla="*/ 703934 h 769442"/>
              <a:gd name="connsiteX103" fmla="*/ 3962728 w 4953000"/>
              <a:gd name="connsiteY103" fmla="*/ 721791 h 769442"/>
              <a:gd name="connsiteX104" fmla="*/ 3945746 w 4953000"/>
              <a:gd name="connsiteY104" fmla="*/ 724897 h 769442"/>
              <a:gd name="connsiteX105" fmla="*/ 3949236 w 4953000"/>
              <a:gd name="connsiteY105" fmla="*/ 709756 h 769442"/>
              <a:gd name="connsiteX106" fmla="*/ 3940166 w 4953000"/>
              <a:gd name="connsiteY106" fmla="*/ 705680 h 769442"/>
              <a:gd name="connsiteX107" fmla="*/ 3942260 w 4953000"/>
              <a:gd name="connsiteY107" fmla="*/ 704904 h 769442"/>
              <a:gd name="connsiteX108" fmla="*/ 2106113 w 4953000"/>
              <a:gd name="connsiteY108" fmla="*/ 701798 h 769442"/>
              <a:gd name="connsiteX109" fmla="*/ 2120303 w 4953000"/>
              <a:gd name="connsiteY109" fmla="*/ 707427 h 769442"/>
              <a:gd name="connsiteX110" fmla="*/ 2128677 w 4953000"/>
              <a:gd name="connsiteY110" fmla="*/ 722955 h 769442"/>
              <a:gd name="connsiteX111" fmla="*/ 2131002 w 4953000"/>
              <a:gd name="connsiteY111" fmla="*/ 722955 h 769442"/>
              <a:gd name="connsiteX112" fmla="*/ 2134259 w 4953000"/>
              <a:gd name="connsiteY112" fmla="*/ 722761 h 769442"/>
              <a:gd name="connsiteX113" fmla="*/ 2137514 w 4953000"/>
              <a:gd name="connsiteY113" fmla="*/ 730332 h 769442"/>
              <a:gd name="connsiteX114" fmla="*/ 2135654 w 4953000"/>
              <a:gd name="connsiteY114" fmla="*/ 730332 h 769442"/>
              <a:gd name="connsiteX115" fmla="*/ 2087505 w 4953000"/>
              <a:gd name="connsiteY115" fmla="*/ 730912 h 769442"/>
              <a:gd name="connsiteX116" fmla="*/ 2077737 w 4953000"/>
              <a:gd name="connsiteY116" fmla="*/ 735960 h 769442"/>
              <a:gd name="connsiteX117" fmla="*/ 2077505 w 4953000"/>
              <a:gd name="connsiteY117" fmla="*/ 737513 h 769442"/>
              <a:gd name="connsiteX118" fmla="*/ 2073085 w 4953000"/>
              <a:gd name="connsiteY118" fmla="*/ 730525 h 769442"/>
              <a:gd name="connsiteX119" fmla="*/ 2081690 w 4953000"/>
              <a:gd name="connsiteY119" fmla="*/ 725867 h 769442"/>
              <a:gd name="connsiteX120" fmla="*/ 2085412 w 4953000"/>
              <a:gd name="connsiteY120" fmla="*/ 723925 h 769442"/>
              <a:gd name="connsiteX121" fmla="*/ 2099368 w 4953000"/>
              <a:gd name="connsiteY121" fmla="*/ 721208 h 769442"/>
              <a:gd name="connsiteX122" fmla="*/ 2107510 w 4953000"/>
              <a:gd name="connsiteY122" fmla="*/ 705874 h 769442"/>
              <a:gd name="connsiteX123" fmla="*/ 2106113 w 4953000"/>
              <a:gd name="connsiteY123" fmla="*/ 701798 h 769442"/>
              <a:gd name="connsiteX124" fmla="*/ 2442222 w 4953000"/>
              <a:gd name="connsiteY124" fmla="*/ 689180 h 769442"/>
              <a:gd name="connsiteX125" fmla="*/ 2443152 w 4953000"/>
              <a:gd name="connsiteY125" fmla="*/ 689763 h 769442"/>
              <a:gd name="connsiteX126" fmla="*/ 2449897 w 4953000"/>
              <a:gd name="connsiteY126" fmla="*/ 696168 h 769442"/>
              <a:gd name="connsiteX127" fmla="*/ 2457572 w 4953000"/>
              <a:gd name="connsiteY127" fmla="*/ 700246 h 769442"/>
              <a:gd name="connsiteX128" fmla="*/ 2465247 w 4953000"/>
              <a:gd name="connsiteY128" fmla="*/ 699663 h 769442"/>
              <a:gd name="connsiteX129" fmla="*/ 2479438 w 4953000"/>
              <a:gd name="connsiteY129" fmla="*/ 694034 h 769442"/>
              <a:gd name="connsiteX130" fmla="*/ 2489672 w 4953000"/>
              <a:gd name="connsiteY130" fmla="*/ 702768 h 769442"/>
              <a:gd name="connsiteX131" fmla="*/ 2482693 w 4953000"/>
              <a:gd name="connsiteY131" fmla="*/ 705291 h 769442"/>
              <a:gd name="connsiteX132" fmla="*/ 2475018 w 4953000"/>
              <a:gd name="connsiteY132" fmla="*/ 708009 h 769442"/>
              <a:gd name="connsiteX133" fmla="*/ 2454317 w 4953000"/>
              <a:gd name="connsiteY133" fmla="*/ 716937 h 769442"/>
              <a:gd name="connsiteX134" fmla="*/ 2450828 w 4953000"/>
              <a:gd name="connsiteY134" fmla="*/ 716550 h 769442"/>
              <a:gd name="connsiteX135" fmla="*/ 2446176 w 4953000"/>
              <a:gd name="connsiteY135" fmla="*/ 715967 h 769442"/>
              <a:gd name="connsiteX136" fmla="*/ 2436405 w 4953000"/>
              <a:gd name="connsiteY136" fmla="*/ 709367 h 769442"/>
              <a:gd name="connsiteX137" fmla="*/ 2419426 w 4953000"/>
              <a:gd name="connsiteY137" fmla="*/ 705291 h 769442"/>
              <a:gd name="connsiteX138" fmla="*/ 2384070 w 4953000"/>
              <a:gd name="connsiteY138" fmla="*/ 700633 h 769442"/>
              <a:gd name="connsiteX139" fmla="*/ 2391514 w 4953000"/>
              <a:gd name="connsiteY139" fmla="*/ 701022 h 769442"/>
              <a:gd name="connsiteX140" fmla="*/ 2406400 w 4953000"/>
              <a:gd name="connsiteY140" fmla="*/ 701992 h 769442"/>
              <a:gd name="connsiteX141" fmla="*/ 2418727 w 4953000"/>
              <a:gd name="connsiteY141" fmla="*/ 690733 h 769442"/>
              <a:gd name="connsiteX142" fmla="*/ 2430358 w 4953000"/>
              <a:gd name="connsiteY142" fmla="*/ 694811 h 769442"/>
              <a:gd name="connsiteX143" fmla="*/ 2442222 w 4953000"/>
              <a:gd name="connsiteY143" fmla="*/ 689180 h 769442"/>
              <a:gd name="connsiteX144" fmla="*/ 3551491 w 4953000"/>
              <a:gd name="connsiteY144" fmla="*/ 688599 h 769442"/>
              <a:gd name="connsiteX145" fmla="*/ 3551024 w 4953000"/>
              <a:gd name="connsiteY145" fmla="*/ 691122 h 769442"/>
              <a:gd name="connsiteX146" fmla="*/ 3550560 w 4953000"/>
              <a:gd name="connsiteY146" fmla="*/ 693645 h 769442"/>
              <a:gd name="connsiteX147" fmla="*/ 3547770 w 4953000"/>
              <a:gd name="connsiteY147" fmla="*/ 700246 h 769442"/>
              <a:gd name="connsiteX148" fmla="*/ 3549164 w 4953000"/>
              <a:gd name="connsiteY148" fmla="*/ 700633 h 769442"/>
              <a:gd name="connsiteX149" fmla="*/ 3563352 w 4953000"/>
              <a:gd name="connsiteY149" fmla="*/ 704708 h 769442"/>
              <a:gd name="connsiteX150" fmla="*/ 3560795 w 4953000"/>
              <a:gd name="connsiteY150" fmla="*/ 715578 h 769442"/>
              <a:gd name="connsiteX151" fmla="*/ 3532416 w 4953000"/>
              <a:gd name="connsiteY151" fmla="*/ 702768 h 769442"/>
              <a:gd name="connsiteX152" fmla="*/ 3520788 w 4953000"/>
              <a:gd name="connsiteY152" fmla="*/ 706457 h 769442"/>
              <a:gd name="connsiteX153" fmla="*/ 3516136 w 4953000"/>
              <a:gd name="connsiteY153" fmla="*/ 708979 h 769442"/>
              <a:gd name="connsiteX154" fmla="*/ 3509156 w 4953000"/>
              <a:gd name="connsiteY154" fmla="*/ 710143 h 769442"/>
              <a:gd name="connsiteX155" fmla="*/ 3504739 w 4953000"/>
              <a:gd name="connsiteY155" fmla="*/ 707620 h 769442"/>
              <a:gd name="connsiteX156" fmla="*/ 3523811 w 4953000"/>
              <a:gd name="connsiteY156" fmla="*/ 693062 h 769442"/>
              <a:gd name="connsiteX157" fmla="*/ 3531254 w 4953000"/>
              <a:gd name="connsiteY157" fmla="*/ 691705 h 769442"/>
              <a:gd name="connsiteX158" fmla="*/ 3537535 w 4953000"/>
              <a:gd name="connsiteY158" fmla="*/ 690540 h 769442"/>
              <a:gd name="connsiteX159" fmla="*/ 3551491 w 4953000"/>
              <a:gd name="connsiteY159" fmla="*/ 688599 h 769442"/>
              <a:gd name="connsiteX160" fmla="*/ 3592194 w 4953000"/>
              <a:gd name="connsiteY160" fmla="*/ 688210 h 769442"/>
              <a:gd name="connsiteX161" fmla="*/ 3606150 w 4953000"/>
              <a:gd name="connsiteY161" fmla="*/ 689374 h 769442"/>
              <a:gd name="connsiteX162" fmla="*/ 3626155 w 4953000"/>
              <a:gd name="connsiteY162" fmla="*/ 689567 h 769442"/>
              <a:gd name="connsiteX163" fmla="*/ 3638714 w 4953000"/>
              <a:gd name="connsiteY163" fmla="*/ 705095 h 769442"/>
              <a:gd name="connsiteX164" fmla="*/ 3640575 w 4953000"/>
              <a:gd name="connsiteY164" fmla="*/ 708784 h 769442"/>
              <a:gd name="connsiteX165" fmla="*/ 3627782 w 4953000"/>
              <a:gd name="connsiteY165" fmla="*/ 706068 h 769442"/>
              <a:gd name="connsiteX166" fmla="*/ 3623362 w 4953000"/>
              <a:gd name="connsiteY166" fmla="*/ 700633 h 769442"/>
              <a:gd name="connsiteX167" fmla="*/ 3607312 w 4953000"/>
              <a:gd name="connsiteY167" fmla="*/ 696361 h 769442"/>
              <a:gd name="connsiteX168" fmla="*/ 3601266 w 4953000"/>
              <a:gd name="connsiteY168" fmla="*/ 704319 h 769442"/>
              <a:gd name="connsiteX169" fmla="*/ 3599638 w 4953000"/>
              <a:gd name="connsiteY169" fmla="*/ 707425 h 769442"/>
              <a:gd name="connsiteX170" fmla="*/ 3589870 w 4953000"/>
              <a:gd name="connsiteY170" fmla="*/ 709367 h 769442"/>
              <a:gd name="connsiteX171" fmla="*/ 3587542 w 4953000"/>
              <a:gd name="connsiteY171" fmla="*/ 690733 h 769442"/>
              <a:gd name="connsiteX172" fmla="*/ 1315507 w 4953000"/>
              <a:gd name="connsiteY172" fmla="*/ 675788 h 769442"/>
              <a:gd name="connsiteX173" fmla="*/ 1349932 w 4953000"/>
              <a:gd name="connsiteY173" fmla="*/ 683745 h 769442"/>
              <a:gd name="connsiteX174" fmla="*/ 1335744 w 4953000"/>
              <a:gd name="connsiteY174" fmla="*/ 691705 h 769442"/>
              <a:gd name="connsiteX175" fmla="*/ 1335512 w 4953000"/>
              <a:gd name="connsiteY175" fmla="*/ 682582 h 769442"/>
              <a:gd name="connsiteX176" fmla="*/ 1329231 w 4953000"/>
              <a:gd name="connsiteY176" fmla="*/ 679476 h 769442"/>
              <a:gd name="connsiteX177" fmla="*/ 1545545 w 4953000"/>
              <a:gd name="connsiteY177" fmla="*/ 667247 h 769442"/>
              <a:gd name="connsiteX178" fmla="*/ 1553455 w 4953000"/>
              <a:gd name="connsiteY178" fmla="*/ 667441 h 769442"/>
              <a:gd name="connsiteX179" fmla="*/ 1560898 w 4953000"/>
              <a:gd name="connsiteY179" fmla="*/ 675011 h 769442"/>
              <a:gd name="connsiteX180" fmla="*/ 1569272 w 4953000"/>
              <a:gd name="connsiteY180" fmla="*/ 691510 h 769442"/>
              <a:gd name="connsiteX181" fmla="*/ 1556478 w 4953000"/>
              <a:gd name="connsiteY181" fmla="*/ 683941 h 769442"/>
              <a:gd name="connsiteX182" fmla="*/ 1553919 w 4953000"/>
              <a:gd name="connsiteY182" fmla="*/ 680446 h 769442"/>
              <a:gd name="connsiteX183" fmla="*/ 1543452 w 4953000"/>
              <a:gd name="connsiteY183" fmla="*/ 672682 h 769442"/>
              <a:gd name="connsiteX184" fmla="*/ 1545545 w 4953000"/>
              <a:gd name="connsiteY184" fmla="*/ 667247 h 769442"/>
              <a:gd name="connsiteX185" fmla="*/ 2787400 w 4953000"/>
              <a:gd name="connsiteY185" fmla="*/ 661812 h 769442"/>
              <a:gd name="connsiteX186" fmla="*/ 2786702 w 4953000"/>
              <a:gd name="connsiteY186" fmla="*/ 662589 h 769442"/>
              <a:gd name="connsiteX187" fmla="*/ 2783911 w 4953000"/>
              <a:gd name="connsiteY187" fmla="*/ 667830 h 769442"/>
              <a:gd name="connsiteX188" fmla="*/ 2804380 w 4953000"/>
              <a:gd name="connsiteY188" fmla="*/ 683941 h 769442"/>
              <a:gd name="connsiteX189" fmla="*/ 2806939 w 4953000"/>
              <a:gd name="connsiteY189" fmla="*/ 684718 h 769442"/>
              <a:gd name="connsiteX190" fmla="*/ 2798099 w 4953000"/>
              <a:gd name="connsiteY190" fmla="*/ 687240 h 769442"/>
              <a:gd name="connsiteX191" fmla="*/ 2784841 w 4953000"/>
              <a:gd name="connsiteY191" fmla="*/ 698693 h 769442"/>
              <a:gd name="connsiteX192" fmla="*/ 2792751 w 4953000"/>
              <a:gd name="connsiteY192" fmla="*/ 704321 h 769442"/>
              <a:gd name="connsiteX193" fmla="*/ 2791122 w 4953000"/>
              <a:gd name="connsiteY193" fmla="*/ 711891 h 769442"/>
              <a:gd name="connsiteX194" fmla="*/ 2818568 w 4953000"/>
              <a:gd name="connsiteY194" fmla="*/ 717520 h 769442"/>
              <a:gd name="connsiteX195" fmla="*/ 2826941 w 4953000"/>
              <a:gd name="connsiteY195" fmla="*/ 713638 h 769442"/>
              <a:gd name="connsiteX196" fmla="*/ 2813916 w 4953000"/>
              <a:gd name="connsiteY196" fmla="*/ 704710 h 769442"/>
              <a:gd name="connsiteX197" fmla="*/ 2816941 w 4953000"/>
              <a:gd name="connsiteY197" fmla="*/ 695198 h 769442"/>
              <a:gd name="connsiteX198" fmla="*/ 2821127 w 4953000"/>
              <a:gd name="connsiteY198" fmla="*/ 691122 h 769442"/>
              <a:gd name="connsiteX199" fmla="*/ 2827408 w 4953000"/>
              <a:gd name="connsiteY199" fmla="*/ 688017 h 769442"/>
              <a:gd name="connsiteX200" fmla="*/ 2850436 w 4953000"/>
              <a:gd name="connsiteY200" fmla="*/ 682582 h 769442"/>
              <a:gd name="connsiteX201" fmla="*/ 2852062 w 4953000"/>
              <a:gd name="connsiteY201" fmla="*/ 681418 h 769442"/>
              <a:gd name="connsiteX202" fmla="*/ 2849271 w 4953000"/>
              <a:gd name="connsiteY202" fmla="*/ 677730 h 769442"/>
              <a:gd name="connsiteX203" fmla="*/ 2835083 w 4953000"/>
              <a:gd name="connsiteY203" fmla="*/ 669966 h 769442"/>
              <a:gd name="connsiteX204" fmla="*/ 2824384 w 4953000"/>
              <a:gd name="connsiteY204" fmla="*/ 670353 h 769442"/>
              <a:gd name="connsiteX205" fmla="*/ 2812521 w 4953000"/>
              <a:gd name="connsiteY205" fmla="*/ 670936 h 769442"/>
              <a:gd name="connsiteX206" fmla="*/ 2787400 w 4953000"/>
              <a:gd name="connsiteY206" fmla="*/ 661812 h 769442"/>
              <a:gd name="connsiteX207" fmla="*/ 1769455 w 4953000"/>
              <a:gd name="connsiteY207" fmla="*/ 658876 h 769442"/>
              <a:gd name="connsiteX208" fmla="*/ 1776986 w 4953000"/>
              <a:gd name="connsiteY208" fmla="*/ 659871 h 769442"/>
              <a:gd name="connsiteX209" fmla="*/ 1772566 w 4953000"/>
              <a:gd name="connsiteY209" fmla="*/ 663559 h 769442"/>
              <a:gd name="connsiteX210" fmla="*/ 1763494 w 4953000"/>
              <a:gd name="connsiteY210" fmla="*/ 669381 h 769442"/>
              <a:gd name="connsiteX211" fmla="*/ 1776754 w 4953000"/>
              <a:gd name="connsiteY211" fmla="*/ 668994 h 769442"/>
              <a:gd name="connsiteX212" fmla="*/ 1783032 w 4953000"/>
              <a:gd name="connsiteY212" fmla="*/ 668217 h 769442"/>
              <a:gd name="connsiteX213" fmla="*/ 1788382 w 4953000"/>
              <a:gd name="connsiteY213" fmla="*/ 669770 h 769442"/>
              <a:gd name="connsiteX214" fmla="*/ 1789081 w 4953000"/>
              <a:gd name="connsiteY214" fmla="*/ 670547 h 769442"/>
              <a:gd name="connsiteX215" fmla="*/ 1786058 w 4953000"/>
              <a:gd name="connsiteY215" fmla="*/ 675011 h 769442"/>
              <a:gd name="connsiteX216" fmla="*/ 1785359 w 4953000"/>
              <a:gd name="connsiteY216" fmla="*/ 675011 h 769442"/>
              <a:gd name="connsiteX217" fmla="*/ 1776986 w 4953000"/>
              <a:gd name="connsiteY217" fmla="*/ 675205 h 769442"/>
              <a:gd name="connsiteX218" fmla="*/ 1756749 w 4953000"/>
              <a:gd name="connsiteY218" fmla="*/ 670547 h 769442"/>
              <a:gd name="connsiteX219" fmla="*/ 1757911 w 4953000"/>
              <a:gd name="connsiteY219" fmla="*/ 658901 h 769442"/>
              <a:gd name="connsiteX220" fmla="*/ 1769455 w 4953000"/>
              <a:gd name="connsiteY220" fmla="*/ 658876 h 769442"/>
              <a:gd name="connsiteX221" fmla="*/ 2256606 w 4953000"/>
              <a:gd name="connsiteY221" fmla="*/ 655214 h 769442"/>
              <a:gd name="connsiteX222" fmla="*/ 2254977 w 4953000"/>
              <a:gd name="connsiteY222" fmla="*/ 656960 h 769442"/>
              <a:gd name="connsiteX223" fmla="*/ 2257770 w 4953000"/>
              <a:gd name="connsiteY223" fmla="*/ 662008 h 769442"/>
              <a:gd name="connsiteX224" fmla="*/ 2283123 w 4953000"/>
              <a:gd name="connsiteY224" fmla="*/ 670548 h 769442"/>
              <a:gd name="connsiteX225" fmla="*/ 2285216 w 4953000"/>
              <a:gd name="connsiteY225" fmla="*/ 671129 h 769442"/>
              <a:gd name="connsiteX226" fmla="*/ 2288474 w 4953000"/>
              <a:gd name="connsiteY226" fmla="*/ 662978 h 769442"/>
              <a:gd name="connsiteX227" fmla="*/ 2285914 w 4953000"/>
              <a:gd name="connsiteY227" fmla="*/ 662395 h 769442"/>
              <a:gd name="connsiteX228" fmla="*/ 2273121 w 4953000"/>
              <a:gd name="connsiteY228" fmla="*/ 656960 h 769442"/>
              <a:gd name="connsiteX229" fmla="*/ 2273121 w 4953000"/>
              <a:gd name="connsiteY229" fmla="*/ 655601 h 769442"/>
              <a:gd name="connsiteX230" fmla="*/ 2256606 w 4953000"/>
              <a:gd name="connsiteY230" fmla="*/ 655214 h 769442"/>
              <a:gd name="connsiteX231" fmla="*/ 1827459 w 4953000"/>
              <a:gd name="connsiteY231" fmla="*/ 654438 h 769442"/>
              <a:gd name="connsiteX232" fmla="*/ 1837459 w 4953000"/>
              <a:gd name="connsiteY232" fmla="*/ 664920 h 769442"/>
              <a:gd name="connsiteX233" fmla="*/ 1820248 w 4953000"/>
              <a:gd name="connsiteY233" fmla="*/ 687240 h 769442"/>
              <a:gd name="connsiteX234" fmla="*/ 1812573 w 4953000"/>
              <a:gd name="connsiteY234" fmla="*/ 680835 h 769442"/>
              <a:gd name="connsiteX235" fmla="*/ 1816990 w 4953000"/>
              <a:gd name="connsiteY235" fmla="*/ 674818 h 769442"/>
              <a:gd name="connsiteX236" fmla="*/ 1827459 w 4953000"/>
              <a:gd name="connsiteY236" fmla="*/ 654438 h 769442"/>
              <a:gd name="connsiteX237" fmla="*/ 2718783 w 4953000"/>
              <a:gd name="connsiteY237" fmla="*/ 653079 h 769442"/>
              <a:gd name="connsiteX238" fmla="*/ 2692500 w 4953000"/>
              <a:gd name="connsiteY238" fmla="*/ 657737 h 769442"/>
              <a:gd name="connsiteX239" fmla="*/ 2686451 w 4953000"/>
              <a:gd name="connsiteY239" fmla="*/ 657930 h 769442"/>
              <a:gd name="connsiteX240" fmla="*/ 2682964 w 4953000"/>
              <a:gd name="connsiteY240" fmla="*/ 662785 h 769442"/>
              <a:gd name="connsiteX241" fmla="*/ 2692033 w 4953000"/>
              <a:gd name="connsiteY241" fmla="*/ 666277 h 769442"/>
              <a:gd name="connsiteX242" fmla="*/ 2694824 w 4953000"/>
              <a:gd name="connsiteY242" fmla="*/ 666471 h 769442"/>
              <a:gd name="connsiteX243" fmla="*/ 2699711 w 4953000"/>
              <a:gd name="connsiteY243" fmla="*/ 668996 h 769442"/>
              <a:gd name="connsiteX244" fmla="*/ 2697850 w 4953000"/>
              <a:gd name="connsiteY244" fmla="*/ 671129 h 769442"/>
              <a:gd name="connsiteX245" fmla="*/ 2695755 w 4953000"/>
              <a:gd name="connsiteY245" fmla="*/ 673265 h 769442"/>
              <a:gd name="connsiteX246" fmla="*/ 2690172 w 4953000"/>
              <a:gd name="connsiteY246" fmla="*/ 678117 h 769442"/>
              <a:gd name="connsiteX247" fmla="*/ 2701572 w 4953000"/>
              <a:gd name="connsiteY247" fmla="*/ 678117 h 769442"/>
              <a:gd name="connsiteX248" fmla="*/ 2718783 w 4953000"/>
              <a:gd name="connsiteY248" fmla="*/ 653079 h 769442"/>
              <a:gd name="connsiteX249" fmla="*/ 1649286 w 4953000"/>
              <a:gd name="connsiteY249" fmla="*/ 650166 h 769442"/>
              <a:gd name="connsiteX250" fmla="*/ 1642773 w 4953000"/>
              <a:gd name="connsiteY250" fmla="*/ 654436 h 769442"/>
              <a:gd name="connsiteX251" fmla="*/ 1645332 w 4953000"/>
              <a:gd name="connsiteY251" fmla="*/ 682969 h 769442"/>
              <a:gd name="connsiteX252" fmla="*/ 1633933 w 4953000"/>
              <a:gd name="connsiteY252" fmla="*/ 681416 h 769442"/>
              <a:gd name="connsiteX253" fmla="*/ 1616256 w 4953000"/>
              <a:gd name="connsiteY253" fmla="*/ 656958 h 769442"/>
              <a:gd name="connsiteX254" fmla="*/ 1649286 w 4953000"/>
              <a:gd name="connsiteY254" fmla="*/ 650166 h 769442"/>
              <a:gd name="connsiteX255" fmla="*/ 2848399 w 4953000"/>
              <a:gd name="connsiteY255" fmla="*/ 643616 h 769442"/>
              <a:gd name="connsiteX256" fmla="*/ 2839967 w 4953000"/>
              <a:gd name="connsiteY256" fmla="*/ 645897 h 769442"/>
              <a:gd name="connsiteX257" fmla="*/ 2841364 w 4953000"/>
              <a:gd name="connsiteY257" fmla="*/ 647837 h 769442"/>
              <a:gd name="connsiteX258" fmla="*/ 2842992 w 4953000"/>
              <a:gd name="connsiteY258" fmla="*/ 650166 h 769442"/>
              <a:gd name="connsiteX259" fmla="*/ 2867647 w 4953000"/>
              <a:gd name="connsiteY259" fmla="*/ 658320 h 769442"/>
              <a:gd name="connsiteX260" fmla="*/ 2875788 w 4953000"/>
              <a:gd name="connsiteY260" fmla="*/ 652885 h 769442"/>
              <a:gd name="connsiteX261" fmla="*/ 2877649 w 4953000"/>
              <a:gd name="connsiteY261" fmla="*/ 647450 h 769442"/>
              <a:gd name="connsiteX262" fmla="*/ 2866252 w 4953000"/>
              <a:gd name="connsiteY262" fmla="*/ 645121 h 769442"/>
              <a:gd name="connsiteX263" fmla="*/ 2848399 w 4953000"/>
              <a:gd name="connsiteY263" fmla="*/ 643616 h 769442"/>
              <a:gd name="connsiteX264" fmla="*/ 2544798 w 4953000"/>
              <a:gd name="connsiteY264" fmla="*/ 637357 h 769442"/>
              <a:gd name="connsiteX265" fmla="*/ 2538752 w 4953000"/>
              <a:gd name="connsiteY265" fmla="*/ 643955 h 769442"/>
              <a:gd name="connsiteX266" fmla="*/ 2540146 w 4953000"/>
              <a:gd name="connsiteY266" fmla="*/ 644344 h 769442"/>
              <a:gd name="connsiteX267" fmla="*/ 2564104 w 4953000"/>
              <a:gd name="connsiteY267" fmla="*/ 664918 h 769442"/>
              <a:gd name="connsiteX268" fmla="*/ 2568988 w 4953000"/>
              <a:gd name="connsiteY268" fmla="*/ 666277 h 769442"/>
              <a:gd name="connsiteX269" fmla="*/ 2575269 w 4953000"/>
              <a:gd name="connsiteY269" fmla="*/ 663172 h 769442"/>
              <a:gd name="connsiteX270" fmla="*/ 2577594 w 4953000"/>
              <a:gd name="connsiteY270" fmla="*/ 656378 h 769442"/>
              <a:gd name="connsiteX271" fmla="*/ 2577130 w 4953000"/>
              <a:gd name="connsiteY271" fmla="*/ 641045 h 769442"/>
              <a:gd name="connsiteX272" fmla="*/ 2558986 w 4953000"/>
              <a:gd name="connsiteY272" fmla="*/ 645704 h 769442"/>
              <a:gd name="connsiteX273" fmla="*/ 2552708 w 4953000"/>
              <a:gd name="connsiteY273" fmla="*/ 640269 h 769442"/>
              <a:gd name="connsiteX274" fmla="*/ 2548288 w 4953000"/>
              <a:gd name="connsiteY274" fmla="*/ 637357 h 769442"/>
              <a:gd name="connsiteX275" fmla="*/ 3591266 w 4953000"/>
              <a:gd name="connsiteY275" fmla="*/ 636774 h 769442"/>
              <a:gd name="connsiteX276" fmla="*/ 3583356 w 4953000"/>
              <a:gd name="connsiteY276" fmla="*/ 638716 h 769442"/>
              <a:gd name="connsiteX277" fmla="*/ 3582893 w 4953000"/>
              <a:gd name="connsiteY277" fmla="*/ 642598 h 769442"/>
              <a:gd name="connsiteX278" fmla="*/ 3593359 w 4953000"/>
              <a:gd name="connsiteY278" fmla="*/ 653079 h 769442"/>
              <a:gd name="connsiteX279" fmla="*/ 3626854 w 4953000"/>
              <a:gd name="connsiteY279" fmla="*/ 647257 h 769442"/>
              <a:gd name="connsiteX280" fmla="*/ 3626155 w 4953000"/>
              <a:gd name="connsiteY280" fmla="*/ 647061 h 769442"/>
              <a:gd name="connsiteX281" fmla="*/ 3591266 w 4953000"/>
              <a:gd name="connsiteY281" fmla="*/ 636774 h 769442"/>
              <a:gd name="connsiteX282" fmla="*/ 3068613 w 4953000"/>
              <a:gd name="connsiteY282" fmla="*/ 636387 h 769442"/>
              <a:gd name="connsiteX283" fmla="*/ 3054657 w 4953000"/>
              <a:gd name="connsiteY283" fmla="*/ 636774 h 769442"/>
              <a:gd name="connsiteX284" fmla="*/ 3048144 w 4953000"/>
              <a:gd name="connsiteY284" fmla="*/ 639879 h 769442"/>
              <a:gd name="connsiteX285" fmla="*/ 3049075 w 4953000"/>
              <a:gd name="connsiteY285" fmla="*/ 643568 h 769442"/>
              <a:gd name="connsiteX286" fmla="*/ 3061868 w 4953000"/>
              <a:gd name="connsiteY286" fmla="*/ 648226 h 769442"/>
              <a:gd name="connsiteX287" fmla="*/ 3062799 w 4953000"/>
              <a:gd name="connsiteY287" fmla="*/ 656960 h 769442"/>
              <a:gd name="connsiteX288" fmla="*/ 3066288 w 4953000"/>
              <a:gd name="connsiteY288" fmla="*/ 658513 h 769442"/>
              <a:gd name="connsiteX289" fmla="*/ 3068613 w 4953000"/>
              <a:gd name="connsiteY289" fmla="*/ 636387 h 769442"/>
              <a:gd name="connsiteX290" fmla="*/ 2351506 w 4953000"/>
              <a:gd name="connsiteY290" fmla="*/ 624351 h 769442"/>
              <a:gd name="connsiteX291" fmla="*/ 2330574 w 4953000"/>
              <a:gd name="connsiteY291" fmla="*/ 626098 h 769442"/>
              <a:gd name="connsiteX292" fmla="*/ 2330342 w 4953000"/>
              <a:gd name="connsiteY292" fmla="*/ 627263 h 769442"/>
              <a:gd name="connsiteX293" fmla="*/ 2331736 w 4953000"/>
              <a:gd name="connsiteY293" fmla="*/ 630952 h 769442"/>
              <a:gd name="connsiteX294" fmla="*/ 2352437 w 4953000"/>
              <a:gd name="connsiteY294" fmla="*/ 632892 h 769442"/>
              <a:gd name="connsiteX295" fmla="*/ 2361045 w 4953000"/>
              <a:gd name="connsiteY295" fmla="*/ 638007 h 769442"/>
              <a:gd name="connsiteX296" fmla="*/ 2361741 w 4953000"/>
              <a:gd name="connsiteY296" fmla="*/ 639492 h 769442"/>
              <a:gd name="connsiteX297" fmla="*/ 2363924 w 4953000"/>
              <a:gd name="connsiteY297" fmla="*/ 655660 h 769442"/>
              <a:gd name="connsiteX298" fmla="*/ 2361975 w 4953000"/>
              <a:gd name="connsiteY298" fmla="*/ 666666 h 769442"/>
              <a:gd name="connsiteX299" fmla="*/ 2362207 w 4953000"/>
              <a:gd name="connsiteY299" fmla="*/ 668800 h 769442"/>
              <a:gd name="connsiteX300" fmla="*/ 2362671 w 4953000"/>
              <a:gd name="connsiteY300" fmla="*/ 669383 h 769442"/>
              <a:gd name="connsiteX301" fmla="*/ 2364476 w 4953000"/>
              <a:gd name="connsiteY301" fmla="*/ 659750 h 769442"/>
              <a:gd name="connsiteX302" fmla="*/ 2363924 w 4953000"/>
              <a:gd name="connsiteY302" fmla="*/ 655660 h 769442"/>
              <a:gd name="connsiteX303" fmla="*/ 2364998 w 4953000"/>
              <a:gd name="connsiteY303" fmla="*/ 649586 h 769442"/>
              <a:gd name="connsiteX304" fmla="*/ 2369184 w 4953000"/>
              <a:gd name="connsiteY304" fmla="*/ 646674 h 769442"/>
              <a:gd name="connsiteX305" fmla="*/ 2374302 w 4953000"/>
              <a:gd name="connsiteY305" fmla="*/ 647257 h 769442"/>
              <a:gd name="connsiteX306" fmla="*/ 2377792 w 4953000"/>
              <a:gd name="connsiteY306" fmla="*/ 649196 h 769442"/>
              <a:gd name="connsiteX307" fmla="*/ 2383431 w 4953000"/>
              <a:gd name="connsiteY307" fmla="*/ 656343 h 769442"/>
              <a:gd name="connsiteX308" fmla="*/ 2387328 w 4953000"/>
              <a:gd name="connsiteY308" fmla="*/ 662202 h 769442"/>
              <a:gd name="connsiteX309" fmla="*/ 2385467 w 4953000"/>
              <a:gd name="connsiteY309" fmla="*/ 659290 h 769442"/>
              <a:gd name="connsiteX310" fmla="*/ 2384070 w 4953000"/>
              <a:gd name="connsiteY310" fmla="*/ 657154 h 769442"/>
              <a:gd name="connsiteX311" fmla="*/ 2383431 w 4953000"/>
              <a:gd name="connsiteY311" fmla="*/ 656343 h 769442"/>
              <a:gd name="connsiteX312" fmla="*/ 2383372 w 4953000"/>
              <a:gd name="connsiteY312" fmla="*/ 656258 h 769442"/>
              <a:gd name="connsiteX313" fmla="*/ 2380171 w 4953000"/>
              <a:gd name="connsiteY313" fmla="*/ 646517 h 769442"/>
              <a:gd name="connsiteX314" fmla="*/ 2382908 w 4953000"/>
              <a:gd name="connsiteY314" fmla="*/ 647257 h 769442"/>
              <a:gd name="connsiteX315" fmla="*/ 2381978 w 4953000"/>
              <a:gd name="connsiteY315" fmla="*/ 634057 h 769442"/>
              <a:gd name="connsiteX316" fmla="*/ 2380117 w 4953000"/>
              <a:gd name="connsiteY316" fmla="*/ 632116 h 769442"/>
              <a:gd name="connsiteX317" fmla="*/ 2373140 w 4953000"/>
              <a:gd name="connsiteY317" fmla="*/ 625128 h 769442"/>
              <a:gd name="connsiteX318" fmla="*/ 2380171 w 4953000"/>
              <a:gd name="connsiteY318" fmla="*/ 646517 h 769442"/>
              <a:gd name="connsiteX319" fmla="*/ 2374302 w 4953000"/>
              <a:gd name="connsiteY319" fmla="*/ 644927 h 769442"/>
              <a:gd name="connsiteX320" fmla="*/ 2366161 w 4953000"/>
              <a:gd name="connsiteY320" fmla="*/ 641045 h 769442"/>
              <a:gd name="connsiteX321" fmla="*/ 2361045 w 4953000"/>
              <a:gd name="connsiteY321" fmla="*/ 638007 h 769442"/>
              <a:gd name="connsiteX322" fmla="*/ 2354967 w 4953000"/>
              <a:gd name="connsiteY322" fmla="*/ 625008 h 769442"/>
              <a:gd name="connsiteX323" fmla="*/ 2351506 w 4953000"/>
              <a:gd name="connsiteY323" fmla="*/ 624351 h 769442"/>
              <a:gd name="connsiteX324" fmla="*/ 2314525 w 4953000"/>
              <a:gd name="connsiteY324" fmla="*/ 623769 h 769442"/>
              <a:gd name="connsiteX325" fmla="*/ 2307778 w 4953000"/>
              <a:gd name="connsiteY325" fmla="*/ 630369 h 769442"/>
              <a:gd name="connsiteX326" fmla="*/ 2310105 w 4953000"/>
              <a:gd name="connsiteY326" fmla="*/ 631922 h 769442"/>
              <a:gd name="connsiteX327" fmla="*/ 2311734 w 4953000"/>
              <a:gd name="connsiteY327" fmla="*/ 633085 h 769442"/>
              <a:gd name="connsiteX328" fmla="*/ 2314525 w 4953000"/>
              <a:gd name="connsiteY328" fmla="*/ 635415 h 769442"/>
              <a:gd name="connsiteX329" fmla="*/ 2308942 w 4953000"/>
              <a:gd name="connsiteY329" fmla="*/ 641626 h 769442"/>
              <a:gd name="connsiteX330" fmla="*/ 2320339 w 4953000"/>
              <a:gd name="connsiteY330" fmla="*/ 644151 h 769442"/>
              <a:gd name="connsiteX331" fmla="*/ 2341970 w 4953000"/>
              <a:gd name="connsiteY331" fmla="*/ 655797 h 769442"/>
              <a:gd name="connsiteX332" fmla="*/ 2337318 w 4953000"/>
              <a:gd name="connsiteY332" fmla="*/ 648033 h 769442"/>
              <a:gd name="connsiteX333" fmla="*/ 2334759 w 4953000"/>
              <a:gd name="connsiteY333" fmla="*/ 642402 h 769442"/>
              <a:gd name="connsiteX334" fmla="*/ 2315687 w 4953000"/>
              <a:gd name="connsiteY334" fmla="*/ 624741 h 769442"/>
              <a:gd name="connsiteX335" fmla="*/ 909594 w 4953000"/>
              <a:gd name="connsiteY335" fmla="*/ 621238 h 769442"/>
              <a:gd name="connsiteX336" fmla="*/ 910783 w 4953000"/>
              <a:gd name="connsiteY336" fmla="*/ 624545 h 769442"/>
              <a:gd name="connsiteX337" fmla="*/ 900780 w 4953000"/>
              <a:gd name="connsiteY337" fmla="*/ 627844 h 769442"/>
              <a:gd name="connsiteX338" fmla="*/ 1895378 w 4953000"/>
              <a:gd name="connsiteY338" fmla="*/ 620080 h 769442"/>
              <a:gd name="connsiteX339" fmla="*/ 1898402 w 4953000"/>
              <a:gd name="connsiteY339" fmla="*/ 620080 h 769442"/>
              <a:gd name="connsiteX340" fmla="*/ 1900726 w 4953000"/>
              <a:gd name="connsiteY340" fmla="*/ 622797 h 769442"/>
              <a:gd name="connsiteX341" fmla="*/ 1913056 w 4953000"/>
              <a:gd name="connsiteY341" fmla="*/ 646089 h 769442"/>
              <a:gd name="connsiteX342" fmla="*/ 1948875 w 4953000"/>
              <a:gd name="connsiteY342" fmla="*/ 650360 h 769442"/>
              <a:gd name="connsiteX343" fmla="*/ 1964926 w 4953000"/>
              <a:gd name="connsiteY343" fmla="*/ 653853 h 769442"/>
              <a:gd name="connsiteX344" fmla="*/ 1971205 w 4953000"/>
              <a:gd name="connsiteY344" fmla="*/ 662589 h 769442"/>
              <a:gd name="connsiteX345" fmla="*/ 1973300 w 4953000"/>
              <a:gd name="connsiteY345" fmla="*/ 664529 h 769442"/>
              <a:gd name="connsiteX346" fmla="*/ 1967950 w 4953000"/>
              <a:gd name="connsiteY346" fmla="*/ 670740 h 769442"/>
              <a:gd name="connsiteX347" fmla="*/ 1950736 w 4953000"/>
              <a:gd name="connsiteY347" fmla="*/ 676758 h 769442"/>
              <a:gd name="connsiteX348" fmla="*/ 1960272 w 4953000"/>
              <a:gd name="connsiteY348" fmla="*/ 676175 h 769442"/>
              <a:gd name="connsiteX349" fmla="*/ 1970741 w 4953000"/>
              <a:gd name="connsiteY349" fmla="*/ 677340 h 769442"/>
              <a:gd name="connsiteX350" fmla="*/ 1977718 w 4953000"/>
              <a:gd name="connsiteY350" fmla="*/ 681027 h 769442"/>
              <a:gd name="connsiteX351" fmla="*/ 1981671 w 4953000"/>
              <a:gd name="connsiteY351" fmla="*/ 691120 h 769442"/>
              <a:gd name="connsiteX352" fmla="*/ 1978416 w 4953000"/>
              <a:gd name="connsiteY352" fmla="*/ 690540 h 769442"/>
              <a:gd name="connsiteX353" fmla="*/ 1973764 w 4953000"/>
              <a:gd name="connsiteY353" fmla="*/ 689763 h 769442"/>
              <a:gd name="connsiteX354" fmla="*/ 1945154 w 4953000"/>
              <a:gd name="connsiteY354" fmla="*/ 687238 h 769442"/>
              <a:gd name="connsiteX355" fmla="*/ 1903518 w 4953000"/>
              <a:gd name="connsiteY355" fmla="*/ 688597 h 769442"/>
              <a:gd name="connsiteX356" fmla="*/ 1901425 w 4953000"/>
              <a:gd name="connsiteY356" fmla="*/ 690344 h 769442"/>
              <a:gd name="connsiteX357" fmla="*/ 1885608 w 4953000"/>
              <a:gd name="connsiteY357" fmla="*/ 692480 h 769442"/>
              <a:gd name="connsiteX358" fmla="*/ 1884910 w 4953000"/>
              <a:gd name="connsiteY358" fmla="*/ 691897 h 769442"/>
              <a:gd name="connsiteX359" fmla="*/ 1870490 w 4953000"/>
              <a:gd name="connsiteY359" fmla="*/ 691316 h 769442"/>
              <a:gd name="connsiteX360" fmla="*/ 1868861 w 4953000"/>
              <a:gd name="connsiteY360" fmla="*/ 688987 h 769442"/>
              <a:gd name="connsiteX361" fmla="*/ 1866768 w 4953000"/>
              <a:gd name="connsiteY361" fmla="*/ 688791 h 769442"/>
              <a:gd name="connsiteX362" fmla="*/ 1852114 w 4953000"/>
              <a:gd name="connsiteY362" fmla="*/ 689763 h 769442"/>
              <a:gd name="connsiteX363" fmla="*/ 1864209 w 4953000"/>
              <a:gd name="connsiteY363" fmla="*/ 671323 h 769442"/>
              <a:gd name="connsiteX364" fmla="*/ 1881422 w 4953000"/>
              <a:gd name="connsiteY364" fmla="*/ 670353 h 769442"/>
              <a:gd name="connsiteX365" fmla="*/ 1909566 w 4953000"/>
              <a:gd name="connsiteY365" fmla="*/ 666664 h 769442"/>
              <a:gd name="connsiteX366" fmla="*/ 1914218 w 4953000"/>
              <a:gd name="connsiteY366" fmla="*/ 662782 h 769442"/>
              <a:gd name="connsiteX367" fmla="*/ 1909798 w 4953000"/>
              <a:gd name="connsiteY367" fmla="*/ 658511 h 769442"/>
              <a:gd name="connsiteX368" fmla="*/ 1893283 w 4953000"/>
              <a:gd name="connsiteY368" fmla="*/ 654629 h 769442"/>
              <a:gd name="connsiteX369" fmla="*/ 1884910 w 4953000"/>
              <a:gd name="connsiteY369" fmla="*/ 655018 h 769442"/>
              <a:gd name="connsiteX370" fmla="*/ 1870954 w 4953000"/>
              <a:gd name="connsiteY370" fmla="*/ 659094 h 769442"/>
              <a:gd name="connsiteX371" fmla="*/ 1846067 w 4953000"/>
              <a:gd name="connsiteY371" fmla="*/ 649584 h 769442"/>
              <a:gd name="connsiteX372" fmla="*/ 1854441 w 4953000"/>
              <a:gd name="connsiteY372" fmla="*/ 637161 h 769442"/>
              <a:gd name="connsiteX373" fmla="*/ 1857696 w 4953000"/>
              <a:gd name="connsiteY373" fmla="*/ 636772 h 769442"/>
              <a:gd name="connsiteX374" fmla="*/ 1874910 w 4953000"/>
              <a:gd name="connsiteY374" fmla="*/ 634249 h 769442"/>
              <a:gd name="connsiteX375" fmla="*/ 1877002 w 4953000"/>
              <a:gd name="connsiteY375" fmla="*/ 644149 h 769442"/>
              <a:gd name="connsiteX376" fmla="*/ 1879562 w 4953000"/>
              <a:gd name="connsiteY376" fmla="*/ 636578 h 769442"/>
              <a:gd name="connsiteX377" fmla="*/ 1895378 w 4953000"/>
              <a:gd name="connsiteY377" fmla="*/ 620080 h 769442"/>
              <a:gd name="connsiteX378" fmla="*/ 3403790 w 4953000"/>
              <a:gd name="connsiteY378" fmla="*/ 616200 h 769442"/>
              <a:gd name="connsiteX379" fmla="*/ 3393555 w 4953000"/>
              <a:gd name="connsiteY379" fmla="*/ 619306 h 769442"/>
              <a:gd name="connsiteX380" fmla="*/ 3390336 w 4953000"/>
              <a:gd name="connsiteY380" fmla="*/ 628034 h 769442"/>
              <a:gd name="connsiteX381" fmla="*/ 3378205 w 4953000"/>
              <a:gd name="connsiteY381" fmla="*/ 627651 h 769442"/>
              <a:gd name="connsiteX382" fmla="*/ 3389834 w 4953000"/>
              <a:gd name="connsiteY382" fmla="*/ 629399 h 769442"/>
              <a:gd name="connsiteX383" fmla="*/ 3390336 w 4953000"/>
              <a:gd name="connsiteY383" fmla="*/ 628034 h 769442"/>
              <a:gd name="connsiteX384" fmla="*/ 3402859 w 4953000"/>
              <a:gd name="connsiteY384" fmla="*/ 628427 h 769442"/>
              <a:gd name="connsiteX385" fmla="*/ 3405650 w 4953000"/>
              <a:gd name="connsiteY385" fmla="*/ 625517 h 769442"/>
              <a:gd name="connsiteX386" fmla="*/ 3403790 w 4953000"/>
              <a:gd name="connsiteY386" fmla="*/ 616200 h 769442"/>
              <a:gd name="connsiteX387" fmla="*/ 2651096 w 4953000"/>
              <a:gd name="connsiteY387" fmla="*/ 615424 h 769442"/>
              <a:gd name="connsiteX388" fmla="*/ 2645049 w 4953000"/>
              <a:gd name="connsiteY388" fmla="*/ 622605 h 769442"/>
              <a:gd name="connsiteX389" fmla="*/ 2647608 w 4953000"/>
              <a:gd name="connsiteY389" fmla="*/ 630176 h 769442"/>
              <a:gd name="connsiteX390" fmla="*/ 2660866 w 4953000"/>
              <a:gd name="connsiteY390" fmla="*/ 641432 h 769442"/>
              <a:gd name="connsiteX391" fmla="*/ 2663889 w 4953000"/>
              <a:gd name="connsiteY391" fmla="*/ 639686 h 769442"/>
              <a:gd name="connsiteX392" fmla="*/ 2675054 w 4953000"/>
              <a:gd name="connsiteY392" fmla="*/ 634834 h 769442"/>
              <a:gd name="connsiteX393" fmla="*/ 2669938 w 4953000"/>
              <a:gd name="connsiteY393" fmla="*/ 628040 h 769442"/>
              <a:gd name="connsiteX394" fmla="*/ 2657144 w 4953000"/>
              <a:gd name="connsiteY394" fmla="*/ 620470 h 769442"/>
              <a:gd name="connsiteX395" fmla="*/ 2651096 w 4953000"/>
              <a:gd name="connsiteY395" fmla="*/ 615424 h 769442"/>
              <a:gd name="connsiteX396" fmla="*/ 2271958 w 4953000"/>
              <a:gd name="connsiteY396" fmla="*/ 615424 h 769442"/>
              <a:gd name="connsiteX397" fmla="*/ 2254745 w 4953000"/>
              <a:gd name="connsiteY397" fmla="*/ 621052 h 769442"/>
              <a:gd name="connsiteX398" fmla="*/ 2249162 w 4953000"/>
              <a:gd name="connsiteY398" fmla="*/ 643955 h 769442"/>
              <a:gd name="connsiteX399" fmla="*/ 2258933 w 4953000"/>
              <a:gd name="connsiteY399" fmla="*/ 641822 h 769442"/>
              <a:gd name="connsiteX400" fmla="*/ 2259863 w 4953000"/>
              <a:gd name="connsiteY400" fmla="*/ 639492 h 769442"/>
              <a:gd name="connsiteX401" fmla="*/ 2275214 w 4953000"/>
              <a:gd name="connsiteY401" fmla="*/ 635415 h 769442"/>
              <a:gd name="connsiteX402" fmla="*/ 2279866 w 4953000"/>
              <a:gd name="connsiteY402" fmla="*/ 638133 h 769442"/>
              <a:gd name="connsiteX403" fmla="*/ 2288938 w 4953000"/>
              <a:gd name="connsiteY403" fmla="*/ 628233 h 769442"/>
              <a:gd name="connsiteX404" fmla="*/ 2288007 w 4953000"/>
              <a:gd name="connsiteY404" fmla="*/ 628233 h 769442"/>
              <a:gd name="connsiteX405" fmla="*/ 2277309 w 4953000"/>
              <a:gd name="connsiteY405" fmla="*/ 618917 h 769442"/>
              <a:gd name="connsiteX406" fmla="*/ 2277541 w 4953000"/>
              <a:gd name="connsiteY406" fmla="*/ 616200 h 769442"/>
              <a:gd name="connsiteX407" fmla="*/ 2271958 w 4953000"/>
              <a:gd name="connsiteY407" fmla="*/ 615424 h 769442"/>
              <a:gd name="connsiteX408" fmla="*/ 3808923 w 4953000"/>
              <a:gd name="connsiteY408" fmla="*/ 613457 h 769442"/>
              <a:gd name="connsiteX409" fmla="*/ 3802468 w 4953000"/>
              <a:gd name="connsiteY409" fmla="*/ 613675 h 769442"/>
              <a:gd name="connsiteX410" fmla="*/ 3797349 w 4953000"/>
              <a:gd name="connsiteY410" fmla="*/ 617170 h 769442"/>
              <a:gd name="connsiteX411" fmla="*/ 3788045 w 4953000"/>
              <a:gd name="connsiteY411" fmla="*/ 623381 h 769442"/>
              <a:gd name="connsiteX412" fmla="*/ 3803166 w 4953000"/>
              <a:gd name="connsiteY412" fmla="*/ 622799 h 769442"/>
              <a:gd name="connsiteX413" fmla="*/ 3812702 w 4953000"/>
              <a:gd name="connsiteY413" fmla="*/ 623575 h 769442"/>
              <a:gd name="connsiteX414" fmla="*/ 3818284 w 4953000"/>
              <a:gd name="connsiteY414" fmla="*/ 623964 h 769442"/>
              <a:gd name="connsiteX415" fmla="*/ 3829681 w 4953000"/>
              <a:gd name="connsiteY415" fmla="*/ 640656 h 769442"/>
              <a:gd name="connsiteX416" fmla="*/ 3841776 w 4953000"/>
              <a:gd name="connsiteY416" fmla="*/ 640849 h 769442"/>
              <a:gd name="connsiteX417" fmla="*/ 3845730 w 4953000"/>
              <a:gd name="connsiteY417" fmla="*/ 648033 h 769442"/>
              <a:gd name="connsiteX418" fmla="*/ 3835730 w 4953000"/>
              <a:gd name="connsiteY418" fmla="*/ 655214 h 769442"/>
              <a:gd name="connsiteX419" fmla="*/ 3852242 w 4953000"/>
              <a:gd name="connsiteY419" fmla="*/ 657737 h 769442"/>
              <a:gd name="connsiteX420" fmla="*/ 3853640 w 4953000"/>
              <a:gd name="connsiteY420" fmla="*/ 658126 h 769442"/>
              <a:gd name="connsiteX421" fmla="*/ 3858756 w 4953000"/>
              <a:gd name="connsiteY421" fmla="*/ 650362 h 769442"/>
              <a:gd name="connsiteX422" fmla="*/ 3833170 w 4953000"/>
              <a:gd name="connsiteY422" fmla="*/ 635027 h 769442"/>
              <a:gd name="connsiteX423" fmla="*/ 3834333 w 4953000"/>
              <a:gd name="connsiteY423" fmla="*/ 623188 h 769442"/>
              <a:gd name="connsiteX424" fmla="*/ 3828982 w 4953000"/>
              <a:gd name="connsiteY424" fmla="*/ 619693 h 769442"/>
              <a:gd name="connsiteX425" fmla="*/ 3810142 w 4953000"/>
              <a:gd name="connsiteY425" fmla="*/ 622992 h 769442"/>
              <a:gd name="connsiteX426" fmla="*/ 3808923 w 4953000"/>
              <a:gd name="connsiteY426" fmla="*/ 613457 h 769442"/>
              <a:gd name="connsiteX427" fmla="*/ 983586 w 4953000"/>
              <a:gd name="connsiteY427" fmla="*/ 610957 h 769442"/>
              <a:gd name="connsiteX428" fmla="*/ 990099 w 4953000"/>
              <a:gd name="connsiteY428" fmla="*/ 615035 h 769442"/>
              <a:gd name="connsiteX429" fmla="*/ 989864 w 4953000"/>
              <a:gd name="connsiteY429" fmla="*/ 617557 h 769442"/>
              <a:gd name="connsiteX430" fmla="*/ 978934 w 4953000"/>
              <a:gd name="connsiteY430" fmla="*/ 623575 h 769442"/>
              <a:gd name="connsiteX431" fmla="*/ 971955 w 4953000"/>
              <a:gd name="connsiteY431" fmla="*/ 624156 h 769442"/>
              <a:gd name="connsiteX432" fmla="*/ 969164 w 4953000"/>
              <a:gd name="connsiteY432" fmla="*/ 624351 h 769442"/>
              <a:gd name="connsiteX433" fmla="*/ 969862 w 4953000"/>
              <a:gd name="connsiteY433" fmla="*/ 630950 h 769442"/>
              <a:gd name="connsiteX434" fmla="*/ 972653 w 4953000"/>
              <a:gd name="connsiteY434" fmla="*/ 632309 h 769442"/>
              <a:gd name="connsiteX435" fmla="*/ 974048 w 4953000"/>
              <a:gd name="connsiteY435" fmla="*/ 633085 h 769442"/>
              <a:gd name="connsiteX436" fmla="*/ 971256 w 4953000"/>
              <a:gd name="connsiteY436" fmla="*/ 635608 h 769442"/>
              <a:gd name="connsiteX437" fmla="*/ 955906 w 4953000"/>
              <a:gd name="connsiteY437" fmla="*/ 624351 h 769442"/>
              <a:gd name="connsiteX438" fmla="*/ 959396 w 4953000"/>
              <a:gd name="connsiteY438" fmla="*/ 621633 h 769442"/>
              <a:gd name="connsiteX439" fmla="*/ 983586 w 4953000"/>
              <a:gd name="connsiteY439" fmla="*/ 610957 h 769442"/>
              <a:gd name="connsiteX440" fmla="*/ 1522752 w 4953000"/>
              <a:gd name="connsiteY440" fmla="*/ 606107 h 769442"/>
              <a:gd name="connsiteX441" fmla="*/ 1536241 w 4953000"/>
              <a:gd name="connsiteY441" fmla="*/ 606494 h 769442"/>
              <a:gd name="connsiteX442" fmla="*/ 1539731 w 4953000"/>
              <a:gd name="connsiteY442" fmla="*/ 610959 h 769442"/>
              <a:gd name="connsiteX443" fmla="*/ 1542988 w 4953000"/>
              <a:gd name="connsiteY443" fmla="*/ 620470 h 769442"/>
              <a:gd name="connsiteX444" fmla="*/ 1539963 w 4953000"/>
              <a:gd name="connsiteY444" fmla="*/ 623575 h 769442"/>
              <a:gd name="connsiteX445" fmla="*/ 1531821 w 4953000"/>
              <a:gd name="connsiteY445" fmla="*/ 622216 h 769442"/>
              <a:gd name="connsiteX446" fmla="*/ 1531125 w 4953000"/>
              <a:gd name="connsiteY446" fmla="*/ 616005 h 769442"/>
              <a:gd name="connsiteX447" fmla="*/ 1499724 w 4953000"/>
              <a:gd name="connsiteY447" fmla="*/ 607660 h 769442"/>
              <a:gd name="connsiteX448" fmla="*/ 1519960 w 4953000"/>
              <a:gd name="connsiteY448" fmla="*/ 606301 h 769442"/>
              <a:gd name="connsiteX449" fmla="*/ 1082295 w 4953000"/>
              <a:gd name="connsiteY449" fmla="*/ 603388 h 769442"/>
              <a:gd name="connsiteX450" fmla="*/ 1088023 w 4953000"/>
              <a:gd name="connsiteY450" fmla="*/ 607464 h 769442"/>
              <a:gd name="connsiteX451" fmla="*/ 1090348 w 4953000"/>
              <a:gd name="connsiteY451" fmla="*/ 612318 h 769442"/>
              <a:gd name="connsiteX452" fmla="*/ 1092443 w 4953000"/>
              <a:gd name="connsiteY452" fmla="*/ 616977 h 769442"/>
              <a:gd name="connsiteX453" fmla="*/ 1082904 w 4953000"/>
              <a:gd name="connsiteY453" fmla="*/ 624351 h 769442"/>
              <a:gd name="connsiteX454" fmla="*/ 1077090 w 4953000"/>
              <a:gd name="connsiteY454" fmla="*/ 623964 h 769442"/>
              <a:gd name="connsiteX455" fmla="*/ 1071276 w 4953000"/>
              <a:gd name="connsiteY455" fmla="*/ 623575 h 769442"/>
              <a:gd name="connsiteX456" fmla="*/ 1074997 w 4953000"/>
              <a:gd name="connsiteY456" fmla="*/ 607464 h 769442"/>
              <a:gd name="connsiteX457" fmla="*/ 1082295 w 4953000"/>
              <a:gd name="connsiteY457" fmla="*/ 603388 h 769442"/>
              <a:gd name="connsiteX458" fmla="*/ 3196776 w 4953000"/>
              <a:gd name="connsiteY458" fmla="*/ 597952 h 769442"/>
              <a:gd name="connsiteX459" fmla="*/ 3188635 w 4953000"/>
              <a:gd name="connsiteY459" fmla="*/ 602416 h 769442"/>
              <a:gd name="connsiteX460" fmla="*/ 3180261 w 4953000"/>
              <a:gd name="connsiteY460" fmla="*/ 606299 h 769442"/>
              <a:gd name="connsiteX461" fmla="*/ 3190496 w 4953000"/>
              <a:gd name="connsiteY461" fmla="*/ 610957 h 769442"/>
              <a:gd name="connsiteX462" fmla="*/ 3199336 w 4953000"/>
              <a:gd name="connsiteY462" fmla="*/ 611927 h 769442"/>
              <a:gd name="connsiteX463" fmla="*/ 3200266 w 4953000"/>
              <a:gd name="connsiteY463" fmla="*/ 621827 h 769442"/>
              <a:gd name="connsiteX464" fmla="*/ 3198406 w 4953000"/>
              <a:gd name="connsiteY464" fmla="*/ 621246 h 769442"/>
              <a:gd name="connsiteX465" fmla="*/ 3195846 w 4953000"/>
              <a:gd name="connsiteY465" fmla="*/ 620467 h 769442"/>
              <a:gd name="connsiteX466" fmla="*/ 3187238 w 4953000"/>
              <a:gd name="connsiteY466" fmla="*/ 624545 h 769442"/>
              <a:gd name="connsiteX467" fmla="*/ 3184215 w 4953000"/>
              <a:gd name="connsiteY467" fmla="*/ 636578 h 769442"/>
              <a:gd name="connsiteX468" fmla="*/ 3181192 w 4953000"/>
              <a:gd name="connsiteY468" fmla="*/ 632696 h 769442"/>
              <a:gd name="connsiteX469" fmla="*/ 3168864 w 4953000"/>
              <a:gd name="connsiteY469" fmla="*/ 623379 h 769442"/>
              <a:gd name="connsiteX470" fmla="*/ 3155372 w 4953000"/>
              <a:gd name="connsiteY470" fmla="*/ 614839 h 769442"/>
              <a:gd name="connsiteX471" fmla="*/ 3155140 w 4953000"/>
              <a:gd name="connsiteY471" fmla="*/ 610763 h 769442"/>
              <a:gd name="connsiteX472" fmla="*/ 3163050 w 4953000"/>
              <a:gd name="connsiteY472" fmla="*/ 601836 h 769442"/>
              <a:gd name="connsiteX473" fmla="*/ 3170027 w 4953000"/>
              <a:gd name="connsiteY473" fmla="*/ 601640 h 769442"/>
              <a:gd name="connsiteX474" fmla="*/ 3196776 w 4953000"/>
              <a:gd name="connsiteY474" fmla="*/ 597952 h 769442"/>
              <a:gd name="connsiteX475" fmla="*/ 3100015 w 4953000"/>
              <a:gd name="connsiteY475" fmla="*/ 594072 h 769442"/>
              <a:gd name="connsiteX476" fmla="*/ 3104200 w 4953000"/>
              <a:gd name="connsiteY476" fmla="*/ 601059 h 769442"/>
              <a:gd name="connsiteX477" fmla="*/ 3104899 w 4953000"/>
              <a:gd name="connsiteY477" fmla="*/ 602418 h 769442"/>
              <a:gd name="connsiteX478" fmla="*/ 3117226 w 4953000"/>
              <a:gd name="connsiteY478" fmla="*/ 607270 h 769442"/>
              <a:gd name="connsiteX479" fmla="*/ 3131414 w 4953000"/>
              <a:gd name="connsiteY479" fmla="*/ 617751 h 769442"/>
              <a:gd name="connsiteX480" fmla="*/ 3125136 w 4953000"/>
              <a:gd name="connsiteY480" fmla="*/ 644344 h 769442"/>
              <a:gd name="connsiteX481" fmla="*/ 3119785 w 4953000"/>
              <a:gd name="connsiteY481" fmla="*/ 649390 h 769442"/>
              <a:gd name="connsiteX482" fmla="*/ 3118855 w 4953000"/>
              <a:gd name="connsiteY482" fmla="*/ 650360 h 769442"/>
              <a:gd name="connsiteX483" fmla="*/ 3114203 w 4953000"/>
              <a:gd name="connsiteY483" fmla="*/ 644344 h 769442"/>
              <a:gd name="connsiteX484" fmla="*/ 3114901 w 4953000"/>
              <a:gd name="connsiteY484" fmla="*/ 629203 h 769442"/>
              <a:gd name="connsiteX485" fmla="*/ 3110249 w 4953000"/>
              <a:gd name="connsiteY485" fmla="*/ 628427 h 769442"/>
              <a:gd name="connsiteX486" fmla="*/ 3105829 w 4953000"/>
              <a:gd name="connsiteY486" fmla="*/ 621052 h 769442"/>
              <a:gd name="connsiteX487" fmla="*/ 3100247 w 4953000"/>
              <a:gd name="connsiteY487" fmla="*/ 610183 h 769442"/>
              <a:gd name="connsiteX488" fmla="*/ 3093734 w 4953000"/>
              <a:gd name="connsiteY488" fmla="*/ 601642 h 769442"/>
              <a:gd name="connsiteX489" fmla="*/ 3094432 w 4953000"/>
              <a:gd name="connsiteY489" fmla="*/ 594459 h 769442"/>
              <a:gd name="connsiteX490" fmla="*/ 3100015 w 4953000"/>
              <a:gd name="connsiteY490" fmla="*/ 594072 h 769442"/>
              <a:gd name="connsiteX491" fmla="*/ 1645721 w 4953000"/>
              <a:gd name="connsiteY491" fmla="*/ 590846 h 769442"/>
              <a:gd name="connsiteX492" fmla="*/ 1643704 w 4953000"/>
              <a:gd name="connsiteY492" fmla="*/ 601980 h 769442"/>
              <a:gd name="connsiteX493" fmla="*/ 1643648 w 4953000"/>
              <a:gd name="connsiteY493" fmla="*/ 606105 h 769442"/>
              <a:gd name="connsiteX494" fmla="*/ 1641376 w 4953000"/>
              <a:gd name="connsiteY494" fmla="*/ 606105 h 769442"/>
              <a:gd name="connsiteX495" fmla="*/ 1634036 w 4953000"/>
              <a:gd name="connsiteY495" fmla="*/ 598881 h 769442"/>
              <a:gd name="connsiteX496" fmla="*/ 1644314 w 4953000"/>
              <a:gd name="connsiteY496" fmla="*/ 591718 h 769442"/>
              <a:gd name="connsiteX497" fmla="*/ 899327 w 4953000"/>
              <a:gd name="connsiteY497" fmla="*/ 586234 h 769442"/>
              <a:gd name="connsiteX498" fmla="*/ 903340 w 4953000"/>
              <a:gd name="connsiteY498" fmla="*/ 588441 h 769442"/>
              <a:gd name="connsiteX499" fmla="*/ 911015 w 4953000"/>
              <a:gd name="connsiteY499" fmla="*/ 589411 h 769442"/>
              <a:gd name="connsiteX500" fmla="*/ 929391 w 4953000"/>
              <a:gd name="connsiteY500" fmla="*/ 599504 h 769442"/>
              <a:gd name="connsiteX501" fmla="*/ 931484 w 4953000"/>
              <a:gd name="connsiteY501" fmla="*/ 603386 h 769442"/>
              <a:gd name="connsiteX502" fmla="*/ 933808 w 4953000"/>
              <a:gd name="connsiteY502" fmla="*/ 608240 h 769442"/>
              <a:gd name="connsiteX503" fmla="*/ 930785 w 4953000"/>
              <a:gd name="connsiteY503" fmla="*/ 615615 h 769442"/>
              <a:gd name="connsiteX504" fmla="*/ 914504 w 4953000"/>
              <a:gd name="connsiteY504" fmla="*/ 617557 h 769442"/>
              <a:gd name="connsiteX505" fmla="*/ 909594 w 4953000"/>
              <a:gd name="connsiteY505" fmla="*/ 621238 h 769442"/>
              <a:gd name="connsiteX506" fmla="*/ 907992 w 4953000"/>
              <a:gd name="connsiteY506" fmla="*/ 616781 h 769442"/>
              <a:gd name="connsiteX507" fmla="*/ 908224 w 4953000"/>
              <a:gd name="connsiteY507" fmla="*/ 606299 h 769442"/>
              <a:gd name="connsiteX508" fmla="*/ 901479 w 4953000"/>
              <a:gd name="connsiteY508" fmla="*/ 593682 h 769442"/>
              <a:gd name="connsiteX509" fmla="*/ 895662 w 4953000"/>
              <a:gd name="connsiteY509" fmla="*/ 588248 h 769442"/>
              <a:gd name="connsiteX510" fmla="*/ 899327 w 4953000"/>
              <a:gd name="connsiteY510" fmla="*/ 586234 h 769442"/>
              <a:gd name="connsiteX511" fmla="*/ 2320223 w 4953000"/>
              <a:gd name="connsiteY511" fmla="*/ 585605 h 769442"/>
              <a:gd name="connsiteX512" fmla="*/ 2316850 w 4953000"/>
              <a:gd name="connsiteY512" fmla="*/ 591549 h 769442"/>
              <a:gd name="connsiteX513" fmla="*/ 2305453 w 4953000"/>
              <a:gd name="connsiteY513" fmla="*/ 598343 h 769442"/>
              <a:gd name="connsiteX514" fmla="*/ 2305585 w 4953000"/>
              <a:gd name="connsiteY514" fmla="*/ 599684 h 769442"/>
              <a:gd name="connsiteX515" fmla="*/ 2305453 w 4953000"/>
              <a:gd name="connsiteY515" fmla="*/ 599700 h 769442"/>
              <a:gd name="connsiteX516" fmla="*/ 2305644 w 4953000"/>
              <a:gd name="connsiteY516" fmla="*/ 600299 h 769442"/>
              <a:gd name="connsiteX517" fmla="*/ 2306383 w 4953000"/>
              <a:gd name="connsiteY517" fmla="*/ 607853 h 769442"/>
              <a:gd name="connsiteX518" fmla="*/ 2298474 w 4953000"/>
              <a:gd name="connsiteY518" fmla="*/ 617947 h 769442"/>
              <a:gd name="connsiteX519" fmla="*/ 2304056 w 4953000"/>
              <a:gd name="connsiteY519" fmla="*/ 617557 h 769442"/>
              <a:gd name="connsiteX520" fmla="*/ 2311035 w 4953000"/>
              <a:gd name="connsiteY520" fmla="*/ 617170 h 769442"/>
              <a:gd name="connsiteX521" fmla="*/ 2305644 w 4953000"/>
              <a:gd name="connsiteY521" fmla="*/ 600299 h 769442"/>
              <a:gd name="connsiteX522" fmla="*/ 2305585 w 4953000"/>
              <a:gd name="connsiteY522" fmla="*/ 599684 h 769442"/>
              <a:gd name="connsiteX523" fmla="*/ 2327550 w 4953000"/>
              <a:gd name="connsiteY523" fmla="*/ 596984 h 769442"/>
              <a:gd name="connsiteX524" fmla="*/ 2327782 w 4953000"/>
              <a:gd name="connsiteY524" fmla="*/ 586501 h 769442"/>
              <a:gd name="connsiteX525" fmla="*/ 2320223 w 4953000"/>
              <a:gd name="connsiteY525" fmla="*/ 585605 h 769442"/>
              <a:gd name="connsiteX526" fmla="*/ 3382158 w 4953000"/>
              <a:gd name="connsiteY526" fmla="*/ 582426 h 769442"/>
              <a:gd name="connsiteX527" fmla="*/ 3412163 w 4953000"/>
              <a:gd name="connsiteY527" fmla="*/ 596984 h 769442"/>
              <a:gd name="connsiteX528" fmla="*/ 3382158 w 4953000"/>
              <a:gd name="connsiteY528" fmla="*/ 582426 h 769442"/>
              <a:gd name="connsiteX529" fmla="*/ 3343082 w 4953000"/>
              <a:gd name="connsiteY529" fmla="*/ 581843 h 769442"/>
              <a:gd name="connsiteX530" fmla="*/ 3317960 w 4953000"/>
              <a:gd name="connsiteY530" fmla="*/ 591355 h 769442"/>
              <a:gd name="connsiteX531" fmla="*/ 3323775 w 4953000"/>
              <a:gd name="connsiteY531" fmla="*/ 592325 h 769442"/>
              <a:gd name="connsiteX532" fmla="*/ 3333311 w 4953000"/>
              <a:gd name="connsiteY532" fmla="*/ 598730 h 769442"/>
              <a:gd name="connsiteX533" fmla="*/ 3341452 w 4953000"/>
              <a:gd name="connsiteY533" fmla="*/ 598343 h 769442"/>
              <a:gd name="connsiteX534" fmla="*/ 3344012 w 4953000"/>
              <a:gd name="connsiteY534" fmla="*/ 598147 h 769442"/>
              <a:gd name="connsiteX535" fmla="*/ 3344942 w 4953000"/>
              <a:gd name="connsiteY535" fmla="*/ 606107 h 769442"/>
              <a:gd name="connsiteX536" fmla="*/ 3342151 w 4953000"/>
              <a:gd name="connsiteY536" fmla="*/ 606494 h 769442"/>
              <a:gd name="connsiteX537" fmla="*/ 3327033 w 4953000"/>
              <a:gd name="connsiteY537" fmla="*/ 605718 h 769442"/>
              <a:gd name="connsiteX538" fmla="*/ 3323775 w 4953000"/>
              <a:gd name="connsiteY538" fmla="*/ 604748 h 769442"/>
              <a:gd name="connsiteX539" fmla="*/ 3313775 w 4953000"/>
              <a:gd name="connsiteY539" fmla="*/ 603388 h 769442"/>
              <a:gd name="connsiteX540" fmla="*/ 3311448 w 4953000"/>
              <a:gd name="connsiteY540" fmla="*/ 597371 h 769442"/>
              <a:gd name="connsiteX541" fmla="*/ 3308888 w 4953000"/>
              <a:gd name="connsiteY541" fmla="*/ 590579 h 769442"/>
              <a:gd name="connsiteX542" fmla="*/ 3285396 w 4953000"/>
              <a:gd name="connsiteY542" fmla="*/ 596984 h 769442"/>
              <a:gd name="connsiteX543" fmla="*/ 3269116 w 4953000"/>
              <a:gd name="connsiteY543" fmla="*/ 609600 h 769442"/>
              <a:gd name="connsiteX544" fmla="*/ 3288420 w 4953000"/>
              <a:gd name="connsiteY544" fmla="*/ 615035 h 769442"/>
              <a:gd name="connsiteX545" fmla="*/ 3305634 w 4953000"/>
              <a:gd name="connsiteY545" fmla="*/ 615035 h 769442"/>
              <a:gd name="connsiteX546" fmla="*/ 3305167 w 4953000"/>
              <a:gd name="connsiteY546" fmla="*/ 615424 h 769442"/>
              <a:gd name="connsiteX547" fmla="*/ 3289816 w 4953000"/>
              <a:gd name="connsiteY547" fmla="*/ 636774 h 769442"/>
              <a:gd name="connsiteX548" fmla="*/ 3287724 w 4953000"/>
              <a:gd name="connsiteY548" fmla="*/ 637550 h 769442"/>
              <a:gd name="connsiteX549" fmla="*/ 3294932 w 4953000"/>
              <a:gd name="connsiteY549" fmla="*/ 643568 h 769442"/>
              <a:gd name="connsiteX550" fmla="*/ 3298422 w 4953000"/>
              <a:gd name="connsiteY550" fmla="*/ 643179 h 769442"/>
              <a:gd name="connsiteX551" fmla="*/ 3302842 w 4953000"/>
              <a:gd name="connsiteY551" fmla="*/ 641432 h 769442"/>
              <a:gd name="connsiteX552" fmla="*/ 3316798 w 4953000"/>
              <a:gd name="connsiteY552" fmla="*/ 641626 h 769442"/>
              <a:gd name="connsiteX553" fmla="*/ 3330522 w 4953000"/>
              <a:gd name="connsiteY553" fmla="*/ 623575 h 769442"/>
              <a:gd name="connsiteX554" fmla="*/ 3344478 w 4953000"/>
              <a:gd name="connsiteY554" fmla="*/ 620082 h 769442"/>
              <a:gd name="connsiteX555" fmla="*/ 3345641 w 4953000"/>
              <a:gd name="connsiteY555" fmla="*/ 619306 h 769442"/>
              <a:gd name="connsiteX556" fmla="*/ 3365411 w 4953000"/>
              <a:gd name="connsiteY556" fmla="*/ 615228 h 769442"/>
              <a:gd name="connsiteX557" fmla="*/ 3368669 w 4953000"/>
              <a:gd name="connsiteY557" fmla="*/ 615228 h 769442"/>
              <a:gd name="connsiteX558" fmla="*/ 3370762 w 4953000"/>
              <a:gd name="connsiteY558" fmla="*/ 607853 h 769442"/>
              <a:gd name="connsiteX559" fmla="*/ 3367970 w 4953000"/>
              <a:gd name="connsiteY559" fmla="*/ 607077 h 769442"/>
              <a:gd name="connsiteX560" fmla="*/ 3366574 w 4953000"/>
              <a:gd name="connsiteY560" fmla="*/ 598537 h 769442"/>
              <a:gd name="connsiteX561" fmla="*/ 3371226 w 4953000"/>
              <a:gd name="connsiteY561" fmla="*/ 596207 h 769442"/>
              <a:gd name="connsiteX562" fmla="*/ 3378669 w 4953000"/>
              <a:gd name="connsiteY562" fmla="*/ 590190 h 769442"/>
              <a:gd name="connsiteX563" fmla="*/ 3364713 w 4953000"/>
              <a:gd name="connsiteY563" fmla="*/ 591936 h 769442"/>
              <a:gd name="connsiteX564" fmla="*/ 3347734 w 4953000"/>
              <a:gd name="connsiteY564" fmla="*/ 589220 h 769442"/>
              <a:gd name="connsiteX565" fmla="*/ 3343082 w 4953000"/>
              <a:gd name="connsiteY565" fmla="*/ 581843 h 769442"/>
              <a:gd name="connsiteX566" fmla="*/ 2358486 w 4953000"/>
              <a:gd name="connsiteY566" fmla="*/ 581262 h 769442"/>
              <a:gd name="connsiteX567" fmla="*/ 2356625 w 4953000"/>
              <a:gd name="connsiteY567" fmla="*/ 582426 h 769442"/>
              <a:gd name="connsiteX568" fmla="*/ 2344994 w 4953000"/>
              <a:gd name="connsiteY568" fmla="*/ 592519 h 769442"/>
              <a:gd name="connsiteX569" fmla="*/ 2336388 w 4953000"/>
              <a:gd name="connsiteY569" fmla="*/ 600283 h 769442"/>
              <a:gd name="connsiteX570" fmla="*/ 2336620 w 4953000"/>
              <a:gd name="connsiteY570" fmla="*/ 604359 h 769442"/>
              <a:gd name="connsiteX571" fmla="*/ 2344298 w 4953000"/>
              <a:gd name="connsiteY571" fmla="*/ 606494 h 769442"/>
              <a:gd name="connsiteX572" fmla="*/ 2367323 w 4953000"/>
              <a:gd name="connsiteY572" fmla="*/ 594848 h 769442"/>
              <a:gd name="connsiteX573" fmla="*/ 2370581 w 4953000"/>
              <a:gd name="connsiteY573" fmla="*/ 591936 h 769442"/>
              <a:gd name="connsiteX574" fmla="*/ 2358486 w 4953000"/>
              <a:gd name="connsiteY574" fmla="*/ 581262 h 769442"/>
              <a:gd name="connsiteX575" fmla="*/ 2271726 w 4953000"/>
              <a:gd name="connsiteY575" fmla="*/ 581066 h 769442"/>
              <a:gd name="connsiteX576" fmla="*/ 2260562 w 4953000"/>
              <a:gd name="connsiteY576" fmla="*/ 587084 h 769442"/>
              <a:gd name="connsiteX577" fmla="*/ 2261956 w 4953000"/>
              <a:gd name="connsiteY577" fmla="*/ 587860 h 769442"/>
              <a:gd name="connsiteX578" fmla="*/ 2269866 w 4953000"/>
              <a:gd name="connsiteY578" fmla="*/ 592325 h 769442"/>
              <a:gd name="connsiteX579" fmla="*/ 2285682 w 4953000"/>
              <a:gd name="connsiteY579" fmla="*/ 589413 h 769442"/>
              <a:gd name="connsiteX580" fmla="*/ 2285914 w 4953000"/>
              <a:gd name="connsiteY580" fmla="*/ 590772 h 769442"/>
              <a:gd name="connsiteX581" fmla="*/ 2292427 w 4953000"/>
              <a:gd name="connsiteY581" fmla="*/ 597760 h 769442"/>
              <a:gd name="connsiteX582" fmla="*/ 2298242 w 4953000"/>
              <a:gd name="connsiteY582" fmla="*/ 592519 h 769442"/>
              <a:gd name="connsiteX583" fmla="*/ 2296149 w 4953000"/>
              <a:gd name="connsiteY583" fmla="*/ 585338 h 769442"/>
              <a:gd name="connsiteX584" fmla="*/ 2287775 w 4953000"/>
              <a:gd name="connsiteY584" fmla="*/ 581066 h 769442"/>
              <a:gd name="connsiteX585" fmla="*/ 2276610 w 4953000"/>
              <a:gd name="connsiteY585" fmla="*/ 581066 h 769442"/>
              <a:gd name="connsiteX586" fmla="*/ 1885551 w 4953000"/>
              <a:gd name="connsiteY586" fmla="*/ 580531 h 769442"/>
              <a:gd name="connsiteX587" fmla="*/ 1887237 w 4953000"/>
              <a:gd name="connsiteY587" fmla="*/ 583200 h 769442"/>
              <a:gd name="connsiteX588" fmla="*/ 1897703 w 4953000"/>
              <a:gd name="connsiteY588" fmla="*/ 581647 h 769442"/>
              <a:gd name="connsiteX589" fmla="*/ 1901891 w 4953000"/>
              <a:gd name="connsiteY589" fmla="*/ 588054 h 769442"/>
              <a:gd name="connsiteX590" fmla="*/ 1890726 w 4953000"/>
              <a:gd name="connsiteY590" fmla="*/ 608045 h 769442"/>
              <a:gd name="connsiteX591" fmla="*/ 1872118 w 4953000"/>
              <a:gd name="connsiteY591" fmla="*/ 609598 h 769442"/>
              <a:gd name="connsiteX592" fmla="*/ 1870490 w 4953000"/>
              <a:gd name="connsiteY592" fmla="*/ 608240 h 769442"/>
              <a:gd name="connsiteX593" fmla="*/ 1870490 w 4953000"/>
              <a:gd name="connsiteY593" fmla="*/ 598728 h 769442"/>
              <a:gd name="connsiteX594" fmla="*/ 1860954 w 4953000"/>
              <a:gd name="connsiteY594" fmla="*/ 594846 h 769442"/>
              <a:gd name="connsiteX595" fmla="*/ 1861884 w 4953000"/>
              <a:gd name="connsiteY595" fmla="*/ 593682 h 769442"/>
              <a:gd name="connsiteX596" fmla="*/ 1868629 w 4953000"/>
              <a:gd name="connsiteY596" fmla="*/ 585918 h 769442"/>
              <a:gd name="connsiteX597" fmla="*/ 1884912 w 4953000"/>
              <a:gd name="connsiteY597" fmla="*/ 588054 h 769442"/>
              <a:gd name="connsiteX598" fmla="*/ 1885551 w 4953000"/>
              <a:gd name="connsiteY598" fmla="*/ 580531 h 769442"/>
              <a:gd name="connsiteX599" fmla="*/ 3638482 w 4953000"/>
              <a:gd name="connsiteY599" fmla="*/ 577574 h 769442"/>
              <a:gd name="connsiteX600" fmla="*/ 3642902 w 4953000"/>
              <a:gd name="connsiteY600" fmla="*/ 583591 h 769442"/>
              <a:gd name="connsiteX601" fmla="*/ 3640578 w 4953000"/>
              <a:gd name="connsiteY601" fmla="*/ 585338 h 769442"/>
              <a:gd name="connsiteX602" fmla="*/ 3633366 w 4953000"/>
              <a:gd name="connsiteY602" fmla="*/ 587860 h 769442"/>
              <a:gd name="connsiteX603" fmla="*/ 3633366 w 4953000"/>
              <a:gd name="connsiteY603" fmla="*/ 596594 h 769442"/>
              <a:gd name="connsiteX604" fmla="*/ 3617782 w 4953000"/>
              <a:gd name="connsiteY604" fmla="*/ 598537 h 769442"/>
              <a:gd name="connsiteX605" fmla="*/ 3614526 w 4953000"/>
              <a:gd name="connsiteY605" fmla="*/ 590383 h 769442"/>
              <a:gd name="connsiteX606" fmla="*/ 3618480 w 4953000"/>
              <a:gd name="connsiteY606" fmla="*/ 581456 h 769442"/>
              <a:gd name="connsiteX607" fmla="*/ 3634995 w 4953000"/>
              <a:gd name="connsiteY607" fmla="*/ 577961 h 769442"/>
              <a:gd name="connsiteX608" fmla="*/ 1032663 w 4953000"/>
              <a:gd name="connsiteY608" fmla="*/ 577572 h 769442"/>
              <a:gd name="connsiteX609" fmla="*/ 1029872 w 4953000"/>
              <a:gd name="connsiteY609" fmla="*/ 592519 h 769442"/>
              <a:gd name="connsiteX610" fmla="*/ 1039408 w 4953000"/>
              <a:gd name="connsiteY610" fmla="*/ 589218 h 769442"/>
              <a:gd name="connsiteX611" fmla="*/ 1045688 w 4953000"/>
              <a:gd name="connsiteY611" fmla="*/ 587084 h 769442"/>
              <a:gd name="connsiteX612" fmla="*/ 1032663 w 4953000"/>
              <a:gd name="connsiteY612" fmla="*/ 577572 h 769442"/>
              <a:gd name="connsiteX613" fmla="*/ 1790707 w 4953000"/>
              <a:gd name="connsiteY613" fmla="*/ 577184 h 769442"/>
              <a:gd name="connsiteX614" fmla="*/ 1789545 w 4953000"/>
              <a:gd name="connsiteY614" fmla="*/ 579124 h 769442"/>
              <a:gd name="connsiteX615" fmla="*/ 1782798 w 4953000"/>
              <a:gd name="connsiteY615" fmla="*/ 602223 h 769442"/>
              <a:gd name="connsiteX616" fmla="*/ 1782566 w 4953000"/>
              <a:gd name="connsiteY616" fmla="*/ 603582 h 769442"/>
              <a:gd name="connsiteX617" fmla="*/ 1793962 w 4953000"/>
              <a:gd name="connsiteY617" fmla="*/ 604359 h 769442"/>
              <a:gd name="connsiteX618" fmla="*/ 1794892 w 4953000"/>
              <a:gd name="connsiteY618" fmla="*/ 602612 h 769442"/>
              <a:gd name="connsiteX619" fmla="*/ 1798849 w 4953000"/>
              <a:gd name="connsiteY619" fmla="*/ 594652 h 769442"/>
              <a:gd name="connsiteX620" fmla="*/ 1790707 w 4953000"/>
              <a:gd name="connsiteY620" fmla="*/ 577184 h 769442"/>
              <a:gd name="connsiteX621" fmla="*/ 2800192 w 4953000"/>
              <a:gd name="connsiteY621" fmla="*/ 573302 h 769442"/>
              <a:gd name="connsiteX622" fmla="*/ 2800890 w 4953000"/>
              <a:gd name="connsiteY622" fmla="*/ 573302 h 769442"/>
              <a:gd name="connsiteX623" fmla="*/ 2802284 w 4953000"/>
              <a:gd name="connsiteY623" fmla="*/ 579707 h 769442"/>
              <a:gd name="connsiteX624" fmla="*/ 2792050 w 4953000"/>
              <a:gd name="connsiteY624" fmla="*/ 586501 h 769442"/>
              <a:gd name="connsiteX625" fmla="*/ 2787166 w 4953000"/>
              <a:gd name="connsiteY625" fmla="*/ 589218 h 769442"/>
              <a:gd name="connsiteX626" fmla="*/ 2772512 w 4953000"/>
              <a:gd name="connsiteY626" fmla="*/ 592130 h 769442"/>
              <a:gd name="connsiteX627" fmla="*/ 2777398 w 4953000"/>
              <a:gd name="connsiteY627" fmla="*/ 581843 h 769442"/>
              <a:gd name="connsiteX628" fmla="*/ 2800192 w 4953000"/>
              <a:gd name="connsiteY628" fmla="*/ 573302 h 769442"/>
              <a:gd name="connsiteX629" fmla="*/ 3152813 w 4953000"/>
              <a:gd name="connsiteY629" fmla="*/ 568644 h 769442"/>
              <a:gd name="connsiteX630" fmla="*/ 3160491 w 4953000"/>
              <a:gd name="connsiteY630" fmla="*/ 570390 h 769442"/>
              <a:gd name="connsiteX631" fmla="*/ 3163282 w 4953000"/>
              <a:gd name="connsiteY631" fmla="*/ 578737 h 769442"/>
              <a:gd name="connsiteX632" fmla="*/ 3150952 w 4953000"/>
              <a:gd name="connsiteY632" fmla="*/ 602610 h 769442"/>
              <a:gd name="connsiteX633" fmla="*/ 3135834 w 4953000"/>
              <a:gd name="connsiteY633" fmla="*/ 583006 h 769442"/>
              <a:gd name="connsiteX634" fmla="*/ 3151883 w 4953000"/>
              <a:gd name="connsiteY634" fmla="*/ 585142 h 769442"/>
              <a:gd name="connsiteX635" fmla="*/ 3154442 w 4953000"/>
              <a:gd name="connsiteY635" fmla="*/ 579901 h 769442"/>
              <a:gd name="connsiteX636" fmla="*/ 3148860 w 4953000"/>
              <a:gd name="connsiteY636" fmla="*/ 573107 h 769442"/>
              <a:gd name="connsiteX637" fmla="*/ 3152813 w 4953000"/>
              <a:gd name="connsiteY637" fmla="*/ 568644 h 769442"/>
              <a:gd name="connsiteX638" fmla="*/ 1949110 w 4953000"/>
              <a:gd name="connsiteY638" fmla="*/ 566702 h 769442"/>
              <a:gd name="connsiteX639" fmla="*/ 1965857 w 4953000"/>
              <a:gd name="connsiteY639" fmla="*/ 566702 h 769442"/>
              <a:gd name="connsiteX640" fmla="*/ 1970973 w 4953000"/>
              <a:gd name="connsiteY640" fmla="*/ 572526 h 769442"/>
              <a:gd name="connsiteX641" fmla="*/ 1964694 w 4953000"/>
              <a:gd name="connsiteY641" fmla="*/ 574855 h 769442"/>
              <a:gd name="connsiteX642" fmla="*/ 1952133 w 4953000"/>
              <a:gd name="connsiteY642" fmla="*/ 585918 h 769442"/>
              <a:gd name="connsiteX643" fmla="*/ 1955156 w 4953000"/>
              <a:gd name="connsiteY643" fmla="*/ 593876 h 769442"/>
              <a:gd name="connsiteX644" fmla="*/ 1967486 w 4953000"/>
              <a:gd name="connsiteY644" fmla="*/ 595235 h 769442"/>
              <a:gd name="connsiteX645" fmla="*/ 1955622 w 4953000"/>
              <a:gd name="connsiteY645" fmla="*/ 601059 h 769442"/>
              <a:gd name="connsiteX646" fmla="*/ 1941666 w 4953000"/>
              <a:gd name="connsiteY646" fmla="*/ 595429 h 769442"/>
              <a:gd name="connsiteX647" fmla="*/ 1940504 w 4953000"/>
              <a:gd name="connsiteY647" fmla="*/ 596012 h 769442"/>
              <a:gd name="connsiteX648" fmla="*/ 1921896 w 4953000"/>
              <a:gd name="connsiteY648" fmla="*/ 605135 h 769442"/>
              <a:gd name="connsiteX649" fmla="*/ 1910731 w 4953000"/>
              <a:gd name="connsiteY649" fmla="*/ 609987 h 769442"/>
              <a:gd name="connsiteX650" fmla="*/ 1911427 w 4953000"/>
              <a:gd name="connsiteY650" fmla="*/ 599117 h 769442"/>
              <a:gd name="connsiteX651" fmla="*/ 1913056 w 4953000"/>
              <a:gd name="connsiteY651" fmla="*/ 596594 h 769442"/>
              <a:gd name="connsiteX652" fmla="*/ 1917940 w 4953000"/>
              <a:gd name="connsiteY652" fmla="*/ 589994 h 769442"/>
              <a:gd name="connsiteX653" fmla="*/ 1919337 w 4953000"/>
              <a:gd name="connsiteY653" fmla="*/ 576408 h 769442"/>
              <a:gd name="connsiteX654" fmla="*/ 1928174 w 4953000"/>
              <a:gd name="connsiteY654" fmla="*/ 576795 h 769442"/>
              <a:gd name="connsiteX655" fmla="*/ 1941434 w 4953000"/>
              <a:gd name="connsiteY655" fmla="*/ 577572 h 769442"/>
              <a:gd name="connsiteX656" fmla="*/ 1949110 w 4953000"/>
              <a:gd name="connsiteY656" fmla="*/ 566702 h 769442"/>
              <a:gd name="connsiteX657" fmla="*/ 397434 w 4953000"/>
              <a:gd name="connsiteY657" fmla="*/ 563405 h 769442"/>
              <a:gd name="connsiteX658" fmla="*/ 404645 w 4953000"/>
              <a:gd name="connsiteY658" fmla="*/ 564375 h 769442"/>
              <a:gd name="connsiteX659" fmla="*/ 428371 w 4953000"/>
              <a:gd name="connsiteY659" fmla="*/ 573109 h 769442"/>
              <a:gd name="connsiteX660" fmla="*/ 413251 w 4953000"/>
              <a:gd name="connsiteY660" fmla="*/ 572526 h 769442"/>
              <a:gd name="connsiteX661" fmla="*/ 407204 w 4953000"/>
              <a:gd name="connsiteY661" fmla="*/ 572526 h 769442"/>
              <a:gd name="connsiteX662" fmla="*/ 397668 w 4953000"/>
              <a:gd name="connsiteY662" fmla="*/ 593878 h 769442"/>
              <a:gd name="connsiteX663" fmla="*/ 365336 w 4953000"/>
              <a:gd name="connsiteY663" fmla="*/ 574468 h 769442"/>
              <a:gd name="connsiteX664" fmla="*/ 373011 w 4953000"/>
              <a:gd name="connsiteY664" fmla="*/ 576991 h 769442"/>
              <a:gd name="connsiteX665" fmla="*/ 387431 w 4953000"/>
              <a:gd name="connsiteY665" fmla="*/ 571169 h 769442"/>
              <a:gd name="connsiteX666" fmla="*/ 397434 w 4953000"/>
              <a:gd name="connsiteY666" fmla="*/ 563405 h 769442"/>
              <a:gd name="connsiteX667" fmla="*/ 2732739 w 4953000"/>
              <a:gd name="connsiteY667" fmla="*/ 561656 h 769442"/>
              <a:gd name="connsiteX668" fmla="*/ 2720177 w 4953000"/>
              <a:gd name="connsiteY668" fmla="*/ 570003 h 769442"/>
              <a:gd name="connsiteX669" fmla="*/ 2719015 w 4953000"/>
              <a:gd name="connsiteY669" fmla="*/ 587667 h 769442"/>
              <a:gd name="connsiteX670" fmla="*/ 2732739 w 4953000"/>
              <a:gd name="connsiteY670" fmla="*/ 561656 h 769442"/>
              <a:gd name="connsiteX671" fmla="*/ 825650 w 4953000"/>
              <a:gd name="connsiteY671" fmla="*/ 559521 h 769442"/>
              <a:gd name="connsiteX672" fmla="*/ 839140 w 4953000"/>
              <a:gd name="connsiteY672" fmla="*/ 563403 h 769442"/>
              <a:gd name="connsiteX673" fmla="*/ 827743 w 4953000"/>
              <a:gd name="connsiteY673" fmla="*/ 570584 h 769442"/>
              <a:gd name="connsiteX674" fmla="*/ 819369 w 4953000"/>
              <a:gd name="connsiteY674" fmla="*/ 568838 h 769442"/>
              <a:gd name="connsiteX675" fmla="*/ 807274 w 4953000"/>
              <a:gd name="connsiteY675" fmla="*/ 572137 h 769442"/>
              <a:gd name="connsiteX676" fmla="*/ 817276 w 4953000"/>
              <a:gd name="connsiteY676" fmla="*/ 577572 h 769442"/>
              <a:gd name="connsiteX677" fmla="*/ 818207 w 4953000"/>
              <a:gd name="connsiteY677" fmla="*/ 577765 h 769442"/>
              <a:gd name="connsiteX678" fmla="*/ 800993 w 4953000"/>
              <a:gd name="connsiteY678" fmla="*/ 588637 h 769442"/>
              <a:gd name="connsiteX679" fmla="*/ 792388 w 4953000"/>
              <a:gd name="connsiteY679" fmla="*/ 593876 h 769442"/>
              <a:gd name="connsiteX680" fmla="*/ 776104 w 4953000"/>
              <a:gd name="connsiteY680" fmla="*/ 598534 h 769442"/>
              <a:gd name="connsiteX681" fmla="*/ 762615 w 4953000"/>
              <a:gd name="connsiteY681" fmla="*/ 605911 h 769442"/>
              <a:gd name="connsiteX682" fmla="*/ 761916 w 4953000"/>
              <a:gd name="connsiteY682" fmla="*/ 610570 h 769442"/>
              <a:gd name="connsiteX683" fmla="*/ 732375 w 4953000"/>
              <a:gd name="connsiteY683" fmla="*/ 612316 h 769442"/>
              <a:gd name="connsiteX684" fmla="*/ 724700 w 4953000"/>
              <a:gd name="connsiteY684" fmla="*/ 608628 h 769442"/>
              <a:gd name="connsiteX685" fmla="*/ 722607 w 4953000"/>
              <a:gd name="connsiteY685" fmla="*/ 607269 h 769442"/>
              <a:gd name="connsiteX686" fmla="*/ 707721 w 4953000"/>
              <a:gd name="connsiteY686" fmla="*/ 609404 h 769442"/>
              <a:gd name="connsiteX687" fmla="*/ 712373 w 4953000"/>
              <a:gd name="connsiteY687" fmla="*/ 601253 h 769442"/>
              <a:gd name="connsiteX688" fmla="*/ 713071 w 4953000"/>
              <a:gd name="connsiteY688" fmla="*/ 591740 h 769442"/>
              <a:gd name="connsiteX689" fmla="*/ 716327 w 4953000"/>
              <a:gd name="connsiteY689" fmla="*/ 589801 h 769442"/>
              <a:gd name="connsiteX690" fmla="*/ 707721 w 4953000"/>
              <a:gd name="connsiteY690" fmla="*/ 585918 h 769442"/>
              <a:gd name="connsiteX691" fmla="*/ 703069 w 4953000"/>
              <a:gd name="connsiteY691" fmla="*/ 585531 h 769442"/>
              <a:gd name="connsiteX692" fmla="*/ 692136 w 4953000"/>
              <a:gd name="connsiteY692" fmla="*/ 593100 h 769442"/>
              <a:gd name="connsiteX693" fmla="*/ 681438 w 4953000"/>
              <a:gd name="connsiteY693" fmla="*/ 590188 h 769442"/>
              <a:gd name="connsiteX694" fmla="*/ 680971 w 4953000"/>
              <a:gd name="connsiteY694" fmla="*/ 587471 h 769442"/>
              <a:gd name="connsiteX695" fmla="*/ 667946 w 4953000"/>
              <a:gd name="connsiteY695" fmla="*/ 587278 h 769442"/>
              <a:gd name="connsiteX696" fmla="*/ 637941 w 4953000"/>
              <a:gd name="connsiteY696" fmla="*/ 583783 h 769442"/>
              <a:gd name="connsiteX697" fmla="*/ 641895 w 4953000"/>
              <a:gd name="connsiteY697" fmla="*/ 572720 h 769442"/>
              <a:gd name="connsiteX698" fmla="*/ 643523 w 4953000"/>
              <a:gd name="connsiteY698" fmla="*/ 572913 h 769442"/>
              <a:gd name="connsiteX699" fmla="*/ 670273 w 4953000"/>
              <a:gd name="connsiteY699" fmla="*/ 575632 h 769442"/>
              <a:gd name="connsiteX700" fmla="*/ 680739 w 4953000"/>
              <a:gd name="connsiteY700" fmla="*/ 575242 h 769442"/>
              <a:gd name="connsiteX701" fmla="*/ 703533 w 4953000"/>
              <a:gd name="connsiteY701" fmla="*/ 573690 h 769442"/>
              <a:gd name="connsiteX702" fmla="*/ 716327 w 4953000"/>
              <a:gd name="connsiteY702" fmla="*/ 579318 h 769442"/>
              <a:gd name="connsiteX703" fmla="*/ 726097 w 4953000"/>
              <a:gd name="connsiteY703" fmla="*/ 584948 h 769442"/>
              <a:gd name="connsiteX704" fmla="*/ 734935 w 4953000"/>
              <a:gd name="connsiteY704" fmla="*/ 594265 h 769442"/>
              <a:gd name="connsiteX705" fmla="*/ 737726 w 4953000"/>
              <a:gd name="connsiteY705" fmla="*/ 599894 h 769442"/>
              <a:gd name="connsiteX706" fmla="*/ 742146 w 4953000"/>
              <a:gd name="connsiteY706" fmla="*/ 610570 h 769442"/>
              <a:gd name="connsiteX707" fmla="*/ 754009 w 4953000"/>
              <a:gd name="connsiteY707" fmla="*/ 601253 h 769442"/>
              <a:gd name="connsiteX708" fmla="*/ 757731 w 4953000"/>
              <a:gd name="connsiteY708" fmla="*/ 599311 h 769442"/>
              <a:gd name="connsiteX709" fmla="*/ 766336 w 4953000"/>
              <a:gd name="connsiteY709" fmla="*/ 590771 h 769442"/>
              <a:gd name="connsiteX710" fmla="*/ 754940 w 4953000"/>
              <a:gd name="connsiteY710" fmla="*/ 580094 h 769442"/>
              <a:gd name="connsiteX711" fmla="*/ 743308 w 4953000"/>
              <a:gd name="connsiteY711" fmla="*/ 576602 h 769442"/>
              <a:gd name="connsiteX712" fmla="*/ 734236 w 4953000"/>
              <a:gd name="connsiteY712" fmla="*/ 567478 h 769442"/>
              <a:gd name="connsiteX713" fmla="*/ 733074 w 4953000"/>
              <a:gd name="connsiteY713" fmla="*/ 565149 h 769442"/>
              <a:gd name="connsiteX714" fmla="*/ 750983 w 4953000"/>
              <a:gd name="connsiteY714" fmla="*/ 565925 h 769442"/>
              <a:gd name="connsiteX715" fmla="*/ 788666 w 4953000"/>
              <a:gd name="connsiteY715" fmla="*/ 572137 h 769442"/>
              <a:gd name="connsiteX716" fmla="*/ 797738 w 4953000"/>
              <a:gd name="connsiteY716" fmla="*/ 568448 h 769442"/>
              <a:gd name="connsiteX717" fmla="*/ 824021 w 4953000"/>
              <a:gd name="connsiteY717" fmla="*/ 559908 h 769442"/>
              <a:gd name="connsiteX718" fmla="*/ 4464446 w 4953000"/>
              <a:gd name="connsiteY718" fmla="*/ 556415 h 769442"/>
              <a:gd name="connsiteX719" fmla="*/ 4481660 w 4953000"/>
              <a:gd name="connsiteY719" fmla="*/ 556609 h 769442"/>
              <a:gd name="connsiteX720" fmla="*/ 4490497 w 4953000"/>
              <a:gd name="connsiteY720" fmla="*/ 565925 h 769442"/>
              <a:gd name="connsiteX721" fmla="*/ 4514920 w 4953000"/>
              <a:gd name="connsiteY721" fmla="*/ 567674 h 769442"/>
              <a:gd name="connsiteX722" fmla="*/ 4521667 w 4953000"/>
              <a:gd name="connsiteY722" fmla="*/ 583979 h 769442"/>
              <a:gd name="connsiteX723" fmla="*/ 4527713 w 4953000"/>
              <a:gd name="connsiteY723" fmla="*/ 597954 h 769442"/>
              <a:gd name="connsiteX724" fmla="*/ 4511896 w 4953000"/>
              <a:gd name="connsiteY724" fmla="*/ 597564 h 769442"/>
              <a:gd name="connsiteX725" fmla="*/ 4485381 w 4953000"/>
              <a:gd name="connsiteY725" fmla="*/ 584948 h 769442"/>
              <a:gd name="connsiteX726" fmla="*/ 4479332 w 4953000"/>
              <a:gd name="connsiteY726" fmla="*/ 586308 h 769442"/>
              <a:gd name="connsiteX727" fmla="*/ 4472588 w 4953000"/>
              <a:gd name="connsiteY727" fmla="*/ 587860 h 769442"/>
              <a:gd name="connsiteX728" fmla="*/ 4465376 w 4953000"/>
              <a:gd name="connsiteY728" fmla="*/ 573302 h 769442"/>
              <a:gd name="connsiteX729" fmla="*/ 4467237 w 4953000"/>
              <a:gd name="connsiteY729" fmla="*/ 568255 h 769442"/>
              <a:gd name="connsiteX730" fmla="*/ 4473982 w 4953000"/>
              <a:gd name="connsiteY730" fmla="*/ 564762 h 769442"/>
              <a:gd name="connsiteX731" fmla="*/ 4472820 w 4953000"/>
              <a:gd name="connsiteY731" fmla="*/ 563792 h 769442"/>
              <a:gd name="connsiteX732" fmla="*/ 1972602 w 4953000"/>
              <a:gd name="connsiteY732" fmla="*/ 554862 h 769442"/>
              <a:gd name="connsiteX733" fmla="*/ 1988418 w 4953000"/>
              <a:gd name="connsiteY733" fmla="*/ 567285 h 769442"/>
              <a:gd name="connsiteX734" fmla="*/ 1968182 w 4953000"/>
              <a:gd name="connsiteY734" fmla="*/ 559910 h 769442"/>
              <a:gd name="connsiteX735" fmla="*/ 1966553 w 4953000"/>
              <a:gd name="connsiteY735" fmla="*/ 559910 h 769442"/>
              <a:gd name="connsiteX736" fmla="*/ 1956086 w 4953000"/>
              <a:gd name="connsiteY736" fmla="*/ 560103 h 769442"/>
              <a:gd name="connsiteX737" fmla="*/ 1972602 w 4953000"/>
              <a:gd name="connsiteY737" fmla="*/ 554862 h 769442"/>
              <a:gd name="connsiteX738" fmla="*/ 3470361 w 4953000"/>
              <a:gd name="connsiteY738" fmla="*/ 553216 h 769442"/>
              <a:gd name="connsiteX739" fmla="*/ 3481704 w 4953000"/>
              <a:gd name="connsiteY739" fmla="*/ 557919 h 769442"/>
              <a:gd name="connsiteX740" fmla="*/ 3470419 w 4953000"/>
              <a:gd name="connsiteY740" fmla="*/ 563111 h 769442"/>
              <a:gd name="connsiteX741" fmla="*/ 3469616 w 4953000"/>
              <a:gd name="connsiteY741" fmla="*/ 561463 h 769442"/>
              <a:gd name="connsiteX742" fmla="*/ 3090244 w 4953000"/>
              <a:gd name="connsiteY742" fmla="*/ 551563 h 769442"/>
              <a:gd name="connsiteX743" fmla="*/ 3076755 w 4953000"/>
              <a:gd name="connsiteY743" fmla="*/ 572332 h 769442"/>
              <a:gd name="connsiteX744" fmla="*/ 3079546 w 4953000"/>
              <a:gd name="connsiteY744" fmla="*/ 576408 h 769442"/>
              <a:gd name="connsiteX745" fmla="*/ 3086757 w 4953000"/>
              <a:gd name="connsiteY745" fmla="*/ 580679 h 769442"/>
              <a:gd name="connsiteX746" fmla="*/ 3085592 w 4953000"/>
              <a:gd name="connsiteY746" fmla="*/ 574274 h 769442"/>
              <a:gd name="connsiteX747" fmla="*/ 3086059 w 4953000"/>
              <a:gd name="connsiteY747" fmla="*/ 570973 h 769442"/>
              <a:gd name="connsiteX748" fmla="*/ 3100015 w 4953000"/>
              <a:gd name="connsiteY748" fmla="*/ 570586 h 769442"/>
              <a:gd name="connsiteX749" fmla="*/ 3111412 w 4953000"/>
              <a:gd name="connsiteY749" fmla="*/ 560493 h 769442"/>
              <a:gd name="connsiteX750" fmla="*/ 3103038 w 4953000"/>
              <a:gd name="connsiteY750" fmla="*/ 556998 h 769442"/>
              <a:gd name="connsiteX751" fmla="*/ 1928406 w 4953000"/>
              <a:gd name="connsiteY751" fmla="*/ 549234 h 769442"/>
              <a:gd name="connsiteX752" fmla="*/ 1932594 w 4953000"/>
              <a:gd name="connsiteY752" fmla="*/ 550787 h 769442"/>
              <a:gd name="connsiteX753" fmla="*/ 1946318 w 4953000"/>
              <a:gd name="connsiteY753" fmla="*/ 558355 h 769442"/>
              <a:gd name="connsiteX754" fmla="*/ 1939806 w 4953000"/>
              <a:gd name="connsiteY754" fmla="*/ 561850 h 769442"/>
              <a:gd name="connsiteX755" fmla="*/ 1899332 w 4953000"/>
              <a:gd name="connsiteY755" fmla="*/ 556415 h 769442"/>
              <a:gd name="connsiteX756" fmla="*/ 1916778 w 4953000"/>
              <a:gd name="connsiteY756" fmla="*/ 556221 h 769442"/>
              <a:gd name="connsiteX757" fmla="*/ 1928406 w 4953000"/>
              <a:gd name="connsiteY757" fmla="*/ 549234 h 769442"/>
              <a:gd name="connsiteX758" fmla="*/ 3787346 w 4953000"/>
              <a:gd name="connsiteY758" fmla="*/ 549040 h 769442"/>
              <a:gd name="connsiteX759" fmla="*/ 3794326 w 4953000"/>
              <a:gd name="connsiteY759" fmla="*/ 556028 h 769442"/>
              <a:gd name="connsiteX760" fmla="*/ 3795954 w 4953000"/>
              <a:gd name="connsiteY760" fmla="*/ 557581 h 769442"/>
              <a:gd name="connsiteX761" fmla="*/ 3788277 w 4953000"/>
              <a:gd name="connsiteY761" fmla="*/ 564181 h 769442"/>
              <a:gd name="connsiteX762" fmla="*/ 3787114 w 4953000"/>
              <a:gd name="connsiteY762" fmla="*/ 563403 h 769442"/>
              <a:gd name="connsiteX763" fmla="*/ 3769437 w 4953000"/>
              <a:gd name="connsiteY763" fmla="*/ 562628 h 769442"/>
              <a:gd name="connsiteX764" fmla="*/ 3761063 w 4953000"/>
              <a:gd name="connsiteY764" fmla="*/ 564181 h 769442"/>
              <a:gd name="connsiteX765" fmla="*/ 3787346 w 4953000"/>
              <a:gd name="connsiteY765" fmla="*/ 549040 h 769442"/>
              <a:gd name="connsiteX766" fmla="*/ 626078 w 4953000"/>
              <a:gd name="connsiteY766" fmla="*/ 547294 h 769442"/>
              <a:gd name="connsiteX767" fmla="*/ 633753 w 4953000"/>
              <a:gd name="connsiteY767" fmla="*/ 549817 h 769442"/>
              <a:gd name="connsiteX768" fmla="*/ 628869 w 4953000"/>
              <a:gd name="connsiteY768" fmla="*/ 560103 h 769442"/>
              <a:gd name="connsiteX769" fmla="*/ 626776 w 4953000"/>
              <a:gd name="connsiteY769" fmla="*/ 568450 h 769442"/>
              <a:gd name="connsiteX770" fmla="*/ 621194 w 4953000"/>
              <a:gd name="connsiteY770" fmla="*/ 568257 h 769442"/>
              <a:gd name="connsiteX771" fmla="*/ 618403 w 4953000"/>
              <a:gd name="connsiteY771" fmla="*/ 563015 h 769442"/>
              <a:gd name="connsiteX772" fmla="*/ 618635 w 4953000"/>
              <a:gd name="connsiteY772" fmla="*/ 553311 h 769442"/>
              <a:gd name="connsiteX773" fmla="*/ 626078 w 4953000"/>
              <a:gd name="connsiteY773" fmla="*/ 547294 h 769442"/>
              <a:gd name="connsiteX774" fmla="*/ 2609345 w 4953000"/>
              <a:gd name="connsiteY774" fmla="*/ 545837 h 769442"/>
              <a:gd name="connsiteX775" fmla="*/ 2604112 w 4953000"/>
              <a:gd name="connsiteY775" fmla="*/ 549429 h 769442"/>
              <a:gd name="connsiteX776" fmla="*/ 2600334 w 4953000"/>
              <a:gd name="connsiteY776" fmla="*/ 552998 h 769442"/>
              <a:gd name="connsiteX777" fmla="*/ 2598150 w 4953000"/>
              <a:gd name="connsiteY777" fmla="*/ 552087 h 769442"/>
              <a:gd name="connsiteX778" fmla="*/ 2597599 w 4953000"/>
              <a:gd name="connsiteY778" fmla="*/ 549817 h 769442"/>
              <a:gd name="connsiteX779" fmla="*/ 2597831 w 4953000"/>
              <a:gd name="connsiteY779" fmla="*/ 551952 h 769442"/>
              <a:gd name="connsiteX780" fmla="*/ 2598150 w 4953000"/>
              <a:gd name="connsiteY780" fmla="*/ 552087 h 769442"/>
              <a:gd name="connsiteX781" fmla="*/ 2598742 w 4953000"/>
              <a:gd name="connsiteY781" fmla="*/ 554504 h 769442"/>
              <a:gd name="connsiteX782" fmla="*/ 2591784 w 4953000"/>
              <a:gd name="connsiteY782" fmla="*/ 561076 h 769442"/>
              <a:gd name="connsiteX783" fmla="*/ 2588527 w 4953000"/>
              <a:gd name="connsiteY783" fmla="*/ 563015 h 769442"/>
              <a:gd name="connsiteX784" fmla="*/ 2575037 w 4953000"/>
              <a:gd name="connsiteY784" fmla="*/ 572332 h 769442"/>
              <a:gd name="connsiteX785" fmla="*/ 2569919 w 4953000"/>
              <a:gd name="connsiteY785" fmla="*/ 574662 h 769442"/>
              <a:gd name="connsiteX786" fmla="*/ 2569919 w 4953000"/>
              <a:gd name="connsiteY786" fmla="*/ 580290 h 769442"/>
              <a:gd name="connsiteX787" fmla="*/ 2576664 w 4953000"/>
              <a:gd name="connsiteY787" fmla="*/ 580873 h 769442"/>
              <a:gd name="connsiteX788" fmla="*/ 2583176 w 4953000"/>
              <a:gd name="connsiteY788" fmla="*/ 581456 h 769442"/>
              <a:gd name="connsiteX789" fmla="*/ 2616859 w 4953000"/>
              <a:gd name="connsiteY789" fmla="*/ 576265 h 769442"/>
              <a:gd name="connsiteX790" fmla="*/ 2618998 w 4953000"/>
              <a:gd name="connsiteY790" fmla="*/ 577767 h 769442"/>
              <a:gd name="connsiteX791" fmla="*/ 2620580 w 4953000"/>
              <a:gd name="connsiteY791" fmla="*/ 576294 h 769442"/>
              <a:gd name="connsiteX792" fmla="*/ 2631093 w 4953000"/>
              <a:gd name="connsiteY792" fmla="*/ 581843 h 769442"/>
              <a:gd name="connsiteX793" fmla="*/ 2641328 w 4953000"/>
              <a:gd name="connsiteY793" fmla="*/ 587084 h 769442"/>
              <a:gd name="connsiteX794" fmla="*/ 2650864 w 4953000"/>
              <a:gd name="connsiteY794" fmla="*/ 571945 h 769442"/>
              <a:gd name="connsiteX795" fmla="*/ 2631325 w 4953000"/>
              <a:gd name="connsiteY795" fmla="*/ 566510 h 769442"/>
              <a:gd name="connsiteX796" fmla="*/ 2627137 w 4953000"/>
              <a:gd name="connsiteY796" fmla="*/ 570197 h 769442"/>
              <a:gd name="connsiteX797" fmla="*/ 2620580 w 4953000"/>
              <a:gd name="connsiteY797" fmla="*/ 576294 h 769442"/>
              <a:gd name="connsiteX798" fmla="*/ 2619696 w 4953000"/>
              <a:gd name="connsiteY798" fmla="*/ 575827 h 769442"/>
              <a:gd name="connsiteX799" fmla="*/ 2616859 w 4953000"/>
              <a:gd name="connsiteY799" fmla="*/ 576265 h 769442"/>
              <a:gd name="connsiteX800" fmla="*/ 2601320 w 4953000"/>
              <a:gd name="connsiteY800" fmla="*/ 565345 h 769442"/>
              <a:gd name="connsiteX801" fmla="*/ 2600622 w 4953000"/>
              <a:gd name="connsiteY801" fmla="*/ 562045 h 769442"/>
              <a:gd name="connsiteX802" fmla="*/ 2600390 w 4953000"/>
              <a:gd name="connsiteY802" fmla="*/ 561269 h 769442"/>
              <a:gd name="connsiteX803" fmla="*/ 2598742 w 4953000"/>
              <a:gd name="connsiteY803" fmla="*/ 554504 h 769442"/>
              <a:gd name="connsiteX804" fmla="*/ 2600334 w 4953000"/>
              <a:gd name="connsiteY804" fmla="*/ 552998 h 769442"/>
              <a:gd name="connsiteX805" fmla="*/ 2615508 w 4953000"/>
              <a:gd name="connsiteY805" fmla="*/ 559327 h 769442"/>
              <a:gd name="connsiteX806" fmla="*/ 2636209 w 4953000"/>
              <a:gd name="connsiteY806" fmla="*/ 559716 h 769442"/>
              <a:gd name="connsiteX807" fmla="*/ 2644351 w 4953000"/>
              <a:gd name="connsiteY807" fmla="*/ 555834 h 769442"/>
              <a:gd name="connsiteX808" fmla="*/ 2640397 w 4953000"/>
              <a:gd name="connsiteY808" fmla="*/ 551563 h 769442"/>
              <a:gd name="connsiteX809" fmla="*/ 2629232 w 4953000"/>
              <a:gd name="connsiteY809" fmla="*/ 551759 h 769442"/>
              <a:gd name="connsiteX810" fmla="*/ 2610392 w 4953000"/>
              <a:gd name="connsiteY810" fmla="*/ 548070 h 769442"/>
              <a:gd name="connsiteX811" fmla="*/ 2609345 w 4953000"/>
              <a:gd name="connsiteY811" fmla="*/ 545837 h 769442"/>
              <a:gd name="connsiteX812" fmla="*/ 3711056 w 4953000"/>
              <a:gd name="connsiteY812" fmla="*/ 544188 h 769442"/>
              <a:gd name="connsiteX813" fmla="*/ 3700822 w 4953000"/>
              <a:gd name="connsiteY813" fmla="*/ 549429 h 769442"/>
              <a:gd name="connsiteX814" fmla="*/ 3678724 w 4953000"/>
              <a:gd name="connsiteY814" fmla="*/ 549429 h 769442"/>
              <a:gd name="connsiteX815" fmla="*/ 3658951 w 4953000"/>
              <a:gd name="connsiteY815" fmla="*/ 553116 h 769442"/>
              <a:gd name="connsiteX816" fmla="*/ 3657789 w 4953000"/>
              <a:gd name="connsiteY816" fmla="*/ 553892 h 769442"/>
              <a:gd name="connsiteX817" fmla="*/ 3662675 w 4953000"/>
              <a:gd name="connsiteY817" fmla="*/ 557774 h 769442"/>
              <a:gd name="connsiteX818" fmla="*/ 3669652 w 4953000"/>
              <a:gd name="connsiteY818" fmla="*/ 565538 h 769442"/>
              <a:gd name="connsiteX819" fmla="*/ 3673142 w 4953000"/>
              <a:gd name="connsiteY819" fmla="*/ 567091 h 769442"/>
              <a:gd name="connsiteX820" fmla="*/ 3685701 w 4953000"/>
              <a:gd name="connsiteY820" fmla="*/ 560493 h 769442"/>
              <a:gd name="connsiteX821" fmla="*/ 3697564 w 4953000"/>
              <a:gd name="connsiteY821" fmla="*/ 559523 h 769442"/>
              <a:gd name="connsiteX822" fmla="*/ 3703845 w 4953000"/>
              <a:gd name="connsiteY822" fmla="*/ 558357 h 769442"/>
              <a:gd name="connsiteX823" fmla="*/ 3711056 w 4953000"/>
              <a:gd name="connsiteY823" fmla="*/ 544188 h 769442"/>
              <a:gd name="connsiteX824" fmla="*/ 4409058 w 4953000"/>
              <a:gd name="connsiteY824" fmla="*/ 543945 h 769442"/>
              <a:gd name="connsiteX825" fmla="*/ 4413274 w 4953000"/>
              <a:gd name="connsiteY825" fmla="*/ 548264 h 769442"/>
              <a:gd name="connsiteX826" fmla="*/ 4413740 w 4953000"/>
              <a:gd name="connsiteY826" fmla="*/ 550787 h 769442"/>
              <a:gd name="connsiteX827" fmla="*/ 4413973 w 4953000"/>
              <a:gd name="connsiteY827" fmla="*/ 562239 h 769442"/>
              <a:gd name="connsiteX828" fmla="*/ 4435604 w 4953000"/>
              <a:gd name="connsiteY828" fmla="*/ 559910 h 769442"/>
              <a:gd name="connsiteX829" fmla="*/ 4438164 w 4953000"/>
              <a:gd name="connsiteY829" fmla="*/ 557970 h 769442"/>
              <a:gd name="connsiteX830" fmla="*/ 4452120 w 4953000"/>
              <a:gd name="connsiteY830" fmla="*/ 558357 h 769442"/>
              <a:gd name="connsiteX831" fmla="*/ 4459794 w 4953000"/>
              <a:gd name="connsiteY831" fmla="*/ 573302 h 769442"/>
              <a:gd name="connsiteX832" fmla="*/ 4457468 w 4953000"/>
              <a:gd name="connsiteY832" fmla="*/ 575632 h 769442"/>
              <a:gd name="connsiteX833" fmla="*/ 4444209 w 4953000"/>
              <a:gd name="connsiteY833" fmla="*/ 584755 h 769442"/>
              <a:gd name="connsiteX834" fmla="*/ 4431882 w 4953000"/>
              <a:gd name="connsiteY834" fmla="*/ 593489 h 769442"/>
              <a:gd name="connsiteX835" fmla="*/ 4430488 w 4953000"/>
              <a:gd name="connsiteY835" fmla="*/ 598343 h 769442"/>
              <a:gd name="connsiteX836" fmla="*/ 4414436 w 4953000"/>
              <a:gd name="connsiteY836" fmla="*/ 604941 h 769442"/>
              <a:gd name="connsiteX837" fmla="*/ 4416065 w 4953000"/>
              <a:gd name="connsiteY837" fmla="*/ 597371 h 769442"/>
              <a:gd name="connsiteX838" fmla="*/ 4410483 w 4953000"/>
              <a:gd name="connsiteY838" fmla="*/ 591549 h 769442"/>
              <a:gd name="connsiteX839" fmla="*/ 4392574 w 4953000"/>
              <a:gd name="connsiteY839" fmla="*/ 589220 h 769442"/>
              <a:gd name="connsiteX840" fmla="*/ 4393968 w 4953000"/>
              <a:gd name="connsiteY840" fmla="*/ 581843 h 769442"/>
              <a:gd name="connsiteX841" fmla="*/ 4379549 w 4953000"/>
              <a:gd name="connsiteY841" fmla="*/ 588443 h 769442"/>
              <a:gd name="connsiteX842" fmla="*/ 4379313 w 4953000"/>
              <a:gd name="connsiteY842" fmla="*/ 601448 h 769442"/>
              <a:gd name="connsiteX843" fmla="*/ 4362334 w 4953000"/>
              <a:gd name="connsiteY843" fmla="*/ 599700 h 769442"/>
              <a:gd name="connsiteX844" fmla="*/ 4351401 w 4953000"/>
              <a:gd name="connsiteY844" fmla="*/ 603001 h 769442"/>
              <a:gd name="connsiteX845" fmla="*/ 4350473 w 4953000"/>
              <a:gd name="connsiteY845" fmla="*/ 599119 h 769442"/>
              <a:gd name="connsiteX846" fmla="*/ 4350006 w 4953000"/>
              <a:gd name="connsiteY846" fmla="*/ 597177 h 769442"/>
              <a:gd name="connsiteX847" fmla="*/ 4339074 w 4953000"/>
              <a:gd name="connsiteY847" fmla="*/ 597954 h 769442"/>
              <a:gd name="connsiteX848" fmla="*/ 4338377 w 4953000"/>
              <a:gd name="connsiteY848" fmla="*/ 599896 h 769442"/>
              <a:gd name="connsiteX849" fmla="*/ 4337448 w 4953000"/>
              <a:gd name="connsiteY849" fmla="*/ 603195 h 769442"/>
              <a:gd name="connsiteX850" fmla="*/ 4327213 w 4953000"/>
              <a:gd name="connsiteY850" fmla="*/ 605331 h 769442"/>
              <a:gd name="connsiteX851" fmla="*/ 4323025 w 4953000"/>
              <a:gd name="connsiteY851" fmla="*/ 602806 h 769442"/>
              <a:gd name="connsiteX852" fmla="*/ 4317210 w 4953000"/>
              <a:gd name="connsiteY852" fmla="*/ 602418 h 769442"/>
              <a:gd name="connsiteX853" fmla="*/ 4313721 w 4953000"/>
              <a:gd name="connsiteY853" fmla="*/ 604554 h 769442"/>
              <a:gd name="connsiteX854" fmla="*/ 4300928 w 4953000"/>
              <a:gd name="connsiteY854" fmla="*/ 606301 h 769442"/>
              <a:gd name="connsiteX855" fmla="*/ 4294646 w 4953000"/>
              <a:gd name="connsiteY855" fmla="*/ 607853 h 769442"/>
              <a:gd name="connsiteX856" fmla="*/ 4276041 w 4953000"/>
              <a:gd name="connsiteY856" fmla="*/ 612705 h 769442"/>
              <a:gd name="connsiteX857" fmla="*/ 4256966 w 4953000"/>
              <a:gd name="connsiteY857" fmla="*/ 597760 h 769442"/>
              <a:gd name="connsiteX858" fmla="*/ 4254641 w 4953000"/>
              <a:gd name="connsiteY858" fmla="*/ 598147 h 769442"/>
              <a:gd name="connsiteX859" fmla="*/ 4254176 w 4953000"/>
              <a:gd name="connsiteY859" fmla="*/ 603195 h 769442"/>
              <a:gd name="connsiteX860" fmla="*/ 4253945 w 4953000"/>
              <a:gd name="connsiteY860" fmla="*/ 606688 h 769442"/>
              <a:gd name="connsiteX861" fmla="*/ 4249524 w 4953000"/>
              <a:gd name="connsiteY861" fmla="*/ 616977 h 769442"/>
              <a:gd name="connsiteX862" fmla="*/ 4243010 w 4953000"/>
              <a:gd name="connsiteY862" fmla="*/ 623381 h 769442"/>
              <a:gd name="connsiteX863" fmla="*/ 4231615 w 4953000"/>
              <a:gd name="connsiteY863" fmla="*/ 621829 h 769442"/>
              <a:gd name="connsiteX864" fmla="*/ 4230916 w 4953000"/>
              <a:gd name="connsiteY864" fmla="*/ 622992 h 769442"/>
              <a:gd name="connsiteX865" fmla="*/ 4226496 w 4953000"/>
              <a:gd name="connsiteY865" fmla="*/ 631728 h 769442"/>
              <a:gd name="connsiteX866" fmla="*/ 4218122 w 4953000"/>
              <a:gd name="connsiteY866" fmla="*/ 623769 h 769442"/>
              <a:gd name="connsiteX867" fmla="*/ 4216029 w 4953000"/>
              <a:gd name="connsiteY867" fmla="*/ 614452 h 769442"/>
              <a:gd name="connsiteX868" fmla="*/ 4187418 w 4953000"/>
              <a:gd name="connsiteY868" fmla="*/ 612705 h 769442"/>
              <a:gd name="connsiteX869" fmla="*/ 4162530 w 4953000"/>
              <a:gd name="connsiteY869" fmla="*/ 613095 h 769442"/>
              <a:gd name="connsiteX870" fmla="*/ 4132525 w 4953000"/>
              <a:gd name="connsiteY870" fmla="*/ 618917 h 769442"/>
              <a:gd name="connsiteX871" fmla="*/ 4134386 w 4953000"/>
              <a:gd name="connsiteY871" fmla="*/ 623381 h 769442"/>
              <a:gd name="connsiteX872" fmla="*/ 4133456 w 4953000"/>
              <a:gd name="connsiteY872" fmla="*/ 623575 h 769442"/>
              <a:gd name="connsiteX873" fmla="*/ 4120896 w 4953000"/>
              <a:gd name="connsiteY873" fmla="*/ 625321 h 769442"/>
              <a:gd name="connsiteX874" fmla="*/ 4092984 w 4953000"/>
              <a:gd name="connsiteY874" fmla="*/ 625517 h 769442"/>
              <a:gd name="connsiteX875" fmla="*/ 4092750 w 4953000"/>
              <a:gd name="connsiteY875" fmla="*/ 624351 h 769442"/>
              <a:gd name="connsiteX876" fmla="*/ 4094146 w 4953000"/>
              <a:gd name="connsiteY876" fmla="*/ 620663 h 769442"/>
              <a:gd name="connsiteX877" fmla="*/ 4102054 w 4953000"/>
              <a:gd name="connsiteY877" fmla="*/ 619110 h 769442"/>
              <a:gd name="connsiteX878" fmla="*/ 4120430 w 4953000"/>
              <a:gd name="connsiteY878" fmla="*/ 606107 h 769442"/>
              <a:gd name="connsiteX879" fmla="*/ 4143690 w 4953000"/>
              <a:gd name="connsiteY879" fmla="*/ 598730 h 769442"/>
              <a:gd name="connsiteX880" fmla="*/ 4171138 w 4953000"/>
              <a:gd name="connsiteY880" fmla="*/ 605911 h 769442"/>
              <a:gd name="connsiteX881" fmla="*/ 4169277 w 4953000"/>
              <a:gd name="connsiteY881" fmla="*/ 595431 h 769442"/>
              <a:gd name="connsiteX882" fmla="*/ 4186954 w 4953000"/>
              <a:gd name="connsiteY882" fmla="*/ 593878 h 769442"/>
              <a:gd name="connsiteX883" fmla="*/ 4220681 w 4953000"/>
              <a:gd name="connsiteY883" fmla="*/ 602418 h 769442"/>
              <a:gd name="connsiteX884" fmla="*/ 4225565 w 4953000"/>
              <a:gd name="connsiteY884" fmla="*/ 591549 h 769442"/>
              <a:gd name="connsiteX885" fmla="*/ 4231846 w 4953000"/>
              <a:gd name="connsiteY885" fmla="*/ 592325 h 769442"/>
              <a:gd name="connsiteX886" fmla="*/ 4235337 w 4953000"/>
              <a:gd name="connsiteY886" fmla="*/ 592908 h 769442"/>
              <a:gd name="connsiteX887" fmla="*/ 4235800 w 4953000"/>
              <a:gd name="connsiteY887" fmla="*/ 587084 h 769442"/>
              <a:gd name="connsiteX888" fmla="*/ 4223472 w 4953000"/>
              <a:gd name="connsiteY888" fmla="*/ 573885 h 769442"/>
              <a:gd name="connsiteX889" fmla="*/ 4213936 w 4953000"/>
              <a:gd name="connsiteY889" fmla="*/ 563985 h 769442"/>
              <a:gd name="connsiteX890" fmla="*/ 4232078 w 4953000"/>
              <a:gd name="connsiteY890" fmla="*/ 555251 h 769442"/>
              <a:gd name="connsiteX891" fmla="*/ 4242778 w 4953000"/>
              <a:gd name="connsiteY891" fmla="*/ 564375 h 769442"/>
              <a:gd name="connsiteX892" fmla="*/ 4245571 w 4953000"/>
              <a:gd name="connsiteY892" fmla="*/ 576604 h 769442"/>
              <a:gd name="connsiteX893" fmla="*/ 4286041 w 4953000"/>
              <a:gd name="connsiteY893" fmla="*/ 584755 h 769442"/>
              <a:gd name="connsiteX894" fmla="*/ 4301395 w 4953000"/>
              <a:gd name="connsiteY894" fmla="*/ 561656 h 769442"/>
              <a:gd name="connsiteX895" fmla="*/ 4281621 w 4953000"/>
              <a:gd name="connsiteY895" fmla="*/ 565928 h 769442"/>
              <a:gd name="connsiteX896" fmla="*/ 4269062 w 4953000"/>
              <a:gd name="connsiteY896" fmla="*/ 568644 h 769442"/>
              <a:gd name="connsiteX897" fmla="*/ 4263945 w 4953000"/>
              <a:gd name="connsiteY897" fmla="*/ 552146 h 769442"/>
              <a:gd name="connsiteX898" fmla="*/ 4274180 w 4953000"/>
              <a:gd name="connsiteY898" fmla="*/ 556804 h 769442"/>
              <a:gd name="connsiteX899" fmla="*/ 4312092 w 4953000"/>
              <a:gd name="connsiteY899" fmla="*/ 557970 h 769442"/>
              <a:gd name="connsiteX900" fmla="*/ 4323725 w 4953000"/>
              <a:gd name="connsiteY900" fmla="*/ 555641 h 769442"/>
              <a:gd name="connsiteX901" fmla="*/ 4331862 w 4953000"/>
              <a:gd name="connsiteY901" fmla="*/ 570003 h 769442"/>
              <a:gd name="connsiteX902" fmla="*/ 4333959 w 4953000"/>
              <a:gd name="connsiteY902" fmla="*/ 571945 h 769442"/>
              <a:gd name="connsiteX903" fmla="*/ 4351169 w 4953000"/>
              <a:gd name="connsiteY903" fmla="*/ 574079 h 769442"/>
              <a:gd name="connsiteX904" fmla="*/ 4367684 w 4953000"/>
              <a:gd name="connsiteY904" fmla="*/ 572332 h 769442"/>
              <a:gd name="connsiteX905" fmla="*/ 4379313 w 4953000"/>
              <a:gd name="connsiteY905" fmla="*/ 567480 h 769442"/>
              <a:gd name="connsiteX906" fmla="*/ 4379780 w 4953000"/>
              <a:gd name="connsiteY906" fmla="*/ 557387 h 769442"/>
              <a:gd name="connsiteX907" fmla="*/ 4393736 w 4953000"/>
              <a:gd name="connsiteY907" fmla="*/ 551952 h 769442"/>
              <a:gd name="connsiteX908" fmla="*/ 4395130 w 4953000"/>
              <a:gd name="connsiteY908" fmla="*/ 550399 h 769442"/>
              <a:gd name="connsiteX909" fmla="*/ 4398388 w 4953000"/>
              <a:gd name="connsiteY909" fmla="*/ 546905 h 769442"/>
              <a:gd name="connsiteX910" fmla="*/ 4409058 w 4953000"/>
              <a:gd name="connsiteY910" fmla="*/ 543945 h 769442"/>
              <a:gd name="connsiteX911" fmla="*/ 2216598 w 4953000"/>
              <a:gd name="connsiteY911" fmla="*/ 543412 h 769442"/>
              <a:gd name="connsiteX912" fmla="*/ 2219412 w 4953000"/>
              <a:gd name="connsiteY912" fmla="*/ 547970 h 769442"/>
              <a:gd name="connsiteX913" fmla="*/ 2218694 w 4953000"/>
              <a:gd name="connsiteY913" fmla="*/ 547681 h 769442"/>
              <a:gd name="connsiteX914" fmla="*/ 2327782 w 4953000"/>
              <a:gd name="connsiteY914" fmla="*/ 539723 h 769442"/>
              <a:gd name="connsiteX915" fmla="*/ 2323130 w 4953000"/>
              <a:gd name="connsiteY915" fmla="*/ 553505 h 769442"/>
              <a:gd name="connsiteX916" fmla="*/ 2309406 w 4953000"/>
              <a:gd name="connsiteY916" fmla="*/ 555251 h 769442"/>
              <a:gd name="connsiteX917" fmla="*/ 2298474 w 4953000"/>
              <a:gd name="connsiteY917" fmla="*/ 546324 h 769442"/>
              <a:gd name="connsiteX918" fmla="*/ 2296149 w 4953000"/>
              <a:gd name="connsiteY918" fmla="*/ 544771 h 769442"/>
              <a:gd name="connsiteX919" fmla="*/ 2285216 w 4953000"/>
              <a:gd name="connsiteY919" fmla="*/ 548457 h 769442"/>
              <a:gd name="connsiteX920" fmla="*/ 2286378 w 4953000"/>
              <a:gd name="connsiteY920" fmla="*/ 550399 h 769442"/>
              <a:gd name="connsiteX921" fmla="*/ 2295682 w 4953000"/>
              <a:gd name="connsiteY921" fmla="*/ 560493 h 769442"/>
              <a:gd name="connsiteX922" fmla="*/ 2296847 w 4953000"/>
              <a:gd name="connsiteY922" fmla="*/ 562433 h 769442"/>
              <a:gd name="connsiteX923" fmla="*/ 2305221 w 4953000"/>
              <a:gd name="connsiteY923" fmla="*/ 562822 h 769442"/>
              <a:gd name="connsiteX924" fmla="*/ 2343133 w 4953000"/>
              <a:gd name="connsiteY924" fmla="*/ 553892 h 769442"/>
              <a:gd name="connsiteX925" fmla="*/ 2327782 w 4953000"/>
              <a:gd name="connsiteY925" fmla="*/ 539723 h 769442"/>
              <a:gd name="connsiteX926" fmla="*/ 2875090 w 4953000"/>
              <a:gd name="connsiteY926" fmla="*/ 539528 h 769442"/>
              <a:gd name="connsiteX927" fmla="*/ 2888348 w 4953000"/>
              <a:gd name="connsiteY927" fmla="*/ 546515 h 769442"/>
              <a:gd name="connsiteX928" fmla="*/ 2896487 w 4953000"/>
              <a:gd name="connsiteY928" fmla="*/ 549427 h 769442"/>
              <a:gd name="connsiteX929" fmla="*/ 2903234 w 4953000"/>
              <a:gd name="connsiteY929" fmla="*/ 560297 h 769442"/>
              <a:gd name="connsiteX930" fmla="*/ 2914399 w 4953000"/>
              <a:gd name="connsiteY930" fmla="*/ 561267 h 769442"/>
              <a:gd name="connsiteX931" fmla="*/ 2917886 w 4953000"/>
              <a:gd name="connsiteY931" fmla="*/ 564566 h 769442"/>
              <a:gd name="connsiteX932" fmla="*/ 2932308 w 4953000"/>
              <a:gd name="connsiteY932" fmla="*/ 567285 h 769442"/>
              <a:gd name="connsiteX933" fmla="*/ 2938821 w 4953000"/>
              <a:gd name="connsiteY933" fmla="*/ 573300 h 769442"/>
              <a:gd name="connsiteX934" fmla="*/ 2920680 w 4953000"/>
              <a:gd name="connsiteY934" fmla="*/ 574272 h 769442"/>
              <a:gd name="connsiteX935" fmla="*/ 2900907 w 4953000"/>
              <a:gd name="connsiteY935" fmla="*/ 572720 h 769442"/>
              <a:gd name="connsiteX936" fmla="*/ 2895324 w 4953000"/>
              <a:gd name="connsiteY936" fmla="*/ 575242 h 769442"/>
              <a:gd name="connsiteX937" fmla="*/ 2873227 w 4953000"/>
              <a:gd name="connsiteY937" fmla="*/ 557385 h 769442"/>
              <a:gd name="connsiteX938" fmla="*/ 2868809 w 4953000"/>
              <a:gd name="connsiteY938" fmla="*/ 551563 h 769442"/>
              <a:gd name="connsiteX939" fmla="*/ 2866250 w 4953000"/>
              <a:gd name="connsiteY939" fmla="*/ 548262 h 769442"/>
              <a:gd name="connsiteX940" fmla="*/ 2875090 w 4953000"/>
              <a:gd name="connsiteY940" fmla="*/ 539528 h 769442"/>
              <a:gd name="connsiteX941" fmla="*/ 3587313 w 4953000"/>
              <a:gd name="connsiteY941" fmla="*/ 538947 h 769442"/>
              <a:gd name="connsiteX942" fmla="*/ 3578704 w 4953000"/>
              <a:gd name="connsiteY942" fmla="*/ 541665 h 769442"/>
              <a:gd name="connsiteX943" fmla="*/ 3579635 w 4953000"/>
              <a:gd name="connsiteY943" fmla="*/ 542442 h 769442"/>
              <a:gd name="connsiteX944" fmla="*/ 3595452 w 4953000"/>
              <a:gd name="connsiteY944" fmla="*/ 554669 h 769442"/>
              <a:gd name="connsiteX945" fmla="*/ 3608014 w 4953000"/>
              <a:gd name="connsiteY945" fmla="*/ 554669 h 769442"/>
              <a:gd name="connsiteX946" fmla="*/ 3587313 w 4953000"/>
              <a:gd name="connsiteY946" fmla="*/ 538947 h 769442"/>
              <a:gd name="connsiteX947" fmla="*/ 2815544 w 4953000"/>
              <a:gd name="connsiteY947" fmla="*/ 538558 h 769442"/>
              <a:gd name="connsiteX948" fmla="*/ 2837410 w 4953000"/>
              <a:gd name="connsiteY948" fmla="*/ 545741 h 769442"/>
              <a:gd name="connsiteX949" fmla="*/ 2839967 w 4953000"/>
              <a:gd name="connsiteY949" fmla="*/ 551563 h 769442"/>
              <a:gd name="connsiteX950" fmla="*/ 2837410 w 4953000"/>
              <a:gd name="connsiteY950" fmla="*/ 554862 h 769442"/>
              <a:gd name="connsiteX951" fmla="*/ 2829268 w 4953000"/>
              <a:gd name="connsiteY951" fmla="*/ 554086 h 769442"/>
              <a:gd name="connsiteX952" fmla="*/ 2825779 w 4953000"/>
              <a:gd name="connsiteY952" fmla="*/ 547294 h 769442"/>
              <a:gd name="connsiteX953" fmla="*/ 2815544 w 4953000"/>
              <a:gd name="connsiteY953" fmla="*/ 538558 h 769442"/>
              <a:gd name="connsiteX954" fmla="*/ 736507 w 4953000"/>
              <a:gd name="connsiteY954" fmla="*/ 537733 h 769442"/>
              <a:gd name="connsiteX955" fmla="*/ 743311 w 4953000"/>
              <a:gd name="connsiteY955" fmla="*/ 539723 h 769442"/>
              <a:gd name="connsiteX956" fmla="*/ 759592 w 4953000"/>
              <a:gd name="connsiteY956" fmla="*/ 549427 h 769442"/>
              <a:gd name="connsiteX957" fmla="*/ 770292 w 4953000"/>
              <a:gd name="connsiteY957" fmla="*/ 556221 h 769442"/>
              <a:gd name="connsiteX958" fmla="*/ 740752 w 4953000"/>
              <a:gd name="connsiteY958" fmla="*/ 557581 h 769442"/>
              <a:gd name="connsiteX959" fmla="*/ 737030 w 4953000"/>
              <a:gd name="connsiteY959" fmla="*/ 551369 h 769442"/>
              <a:gd name="connsiteX960" fmla="*/ 734239 w 4953000"/>
              <a:gd name="connsiteY960" fmla="*/ 546515 h 769442"/>
              <a:gd name="connsiteX961" fmla="*/ 727262 w 4953000"/>
              <a:gd name="connsiteY961" fmla="*/ 538364 h 769442"/>
              <a:gd name="connsiteX962" fmla="*/ 736507 w 4953000"/>
              <a:gd name="connsiteY962" fmla="*/ 537733 h 769442"/>
              <a:gd name="connsiteX963" fmla="*/ 2552009 w 4953000"/>
              <a:gd name="connsiteY963" fmla="*/ 535841 h 769442"/>
              <a:gd name="connsiteX964" fmla="*/ 2548752 w 4953000"/>
              <a:gd name="connsiteY964" fmla="*/ 551563 h 769442"/>
              <a:gd name="connsiteX965" fmla="*/ 2560847 w 4953000"/>
              <a:gd name="connsiteY965" fmla="*/ 544575 h 769442"/>
              <a:gd name="connsiteX966" fmla="*/ 2562942 w 4953000"/>
              <a:gd name="connsiteY966" fmla="*/ 538947 h 769442"/>
              <a:gd name="connsiteX967" fmla="*/ 2563406 w 4953000"/>
              <a:gd name="connsiteY967" fmla="*/ 537588 h 769442"/>
              <a:gd name="connsiteX968" fmla="*/ 2552009 w 4953000"/>
              <a:gd name="connsiteY968" fmla="*/ 535841 h 769442"/>
              <a:gd name="connsiteX969" fmla="*/ 491170 w 4953000"/>
              <a:gd name="connsiteY969" fmla="*/ 534289 h 769442"/>
              <a:gd name="connsiteX970" fmla="*/ 496056 w 4953000"/>
              <a:gd name="connsiteY970" fmla="*/ 535258 h 769442"/>
              <a:gd name="connsiteX971" fmla="*/ 500010 w 4953000"/>
              <a:gd name="connsiteY971" fmla="*/ 543995 h 769442"/>
              <a:gd name="connsiteX972" fmla="*/ 501407 w 4953000"/>
              <a:gd name="connsiteY972" fmla="*/ 550787 h 769442"/>
              <a:gd name="connsiteX973" fmla="*/ 532110 w 4953000"/>
              <a:gd name="connsiteY973" fmla="*/ 556611 h 769442"/>
              <a:gd name="connsiteX974" fmla="*/ 540249 w 4953000"/>
              <a:gd name="connsiteY974" fmla="*/ 560493 h 769442"/>
              <a:gd name="connsiteX975" fmla="*/ 548623 w 4953000"/>
              <a:gd name="connsiteY975" fmla="*/ 582426 h 769442"/>
              <a:gd name="connsiteX976" fmla="*/ 542110 w 4953000"/>
              <a:gd name="connsiteY976" fmla="*/ 589220 h 769442"/>
              <a:gd name="connsiteX977" fmla="*/ 510244 w 4953000"/>
              <a:gd name="connsiteY977" fmla="*/ 587471 h 769442"/>
              <a:gd name="connsiteX978" fmla="*/ 501639 w 4953000"/>
              <a:gd name="connsiteY978" fmla="*/ 589607 h 769442"/>
              <a:gd name="connsiteX979" fmla="*/ 489309 w 4953000"/>
              <a:gd name="connsiteY979" fmla="*/ 595624 h 769442"/>
              <a:gd name="connsiteX980" fmla="*/ 497219 w 4953000"/>
              <a:gd name="connsiteY980" fmla="*/ 576604 h 769442"/>
              <a:gd name="connsiteX981" fmla="*/ 501639 w 4953000"/>
              <a:gd name="connsiteY981" fmla="*/ 578350 h 769442"/>
              <a:gd name="connsiteX982" fmla="*/ 510943 w 4953000"/>
              <a:gd name="connsiteY982" fmla="*/ 582232 h 769442"/>
              <a:gd name="connsiteX983" fmla="*/ 524899 w 4953000"/>
              <a:gd name="connsiteY983" fmla="*/ 572915 h 769442"/>
              <a:gd name="connsiteX984" fmla="*/ 522107 w 4953000"/>
              <a:gd name="connsiteY984" fmla="*/ 569810 h 769442"/>
              <a:gd name="connsiteX985" fmla="*/ 509546 w 4953000"/>
              <a:gd name="connsiteY985" fmla="*/ 562822 h 769442"/>
              <a:gd name="connsiteX986" fmla="*/ 497917 w 4953000"/>
              <a:gd name="connsiteY986" fmla="*/ 563405 h 769442"/>
              <a:gd name="connsiteX987" fmla="*/ 476750 w 4953000"/>
              <a:gd name="connsiteY987" fmla="*/ 568644 h 769442"/>
              <a:gd name="connsiteX988" fmla="*/ 464191 w 4953000"/>
              <a:gd name="connsiteY988" fmla="*/ 566508 h 769442"/>
              <a:gd name="connsiteX989" fmla="*/ 446511 w 4953000"/>
              <a:gd name="connsiteY989" fmla="*/ 572526 h 769442"/>
              <a:gd name="connsiteX990" fmla="*/ 445116 w 4953000"/>
              <a:gd name="connsiteY990" fmla="*/ 563985 h 769442"/>
              <a:gd name="connsiteX991" fmla="*/ 446745 w 4953000"/>
              <a:gd name="connsiteY991" fmla="*/ 561656 h 769442"/>
              <a:gd name="connsiteX992" fmla="*/ 449768 w 4953000"/>
              <a:gd name="connsiteY992" fmla="*/ 558746 h 769442"/>
              <a:gd name="connsiteX993" fmla="*/ 462095 w 4953000"/>
              <a:gd name="connsiteY993" fmla="*/ 560103 h 769442"/>
              <a:gd name="connsiteX994" fmla="*/ 466747 w 4953000"/>
              <a:gd name="connsiteY994" fmla="*/ 551563 h 769442"/>
              <a:gd name="connsiteX995" fmla="*/ 469771 w 4953000"/>
              <a:gd name="connsiteY995" fmla="*/ 545935 h 769442"/>
              <a:gd name="connsiteX996" fmla="*/ 491170 w 4953000"/>
              <a:gd name="connsiteY996" fmla="*/ 534289 h 769442"/>
              <a:gd name="connsiteX997" fmla="*/ 1616954 w 4953000"/>
              <a:gd name="connsiteY997" fmla="*/ 530794 h 769442"/>
              <a:gd name="connsiteX998" fmla="*/ 1621606 w 4953000"/>
              <a:gd name="connsiteY998" fmla="*/ 534482 h 769442"/>
              <a:gd name="connsiteX999" fmla="*/ 1630212 w 4953000"/>
              <a:gd name="connsiteY999" fmla="*/ 541276 h 769442"/>
              <a:gd name="connsiteX1000" fmla="*/ 1639750 w 4953000"/>
              <a:gd name="connsiteY1000" fmla="*/ 540111 h 769442"/>
              <a:gd name="connsiteX1001" fmla="*/ 1637889 w 4953000"/>
              <a:gd name="connsiteY1001" fmla="*/ 542635 h 769442"/>
              <a:gd name="connsiteX1002" fmla="*/ 1633003 w 4953000"/>
              <a:gd name="connsiteY1002" fmla="*/ 546711 h 769442"/>
              <a:gd name="connsiteX1003" fmla="*/ 1627420 w 4953000"/>
              <a:gd name="connsiteY1003" fmla="*/ 546128 h 769442"/>
              <a:gd name="connsiteX1004" fmla="*/ 1601836 w 4953000"/>
              <a:gd name="connsiteY1004" fmla="*/ 537201 h 769442"/>
              <a:gd name="connsiteX1005" fmla="*/ 1598578 w 4953000"/>
              <a:gd name="connsiteY1005" fmla="*/ 535841 h 769442"/>
              <a:gd name="connsiteX1006" fmla="*/ 1616954 w 4953000"/>
              <a:gd name="connsiteY1006" fmla="*/ 530794 h 769442"/>
              <a:gd name="connsiteX1007" fmla="*/ 3142115 w 4953000"/>
              <a:gd name="connsiteY1007" fmla="*/ 529630 h 769442"/>
              <a:gd name="connsiteX1008" fmla="*/ 3148161 w 4953000"/>
              <a:gd name="connsiteY1008" fmla="*/ 532346 h 769442"/>
              <a:gd name="connsiteX1009" fmla="*/ 3153746 w 4953000"/>
              <a:gd name="connsiteY1009" fmla="*/ 534869 h 769442"/>
              <a:gd name="connsiteX1010" fmla="*/ 3157001 w 4953000"/>
              <a:gd name="connsiteY1010" fmla="*/ 548457 h 769442"/>
              <a:gd name="connsiteX1011" fmla="*/ 3140952 w 4953000"/>
              <a:gd name="connsiteY1011" fmla="*/ 551369 h 769442"/>
              <a:gd name="connsiteX1012" fmla="*/ 3120716 w 4953000"/>
              <a:gd name="connsiteY1012" fmla="*/ 541470 h 769442"/>
              <a:gd name="connsiteX1013" fmla="*/ 3142115 w 4953000"/>
              <a:gd name="connsiteY1013" fmla="*/ 529630 h 769442"/>
              <a:gd name="connsiteX1014" fmla="*/ 3414954 w 4953000"/>
              <a:gd name="connsiteY1014" fmla="*/ 528854 h 769442"/>
              <a:gd name="connsiteX1015" fmla="*/ 3406581 w 4953000"/>
              <a:gd name="connsiteY1015" fmla="*/ 534678 h 769442"/>
              <a:gd name="connsiteX1016" fmla="*/ 3391694 w 4953000"/>
              <a:gd name="connsiteY1016" fmla="*/ 548653 h 769442"/>
              <a:gd name="connsiteX1017" fmla="*/ 3377738 w 4953000"/>
              <a:gd name="connsiteY1017" fmla="*/ 550982 h 769442"/>
              <a:gd name="connsiteX1018" fmla="*/ 3376112 w 4953000"/>
              <a:gd name="connsiteY1018" fmla="*/ 551176 h 769442"/>
              <a:gd name="connsiteX1019" fmla="*/ 3353316 w 4953000"/>
              <a:gd name="connsiteY1019" fmla="*/ 561463 h 769442"/>
              <a:gd name="connsiteX1020" fmla="*/ 3352386 w 4953000"/>
              <a:gd name="connsiteY1020" fmla="*/ 568257 h 769442"/>
              <a:gd name="connsiteX1021" fmla="*/ 3354713 w 4953000"/>
              <a:gd name="connsiteY1021" fmla="*/ 566898 h 769442"/>
              <a:gd name="connsiteX1022" fmla="*/ 3359130 w 4953000"/>
              <a:gd name="connsiteY1022" fmla="*/ 564568 h 769442"/>
              <a:gd name="connsiteX1023" fmla="*/ 3374017 w 4953000"/>
              <a:gd name="connsiteY1023" fmla="*/ 566510 h 769442"/>
              <a:gd name="connsiteX1024" fmla="*/ 3397277 w 4953000"/>
              <a:gd name="connsiteY1024" fmla="*/ 553505 h 769442"/>
              <a:gd name="connsiteX1025" fmla="*/ 3410537 w 4953000"/>
              <a:gd name="connsiteY1025" fmla="*/ 560686 h 769442"/>
              <a:gd name="connsiteX1026" fmla="*/ 3417978 w 4953000"/>
              <a:gd name="connsiteY1026" fmla="*/ 564762 h 769442"/>
              <a:gd name="connsiteX1027" fmla="*/ 3421934 w 4953000"/>
              <a:gd name="connsiteY1027" fmla="*/ 545547 h 769442"/>
              <a:gd name="connsiteX1028" fmla="*/ 3426818 w 4953000"/>
              <a:gd name="connsiteY1028" fmla="*/ 540693 h 769442"/>
              <a:gd name="connsiteX1029" fmla="*/ 3421467 w 4953000"/>
              <a:gd name="connsiteY1029" fmla="*/ 530406 h 769442"/>
              <a:gd name="connsiteX1030" fmla="*/ 592351 w 4953000"/>
              <a:gd name="connsiteY1030" fmla="*/ 528854 h 769442"/>
              <a:gd name="connsiteX1031" fmla="*/ 602122 w 4953000"/>
              <a:gd name="connsiteY1031" fmla="*/ 538171 h 769442"/>
              <a:gd name="connsiteX1032" fmla="*/ 601890 w 4953000"/>
              <a:gd name="connsiteY1032" fmla="*/ 538171 h 769442"/>
              <a:gd name="connsiteX1033" fmla="*/ 588864 w 4953000"/>
              <a:gd name="connsiteY1033" fmla="*/ 536811 h 769442"/>
              <a:gd name="connsiteX1034" fmla="*/ 596307 w 4953000"/>
              <a:gd name="connsiteY1034" fmla="*/ 553505 h 769442"/>
              <a:gd name="connsiteX1035" fmla="*/ 600959 w 4953000"/>
              <a:gd name="connsiteY1035" fmla="*/ 555639 h 769442"/>
              <a:gd name="connsiteX1036" fmla="*/ 605145 w 4953000"/>
              <a:gd name="connsiteY1036" fmla="*/ 560103 h 769442"/>
              <a:gd name="connsiteX1037" fmla="*/ 593980 w 4953000"/>
              <a:gd name="connsiteY1037" fmla="*/ 570973 h 769442"/>
              <a:gd name="connsiteX1038" fmla="*/ 593516 w 4953000"/>
              <a:gd name="connsiteY1038" fmla="*/ 576991 h 769442"/>
              <a:gd name="connsiteX1039" fmla="*/ 583282 w 4953000"/>
              <a:gd name="connsiteY1039" fmla="*/ 584366 h 769442"/>
              <a:gd name="connsiteX1040" fmla="*/ 574908 w 4953000"/>
              <a:gd name="connsiteY1040" fmla="*/ 590577 h 769442"/>
              <a:gd name="connsiteX1041" fmla="*/ 565370 w 4953000"/>
              <a:gd name="connsiteY1041" fmla="*/ 582232 h 769442"/>
              <a:gd name="connsiteX1042" fmla="*/ 561648 w 4953000"/>
              <a:gd name="connsiteY1042" fmla="*/ 573109 h 769442"/>
              <a:gd name="connsiteX1043" fmla="*/ 562115 w 4953000"/>
              <a:gd name="connsiteY1043" fmla="*/ 562433 h 769442"/>
              <a:gd name="connsiteX1044" fmla="*/ 562115 w 4953000"/>
              <a:gd name="connsiteY1044" fmla="*/ 561073 h 769442"/>
              <a:gd name="connsiteX1045" fmla="*/ 570022 w 4953000"/>
              <a:gd name="connsiteY1045" fmla="*/ 549040 h 769442"/>
              <a:gd name="connsiteX1046" fmla="*/ 576303 w 4953000"/>
              <a:gd name="connsiteY1046" fmla="*/ 543216 h 769442"/>
              <a:gd name="connsiteX1047" fmla="*/ 590027 w 4953000"/>
              <a:gd name="connsiteY1047" fmla="*/ 530213 h 769442"/>
              <a:gd name="connsiteX1048" fmla="*/ 426042 w 4953000"/>
              <a:gd name="connsiteY1048" fmla="*/ 528271 h 769442"/>
              <a:gd name="connsiteX1049" fmla="*/ 436508 w 4953000"/>
              <a:gd name="connsiteY1049" fmla="*/ 534676 h 769442"/>
              <a:gd name="connsiteX1050" fmla="*/ 432323 w 4953000"/>
              <a:gd name="connsiteY1050" fmla="*/ 543605 h 769442"/>
              <a:gd name="connsiteX1051" fmla="*/ 438369 w 4953000"/>
              <a:gd name="connsiteY1051" fmla="*/ 552339 h 769442"/>
              <a:gd name="connsiteX1052" fmla="*/ 436044 w 4953000"/>
              <a:gd name="connsiteY1052" fmla="*/ 550980 h 769442"/>
              <a:gd name="connsiteX1053" fmla="*/ 391849 w 4953000"/>
              <a:gd name="connsiteY1053" fmla="*/ 557774 h 769442"/>
              <a:gd name="connsiteX1054" fmla="*/ 390455 w 4953000"/>
              <a:gd name="connsiteY1054" fmla="*/ 558163 h 769442"/>
              <a:gd name="connsiteX1055" fmla="*/ 384640 w 4953000"/>
              <a:gd name="connsiteY1055" fmla="*/ 560297 h 769442"/>
              <a:gd name="connsiteX1056" fmla="*/ 383710 w 4953000"/>
              <a:gd name="connsiteY1056" fmla="*/ 542829 h 769442"/>
              <a:gd name="connsiteX1057" fmla="*/ 396967 w 4953000"/>
              <a:gd name="connsiteY1057" fmla="*/ 545935 h 769442"/>
              <a:gd name="connsiteX1058" fmla="*/ 416738 w 4953000"/>
              <a:gd name="connsiteY1058" fmla="*/ 531183 h 769442"/>
              <a:gd name="connsiteX1059" fmla="*/ 416970 w 4953000"/>
              <a:gd name="connsiteY1059" fmla="*/ 529241 h 769442"/>
              <a:gd name="connsiteX1060" fmla="*/ 426042 w 4953000"/>
              <a:gd name="connsiteY1060" fmla="*/ 528271 h 769442"/>
              <a:gd name="connsiteX1061" fmla="*/ 762617 w 4953000"/>
              <a:gd name="connsiteY1061" fmla="*/ 527882 h 769442"/>
              <a:gd name="connsiteX1062" fmla="*/ 783782 w 4953000"/>
              <a:gd name="connsiteY1062" fmla="*/ 536228 h 769442"/>
              <a:gd name="connsiteX1063" fmla="*/ 794483 w 4953000"/>
              <a:gd name="connsiteY1063" fmla="*/ 537588 h 769442"/>
              <a:gd name="connsiteX1064" fmla="*/ 805181 w 4953000"/>
              <a:gd name="connsiteY1064" fmla="*/ 539141 h 769442"/>
              <a:gd name="connsiteX1065" fmla="*/ 831232 w 4953000"/>
              <a:gd name="connsiteY1065" fmla="*/ 536811 h 769442"/>
              <a:gd name="connsiteX1066" fmla="*/ 841701 w 4953000"/>
              <a:gd name="connsiteY1066" fmla="*/ 539141 h 769442"/>
              <a:gd name="connsiteX1067" fmla="*/ 845887 w 4953000"/>
              <a:gd name="connsiteY1067" fmla="*/ 538558 h 769442"/>
              <a:gd name="connsiteX1068" fmla="*/ 851005 w 4953000"/>
              <a:gd name="connsiteY1068" fmla="*/ 542051 h 769442"/>
              <a:gd name="connsiteX1069" fmla="*/ 845423 w 4953000"/>
              <a:gd name="connsiteY1069" fmla="*/ 546128 h 769442"/>
              <a:gd name="connsiteX1070" fmla="*/ 825884 w 4953000"/>
              <a:gd name="connsiteY1070" fmla="*/ 556026 h 769442"/>
              <a:gd name="connsiteX1071" fmla="*/ 809137 w 4953000"/>
              <a:gd name="connsiteY1071" fmla="*/ 554473 h 769442"/>
              <a:gd name="connsiteX1072" fmla="*/ 808439 w 4953000"/>
              <a:gd name="connsiteY1072" fmla="*/ 543022 h 769442"/>
              <a:gd name="connsiteX1073" fmla="*/ 795181 w 4953000"/>
              <a:gd name="connsiteY1073" fmla="*/ 546709 h 769442"/>
              <a:gd name="connsiteX1074" fmla="*/ 782388 w 4953000"/>
              <a:gd name="connsiteY1074" fmla="*/ 547098 h 769442"/>
              <a:gd name="connsiteX1075" fmla="*/ 762617 w 4953000"/>
              <a:gd name="connsiteY1075" fmla="*/ 527882 h 769442"/>
              <a:gd name="connsiteX1076" fmla="*/ 4707979 w 4953000"/>
              <a:gd name="connsiteY1076" fmla="*/ 527494 h 769442"/>
              <a:gd name="connsiteX1077" fmla="*/ 4747520 w 4953000"/>
              <a:gd name="connsiteY1077" fmla="*/ 532542 h 769442"/>
              <a:gd name="connsiteX1078" fmla="*/ 4758688 w 4953000"/>
              <a:gd name="connsiteY1078" fmla="*/ 536035 h 769442"/>
              <a:gd name="connsiteX1079" fmla="*/ 4759383 w 4953000"/>
              <a:gd name="connsiteY1079" fmla="*/ 539723 h 769442"/>
              <a:gd name="connsiteX1080" fmla="*/ 4752638 w 4953000"/>
              <a:gd name="connsiteY1080" fmla="*/ 542635 h 769442"/>
              <a:gd name="connsiteX1081" fmla="*/ 4742172 w 4953000"/>
              <a:gd name="connsiteY1081" fmla="*/ 544575 h 769442"/>
              <a:gd name="connsiteX1082" fmla="*/ 4729378 w 4953000"/>
              <a:gd name="connsiteY1082" fmla="*/ 539530 h 769442"/>
              <a:gd name="connsiteX1083" fmla="*/ 4724726 w 4953000"/>
              <a:gd name="connsiteY1083" fmla="*/ 545935 h 769442"/>
              <a:gd name="connsiteX1084" fmla="*/ 4709374 w 4953000"/>
              <a:gd name="connsiteY1084" fmla="*/ 539141 h 769442"/>
              <a:gd name="connsiteX1085" fmla="*/ 4708910 w 4953000"/>
              <a:gd name="connsiteY1085" fmla="*/ 535841 h 769442"/>
              <a:gd name="connsiteX1086" fmla="*/ 4667042 w 4953000"/>
              <a:gd name="connsiteY1086" fmla="*/ 527494 h 769442"/>
              <a:gd name="connsiteX1087" fmla="*/ 4674716 w 4953000"/>
              <a:gd name="connsiteY1087" fmla="*/ 530019 h 769442"/>
              <a:gd name="connsiteX1088" fmla="*/ 4683555 w 4953000"/>
              <a:gd name="connsiteY1088" fmla="*/ 539723 h 769442"/>
              <a:gd name="connsiteX1089" fmla="*/ 4667042 w 4953000"/>
              <a:gd name="connsiteY1089" fmla="*/ 547100 h 769442"/>
              <a:gd name="connsiteX1090" fmla="*/ 4658668 w 4953000"/>
              <a:gd name="connsiteY1090" fmla="*/ 540500 h 769442"/>
              <a:gd name="connsiteX1091" fmla="*/ 4656807 w 4953000"/>
              <a:gd name="connsiteY1091" fmla="*/ 535648 h 769442"/>
              <a:gd name="connsiteX1092" fmla="*/ 4667042 w 4953000"/>
              <a:gd name="connsiteY1092" fmla="*/ 527494 h 769442"/>
              <a:gd name="connsiteX1093" fmla="*/ 4625171 w 4953000"/>
              <a:gd name="connsiteY1093" fmla="*/ 526524 h 769442"/>
              <a:gd name="connsiteX1094" fmla="*/ 4633313 w 4953000"/>
              <a:gd name="connsiteY1094" fmla="*/ 536424 h 769442"/>
              <a:gd name="connsiteX1095" fmla="*/ 4627032 w 4953000"/>
              <a:gd name="connsiteY1095" fmla="*/ 535841 h 769442"/>
              <a:gd name="connsiteX1096" fmla="*/ 4616566 w 4953000"/>
              <a:gd name="connsiteY1096" fmla="*/ 538171 h 769442"/>
              <a:gd name="connsiteX1097" fmla="*/ 4580978 w 4953000"/>
              <a:gd name="connsiteY1097" fmla="*/ 555641 h 769442"/>
              <a:gd name="connsiteX1098" fmla="*/ 4574233 w 4953000"/>
              <a:gd name="connsiteY1098" fmla="*/ 559523 h 769442"/>
              <a:gd name="connsiteX1099" fmla="*/ 4594468 w 4953000"/>
              <a:gd name="connsiteY1099" fmla="*/ 567287 h 769442"/>
              <a:gd name="connsiteX1100" fmla="*/ 4579816 w 4953000"/>
              <a:gd name="connsiteY1100" fmla="*/ 570586 h 769442"/>
              <a:gd name="connsiteX1101" fmla="*/ 4568651 w 4953000"/>
              <a:gd name="connsiteY1101" fmla="*/ 572526 h 769442"/>
              <a:gd name="connsiteX1102" fmla="*/ 4548647 w 4953000"/>
              <a:gd name="connsiteY1102" fmla="*/ 564375 h 769442"/>
              <a:gd name="connsiteX1103" fmla="*/ 4542600 w 4953000"/>
              <a:gd name="connsiteY1103" fmla="*/ 562822 h 769442"/>
              <a:gd name="connsiteX1104" fmla="*/ 4537713 w 4953000"/>
              <a:gd name="connsiteY1104" fmla="*/ 545352 h 769442"/>
              <a:gd name="connsiteX1105" fmla="*/ 4553299 w 4953000"/>
              <a:gd name="connsiteY1105" fmla="*/ 547487 h 769442"/>
              <a:gd name="connsiteX1106" fmla="*/ 4562834 w 4953000"/>
              <a:gd name="connsiteY1106" fmla="*/ 548847 h 769442"/>
              <a:gd name="connsiteX1107" fmla="*/ 4589120 w 4953000"/>
              <a:gd name="connsiteY1107" fmla="*/ 539917 h 769442"/>
              <a:gd name="connsiteX1108" fmla="*/ 4594237 w 4953000"/>
              <a:gd name="connsiteY1108" fmla="*/ 536811 h 769442"/>
              <a:gd name="connsiteX1109" fmla="*/ 4605632 w 4953000"/>
              <a:gd name="connsiteY1109" fmla="*/ 530213 h 769442"/>
              <a:gd name="connsiteX1110" fmla="*/ 4615403 w 4953000"/>
              <a:gd name="connsiteY1110" fmla="*/ 528077 h 769442"/>
              <a:gd name="connsiteX1111" fmla="*/ 4625171 w 4953000"/>
              <a:gd name="connsiteY1111" fmla="*/ 526524 h 769442"/>
              <a:gd name="connsiteX1112" fmla="*/ 1121923 w 4953000"/>
              <a:gd name="connsiteY1112" fmla="*/ 526159 h 769442"/>
              <a:gd name="connsiteX1113" fmla="*/ 1125935 w 4953000"/>
              <a:gd name="connsiteY1113" fmla="*/ 526718 h 769442"/>
              <a:gd name="connsiteX1114" fmla="*/ 1127332 w 4953000"/>
              <a:gd name="connsiteY1114" fmla="*/ 529824 h 769442"/>
              <a:gd name="connsiteX1115" fmla="*/ 1128960 w 4953000"/>
              <a:gd name="connsiteY1115" fmla="*/ 533123 h 769442"/>
              <a:gd name="connsiteX1116" fmla="*/ 1135473 w 4953000"/>
              <a:gd name="connsiteY1116" fmla="*/ 542440 h 769442"/>
              <a:gd name="connsiteX1117" fmla="*/ 1149195 w 4953000"/>
              <a:gd name="connsiteY1117" fmla="*/ 548264 h 769442"/>
              <a:gd name="connsiteX1118" fmla="*/ 1152220 w 4953000"/>
              <a:gd name="connsiteY1118" fmla="*/ 558162 h 769442"/>
              <a:gd name="connsiteX1119" fmla="*/ 1153847 w 4953000"/>
              <a:gd name="connsiteY1119" fmla="*/ 557192 h 769442"/>
              <a:gd name="connsiteX1120" fmla="*/ 1167107 w 4953000"/>
              <a:gd name="connsiteY1120" fmla="*/ 558551 h 769442"/>
              <a:gd name="connsiteX1121" fmla="*/ 1174084 w 4953000"/>
              <a:gd name="connsiteY1121" fmla="*/ 561267 h 769442"/>
              <a:gd name="connsiteX1122" fmla="*/ 1186411 w 4953000"/>
              <a:gd name="connsiteY1122" fmla="*/ 561850 h 769442"/>
              <a:gd name="connsiteX1123" fmla="*/ 1220836 w 4953000"/>
              <a:gd name="connsiteY1123" fmla="*/ 574466 h 769442"/>
              <a:gd name="connsiteX1124" fmla="*/ 1212462 w 4953000"/>
              <a:gd name="connsiteY1124" fmla="*/ 568061 h 769442"/>
              <a:gd name="connsiteX1125" fmla="*/ 1210601 w 4953000"/>
              <a:gd name="connsiteY1125" fmla="*/ 566702 h 769442"/>
              <a:gd name="connsiteX1126" fmla="*/ 1217348 w 4953000"/>
              <a:gd name="connsiteY1126" fmla="*/ 561463 h 769442"/>
              <a:gd name="connsiteX1127" fmla="*/ 1226884 w 4953000"/>
              <a:gd name="connsiteY1127" fmla="*/ 565345 h 769442"/>
              <a:gd name="connsiteX1128" fmla="*/ 1235258 w 4953000"/>
              <a:gd name="connsiteY1128" fmla="*/ 569614 h 769442"/>
              <a:gd name="connsiteX1129" fmla="*/ 1241304 w 4953000"/>
              <a:gd name="connsiteY1129" fmla="*/ 568838 h 769442"/>
              <a:gd name="connsiteX1130" fmla="*/ 1247121 w 4953000"/>
              <a:gd name="connsiteY1130" fmla="*/ 568061 h 769442"/>
              <a:gd name="connsiteX1131" fmla="*/ 1238980 w 4953000"/>
              <a:gd name="connsiteY1131" fmla="*/ 561267 h 769442"/>
              <a:gd name="connsiteX1132" fmla="*/ 1230374 w 4953000"/>
              <a:gd name="connsiteY1132" fmla="*/ 556028 h 769442"/>
              <a:gd name="connsiteX1133" fmla="*/ 1230606 w 4953000"/>
              <a:gd name="connsiteY1133" fmla="*/ 547098 h 769442"/>
              <a:gd name="connsiteX1134" fmla="*/ 1233861 w 4953000"/>
              <a:gd name="connsiteY1134" fmla="*/ 545158 h 769442"/>
              <a:gd name="connsiteX1135" fmla="*/ 1240374 w 4953000"/>
              <a:gd name="connsiteY1135" fmla="*/ 543216 h 769442"/>
              <a:gd name="connsiteX1136" fmla="*/ 1249912 w 4953000"/>
              <a:gd name="connsiteY1136" fmla="*/ 554862 h 769442"/>
              <a:gd name="connsiteX1137" fmla="*/ 1270845 w 4953000"/>
              <a:gd name="connsiteY1137" fmla="*/ 544769 h 769442"/>
              <a:gd name="connsiteX1138" fmla="*/ 1274103 w 4953000"/>
              <a:gd name="connsiteY1138" fmla="*/ 546128 h 769442"/>
              <a:gd name="connsiteX1139" fmla="*/ 1284801 w 4953000"/>
              <a:gd name="connsiteY1139" fmla="*/ 551174 h 769442"/>
              <a:gd name="connsiteX1140" fmla="*/ 1275033 w 4953000"/>
              <a:gd name="connsiteY1140" fmla="*/ 556415 h 769442"/>
              <a:gd name="connsiteX1141" fmla="*/ 1272938 w 4953000"/>
              <a:gd name="connsiteY1141" fmla="*/ 561850 h 769442"/>
              <a:gd name="connsiteX1142" fmla="*/ 1280616 w 4953000"/>
              <a:gd name="connsiteY1142" fmla="*/ 563985 h 769442"/>
              <a:gd name="connsiteX1143" fmla="*/ 1291546 w 4953000"/>
              <a:gd name="connsiteY1143" fmla="*/ 561463 h 769442"/>
              <a:gd name="connsiteX1144" fmla="*/ 1313644 w 4953000"/>
              <a:gd name="connsiteY1144" fmla="*/ 558938 h 769442"/>
              <a:gd name="connsiteX1145" fmla="*/ 1331788 w 4953000"/>
              <a:gd name="connsiteY1145" fmla="*/ 564179 h 769442"/>
              <a:gd name="connsiteX1146" fmla="*/ 1335973 w 4953000"/>
              <a:gd name="connsiteY1146" fmla="*/ 555445 h 769442"/>
              <a:gd name="connsiteX1147" fmla="*/ 1353883 w 4953000"/>
              <a:gd name="connsiteY1147" fmla="*/ 554279 h 769442"/>
              <a:gd name="connsiteX1148" fmla="*/ 1367143 w 4953000"/>
              <a:gd name="connsiteY1148" fmla="*/ 573690 h 769442"/>
              <a:gd name="connsiteX1149" fmla="*/ 1365978 w 4953000"/>
              <a:gd name="connsiteY1149" fmla="*/ 575438 h 769442"/>
              <a:gd name="connsiteX1150" fmla="*/ 1373421 w 4953000"/>
              <a:gd name="connsiteY1150" fmla="*/ 578154 h 769442"/>
              <a:gd name="connsiteX1151" fmla="*/ 1390168 w 4953000"/>
              <a:gd name="connsiteY1151" fmla="*/ 578931 h 769442"/>
              <a:gd name="connsiteX1152" fmla="*/ 1398542 w 4953000"/>
              <a:gd name="connsiteY1152" fmla="*/ 574662 h 769442"/>
              <a:gd name="connsiteX1153" fmla="*/ 1404359 w 4953000"/>
              <a:gd name="connsiteY1153" fmla="*/ 571749 h 769442"/>
              <a:gd name="connsiteX1154" fmla="*/ 1407614 w 4953000"/>
              <a:gd name="connsiteY1154" fmla="*/ 564179 h 769442"/>
              <a:gd name="connsiteX1155" fmla="*/ 1411104 w 4953000"/>
              <a:gd name="connsiteY1155" fmla="*/ 548845 h 769442"/>
              <a:gd name="connsiteX1156" fmla="*/ 1430176 w 4953000"/>
              <a:gd name="connsiteY1156" fmla="*/ 549621 h 769442"/>
              <a:gd name="connsiteX1157" fmla="*/ 1436688 w 4953000"/>
              <a:gd name="connsiteY1157" fmla="*/ 548651 h 769442"/>
              <a:gd name="connsiteX1158" fmla="*/ 1443668 w 4953000"/>
              <a:gd name="connsiteY1158" fmla="*/ 546711 h 769442"/>
              <a:gd name="connsiteX1159" fmla="*/ 1447621 w 4953000"/>
              <a:gd name="connsiteY1159" fmla="*/ 548651 h 769442"/>
              <a:gd name="connsiteX1160" fmla="*/ 1439480 w 4953000"/>
              <a:gd name="connsiteY1160" fmla="*/ 566898 h 769442"/>
              <a:gd name="connsiteX1161" fmla="*/ 1443436 w 4953000"/>
              <a:gd name="connsiteY1161" fmla="*/ 565538 h 769442"/>
              <a:gd name="connsiteX1162" fmla="*/ 1472278 w 4953000"/>
              <a:gd name="connsiteY1162" fmla="*/ 556415 h 769442"/>
              <a:gd name="connsiteX1163" fmla="*/ 1477626 w 4953000"/>
              <a:gd name="connsiteY1163" fmla="*/ 555639 h 769442"/>
              <a:gd name="connsiteX1164" fmla="*/ 1486698 w 4953000"/>
              <a:gd name="connsiteY1164" fmla="*/ 552146 h 769442"/>
              <a:gd name="connsiteX1165" fmla="*/ 1476464 w 4953000"/>
              <a:gd name="connsiteY1165" fmla="*/ 550787 h 769442"/>
              <a:gd name="connsiteX1166" fmla="*/ 1475533 w 4953000"/>
              <a:gd name="connsiteY1166" fmla="*/ 550593 h 769442"/>
              <a:gd name="connsiteX1167" fmla="*/ 1482278 w 4953000"/>
              <a:gd name="connsiteY1167" fmla="*/ 542440 h 769442"/>
              <a:gd name="connsiteX1168" fmla="*/ 1483675 w 4953000"/>
              <a:gd name="connsiteY1168" fmla="*/ 543410 h 769442"/>
              <a:gd name="connsiteX1169" fmla="*/ 1490652 w 4953000"/>
              <a:gd name="connsiteY1169" fmla="*/ 547487 h 769442"/>
              <a:gd name="connsiteX1170" fmla="*/ 1505074 w 4953000"/>
              <a:gd name="connsiteY1170" fmla="*/ 547875 h 769442"/>
              <a:gd name="connsiteX1171" fmla="*/ 1521123 w 4953000"/>
              <a:gd name="connsiteY1171" fmla="*/ 554669 h 769442"/>
              <a:gd name="connsiteX1172" fmla="*/ 1529264 w 4953000"/>
              <a:gd name="connsiteY1172" fmla="*/ 555445 h 769442"/>
              <a:gd name="connsiteX1173" fmla="*/ 1543220 w 4953000"/>
              <a:gd name="connsiteY1173" fmla="*/ 562239 h 769442"/>
              <a:gd name="connsiteX1174" fmla="*/ 1527636 w 4953000"/>
              <a:gd name="connsiteY1174" fmla="*/ 572526 h 769442"/>
              <a:gd name="connsiteX1175" fmla="*/ 1515308 w 4953000"/>
              <a:gd name="connsiteY1175" fmla="*/ 572913 h 769442"/>
              <a:gd name="connsiteX1176" fmla="*/ 1512981 w 4953000"/>
              <a:gd name="connsiteY1176" fmla="*/ 573690 h 769442"/>
              <a:gd name="connsiteX1177" fmla="*/ 1543684 w 4953000"/>
              <a:gd name="connsiteY1177" fmla="*/ 581454 h 769442"/>
              <a:gd name="connsiteX1178" fmla="*/ 1559037 w 4953000"/>
              <a:gd name="connsiteY1178" fmla="*/ 580873 h 769442"/>
              <a:gd name="connsiteX1179" fmla="*/ 1571831 w 4953000"/>
              <a:gd name="connsiteY1179" fmla="*/ 576408 h 769442"/>
              <a:gd name="connsiteX1180" fmla="*/ 1567179 w 4953000"/>
              <a:gd name="connsiteY1180" fmla="*/ 568255 h 769442"/>
              <a:gd name="connsiteX1181" fmla="*/ 1561130 w 4953000"/>
              <a:gd name="connsiteY1181" fmla="*/ 568061 h 769442"/>
              <a:gd name="connsiteX1182" fmla="*/ 1556246 w 4953000"/>
              <a:gd name="connsiteY1182" fmla="*/ 563985 h 769442"/>
              <a:gd name="connsiteX1183" fmla="*/ 1560666 w 4953000"/>
              <a:gd name="connsiteY1183" fmla="*/ 559910 h 769442"/>
              <a:gd name="connsiteX1184" fmla="*/ 1568805 w 4953000"/>
              <a:gd name="connsiteY1184" fmla="*/ 559521 h 769442"/>
              <a:gd name="connsiteX1185" fmla="*/ 1588112 w 4953000"/>
              <a:gd name="connsiteY1185" fmla="*/ 568450 h 769442"/>
              <a:gd name="connsiteX1186" fmla="*/ 1599743 w 4953000"/>
              <a:gd name="connsiteY1186" fmla="*/ 580677 h 769442"/>
              <a:gd name="connsiteX1187" fmla="*/ 1600905 w 4953000"/>
              <a:gd name="connsiteY1187" fmla="*/ 578348 h 769442"/>
              <a:gd name="connsiteX1188" fmla="*/ 1624165 w 4953000"/>
              <a:gd name="connsiteY1188" fmla="*/ 572526 h 769442"/>
              <a:gd name="connsiteX1189" fmla="*/ 1629748 w 4953000"/>
              <a:gd name="connsiteY1189" fmla="*/ 573885 h 769442"/>
              <a:gd name="connsiteX1190" fmla="*/ 1645098 w 4953000"/>
              <a:gd name="connsiteY1190" fmla="*/ 566898 h 769442"/>
              <a:gd name="connsiteX1191" fmla="*/ 1661381 w 4953000"/>
              <a:gd name="connsiteY1191" fmla="*/ 570390 h 769442"/>
              <a:gd name="connsiteX1192" fmla="*/ 1675337 w 4953000"/>
              <a:gd name="connsiteY1192" fmla="*/ 567091 h 769442"/>
              <a:gd name="connsiteX1193" fmla="*/ 1677430 w 4953000"/>
              <a:gd name="connsiteY1193" fmla="*/ 573109 h 769442"/>
              <a:gd name="connsiteX1194" fmla="*/ 1699760 w 4953000"/>
              <a:gd name="connsiteY1194" fmla="*/ 576214 h 769442"/>
              <a:gd name="connsiteX1195" fmla="*/ 1715344 w 4953000"/>
              <a:gd name="connsiteY1195" fmla="*/ 593295 h 769442"/>
              <a:gd name="connsiteX1196" fmla="*/ 1725811 w 4953000"/>
              <a:gd name="connsiteY1196" fmla="*/ 588248 h 769442"/>
              <a:gd name="connsiteX1197" fmla="*/ 1732790 w 4953000"/>
              <a:gd name="connsiteY1197" fmla="*/ 576408 h 769442"/>
              <a:gd name="connsiteX1198" fmla="*/ 1750932 w 4953000"/>
              <a:gd name="connsiteY1198" fmla="*/ 576408 h 769442"/>
              <a:gd name="connsiteX1199" fmla="*/ 1759772 w 4953000"/>
              <a:gd name="connsiteY1199" fmla="*/ 577572 h 769442"/>
              <a:gd name="connsiteX1200" fmla="*/ 1777914 w 4953000"/>
              <a:gd name="connsiteY1200" fmla="*/ 576991 h 769442"/>
              <a:gd name="connsiteX1201" fmla="*/ 1802336 w 4953000"/>
              <a:gd name="connsiteY1201" fmla="*/ 568838 h 769442"/>
              <a:gd name="connsiteX1202" fmla="*/ 1812106 w 4953000"/>
              <a:gd name="connsiteY1202" fmla="*/ 573496 h 769442"/>
              <a:gd name="connsiteX1203" fmla="*/ 1830248 w 4953000"/>
              <a:gd name="connsiteY1203" fmla="*/ 572913 h 769442"/>
              <a:gd name="connsiteX1204" fmla="*/ 1869325 w 4953000"/>
              <a:gd name="connsiteY1204" fmla="*/ 559714 h 769442"/>
              <a:gd name="connsiteX1205" fmla="*/ 1877002 w 4953000"/>
              <a:gd name="connsiteY1205" fmla="*/ 561656 h 769442"/>
              <a:gd name="connsiteX1206" fmla="*/ 1875374 w 4953000"/>
              <a:gd name="connsiteY1206" fmla="*/ 567091 h 769442"/>
              <a:gd name="connsiteX1207" fmla="*/ 1846299 w 4953000"/>
              <a:gd name="connsiteY1207" fmla="*/ 576408 h 769442"/>
              <a:gd name="connsiteX1208" fmla="*/ 1843042 w 4953000"/>
              <a:gd name="connsiteY1208" fmla="*/ 577378 h 769442"/>
              <a:gd name="connsiteX1209" fmla="*/ 1838158 w 4953000"/>
              <a:gd name="connsiteY1209" fmla="*/ 580096 h 769442"/>
              <a:gd name="connsiteX1210" fmla="*/ 1846065 w 4953000"/>
              <a:gd name="connsiteY1210" fmla="*/ 594652 h 769442"/>
              <a:gd name="connsiteX1211" fmla="*/ 1809547 w 4953000"/>
              <a:gd name="connsiteY1211" fmla="*/ 605522 h 769442"/>
              <a:gd name="connsiteX1212" fmla="*/ 1809547 w 4953000"/>
              <a:gd name="connsiteY1212" fmla="*/ 608240 h 769442"/>
              <a:gd name="connsiteX1213" fmla="*/ 1796290 w 4953000"/>
              <a:gd name="connsiteY1213" fmla="*/ 617168 h 769442"/>
              <a:gd name="connsiteX1214" fmla="*/ 1794660 w 4953000"/>
              <a:gd name="connsiteY1214" fmla="*/ 619887 h 769442"/>
              <a:gd name="connsiteX1215" fmla="*/ 1807686 w 4953000"/>
              <a:gd name="connsiteY1215" fmla="*/ 640073 h 769442"/>
              <a:gd name="connsiteX1216" fmla="*/ 1823271 w 4953000"/>
              <a:gd name="connsiteY1216" fmla="*/ 636968 h 769442"/>
              <a:gd name="connsiteX1217" fmla="*/ 1836529 w 4953000"/>
              <a:gd name="connsiteY1217" fmla="*/ 653466 h 769442"/>
              <a:gd name="connsiteX1218" fmla="*/ 1836529 w 4953000"/>
              <a:gd name="connsiteY1218" fmla="*/ 653659 h 769442"/>
              <a:gd name="connsiteX1219" fmla="*/ 1830016 w 4953000"/>
              <a:gd name="connsiteY1219" fmla="*/ 640460 h 769442"/>
              <a:gd name="connsiteX1220" fmla="*/ 1817921 w 4953000"/>
              <a:gd name="connsiteY1220" fmla="*/ 648614 h 769442"/>
              <a:gd name="connsiteX1221" fmla="*/ 1808848 w 4953000"/>
              <a:gd name="connsiteY1221" fmla="*/ 646284 h 769442"/>
              <a:gd name="connsiteX1222" fmla="*/ 1799544 w 4953000"/>
              <a:gd name="connsiteY1222" fmla="*/ 640849 h 769442"/>
              <a:gd name="connsiteX1223" fmla="*/ 1795823 w 4953000"/>
              <a:gd name="connsiteY1223" fmla="*/ 647837 h 769442"/>
              <a:gd name="connsiteX1224" fmla="*/ 1794892 w 4953000"/>
              <a:gd name="connsiteY1224" fmla="*/ 649777 h 769442"/>
              <a:gd name="connsiteX1225" fmla="*/ 1790475 w 4953000"/>
              <a:gd name="connsiteY1225" fmla="*/ 650943 h 769442"/>
              <a:gd name="connsiteX1226" fmla="*/ 1789310 w 4953000"/>
              <a:gd name="connsiteY1226" fmla="*/ 647644 h 769442"/>
              <a:gd name="connsiteX1227" fmla="*/ 1769308 w 4953000"/>
              <a:gd name="connsiteY1227" fmla="*/ 651330 h 769442"/>
              <a:gd name="connsiteX1228" fmla="*/ 1765586 w 4953000"/>
              <a:gd name="connsiteY1228" fmla="*/ 648031 h 769442"/>
              <a:gd name="connsiteX1229" fmla="*/ 1750234 w 4953000"/>
              <a:gd name="connsiteY1229" fmla="*/ 647644 h 769442"/>
              <a:gd name="connsiteX1230" fmla="*/ 1739535 w 4953000"/>
              <a:gd name="connsiteY1230" fmla="*/ 645508 h 769442"/>
              <a:gd name="connsiteX1231" fmla="*/ 1739303 w 4953000"/>
              <a:gd name="connsiteY1231" fmla="*/ 643566 h 769442"/>
              <a:gd name="connsiteX1232" fmla="*/ 1741396 w 4953000"/>
              <a:gd name="connsiteY1232" fmla="*/ 633085 h 769442"/>
              <a:gd name="connsiteX1233" fmla="*/ 1739535 w 4953000"/>
              <a:gd name="connsiteY1233" fmla="*/ 629397 h 769442"/>
              <a:gd name="connsiteX1234" fmla="*/ 1737442 w 4953000"/>
              <a:gd name="connsiteY1234" fmla="*/ 625128 h 769442"/>
              <a:gd name="connsiteX1235" fmla="*/ 1749770 w 4953000"/>
              <a:gd name="connsiteY1235" fmla="*/ 623379 h 769442"/>
              <a:gd name="connsiteX1236" fmla="*/ 1751164 w 4953000"/>
              <a:gd name="connsiteY1236" fmla="*/ 622992 h 769442"/>
              <a:gd name="connsiteX1237" fmla="*/ 1763726 w 4953000"/>
              <a:gd name="connsiteY1237" fmla="*/ 619497 h 769442"/>
              <a:gd name="connsiteX1238" fmla="*/ 1776052 w 4953000"/>
              <a:gd name="connsiteY1238" fmla="*/ 614645 h 769442"/>
              <a:gd name="connsiteX1239" fmla="*/ 1731162 w 4953000"/>
              <a:gd name="connsiteY1239" fmla="*/ 608434 h 769442"/>
              <a:gd name="connsiteX1240" fmla="*/ 1722090 w 4953000"/>
              <a:gd name="connsiteY1240" fmla="*/ 610570 h 769442"/>
              <a:gd name="connsiteX1241" fmla="*/ 1716507 w 4953000"/>
              <a:gd name="connsiteY1241" fmla="*/ 622410 h 769442"/>
              <a:gd name="connsiteX1242" fmla="*/ 1732324 w 4953000"/>
              <a:gd name="connsiteY1242" fmla="*/ 634638 h 769442"/>
              <a:gd name="connsiteX1243" fmla="*/ 1730231 w 4953000"/>
              <a:gd name="connsiteY1243" fmla="*/ 640073 h 769442"/>
              <a:gd name="connsiteX1244" fmla="*/ 1709296 w 4953000"/>
              <a:gd name="connsiteY1244" fmla="*/ 646478 h 769442"/>
              <a:gd name="connsiteX1245" fmla="*/ 1685105 w 4953000"/>
              <a:gd name="connsiteY1245" fmla="*/ 631143 h 769442"/>
              <a:gd name="connsiteX1246" fmla="*/ 1675801 w 4953000"/>
              <a:gd name="connsiteY1246" fmla="*/ 631339 h 769442"/>
              <a:gd name="connsiteX1247" fmla="*/ 1666497 w 4953000"/>
              <a:gd name="connsiteY1247" fmla="*/ 631533 h 769442"/>
              <a:gd name="connsiteX1248" fmla="*/ 1643472 w 4953000"/>
              <a:gd name="connsiteY1248" fmla="*/ 619304 h 769442"/>
              <a:gd name="connsiteX1249" fmla="*/ 1643648 w 4953000"/>
              <a:gd name="connsiteY1249" fmla="*/ 606105 h 769442"/>
              <a:gd name="connsiteX1250" fmla="*/ 1647193 w 4953000"/>
              <a:gd name="connsiteY1250" fmla="*/ 606105 h 769442"/>
              <a:gd name="connsiteX1251" fmla="*/ 1663010 w 4953000"/>
              <a:gd name="connsiteY1251" fmla="*/ 594072 h 769442"/>
              <a:gd name="connsiteX1252" fmla="*/ 1665103 w 4953000"/>
              <a:gd name="connsiteY1252" fmla="*/ 591936 h 769442"/>
              <a:gd name="connsiteX1253" fmla="*/ 1656497 w 4953000"/>
              <a:gd name="connsiteY1253" fmla="*/ 584172 h 769442"/>
              <a:gd name="connsiteX1254" fmla="*/ 1645721 w 4953000"/>
              <a:gd name="connsiteY1254" fmla="*/ 590846 h 769442"/>
              <a:gd name="connsiteX1255" fmla="*/ 1647425 w 4953000"/>
              <a:gd name="connsiteY1255" fmla="*/ 581454 h 769442"/>
              <a:gd name="connsiteX1256" fmla="*/ 1647657 w 4953000"/>
              <a:gd name="connsiteY1256" fmla="*/ 580484 h 769442"/>
              <a:gd name="connsiteX1257" fmla="*/ 1647425 w 4953000"/>
              <a:gd name="connsiteY1257" fmla="*/ 576408 h 769442"/>
              <a:gd name="connsiteX1258" fmla="*/ 1625794 w 4953000"/>
              <a:gd name="connsiteY1258" fmla="*/ 590771 h 769442"/>
              <a:gd name="connsiteX1259" fmla="*/ 1634036 w 4953000"/>
              <a:gd name="connsiteY1259" fmla="*/ 598881 h 769442"/>
              <a:gd name="connsiteX1260" fmla="*/ 1629516 w 4953000"/>
              <a:gd name="connsiteY1260" fmla="*/ 602029 h 769442"/>
              <a:gd name="connsiteX1261" fmla="*/ 1606952 w 4953000"/>
              <a:gd name="connsiteY1261" fmla="*/ 612510 h 769442"/>
              <a:gd name="connsiteX1262" fmla="*/ 1603928 w 4953000"/>
              <a:gd name="connsiteY1262" fmla="*/ 606494 h 769442"/>
              <a:gd name="connsiteX1263" fmla="*/ 1605789 w 4953000"/>
              <a:gd name="connsiteY1263" fmla="*/ 606299 h 769442"/>
              <a:gd name="connsiteX1264" fmla="*/ 1610209 w 4953000"/>
              <a:gd name="connsiteY1264" fmla="*/ 598147 h 769442"/>
              <a:gd name="connsiteX1265" fmla="*/ 1603696 w 4953000"/>
              <a:gd name="connsiteY1265" fmla="*/ 594265 h 769442"/>
              <a:gd name="connsiteX1266" fmla="*/ 1577413 w 4953000"/>
              <a:gd name="connsiteY1266" fmla="*/ 595624 h 769442"/>
              <a:gd name="connsiteX1267" fmla="*/ 1553919 w 4953000"/>
              <a:gd name="connsiteY1267" fmla="*/ 591547 h 769442"/>
              <a:gd name="connsiteX1268" fmla="*/ 1534148 w 4953000"/>
              <a:gd name="connsiteY1268" fmla="*/ 592906 h 769442"/>
              <a:gd name="connsiteX1269" fmla="*/ 1519030 w 4953000"/>
              <a:gd name="connsiteY1269" fmla="*/ 587278 h 769442"/>
              <a:gd name="connsiteX1270" fmla="*/ 1511355 w 4953000"/>
              <a:gd name="connsiteY1270" fmla="*/ 584559 h 769442"/>
              <a:gd name="connsiteX1271" fmla="*/ 1503445 w 4953000"/>
              <a:gd name="connsiteY1271" fmla="*/ 592712 h 769442"/>
              <a:gd name="connsiteX1272" fmla="*/ 1507633 w 4953000"/>
              <a:gd name="connsiteY1272" fmla="*/ 596594 h 769442"/>
              <a:gd name="connsiteX1273" fmla="*/ 1497399 w 4953000"/>
              <a:gd name="connsiteY1273" fmla="*/ 603582 h 769442"/>
              <a:gd name="connsiteX1274" fmla="*/ 1492979 w 4953000"/>
              <a:gd name="connsiteY1274" fmla="*/ 610376 h 769442"/>
              <a:gd name="connsiteX1275" fmla="*/ 1474603 w 4953000"/>
              <a:gd name="connsiteY1275" fmla="*/ 608047 h 769442"/>
              <a:gd name="connsiteX1276" fmla="*/ 1455531 w 4953000"/>
              <a:gd name="connsiteY1276" fmla="*/ 615615 h 769442"/>
              <a:gd name="connsiteX1277" fmla="*/ 1457856 w 4953000"/>
              <a:gd name="connsiteY1277" fmla="*/ 606494 h 769442"/>
              <a:gd name="connsiteX1278" fmla="*/ 1454134 w 4953000"/>
              <a:gd name="connsiteY1278" fmla="*/ 582426 h 769442"/>
              <a:gd name="connsiteX1279" fmla="*/ 1455531 w 4953000"/>
              <a:gd name="connsiteY1279" fmla="*/ 597954 h 769442"/>
              <a:gd name="connsiteX1280" fmla="*/ 1455763 w 4953000"/>
              <a:gd name="connsiteY1280" fmla="*/ 600477 h 769442"/>
              <a:gd name="connsiteX1281" fmla="*/ 1445296 w 4953000"/>
              <a:gd name="connsiteY1281" fmla="*/ 601059 h 769442"/>
              <a:gd name="connsiteX1282" fmla="*/ 1435294 w 4953000"/>
              <a:gd name="connsiteY1282" fmla="*/ 587471 h 769442"/>
              <a:gd name="connsiteX1283" fmla="*/ 1429245 w 4953000"/>
              <a:gd name="connsiteY1283" fmla="*/ 587665 h 769442"/>
              <a:gd name="connsiteX1284" fmla="*/ 1410637 w 4953000"/>
              <a:gd name="connsiteY1284" fmla="*/ 584948 h 769442"/>
              <a:gd name="connsiteX1285" fmla="*/ 1402730 w 4953000"/>
              <a:gd name="connsiteY1285" fmla="*/ 585142 h 769442"/>
              <a:gd name="connsiteX1286" fmla="*/ 1401333 w 4953000"/>
              <a:gd name="connsiteY1286" fmla="*/ 593100 h 769442"/>
              <a:gd name="connsiteX1287" fmla="*/ 1399240 w 4953000"/>
              <a:gd name="connsiteY1287" fmla="*/ 587860 h 769442"/>
              <a:gd name="connsiteX1288" fmla="*/ 1387612 w 4953000"/>
              <a:gd name="connsiteY1288" fmla="*/ 586308 h 769442"/>
              <a:gd name="connsiteX1289" fmla="*/ 1376679 w 4953000"/>
              <a:gd name="connsiteY1289" fmla="*/ 590577 h 769442"/>
              <a:gd name="connsiteX1290" fmla="*/ 1382029 w 4953000"/>
              <a:gd name="connsiteY1290" fmla="*/ 601640 h 769442"/>
              <a:gd name="connsiteX1291" fmla="*/ 1380632 w 4953000"/>
              <a:gd name="connsiteY1291" fmla="*/ 604941 h 769442"/>
              <a:gd name="connsiteX1292" fmla="*/ 1426920 w 4953000"/>
              <a:gd name="connsiteY1292" fmla="*/ 595624 h 769442"/>
              <a:gd name="connsiteX1293" fmla="*/ 1425758 w 4953000"/>
              <a:gd name="connsiteY1293" fmla="*/ 606881 h 769442"/>
              <a:gd name="connsiteX1294" fmla="*/ 1424361 w 4953000"/>
              <a:gd name="connsiteY1294" fmla="*/ 611346 h 769442"/>
              <a:gd name="connsiteX1295" fmla="*/ 1419245 w 4953000"/>
              <a:gd name="connsiteY1295" fmla="*/ 628038 h 769442"/>
              <a:gd name="connsiteX1296" fmla="*/ 1411802 w 4953000"/>
              <a:gd name="connsiteY1296" fmla="*/ 628038 h 769442"/>
              <a:gd name="connsiteX1297" fmla="*/ 1402264 w 4953000"/>
              <a:gd name="connsiteY1297" fmla="*/ 628038 h 769442"/>
              <a:gd name="connsiteX1298" fmla="*/ 1406220 w 4953000"/>
              <a:gd name="connsiteY1298" fmla="*/ 619693 h 769442"/>
              <a:gd name="connsiteX1299" fmla="*/ 1404591 w 4953000"/>
              <a:gd name="connsiteY1299" fmla="*/ 619693 h 769442"/>
              <a:gd name="connsiteX1300" fmla="*/ 1375050 w 4953000"/>
              <a:gd name="connsiteY1300" fmla="*/ 614645 h 769442"/>
              <a:gd name="connsiteX1301" fmla="*/ 1362491 w 4953000"/>
              <a:gd name="connsiteY1301" fmla="*/ 612123 h 769442"/>
              <a:gd name="connsiteX1302" fmla="*/ 1347836 w 4953000"/>
              <a:gd name="connsiteY1302" fmla="*/ 620663 h 769442"/>
              <a:gd name="connsiteX1303" fmla="*/ 1316901 w 4953000"/>
              <a:gd name="connsiteY1303" fmla="*/ 609600 h 769442"/>
              <a:gd name="connsiteX1304" fmla="*/ 1326437 w 4953000"/>
              <a:gd name="connsiteY1304" fmla="*/ 616005 h 769442"/>
              <a:gd name="connsiteX1305" fmla="*/ 1322017 w 4953000"/>
              <a:gd name="connsiteY1305" fmla="*/ 621633 h 769442"/>
              <a:gd name="connsiteX1306" fmla="*/ 1316435 w 4953000"/>
              <a:gd name="connsiteY1306" fmla="*/ 620663 h 769442"/>
              <a:gd name="connsiteX1307" fmla="*/ 1293641 w 4953000"/>
              <a:gd name="connsiteY1307" fmla="*/ 614839 h 769442"/>
              <a:gd name="connsiteX1308" fmla="*/ 1290850 w 4953000"/>
              <a:gd name="connsiteY1308" fmla="*/ 614839 h 769442"/>
              <a:gd name="connsiteX1309" fmla="*/ 1270381 w 4953000"/>
              <a:gd name="connsiteY1309" fmla="*/ 608434 h 769442"/>
              <a:gd name="connsiteX1310" fmla="*/ 1272706 w 4953000"/>
              <a:gd name="connsiteY1310" fmla="*/ 602416 h 769442"/>
              <a:gd name="connsiteX1311" fmla="*/ 1274335 w 4953000"/>
              <a:gd name="connsiteY1311" fmla="*/ 598147 h 769442"/>
              <a:gd name="connsiteX1312" fmla="*/ 1273868 w 4953000"/>
              <a:gd name="connsiteY1312" fmla="*/ 592519 h 769442"/>
              <a:gd name="connsiteX1313" fmla="*/ 1268984 w 4953000"/>
              <a:gd name="connsiteY1313" fmla="*/ 593295 h 769442"/>
              <a:gd name="connsiteX1314" fmla="*/ 1264332 w 4953000"/>
              <a:gd name="connsiteY1314" fmla="*/ 594072 h 769442"/>
              <a:gd name="connsiteX1315" fmla="*/ 1254796 w 4953000"/>
              <a:gd name="connsiteY1315" fmla="*/ 598924 h 769442"/>
              <a:gd name="connsiteX1316" fmla="*/ 1248052 w 4953000"/>
              <a:gd name="connsiteY1316" fmla="*/ 604941 h 769442"/>
              <a:gd name="connsiteX1317" fmla="*/ 1222931 w 4953000"/>
              <a:gd name="connsiteY1317" fmla="*/ 597564 h 769442"/>
              <a:gd name="connsiteX1318" fmla="*/ 1219441 w 4953000"/>
              <a:gd name="connsiteY1318" fmla="*/ 606494 h 769442"/>
              <a:gd name="connsiteX1319" fmla="*/ 1216650 w 4953000"/>
              <a:gd name="connsiteY1319" fmla="*/ 602806 h 769442"/>
              <a:gd name="connsiteX1320" fmla="*/ 1205019 w 4953000"/>
              <a:gd name="connsiteY1320" fmla="*/ 598147 h 769442"/>
              <a:gd name="connsiteX1321" fmla="*/ 1203392 w 4953000"/>
              <a:gd name="connsiteY1321" fmla="*/ 601836 h 769442"/>
              <a:gd name="connsiteX1322" fmla="*/ 1201532 w 4953000"/>
              <a:gd name="connsiteY1322" fmla="*/ 605522 h 769442"/>
              <a:gd name="connsiteX1323" fmla="*/ 1201996 w 4953000"/>
              <a:gd name="connsiteY1323" fmla="*/ 614839 h 769442"/>
              <a:gd name="connsiteX1324" fmla="*/ 1205717 w 4953000"/>
              <a:gd name="connsiteY1324" fmla="*/ 626485 h 769442"/>
              <a:gd name="connsiteX1325" fmla="*/ 1202462 w 4953000"/>
              <a:gd name="connsiteY1325" fmla="*/ 630367 h 769442"/>
              <a:gd name="connsiteX1326" fmla="*/ 1194552 w 4953000"/>
              <a:gd name="connsiteY1326" fmla="*/ 632116 h 769442"/>
              <a:gd name="connsiteX1327" fmla="*/ 1195715 w 4953000"/>
              <a:gd name="connsiteY1327" fmla="*/ 626681 h 769442"/>
              <a:gd name="connsiteX1328" fmla="*/ 1196645 w 4953000"/>
              <a:gd name="connsiteY1328" fmla="*/ 622799 h 769442"/>
              <a:gd name="connsiteX1329" fmla="*/ 1186411 w 4953000"/>
              <a:gd name="connsiteY1329" fmla="*/ 616392 h 769442"/>
              <a:gd name="connsiteX1330" fmla="*/ 1186179 w 4953000"/>
              <a:gd name="connsiteY1330" fmla="*/ 612899 h 769442"/>
              <a:gd name="connsiteX1331" fmla="*/ 1170828 w 4953000"/>
              <a:gd name="connsiteY1331" fmla="*/ 602416 h 769442"/>
              <a:gd name="connsiteX1332" fmla="*/ 1160594 w 4953000"/>
              <a:gd name="connsiteY1332" fmla="*/ 606494 h 769442"/>
              <a:gd name="connsiteX1333" fmla="*/ 1148963 w 4953000"/>
              <a:gd name="connsiteY1333" fmla="*/ 611153 h 769442"/>
              <a:gd name="connsiteX1334" fmla="*/ 1128494 w 4953000"/>
              <a:gd name="connsiteY1334" fmla="*/ 611346 h 769442"/>
              <a:gd name="connsiteX1335" fmla="*/ 1127796 w 4953000"/>
              <a:gd name="connsiteY1335" fmla="*/ 613869 h 769442"/>
              <a:gd name="connsiteX1336" fmla="*/ 1127100 w 4953000"/>
              <a:gd name="connsiteY1336" fmla="*/ 615811 h 769442"/>
              <a:gd name="connsiteX1337" fmla="*/ 1115468 w 4953000"/>
              <a:gd name="connsiteY1337" fmla="*/ 613093 h 769442"/>
              <a:gd name="connsiteX1338" fmla="*/ 1104304 w 4953000"/>
              <a:gd name="connsiteY1338" fmla="*/ 597564 h 769442"/>
              <a:gd name="connsiteX1339" fmla="*/ 1107793 w 4953000"/>
              <a:gd name="connsiteY1339" fmla="*/ 596594 h 769442"/>
              <a:gd name="connsiteX1340" fmla="*/ 1123378 w 4953000"/>
              <a:gd name="connsiteY1340" fmla="*/ 582036 h 769442"/>
              <a:gd name="connsiteX1341" fmla="*/ 1123842 w 4953000"/>
              <a:gd name="connsiteY1341" fmla="*/ 579514 h 769442"/>
              <a:gd name="connsiteX1342" fmla="*/ 1130355 w 4953000"/>
              <a:gd name="connsiteY1342" fmla="*/ 574855 h 769442"/>
              <a:gd name="connsiteX1343" fmla="*/ 1135007 w 4953000"/>
              <a:gd name="connsiteY1343" fmla="*/ 588054 h 769442"/>
              <a:gd name="connsiteX1344" fmla="*/ 1144777 w 4953000"/>
              <a:gd name="connsiteY1344" fmla="*/ 584366 h 769442"/>
              <a:gd name="connsiteX1345" fmla="*/ 1154545 w 4953000"/>
              <a:gd name="connsiteY1345" fmla="*/ 580677 h 769442"/>
              <a:gd name="connsiteX1346" fmla="*/ 1158035 w 4953000"/>
              <a:gd name="connsiteY1346" fmla="*/ 564179 h 769442"/>
              <a:gd name="connsiteX1347" fmla="*/ 1152220 w 4953000"/>
              <a:gd name="connsiteY1347" fmla="*/ 564568 h 769442"/>
              <a:gd name="connsiteX1348" fmla="*/ 1146638 w 4953000"/>
              <a:gd name="connsiteY1348" fmla="*/ 564955 h 769442"/>
              <a:gd name="connsiteX1349" fmla="*/ 1130355 w 4953000"/>
              <a:gd name="connsiteY1349" fmla="*/ 569227 h 769442"/>
              <a:gd name="connsiteX1350" fmla="*/ 1117329 w 4953000"/>
              <a:gd name="connsiteY1350" fmla="*/ 571749 h 769442"/>
              <a:gd name="connsiteX1351" fmla="*/ 1102675 w 4953000"/>
              <a:gd name="connsiteY1351" fmla="*/ 583396 h 769442"/>
              <a:gd name="connsiteX1352" fmla="*/ 1080812 w 4953000"/>
              <a:gd name="connsiteY1352" fmla="*/ 592519 h 769442"/>
              <a:gd name="connsiteX1353" fmla="*/ 1066624 w 4953000"/>
              <a:gd name="connsiteY1353" fmla="*/ 594848 h 769442"/>
              <a:gd name="connsiteX1354" fmla="*/ 1061273 w 4953000"/>
              <a:gd name="connsiteY1354" fmla="*/ 594652 h 769442"/>
              <a:gd name="connsiteX1355" fmla="*/ 1058482 w 4953000"/>
              <a:gd name="connsiteY1355" fmla="*/ 594652 h 769442"/>
              <a:gd name="connsiteX1356" fmla="*/ 1051503 w 4953000"/>
              <a:gd name="connsiteY1356" fmla="*/ 605135 h 769442"/>
              <a:gd name="connsiteX1357" fmla="*/ 1045224 w 4953000"/>
              <a:gd name="connsiteY1357" fmla="*/ 610376 h 769442"/>
              <a:gd name="connsiteX1358" fmla="*/ 1021498 w 4953000"/>
              <a:gd name="connsiteY1358" fmla="*/ 604165 h 769442"/>
              <a:gd name="connsiteX1359" fmla="*/ 986841 w 4953000"/>
              <a:gd name="connsiteY1359" fmla="*/ 601640 h 769442"/>
              <a:gd name="connsiteX1360" fmla="*/ 993354 w 4953000"/>
              <a:gd name="connsiteY1360" fmla="*/ 597371 h 769442"/>
              <a:gd name="connsiteX1361" fmla="*/ 994983 w 4953000"/>
              <a:gd name="connsiteY1361" fmla="*/ 596401 h 769442"/>
              <a:gd name="connsiteX1362" fmla="*/ 984980 w 4953000"/>
              <a:gd name="connsiteY1362" fmla="*/ 591353 h 769442"/>
              <a:gd name="connsiteX1363" fmla="*/ 983120 w 4953000"/>
              <a:gd name="connsiteY1363" fmla="*/ 592906 h 769442"/>
              <a:gd name="connsiteX1364" fmla="*/ 977537 w 4953000"/>
              <a:gd name="connsiteY1364" fmla="*/ 597371 h 769442"/>
              <a:gd name="connsiteX1365" fmla="*/ 956836 w 4953000"/>
              <a:gd name="connsiteY1365" fmla="*/ 603388 h 769442"/>
              <a:gd name="connsiteX1366" fmla="*/ 948228 w 4953000"/>
              <a:gd name="connsiteY1366" fmla="*/ 594459 h 769442"/>
              <a:gd name="connsiteX1367" fmla="*/ 945672 w 4953000"/>
              <a:gd name="connsiteY1367" fmla="*/ 587084 h 769442"/>
              <a:gd name="connsiteX1368" fmla="*/ 956836 w 4953000"/>
              <a:gd name="connsiteY1368" fmla="*/ 582619 h 769442"/>
              <a:gd name="connsiteX1369" fmla="*/ 958697 w 4953000"/>
              <a:gd name="connsiteY1369" fmla="*/ 583396 h 769442"/>
              <a:gd name="connsiteX1370" fmla="*/ 964744 w 4953000"/>
              <a:gd name="connsiteY1370" fmla="*/ 580873 h 769442"/>
              <a:gd name="connsiteX1371" fmla="*/ 963813 w 4953000"/>
              <a:gd name="connsiteY1371" fmla="*/ 580096 h 769442"/>
              <a:gd name="connsiteX1372" fmla="*/ 960092 w 4953000"/>
              <a:gd name="connsiteY1372" fmla="*/ 576795 h 769442"/>
              <a:gd name="connsiteX1373" fmla="*/ 962883 w 4953000"/>
              <a:gd name="connsiteY1373" fmla="*/ 568061 h 769442"/>
              <a:gd name="connsiteX1374" fmla="*/ 963349 w 4953000"/>
              <a:gd name="connsiteY1374" fmla="*/ 566121 h 769442"/>
              <a:gd name="connsiteX1375" fmla="*/ 958697 w 4953000"/>
              <a:gd name="connsiteY1375" fmla="*/ 555639 h 769442"/>
              <a:gd name="connsiteX1376" fmla="*/ 955440 w 4953000"/>
              <a:gd name="connsiteY1376" fmla="*/ 554862 h 769442"/>
              <a:gd name="connsiteX1377" fmla="*/ 982888 w 4953000"/>
              <a:gd name="connsiteY1377" fmla="*/ 546905 h 769442"/>
              <a:gd name="connsiteX1378" fmla="*/ 998238 w 4953000"/>
              <a:gd name="connsiteY1378" fmla="*/ 547292 h 769442"/>
              <a:gd name="connsiteX1379" fmla="*/ 1028709 w 4953000"/>
              <a:gd name="connsiteY1379" fmla="*/ 559133 h 769442"/>
              <a:gd name="connsiteX1380" fmla="*/ 1032199 w 4953000"/>
              <a:gd name="connsiteY1380" fmla="*/ 561656 h 769442"/>
              <a:gd name="connsiteX1381" fmla="*/ 1051039 w 4953000"/>
              <a:gd name="connsiteY1381" fmla="*/ 559910 h 769442"/>
              <a:gd name="connsiteX1382" fmla="*/ 1051271 w 4953000"/>
              <a:gd name="connsiteY1382" fmla="*/ 557192 h 769442"/>
              <a:gd name="connsiteX1383" fmla="*/ 1052900 w 4953000"/>
              <a:gd name="connsiteY1383" fmla="*/ 544575 h 769442"/>
              <a:gd name="connsiteX1384" fmla="*/ 1085232 w 4953000"/>
              <a:gd name="connsiteY1384" fmla="*/ 541276 h 769442"/>
              <a:gd name="connsiteX1385" fmla="*/ 1092675 w 4953000"/>
              <a:gd name="connsiteY1385" fmla="*/ 552922 h 769442"/>
              <a:gd name="connsiteX1386" fmla="*/ 1105700 w 4953000"/>
              <a:gd name="connsiteY1386" fmla="*/ 559910 h 769442"/>
              <a:gd name="connsiteX1387" fmla="*/ 1130123 w 4953000"/>
              <a:gd name="connsiteY1387" fmla="*/ 552146 h 769442"/>
              <a:gd name="connsiteX1388" fmla="*/ 1118260 w 4953000"/>
              <a:gd name="connsiteY1388" fmla="*/ 540500 h 769442"/>
              <a:gd name="connsiteX1389" fmla="*/ 1120819 w 4953000"/>
              <a:gd name="connsiteY1389" fmla="*/ 535452 h 769442"/>
              <a:gd name="connsiteX1390" fmla="*/ 1122448 w 4953000"/>
              <a:gd name="connsiteY1390" fmla="*/ 532153 h 769442"/>
              <a:gd name="connsiteX1391" fmla="*/ 1121923 w 4953000"/>
              <a:gd name="connsiteY1391" fmla="*/ 526159 h 769442"/>
              <a:gd name="connsiteX1392" fmla="*/ 3286559 w 4953000"/>
              <a:gd name="connsiteY1392" fmla="*/ 525554 h 769442"/>
              <a:gd name="connsiteX1393" fmla="*/ 3264464 w 4953000"/>
              <a:gd name="connsiteY1393" fmla="*/ 534289 h 769442"/>
              <a:gd name="connsiteX1394" fmla="*/ 3262368 w 4953000"/>
              <a:gd name="connsiteY1394" fmla="*/ 535648 h 769442"/>
              <a:gd name="connsiteX1395" fmla="*/ 3262136 w 4953000"/>
              <a:gd name="connsiteY1395" fmla="*/ 537588 h 769442"/>
              <a:gd name="connsiteX1396" fmla="*/ 3273534 w 4953000"/>
              <a:gd name="connsiteY1396" fmla="*/ 544188 h 769442"/>
              <a:gd name="connsiteX1397" fmla="*/ 3267255 w 4953000"/>
              <a:gd name="connsiteY1397" fmla="*/ 557387 h 769442"/>
              <a:gd name="connsiteX1398" fmla="*/ 3268418 w 4953000"/>
              <a:gd name="connsiteY1398" fmla="*/ 557387 h 769442"/>
              <a:gd name="connsiteX1399" fmla="*/ 3287258 w 4953000"/>
              <a:gd name="connsiteY1399" fmla="*/ 567287 h 769442"/>
              <a:gd name="connsiteX1400" fmla="*/ 3293538 w 4953000"/>
              <a:gd name="connsiteY1400" fmla="*/ 572526 h 769442"/>
              <a:gd name="connsiteX1401" fmla="*/ 3303074 w 4953000"/>
              <a:gd name="connsiteY1401" fmla="*/ 576214 h 769442"/>
              <a:gd name="connsiteX1402" fmla="*/ 3315636 w 4953000"/>
              <a:gd name="connsiteY1402" fmla="*/ 573302 h 769442"/>
              <a:gd name="connsiteX1403" fmla="*/ 3331218 w 4953000"/>
              <a:gd name="connsiteY1403" fmla="*/ 581456 h 769442"/>
              <a:gd name="connsiteX1404" fmla="*/ 3339826 w 4953000"/>
              <a:gd name="connsiteY1404" fmla="*/ 562433 h 769442"/>
              <a:gd name="connsiteX1405" fmla="*/ 3340290 w 4953000"/>
              <a:gd name="connsiteY1405" fmla="*/ 559133 h 769442"/>
              <a:gd name="connsiteX1406" fmla="*/ 3342151 w 4953000"/>
              <a:gd name="connsiteY1406" fmla="*/ 547877 h 769442"/>
              <a:gd name="connsiteX1407" fmla="*/ 3360527 w 4953000"/>
              <a:gd name="connsiteY1407" fmla="*/ 530600 h 769442"/>
              <a:gd name="connsiteX1408" fmla="*/ 3347966 w 4953000"/>
              <a:gd name="connsiteY1408" fmla="*/ 537783 h 769442"/>
              <a:gd name="connsiteX1409" fmla="*/ 3346104 w 4953000"/>
              <a:gd name="connsiteY1409" fmla="*/ 537783 h 769442"/>
              <a:gd name="connsiteX1410" fmla="*/ 3333311 w 4953000"/>
              <a:gd name="connsiteY1410" fmla="*/ 537394 h 769442"/>
              <a:gd name="connsiteX1411" fmla="*/ 3316798 w 4953000"/>
              <a:gd name="connsiteY1411" fmla="*/ 552922 h 769442"/>
              <a:gd name="connsiteX1412" fmla="*/ 3318427 w 4953000"/>
              <a:gd name="connsiteY1412" fmla="*/ 559716 h 769442"/>
              <a:gd name="connsiteX1413" fmla="*/ 3318659 w 4953000"/>
              <a:gd name="connsiteY1413" fmla="*/ 561076 h 769442"/>
              <a:gd name="connsiteX1414" fmla="*/ 3310286 w 4953000"/>
              <a:gd name="connsiteY1414" fmla="*/ 560299 h 769442"/>
              <a:gd name="connsiteX1415" fmla="*/ 3293538 w 4953000"/>
              <a:gd name="connsiteY1415" fmla="*/ 536618 h 769442"/>
              <a:gd name="connsiteX1416" fmla="*/ 3293072 w 4953000"/>
              <a:gd name="connsiteY1416" fmla="*/ 528271 h 769442"/>
              <a:gd name="connsiteX1417" fmla="*/ 3286559 w 4953000"/>
              <a:gd name="connsiteY1417" fmla="*/ 525554 h 769442"/>
              <a:gd name="connsiteX1418" fmla="*/ 4199283 w 4953000"/>
              <a:gd name="connsiteY1418" fmla="*/ 524582 h 769442"/>
              <a:gd name="connsiteX1419" fmla="*/ 4203703 w 4953000"/>
              <a:gd name="connsiteY1419" fmla="*/ 526135 h 769442"/>
              <a:gd name="connsiteX1420" fmla="*/ 4179045 w 4953000"/>
              <a:gd name="connsiteY1420" fmla="*/ 544186 h 769442"/>
              <a:gd name="connsiteX1421" fmla="*/ 4173697 w 4953000"/>
              <a:gd name="connsiteY1421" fmla="*/ 539528 h 769442"/>
              <a:gd name="connsiteX1422" fmla="*/ 4169741 w 4953000"/>
              <a:gd name="connsiteY1422" fmla="*/ 531181 h 769442"/>
              <a:gd name="connsiteX1423" fmla="*/ 4182302 w 4953000"/>
              <a:gd name="connsiteY1423" fmla="*/ 532540 h 769442"/>
              <a:gd name="connsiteX1424" fmla="*/ 4183465 w 4953000"/>
              <a:gd name="connsiteY1424" fmla="*/ 533706 h 769442"/>
              <a:gd name="connsiteX1425" fmla="*/ 4194166 w 4953000"/>
              <a:gd name="connsiteY1425" fmla="*/ 528852 h 769442"/>
              <a:gd name="connsiteX1426" fmla="*/ 4199283 w 4953000"/>
              <a:gd name="connsiteY1426" fmla="*/ 524582 h 769442"/>
              <a:gd name="connsiteX1427" fmla="*/ 2923703 w 4953000"/>
              <a:gd name="connsiteY1427" fmla="*/ 522642 h 769442"/>
              <a:gd name="connsiteX1428" fmla="*/ 2921378 w 4953000"/>
              <a:gd name="connsiteY1428" fmla="*/ 524389 h 769442"/>
              <a:gd name="connsiteX1429" fmla="*/ 2921378 w 4953000"/>
              <a:gd name="connsiteY1429" fmla="*/ 535065 h 769442"/>
              <a:gd name="connsiteX1430" fmla="*/ 2921378 w 4953000"/>
              <a:gd name="connsiteY1430" fmla="*/ 537588 h 769442"/>
              <a:gd name="connsiteX1431" fmla="*/ 2917656 w 4953000"/>
              <a:gd name="connsiteY1431" fmla="*/ 542442 h 769442"/>
              <a:gd name="connsiteX1432" fmla="*/ 2909515 w 4953000"/>
              <a:gd name="connsiteY1432" fmla="*/ 540889 h 769442"/>
              <a:gd name="connsiteX1433" fmla="*/ 2898118 w 4953000"/>
              <a:gd name="connsiteY1433" fmla="*/ 536811 h 769442"/>
              <a:gd name="connsiteX1434" fmla="*/ 2895095 w 4953000"/>
              <a:gd name="connsiteY1434" fmla="*/ 529436 h 769442"/>
              <a:gd name="connsiteX1435" fmla="*/ 2868577 w 4953000"/>
              <a:gd name="connsiteY1435" fmla="*/ 524584 h 769442"/>
              <a:gd name="connsiteX1436" fmla="*/ 2866018 w 4953000"/>
              <a:gd name="connsiteY1436" fmla="*/ 523419 h 769442"/>
              <a:gd name="connsiteX1437" fmla="*/ 2848108 w 4953000"/>
              <a:gd name="connsiteY1437" fmla="*/ 526524 h 769442"/>
              <a:gd name="connsiteX1438" fmla="*/ 2825315 w 4953000"/>
              <a:gd name="connsiteY1438" fmla="*/ 525361 h 769442"/>
              <a:gd name="connsiteX1439" fmla="*/ 2805542 w 4953000"/>
              <a:gd name="connsiteY1439" fmla="*/ 526524 h 769442"/>
              <a:gd name="connsiteX1440" fmla="*/ 2790656 w 4953000"/>
              <a:gd name="connsiteY1440" fmla="*/ 540889 h 769442"/>
              <a:gd name="connsiteX1441" fmla="*/ 2789493 w 4953000"/>
              <a:gd name="connsiteY1441" fmla="*/ 544965 h 769442"/>
              <a:gd name="connsiteX1442" fmla="*/ 2798099 w 4953000"/>
              <a:gd name="connsiteY1442" fmla="*/ 549429 h 769442"/>
              <a:gd name="connsiteX1443" fmla="*/ 2807171 w 4953000"/>
              <a:gd name="connsiteY1443" fmla="*/ 549817 h 769442"/>
              <a:gd name="connsiteX1444" fmla="*/ 2802985 w 4953000"/>
              <a:gd name="connsiteY1444" fmla="*/ 558357 h 769442"/>
              <a:gd name="connsiteX1445" fmla="*/ 2798331 w 4953000"/>
              <a:gd name="connsiteY1445" fmla="*/ 561269 h 769442"/>
              <a:gd name="connsiteX1446" fmla="*/ 2790192 w 4953000"/>
              <a:gd name="connsiteY1446" fmla="*/ 566315 h 769442"/>
              <a:gd name="connsiteX1447" fmla="*/ 2772048 w 4953000"/>
              <a:gd name="connsiteY1447" fmla="*/ 563015 h 769442"/>
              <a:gd name="connsiteX1448" fmla="*/ 2771816 w 4953000"/>
              <a:gd name="connsiteY1448" fmla="*/ 562628 h 769442"/>
              <a:gd name="connsiteX1449" fmla="*/ 2771117 w 4953000"/>
              <a:gd name="connsiteY1449" fmla="*/ 558746 h 769442"/>
              <a:gd name="connsiteX1450" fmla="*/ 2774839 w 4953000"/>
              <a:gd name="connsiteY1450" fmla="*/ 556804 h 769442"/>
              <a:gd name="connsiteX1451" fmla="*/ 2773444 w 4953000"/>
              <a:gd name="connsiteY1451" fmla="*/ 552729 h 769442"/>
              <a:gd name="connsiteX1452" fmla="*/ 2751811 w 4953000"/>
              <a:gd name="connsiteY1452" fmla="*/ 552339 h 769442"/>
              <a:gd name="connsiteX1453" fmla="*/ 2752509 w 4953000"/>
              <a:gd name="connsiteY1453" fmla="*/ 554475 h 769442"/>
              <a:gd name="connsiteX1454" fmla="*/ 2761813 w 4953000"/>
              <a:gd name="connsiteY1454" fmla="*/ 573109 h 769442"/>
              <a:gd name="connsiteX1455" fmla="*/ 2754370 w 4953000"/>
              <a:gd name="connsiteY1455" fmla="*/ 590190 h 769442"/>
              <a:gd name="connsiteX1456" fmla="*/ 2739718 w 4953000"/>
              <a:gd name="connsiteY1456" fmla="*/ 596790 h 769442"/>
              <a:gd name="connsiteX1457" fmla="*/ 2714131 w 4953000"/>
              <a:gd name="connsiteY1457" fmla="*/ 604359 h 769442"/>
              <a:gd name="connsiteX1458" fmla="*/ 2704363 w 4953000"/>
              <a:gd name="connsiteY1458" fmla="*/ 598730 h 769442"/>
              <a:gd name="connsiteX1459" fmla="*/ 2699476 w 4953000"/>
              <a:gd name="connsiteY1459" fmla="*/ 602225 h 769442"/>
              <a:gd name="connsiteX1460" fmla="*/ 2693198 w 4953000"/>
              <a:gd name="connsiteY1460" fmla="*/ 590579 h 769442"/>
              <a:gd name="connsiteX1461" fmla="*/ 2670170 w 4953000"/>
              <a:gd name="connsiteY1461" fmla="*/ 578156 h 769442"/>
              <a:gd name="connsiteX1462" fmla="*/ 2676915 w 4953000"/>
              <a:gd name="connsiteY1462" fmla="*/ 565151 h 769442"/>
              <a:gd name="connsiteX1463" fmla="*/ 2659704 w 4953000"/>
              <a:gd name="connsiteY1463" fmla="*/ 576604 h 769442"/>
              <a:gd name="connsiteX1464" fmla="*/ 2652724 w 4953000"/>
              <a:gd name="connsiteY1464" fmla="*/ 598537 h 769442"/>
              <a:gd name="connsiteX1465" fmla="*/ 2628766 w 4953000"/>
              <a:gd name="connsiteY1465" fmla="*/ 590190 h 769442"/>
              <a:gd name="connsiteX1466" fmla="*/ 2620627 w 4953000"/>
              <a:gd name="connsiteY1466" fmla="*/ 591742 h 769442"/>
              <a:gd name="connsiteX1467" fmla="*/ 2619928 w 4953000"/>
              <a:gd name="connsiteY1467" fmla="*/ 595624 h 769442"/>
              <a:gd name="connsiteX1468" fmla="*/ 2628534 w 4953000"/>
              <a:gd name="connsiteY1468" fmla="*/ 606688 h 769442"/>
              <a:gd name="connsiteX1469" fmla="*/ 2679474 w 4953000"/>
              <a:gd name="connsiteY1469" fmla="*/ 599700 h 769442"/>
              <a:gd name="connsiteX1470" fmla="*/ 2683660 w 4953000"/>
              <a:gd name="connsiteY1470" fmla="*/ 601059 h 769442"/>
              <a:gd name="connsiteX1471" fmla="*/ 2687848 w 4953000"/>
              <a:gd name="connsiteY1471" fmla="*/ 602418 h 769442"/>
              <a:gd name="connsiteX1472" fmla="*/ 2699943 w 4953000"/>
              <a:gd name="connsiteY1472" fmla="*/ 614841 h 769442"/>
              <a:gd name="connsiteX1473" fmla="*/ 2728785 w 4953000"/>
              <a:gd name="connsiteY1473" fmla="*/ 614258 h 769442"/>
              <a:gd name="connsiteX1474" fmla="*/ 2746463 w 4953000"/>
              <a:gd name="connsiteY1474" fmla="*/ 612318 h 769442"/>
              <a:gd name="connsiteX1475" fmla="*/ 2757860 w 4953000"/>
              <a:gd name="connsiteY1475" fmla="*/ 608823 h 769442"/>
              <a:gd name="connsiteX1476" fmla="*/ 2760883 w 4953000"/>
              <a:gd name="connsiteY1476" fmla="*/ 618140 h 769442"/>
              <a:gd name="connsiteX1477" fmla="*/ 2772048 w 4953000"/>
              <a:gd name="connsiteY1477" fmla="*/ 619110 h 769442"/>
              <a:gd name="connsiteX1478" fmla="*/ 2788795 w 4953000"/>
              <a:gd name="connsiteY1478" fmla="*/ 612705 h 769442"/>
              <a:gd name="connsiteX1479" fmla="*/ 2791122 w 4953000"/>
              <a:gd name="connsiteY1479" fmla="*/ 608823 h 769442"/>
              <a:gd name="connsiteX1480" fmla="*/ 2798331 w 4953000"/>
              <a:gd name="connsiteY1480" fmla="*/ 598730 h 769442"/>
              <a:gd name="connsiteX1481" fmla="*/ 2800194 w 4953000"/>
              <a:gd name="connsiteY1481" fmla="*/ 596790 h 769442"/>
              <a:gd name="connsiteX1482" fmla="*/ 2807403 w 4953000"/>
              <a:gd name="connsiteY1482" fmla="*/ 582426 h 769442"/>
              <a:gd name="connsiteX1483" fmla="*/ 2807403 w 4953000"/>
              <a:gd name="connsiteY1483" fmla="*/ 582232 h 769442"/>
              <a:gd name="connsiteX1484" fmla="*/ 2802287 w 4953000"/>
              <a:gd name="connsiteY1484" fmla="*/ 579514 h 769442"/>
              <a:gd name="connsiteX1485" fmla="*/ 2810660 w 4953000"/>
              <a:gd name="connsiteY1485" fmla="*/ 578544 h 769442"/>
              <a:gd name="connsiteX1486" fmla="*/ 2823454 w 4953000"/>
              <a:gd name="connsiteY1486" fmla="*/ 585725 h 769442"/>
              <a:gd name="connsiteX1487" fmla="*/ 2818568 w 4953000"/>
              <a:gd name="connsiteY1487" fmla="*/ 598343 h 769442"/>
              <a:gd name="connsiteX1488" fmla="*/ 2845784 w 4953000"/>
              <a:gd name="connsiteY1488" fmla="*/ 600089 h 769442"/>
              <a:gd name="connsiteX1489" fmla="*/ 2846480 w 4953000"/>
              <a:gd name="connsiteY1489" fmla="*/ 594848 h 769442"/>
              <a:gd name="connsiteX1490" fmla="*/ 2848340 w 4953000"/>
              <a:gd name="connsiteY1490" fmla="*/ 579903 h 769442"/>
              <a:gd name="connsiteX1491" fmla="*/ 2824848 w 4953000"/>
              <a:gd name="connsiteY1491" fmla="*/ 567868 h 769442"/>
              <a:gd name="connsiteX1492" fmla="*/ 2836013 w 4953000"/>
              <a:gd name="connsiteY1492" fmla="*/ 565734 h 769442"/>
              <a:gd name="connsiteX1493" fmla="*/ 2842294 w 4953000"/>
              <a:gd name="connsiteY1493" fmla="*/ 567091 h 769442"/>
              <a:gd name="connsiteX1494" fmla="*/ 2854853 w 4953000"/>
              <a:gd name="connsiteY1494" fmla="*/ 558357 h 769442"/>
              <a:gd name="connsiteX1495" fmla="*/ 2858809 w 4953000"/>
              <a:gd name="connsiteY1495" fmla="*/ 555251 h 769442"/>
              <a:gd name="connsiteX1496" fmla="*/ 2863925 w 4953000"/>
              <a:gd name="connsiteY1496" fmla="*/ 556417 h 769442"/>
              <a:gd name="connsiteX1497" fmla="*/ 2865322 w 4953000"/>
              <a:gd name="connsiteY1497" fmla="*/ 561656 h 769442"/>
              <a:gd name="connsiteX1498" fmla="*/ 2873229 w 4953000"/>
              <a:gd name="connsiteY1498" fmla="*/ 571556 h 769442"/>
              <a:gd name="connsiteX1499" fmla="*/ 2879278 w 4953000"/>
              <a:gd name="connsiteY1499" fmla="*/ 576797 h 769442"/>
              <a:gd name="connsiteX1500" fmla="*/ 2881371 w 4953000"/>
              <a:gd name="connsiteY1500" fmla="*/ 579903 h 769442"/>
              <a:gd name="connsiteX1501" fmla="*/ 2883464 w 4953000"/>
              <a:gd name="connsiteY1501" fmla="*/ 583202 h 769442"/>
              <a:gd name="connsiteX1502" fmla="*/ 2878113 w 4953000"/>
              <a:gd name="connsiteY1502" fmla="*/ 596401 h 769442"/>
              <a:gd name="connsiteX1503" fmla="*/ 2878113 w 4953000"/>
              <a:gd name="connsiteY1503" fmla="*/ 605331 h 769442"/>
              <a:gd name="connsiteX1504" fmla="*/ 2878113 w 4953000"/>
              <a:gd name="connsiteY1504" fmla="*/ 607077 h 769442"/>
              <a:gd name="connsiteX1505" fmla="*/ 2869508 w 4953000"/>
              <a:gd name="connsiteY1505" fmla="*/ 606883 h 769442"/>
              <a:gd name="connsiteX1506" fmla="*/ 2851132 w 4953000"/>
              <a:gd name="connsiteY1506" fmla="*/ 611153 h 769442"/>
              <a:gd name="connsiteX1507" fmla="*/ 2853227 w 4953000"/>
              <a:gd name="connsiteY1507" fmla="*/ 612123 h 769442"/>
              <a:gd name="connsiteX1508" fmla="*/ 2859972 w 4953000"/>
              <a:gd name="connsiteY1508" fmla="*/ 615035 h 769442"/>
              <a:gd name="connsiteX1509" fmla="*/ 2886023 w 4953000"/>
              <a:gd name="connsiteY1509" fmla="*/ 611153 h 769442"/>
              <a:gd name="connsiteX1510" fmla="*/ 2891605 w 4953000"/>
              <a:gd name="connsiteY1510" fmla="*/ 608047 h 769442"/>
              <a:gd name="connsiteX1511" fmla="*/ 2899979 w 4953000"/>
              <a:gd name="connsiteY1511" fmla="*/ 606494 h 769442"/>
              <a:gd name="connsiteX1512" fmla="*/ 2915329 w 4953000"/>
              <a:gd name="connsiteY1512" fmla="*/ 600477 h 769442"/>
              <a:gd name="connsiteX1513" fmla="*/ 2912772 w 4953000"/>
              <a:gd name="connsiteY1513" fmla="*/ 590383 h 769442"/>
              <a:gd name="connsiteX1514" fmla="*/ 2942777 w 4953000"/>
              <a:gd name="connsiteY1514" fmla="*/ 577961 h 769442"/>
              <a:gd name="connsiteX1515" fmla="*/ 2965339 w 4953000"/>
              <a:gd name="connsiteY1515" fmla="*/ 584172 h 769442"/>
              <a:gd name="connsiteX1516" fmla="*/ 2960919 w 4953000"/>
              <a:gd name="connsiteY1516" fmla="*/ 584948 h 769442"/>
              <a:gd name="connsiteX1517" fmla="*/ 2929285 w 4953000"/>
              <a:gd name="connsiteY1517" fmla="*/ 589607 h 769442"/>
              <a:gd name="connsiteX1518" fmla="*/ 2926494 w 4953000"/>
              <a:gd name="connsiteY1518" fmla="*/ 590190 h 769442"/>
              <a:gd name="connsiteX1519" fmla="*/ 2922308 w 4953000"/>
              <a:gd name="connsiteY1519" fmla="*/ 611346 h 769442"/>
              <a:gd name="connsiteX1520" fmla="*/ 2908584 w 4953000"/>
              <a:gd name="connsiteY1520" fmla="*/ 615035 h 769442"/>
              <a:gd name="connsiteX1521" fmla="*/ 2906956 w 4953000"/>
              <a:gd name="connsiteY1521" fmla="*/ 620276 h 769442"/>
              <a:gd name="connsiteX1522" fmla="*/ 2909747 w 4953000"/>
              <a:gd name="connsiteY1522" fmla="*/ 623769 h 769442"/>
              <a:gd name="connsiteX1523" fmla="*/ 2909051 w 4953000"/>
              <a:gd name="connsiteY1523" fmla="*/ 619887 h 769442"/>
              <a:gd name="connsiteX1524" fmla="*/ 2922772 w 4953000"/>
              <a:gd name="connsiteY1524" fmla="*/ 626293 h 769442"/>
              <a:gd name="connsiteX1525" fmla="*/ 2930682 w 4953000"/>
              <a:gd name="connsiteY1525" fmla="*/ 628040 h 769442"/>
              <a:gd name="connsiteX1526" fmla="*/ 2937659 w 4953000"/>
              <a:gd name="connsiteY1526" fmla="*/ 622605 h 769442"/>
              <a:gd name="connsiteX1527" fmla="*/ 2956733 w 4953000"/>
              <a:gd name="connsiteY1527" fmla="*/ 614065 h 769442"/>
              <a:gd name="connsiteX1528" fmla="*/ 2976736 w 4953000"/>
              <a:gd name="connsiteY1528" fmla="*/ 603001 h 769442"/>
              <a:gd name="connsiteX1529" fmla="*/ 2993483 w 4953000"/>
              <a:gd name="connsiteY1529" fmla="*/ 606301 h 769442"/>
              <a:gd name="connsiteX1530" fmla="*/ 2997204 w 4953000"/>
              <a:gd name="connsiteY1530" fmla="*/ 599700 h 769442"/>
              <a:gd name="connsiteX1531" fmla="*/ 2995578 w 4953000"/>
              <a:gd name="connsiteY1531" fmla="*/ 596207 h 769442"/>
              <a:gd name="connsiteX1532" fmla="*/ 2980924 w 4953000"/>
              <a:gd name="connsiteY1532" fmla="*/ 595042 h 769442"/>
              <a:gd name="connsiteX1533" fmla="*/ 2976736 w 4953000"/>
              <a:gd name="connsiteY1533" fmla="*/ 597177 h 769442"/>
              <a:gd name="connsiteX1534" fmla="*/ 2973712 w 4953000"/>
              <a:gd name="connsiteY1534" fmla="*/ 598730 h 769442"/>
              <a:gd name="connsiteX1535" fmla="*/ 2970223 w 4953000"/>
              <a:gd name="connsiteY1535" fmla="*/ 590772 h 769442"/>
              <a:gd name="connsiteX1536" fmla="*/ 2999996 w 4953000"/>
              <a:gd name="connsiteY1536" fmla="*/ 582815 h 769442"/>
              <a:gd name="connsiteX1537" fmla="*/ 3006743 w 4953000"/>
              <a:gd name="connsiteY1537" fmla="*/ 608823 h 769442"/>
              <a:gd name="connsiteX1538" fmla="*/ 3004184 w 4953000"/>
              <a:gd name="connsiteY1538" fmla="*/ 615228 h 769442"/>
              <a:gd name="connsiteX1539" fmla="*/ 3003717 w 4953000"/>
              <a:gd name="connsiteY1539" fmla="*/ 616394 h 769442"/>
              <a:gd name="connsiteX1540" fmla="*/ 3013952 w 4953000"/>
              <a:gd name="connsiteY1540" fmla="*/ 616977 h 769442"/>
              <a:gd name="connsiteX1541" fmla="*/ 3016279 w 4953000"/>
              <a:gd name="connsiteY1541" fmla="*/ 615424 h 769442"/>
              <a:gd name="connsiteX1542" fmla="*/ 3017441 w 4953000"/>
              <a:gd name="connsiteY1542" fmla="*/ 614452 h 769442"/>
              <a:gd name="connsiteX1543" fmla="*/ 3025815 w 4953000"/>
              <a:gd name="connsiteY1543" fmla="*/ 616005 h 769442"/>
              <a:gd name="connsiteX1544" fmla="*/ 3030931 w 4953000"/>
              <a:gd name="connsiteY1544" fmla="*/ 627457 h 769442"/>
              <a:gd name="connsiteX1545" fmla="*/ 3045121 w 4953000"/>
              <a:gd name="connsiteY1545" fmla="*/ 616781 h 769442"/>
              <a:gd name="connsiteX1546" fmla="*/ 3048144 w 4953000"/>
              <a:gd name="connsiteY1546" fmla="*/ 614065 h 769442"/>
              <a:gd name="connsiteX1547" fmla="*/ 3039539 w 4953000"/>
              <a:gd name="connsiteY1547" fmla="*/ 598147 h 769442"/>
              <a:gd name="connsiteX1548" fmla="*/ 3039771 w 4953000"/>
              <a:gd name="connsiteY1548" fmla="*/ 592712 h 769442"/>
              <a:gd name="connsiteX1549" fmla="*/ 3036748 w 4953000"/>
              <a:gd name="connsiteY1549" fmla="*/ 582815 h 769442"/>
              <a:gd name="connsiteX1550" fmla="*/ 3042098 w 4953000"/>
              <a:gd name="connsiteY1550" fmla="*/ 580290 h 769442"/>
              <a:gd name="connsiteX1551" fmla="*/ 3050005 w 4953000"/>
              <a:gd name="connsiteY1551" fmla="*/ 568840 h 769442"/>
              <a:gd name="connsiteX1552" fmla="*/ 3051866 w 4953000"/>
              <a:gd name="connsiteY1552" fmla="*/ 568644 h 769442"/>
              <a:gd name="connsiteX1553" fmla="*/ 3054191 w 4953000"/>
              <a:gd name="connsiteY1553" fmla="*/ 557581 h 769442"/>
              <a:gd name="connsiteX1554" fmla="*/ 3040701 w 4953000"/>
              <a:gd name="connsiteY1554" fmla="*/ 551176 h 769442"/>
              <a:gd name="connsiteX1555" fmla="*/ 3033258 w 4953000"/>
              <a:gd name="connsiteY1555" fmla="*/ 540889 h 769442"/>
              <a:gd name="connsiteX1556" fmla="*/ 3029072 w 4953000"/>
              <a:gd name="connsiteY1556" fmla="*/ 549817 h 769442"/>
              <a:gd name="connsiteX1557" fmla="*/ 3032794 w 4953000"/>
              <a:gd name="connsiteY1557" fmla="*/ 556221 h 769442"/>
              <a:gd name="connsiteX1558" fmla="*/ 3033956 w 4953000"/>
              <a:gd name="connsiteY1558" fmla="*/ 558357 h 769442"/>
              <a:gd name="connsiteX1559" fmla="*/ 3028142 w 4953000"/>
              <a:gd name="connsiteY1559" fmla="*/ 562822 h 769442"/>
              <a:gd name="connsiteX1560" fmla="*/ 3015812 w 4953000"/>
              <a:gd name="connsiteY1560" fmla="*/ 567868 h 769442"/>
              <a:gd name="connsiteX1561" fmla="*/ 3007207 w 4953000"/>
              <a:gd name="connsiteY1561" fmla="*/ 580290 h 769442"/>
              <a:gd name="connsiteX1562" fmla="*/ 2991158 w 4953000"/>
              <a:gd name="connsiteY1562" fmla="*/ 573109 h 769442"/>
              <a:gd name="connsiteX1563" fmla="*/ 2975805 w 4953000"/>
              <a:gd name="connsiteY1563" fmla="*/ 568644 h 769442"/>
              <a:gd name="connsiteX1564" fmla="*/ 2974179 w 4953000"/>
              <a:gd name="connsiteY1564" fmla="*/ 567287 h 769442"/>
              <a:gd name="connsiteX1565" fmla="*/ 2959292 w 4953000"/>
              <a:gd name="connsiteY1565" fmla="*/ 568644 h 769442"/>
              <a:gd name="connsiteX1566" fmla="*/ 2953476 w 4953000"/>
              <a:gd name="connsiteY1566" fmla="*/ 565151 h 769442"/>
              <a:gd name="connsiteX1567" fmla="*/ 2955803 w 4953000"/>
              <a:gd name="connsiteY1567" fmla="*/ 551563 h 769442"/>
              <a:gd name="connsiteX1568" fmla="*/ 2931380 w 4953000"/>
              <a:gd name="connsiteY1568" fmla="*/ 546324 h 769442"/>
              <a:gd name="connsiteX1569" fmla="*/ 2940916 w 4953000"/>
              <a:gd name="connsiteY1569" fmla="*/ 545935 h 769442"/>
              <a:gd name="connsiteX1570" fmla="*/ 2943476 w 4953000"/>
              <a:gd name="connsiteY1570" fmla="*/ 546711 h 769442"/>
              <a:gd name="connsiteX1571" fmla="*/ 2948824 w 4953000"/>
              <a:gd name="connsiteY1571" fmla="*/ 548264 h 769442"/>
              <a:gd name="connsiteX1572" fmla="*/ 2957197 w 4953000"/>
              <a:gd name="connsiteY1572" fmla="*/ 537007 h 769442"/>
              <a:gd name="connsiteX1573" fmla="*/ 2947661 w 4953000"/>
              <a:gd name="connsiteY1573" fmla="*/ 524389 h 769442"/>
              <a:gd name="connsiteX1574" fmla="*/ 2943241 w 4953000"/>
              <a:gd name="connsiteY1574" fmla="*/ 526718 h 769442"/>
              <a:gd name="connsiteX1575" fmla="*/ 2933473 w 4953000"/>
              <a:gd name="connsiteY1575" fmla="*/ 523419 h 769442"/>
              <a:gd name="connsiteX1576" fmla="*/ 2923703 w 4953000"/>
              <a:gd name="connsiteY1576" fmla="*/ 522642 h 769442"/>
              <a:gd name="connsiteX1577" fmla="*/ 1539733 w 4953000"/>
              <a:gd name="connsiteY1577" fmla="*/ 521090 h 769442"/>
              <a:gd name="connsiteX1578" fmla="*/ 1539733 w 4953000"/>
              <a:gd name="connsiteY1578" fmla="*/ 521283 h 769442"/>
              <a:gd name="connsiteX1579" fmla="*/ 1547640 w 4953000"/>
              <a:gd name="connsiteY1579" fmla="*/ 541083 h 769442"/>
              <a:gd name="connsiteX1580" fmla="*/ 1530427 w 4953000"/>
              <a:gd name="connsiteY1580" fmla="*/ 547100 h 769442"/>
              <a:gd name="connsiteX1581" fmla="*/ 1524148 w 4953000"/>
              <a:gd name="connsiteY1581" fmla="*/ 542635 h 769442"/>
              <a:gd name="connsiteX1582" fmla="*/ 1520427 w 4953000"/>
              <a:gd name="connsiteY1582" fmla="*/ 537588 h 769442"/>
              <a:gd name="connsiteX1583" fmla="*/ 1519728 w 4953000"/>
              <a:gd name="connsiteY1583" fmla="*/ 535258 h 769442"/>
              <a:gd name="connsiteX1584" fmla="*/ 1526241 w 4953000"/>
              <a:gd name="connsiteY1584" fmla="*/ 533706 h 769442"/>
              <a:gd name="connsiteX1585" fmla="*/ 1526708 w 4953000"/>
              <a:gd name="connsiteY1585" fmla="*/ 533512 h 769442"/>
              <a:gd name="connsiteX1586" fmla="*/ 1532056 w 4953000"/>
              <a:gd name="connsiteY1586" fmla="*/ 524002 h 769442"/>
              <a:gd name="connsiteX1587" fmla="*/ 1539733 w 4953000"/>
              <a:gd name="connsiteY1587" fmla="*/ 521090 h 769442"/>
              <a:gd name="connsiteX1588" fmla="*/ 2582246 w 4953000"/>
              <a:gd name="connsiteY1588" fmla="*/ 514685 h 769442"/>
              <a:gd name="connsiteX1589" fmla="*/ 2570849 w 4953000"/>
              <a:gd name="connsiteY1589" fmla="*/ 519150 h 769442"/>
              <a:gd name="connsiteX1590" fmla="*/ 2511536 w 4953000"/>
              <a:gd name="connsiteY1590" fmla="*/ 518178 h 769442"/>
              <a:gd name="connsiteX1591" fmla="*/ 2492928 w 4953000"/>
              <a:gd name="connsiteY1591" fmla="*/ 517401 h 769442"/>
              <a:gd name="connsiteX1592" fmla="*/ 2488742 w 4953000"/>
              <a:gd name="connsiteY1592" fmla="*/ 517208 h 769442"/>
              <a:gd name="connsiteX1593" fmla="*/ 2489672 w 4953000"/>
              <a:gd name="connsiteY1593" fmla="*/ 530406 h 769442"/>
              <a:gd name="connsiteX1594" fmla="*/ 2492696 w 4953000"/>
              <a:gd name="connsiteY1594" fmla="*/ 529436 h 769442"/>
              <a:gd name="connsiteX1595" fmla="*/ 2544334 w 4953000"/>
              <a:gd name="connsiteY1595" fmla="*/ 529243 h 769442"/>
              <a:gd name="connsiteX1596" fmla="*/ 2558056 w 4953000"/>
              <a:gd name="connsiteY1596" fmla="*/ 526718 h 769442"/>
              <a:gd name="connsiteX1597" fmla="*/ 2573176 w 4953000"/>
              <a:gd name="connsiteY1597" fmla="*/ 528660 h 769442"/>
              <a:gd name="connsiteX1598" fmla="*/ 2575733 w 4953000"/>
              <a:gd name="connsiteY1598" fmla="*/ 528271 h 769442"/>
              <a:gd name="connsiteX1599" fmla="*/ 2589225 w 4953000"/>
              <a:gd name="connsiteY1599" fmla="*/ 533901 h 769442"/>
              <a:gd name="connsiteX1600" fmla="*/ 2602019 w 4953000"/>
              <a:gd name="connsiteY1600" fmla="*/ 526914 h 769442"/>
              <a:gd name="connsiteX1601" fmla="*/ 2610158 w 4953000"/>
              <a:gd name="connsiteY1601" fmla="*/ 525361 h 769442"/>
              <a:gd name="connsiteX1602" fmla="*/ 2628534 w 4953000"/>
              <a:gd name="connsiteY1602" fmla="*/ 526718 h 769442"/>
              <a:gd name="connsiteX1603" fmla="*/ 2646678 w 4953000"/>
              <a:gd name="connsiteY1603" fmla="*/ 529243 h 769442"/>
              <a:gd name="connsiteX1604" fmla="*/ 2671564 w 4953000"/>
              <a:gd name="connsiteY1604" fmla="*/ 526914 h 769442"/>
              <a:gd name="connsiteX1605" fmla="*/ 2677845 w 4953000"/>
              <a:gd name="connsiteY1605" fmla="*/ 528077 h 769442"/>
              <a:gd name="connsiteX1606" fmla="*/ 2689010 w 4953000"/>
              <a:gd name="connsiteY1606" fmla="*/ 525942 h 769442"/>
              <a:gd name="connsiteX1607" fmla="*/ 2682265 w 4953000"/>
              <a:gd name="connsiteY1607" fmla="*/ 521090 h 769442"/>
              <a:gd name="connsiteX1608" fmla="*/ 2664588 w 4953000"/>
              <a:gd name="connsiteY1608" fmla="*/ 519150 h 769442"/>
              <a:gd name="connsiteX1609" fmla="*/ 2636908 w 4953000"/>
              <a:gd name="connsiteY1609" fmla="*/ 520507 h 769442"/>
              <a:gd name="connsiteX1610" fmla="*/ 2604112 w 4953000"/>
              <a:gd name="connsiteY1610" fmla="*/ 520507 h 769442"/>
              <a:gd name="connsiteX1611" fmla="*/ 2599692 w 4953000"/>
              <a:gd name="connsiteY1611" fmla="*/ 517790 h 769442"/>
              <a:gd name="connsiteX1612" fmla="*/ 2582246 w 4953000"/>
              <a:gd name="connsiteY1612" fmla="*/ 514685 h 769442"/>
              <a:gd name="connsiteX1613" fmla="*/ 2357555 w 4953000"/>
              <a:gd name="connsiteY1613" fmla="*/ 513908 h 769442"/>
              <a:gd name="connsiteX1614" fmla="*/ 2350810 w 4953000"/>
              <a:gd name="connsiteY1614" fmla="*/ 517014 h 769442"/>
              <a:gd name="connsiteX1615" fmla="*/ 2346158 w 4953000"/>
              <a:gd name="connsiteY1615" fmla="*/ 519150 h 769442"/>
              <a:gd name="connsiteX1616" fmla="*/ 2363602 w 4953000"/>
              <a:gd name="connsiteY1616" fmla="*/ 532542 h 769442"/>
              <a:gd name="connsiteX1617" fmla="*/ 2369418 w 4953000"/>
              <a:gd name="connsiteY1617" fmla="*/ 526718 h 769442"/>
              <a:gd name="connsiteX1618" fmla="*/ 2369184 w 4953000"/>
              <a:gd name="connsiteY1618" fmla="*/ 524002 h 769442"/>
              <a:gd name="connsiteX1619" fmla="*/ 2368952 w 4953000"/>
              <a:gd name="connsiteY1619" fmla="*/ 520702 h 769442"/>
              <a:gd name="connsiteX1620" fmla="*/ 2357555 w 4953000"/>
              <a:gd name="connsiteY1620" fmla="*/ 513908 h 769442"/>
              <a:gd name="connsiteX1621" fmla="*/ 2421521 w 4953000"/>
              <a:gd name="connsiteY1621" fmla="*/ 512938 h 769442"/>
              <a:gd name="connsiteX1622" fmla="*/ 2424544 w 4953000"/>
              <a:gd name="connsiteY1622" fmla="*/ 526718 h 769442"/>
              <a:gd name="connsiteX1623" fmla="*/ 2424312 w 4953000"/>
              <a:gd name="connsiteY1623" fmla="*/ 527494 h 769442"/>
              <a:gd name="connsiteX1624" fmla="*/ 2450828 w 4953000"/>
              <a:gd name="connsiteY1624" fmla="*/ 529047 h 769442"/>
              <a:gd name="connsiteX1625" fmla="*/ 2457806 w 4953000"/>
              <a:gd name="connsiteY1625" fmla="*/ 524195 h 769442"/>
              <a:gd name="connsiteX1626" fmla="*/ 2455946 w 4953000"/>
              <a:gd name="connsiteY1626" fmla="*/ 522255 h 769442"/>
              <a:gd name="connsiteX1627" fmla="*/ 2421521 w 4953000"/>
              <a:gd name="connsiteY1627" fmla="*/ 512938 h 769442"/>
              <a:gd name="connsiteX1628" fmla="*/ 1437856 w 4953000"/>
              <a:gd name="connsiteY1628" fmla="*/ 505172 h 769442"/>
              <a:gd name="connsiteX1629" fmla="*/ 1443436 w 4953000"/>
              <a:gd name="connsiteY1629" fmla="*/ 518567 h 769442"/>
              <a:gd name="connsiteX1630" fmla="*/ 1428784 w 4953000"/>
              <a:gd name="connsiteY1630" fmla="*/ 525942 h 769442"/>
              <a:gd name="connsiteX1631" fmla="*/ 1422735 w 4953000"/>
              <a:gd name="connsiteY1631" fmla="*/ 525359 h 769442"/>
              <a:gd name="connsiteX1632" fmla="*/ 1417851 w 4953000"/>
              <a:gd name="connsiteY1632" fmla="*/ 521477 h 769442"/>
              <a:gd name="connsiteX1633" fmla="*/ 1422271 w 4953000"/>
              <a:gd name="connsiteY1633" fmla="*/ 517208 h 769442"/>
              <a:gd name="connsiteX1634" fmla="*/ 1428317 w 4953000"/>
              <a:gd name="connsiteY1634" fmla="*/ 517014 h 769442"/>
              <a:gd name="connsiteX1635" fmla="*/ 1438320 w 4953000"/>
              <a:gd name="connsiteY1635" fmla="*/ 515266 h 769442"/>
              <a:gd name="connsiteX1636" fmla="*/ 1437856 w 4953000"/>
              <a:gd name="connsiteY1636" fmla="*/ 505172 h 769442"/>
              <a:gd name="connsiteX1637" fmla="*/ 3118156 w 4953000"/>
              <a:gd name="connsiteY1637" fmla="*/ 503621 h 769442"/>
              <a:gd name="connsiteX1638" fmla="*/ 3129089 w 4953000"/>
              <a:gd name="connsiteY1638" fmla="*/ 524778 h 769442"/>
              <a:gd name="connsiteX1639" fmla="*/ 3114203 w 4953000"/>
              <a:gd name="connsiteY1639" fmla="*/ 525942 h 769442"/>
              <a:gd name="connsiteX1640" fmla="*/ 3110249 w 4953000"/>
              <a:gd name="connsiteY1640" fmla="*/ 532736 h 769442"/>
              <a:gd name="connsiteX1641" fmla="*/ 3105597 w 4953000"/>
              <a:gd name="connsiteY1641" fmla="*/ 543995 h 769442"/>
              <a:gd name="connsiteX1642" fmla="*/ 3109551 w 4953000"/>
              <a:gd name="connsiteY1642" fmla="*/ 552535 h 769442"/>
              <a:gd name="connsiteX1643" fmla="*/ 3114901 w 4953000"/>
              <a:gd name="connsiteY1643" fmla="*/ 555058 h 769442"/>
              <a:gd name="connsiteX1644" fmla="*/ 3123043 w 4953000"/>
              <a:gd name="connsiteY1644" fmla="*/ 567674 h 769442"/>
              <a:gd name="connsiteX1645" fmla="*/ 3109319 w 4953000"/>
              <a:gd name="connsiteY1645" fmla="*/ 586308 h 769442"/>
              <a:gd name="connsiteX1646" fmla="*/ 3091409 w 4953000"/>
              <a:gd name="connsiteY1646" fmla="*/ 587473 h 769442"/>
              <a:gd name="connsiteX1647" fmla="*/ 3084430 w 4953000"/>
              <a:gd name="connsiteY1647" fmla="*/ 589607 h 769442"/>
              <a:gd name="connsiteX1648" fmla="*/ 3060472 w 4953000"/>
              <a:gd name="connsiteY1648" fmla="*/ 596790 h 769442"/>
              <a:gd name="connsiteX1649" fmla="*/ 3060938 w 4953000"/>
              <a:gd name="connsiteY1649" fmla="*/ 619306 h 769442"/>
              <a:gd name="connsiteX1650" fmla="*/ 3059541 w 4953000"/>
              <a:gd name="connsiteY1650" fmla="*/ 621829 h 769442"/>
              <a:gd name="connsiteX1651" fmla="*/ 3054425 w 4953000"/>
              <a:gd name="connsiteY1651" fmla="*/ 630756 h 769442"/>
              <a:gd name="connsiteX1652" fmla="*/ 3083732 w 4953000"/>
              <a:gd name="connsiteY1652" fmla="*/ 635998 h 769442"/>
              <a:gd name="connsiteX1653" fmla="*/ 3089314 w 4953000"/>
              <a:gd name="connsiteY1653" fmla="*/ 635804 h 769442"/>
              <a:gd name="connsiteX1654" fmla="*/ 3096757 w 4953000"/>
              <a:gd name="connsiteY1654" fmla="*/ 632892 h 769442"/>
              <a:gd name="connsiteX1655" fmla="*/ 3103504 w 4953000"/>
              <a:gd name="connsiteY1655" fmla="*/ 635610 h 769442"/>
              <a:gd name="connsiteX1656" fmla="*/ 3102806 w 4953000"/>
              <a:gd name="connsiteY1656" fmla="*/ 639492 h 769442"/>
              <a:gd name="connsiteX1657" fmla="*/ 3094664 w 4953000"/>
              <a:gd name="connsiteY1657" fmla="*/ 641432 h 769442"/>
              <a:gd name="connsiteX1658" fmla="*/ 3091409 w 4953000"/>
              <a:gd name="connsiteY1658" fmla="*/ 646480 h 769442"/>
              <a:gd name="connsiteX1659" fmla="*/ 3097456 w 4953000"/>
              <a:gd name="connsiteY1659" fmla="*/ 649779 h 769442"/>
              <a:gd name="connsiteX1660" fmla="*/ 3102340 w 4953000"/>
              <a:gd name="connsiteY1660" fmla="*/ 649779 h 769442"/>
              <a:gd name="connsiteX1661" fmla="*/ 3113040 w 4953000"/>
              <a:gd name="connsiteY1661" fmla="*/ 661812 h 769442"/>
              <a:gd name="connsiteX1662" fmla="*/ 3107690 w 4953000"/>
              <a:gd name="connsiteY1662" fmla="*/ 665694 h 769442"/>
              <a:gd name="connsiteX1663" fmla="*/ 3099316 w 4953000"/>
              <a:gd name="connsiteY1663" fmla="*/ 672101 h 769442"/>
              <a:gd name="connsiteX1664" fmla="*/ 3104667 w 4953000"/>
              <a:gd name="connsiteY1664" fmla="*/ 676564 h 769442"/>
              <a:gd name="connsiteX1665" fmla="*/ 3117226 w 4953000"/>
              <a:gd name="connsiteY1665" fmla="*/ 675011 h 769442"/>
              <a:gd name="connsiteX1666" fmla="*/ 3128159 w 4953000"/>
              <a:gd name="connsiteY1666" fmla="*/ 671712 h 769442"/>
              <a:gd name="connsiteX1667" fmla="*/ 3129788 w 4953000"/>
              <a:gd name="connsiteY1667" fmla="*/ 672488 h 769442"/>
              <a:gd name="connsiteX1668" fmla="*/ 3160723 w 4953000"/>
              <a:gd name="connsiteY1668" fmla="*/ 672682 h 769442"/>
              <a:gd name="connsiteX1669" fmla="*/ 3160723 w 4953000"/>
              <a:gd name="connsiteY1669" fmla="*/ 668607 h 769442"/>
              <a:gd name="connsiteX1670" fmla="*/ 3156769 w 4953000"/>
              <a:gd name="connsiteY1670" fmla="*/ 667054 h 769442"/>
              <a:gd name="connsiteX1671" fmla="*/ 3152117 w 4953000"/>
              <a:gd name="connsiteY1671" fmla="*/ 667830 h 769442"/>
              <a:gd name="connsiteX1672" fmla="*/ 3149790 w 4953000"/>
              <a:gd name="connsiteY1672" fmla="*/ 658707 h 769442"/>
              <a:gd name="connsiteX1673" fmla="*/ 3151187 w 4953000"/>
              <a:gd name="connsiteY1673" fmla="*/ 653468 h 769442"/>
              <a:gd name="connsiteX1674" fmla="*/ 3151419 w 4953000"/>
              <a:gd name="connsiteY1674" fmla="*/ 652302 h 769442"/>
              <a:gd name="connsiteX1675" fmla="*/ 3143744 w 4953000"/>
              <a:gd name="connsiteY1675" fmla="*/ 645508 h 769442"/>
              <a:gd name="connsiteX1676" fmla="*/ 3144208 w 4953000"/>
              <a:gd name="connsiteY1676" fmla="*/ 645508 h 769442"/>
              <a:gd name="connsiteX1677" fmla="*/ 3159560 w 4953000"/>
              <a:gd name="connsiteY1677" fmla="*/ 647061 h 769442"/>
              <a:gd name="connsiteX1678" fmla="*/ 3177936 w 4953000"/>
              <a:gd name="connsiteY1678" fmla="*/ 640269 h 769442"/>
              <a:gd name="connsiteX1679" fmla="*/ 3189102 w 4953000"/>
              <a:gd name="connsiteY1679" fmla="*/ 641432 h 769442"/>
              <a:gd name="connsiteX1680" fmla="*/ 3198171 w 4953000"/>
              <a:gd name="connsiteY1680" fmla="*/ 642209 h 769442"/>
              <a:gd name="connsiteX1681" fmla="*/ 3216779 w 4953000"/>
              <a:gd name="connsiteY1681" fmla="*/ 649196 h 769442"/>
              <a:gd name="connsiteX1682" fmla="*/ 3234456 w 4953000"/>
              <a:gd name="connsiteY1682" fmla="*/ 640073 h 769442"/>
              <a:gd name="connsiteX1683" fmla="*/ 3241668 w 4953000"/>
              <a:gd name="connsiteY1683" fmla="*/ 640656 h 769442"/>
              <a:gd name="connsiteX1684" fmla="*/ 3260974 w 4953000"/>
              <a:gd name="connsiteY1684" fmla="*/ 632892 h 769442"/>
              <a:gd name="connsiteX1685" fmla="*/ 3262603 w 4953000"/>
              <a:gd name="connsiteY1685" fmla="*/ 628816 h 769442"/>
              <a:gd name="connsiteX1686" fmla="*/ 3252600 w 4953000"/>
              <a:gd name="connsiteY1686" fmla="*/ 619306 h 769442"/>
              <a:gd name="connsiteX1687" fmla="*/ 3252832 w 4953000"/>
              <a:gd name="connsiteY1687" fmla="*/ 619306 h 769442"/>
              <a:gd name="connsiteX1688" fmla="*/ 3260974 w 4953000"/>
              <a:gd name="connsiteY1688" fmla="*/ 613095 h 769442"/>
              <a:gd name="connsiteX1689" fmla="*/ 3250508 w 4953000"/>
              <a:gd name="connsiteY1689" fmla="*/ 610570 h 769442"/>
              <a:gd name="connsiteX1690" fmla="*/ 3242366 w 4953000"/>
              <a:gd name="connsiteY1690" fmla="*/ 610183 h 769442"/>
              <a:gd name="connsiteX1691" fmla="*/ 3222361 w 4953000"/>
              <a:gd name="connsiteY1691" fmla="*/ 603971 h 769442"/>
              <a:gd name="connsiteX1692" fmla="*/ 3232830 w 4953000"/>
              <a:gd name="connsiteY1692" fmla="*/ 601642 h 769442"/>
              <a:gd name="connsiteX1693" fmla="*/ 3239343 w 4953000"/>
              <a:gd name="connsiteY1693" fmla="*/ 597371 h 769442"/>
              <a:gd name="connsiteX1694" fmla="*/ 3242366 w 4953000"/>
              <a:gd name="connsiteY1694" fmla="*/ 589802 h 769442"/>
              <a:gd name="connsiteX1695" fmla="*/ 3244227 w 4953000"/>
              <a:gd name="connsiteY1695" fmla="*/ 581843 h 769442"/>
              <a:gd name="connsiteX1696" fmla="*/ 3243064 w 4953000"/>
              <a:gd name="connsiteY1696" fmla="*/ 574079 h 769442"/>
              <a:gd name="connsiteX1697" fmla="*/ 3248180 w 4953000"/>
              <a:gd name="connsiteY1697" fmla="*/ 567287 h 769442"/>
              <a:gd name="connsiteX1698" fmla="*/ 3240039 w 4953000"/>
              <a:gd name="connsiteY1698" fmla="*/ 563792 h 769442"/>
              <a:gd name="connsiteX1699" fmla="*/ 3230735 w 4953000"/>
              <a:gd name="connsiteY1699" fmla="*/ 569227 h 769442"/>
              <a:gd name="connsiteX1700" fmla="*/ 3210964 w 4953000"/>
              <a:gd name="connsiteY1700" fmla="*/ 566315 h 769442"/>
              <a:gd name="connsiteX1701" fmla="*/ 3192124 w 4953000"/>
              <a:gd name="connsiteY1701" fmla="*/ 565538 h 769442"/>
              <a:gd name="connsiteX1702" fmla="*/ 3190496 w 4953000"/>
              <a:gd name="connsiteY1702" fmla="*/ 566315 h 769442"/>
              <a:gd name="connsiteX1703" fmla="*/ 3184449 w 4953000"/>
              <a:gd name="connsiteY1703" fmla="*/ 563209 h 769442"/>
              <a:gd name="connsiteX1704" fmla="*/ 3173980 w 4953000"/>
              <a:gd name="connsiteY1704" fmla="*/ 559910 h 769442"/>
              <a:gd name="connsiteX1705" fmla="*/ 3170725 w 4953000"/>
              <a:gd name="connsiteY1705" fmla="*/ 559133 h 769442"/>
              <a:gd name="connsiteX1706" fmla="*/ 3164676 w 4953000"/>
              <a:gd name="connsiteY1706" fmla="*/ 557774 h 769442"/>
              <a:gd name="connsiteX1707" fmla="*/ 3166537 w 4953000"/>
              <a:gd name="connsiteY1707" fmla="*/ 546128 h 769442"/>
              <a:gd name="connsiteX1708" fmla="*/ 3167934 w 4953000"/>
              <a:gd name="connsiteY1708" fmla="*/ 531183 h 769442"/>
              <a:gd name="connsiteX1709" fmla="*/ 3188403 w 4953000"/>
              <a:gd name="connsiteY1709" fmla="*/ 523225 h 769442"/>
              <a:gd name="connsiteX1710" fmla="*/ 3197475 w 4953000"/>
              <a:gd name="connsiteY1710" fmla="*/ 515072 h 769442"/>
              <a:gd name="connsiteX1711" fmla="*/ 3179797 w 4953000"/>
              <a:gd name="connsiteY1711" fmla="*/ 516820 h 769442"/>
              <a:gd name="connsiteX1712" fmla="*/ 3173980 w 4953000"/>
              <a:gd name="connsiteY1712" fmla="*/ 517401 h 769442"/>
              <a:gd name="connsiteX1713" fmla="*/ 3163980 w 4953000"/>
              <a:gd name="connsiteY1713" fmla="*/ 524972 h 769442"/>
              <a:gd name="connsiteX1714" fmla="*/ 3150488 w 4953000"/>
              <a:gd name="connsiteY1714" fmla="*/ 526331 h 769442"/>
              <a:gd name="connsiteX1715" fmla="*/ 3147231 w 4953000"/>
              <a:gd name="connsiteY1715" fmla="*/ 519537 h 769442"/>
              <a:gd name="connsiteX1716" fmla="*/ 3138161 w 4953000"/>
              <a:gd name="connsiteY1716" fmla="*/ 513132 h 769442"/>
              <a:gd name="connsiteX1717" fmla="*/ 3118156 w 4953000"/>
              <a:gd name="connsiteY1717" fmla="*/ 503621 h 769442"/>
              <a:gd name="connsiteX1718" fmla="*/ 3182588 w 4953000"/>
              <a:gd name="connsiteY1718" fmla="*/ 488093 h 769442"/>
              <a:gd name="connsiteX1719" fmla="*/ 3176076 w 4953000"/>
              <a:gd name="connsiteY1719" fmla="*/ 491586 h 769442"/>
              <a:gd name="connsiteX1720" fmla="*/ 3168166 w 4953000"/>
              <a:gd name="connsiteY1720" fmla="*/ 495858 h 769442"/>
              <a:gd name="connsiteX1721" fmla="*/ 3196310 w 4953000"/>
              <a:gd name="connsiteY1721" fmla="*/ 510996 h 769442"/>
              <a:gd name="connsiteX1722" fmla="*/ 3205848 w 4953000"/>
              <a:gd name="connsiteY1722" fmla="*/ 501486 h 769442"/>
              <a:gd name="connsiteX1723" fmla="*/ 3212127 w 4953000"/>
              <a:gd name="connsiteY1723" fmla="*/ 502069 h 769442"/>
              <a:gd name="connsiteX1724" fmla="*/ 3219804 w 4953000"/>
              <a:gd name="connsiteY1724" fmla="*/ 503039 h 769442"/>
              <a:gd name="connsiteX1725" fmla="*/ 3235387 w 4953000"/>
              <a:gd name="connsiteY1725" fmla="*/ 503232 h 769442"/>
              <a:gd name="connsiteX1726" fmla="*/ 3228178 w 4953000"/>
              <a:gd name="connsiteY1726" fmla="*/ 496438 h 769442"/>
              <a:gd name="connsiteX1727" fmla="*/ 3223758 w 4953000"/>
              <a:gd name="connsiteY1727" fmla="*/ 495662 h 769442"/>
              <a:gd name="connsiteX1728" fmla="*/ 3214454 w 4953000"/>
              <a:gd name="connsiteY1728" fmla="*/ 494109 h 769442"/>
              <a:gd name="connsiteX1729" fmla="*/ 3182588 w 4953000"/>
              <a:gd name="connsiteY1729" fmla="*/ 488093 h 769442"/>
              <a:gd name="connsiteX1730" fmla="*/ 4287670 w 4953000"/>
              <a:gd name="connsiteY1730" fmla="*/ 482659 h 769442"/>
              <a:gd name="connsiteX1731" fmla="*/ 4263480 w 4953000"/>
              <a:gd name="connsiteY1731" fmla="*/ 495275 h 769442"/>
              <a:gd name="connsiteX1732" fmla="*/ 4276505 w 4953000"/>
              <a:gd name="connsiteY1732" fmla="*/ 505368 h 769442"/>
              <a:gd name="connsiteX1733" fmla="*/ 4277670 w 4953000"/>
              <a:gd name="connsiteY1733" fmla="*/ 504202 h 769442"/>
              <a:gd name="connsiteX1734" fmla="*/ 4287206 w 4953000"/>
              <a:gd name="connsiteY1734" fmla="*/ 488287 h 769442"/>
              <a:gd name="connsiteX1735" fmla="*/ 1816294 w 4953000"/>
              <a:gd name="connsiteY1735" fmla="*/ 442286 h 769442"/>
              <a:gd name="connsiteX1736" fmla="*/ 1809083 w 4953000"/>
              <a:gd name="connsiteY1736" fmla="*/ 447138 h 769442"/>
              <a:gd name="connsiteX1737" fmla="*/ 1812805 w 4953000"/>
              <a:gd name="connsiteY1737" fmla="*/ 448301 h 769442"/>
              <a:gd name="connsiteX1738" fmla="*/ 1836995 w 4953000"/>
              <a:gd name="connsiteY1738" fmla="*/ 451990 h 769442"/>
              <a:gd name="connsiteX1739" fmla="*/ 1838856 w 4953000"/>
              <a:gd name="connsiteY1739" fmla="*/ 451213 h 769442"/>
              <a:gd name="connsiteX1740" fmla="*/ 1816294 w 4953000"/>
              <a:gd name="connsiteY1740" fmla="*/ 442286 h 769442"/>
              <a:gd name="connsiteX1741" fmla="*/ 177627 w 4953000"/>
              <a:gd name="connsiteY1741" fmla="*/ 431803 h 769442"/>
              <a:gd name="connsiteX1742" fmla="*/ 171578 w 4953000"/>
              <a:gd name="connsiteY1742" fmla="*/ 434715 h 769442"/>
              <a:gd name="connsiteX1743" fmla="*/ 174370 w 4953000"/>
              <a:gd name="connsiteY1743" fmla="*/ 439761 h 769442"/>
              <a:gd name="connsiteX1744" fmla="*/ 191117 w 4953000"/>
              <a:gd name="connsiteY1744" fmla="*/ 437432 h 769442"/>
              <a:gd name="connsiteX1745" fmla="*/ 217403 w 4953000"/>
              <a:gd name="connsiteY1745" fmla="*/ 449467 h 769442"/>
              <a:gd name="connsiteX1746" fmla="*/ 222985 w 4953000"/>
              <a:gd name="connsiteY1746" fmla="*/ 448690 h 769442"/>
              <a:gd name="connsiteX1747" fmla="*/ 228333 w 4953000"/>
              <a:gd name="connsiteY1747" fmla="*/ 447914 h 769442"/>
              <a:gd name="connsiteX1748" fmla="*/ 233915 w 4953000"/>
              <a:gd name="connsiteY1748" fmla="*/ 440733 h 769442"/>
              <a:gd name="connsiteX1749" fmla="*/ 229498 w 4953000"/>
              <a:gd name="connsiteY1749" fmla="*/ 439374 h 769442"/>
              <a:gd name="connsiteX1750" fmla="*/ 192978 w 4953000"/>
              <a:gd name="connsiteY1750" fmla="*/ 435298 h 769442"/>
              <a:gd name="connsiteX1751" fmla="*/ 177627 w 4953000"/>
              <a:gd name="connsiteY1751" fmla="*/ 431803 h 769442"/>
              <a:gd name="connsiteX1752" fmla="*/ 1183622 w 4953000"/>
              <a:gd name="connsiteY1752" fmla="*/ 428213 h 769442"/>
              <a:gd name="connsiteX1753" fmla="*/ 1175715 w 4953000"/>
              <a:gd name="connsiteY1753" fmla="*/ 430250 h 769442"/>
              <a:gd name="connsiteX1754" fmla="*/ 1182460 w 4953000"/>
              <a:gd name="connsiteY1754" fmla="*/ 446168 h 769442"/>
              <a:gd name="connsiteX1755" fmla="*/ 1188972 w 4953000"/>
              <a:gd name="connsiteY1755" fmla="*/ 446944 h 769442"/>
              <a:gd name="connsiteX1756" fmla="*/ 1215024 w 4953000"/>
              <a:gd name="connsiteY1756" fmla="*/ 440344 h 769442"/>
              <a:gd name="connsiteX1757" fmla="*/ 1222000 w 4953000"/>
              <a:gd name="connsiteY1757" fmla="*/ 439180 h 769442"/>
              <a:gd name="connsiteX1758" fmla="*/ 1215954 w 4953000"/>
              <a:gd name="connsiteY1758" fmla="*/ 435298 h 769442"/>
              <a:gd name="connsiteX1759" fmla="*/ 1212931 w 4953000"/>
              <a:gd name="connsiteY1759" fmla="*/ 435492 h 769442"/>
              <a:gd name="connsiteX1760" fmla="*/ 1204557 w 4953000"/>
              <a:gd name="connsiteY1760" fmla="*/ 434522 h 769442"/>
              <a:gd name="connsiteX1761" fmla="*/ 1196416 w 4953000"/>
              <a:gd name="connsiteY1761" fmla="*/ 430833 h 769442"/>
              <a:gd name="connsiteX1762" fmla="*/ 1183622 w 4953000"/>
              <a:gd name="connsiteY1762" fmla="*/ 428213 h 769442"/>
              <a:gd name="connsiteX1763" fmla="*/ 374872 w 4953000"/>
              <a:gd name="connsiteY1763" fmla="*/ 426175 h 769442"/>
              <a:gd name="connsiteX1764" fmla="*/ 367197 w 4953000"/>
              <a:gd name="connsiteY1764" fmla="*/ 429474 h 769442"/>
              <a:gd name="connsiteX1765" fmla="*/ 380455 w 4953000"/>
              <a:gd name="connsiteY1765" fmla="*/ 445585 h 769442"/>
              <a:gd name="connsiteX1766" fmla="*/ 409761 w 4953000"/>
              <a:gd name="connsiteY1766" fmla="*/ 444808 h 769442"/>
              <a:gd name="connsiteX1767" fmla="*/ 407900 w 4953000"/>
              <a:gd name="connsiteY1767" fmla="*/ 436074 h 769442"/>
              <a:gd name="connsiteX1768" fmla="*/ 391851 w 4953000"/>
              <a:gd name="connsiteY1768" fmla="*/ 430057 h 769442"/>
              <a:gd name="connsiteX1769" fmla="*/ 374872 w 4953000"/>
              <a:gd name="connsiteY1769" fmla="*/ 426175 h 769442"/>
              <a:gd name="connsiteX1770" fmla="*/ 44348 w 4953000"/>
              <a:gd name="connsiteY1770" fmla="*/ 299427 h 769442"/>
              <a:gd name="connsiteX1771" fmla="*/ 32253 w 4953000"/>
              <a:gd name="connsiteY1771" fmla="*/ 303309 h 769442"/>
              <a:gd name="connsiteX1772" fmla="*/ 10387 w 4953000"/>
              <a:gd name="connsiteY1772" fmla="*/ 316508 h 769442"/>
              <a:gd name="connsiteX1773" fmla="*/ 40858 w 4953000"/>
              <a:gd name="connsiteY1773" fmla="*/ 310101 h 769442"/>
              <a:gd name="connsiteX1774" fmla="*/ 50858 w 4953000"/>
              <a:gd name="connsiteY1774" fmla="*/ 305832 h 769442"/>
              <a:gd name="connsiteX1775" fmla="*/ 51325 w 4953000"/>
              <a:gd name="connsiteY1775" fmla="*/ 301950 h 769442"/>
              <a:gd name="connsiteX1776" fmla="*/ 44348 w 4953000"/>
              <a:gd name="connsiteY1776" fmla="*/ 299427 h 769442"/>
              <a:gd name="connsiteX1777" fmla="*/ 182511 w 4953000"/>
              <a:gd name="connsiteY1777" fmla="*/ 292050 h 769442"/>
              <a:gd name="connsiteX1778" fmla="*/ 171813 w 4953000"/>
              <a:gd name="connsiteY1778" fmla="*/ 296515 h 769442"/>
              <a:gd name="connsiteX1779" fmla="*/ 163205 w 4953000"/>
              <a:gd name="connsiteY1779" fmla="*/ 297098 h 769442"/>
              <a:gd name="connsiteX1780" fmla="*/ 159251 w 4953000"/>
              <a:gd name="connsiteY1780" fmla="*/ 307385 h 769442"/>
              <a:gd name="connsiteX1781" fmla="*/ 179256 w 4953000"/>
              <a:gd name="connsiteY1781" fmla="*/ 300204 h 769442"/>
              <a:gd name="connsiteX1782" fmla="*/ 183442 w 4953000"/>
              <a:gd name="connsiteY1782" fmla="*/ 301174 h 769442"/>
              <a:gd name="connsiteX1783" fmla="*/ 185534 w 4953000"/>
              <a:gd name="connsiteY1783" fmla="*/ 301367 h 769442"/>
              <a:gd name="connsiteX1784" fmla="*/ 185769 w 4953000"/>
              <a:gd name="connsiteY1784" fmla="*/ 295545 h 769442"/>
              <a:gd name="connsiteX1785" fmla="*/ 183210 w 4953000"/>
              <a:gd name="connsiteY1785" fmla="*/ 292827 h 769442"/>
              <a:gd name="connsiteX1786" fmla="*/ 2088902 w 4953000"/>
              <a:gd name="connsiteY1786" fmla="*/ 248572 h 769442"/>
              <a:gd name="connsiteX1787" fmla="*/ 2092157 w 4953000"/>
              <a:gd name="connsiteY1787" fmla="*/ 256919 h 769442"/>
              <a:gd name="connsiteX1788" fmla="*/ 2116814 w 4953000"/>
              <a:gd name="connsiteY1788" fmla="*/ 264683 h 769442"/>
              <a:gd name="connsiteX1789" fmla="*/ 2120767 w 4953000"/>
              <a:gd name="connsiteY1789" fmla="*/ 264489 h 769442"/>
              <a:gd name="connsiteX1790" fmla="*/ 2117046 w 4953000"/>
              <a:gd name="connsiteY1790" fmla="*/ 252647 h 769442"/>
              <a:gd name="connsiteX1791" fmla="*/ 2088902 w 4953000"/>
              <a:gd name="connsiteY1791" fmla="*/ 248572 h 769442"/>
              <a:gd name="connsiteX1792" fmla="*/ 3593826 w 4953000"/>
              <a:gd name="connsiteY1792" fmla="*/ 138516 h 769442"/>
              <a:gd name="connsiteX1793" fmla="*/ 3577310 w 4953000"/>
              <a:gd name="connsiteY1793" fmla="*/ 153657 h 769442"/>
              <a:gd name="connsiteX1794" fmla="*/ 3586148 w 4953000"/>
              <a:gd name="connsiteY1794" fmla="*/ 155210 h 769442"/>
              <a:gd name="connsiteX1795" fmla="*/ 3593826 w 4953000"/>
              <a:gd name="connsiteY1795" fmla="*/ 138516 h 769442"/>
              <a:gd name="connsiteX1796" fmla="*/ 1227817 w 4953000"/>
              <a:gd name="connsiteY1796" fmla="*/ 128618 h 769442"/>
              <a:gd name="connsiteX1797" fmla="*/ 1205253 w 4953000"/>
              <a:gd name="connsiteY1797" fmla="*/ 129588 h 769442"/>
              <a:gd name="connsiteX1798" fmla="*/ 1199671 w 4953000"/>
              <a:gd name="connsiteY1798" fmla="*/ 133081 h 769442"/>
              <a:gd name="connsiteX1799" fmla="*/ 1205021 w 4953000"/>
              <a:gd name="connsiteY1799" fmla="*/ 145116 h 769442"/>
              <a:gd name="connsiteX1800" fmla="*/ 1215024 w 4953000"/>
              <a:gd name="connsiteY1800" fmla="*/ 149192 h 769442"/>
              <a:gd name="connsiteX1801" fmla="*/ 1221536 w 4953000"/>
              <a:gd name="connsiteY1801" fmla="*/ 149775 h 769442"/>
              <a:gd name="connsiteX1802" fmla="*/ 1227817 w 4953000"/>
              <a:gd name="connsiteY1802" fmla="*/ 128618 h 769442"/>
              <a:gd name="connsiteX1803" fmla="*/ 2568524 w 4953000"/>
              <a:gd name="connsiteY1803" fmla="*/ 120732 h 769442"/>
              <a:gd name="connsiteX1804" fmla="*/ 2563406 w 4953000"/>
              <a:gd name="connsiteY1804" fmla="*/ 121631 h 769442"/>
              <a:gd name="connsiteX1805" fmla="*/ 2559452 w 4953000"/>
              <a:gd name="connsiteY1805" fmla="*/ 127259 h 769442"/>
              <a:gd name="connsiteX1806" fmla="*/ 2566664 w 4953000"/>
              <a:gd name="connsiteY1806" fmla="*/ 130948 h 769442"/>
              <a:gd name="connsiteX1807" fmla="*/ 2567594 w 4953000"/>
              <a:gd name="connsiteY1807" fmla="*/ 135993 h 769442"/>
              <a:gd name="connsiteX1808" fmla="*/ 2584573 w 4953000"/>
              <a:gd name="connsiteY1808" fmla="*/ 129395 h 769442"/>
              <a:gd name="connsiteX1809" fmla="*/ 2581316 w 4953000"/>
              <a:gd name="connsiteY1809" fmla="*/ 128229 h 769442"/>
              <a:gd name="connsiteX1810" fmla="*/ 2569455 w 4953000"/>
              <a:gd name="connsiteY1810" fmla="*/ 124347 h 769442"/>
              <a:gd name="connsiteX1811" fmla="*/ 2568524 w 4953000"/>
              <a:gd name="connsiteY1811" fmla="*/ 120732 h 769442"/>
              <a:gd name="connsiteX1812" fmla="*/ 4026228 w 4953000"/>
              <a:gd name="connsiteY1812" fmla="*/ 111731 h 769442"/>
              <a:gd name="connsiteX1813" fmla="*/ 4017158 w 4953000"/>
              <a:gd name="connsiteY1813" fmla="*/ 116972 h 769442"/>
              <a:gd name="connsiteX1814" fmla="*/ 4015529 w 4953000"/>
              <a:gd name="connsiteY1814" fmla="*/ 118329 h 769442"/>
              <a:gd name="connsiteX1815" fmla="*/ 4014830 w 4953000"/>
              <a:gd name="connsiteY1815" fmla="*/ 124541 h 769442"/>
              <a:gd name="connsiteX1816" fmla="*/ 4023902 w 4953000"/>
              <a:gd name="connsiteY1816" fmla="*/ 125900 h 769442"/>
              <a:gd name="connsiteX1817" fmla="*/ 4040882 w 4953000"/>
              <a:gd name="connsiteY1817" fmla="*/ 118136 h 769442"/>
              <a:gd name="connsiteX1818" fmla="*/ 4042510 w 4953000"/>
              <a:gd name="connsiteY1818" fmla="*/ 117359 h 769442"/>
              <a:gd name="connsiteX1819" fmla="*/ 4026228 w 4953000"/>
              <a:gd name="connsiteY1819" fmla="*/ 111731 h 769442"/>
              <a:gd name="connsiteX1820" fmla="*/ 2473853 w 4953000"/>
              <a:gd name="connsiteY1820" fmla="*/ 85333 h 769442"/>
              <a:gd name="connsiteX1821" fmla="*/ 2491066 w 4953000"/>
              <a:gd name="connsiteY1821" fmla="*/ 95037 h 769442"/>
              <a:gd name="connsiteX1822" fmla="*/ 2481064 w 4953000"/>
              <a:gd name="connsiteY1822" fmla="*/ 98143 h 769442"/>
              <a:gd name="connsiteX1823" fmla="*/ 2475015 w 4953000"/>
              <a:gd name="connsiteY1823" fmla="*/ 98143 h 769442"/>
              <a:gd name="connsiteX1824" fmla="*/ 2470131 w 4953000"/>
              <a:gd name="connsiteY1824" fmla="*/ 93485 h 769442"/>
              <a:gd name="connsiteX1825" fmla="*/ 2473853 w 4953000"/>
              <a:gd name="connsiteY1825" fmla="*/ 85333 h 769442"/>
              <a:gd name="connsiteX1826" fmla="*/ 3106296 w 4953000"/>
              <a:gd name="connsiteY1826" fmla="*/ 82228 h 769442"/>
              <a:gd name="connsiteX1827" fmla="*/ 3104435 w 4953000"/>
              <a:gd name="connsiteY1827" fmla="*/ 87662 h 769442"/>
              <a:gd name="connsiteX1828" fmla="*/ 3114669 w 4953000"/>
              <a:gd name="connsiteY1828" fmla="*/ 98919 h 769442"/>
              <a:gd name="connsiteX1829" fmla="*/ 3110481 w 4953000"/>
              <a:gd name="connsiteY1829" fmla="*/ 105326 h 769442"/>
              <a:gd name="connsiteX1830" fmla="*/ 3130020 w 4953000"/>
              <a:gd name="connsiteY1830" fmla="*/ 103967 h 769442"/>
              <a:gd name="connsiteX1831" fmla="*/ 3128857 w 4953000"/>
              <a:gd name="connsiteY1831" fmla="*/ 100861 h 769442"/>
              <a:gd name="connsiteX1832" fmla="*/ 3116530 w 4953000"/>
              <a:gd name="connsiteY1832" fmla="*/ 83391 h 769442"/>
              <a:gd name="connsiteX1833" fmla="*/ 3106296 w 4953000"/>
              <a:gd name="connsiteY1833" fmla="*/ 82228 h 769442"/>
              <a:gd name="connsiteX1834" fmla="*/ 2811124 w 4953000"/>
              <a:gd name="connsiteY1834" fmla="*/ 74270 h 769442"/>
              <a:gd name="connsiteX1835" fmla="*/ 2810994 w 4953000"/>
              <a:gd name="connsiteY1835" fmla="*/ 75204 h 769442"/>
              <a:gd name="connsiteX1836" fmla="*/ 2810417 w 4953000"/>
              <a:gd name="connsiteY1836" fmla="*/ 74347 h 769442"/>
              <a:gd name="connsiteX1837" fmla="*/ 3509450 w 4953000"/>
              <a:gd name="connsiteY1837" fmla="*/ 69538 h 769442"/>
              <a:gd name="connsiteX1838" fmla="*/ 3507530 w 4953000"/>
              <a:gd name="connsiteY1838" fmla="*/ 70388 h 769442"/>
              <a:gd name="connsiteX1839" fmla="*/ 3476827 w 4953000"/>
              <a:gd name="connsiteY1839" fmla="*/ 79705 h 769442"/>
              <a:gd name="connsiteX1840" fmla="*/ 3476361 w 4953000"/>
              <a:gd name="connsiteY1840" fmla="*/ 84944 h 769442"/>
              <a:gd name="connsiteX1841" fmla="*/ 3473570 w 4953000"/>
              <a:gd name="connsiteY1841" fmla="*/ 85333 h 769442"/>
              <a:gd name="connsiteX1842" fmla="*/ 3470082 w 4953000"/>
              <a:gd name="connsiteY1842" fmla="*/ 85916 h 769442"/>
              <a:gd name="connsiteX1843" fmla="*/ 3468918 w 4953000"/>
              <a:gd name="connsiteY1843" fmla="*/ 98143 h 769442"/>
              <a:gd name="connsiteX1844" fmla="*/ 3498458 w 4953000"/>
              <a:gd name="connsiteY1844" fmla="*/ 103967 h 769442"/>
              <a:gd name="connsiteX1845" fmla="*/ 3500319 w 4953000"/>
              <a:gd name="connsiteY1845" fmla="*/ 97562 h 769442"/>
              <a:gd name="connsiteX1846" fmla="*/ 3500319 w 4953000"/>
              <a:gd name="connsiteY1846" fmla="*/ 96009 h 769442"/>
              <a:gd name="connsiteX1847" fmla="*/ 3501250 w 4953000"/>
              <a:gd name="connsiteY1847" fmla="*/ 82811 h 769442"/>
              <a:gd name="connsiteX1848" fmla="*/ 3509450 w 4953000"/>
              <a:gd name="connsiteY1848" fmla="*/ 69538 h 769442"/>
              <a:gd name="connsiteX1849" fmla="*/ 1947249 w 4953000"/>
              <a:gd name="connsiteY1849" fmla="*/ 66700 h 769442"/>
              <a:gd name="connsiteX1850" fmla="*/ 1935154 w 4953000"/>
              <a:gd name="connsiteY1850" fmla="*/ 67863 h 769442"/>
              <a:gd name="connsiteX1851" fmla="*/ 1932177 w 4953000"/>
              <a:gd name="connsiteY1851" fmla="*/ 72334 h 769442"/>
              <a:gd name="connsiteX1852" fmla="*/ 1945154 w 4953000"/>
              <a:gd name="connsiteY1852" fmla="*/ 70582 h 769442"/>
              <a:gd name="connsiteX1853" fmla="*/ 1945852 w 4953000"/>
              <a:gd name="connsiteY1853" fmla="*/ 76016 h 769442"/>
              <a:gd name="connsiteX1854" fmla="*/ 1931662 w 4953000"/>
              <a:gd name="connsiteY1854" fmla="*/ 81838 h 769442"/>
              <a:gd name="connsiteX1855" fmla="*/ 1920963 w 4953000"/>
              <a:gd name="connsiteY1855" fmla="*/ 87469 h 769442"/>
              <a:gd name="connsiteX1856" fmla="*/ 1921195 w 4953000"/>
              <a:gd name="connsiteY1856" fmla="*/ 89605 h 769442"/>
              <a:gd name="connsiteX1857" fmla="*/ 1919566 w 4953000"/>
              <a:gd name="connsiteY1857" fmla="*/ 95037 h 769442"/>
              <a:gd name="connsiteX1858" fmla="*/ 1916597 w 4953000"/>
              <a:gd name="connsiteY1858" fmla="*/ 96030 h 769442"/>
              <a:gd name="connsiteX1859" fmla="*/ 1918406 w 4953000"/>
              <a:gd name="connsiteY1859" fmla="*/ 96786 h 769442"/>
              <a:gd name="connsiteX1860" fmla="*/ 1930734 w 4953000"/>
              <a:gd name="connsiteY1860" fmla="*/ 93097 h 769442"/>
              <a:gd name="connsiteX1861" fmla="*/ 1951901 w 4953000"/>
              <a:gd name="connsiteY1861" fmla="*/ 93097 h 769442"/>
              <a:gd name="connsiteX1862" fmla="*/ 1953063 w 4953000"/>
              <a:gd name="connsiteY1862" fmla="*/ 78152 h 769442"/>
              <a:gd name="connsiteX1863" fmla="*/ 1948179 w 4953000"/>
              <a:gd name="connsiteY1863" fmla="*/ 68446 h 769442"/>
              <a:gd name="connsiteX1864" fmla="*/ 1884416 w 4953000"/>
              <a:gd name="connsiteY1864" fmla="*/ 64419 h 769442"/>
              <a:gd name="connsiteX1865" fmla="*/ 1895610 w 4953000"/>
              <a:gd name="connsiteY1865" fmla="*/ 66700 h 769442"/>
              <a:gd name="connsiteX1866" fmla="*/ 1898402 w 4953000"/>
              <a:gd name="connsiteY1866" fmla="*/ 66310 h 769442"/>
              <a:gd name="connsiteX1867" fmla="*/ 1897239 w 4953000"/>
              <a:gd name="connsiteY1867" fmla="*/ 81451 h 769442"/>
              <a:gd name="connsiteX1868" fmla="*/ 1892819 w 4953000"/>
              <a:gd name="connsiteY1868" fmla="*/ 80479 h 769442"/>
              <a:gd name="connsiteX1869" fmla="*/ 1877466 w 4953000"/>
              <a:gd name="connsiteY1869" fmla="*/ 78733 h 769442"/>
              <a:gd name="connsiteX1870" fmla="*/ 1873281 w 4953000"/>
              <a:gd name="connsiteY1870" fmla="*/ 81256 h 769442"/>
              <a:gd name="connsiteX1871" fmla="*/ 1860255 w 4953000"/>
              <a:gd name="connsiteY1871" fmla="*/ 85527 h 769442"/>
              <a:gd name="connsiteX1872" fmla="*/ 1857696 w 4953000"/>
              <a:gd name="connsiteY1872" fmla="*/ 81645 h 769442"/>
              <a:gd name="connsiteX1873" fmla="*/ 1863977 w 4953000"/>
              <a:gd name="connsiteY1873" fmla="*/ 69610 h 769442"/>
              <a:gd name="connsiteX1874" fmla="*/ 1864907 w 4953000"/>
              <a:gd name="connsiteY1874" fmla="*/ 67670 h 769442"/>
              <a:gd name="connsiteX1875" fmla="*/ 1873745 w 4953000"/>
              <a:gd name="connsiteY1875" fmla="*/ 68252 h 769442"/>
              <a:gd name="connsiteX1876" fmla="*/ 1884416 w 4953000"/>
              <a:gd name="connsiteY1876" fmla="*/ 64419 h 769442"/>
              <a:gd name="connsiteX1877" fmla="*/ 1705342 w 4953000"/>
              <a:gd name="connsiteY1877" fmla="*/ 56411 h 769442"/>
              <a:gd name="connsiteX1878" fmla="*/ 1713716 w 4953000"/>
              <a:gd name="connsiteY1878" fmla="*/ 59516 h 769442"/>
              <a:gd name="connsiteX1879" fmla="*/ 1717669 w 4953000"/>
              <a:gd name="connsiteY1879" fmla="*/ 61069 h 769442"/>
              <a:gd name="connsiteX1880" fmla="*/ 1732556 w 4953000"/>
              <a:gd name="connsiteY1880" fmla="*/ 58546 h 769442"/>
              <a:gd name="connsiteX1881" fmla="*/ 1732324 w 4953000"/>
              <a:gd name="connsiteY1881" fmla="*/ 58934 h 769442"/>
              <a:gd name="connsiteX1882" fmla="*/ 1729300 w 4953000"/>
              <a:gd name="connsiteY1882" fmla="*/ 64951 h 769442"/>
              <a:gd name="connsiteX1883" fmla="*/ 1703948 w 4953000"/>
              <a:gd name="connsiteY1883" fmla="*/ 67087 h 769442"/>
              <a:gd name="connsiteX1884" fmla="*/ 1705342 w 4953000"/>
              <a:gd name="connsiteY1884" fmla="*/ 56411 h 769442"/>
              <a:gd name="connsiteX1885" fmla="*/ 2617369 w 4953000"/>
              <a:gd name="connsiteY1885" fmla="*/ 55441 h 769442"/>
              <a:gd name="connsiteX1886" fmla="*/ 2625508 w 4953000"/>
              <a:gd name="connsiteY1886" fmla="*/ 57381 h 769442"/>
              <a:gd name="connsiteX1887" fmla="*/ 2644815 w 4953000"/>
              <a:gd name="connsiteY1887" fmla="*/ 57576 h 769442"/>
              <a:gd name="connsiteX1888" fmla="*/ 2652490 w 4953000"/>
              <a:gd name="connsiteY1888" fmla="*/ 55634 h 769442"/>
              <a:gd name="connsiteX1889" fmla="*/ 2656678 w 4953000"/>
              <a:gd name="connsiteY1889" fmla="*/ 61846 h 769442"/>
              <a:gd name="connsiteX1890" fmla="*/ 2659701 w 4953000"/>
              <a:gd name="connsiteY1890" fmla="*/ 69027 h 769442"/>
              <a:gd name="connsiteX1891" fmla="*/ 2665052 w 4953000"/>
              <a:gd name="connsiteY1891" fmla="*/ 69999 h 769442"/>
              <a:gd name="connsiteX1892" fmla="*/ 2657142 w 4953000"/>
              <a:gd name="connsiteY1892" fmla="*/ 69610 h 769442"/>
              <a:gd name="connsiteX1893" fmla="*/ 2640629 w 4953000"/>
              <a:gd name="connsiteY1893" fmla="*/ 71745 h 769442"/>
              <a:gd name="connsiteX1894" fmla="*/ 2631557 w 4953000"/>
              <a:gd name="connsiteY1894" fmla="*/ 70192 h 769442"/>
              <a:gd name="connsiteX1895" fmla="*/ 2622717 w 4953000"/>
              <a:gd name="connsiteY1895" fmla="*/ 72522 h 769442"/>
              <a:gd name="connsiteX1896" fmla="*/ 2628998 w 4953000"/>
              <a:gd name="connsiteY1896" fmla="*/ 69805 h 769442"/>
              <a:gd name="connsiteX1897" fmla="*/ 2614112 w 4953000"/>
              <a:gd name="connsiteY1897" fmla="*/ 57770 h 769442"/>
              <a:gd name="connsiteX1898" fmla="*/ 2617369 w 4953000"/>
              <a:gd name="connsiteY1898" fmla="*/ 55441 h 769442"/>
              <a:gd name="connsiteX1899" fmla="*/ 3958772 w 4953000"/>
              <a:gd name="connsiteY1899" fmla="*/ 50393 h 769442"/>
              <a:gd name="connsiteX1900" fmla="*/ 3963656 w 4953000"/>
              <a:gd name="connsiteY1900" fmla="*/ 51363 h 769442"/>
              <a:gd name="connsiteX1901" fmla="*/ 3971798 w 4953000"/>
              <a:gd name="connsiteY1901" fmla="*/ 52916 h 769442"/>
              <a:gd name="connsiteX1902" fmla="*/ 3975752 w 4953000"/>
              <a:gd name="connsiteY1902" fmla="*/ 56022 h 769442"/>
              <a:gd name="connsiteX1903" fmla="*/ 3985522 w 4953000"/>
              <a:gd name="connsiteY1903" fmla="*/ 54469 h 769442"/>
              <a:gd name="connsiteX1904" fmla="*/ 3985522 w 4953000"/>
              <a:gd name="connsiteY1904" fmla="*/ 55245 h 769442"/>
              <a:gd name="connsiteX1905" fmla="*/ 3984824 w 4953000"/>
              <a:gd name="connsiteY1905" fmla="*/ 64175 h 769442"/>
              <a:gd name="connsiteX1906" fmla="*/ 3958540 w 4953000"/>
              <a:gd name="connsiteY1906" fmla="*/ 61263 h 769442"/>
              <a:gd name="connsiteX1907" fmla="*/ 3958772 w 4953000"/>
              <a:gd name="connsiteY1907" fmla="*/ 50393 h 769442"/>
              <a:gd name="connsiteX1908" fmla="*/ 3190960 w 4953000"/>
              <a:gd name="connsiteY1908" fmla="*/ 49812 h 769442"/>
              <a:gd name="connsiteX1909" fmla="*/ 3204449 w 4953000"/>
              <a:gd name="connsiteY1909" fmla="*/ 57770 h 769442"/>
              <a:gd name="connsiteX1910" fmla="*/ 3219802 w 4953000"/>
              <a:gd name="connsiteY1910" fmla="*/ 56413 h 769442"/>
              <a:gd name="connsiteX1911" fmla="*/ 3248412 w 4953000"/>
              <a:gd name="connsiteY1911" fmla="*/ 56023 h 769442"/>
              <a:gd name="connsiteX1912" fmla="*/ 3251668 w 4953000"/>
              <a:gd name="connsiteY1912" fmla="*/ 68835 h 769442"/>
              <a:gd name="connsiteX1913" fmla="*/ 3250969 w 4953000"/>
              <a:gd name="connsiteY1913" fmla="*/ 69416 h 769442"/>
              <a:gd name="connsiteX1914" fmla="*/ 3247016 w 4953000"/>
              <a:gd name="connsiteY1914" fmla="*/ 76793 h 769442"/>
              <a:gd name="connsiteX1915" fmla="*/ 3231665 w 4953000"/>
              <a:gd name="connsiteY1915" fmla="*/ 88633 h 769442"/>
              <a:gd name="connsiteX1916" fmla="*/ 3227709 w 4953000"/>
              <a:gd name="connsiteY1916" fmla="*/ 85333 h 769442"/>
              <a:gd name="connsiteX1917" fmla="*/ 3220266 w 4953000"/>
              <a:gd name="connsiteY1917" fmla="*/ 79316 h 769442"/>
              <a:gd name="connsiteX1918" fmla="*/ 3209101 w 4953000"/>
              <a:gd name="connsiteY1918" fmla="*/ 78928 h 769442"/>
              <a:gd name="connsiteX1919" fmla="*/ 3206078 w 4953000"/>
              <a:gd name="connsiteY1919" fmla="*/ 77376 h 769442"/>
              <a:gd name="connsiteX1920" fmla="*/ 3192820 w 4953000"/>
              <a:gd name="connsiteY1920" fmla="*/ 75046 h 769442"/>
              <a:gd name="connsiteX1921" fmla="*/ 3183516 w 4953000"/>
              <a:gd name="connsiteY1921" fmla="*/ 66117 h 769442"/>
              <a:gd name="connsiteX1922" fmla="*/ 3172120 w 4953000"/>
              <a:gd name="connsiteY1922" fmla="*/ 81838 h 769442"/>
              <a:gd name="connsiteX1923" fmla="*/ 3151416 w 4953000"/>
              <a:gd name="connsiteY1923" fmla="*/ 86497 h 769442"/>
              <a:gd name="connsiteX1924" fmla="*/ 3148860 w 4953000"/>
              <a:gd name="connsiteY1924" fmla="*/ 83587 h 769442"/>
              <a:gd name="connsiteX1925" fmla="*/ 3148393 w 4953000"/>
              <a:gd name="connsiteY1925" fmla="*/ 79705 h 769442"/>
              <a:gd name="connsiteX1926" fmla="*/ 3166071 w 4953000"/>
              <a:gd name="connsiteY1926" fmla="*/ 76210 h 769442"/>
              <a:gd name="connsiteX1927" fmla="*/ 3181424 w 4953000"/>
              <a:gd name="connsiteY1927" fmla="*/ 58936 h 769442"/>
              <a:gd name="connsiteX1928" fmla="*/ 3190960 w 4953000"/>
              <a:gd name="connsiteY1928" fmla="*/ 49812 h 769442"/>
              <a:gd name="connsiteX1929" fmla="*/ 394411 w 4953000"/>
              <a:gd name="connsiteY1929" fmla="*/ 48840 h 769442"/>
              <a:gd name="connsiteX1930" fmla="*/ 402086 w 4953000"/>
              <a:gd name="connsiteY1930" fmla="*/ 56604 h 769442"/>
              <a:gd name="connsiteX1931" fmla="*/ 408599 w 4953000"/>
              <a:gd name="connsiteY1931" fmla="*/ 63205 h 769442"/>
              <a:gd name="connsiteX1932" fmla="*/ 390455 w 4953000"/>
              <a:gd name="connsiteY1932" fmla="*/ 64756 h 769442"/>
              <a:gd name="connsiteX1933" fmla="*/ 394411 w 4953000"/>
              <a:gd name="connsiteY1933" fmla="*/ 48840 h 769442"/>
              <a:gd name="connsiteX1934" fmla="*/ 3766646 w 4953000"/>
              <a:gd name="connsiteY1934" fmla="*/ 46707 h 769442"/>
              <a:gd name="connsiteX1935" fmla="*/ 3767344 w 4953000"/>
              <a:gd name="connsiteY1935" fmla="*/ 47290 h 769442"/>
              <a:gd name="connsiteX1936" fmla="*/ 3772926 w 4953000"/>
              <a:gd name="connsiteY1936" fmla="*/ 51754 h 769442"/>
              <a:gd name="connsiteX1937" fmla="*/ 3776648 w 4953000"/>
              <a:gd name="connsiteY1937" fmla="*/ 64175 h 769442"/>
              <a:gd name="connsiteX1938" fmla="*/ 3758970 w 4953000"/>
              <a:gd name="connsiteY1938" fmla="*/ 64370 h 769442"/>
              <a:gd name="connsiteX1939" fmla="*/ 3759437 w 4953000"/>
              <a:gd name="connsiteY1939" fmla="*/ 62622 h 769442"/>
              <a:gd name="connsiteX1940" fmla="*/ 3763158 w 4953000"/>
              <a:gd name="connsiteY1940" fmla="*/ 52142 h 769442"/>
              <a:gd name="connsiteX1941" fmla="*/ 3763390 w 4953000"/>
              <a:gd name="connsiteY1941" fmla="*/ 50782 h 769442"/>
              <a:gd name="connsiteX1942" fmla="*/ 3766646 w 4953000"/>
              <a:gd name="connsiteY1942" fmla="*/ 46707 h 769442"/>
              <a:gd name="connsiteX1943" fmla="*/ 1896775 w 4953000"/>
              <a:gd name="connsiteY1943" fmla="*/ 45928 h 769442"/>
              <a:gd name="connsiteX1944" fmla="*/ 1911662 w 4953000"/>
              <a:gd name="connsiteY1944" fmla="*/ 48257 h 769442"/>
              <a:gd name="connsiteX1945" fmla="*/ 1914218 w 4953000"/>
              <a:gd name="connsiteY1945" fmla="*/ 51559 h 769442"/>
              <a:gd name="connsiteX1946" fmla="*/ 1907940 w 4953000"/>
              <a:gd name="connsiteY1946" fmla="*/ 57964 h 769442"/>
              <a:gd name="connsiteX1947" fmla="*/ 1898402 w 4953000"/>
              <a:gd name="connsiteY1947" fmla="*/ 62039 h 769442"/>
              <a:gd name="connsiteX1948" fmla="*/ 1893286 w 4953000"/>
              <a:gd name="connsiteY1948" fmla="*/ 55634 h 769442"/>
              <a:gd name="connsiteX1949" fmla="*/ 1896077 w 4953000"/>
              <a:gd name="connsiteY1949" fmla="*/ 47870 h 769442"/>
              <a:gd name="connsiteX1950" fmla="*/ 4094146 w 4953000"/>
              <a:gd name="connsiteY1950" fmla="*/ 44377 h 769442"/>
              <a:gd name="connsiteX1951" fmla="*/ 4113685 w 4953000"/>
              <a:gd name="connsiteY1951" fmla="*/ 49230 h 769442"/>
              <a:gd name="connsiteX1952" fmla="*/ 4117638 w 4953000"/>
              <a:gd name="connsiteY1952" fmla="*/ 58353 h 769442"/>
              <a:gd name="connsiteX1953" fmla="*/ 4109729 w 4953000"/>
              <a:gd name="connsiteY1953" fmla="*/ 59712 h 769442"/>
              <a:gd name="connsiteX1954" fmla="*/ 4088098 w 4953000"/>
              <a:gd name="connsiteY1954" fmla="*/ 58159 h 769442"/>
              <a:gd name="connsiteX1955" fmla="*/ 4070188 w 4953000"/>
              <a:gd name="connsiteY1955" fmla="*/ 69999 h 769442"/>
              <a:gd name="connsiteX1956" fmla="*/ 4072281 w 4953000"/>
              <a:gd name="connsiteY1956" fmla="*/ 51365 h 769442"/>
              <a:gd name="connsiteX1957" fmla="*/ 4075304 w 4953000"/>
              <a:gd name="connsiteY1957" fmla="*/ 48066 h 769442"/>
              <a:gd name="connsiteX1958" fmla="*/ 4077632 w 4953000"/>
              <a:gd name="connsiteY1958" fmla="*/ 45543 h 769442"/>
              <a:gd name="connsiteX1959" fmla="*/ 4094146 w 4953000"/>
              <a:gd name="connsiteY1959" fmla="*/ 44377 h 769442"/>
              <a:gd name="connsiteX1960" fmla="*/ 1290977 w 4953000"/>
              <a:gd name="connsiteY1960" fmla="*/ 42517 h 769442"/>
              <a:gd name="connsiteX1961" fmla="*/ 1293873 w 4953000"/>
              <a:gd name="connsiteY1961" fmla="*/ 50006 h 769442"/>
              <a:gd name="connsiteX1962" fmla="*/ 1287360 w 4953000"/>
              <a:gd name="connsiteY1962" fmla="*/ 44184 h 769442"/>
              <a:gd name="connsiteX1963" fmla="*/ 4258597 w 4953000"/>
              <a:gd name="connsiteY1963" fmla="*/ 38553 h 769442"/>
              <a:gd name="connsiteX1964" fmla="*/ 4260456 w 4953000"/>
              <a:gd name="connsiteY1964" fmla="*/ 39523 h 769442"/>
              <a:gd name="connsiteX1965" fmla="*/ 4276274 w 4953000"/>
              <a:gd name="connsiteY1965" fmla="*/ 40689 h 769442"/>
              <a:gd name="connsiteX1966" fmla="*/ 4277670 w 4953000"/>
              <a:gd name="connsiteY1966" fmla="*/ 39717 h 769442"/>
              <a:gd name="connsiteX1967" fmla="*/ 4278135 w 4953000"/>
              <a:gd name="connsiteY1967" fmla="*/ 57187 h 769442"/>
              <a:gd name="connsiteX1968" fmla="*/ 4271622 w 4953000"/>
              <a:gd name="connsiteY1968" fmla="*/ 55247 h 769442"/>
              <a:gd name="connsiteX1969" fmla="*/ 4254410 w 4953000"/>
              <a:gd name="connsiteY1969" fmla="*/ 47677 h 769442"/>
              <a:gd name="connsiteX1970" fmla="*/ 4251850 w 4953000"/>
              <a:gd name="connsiteY1970" fmla="*/ 46124 h 769442"/>
              <a:gd name="connsiteX1971" fmla="*/ 4258597 w 4953000"/>
              <a:gd name="connsiteY1971" fmla="*/ 38553 h 769442"/>
              <a:gd name="connsiteX1972" fmla="*/ 4018842 w 4953000"/>
              <a:gd name="connsiteY1972" fmla="*/ 38384 h 769442"/>
              <a:gd name="connsiteX1973" fmla="*/ 4026926 w 4953000"/>
              <a:gd name="connsiteY1973" fmla="*/ 39330 h 769442"/>
              <a:gd name="connsiteX1974" fmla="*/ 4029250 w 4953000"/>
              <a:gd name="connsiteY1974" fmla="*/ 43212 h 769442"/>
              <a:gd name="connsiteX1975" fmla="*/ 4040648 w 4953000"/>
              <a:gd name="connsiteY1975" fmla="*/ 45735 h 769442"/>
              <a:gd name="connsiteX1976" fmla="*/ 4042740 w 4953000"/>
              <a:gd name="connsiteY1976" fmla="*/ 44958 h 769442"/>
              <a:gd name="connsiteX1977" fmla="*/ 4048557 w 4953000"/>
              <a:gd name="connsiteY1977" fmla="*/ 48453 h 769442"/>
              <a:gd name="connsiteX1978" fmla="*/ 4047160 w 4953000"/>
              <a:gd name="connsiteY1978" fmla="*/ 49423 h 769442"/>
              <a:gd name="connsiteX1979" fmla="*/ 4035532 w 4953000"/>
              <a:gd name="connsiteY1979" fmla="*/ 55441 h 769442"/>
              <a:gd name="connsiteX1980" fmla="*/ 4032274 w 4953000"/>
              <a:gd name="connsiteY1980" fmla="*/ 57381 h 769442"/>
              <a:gd name="connsiteX1981" fmla="*/ 4012504 w 4953000"/>
              <a:gd name="connsiteY1981" fmla="*/ 45154 h 769442"/>
              <a:gd name="connsiteX1982" fmla="*/ 4018842 w 4953000"/>
              <a:gd name="connsiteY1982" fmla="*/ 38384 h 769442"/>
              <a:gd name="connsiteX1983" fmla="*/ 2286842 w 4953000"/>
              <a:gd name="connsiteY1983" fmla="*/ 38360 h 769442"/>
              <a:gd name="connsiteX1984" fmla="*/ 2286378 w 4953000"/>
              <a:gd name="connsiteY1984" fmla="*/ 51365 h 769442"/>
              <a:gd name="connsiteX1985" fmla="*/ 2290564 w 4953000"/>
              <a:gd name="connsiteY1985" fmla="*/ 55634 h 769442"/>
              <a:gd name="connsiteX1986" fmla="*/ 2304520 w 4953000"/>
              <a:gd name="connsiteY1986" fmla="*/ 52335 h 769442"/>
              <a:gd name="connsiteX1987" fmla="*/ 2322896 w 4953000"/>
              <a:gd name="connsiteY1987" fmla="*/ 60682 h 769442"/>
              <a:gd name="connsiteX1988" fmla="*/ 2330571 w 4953000"/>
              <a:gd name="connsiteY1988" fmla="*/ 54082 h 769442"/>
              <a:gd name="connsiteX1989" fmla="*/ 2341736 w 4953000"/>
              <a:gd name="connsiteY1989" fmla="*/ 57576 h 769442"/>
              <a:gd name="connsiteX1990" fmla="*/ 2354996 w 4953000"/>
              <a:gd name="connsiteY1990" fmla="*/ 56994 h 769442"/>
              <a:gd name="connsiteX1991" fmla="*/ 2354298 w 4953000"/>
              <a:gd name="connsiteY1991" fmla="*/ 58159 h 769442"/>
              <a:gd name="connsiteX1992" fmla="*/ 2350110 w 4953000"/>
              <a:gd name="connsiteY1992" fmla="*/ 64758 h 769442"/>
              <a:gd name="connsiteX1993" fmla="*/ 2315453 w 4953000"/>
              <a:gd name="connsiteY1993" fmla="*/ 71162 h 769442"/>
              <a:gd name="connsiteX1994" fmla="*/ 2303358 w 4953000"/>
              <a:gd name="connsiteY1994" fmla="*/ 68833 h 769442"/>
              <a:gd name="connsiteX1995" fmla="*/ 2293123 w 4953000"/>
              <a:gd name="connsiteY1995" fmla="*/ 66893 h 769442"/>
              <a:gd name="connsiteX1996" fmla="*/ 2277538 w 4953000"/>
              <a:gd name="connsiteY1996" fmla="*/ 74268 h 769442"/>
              <a:gd name="connsiteX1997" fmla="*/ 2270095 w 4953000"/>
              <a:gd name="connsiteY1997" fmla="*/ 72911 h 769442"/>
              <a:gd name="connsiteX1998" fmla="*/ 2253814 w 4953000"/>
              <a:gd name="connsiteY1998" fmla="*/ 69999 h 769442"/>
              <a:gd name="connsiteX1999" fmla="*/ 2236601 w 4953000"/>
              <a:gd name="connsiteY1999" fmla="*/ 80479 h 769442"/>
              <a:gd name="connsiteX2000" fmla="*/ 2231949 w 4953000"/>
              <a:gd name="connsiteY2000" fmla="*/ 73298 h 769442"/>
              <a:gd name="connsiteX2001" fmla="*/ 2222181 w 4953000"/>
              <a:gd name="connsiteY2001" fmla="*/ 72715 h 769442"/>
              <a:gd name="connsiteX2002" fmla="*/ 2218459 w 4953000"/>
              <a:gd name="connsiteY2002" fmla="*/ 72134 h 769442"/>
              <a:gd name="connsiteX2003" fmla="*/ 2213341 w 4953000"/>
              <a:gd name="connsiteY2003" fmla="*/ 59516 h 769442"/>
              <a:gd name="connsiteX2004" fmla="*/ 2202874 w 4953000"/>
              <a:gd name="connsiteY2004" fmla="*/ 59710 h 769442"/>
              <a:gd name="connsiteX2005" fmla="*/ 2201246 w 4953000"/>
              <a:gd name="connsiteY2005" fmla="*/ 59516 h 769442"/>
              <a:gd name="connsiteX2006" fmla="*/ 2208225 w 4953000"/>
              <a:gd name="connsiteY2006" fmla="*/ 55052 h 769442"/>
              <a:gd name="connsiteX2007" fmla="*/ 2229856 w 4953000"/>
              <a:gd name="connsiteY2007" fmla="*/ 60876 h 769442"/>
              <a:gd name="connsiteX2008" fmla="*/ 2253582 w 4953000"/>
              <a:gd name="connsiteY2008" fmla="*/ 53694 h 769442"/>
              <a:gd name="connsiteX2009" fmla="*/ 2263582 w 4953000"/>
              <a:gd name="connsiteY2009" fmla="*/ 61265 h 769442"/>
              <a:gd name="connsiteX2010" fmla="*/ 2267304 w 4953000"/>
              <a:gd name="connsiteY2010" fmla="*/ 59906 h 769442"/>
              <a:gd name="connsiteX2011" fmla="*/ 2274283 w 4953000"/>
              <a:gd name="connsiteY2011" fmla="*/ 57383 h 769442"/>
              <a:gd name="connsiteX2012" fmla="*/ 2286842 w 4953000"/>
              <a:gd name="connsiteY2012" fmla="*/ 38360 h 769442"/>
              <a:gd name="connsiteX2013" fmla="*/ 876356 w 4953000"/>
              <a:gd name="connsiteY2013" fmla="*/ 35061 h 769442"/>
              <a:gd name="connsiteX2014" fmla="*/ 890312 w 4953000"/>
              <a:gd name="connsiteY2014" fmla="*/ 41272 h 769442"/>
              <a:gd name="connsiteX2015" fmla="*/ 890778 w 4953000"/>
              <a:gd name="connsiteY2015" fmla="*/ 43795 h 769442"/>
              <a:gd name="connsiteX2016" fmla="*/ 891242 w 4953000"/>
              <a:gd name="connsiteY2016" fmla="*/ 46513 h 769442"/>
              <a:gd name="connsiteX2017" fmla="*/ 903572 w 4953000"/>
              <a:gd name="connsiteY2017" fmla="*/ 47677 h 769442"/>
              <a:gd name="connsiteX2018" fmla="*/ 906827 w 4953000"/>
              <a:gd name="connsiteY2018" fmla="*/ 50395 h 769442"/>
              <a:gd name="connsiteX2019" fmla="*/ 897523 w 4953000"/>
              <a:gd name="connsiteY2019" fmla="*/ 55247 h 769442"/>
              <a:gd name="connsiteX2020" fmla="*/ 881008 w 4953000"/>
              <a:gd name="connsiteY2020" fmla="*/ 54277 h 769442"/>
              <a:gd name="connsiteX2021" fmla="*/ 876356 w 4953000"/>
              <a:gd name="connsiteY2021" fmla="*/ 35061 h 769442"/>
              <a:gd name="connsiteX2022" fmla="*/ 1392960 w 4953000"/>
              <a:gd name="connsiteY2022" fmla="*/ 35059 h 769442"/>
              <a:gd name="connsiteX2023" fmla="*/ 1410173 w 4953000"/>
              <a:gd name="connsiteY2023" fmla="*/ 42629 h 769442"/>
              <a:gd name="connsiteX2024" fmla="*/ 1407382 w 4953000"/>
              <a:gd name="connsiteY2024" fmla="*/ 46511 h 769442"/>
              <a:gd name="connsiteX2025" fmla="*/ 1406916 w 4953000"/>
              <a:gd name="connsiteY2025" fmla="*/ 46317 h 769442"/>
              <a:gd name="connsiteX2026" fmla="*/ 1405289 w 4953000"/>
              <a:gd name="connsiteY2026" fmla="*/ 45347 h 769442"/>
              <a:gd name="connsiteX2027" fmla="*/ 1398776 w 4953000"/>
              <a:gd name="connsiteY2027" fmla="*/ 50587 h 769442"/>
              <a:gd name="connsiteX2028" fmla="*/ 1368537 w 4953000"/>
              <a:gd name="connsiteY2028" fmla="*/ 58934 h 769442"/>
              <a:gd name="connsiteX2029" fmla="*/ 1373656 w 4953000"/>
              <a:gd name="connsiteY2029" fmla="*/ 47481 h 769442"/>
              <a:gd name="connsiteX2030" fmla="*/ 1384818 w 4953000"/>
              <a:gd name="connsiteY2030" fmla="*/ 43405 h 769442"/>
              <a:gd name="connsiteX2031" fmla="*/ 1392960 w 4953000"/>
              <a:gd name="connsiteY2031" fmla="*/ 35059 h 769442"/>
              <a:gd name="connsiteX2032" fmla="*/ 1294337 w 4953000"/>
              <a:gd name="connsiteY2032" fmla="*/ 32538 h 769442"/>
              <a:gd name="connsiteX2033" fmla="*/ 1301084 w 4953000"/>
              <a:gd name="connsiteY2033" fmla="*/ 34284 h 769442"/>
              <a:gd name="connsiteX2034" fmla="*/ 1302945 w 4953000"/>
              <a:gd name="connsiteY2034" fmla="*/ 37001 h 769442"/>
              <a:gd name="connsiteX2035" fmla="*/ 1290977 w 4953000"/>
              <a:gd name="connsiteY2035" fmla="*/ 42517 h 769442"/>
              <a:gd name="connsiteX2036" fmla="*/ 1289482 w 4953000"/>
              <a:gd name="connsiteY2036" fmla="*/ 38651 h 769442"/>
              <a:gd name="connsiteX2037" fmla="*/ 1294337 w 4953000"/>
              <a:gd name="connsiteY2037" fmla="*/ 32538 h 769442"/>
              <a:gd name="connsiteX2038" fmla="*/ 991261 w 4953000"/>
              <a:gd name="connsiteY2038" fmla="*/ 30985 h 769442"/>
              <a:gd name="connsiteX2039" fmla="*/ 995913 w 4953000"/>
              <a:gd name="connsiteY2039" fmla="*/ 31179 h 769442"/>
              <a:gd name="connsiteX2040" fmla="*/ 1007774 w 4953000"/>
              <a:gd name="connsiteY2040" fmla="*/ 33314 h 769442"/>
              <a:gd name="connsiteX2041" fmla="*/ 1007774 w 4953000"/>
              <a:gd name="connsiteY2041" fmla="*/ 34867 h 769442"/>
              <a:gd name="connsiteX2042" fmla="*/ 1001728 w 4953000"/>
              <a:gd name="connsiteY2042" fmla="*/ 42242 h 769442"/>
              <a:gd name="connsiteX2043" fmla="*/ 990099 w 4953000"/>
              <a:gd name="connsiteY2043" fmla="*/ 40689 h 769442"/>
              <a:gd name="connsiteX2044" fmla="*/ 982189 w 4953000"/>
              <a:gd name="connsiteY2044" fmla="*/ 41465 h 769442"/>
              <a:gd name="connsiteX2045" fmla="*/ 983352 w 4953000"/>
              <a:gd name="connsiteY2045" fmla="*/ 36807 h 769442"/>
              <a:gd name="connsiteX2046" fmla="*/ 991261 w 4953000"/>
              <a:gd name="connsiteY2046" fmla="*/ 30985 h 769442"/>
              <a:gd name="connsiteX2047" fmla="*/ 933577 w 4953000"/>
              <a:gd name="connsiteY2047" fmla="*/ 29820 h 769442"/>
              <a:gd name="connsiteX2048" fmla="*/ 940321 w 4953000"/>
              <a:gd name="connsiteY2048" fmla="*/ 37196 h 769442"/>
              <a:gd name="connsiteX2049" fmla="*/ 941020 w 4953000"/>
              <a:gd name="connsiteY2049" fmla="*/ 39719 h 769442"/>
              <a:gd name="connsiteX2050" fmla="*/ 951486 w 4953000"/>
              <a:gd name="connsiteY2050" fmla="*/ 38749 h 769442"/>
              <a:gd name="connsiteX2051" fmla="*/ 951952 w 4953000"/>
              <a:gd name="connsiteY2051" fmla="*/ 48842 h 769442"/>
              <a:gd name="connsiteX2052" fmla="*/ 938460 w 4953000"/>
              <a:gd name="connsiteY2052" fmla="*/ 48649 h 769442"/>
              <a:gd name="connsiteX2053" fmla="*/ 921249 w 4953000"/>
              <a:gd name="connsiteY2053" fmla="*/ 41272 h 769442"/>
              <a:gd name="connsiteX2054" fmla="*/ 913340 w 4953000"/>
              <a:gd name="connsiteY2054" fmla="*/ 44184 h 769442"/>
              <a:gd name="connsiteX2055" fmla="*/ 916365 w 4953000"/>
              <a:gd name="connsiteY2055" fmla="*/ 32731 h 769442"/>
              <a:gd name="connsiteX2056" fmla="*/ 921249 w 4953000"/>
              <a:gd name="connsiteY2056" fmla="*/ 31179 h 769442"/>
              <a:gd name="connsiteX2057" fmla="*/ 933577 w 4953000"/>
              <a:gd name="connsiteY2057" fmla="*/ 29820 h 769442"/>
              <a:gd name="connsiteX2058" fmla="*/ 4139970 w 4953000"/>
              <a:gd name="connsiteY2058" fmla="*/ 29626 h 769442"/>
              <a:gd name="connsiteX2059" fmla="*/ 4147412 w 4953000"/>
              <a:gd name="connsiteY2059" fmla="*/ 35448 h 769442"/>
              <a:gd name="connsiteX2060" fmla="*/ 4149272 w 4953000"/>
              <a:gd name="connsiteY2060" fmla="*/ 42438 h 769442"/>
              <a:gd name="connsiteX2061" fmla="*/ 4161136 w 4953000"/>
              <a:gd name="connsiteY2061" fmla="*/ 47096 h 769442"/>
              <a:gd name="connsiteX2062" fmla="*/ 4146716 w 4953000"/>
              <a:gd name="connsiteY2062" fmla="*/ 55830 h 769442"/>
              <a:gd name="connsiteX2063" fmla="*/ 4142760 w 4953000"/>
              <a:gd name="connsiteY2063" fmla="*/ 52335 h 769442"/>
              <a:gd name="connsiteX2064" fmla="*/ 4129968 w 4953000"/>
              <a:gd name="connsiteY2064" fmla="*/ 52142 h 769442"/>
              <a:gd name="connsiteX2065" fmla="*/ 4127641 w 4953000"/>
              <a:gd name="connsiteY2065" fmla="*/ 54277 h 769442"/>
              <a:gd name="connsiteX2066" fmla="*/ 4116942 w 4953000"/>
              <a:gd name="connsiteY2066" fmla="*/ 48842 h 769442"/>
              <a:gd name="connsiteX2067" fmla="*/ 4129736 w 4953000"/>
              <a:gd name="connsiteY2067" fmla="*/ 39719 h 769442"/>
              <a:gd name="connsiteX2068" fmla="*/ 4119500 w 4953000"/>
              <a:gd name="connsiteY2068" fmla="*/ 34867 h 769442"/>
              <a:gd name="connsiteX2069" fmla="*/ 4120198 w 4953000"/>
              <a:gd name="connsiteY2069" fmla="*/ 34673 h 769442"/>
              <a:gd name="connsiteX2070" fmla="*/ 4135782 w 4953000"/>
              <a:gd name="connsiteY2070" fmla="*/ 30015 h 769442"/>
              <a:gd name="connsiteX2071" fmla="*/ 1254098 w 4953000"/>
              <a:gd name="connsiteY2071" fmla="*/ 24384 h 769442"/>
              <a:gd name="connsiteX2072" fmla="*/ 1263634 w 4953000"/>
              <a:gd name="connsiteY2072" fmla="*/ 38747 h 769442"/>
              <a:gd name="connsiteX2073" fmla="*/ 1261773 w 4953000"/>
              <a:gd name="connsiteY2073" fmla="*/ 39330 h 769442"/>
              <a:gd name="connsiteX2074" fmla="*/ 1233861 w 4953000"/>
              <a:gd name="connsiteY2074" fmla="*/ 62428 h 769442"/>
              <a:gd name="connsiteX2075" fmla="*/ 1233397 w 4953000"/>
              <a:gd name="connsiteY2075" fmla="*/ 63398 h 769442"/>
              <a:gd name="connsiteX2076" fmla="*/ 1221302 w 4953000"/>
              <a:gd name="connsiteY2076" fmla="*/ 50589 h 769442"/>
              <a:gd name="connsiteX2077" fmla="*/ 1215488 w 4953000"/>
              <a:gd name="connsiteY2077" fmla="*/ 44377 h 769442"/>
              <a:gd name="connsiteX2078" fmla="*/ 1209207 w 4953000"/>
              <a:gd name="connsiteY2078" fmla="*/ 37971 h 769442"/>
              <a:gd name="connsiteX2079" fmla="*/ 1198274 w 4953000"/>
              <a:gd name="connsiteY2079" fmla="*/ 32342 h 769442"/>
              <a:gd name="connsiteX2080" fmla="*/ 1202694 w 4953000"/>
              <a:gd name="connsiteY2080" fmla="*/ 30013 h 769442"/>
              <a:gd name="connsiteX2081" fmla="*/ 1211766 w 4953000"/>
              <a:gd name="connsiteY2081" fmla="*/ 29819 h 769442"/>
              <a:gd name="connsiteX2082" fmla="*/ 1241304 w 4953000"/>
              <a:gd name="connsiteY2082" fmla="*/ 35448 h 769442"/>
              <a:gd name="connsiteX2083" fmla="*/ 1242235 w 4953000"/>
              <a:gd name="connsiteY2083" fmla="*/ 36418 h 769442"/>
              <a:gd name="connsiteX2084" fmla="*/ 1246887 w 4953000"/>
              <a:gd name="connsiteY2084" fmla="*/ 33701 h 769442"/>
              <a:gd name="connsiteX2085" fmla="*/ 1254098 w 4953000"/>
              <a:gd name="connsiteY2085" fmla="*/ 24384 h 769442"/>
              <a:gd name="connsiteX2086" fmla="*/ 1352723 w 4953000"/>
              <a:gd name="connsiteY2086" fmla="*/ 23997 h 769442"/>
              <a:gd name="connsiteX2087" fmla="*/ 1354816 w 4953000"/>
              <a:gd name="connsiteY2087" fmla="*/ 29043 h 769442"/>
              <a:gd name="connsiteX2088" fmla="*/ 1338999 w 4953000"/>
              <a:gd name="connsiteY2088" fmla="*/ 45737 h 769442"/>
              <a:gd name="connsiteX2089" fmla="*/ 1316669 w 4953000"/>
              <a:gd name="connsiteY2089" fmla="*/ 38553 h 769442"/>
              <a:gd name="connsiteX2090" fmla="*/ 1315739 w 4953000"/>
              <a:gd name="connsiteY2090" fmla="*/ 35061 h 769442"/>
              <a:gd name="connsiteX2091" fmla="*/ 1329927 w 4953000"/>
              <a:gd name="connsiteY2091" fmla="*/ 28849 h 769442"/>
              <a:gd name="connsiteX2092" fmla="*/ 1352723 w 4953000"/>
              <a:gd name="connsiteY2092" fmla="*/ 23997 h 769442"/>
              <a:gd name="connsiteX2093" fmla="*/ 4588189 w 4953000"/>
              <a:gd name="connsiteY2093" fmla="*/ 23027 h 769442"/>
              <a:gd name="connsiteX2094" fmla="*/ 4590284 w 4953000"/>
              <a:gd name="connsiteY2094" fmla="*/ 27686 h 769442"/>
              <a:gd name="connsiteX2095" fmla="*/ 4598658 w 4953000"/>
              <a:gd name="connsiteY2095" fmla="*/ 30791 h 769442"/>
              <a:gd name="connsiteX2096" fmla="*/ 4609124 w 4953000"/>
              <a:gd name="connsiteY2096" fmla="*/ 34091 h 769442"/>
              <a:gd name="connsiteX2097" fmla="*/ 4612614 w 4953000"/>
              <a:gd name="connsiteY2097" fmla="*/ 35061 h 769442"/>
              <a:gd name="connsiteX2098" fmla="*/ 4614240 w 4953000"/>
              <a:gd name="connsiteY2098" fmla="*/ 40108 h 769442"/>
              <a:gd name="connsiteX2099" fmla="*/ 4613776 w 4953000"/>
              <a:gd name="connsiteY2099" fmla="*/ 41855 h 769442"/>
              <a:gd name="connsiteX2100" fmla="*/ 4612846 w 4953000"/>
              <a:gd name="connsiteY2100" fmla="*/ 45154 h 769442"/>
              <a:gd name="connsiteX2101" fmla="*/ 4621684 w 4953000"/>
              <a:gd name="connsiteY2101" fmla="*/ 51365 h 769442"/>
              <a:gd name="connsiteX2102" fmla="*/ 4637269 w 4953000"/>
              <a:gd name="connsiteY2102" fmla="*/ 48649 h 769442"/>
              <a:gd name="connsiteX2103" fmla="*/ 4632617 w 4953000"/>
              <a:gd name="connsiteY2103" fmla="*/ 53307 h 769442"/>
              <a:gd name="connsiteX2104" fmla="*/ 4629826 w 4953000"/>
              <a:gd name="connsiteY2104" fmla="*/ 64370 h 769442"/>
              <a:gd name="connsiteX2105" fmla="*/ 4639362 w 4953000"/>
              <a:gd name="connsiteY2105" fmla="*/ 58742 h 769442"/>
              <a:gd name="connsiteX2106" fmla="*/ 4642152 w 4953000"/>
              <a:gd name="connsiteY2106" fmla="*/ 56994 h 769442"/>
              <a:gd name="connsiteX2107" fmla="*/ 4657971 w 4953000"/>
              <a:gd name="connsiteY2107" fmla="*/ 49812 h 769442"/>
              <a:gd name="connsiteX2108" fmla="*/ 4668438 w 4953000"/>
              <a:gd name="connsiteY2108" fmla="*/ 31955 h 769442"/>
              <a:gd name="connsiteX2109" fmla="*/ 4671231 w 4953000"/>
              <a:gd name="connsiteY2109" fmla="*/ 44377 h 769442"/>
              <a:gd name="connsiteX2110" fmla="*/ 4667275 w 4953000"/>
              <a:gd name="connsiteY2110" fmla="*/ 47290 h 769442"/>
              <a:gd name="connsiteX2111" fmla="*/ 4671462 w 4953000"/>
              <a:gd name="connsiteY2111" fmla="*/ 59129 h 769442"/>
              <a:gd name="connsiteX2112" fmla="*/ 4690302 w 4953000"/>
              <a:gd name="connsiteY2112" fmla="*/ 57383 h 769442"/>
              <a:gd name="connsiteX2113" fmla="*/ 4695421 w 4953000"/>
              <a:gd name="connsiteY2113" fmla="*/ 46124 h 769442"/>
              <a:gd name="connsiteX2114" fmla="*/ 4708447 w 4953000"/>
              <a:gd name="connsiteY2114" fmla="*/ 45930 h 769442"/>
              <a:gd name="connsiteX2115" fmla="*/ 4716584 w 4953000"/>
              <a:gd name="connsiteY2115" fmla="*/ 47872 h 769442"/>
              <a:gd name="connsiteX2116" fmla="*/ 4723564 w 4953000"/>
              <a:gd name="connsiteY2116" fmla="*/ 48066 h 769442"/>
              <a:gd name="connsiteX2117" fmla="*/ 4747754 w 4953000"/>
              <a:gd name="connsiteY2117" fmla="*/ 50202 h 769442"/>
              <a:gd name="connsiteX2118" fmla="*/ 4751708 w 4953000"/>
              <a:gd name="connsiteY2118" fmla="*/ 47677 h 769442"/>
              <a:gd name="connsiteX2119" fmla="*/ 4784504 w 4953000"/>
              <a:gd name="connsiteY2119" fmla="*/ 48649 h 769442"/>
              <a:gd name="connsiteX2120" fmla="*/ 4791016 w 4953000"/>
              <a:gd name="connsiteY2120" fmla="*/ 49036 h 769442"/>
              <a:gd name="connsiteX2121" fmla="*/ 4812184 w 4953000"/>
              <a:gd name="connsiteY2121" fmla="*/ 37973 h 769442"/>
              <a:gd name="connsiteX2122" fmla="*/ 4822186 w 4953000"/>
              <a:gd name="connsiteY2122" fmla="*/ 42242 h 769442"/>
              <a:gd name="connsiteX2123" fmla="*/ 4824511 w 4953000"/>
              <a:gd name="connsiteY2123" fmla="*/ 43214 h 769442"/>
              <a:gd name="connsiteX2124" fmla="*/ 4832652 w 4953000"/>
              <a:gd name="connsiteY2124" fmla="*/ 40108 h 769442"/>
              <a:gd name="connsiteX2125" fmla="*/ 4838934 w 4953000"/>
              <a:gd name="connsiteY2125" fmla="*/ 33121 h 769442"/>
              <a:gd name="connsiteX2126" fmla="*/ 4863823 w 4953000"/>
              <a:gd name="connsiteY2126" fmla="*/ 31761 h 769442"/>
              <a:gd name="connsiteX2127" fmla="*/ 4874988 w 4953000"/>
              <a:gd name="connsiteY2127" fmla="*/ 34867 h 769442"/>
              <a:gd name="connsiteX2128" fmla="*/ 4904527 w 4953000"/>
              <a:gd name="connsiteY2128" fmla="*/ 38166 h 769442"/>
              <a:gd name="connsiteX2129" fmla="*/ 4908714 w 4953000"/>
              <a:gd name="connsiteY2129" fmla="*/ 37390 h 769442"/>
              <a:gd name="connsiteX2130" fmla="*/ 4925460 w 4953000"/>
              <a:gd name="connsiteY2130" fmla="*/ 31761 h 769442"/>
              <a:gd name="connsiteX2131" fmla="*/ 4946860 w 4953000"/>
              <a:gd name="connsiteY2131" fmla="*/ 27686 h 769442"/>
              <a:gd name="connsiteX2132" fmla="*/ 4948489 w 4953000"/>
              <a:gd name="connsiteY2132" fmla="*/ 26133 h 769442"/>
              <a:gd name="connsiteX2133" fmla="*/ 4951977 w 4953000"/>
              <a:gd name="connsiteY2133" fmla="*/ 24191 h 769442"/>
              <a:gd name="connsiteX2134" fmla="*/ 4953000 w 4953000"/>
              <a:gd name="connsiteY2134" fmla="*/ 25451 h 769442"/>
              <a:gd name="connsiteX2135" fmla="*/ 4953000 w 4953000"/>
              <a:gd name="connsiteY2135" fmla="*/ 388271 h 769442"/>
              <a:gd name="connsiteX2136" fmla="*/ 4933603 w 4953000"/>
              <a:gd name="connsiteY2136" fmla="*/ 392596 h 769442"/>
              <a:gd name="connsiteX2137" fmla="*/ 4936159 w 4953000"/>
              <a:gd name="connsiteY2137" fmla="*/ 401523 h 769442"/>
              <a:gd name="connsiteX2138" fmla="*/ 4936626 w 4953000"/>
              <a:gd name="connsiteY2138" fmla="*/ 403076 h 769442"/>
              <a:gd name="connsiteX2139" fmla="*/ 4945930 w 4953000"/>
              <a:gd name="connsiteY2139" fmla="*/ 405795 h 769442"/>
              <a:gd name="connsiteX2140" fmla="*/ 4946162 w 4953000"/>
              <a:gd name="connsiteY2140" fmla="*/ 405405 h 769442"/>
              <a:gd name="connsiteX2141" fmla="*/ 4953000 w 4953000"/>
              <a:gd name="connsiteY2141" fmla="*/ 400665 h 769442"/>
              <a:gd name="connsiteX2142" fmla="*/ 4953000 w 4953000"/>
              <a:gd name="connsiteY2142" fmla="*/ 442889 h 769442"/>
              <a:gd name="connsiteX2143" fmla="*/ 4951744 w 4953000"/>
              <a:gd name="connsiteY2143" fmla="*/ 442479 h 769442"/>
              <a:gd name="connsiteX2144" fmla="*/ 4925924 w 4953000"/>
              <a:gd name="connsiteY2144" fmla="*/ 449467 h 769442"/>
              <a:gd name="connsiteX2145" fmla="*/ 4920110 w 4953000"/>
              <a:gd name="connsiteY2145" fmla="*/ 450437 h 769442"/>
              <a:gd name="connsiteX2146" fmla="*/ 4916856 w 4953000"/>
              <a:gd name="connsiteY2146" fmla="*/ 451020 h 769442"/>
              <a:gd name="connsiteX2147" fmla="*/ 4907783 w 4953000"/>
              <a:gd name="connsiteY2147" fmla="*/ 455872 h 769442"/>
              <a:gd name="connsiteX2148" fmla="*/ 4898248 w 4953000"/>
              <a:gd name="connsiteY2148" fmla="*/ 451020 h 769442"/>
              <a:gd name="connsiteX2149" fmla="*/ 4890571 w 4953000"/>
              <a:gd name="connsiteY2149" fmla="*/ 453349 h 769442"/>
              <a:gd name="connsiteX2150" fmla="*/ 4890571 w 4953000"/>
              <a:gd name="connsiteY2150" fmla="*/ 452766 h 769442"/>
              <a:gd name="connsiteX2151" fmla="*/ 4899642 w 4953000"/>
              <a:gd name="connsiteY2151" fmla="*/ 423652 h 769442"/>
              <a:gd name="connsiteX2152" fmla="*/ 4901502 w 4953000"/>
              <a:gd name="connsiteY2152" fmla="*/ 422680 h 769442"/>
              <a:gd name="connsiteX2153" fmla="*/ 4895920 w 4953000"/>
              <a:gd name="connsiteY2153" fmla="*/ 416664 h 769442"/>
              <a:gd name="connsiteX2154" fmla="*/ 4877312 w 4953000"/>
              <a:gd name="connsiteY2154" fmla="*/ 429474 h 769442"/>
              <a:gd name="connsiteX2155" fmla="*/ 4879172 w 4953000"/>
              <a:gd name="connsiteY2155" fmla="*/ 431027 h 769442"/>
              <a:gd name="connsiteX2156" fmla="*/ 4871266 w 4953000"/>
              <a:gd name="connsiteY2156" fmla="*/ 443449 h 769442"/>
              <a:gd name="connsiteX2157" fmla="*/ 4873590 w 4953000"/>
              <a:gd name="connsiteY2157" fmla="*/ 449078 h 769442"/>
              <a:gd name="connsiteX2158" fmla="*/ 4871963 w 4953000"/>
              <a:gd name="connsiteY2158" fmla="*/ 453932 h 769442"/>
              <a:gd name="connsiteX2159" fmla="*/ 4855680 w 4953000"/>
              <a:gd name="connsiteY2159" fmla="*/ 454708 h 769442"/>
              <a:gd name="connsiteX2160" fmla="*/ 4850796 w 4953000"/>
              <a:gd name="connsiteY2160" fmla="*/ 464801 h 769442"/>
              <a:gd name="connsiteX2161" fmla="*/ 4841492 w 4953000"/>
              <a:gd name="connsiteY2161" fmla="*/ 463249 h 769442"/>
              <a:gd name="connsiteX2162" fmla="*/ 4824047 w 4953000"/>
              <a:gd name="connsiteY2162" fmla="*/ 457037 h 769442"/>
              <a:gd name="connsiteX2163" fmla="*/ 4811022 w 4953000"/>
              <a:gd name="connsiteY2163" fmla="*/ 454125 h 769442"/>
              <a:gd name="connsiteX2164" fmla="*/ 4805208 w 4953000"/>
              <a:gd name="connsiteY2164" fmla="*/ 443062 h 769442"/>
              <a:gd name="connsiteX2165" fmla="*/ 4783575 w 4953000"/>
              <a:gd name="connsiteY2165" fmla="*/ 438597 h 769442"/>
              <a:gd name="connsiteX2166" fmla="*/ 4783110 w 4953000"/>
              <a:gd name="connsiteY2166" fmla="*/ 439567 h 769442"/>
              <a:gd name="connsiteX2167" fmla="*/ 4783575 w 4953000"/>
              <a:gd name="connsiteY2167" fmla="*/ 443643 h 769442"/>
              <a:gd name="connsiteX2168" fmla="*/ 4801019 w 4953000"/>
              <a:gd name="connsiteY2168" fmla="*/ 455872 h 769442"/>
              <a:gd name="connsiteX2169" fmla="*/ 4802183 w 4953000"/>
              <a:gd name="connsiteY2169" fmla="*/ 456842 h 769442"/>
              <a:gd name="connsiteX2170" fmla="*/ 4792414 w 4953000"/>
              <a:gd name="connsiteY2170" fmla="*/ 461500 h 769442"/>
              <a:gd name="connsiteX2171" fmla="*/ 4789622 w 4953000"/>
              <a:gd name="connsiteY2171" fmla="*/ 460337 h 769442"/>
              <a:gd name="connsiteX2172" fmla="*/ 4787063 w 4953000"/>
              <a:gd name="connsiteY2172" fmla="*/ 454902 h 769442"/>
              <a:gd name="connsiteX2173" fmla="*/ 4774505 w 4953000"/>
              <a:gd name="connsiteY2173" fmla="*/ 449854 h 769442"/>
              <a:gd name="connsiteX2174" fmla="*/ 4770548 w 4953000"/>
              <a:gd name="connsiteY2174" fmla="*/ 454512 h 769442"/>
              <a:gd name="connsiteX2175" fmla="*/ 4779388 w 4953000"/>
              <a:gd name="connsiteY2175" fmla="*/ 462859 h 769442"/>
              <a:gd name="connsiteX2176" fmla="*/ 4780550 w 4953000"/>
              <a:gd name="connsiteY2176" fmla="*/ 462859 h 769442"/>
              <a:gd name="connsiteX2177" fmla="*/ 4767992 w 4953000"/>
              <a:gd name="connsiteY2177" fmla="*/ 471400 h 769442"/>
              <a:gd name="connsiteX2178" fmla="*/ 4761012 w 4953000"/>
              <a:gd name="connsiteY2178" fmla="*/ 471206 h 769442"/>
              <a:gd name="connsiteX2179" fmla="*/ 4751011 w 4953000"/>
              <a:gd name="connsiteY2179" fmla="*/ 476641 h 769442"/>
              <a:gd name="connsiteX2180" fmla="*/ 4747754 w 4953000"/>
              <a:gd name="connsiteY2180" fmla="*/ 481882 h 769442"/>
              <a:gd name="connsiteX2181" fmla="*/ 4724028 w 4953000"/>
              <a:gd name="connsiteY2181" fmla="*/ 471013 h 769442"/>
              <a:gd name="connsiteX2182" fmla="*/ 4719376 w 4953000"/>
              <a:gd name="connsiteY2182" fmla="*/ 471789 h 769442"/>
              <a:gd name="connsiteX2183" fmla="*/ 4694954 w 4953000"/>
              <a:gd name="connsiteY2183" fmla="*/ 478194 h 769442"/>
              <a:gd name="connsiteX2184" fmla="*/ 4684256 w 4953000"/>
              <a:gd name="connsiteY2184" fmla="*/ 482076 h 769442"/>
              <a:gd name="connsiteX2185" fmla="*/ 4624711 w 4953000"/>
              <a:gd name="connsiteY2185" fmla="*/ 491393 h 769442"/>
              <a:gd name="connsiteX2186" fmla="*/ 4618892 w 4953000"/>
              <a:gd name="connsiteY2186" fmla="*/ 488481 h 769442"/>
              <a:gd name="connsiteX2187" fmla="*/ 4583074 w 4953000"/>
              <a:gd name="connsiteY2187" fmla="*/ 494305 h 769442"/>
              <a:gd name="connsiteX2188" fmla="*/ 4581676 w 4953000"/>
              <a:gd name="connsiteY2188" fmla="*/ 495275 h 769442"/>
              <a:gd name="connsiteX2189" fmla="*/ 4565396 w 4953000"/>
              <a:gd name="connsiteY2189" fmla="*/ 490810 h 769442"/>
              <a:gd name="connsiteX2190" fmla="*/ 4557022 w 4953000"/>
              <a:gd name="connsiteY2190" fmla="*/ 494692 h 769442"/>
              <a:gd name="connsiteX2191" fmla="*/ 4550043 w 4953000"/>
              <a:gd name="connsiteY2191" fmla="*/ 490810 h 769442"/>
              <a:gd name="connsiteX2192" fmla="*/ 4549579 w 4953000"/>
              <a:gd name="connsiteY2192" fmla="*/ 490033 h 769442"/>
              <a:gd name="connsiteX2193" fmla="*/ 4544927 w 4953000"/>
              <a:gd name="connsiteY2193" fmla="*/ 491393 h 769442"/>
              <a:gd name="connsiteX2194" fmla="*/ 4535391 w 4953000"/>
              <a:gd name="connsiteY2194" fmla="*/ 494109 h 769442"/>
              <a:gd name="connsiteX2195" fmla="*/ 4531671 w 4953000"/>
              <a:gd name="connsiteY2195" fmla="*/ 492946 h 769442"/>
              <a:gd name="connsiteX2196" fmla="*/ 4499801 w 4953000"/>
              <a:gd name="connsiteY2196" fmla="*/ 495081 h 769442"/>
              <a:gd name="connsiteX2197" fmla="*/ 4498407 w 4953000"/>
              <a:gd name="connsiteY2197" fmla="*/ 495662 h 769442"/>
              <a:gd name="connsiteX2198" fmla="*/ 4485614 w 4953000"/>
              <a:gd name="connsiteY2198" fmla="*/ 496828 h 769442"/>
              <a:gd name="connsiteX2199" fmla="*/ 4463284 w 4953000"/>
              <a:gd name="connsiteY2199" fmla="*/ 494498 h 769442"/>
              <a:gd name="connsiteX2200" fmla="*/ 4455376 w 4953000"/>
              <a:gd name="connsiteY2200" fmla="*/ 492752 h 769442"/>
              <a:gd name="connsiteX2201" fmla="*/ 4436768 w 4953000"/>
              <a:gd name="connsiteY2201" fmla="*/ 500710 h 769442"/>
              <a:gd name="connsiteX2202" fmla="*/ 4431418 w 4953000"/>
              <a:gd name="connsiteY2202" fmla="*/ 501097 h 769442"/>
              <a:gd name="connsiteX2203" fmla="*/ 4428160 w 4953000"/>
              <a:gd name="connsiteY2203" fmla="*/ 501292 h 769442"/>
              <a:gd name="connsiteX2204" fmla="*/ 4414204 w 4953000"/>
              <a:gd name="connsiteY2204" fmla="*/ 498768 h 769442"/>
              <a:gd name="connsiteX2205" fmla="*/ 4434673 w 4953000"/>
              <a:gd name="connsiteY2205" fmla="*/ 504009 h 769442"/>
              <a:gd name="connsiteX2206" fmla="*/ 4437000 w 4953000"/>
              <a:gd name="connsiteY2206" fmla="*/ 514878 h 769442"/>
              <a:gd name="connsiteX2207" fmla="*/ 4428395 w 4953000"/>
              <a:gd name="connsiteY2207" fmla="*/ 514296 h 769442"/>
              <a:gd name="connsiteX2208" fmla="*/ 4418392 w 4953000"/>
              <a:gd name="connsiteY2208" fmla="*/ 510220 h 769442"/>
              <a:gd name="connsiteX2209" fmla="*/ 4406065 w 4953000"/>
              <a:gd name="connsiteY2209" fmla="*/ 507504 h 769442"/>
              <a:gd name="connsiteX2210" fmla="*/ 4401413 w 4953000"/>
              <a:gd name="connsiteY2210" fmla="*/ 499740 h 769442"/>
              <a:gd name="connsiteX2211" fmla="*/ 4384201 w 4953000"/>
              <a:gd name="connsiteY2211" fmla="*/ 513715 h 769442"/>
              <a:gd name="connsiteX2212" fmla="*/ 4386527 w 4953000"/>
              <a:gd name="connsiteY2212" fmla="*/ 514102 h 769442"/>
              <a:gd name="connsiteX2213" fmla="*/ 4393040 w 4953000"/>
              <a:gd name="connsiteY2213" fmla="*/ 515072 h 769442"/>
              <a:gd name="connsiteX2214" fmla="*/ 4383736 w 4953000"/>
              <a:gd name="connsiteY2214" fmla="*/ 522836 h 769442"/>
              <a:gd name="connsiteX2215" fmla="*/ 4362102 w 4953000"/>
              <a:gd name="connsiteY2215" fmla="*/ 511966 h 769442"/>
              <a:gd name="connsiteX2216" fmla="*/ 4361406 w 4953000"/>
              <a:gd name="connsiteY2216" fmla="*/ 510220 h 769442"/>
              <a:gd name="connsiteX2217" fmla="*/ 4353032 w 4953000"/>
              <a:gd name="connsiteY2217" fmla="*/ 502069 h 769442"/>
              <a:gd name="connsiteX2218" fmla="*/ 4347216 w 4953000"/>
              <a:gd name="connsiteY2218" fmla="*/ 501486 h 769442"/>
              <a:gd name="connsiteX2219" fmla="*/ 4334424 w 4953000"/>
              <a:gd name="connsiteY2219" fmla="*/ 509637 h 769442"/>
              <a:gd name="connsiteX2220" fmla="*/ 4315582 w 4953000"/>
              <a:gd name="connsiteY2220" fmla="*/ 505951 h 769442"/>
              <a:gd name="connsiteX2221" fmla="*/ 4311164 w 4953000"/>
              <a:gd name="connsiteY2221" fmla="*/ 516431 h 769442"/>
              <a:gd name="connsiteX2222" fmla="*/ 4304186 w 4953000"/>
              <a:gd name="connsiteY2222" fmla="*/ 526524 h 769442"/>
              <a:gd name="connsiteX2223" fmla="*/ 4299301 w 4953000"/>
              <a:gd name="connsiteY2223" fmla="*/ 524584 h 769442"/>
              <a:gd name="connsiteX2224" fmla="*/ 4297208 w 4953000"/>
              <a:gd name="connsiteY2224" fmla="*/ 512938 h 769442"/>
              <a:gd name="connsiteX2225" fmla="*/ 4301162 w 4953000"/>
              <a:gd name="connsiteY2225" fmla="*/ 510609 h 769442"/>
              <a:gd name="connsiteX2226" fmla="*/ 4277436 w 4953000"/>
              <a:gd name="connsiteY2226" fmla="*/ 507308 h 769442"/>
              <a:gd name="connsiteX2227" fmla="*/ 4279296 w 4953000"/>
              <a:gd name="connsiteY2227" fmla="*/ 520507 h 769442"/>
              <a:gd name="connsiteX2228" fmla="*/ 4267436 w 4953000"/>
              <a:gd name="connsiteY2228" fmla="*/ 520120 h 769442"/>
              <a:gd name="connsiteX2229" fmla="*/ 4261853 w 4953000"/>
              <a:gd name="connsiteY2229" fmla="*/ 514296 h 769442"/>
              <a:gd name="connsiteX2230" fmla="*/ 4258597 w 4953000"/>
              <a:gd name="connsiteY2230" fmla="*/ 513132 h 769442"/>
              <a:gd name="connsiteX2231" fmla="*/ 4251384 w 4953000"/>
              <a:gd name="connsiteY2231" fmla="*/ 510996 h 769442"/>
              <a:gd name="connsiteX2232" fmla="*/ 4239989 w 4953000"/>
              <a:gd name="connsiteY2232" fmla="*/ 499157 h 769442"/>
              <a:gd name="connsiteX2233" fmla="*/ 4231382 w 4953000"/>
              <a:gd name="connsiteY2233" fmla="*/ 505368 h 769442"/>
              <a:gd name="connsiteX2234" fmla="*/ 4223706 w 4953000"/>
              <a:gd name="connsiteY2234" fmla="*/ 507504 h 769442"/>
              <a:gd name="connsiteX2235" fmla="*/ 4210214 w 4953000"/>
              <a:gd name="connsiteY2235" fmla="*/ 511773 h 769442"/>
              <a:gd name="connsiteX2236" fmla="*/ 4190444 w 4953000"/>
              <a:gd name="connsiteY2236" fmla="*/ 516431 h 769442"/>
              <a:gd name="connsiteX2237" fmla="*/ 4172766 w 4953000"/>
              <a:gd name="connsiteY2237" fmla="*/ 522836 h 769442"/>
              <a:gd name="connsiteX2238" fmla="*/ 4157880 w 4953000"/>
              <a:gd name="connsiteY2238" fmla="*/ 524778 h 769442"/>
              <a:gd name="connsiteX2239" fmla="*/ 4145086 w 4953000"/>
              <a:gd name="connsiteY2239" fmla="*/ 539141 h 769442"/>
              <a:gd name="connsiteX2240" fmla="*/ 4130898 w 4953000"/>
              <a:gd name="connsiteY2240" fmla="*/ 536035 h 769442"/>
              <a:gd name="connsiteX2241" fmla="*/ 4131130 w 4953000"/>
              <a:gd name="connsiteY2241" fmla="*/ 536035 h 769442"/>
              <a:gd name="connsiteX2242" fmla="*/ 4147646 w 4953000"/>
              <a:gd name="connsiteY2242" fmla="*/ 535258 h 769442"/>
              <a:gd name="connsiteX2243" fmla="*/ 4131597 w 4953000"/>
              <a:gd name="connsiteY2243" fmla="*/ 524389 h 769442"/>
              <a:gd name="connsiteX2244" fmla="*/ 4128108 w 4953000"/>
              <a:gd name="connsiteY2244" fmla="*/ 524972 h 769442"/>
              <a:gd name="connsiteX2245" fmla="*/ 4124618 w 4953000"/>
              <a:gd name="connsiteY2245" fmla="*/ 525554 h 769442"/>
              <a:gd name="connsiteX2246" fmla="*/ 4122293 w 4953000"/>
              <a:gd name="connsiteY2246" fmla="*/ 521672 h 769442"/>
              <a:gd name="connsiteX2247" fmla="*/ 4121826 w 4953000"/>
              <a:gd name="connsiteY2247" fmla="*/ 520702 h 769442"/>
              <a:gd name="connsiteX2248" fmla="*/ 4080657 w 4953000"/>
              <a:gd name="connsiteY2248" fmla="*/ 510996 h 769442"/>
              <a:gd name="connsiteX2249" fmla="*/ 4076936 w 4953000"/>
              <a:gd name="connsiteY2249" fmla="*/ 512162 h 769442"/>
              <a:gd name="connsiteX2250" fmla="*/ 4063910 w 4953000"/>
              <a:gd name="connsiteY2250" fmla="*/ 522836 h 769442"/>
              <a:gd name="connsiteX2251" fmla="*/ 4062980 w 4953000"/>
              <a:gd name="connsiteY2251" fmla="*/ 522060 h 769442"/>
              <a:gd name="connsiteX2252" fmla="*/ 4058096 w 4953000"/>
              <a:gd name="connsiteY2252" fmla="*/ 515072 h 769442"/>
              <a:gd name="connsiteX2253" fmla="*/ 4038322 w 4953000"/>
              <a:gd name="connsiteY2253" fmla="*/ 513326 h 769442"/>
              <a:gd name="connsiteX2254" fmla="*/ 4030880 w 4953000"/>
              <a:gd name="connsiteY2254" fmla="*/ 520507 h 769442"/>
              <a:gd name="connsiteX2255" fmla="*/ 4023436 w 4953000"/>
              <a:gd name="connsiteY2255" fmla="*/ 543799 h 769442"/>
              <a:gd name="connsiteX2256" fmla="*/ 4012272 w 4953000"/>
              <a:gd name="connsiteY2256" fmla="*/ 531376 h 769442"/>
              <a:gd name="connsiteX2257" fmla="*/ 4006457 w 4953000"/>
              <a:gd name="connsiteY2257" fmla="*/ 527494 h 769442"/>
              <a:gd name="connsiteX2258" fmla="*/ 3987617 w 4953000"/>
              <a:gd name="connsiteY2258" fmla="*/ 530600 h 769442"/>
              <a:gd name="connsiteX2259" fmla="*/ 3979708 w 4953000"/>
              <a:gd name="connsiteY2259" fmla="*/ 529630 h 769442"/>
              <a:gd name="connsiteX2260" fmla="*/ 3957146 w 4953000"/>
              <a:gd name="connsiteY2260" fmla="*/ 522836 h 769442"/>
              <a:gd name="connsiteX2261" fmla="*/ 3948074 w 4953000"/>
              <a:gd name="connsiteY2261" fmla="*/ 529047 h 769442"/>
              <a:gd name="connsiteX2262" fmla="*/ 3928304 w 4953000"/>
              <a:gd name="connsiteY2262" fmla="*/ 531376 h 769442"/>
              <a:gd name="connsiteX2263" fmla="*/ 3946448 w 4953000"/>
              <a:gd name="connsiteY2263" fmla="*/ 542052 h 769442"/>
              <a:gd name="connsiteX2264" fmla="*/ 3954586 w 4953000"/>
              <a:gd name="connsiteY2264" fmla="*/ 536424 h 769442"/>
              <a:gd name="connsiteX2265" fmla="*/ 3956216 w 4953000"/>
              <a:gd name="connsiteY2265" fmla="*/ 535454 h 769442"/>
              <a:gd name="connsiteX2266" fmla="*/ 3968777 w 4953000"/>
              <a:gd name="connsiteY2266" fmla="*/ 541083 h 769442"/>
              <a:gd name="connsiteX2267" fmla="*/ 3985988 w 4953000"/>
              <a:gd name="connsiteY2267" fmla="*/ 547100 h 769442"/>
              <a:gd name="connsiteX2268" fmla="*/ 3989942 w 4953000"/>
              <a:gd name="connsiteY2268" fmla="*/ 547877 h 769442"/>
              <a:gd name="connsiteX2269" fmla="*/ 3999944 w 4953000"/>
              <a:gd name="connsiteY2269" fmla="*/ 539917 h 769442"/>
              <a:gd name="connsiteX2270" fmla="*/ 4004364 w 4953000"/>
              <a:gd name="connsiteY2270" fmla="*/ 542246 h 769442"/>
              <a:gd name="connsiteX2271" fmla="*/ 4008086 w 4953000"/>
              <a:gd name="connsiteY2271" fmla="*/ 543218 h 769442"/>
              <a:gd name="connsiteX2272" fmla="*/ 4022042 w 4953000"/>
              <a:gd name="connsiteY2272" fmla="*/ 545935 h 769442"/>
              <a:gd name="connsiteX2273" fmla="*/ 4033438 w 4953000"/>
              <a:gd name="connsiteY2273" fmla="*/ 539917 h 769442"/>
              <a:gd name="connsiteX2274" fmla="*/ 4035766 w 4953000"/>
              <a:gd name="connsiteY2274" fmla="*/ 537394 h 769442"/>
              <a:gd name="connsiteX2275" fmla="*/ 4058792 w 4953000"/>
              <a:gd name="connsiteY2275" fmla="*/ 541083 h 769442"/>
              <a:gd name="connsiteX2276" fmla="*/ 4053908 w 4953000"/>
              <a:gd name="connsiteY2276" fmla="*/ 543995 h 769442"/>
              <a:gd name="connsiteX2277" fmla="*/ 4047162 w 4953000"/>
              <a:gd name="connsiteY2277" fmla="*/ 551176 h 769442"/>
              <a:gd name="connsiteX2278" fmla="*/ 4003202 w 4953000"/>
              <a:gd name="connsiteY2278" fmla="*/ 551176 h 769442"/>
              <a:gd name="connsiteX2279" fmla="*/ 3988316 w 4953000"/>
              <a:gd name="connsiteY2279" fmla="*/ 552146 h 769442"/>
              <a:gd name="connsiteX2280" fmla="*/ 3955752 w 4953000"/>
              <a:gd name="connsiteY2280" fmla="*/ 547487 h 769442"/>
              <a:gd name="connsiteX2281" fmla="*/ 3945282 w 4953000"/>
              <a:gd name="connsiteY2281" fmla="*/ 543995 h 769442"/>
              <a:gd name="connsiteX2282" fmla="*/ 3942492 w 4953000"/>
              <a:gd name="connsiteY2282" fmla="*/ 543412 h 769442"/>
              <a:gd name="connsiteX2283" fmla="*/ 3939700 w 4953000"/>
              <a:gd name="connsiteY2283" fmla="*/ 549429 h 769442"/>
              <a:gd name="connsiteX2284" fmla="*/ 3937840 w 4953000"/>
              <a:gd name="connsiteY2284" fmla="*/ 557581 h 769442"/>
              <a:gd name="connsiteX2285" fmla="*/ 3902718 w 4953000"/>
              <a:gd name="connsiteY2285" fmla="*/ 540889 h 769442"/>
              <a:gd name="connsiteX2286" fmla="*/ 3873410 w 4953000"/>
              <a:gd name="connsiteY2286" fmla="*/ 548653 h 769442"/>
              <a:gd name="connsiteX2287" fmla="*/ 3859918 w 4953000"/>
              <a:gd name="connsiteY2287" fmla="*/ 548070 h 769442"/>
              <a:gd name="connsiteX2288" fmla="*/ 3840148 w 4953000"/>
              <a:gd name="connsiteY2288" fmla="*/ 563405 h 769442"/>
              <a:gd name="connsiteX2289" fmla="*/ 3832240 w 4953000"/>
              <a:gd name="connsiteY2289" fmla="*/ 562045 h 769442"/>
              <a:gd name="connsiteX2290" fmla="*/ 3808050 w 4953000"/>
              <a:gd name="connsiteY2290" fmla="*/ 552339 h 769442"/>
              <a:gd name="connsiteX2291" fmla="*/ 3786418 w 4953000"/>
              <a:gd name="connsiteY2291" fmla="*/ 539917 h 769442"/>
              <a:gd name="connsiteX2292" fmla="*/ 3773857 w 4953000"/>
              <a:gd name="connsiteY2292" fmla="*/ 543218 h 769442"/>
              <a:gd name="connsiteX2293" fmla="*/ 3761994 w 4953000"/>
              <a:gd name="connsiteY2293" fmla="*/ 542635 h 769442"/>
              <a:gd name="connsiteX2294" fmla="*/ 3736409 w 4953000"/>
              <a:gd name="connsiteY2294" fmla="*/ 539141 h 769442"/>
              <a:gd name="connsiteX2295" fmla="*/ 3733386 w 4953000"/>
              <a:gd name="connsiteY2295" fmla="*/ 543218 h 769442"/>
              <a:gd name="connsiteX2296" fmla="*/ 3725012 w 4953000"/>
              <a:gd name="connsiteY2296" fmla="*/ 555058 h 769442"/>
              <a:gd name="connsiteX2297" fmla="*/ 3729896 w 4953000"/>
              <a:gd name="connsiteY2297" fmla="*/ 570779 h 769442"/>
              <a:gd name="connsiteX2298" fmla="*/ 3746177 w 4953000"/>
              <a:gd name="connsiteY2298" fmla="*/ 573692 h 769442"/>
              <a:gd name="connsiteX2299" fmla="*/ 3751295 w 4953000"/>
              <a:gd name="connsiteY2299" fmla="*/ 575244 h 769442"/>
              <a:gd name="connsiteX2300" fmla="*/ 3751991 w 4953000"/>
              <a:gd name="connsiteY2300" fmla="*/ 579126 h 769442"/>
              <a:gd name="connsiteX2301" fmla="*/ 3746643 w 4953000"/>
              <a:gd name="connsiteY2301" fmla="*/ 580290 h 769442"/>
              <a:gd name="connsiteX2302" fmla="*/ 3722917 w 4953000"/>
              <a:gd name="connsiteY2302" fmla="*/ 583009 h 769442"/>
              <a:gd name="connsiteX2303" fmla="*/ 3716404 w 4953000"/>
              <a:gd name="connsiteY2303" fmla="*/ 588443 h 769442"/>
              <a:gd name="connsiteX2304" fmla="*/ 3698262 w 4953000"/>
              <a:gd name="connsiteY2304" fmla="*/ 588443 h 769442"/>
              <a:gd name="connsiteX2305" fmla="*/ 3698494 w 4953000"/>
              <a:gd name="connsiteY2305" fmla="*/ 598537 h 769442"/>
              <a:gd name="connsiteX2306" fmla="*/ 3691283 w 4953000"/>
              <a:gd name="connsiteY2306" fmla="*/ 595042 h 769442"/>
              <a:gd name="connsiteX2307" fmla="*/ 3671281 w 4953000"/>
              <a:gd name="connsiteY2307" fmla="*/ 586890 h 769442"/>
              <a:gd name="connsiteX2308" fmla="*/ 3666162 w 4953000"/>
              <a:gd name="connsiteY2308" fmla="*/ 586114 h 769442"/>
              <a:gd name="connsiteX2309" fmla="*/ 3654534 w 4953000"/>
              <a:gd name="connsiteY2309" fmla="*/ 582815 h 769442"/>
              <a:gd name="connsiteX2310" fmla="*/ 3654067 w 4953000"/>
              <a:gd name="connsiteY2310" fmla="*/ 566510 h 769442"/>
              <a:gd name="connsiteX2311" fmla="*/ 3637320 w 4953000"/>
              <a:gd name="connsiteY2311" fmla="*/ 559910 h 769442"/>
              <a:gd name="connsiteX2312" fmla="*/ 3630343 w 4953000"/>
              <a:gd name="connsiteY2312" fmla="*/ 564762 h 769442"/>
              <a:gd name="connsiteX2313" fmla="*/ 3607547 w 4953000"/>
              <a:gd name="connsiteY2313" fmla="*/ 569420 h 769442"/>
              <a:gd name="connsiteX2314" fmla="*/ 3598942 w 4953000"/>
              <a:gd name="connsiteY2314" fmla="*/ 568450 h 769442"/>
              <a:gd name="connsiteX2315" fmla="*/ 3579870 w 4953000"/>
              <a:gd name="connsiteY2315" fmla="*/ 573109 h 769442"/>
              <a:gd name="connsiteX2316" fmla="*/ 3574052 w 4953000"/>
              <a:gd name="connsiteY2316" fmla="*/ 570197 h 769442"/>
              <a:gd name="connsiteX2317" fmla="*/ 3566146 w 4953000"/>
              <a:gd name="connsiteY2317" fmla="*/ 566121 h 769442"/>
              <a:gd name="connsiteX2318" fmla="*/ 3565215 w 4953000"/>
              <a:gd name="connsiteY2318" fmla="*/ 548847 h 769442"/>
              <a:gd name="connsiteX2319" fmla="*/ 3553120 w 4953000"/>
              <a:gd name="connsiteY2319" fmla="*/ 548264 h 769442"/>
              <a:gd name="connsiteX2320" fmla="*/ 3525208 w 4953000"/>
              <a:gd name="connsiteY2320" fmla="*/ 558746 h 769442"/>
              <a:gd name="connsiteX2321" fmla="*/ 3518927 w 4953000"/>
              <a:gd name="connsiteY2321" fmla="*/ 558746 h 769442"/>
              <a:gd name="connsiteX2322" fmla="*/ 3508460 w 4953000"/>
              <a:gd name="connsiteY2322" fmla="*/ 557970 h 769442"/>
              <a:gd name="connsiteX2323" fmla="*/ 3501018 w 4953000"/>
              <a:gd name="connsiteY2323" fmla="*/ 565928 h 769442"/>
              <a:gd name="connsiteX2324" fmla="*/ 3481704 w 4953000"/>
              <a:gd name="connsiteY2324" fmla="*/ 557919 h 769442"/>
              <a:gd name="connsiteX2325" fmla="*/ 3484969 w 4953000"/>
              <a:gd name="connsiteY2325" fmla="*/ 556417 h 769442"/>
              <a:gd name="connsiteX2326" fmla="*/ 3489621 w 4953000"/>
              <a:gd name="connsiteY2326" fmla="*/ 551369 h 769442"/>
              <a:gd name="connsiteX2327" fmla="*/ 3499388 w 4953000"/>
              <a:gd name="connsiteY2327" fmla="*/ 535841 h 769442"/>
              <a:gd name="connsiteX2328" fmla="*/ 3492412 w 4953000"/>
              <a:gd name="connsiteY2328" fmla="*/ 542246 h 769442"/>
              <a:gd name="connsiteX2329" fmla="*/ 3474734 w 4953000"/>
              <a:gd name="connsiteY2329" fmla="*/ 541083 h 769442"/>
              <a:gd name="connsiteX2330" fmla="*/ 3471245 w 4953000"/>
              <a:gd name="connsiteY2330" fmla="*/ 543412 h 769442"/>
              <a:gd name="connsiteX2331" fmla="*/ 3470361 w 4953000"/>
              <a:gd name="connsiteY2331" fmla="*/ 553216 h 769442"/>
              <a:gd name="connsiteX2332" fmla="*/ 3463570 w 4953000"/>
              <a:gd name="connsiteY2332" fmla="*/ 550399 h 769442"/>
              <a:gd name="connsiteX2333" fmla="*/ 3462639 w 4953000"/>
              <a:gd name="connsiteY2333" fmla="*/ 552535 h 769442"/>
              <a:gd name="connsiteX2334" fmla="*/ 3454962 w 4953000"/>
              <a:gd name="connsiteY2334" fmla="*/ 552339 h 769442"/>
              <a:gd name="connsiteX2335" fmla="*/ 3440075 w 4953000"/>
              <a:gd name="connsiteY2335" fmla="*/ 556611 h 769442"/>
              <a:gd name="connsiteX2336" fmla="*/ 3440542 w 4953000"/>
              <a:gd name="connsiteY2336" fmla="*/ 563598 h 769442"/>
              <a:gd name="connsiteX2337" fmla="*/ 3452637 w 4953000"/>
              <a:gd name="connsiteY2337" fmla="*/ 568257 h 769442"/>
              <a:gd name="connsiteX2338" fmla="*/ 3469413 w 4953000"/>
              <a:gd name="connsiteY2338" fmla="*/ 563574 h 769442"/>
              <a:gd name="connsiteX2339" fmla="*/ 3470419 w 4953000"/>
              <a:gd name="connsiteY2339" fmla="*/ 563111 h 769442"/>
              <a:gd name="connsiteX2340" fmla="*/ 3475198 w 4953000"/>
              <a:gd name="connsiteY2340" fmla="*/ 572915 h 769442"/>
              <a:gd name="connsiteX2341" fmla="*/ 3504272 w 4953000"/>
              <a:gd name="connsiteY2341" fmla="*/ 575244 h 769442"/>
              <a:gd name="connsiteX2342" fmla="*/ 3513112 w 4953000"/>
              <a:gd name="connsiteY2342" fmla="*/ 571556 h 769442"/>
              <a:gd name="connsiteX2343" fmla="*/ 3542886 w 4953000"/>
              <a:gd name="connsiteY2343" fmla="*/ 563598 h 769442"/>
              <a:gd name="connsiteX2344" fmla="*/ 3544280 w 4953000"/>
              <a:gd name="connsiteY2344" fmla="*/ 563598 h 769442"/>
              <a:gd name="connsiteX2345" fmla="*/ 3565447 w 4953000"/>
              <a:gd name="connsiteY2345" fmla="*/ 567480 h 769442"/>
              <a:gd name="connsiteX2346" fmla="*/ 3551958 w 4953000"/>
              <a:gd name="connsiteY2346" fmla="*/ 576604 h 769442"/>
              <a:gd name="connsiteX2347" fmla="*/ 3541955 w 4953000"/>
              <a:gd name="connsiteY2347" fmla="*/ 581843 h 769442"/>
              <a:gd name="connsiteX2348" fmla="*/ 3529162 w 4953000"/>
              <a:gd name="connsiteY2348" fmla="*/ 586308 h 769442"/>
              <a:gd name="connsiteX2349" fmla="*/ 3511252 w 4953000"/>
              <a:gd name="connsiteY2349" fmla="*/ 587084 h 769442"/>
              <a:gd name="connsiteX2350" fmla="*/ 3495203 w 4953000"/>
              <a:gd name="connsiteY2350" fmla="*/ 590190 h 769442"/>
              <a:gd name="connsiteX2351" fmla="*/ 3497760 w 4953000"/>
              <a:gd name="connsiteY2351" fmla="*/ 595237 h 769442"/>
              <a:gd name="connsiteX2352" fmla="*/ 3490783 w 4953000"/>
              <a:gd name="connsiteY2352" fmla="*/ 606688 h 769442"/>
              <a:gd name="connsiteX2353" fmla="*/ 3491482 w 4953000"/>
              <a:gd name="connsiteY2353" fmla="*/ 606688 h 769442"/>
              <a:gd name="connsiteX2354" fmla="*/ 3500786 w 4953000"/>
              <a:gd name="connsiteY2354" fmla="*/ 612512 h 769442"/>
              <a:gd name="connsiteX2355" fmla="*/ 3493108 w 4953000"/>
              <a:gd name="connsiteY2355" fmla="*/ 618723 h 769442"/>
              <a:gd name="connsiteX2356" fmla="*/ 3484270 w 4953000"/>
              <a:gd name="connsiteY2356" fmla="*/ 621052 h 769442"/>
              <a:gd name="connsiteX2357" fmla="*/ 3463335 w 4953000"/>
              <a:gd name="connsiteY2357" fmla="*/ 620082 h 769442"/>
              <a:gd name="connsiteX2358" fmla="*/ 3454962 w 4953000"/>
              <a:gd name="connsiteY2358" fmla="*/ 609793 h 769442"/>
              <a:gd name="connsiteX2359" fmla="*/ 3472407 w 4953000"/>
              <a:gd name="connsiteY2359" fmla="*/ 602225 h 769442"/>
              <a:gd name="connsiteX2360" fmla="*/ 3450544 w 4953000"/>
              <a:gd name="connsiteY2360" fmla="*/ 588250 h 769442"/>
              <a:gd name="connsiteX2361" fmla="*/ 3446356 w 4953000"/>
              <a:gd name="connsiteY2361" fmla="*/ 609406 h 769442"/>
              <a:gd name="connsiteX2362" fmla="*/ 3436588 w 4953000"/>
              <a:gd name="connsiteY2362" fmla="*/ 630952 h 769442"/>
              <a:gd name="connsiteX2363" fmla="*/ 3451008 w 4953000"/>
              <a:gd name="connsiteY2363" fmla="*/ 626487 h 769442"/>
              <a:gd name="connsiteX2364" fmla="*/ 3459382 w 4953000"/>
              <a:gd name="connsiteY2364" fmla="*/ 628427 h 769442"/>
              <a:gd name="connsiteX2365" fmla="*/ 3466825 w 4953000"/>
              <a:gd name="connsiteY2365" fmla="*/ 641045 h 769442"/>
              <a:gd name="connsiteX2366" fmla="*/ 3470082 w 4953000"/>
              <a:gd name="connsiteY2366" fmla="*/ 643374 h 769442"/>
              <a:gd name="connsiteX2367" fmla="*/ 3494736 w 4953000"/>
              <a:gd name="connsiteY2367" fmla="*/ 652885 h 769442"/>
              <a:gd name="connsiteX2368" fmla="*/ 3501250 w 4953000"/>
              <a:gd name="connsiteY2368" fmla="*/ 656378 h 769442"/>
              <a:gd name="connsiteX2369" fmla="*/ 3503576 w 4953000"/>
              <a:gd name="connsiteY2369" fmla="*/ 657737 h 769442"/>
              <a:gd name="connsiteX2370" fmla="*/ 3511252 w 4953000"/>
              <a:gd name="connsiteY2370" fmla="*/ 652691 h 769442"/>
              <a:gd name="connsiteX2371" fmla="*/ 3510322 w 4953000"/>
              <a:gd name="connsiteY2371" fmla="*/ 650362 h 769442"/>
              <a:gd name="connsiteX2372" fmla="*/ 3507064 w 4953000"/>
              <a:gd name="connsiteY2372" fmla="*/ 647061 h 769442"/>
              <a:gd name="connsiteX2373" fmla="*/ 3512414 w 4953000"/>
              <a:gd name="connsiteY2373" fmla="*/ 643179 h 769442"/>
              <a:gd name="connsiteX2374" fmla="*/ 3514043 w 4953000"/>
              <a:gd name="connsiteY2374" fmla="*/ 643179 h 769442"/>
              <a:gd name="connsiteX2375" fmla="*/ 3519391 w 4953000"/>
              <a:gd name="connsiteY2375" fmla="*/ 642791 h 769442"/>
              <a:gd name="connsiteX2376" fmla="*/ 3511484 w 4953000"/>
              <a:gd name="connsiteY2376" fmla="*/ 633281 h 769442"/>
              <a:gd name="connsiteX2377" fmla="*/ 3504272 w 4953000"/>
              <a:gd name="connsiteY2377" fmla="*/ 627457 h 769442"/>
              <a:gd name="connsiteX2378" fmla="*/ 3537071 w 4953000"/>
              <a:gd name="connsiteY2378" fmla="*/ 627651 h 769442"/>
              <a:gd name="connsiteX2379" fmla="*/ 3551027 w 4953000"/>
              <a:gd name="connsiteY2379" fmla="*/ 617364 h 769442"/>
              <a:gd name="connsiteX2380" fmla="*/ 3563122 w 4953000"/>
              <a:gd name="connsiteY2380" fmla="*/ 627070 h 769442"/>
              <a:gd name="connsiteX2381" fmla="*/ 3564053 w 4953000"/>
              <a:gd name="connsiteY2381" fmla="*/ 626293 h 769442"/>
              <a:gd name="connsiteX2382" fmla="*/ 3573122 w 4953000"/>
              <a:gd name="connsiteY2382" fmla="*/ 616394 h 769442"/>
              <a:gd name="connsiteX2383" fmla="*/ 3575218 w 4953000"/>
              <a:gd name="connsiteY2383" fmla="*/ 604165 h 769442"/>
              <a:gd name="connsiteX2384" fmla="*/ 3573589 w 4953000"/>
              <a:gd name="connsiteY2384" fmla="*/ 602806 h 769442"/>
              <a:gd name="connsiteX2385" fmla="*/ 3581730 w 4953000"/>
              <a:gd name="connsiteY2385" fmla="*/ 603582 h 769442"/>
              <a:gd name="connsiteX2386" fmla="*/ 3605222 w 4953000"/>
              <a:gd name="connsiteY2386" fmla="*/ 618334 h 769442"/>
              <a:gd name="connsiteX2387" fmla="*/ 3613596 w 4953000"/>
              <a:gd name="connsiteY2387" fmla="*/ 602225 h 769442"/>
              <a:gd name="connsiteX2388" fmla="*/ 3619877 w 4953000"/>
              <a:gd name="connsiteY2388" fmla="*/ 598924 h 769442"/>
              <a:gd name="connsiteX2389" fmla="*/ 3620573 w 4953000"/>
              <a:gd name="connsiteY2389" fmla="*/ 598537 h 769442"/>
              <a:gd name="connsiteX2390" fmla="*/ 3636158 w 4953000"/>
              <a:gd name="connsiteY2390" fmla="*/ 610183 h 769442"/>
              <a:gd name="connsiteX2391" fmla="*/ 3637320 w 4953000"/>
              <a:gd name="connsiteY2391" fmla="*/ 616005 h 769442"/>
              <a:gd name="connsiteX2392" fmla="*/ 3637320 w 4953000"/>
              <a:gd name="connsiteY2392" fmla="*/ 616200 h 769442"/>
              <a:gd name="connsiteX2393" fmla="*/ 3645462 w 4953000"/>
              <a:gd name="connsiteY2393" fmla="*/ 610570 h 769442"/>
              <a:gd name="connsiteX2394" fmla="*/ 3671979 w 4953000"/>
              <a:gd name="connsiteY2394" fmla="*/ 603195 h 769442"/>
              <a:gd name="connsiteX2395" fmla="*/ 3683840 w 4953000"/>
              <a:gd name="connsiteY2395" fmla="*/ 605524 h 769442"/>
              <a:gd name="connsiteX2396" fmla="*/ 3694309 w 4953000"/>
              <a:gd name="connsiteY2396" fmla="*/ 606301 h 769442"/>
              <a:gd name="connsiteX2397" fmla="*/ 3707798 w 4953000"/>
              <a:gd name="connsiteY2397" fmla="*/ 609406 h 769442"/>
              <a:gd name="connsiteX2398" fmla="*/ 3708961 w 4953000"/>
              <a:gd name="connsiteY2398" fmla="*/ 609793 h 769442"/>
              <a:gd name="connsiteX2399" fmla="*/ 3702448 w 4953000"/>
              <a:gd name="connsiteY2399" fmla="*/ 614452 h 769442"/>
              <a:gd name="connsiteX2400" fmla="*/ 3689889 w 4953000"/>
              <a:gd name="connsiteY2400" fmla="*/ 617947 h 769442"/>
              <a:gd name="connsiteX2401" fmla="*/ 3700587 w 4953000"/>
              <a:gd name="connsiteY2401" fmla="*/ 628040 h 769442"/>
              <a:gd name="connsiteX2402" fmla="*/ 3701752 w 4953000"/>
              <a:gd name="connsiteY2402" fmla="*/ 625904 h 769442"/>
              <a:gd name="connsiteX2403" fmla="*/ 3711520 w 4953000"/>
              <a:gd name="connsiteY2403" fmla="*/ 620470 h 769442"/>
              <a:gd name="connsiteX2404" fmla="*/ 3724546 w 4953000"/>
              <a:gd name="connsiteY2404" fmla="*/ 624158 h 769442"/>
              <a:gd name="connsiteX2405" fmla="*/ 3735942 w 4953000"/>
              <a:gd name="connsiteY2405" fmla="*/ 617170 h 769442"/>
              <a:gd name="connsiteX2406" fmla="*/ 3750829 w 4953000"/>
              <a:gd name="connsiteY2406" fmla="*/ 621246 h 769442"/>
              <a:gd name="connsiteX2407" fmla="*/ 3747574 w 4953000"/>
              <a:gd name="connsiteY2407" fmla="*/ 628816 h 769442"/>
              <a:gd name="connsiteX2408" fmla="*/ 3741525 w 4953000"/>
              <a:gd name="connsiteY2408" fmla="*/ 635610 h 769442"/>
              <a:gd name="connsiteX2409" fmla="*/ 3751759 w 4953000"/>
              <a:gd name="connsiteY2409" fmla="*/ 635998 h 769442"/>
              <a:gd name="connsiteX2410" fmla="*/ 3761994 w 4953000"/>
              <a:gd name="connsiteY2410" fmla="*/ 620082 h 769442"/>
              <a:gd name="connsiteX2411" fmla="*/ 3761298 w 4953000"/>
              <a:gd name="connsiteY2411" fmla="*/ 617170 h 769442"/>
              <a:gd name="connsiteX2412" fmla="*/ 3755017 w 4953000"/>
              <a:gd name="connsiteY2412" fmla="*/ 606688 h 769442"/>
              <a:gd name="connsiteX2413" fmla="*/ 3752458 w 4953000"/>
              <a:gd name="connsiteY2413" fmla="*/ 606107 h 769442"/>
              <a:gd name="connsiteX2414" fmla="*/ 3750597 w 4953000"/>
              <a:gd name="connsiteY2414" fmla="*/ 598147 h 769442"/>
              <a:gd name="connsiteX2415" fmla="*/ 3778741 w 4953000"/>
              <a:gd name="connsiteY2415" fmla="*/ 595042 h 769442"/>
              <a:gd name="connsiteX2416" fmla="*/ 3790604 w 4953000"/>
              <a:gd name="connsiteY2416" fmla="*/ 592908 h 769442"/>
              <a:gd name="connsiteX2417" fmla="*/ 3792233 w 4953000"/>
              <a:gd name="connsiteY2417" fmla="*/ 592712 h 769442"/>
              <a:gd name="connsiteX2418" fmla="*/ 3824098 w 4953000"/>
              <a:gd name="connsiteY2418" fmla="*/ 587084 h 769442"/>
              <a:gd name="connsiteX2419" fmla="*/ 3832472 w 4953000"/>
              <a:gd name="connsiteY2419" fmla="*/ 598924 h 769442"/>
              <a:gd name="connsiteX2420" fmla="*/ 3838286 w 4953000"/>
              <a:gd name="connsiteY2420" fmla="*/ 598730 h 769442"/>
              <a:gd name="connsiteX2421" fmla="*/ 3847590 w 4953000"/>
              <a:gd name="connsiteY2421" fmla="*/ 591355 h 769442"/>
              <a:gd name="connsiteX2422" fmla="*/ 3872480 w 4953000"/>
              <a:gd name="connsiteY2422" fmla="*/ 599896 h 769442"/>
              <a:gd name="connsiteX2423" fmla="*/ 3880853 w 4953000"/>
              <a:gd name="connsiteY2423" fmla="*/ 607853 h 769442"/>
              <a:gd name="connsiteX2424" fmla="*/ 3895276 w 4953000"/>
              <a:gd name="connsiteY2424" fmla="*/ 597760 h 769442"/>
              <a:gd name="connsiteX2425" fmla="*/ 3907834 w 4953000"/>
              <a:gd name="connsiteY2425" fmla="*/ 591936 h 769442"/>
              <a:gd name="connsiteX2426" fmla="*/ 3909928 w 4953000"/>
              <a:gd name="connsiteY2426" fmla="*/ 607077 h 769442"/>
              <a:gd name="connsiteX2427" fmla="*/ 3922721 w 4953000"/>
              <a:gd name="connsiteY2427" fmla="*/ 615424 h 769442"/>
              <a:gd name="connsiteX2428" fmla="*/ 3936445 w 4953000"/>
              <a:gd name="connsiteY2428" fmla="*/ 603971 h 769442"/>
              <a:gd name="connsiteX2429" fmla="*/ 3941796 w 4953000"/>
              <a:gd name="connsiteY2429" fmla="*/ 604941 h 769442"/>
              <a:gd name="connsiteX2430" fmla="*/ 3949702 w 4953000"/>
              <a:gd name="connsiteY2430" fmla="*/ 606494 h 769442"/>
              <a:gd name="connsiteX2431" fmla="*/ 3965520 w 4953000"/>
              <a:gd name="connsiteY2431" fmla="*/ 601059 h 769442"/>
              <a:gd name="connsiteX2432" fmla="*/ 3967612 w 4953000"/>
              <a:gd name="connsiteY2432" fmla="*/ 601253 h 769442"/>
              <a:gd name="connsiteX2433" fmla="*/ 3978081 w 4953000"/>
              <a:gd name="connsiteY2433" fmla="*/ 601836 h 769442"/>
              <a:gd name="connsiteX2434" fmla="*/ 3981336 w 4953000"/>
              <a:gd name="connsiteY2434" fmla="*/ 598924 h 769442"/>
              <a:gd name="connsiteX2435" fmla="*/ 3981104 w 4953000"/>
              <a:gd name="connsiteY2435" fmla="*/ 590966 h 769442"/>
              <a:gd name="connsiteX2436" fmla="*/ 3979942 w 4953000"/>
              <a:gd name="connsiteY2436" fmla="*/ 590190 h 769442"/>
              <a:gd name="connsiteX2437" fmla="*/ 3977614 w 4953000"/>
              <a:gd name="connsiteY2437" fmla="*/ 588443 h 769442"/>
              <a:gd name="connsiteX2438" fmla="*/ 3982965 w 4953000"/>
              <a:gd name="connsiteY2438" fmla="*/ 581456 h 769442"/>
              <a:gd name="connsiteX2439" fmla="*/ 3987150 w 4953000"/>
              <a:gd name="connsiteY2439" fmla="*/ 581843 h 769442"/>
              <a:gd name="connsiteX2440" fmla="*/ 3999478 w 4953000"/>
              <a:gd name="connsiteY2440" fmla="*/ 582815 h 769442"/>
              <a:gd name="connsiteX2441" fmla="*/ 3993200 w 4953000"/>
              <a:gd name="connsiteY2441" fmla="*/ 597760 h 769442"/>
              <a:gd name="connsiteX2442" fmla="*/ 3990872 w 4953000"/>
              <a:gd name="connsiteY2442" fmla="*/ 598730 h 769442"/>
              <a:gd name="connsiteX2443" fmla="*/ 3982965 w 4953000"/>
              <a:gd name="connsiteY2443" fmla="*/ 602225 h 769442"/>
              <a:gd name="connsiteX2444" fmla="*/ 4002736 w 4953000"/>
              <a:gd name="connsiteY2444" fmla="*/ 597371 h 769442"/>
              <a:gd name="connsiteX2445" fmla="*/ 4013202 w 4953000"/>
              <a:gd name="connsiteY2445" fmla="*/ 596014 h 769442"/>
              <a:gd name="connsiteX2446" fmla="*/ 4030184 w 4953000"/>
              <a:gd name="connsiteY2446" fmla="*/ 594072 h 769442"/>
              <a:gd name="connsiteX2447" fmla="*/ 4036696 w 4953000"/>
              <a:gd name="connsiteY2447" fmla="*/ 582039 h 769442"/>
              <a:gd name="connsiteX2448" fmla="*/ 4036696 w 4953000"/>
              <a:gd name="connsiteY2448" fmla="*/ 584172 h 769442"/>
              <a:gd name="connsiteX2449" fmla="*/ 4049024 w 4953000"/>
              <a:gd name="connsiteY2449" fmla="*/ 594072 h 769442"/>
              <a:gd name="connsiteX2450" fmla="*/ 4061817 w 4953000"/>
              <a:gd name="connsiteY2450" fmla="*/ 586697 h 769442"/>
              <a:gd name="connsiteX2451" fmla="*/ 4063444 w 4953000"/>
              <a:gd name="connsiteY2451" fmla="*/ 585531 h 769442"/>
              <a:gd name="connsiteX2452" fmla="*/ 4068096 w 4953000"/>
              <a:gd name="connsiteY2452" fmla="*/ 585920 h 769442"/>
              <a:gd name="connsiteX2453" fmla="*/ 4068096 w 4953000"/>
              <a:gd name="connsiteY2453" fmla="*/ 587860 h 769442"/>
              <a:gd name="connsiteX2454" fmla="*/ 4075773 w 4953000"/>
              <a:gd name="connsiteY2454" fmla="*/ 594265 h 769442"/>
              <a:gd name="connsiteX2455" fmla="*/ 4084378 w 4953000"/>
              <a:gd name="connsiteY2455" fmla="*/ 586501 h 769442"/>
              <a:gd name="connsiteX2456" fmla="*/ 4090193 w 4953000"/>
              <a:gd name="connsiteY2456" fmla="*/ 581843 h 769442"/>
              <a:gd name="connsiteX2457" fmla="*/ 4094613 w 4953000"/>
              <a:gd name="connsiteY2457" fmla="*/ 584561 h 769442"/>
              <a:gd name="connsiteX2458" fmla="*/ 4098798 w 4953000"/>
              <a:gd name="connsiteY2458" fmla="*/ 587473 h 769442"/>
              <a:gd name="connsiteX2459" fmla="*/ 4092054 w 4953000"/>
              <a:gd name="connsiteY2459" fmla="*/ 597760 h 769442"/>
              <a:gd name="connsiteX2460" fmla="*/ 4106242 w 4953000"/>
              <a:gd name="connsiteY2460" fmla="*/ 610959 h 769442"/>
              <a:gd name="connsiteX2461" fmla="*/ 4093450 w 4953000"/>
              <a:gd name="connsiteY2461" fmla="*/ 607270 h 769442"/>
              <a:gd name="connsiteX2462" fmla="*/ 4083680 w 4953000"/>
              <a:gd name="connsiteY2462" fmla="*/ 598924 h 769442"/>
              <a:gd name="connsiteX2463" fmla="*/ 4071353 w 4953000"/>
              <a:gd name="connsiteY2463" fmla="*/ 602612 h 769442"/>
              <a:gd name="connsiteX2464" fmla="*/ 4085773 w 4953000"/>
              <a:gd name="connsiteY2464" fmla="*/ 612705 h 769442"/>
              <a:gd name="connsiteX2465" fmla="*/ 4084378 w 4953000"/>
              <a:gd name="connsiteY2465" fmla="*/ 614258 h 769442"/>
              <a:gd name="connsiteX2466" fmla="*/ 4071353 w 4953000"/>
              <a:gd name="connsiteY2466" fmla="*/ 627457 h 769442"/>
              <a:gd name="connsiteX2467" fmla="*/ 4057861 w 4953000"/>
              <a:gd name="connsiteY2467" fmla="*/ 628816 h 769442"/>
              <a:gd name="connsiteX2468" fmla="*/ 4047861 w 4953000"/>
              <a:gd name="connsiteY2468" fmla="*/ 624158 h 769442"/>
              <a:gd name="connsiteX2469" fmla="*/ 4040882 w 4953000"/>
              <a:gd name="connsiteY2469" fmla="*/ 633862 h 769442"/>
              <a:gd name="connsiteX2470" fmla="*/ 4024134 w 4953000"/>
              <a:gd name="connsiteY2470" fmla="*/ 641239 h 769442"/>
              <a:gd name="connsiteX2471" fmla="*/ 4019482 w 4953000"/>
              <a:gd name="connsiteY2471" fmla="*/ 640462 h 769442"/>
              <a:gd name="connsiteX2472" fmla="*/ 4009946 w 4953000"/>
              <a:gd name="connsiteY2472" fmla="*/ 639103 h 769442"/>
              <a:gd name="connsiteX2473" fmla="*/ 4008142 w 4953000"/>
              <a:gd name="connsiteY2473" fmla="*/ 651244 h 769442"/>
              <a:gd name="connsiteX2474" fmla="*/ 4005526 w 4953000"/>
              <a:gd name="connsiteY2474" fmla="*/ 650556 h 769442"/>
              <a:gd name="connsiteX2475" fmla="*/ 3992968 w 4953000"/>
              <a:gd name="connsiteY2475" fmla="*/ 651719 h 769442"/>
              <a:gd name="connsiteX2476" fmla="*/ 3992306 w 4953000"/>
              <a:gd name="connsiteY2476" fmla="*/ 653910 h 769442"/>
              <a:gd name="connsiteX2477" fmla="*/ 3969708 w 4953000"/>
              <a:gd name="connsiteY2477" fmla="*/ 649196 h 769442"/>
              <a:gd name="connsiteX2478" fmla="*/ 3983896 w 4953000"/>
              <a:gd name="connsiteY2478" fmla="*/ 667247 h 769442"/>
              <a:gd name="connsiteX2479" fmla="*/ 3990088 w 4953000"/>
              <a:gd name="connsiteY2479" fmla="*/ 661232 h 769442"/>
              <a:gd name="connsiteX2480" fmla="*/ 3992306 w 4953000"/>
              <a:gd name="connsiteY2480" fmla="*/ 653910 h 769442"/>
              <a:gd name="connsiteX2481" fmla="*/ 3992968 w 4953000"/>
              <a:gd name="connsiteY2481" fmla="*/ 654049 h 769442"/>
              <a:gd name="connsiteX2482" fmla="*/ 4004132 w 4953000"/>
              <a:gd name="connsiteY2482" fmla="*/ 661036 h 769442"/>
              <a:gd name="connsiteX2483" fmla="*/ 4006457 w 4953000"/>
              <a:gd name="connsiteY2483" fmla="*/ 662589 h 769442"/>
              <a:gd name="connsiteX2484" fmla="*/ 4008142 w 4953000"/>
              <a:gd name="connsiteY2484" fmla="*/ 651244 h 769442"/>
              <a:gd name="connsiteX2485" fmla="*/ 4027624 w 4953000"/>
              <a:gd name="connsiteY2485" fmla="*/ 656378 h 769442"/>
              <a:gd name="connsiteX2486" fmla="*/ 4060886 w 4953000"/>
              <a:gd name="connsiteY2486" fmla="*/ 658320 h 769442"/>
              <a:gd name="connsiteX2487" fmla="*/ 4067632 w 4953000"/>
              <a:gd name="connsiteY2487" fmla="*/ 666471 h 769442"/>
              <a:gd name="connsiteX2488" fmla="*/ 4077632 w 4953000"/>
              <a:gd name="connsiteY2488" fmla="*/ 670936 h 769442"/>
              <a:gd name="connsiteX2489" fmla="*/ 4076936 w 4953000"/>
              <a:gd name="connsiteY2489" fmla="*/ 670936 h 769442"/>
              <a:gd name="connsiteX2490" fmla="*/ 4067632 w 4953000"/>
              <a:gd name="connsiteY2490" fmla="*/ 671129 h 769442"/>
              <a:gd name="connsiteX2491" fmla="*/ 4054140 w 4953000"/>
              <a:gd name="connsiteY2491" fmla="*/ 666471 h 769442"/>
              <a:gd name="connsiteX2492" fmla="*/ 4054140 w 4953000"/>
              <a:gd name="connsiteY2492" fmla="*/ 665114 h 769442"/>
              <a:gd name="connsiteX2493" fmla="*/ 4050418 w 4953000"/>
              <a:gd name="connsiteY2493" fmla="*/ 658513 h 769442"/>
              <a:gd name="connsiteX2494" fmla="*/ 4042742 w 4953000"/>
              <a:gd name="connsiteY2494" fmla="*/ 660455 h 769442"/>
              <a:gd name="connsiteX2495" fmla="*/ 4037392 w 4953000"/>
              <a:gd name="connsiteY2495" fmla="*/ 673265 h 769442"/>
              <a:gd name="connsiteX2496" fmla="*/ 4018552 w 4953000"/>
              <a:gd name="connsiteY2496" fmla="*/ 703738 h 769442"/>
              <a:gd name="connsiteX2497" fmla="*/ 4003666 w 4953000"/>
              <a:gd name="connsiteY2497" fmla="*/ 696170 h 769442"/>
              <a:gd name="connsiteX2498" fmla="*/ 4007156 w 4953000"/>
              <a:gd name="connsiteY2498" fmla="*/ 677536 h 769442"/>
              <a:gd name="connsiteX2499" fmla="*/ 3987617 w 4953000"/>
              <a:gd name="connsiteY2499" fmla="*/ 689376 h 769442"/>
              <a:gd name="connsiteX2500" fmla="*/ 3979244 w 4953000"/>
              <a:gd name="connsiteY2500" fmla="*/ 681805 h 769442"/>
              <a:gd name="connsiteX2501" fmla="*/ 3958076 w 4953000"/>
              <a:gd name="connsiteY2501" fmla="*/ 684524 h 769442"/>
              <a:gd name="connsiteX2502" fmla="*/ 3951796 w 4953000"/>
              <a:gd name="connsiteY2502" fmla="*/ 684718 h 769442"/>
              <a:gd name="connsiteX2503" fmla="*/ 3936677 w 4953000"/>
              <a:gd name="connsiteY2503" fmla="*/ 688987 h 769442"/>
              <a:gd name="connsiteX2504" fmla="*/ 3943422 w 4953000"/>
              <a:gd name="connsiteY2504" fmla="*/ 674624 h 769442"/>
              <a:gd name="connsiteX2505" fmla="*/ 3959705 w 4953000"/>
              <a:gd name="connsiteY2505" fmla="*/ 663561 h 769442"/>
              <a:gd name="connsiteX2506" fmla="*/ 3960636 w 4953000"/>
              <a:gd name="connsiteY2506" fmla="*/ 660260 h 769442"/>
              <a:gd name="connsiteX2507" fmla="*/ 3963658 w 4953000"/>
              <a:gd name="connsiteY2507" fmla="*/ 649586 h 769442"/>
              <a:gd name="connsiteX2508" fmla="*/ 3924118 w 4953000"/>
              <a:gd name="connsiteY2508" fmla="*/ 653661 h 769442"/>
              <a:gd name="connsiteX2509" fmla="*/ 3916906 w 4953000"/>
              <a:gd name="connsiteY2509" fmla="*/ 660649 h 769442"/>
              <a:gd name="connsiteX2510" fmla="*/ 3919232 w 4953000"/>
              <a:gd name="connsiteY2510" fmla="*/ 666277 h 769442"/>
              <a:gd name="connsiteX2511" fmla="*/ 3926442 w 4953000"/>
              <a:gd name="connsiteY2511" fmla="*/ 674818 h 769442"/>
              <a:gd name="connsiteX2512" fmla="*/ 3913649 w 4953000"/>
              <a:gd name="connsiteY2512" fmla="*/ 691122 h 769442"/>
              <a:gd name="connsiteX2513" fmla="*/ 3917605 w 4953000"/>
              <a:gd name="connsiteY2513" fmla="*/ 681222 h 769442"/>
              <a:gd name="connsiteX2514" fmla="*/ 3908301 w 4953000"/>
              <a:gd name="connsiteY2514" fmla="*/ 671712 h 769442"/>
              <a:gd name="connsiteX2515" fmla="*/ 3905044 w 4953000"/>
              <a:gd name="connsiteY2515" fmla="*/ 668413 h 769442"/>
              <a:gd name="connsiteX2516" fmla="*/ 3894809 w 4953000"/>
              <a:gd name="connsiteY2516" fmla="*/ 659096 h 769442"/>
              <a:gd name="connsiteX2517" fmla="*/ 3880853 w 4953000"/>
              <a:gd name="connsiteY2517" fmla="*/ 661619 h 769442"/>
              <a:gd name="connsiteX2518" fmla="*/ 3872016 w 4953000"/>
              <a:gd name="connsiteY2518" fmla="*/ 663754 h 769442"/>
              <a:gd name="connsiteX2519" fmla="*/ 3832472 w 4953000"/>
              <a:gd name="connsiteY2519" fmla="*/ 667247 h 769442"/>
              <a:gd name="connsiteX2520" fmla="*/ 3798048 w 4953000"/>
              <a:gd name="connsiteY2520" fmla="*/ 653855 h 769442"/>
              <a:gd name="connsiteX2521" fmla="*/ 3803862 w 4953000"/>
              <a:gd name="connsiteY2521" fmla="*/ 662202 h 769442"/>
              <a:gd name="connsiteX2522" fmla="*/ 3793396 w 4953000"/>
              <a:gd name="connsiteY2522" fmla="*/ 667054 h 769442"/>
              <a:gd name="connsiteX2523" fmla="*/ 3781766 w 4953000"/>
              <a:gd name="connsiteY2523" fmla="*/ 678313 h 769442"/>
              <a:gd name="connsiteX2524" fmla="*/ 3775950 w 4953000"/>
              <a:gd name="connsiteY2524" fmla="*/ 681029 h 769442"/>
              <a:gd name="connsiteX2525" fmla="*/ 3767576 w 4953000"/>
              <a:gd name="connsiteY2525" fmla="*/ 672295 h 769442"/>
              <a:gd name="connsiteX2526" fmla="*/ 3753620 w 4953000"/>
              <a:gd name="connsiteY2526" fmla="*/ 657930 h 769442"/>
              <a:gd name="connsiteX2527" fmla="*/ 3752690 w 4953000"/>
              <a:gd name="connsiteY2527" fmla="*/ 659872 h 769442"/>
              <a:gd name="connsiteX2528" fmla="*/ 3751527 w 4953000"/>
              <a:gd name="connsiteY2528" fmla="*/ 662202 h 769442"/>
              <a:gd name="connsiteX2529" fmla="*/ 3740829 w 4953000"/>
              <a:gd name="connsiteY2529" fmla="*/ 663948 h 769442"/>
              <a:gd name="connsiteX2530" fmla="*/ 3740594 w 4953000"/>
              <a:gd name="connsiteY2530" fmla="*/ 662395 h 769442"/>
              <a:gd name="connsiteX2531" fmla="*/ 3728966 w 4953000"/>
              <a:gd name="connsiteY2531" fmla="*/ 658320 h 769442"/>
              <a:gd name="connsiteX2532" fmla="*/ 3721754 w 4953000"/>
              <a:gd name="connsiteY2532" fmla="*/ 660842 h 769442"/>
              <a:gd name="connsiteX2533" fmla="*/ 3724082 w 4953000"/>
              <a:gd name="connsiteY2533" fmla="*/ 666084 h 769442"/>
              <a:gd name="connsiteX2534" fmla="*/ 3732455 w 4953000"/>
              <a:gd name="connsiteY2534" fmla="*/ 673265 h 769442"/>
              <a:gd name="connsiteX2535" fmla="*/ 3714778 w 4953000"/>
              <a:gd name="connsiteY2535" fmla="*/ 669772 h 769442"/>
              <a:gd name="connsiteX2536" fmla="*/ 3709427 w 4953000"/>
              <a:gd name="connsiteY2536" fmla="*/ 668413 h 769442"/>
              <a:gd name="connsiteX2537" fmla="*/ 3693842 w 4953000"/>
              <a:gd name="connsiteY2537" fmla="*/ 667637 h 769442"/>
              <a:gd name="connsiteX2538" fmla="*/ 3683840 w 4953000"/>
              <a:gd name="connsiteY2538" fmla="*/ 668996 h 769442"/>
              <a:gd name="connsiteX2539" fmla="*/ 3678724 w 4953000"/>
              <a:gd name="connsiteY2539" fmla="*/ 673848 h 769442"/>
              <a:gd name="connsiteX2540" fmla="*/ 3680817 w 4953000"/>
              <a:gd name="connsiteY2540" fmla="*/ 687240 h 769442"/>
              <a:gd name="connsiteX2541" fmla="*/ 3699193 w 4953000"/>
              <a:gd name="connsiteY2541" fmla="*/ 686657 h 769442"/>
              <a:gd name="connsiteX2542" fmla="*/ 3697332 w 4953000"/>
              <a:gd name="connsiteY2542" fmla="*/ 697916 h 769442"/>
              <a:gd name="connsiteX2543" fmla="*/ 3690587 w 4953000"/>
              <a:gd name="connsiteY2543" fmla="*/ 696363 h 769442"/>
              <a:gd name="connsiteX2544" fmla="*/ 3685469 w 4953000"/>
              <a:gd name="connsiteY2544" fmla="*/ 708397 h 769442"/>
              <a:gd name="connsiteX2545" fmla="*/ 3684538 w 4953000"/>
              <a:gd name="connsiteY2545" fmla="*/ 707816 h 769442"/>
              <a:gd name="connsiteX2546" fmla="*/ 3658023 w 4953000"/>
              <a:gd name="connsiteY2546" fmla="*/ 694421 h 769442"/>
              <a:gd name="connsiteX2547" fmla="*/ 3644763 w 4953000"/>
              <a:gd name="connsiteY2547" fmla="*/ 682971 h 769442"/>
              <a:gd name="connsiteX2548" fmla="*/ 3626622 w 4953000"/>
              <a:gd name="connsiteY2548" fmla="*/ 675400 h 769442"/>
              <a:gd name="connsiteX2549" fmla="*/ 3611269 w 4953000"/>
              <a:gd name="connsiteY2549" fmla="*/ 672682 h 769442"/>
              <a:gd name="connsiteX2550" fmla="*/ 3583125 w 4953000"/>
              <a:gd name="connsiteY2550" fmla="*/ 674430 h 769442"/>
              <a:gd name="connsiteX2551" fmla="*/ 3577542 w 4953000"/>
              <a:gd name="connsiteY2551" fmla="*/ 653855 h 769442"/>
              <a:gd name="connsiteX2552" fmla="*/ 3570331 w 4953000"/>
              <a:gd name="connsiteY2552" fmla="*/ 649973 h 769442"/>
              <a:gd name="connsiteX2553" fmla="*/ 3564053 w 4953000"/>
              <a:gd name="connsiteY2553" fmla="*/ 646480 h 769442"/>
              <a:gd name="connsiteX2554" fmla="*/ 3553120 w 4953000"/>
              <a:gd name="connsiteY2554" fmla="*/ 649196 h 769442"/>
              <a:gd name="connsiteX2555" fmla="*/ 3575450 w 4953000"/>
              <a:gd name="connsiteY2555" fmla="*/ 667054 h 769442"/>
              <a:gd name="connsiteX2556" fmla="*/ 3561027 w 4953000"/>
              <a:gd name="connsiteY2556" fmla="*/ 674430 h 769442"/>
              <a:gd name="connsiteX2557" fmla="*/ 3545908 w 4953000"/>
              <a:gd name="connsiteY2557" fmla="*/ 669383 h 769442"/>
              <a:gd name="connsiteX2558" fmla="*/ 3532883 w 4953000"/>
              <a:gd name="connsiteY2558" fmla="*/ 673654 h 769442"/>
              <a:gd name="connsiteX2559" fmla="*/ 3528463 w 4953000"/>
              <a:gd name="connsiteY2559" fmla="*/ 679865 h 769442"/>
              <a:gd name="connsiteX2560" fmla="*/ 3526138 w 4953000"/>
              <a:gd name="connsiteY2560" fmla="*/ 683165 h 769442"/>
              <a:gd name="connsiteX2561" fmla="*/ 3520556 w 4953000"/>
              <a:gd name="connsiteY2561" fmla="*/ 675400 h 769442"/>
              <a:gd name="connsiteX2562" fmla="*/ 3506368 w 4953000"/>
              <a:gd name="connsiteY2562" fmla="*/ 681999 h 769442"/>
              <a:gd name="connsiteX2563" fmla="*/ 3503110 w 4953000"/>
              <a:gd name="connsiteY2563" fmla="*/ 683552 h 769442"/>
              <a:gd name="connsiteX2564" fmla="*/ 3488224 w 4953000"/>
              <a:gd name="connsiteY2564" fmla="*/ 690346 h 769442"/>
              <a:gd name="connsiteX2565" fmla="*/ 3486830 w 4953000"/>
              <a:gd name="connsiteY2565" fmla="*/ 695587 h 769442"/>
              <a:gd name="connsiteX2566" fmla="*/ 3481479 w 4953000"/>
              <a:gd name="connsiteY2566" fmla="*/ 696557 h 769442"/>
              <a:gd name="connsiteX2567" fmla="*/ 3479850 w 4953000"/>
              <a:gd name="connsiteY2567" fmla="*/ 696170 h 769442"/>
              <a:gd name="connsiteX2568" fmla="*/ 3481013 w 4953000"/>
              <a:gd name="connsiteY2568" fmla="*/ 685494 h 769442"/>
              <a:gd name="connsiteX2569" fmla="*/ 3475665 w 4953000"/>
              <a:gd name="connsiteY2569" fmla="*/ 684524 h 769442"/>
              <a:gd name="connsiteX2570" fmla="*/ 3461941 w 4953000"/>
              <a:gd name="connsiteY2570" fmla="*/ 676760 h 769442"/>
              <a:gd name="connsiteX2571" fmla="*/ 3456590 w 4953000"/>
              <a:gd name="connsiteY2571" fmla="*/ 675594 h 769442"/>
              <a:gd name="connsiteX2572" fmla="*/ 3444727 w 4953000"/>
              <a:gd name="connsiteY2572" fmla="*/ 679283 h 769442"/>
              <a:gd name="connsiteX2573" fmla="*/ 3444727 w 4953000"/>
              <a:gd name="connsiteY2573" fmla="*/ 681612 h 769442"/>
              <a:gd name="connsiteX2574" fmla="*/ 3447518 w 4953000"/>
              <a:gd name="connsiteY2574" fmla="*/ 687629 h 769442"/>
              <a:gd name="connsiteX2575" fmla="*/ 3446124 w 4953000"/>
              <a:gd name="connsiteY2575" fmla="*/ 688406 h 769442"/>
              <a:gd name="connsiteX2576" fmla="*/ 3443565 w 4953000"/>
              <a:gd name="connsiteY2576" fmla="*/ 689959 h 769442"/>
              <a:gd name="connsiteX2577" fmla="*/ 3441472 w 4953000"/>
              <a:gd name="connsiteY2577" fmla="*/ 696363 h 769442"/>
              <a:gd name="connsiteX2578" fmla="*/ 3443797 w 4953000"/>
              <a:gd name="connsiteY2578" fmla="*/ 696946 h 769442"/>
              <a:gd name="connsiteX2579" fmla="*/ 3457987 w 4953000"/>
              <a:gd name="connsiteY2579" fmla="*/ 699663 h 769442"/>
              <a:gd name="connsiteX2580" fmla="*/ 3461709 w 4953000"/>
              <a:gd name="connsiteY2580" fmla="*/ 700439 h 769442"/>
              <a:gd name="connsiteX2581" fmla="*/ 3456358 w 4953000"/>
              <a:gd name="connsiteY2581" fmla="*/ 706457 h 769442"/>
              <a:gd name="connsiteX2582" fmla="*/ 3427050 w 4953000"/>
              <a:gd name="connsiteY2582" fmla="*/ 709756 h 769442"/>
              <a:gd name="connsiteX2583" fmla="*/ 3414954 w 4953000"/>
              <a:gd name="connsiteY2583" fmla="*/ 699080 h 769442"/>
              <a:gd name="connsiteX2584" fmla="*/ 3407978 w 4953000"/>
              <a:gd name="connsiteY2584" fmla="*/ 694811 h 769442"/>
              <a:gd name="connsiteX2585" fmla="*/ 3401697 w 4953000"/>
              <a:gd name="connsiteY2585" fmla="*/ 691316 h 769442"/>
              <a:gd name="connsiteX2586" fmla="*/ 3388207 w 4953000"/>
              <a:gd name="connsiteY2586" fmla="*/ 693451 h 769442"/>
              <a:gd name="connsiteX2587" fmla="*/ 3387741 w 4953000"/>
              <a:gd name="connsiteY2587" fmla="*/ 692288 h 769442"/>
              <a:gd name="connsiteX2588" fmla="*/ 3381926 w 4953000"/>
              <a:gd name="connsiteY2588" fmla="*/ 689959 h 769442"/>
              <a:gd name="connsiteX2589" fmla="*/ 3366110 w 4953000"/>
              <a:gd name="connsiteY2589" fmla="*/ 692288 h 769442"/>
              <a:gd name="connsiteX2590" fmla="*/ 3361690 w 4953000"/>
              <a:gd name="connsiteY2590" fmla="*/ 689376 h 769442"/>
              <a:gd name="connsiteX2591" fmla="*/ 3341919 w 4953000"/>
              <a:gd name="connsiteY2591" fmla="*/ 686657 h 769442"/>
              <a:gd name="connsiteX2592" fmla="*/ 3337731 w 4953000"/>
              <a:gd name="connsiteY2592" fmla="*/ 685494 h 769442"/>
              <a:gd name="connsiteX2593" fmla="*/ 3333311 w 4953000"/>
              <a:gd name="connsiteY2593" fmla="*/ 684328 h 769442"/>
              <a:gd name="connsiteX2594" fmla="*/ 3320984 w 4953000"/>
              <a:gd name="connsiteY2594" fmla="*/ 680835 h 769442"/>
              <a:gd name="connsiteX2595" fmla="*/ 3304703 w 4953000"/>
              <a:gd name="connsiteY2595" fmla="*/ 686270 h 769442"/>
              <a:gd name="connsiteX2596" fmla="*/ 3306098 w 4953000"/>
              <a:gd name="connsiteY2596" fmla="*/ 688793 h 769442"/>
              <a:gd name="connsiteX2597" fmla="*/ 3317729 w 4953000"/>
              <a:gd name="connsiteY2597" fmla="*/ 698303 h 769442"/>
              <a:gd name="connsiteX2598" fmla="*/ 3320520 w 4953000"/>
              <a:gd name="connsiteY2598" fmla="*/ 701022 h 769442"/>
              <a:gd name="connsiteX2599" fmla="*/ 3327264 w 4953000"/>
              <a:gd name="connsiteY2599" fmla="*/ 713251 h 769442"/>
              <a:gd name="connsiteX2600" fmla="*/ 3330288 w 4953000"/>
              <a:gd name="connsiteY2600" fmla="*/ 725284 h 769442"/>
              <a:gd name="connsiteX2601" fmla="*/ 3319358 w 4953000"/>
              <a:gd name="connsiteY2601" fmla="*/ 727226 h 769442"/>
              <a:gd name="connsiteX2602" fmla="*/ 3315402 w 4953000"/>
              <a:gd name="connsiteY2602" fmla="*/ 738677 h 769442"/>
              <a:gd name="connsiteX2603" fmla="*/ 3301214 w 4953000"/>
              <a:gd name="connsiteY2603" fmla="*/ 736154 h 769442"/>
              <a:gd name="connsiteX2604" fmla="*/ 3301912 w 4953000"/>
              <a:gd name="connsiteY2604" fmla="*/ 735571 h 769442"/>
              <a:gd name="connsiteX2605" fmla="*/ 3308425 w 4953000"/>
              <a:gd name="connsiteY2605" fmla="*/ 730912 h 769442"/>
              <a:gd name="connsiteX2606" fmla="*/ 3315170 w 4953000"/>
              <a:gd name="connsiteY2606" fmla="*/ 724701 h 769442"/>
              <a:gd name="connsiteX2607" fmla="*/ 3298190 w 4953000"/>
              <a:gd name="connsiteY2607" fmla="*/ 716937 h 769442"/>
              <a:gd name="connsiteX2608" fmla="*/ 3297260 w 4953000"/>
              <a:gd name="connsiteY2608" fmla="*/ 714414 h 769442"/>
              <a:gd name="connsiteX2609" fmla="*/ 3296794 w 4953000"/>
              <a:gd name="connsiteY2609" fmla="*/ 712861 h 769442"/>
              <a:gd name="connsiteX2610" fmla="*/ 3299352 w 4953000"/>
              <a:gd name="connsiteY2610" fmla="*/ 709562 h 769442"/>
              <a:gd name="connsiteX2611" fmla="*/ 3301214 w 4953000"/>
              <a:gd name="connsiteY2611" fmla="*/ 709369 h 769442"/>
              <a:gd name="connsiteX2612" fmla="*/ 3311680 w 4953000"/>
              <a:gd name="connsiteY2612" fmla="*/ 710922 h 769442"/>
              <a:gd name="connsiteX2613" fmla="*/ 3307028 w 4953000"/>
              <a:gd name="connsiteY2613" fmla="*/ 704127 h 769442"/>
              <a:gd name="connsiteX2614" fmla="*/ 3294468 w 4953000"/>
              <a:gd name="connsiteY2614" fmla="*/ 699663 h 769442"/>
              <a:gd name="connsiteX2615" fmla="*/ 3274464 w 4953000"/>
              <a:gd name="connsiteY2615" fmla="*/ 704127 h 769442"/>
              <a:gd name="connsiteX2616" fmla="*/ 3275628 w 4953000"/>
              <a:gd name="connsiteY2616" fmla="*/ 715967 h 769442"/>
              <a:gd name="connsiteX2617" fmla="*/ 3280512 w 4953000"/>
              <a:gd name="connsiteY2617" fmla="*/ 719462 h 769442"/>
              <a:gd name="connsiteX2618" fmla="*/ 3294700 w 4953000"/>
              <a:gd name="connsiteY2618" fmla="*/ 727030 h 769442"/>
              <a:gd name="connsiteX2619" fmla="*/ 3279582 w 4953000"/>
              <a:gd name="connsiteY2619" fmla="*/ 732272 h 769442"/>
              <a:gd name="connsiteX2620" fmla="*/ 3268186 w 4953000"/>
              <a:gd name="connsiteY2620" fmla="*/ 732661 h 769442"/>
              <a:gd name="connsiteX2621" fmla="*/ 3266788 w 4953000"/>
              <a:gd name="connsiteY2621" fmla="*/ 747217 h 769442"/>
              <a:gd name="connsiteX2622" fmla="*/ 3262368 w 4953000"/>
              <a:gd name="connsiteY2622" fmla="*/ 738872 h 769442"/>
              <a:gd name="connsiteX2623" fmla="*/ 3259114 w 4953000"/>
              <a:gd name="connsiteY2623" fmla="*/ 735960 h 769442"/>
              <a:gd name="connsiteX2624" fmla="*/ 3259346 w 4953000"/>
              <a:gd name="connsiteY2624" fmla="*/ 725284 h 769442"/>
              <a:gd name="connsiteX2625" fmla="*/ 3267487 w 4953000"/>
              <a:gd name="connsiteY2625" fmla="*/ 706457 h 769442"/>
              <a:gd name="connsiteX2626" fmla="*/ 3265858 w 4953000"/>
              <a:gd name="connsiteY2626" fmla="*/ 703351 h 769442"/>
              <a:gd name="connsiteX2627" fmla="*/ 3261206 w 4953000"/>
              <a:gd name="connsiteY2627" fmla="*/ 692869 h 769442"/>
              <a:gd name="connsiteX2628" fmla="*/ 3250273 w 4953000"/>
              <a:gd name="connsiteY2628" fmla="*/ 673654 h 769442"/>
              <a:gd name="connsiteX2629" fmla="*/ 3248647 w 4953000"/>
              <a:gd name="connsiteY2629" fmla="*/ 685881 h 769442"/>
              <a:gd name="connsiteX2630" fmla="*/ 3242134 w 4953000"/>
              <a:gd name="connsiteY2630" fmla="*/ 690346 h 769442"/>
              <a:gd name="connsiteX2631" fmla="*/ 3233992 w 4953000"/>
              <a:gd name="connsiteY2631" fmla="*/ 692092 h 769442"/>
              <a:gd name="connsiteX2632" fmla="*/ 3235155 w 4953000"/>
              <a:gd name="connsiteY2632" fmla="*/ 686464 h 769442"/>
              <a:gd name="connsiteX2633" fmla="*/ 3232596 w 4953000"/>
              <a:gd name="connsiteY2633" fmla="*/ 679670 h 769442"/>
              <a:gd name="connsiteX2634" fmla="*/ 3228410 w 4953000"/>
              <a:gd name="connsiteY2634" fmla="*/ 677923 h 769442"/>
              <a:gd name="connsiteX2635" fmla="*/ 3203521 w 4953000"/>
              <a:gd name="connsiteY2635" fmla="*/ 675207 h 769442"/>
              <a:gd name="connsiteX2636" fmla="*/ 3201660 w 4953000"/>
              <a:gd name="connsiteY2636" fmla="*/ 683358 h 769442"/>
              <a:gd name="connsiteX2637" fmla="*/ 3200498 w 4953000"/>
              <a:gd name="connsiteY2637" fmla="*/ 688017 h 769442"/>
              <a:gd name="connsiteX2638" fmla="*/ 3177006 w 4953000"/>
              <a:gd name="connsiteY2638" fmla="*/ 694617 h 769442"/>
              <a:gd name="connsiteX2639" fmla="*/ 3183052 w 4953000"/>
              <a:gd name="connsiteY2639" fmla="*/ 687047 h 769442"/>
              <a:gd name="connsiteX2640" fmla="*/ 3190264 w 4953000"/>
              <a:gd name="connsiteY2640" fmla="*/ 677923 h 769442"/>
              <a:gd name="connsiteX2641" fmla="*/ 3163746 w 4953000"/>
              <a:gd name="connsiteY2641" fmla="*/ 668996 h 769442"/>
              <a:gd name="connsiteX2642" fmla="*/ 3170259 w 4953000"/>
              <a:gd name="connsiteY2642" fmla="*/ 675400 h 769442"/>
              <a:gd name="connsiteX2643" fmla="*/ 3171656 w 4953000"/>
              <a:gd name="connsiteY2643" fmla="*/ 682388 h 769442"/>
              <a:gd name="connsiteX2644" fmla="*/ 3153978 w 4953000"/>
              <a:gd name="connsiteY2644" fmla="*/ 694421 h 769442"/>
              <a:gd name="connsiteX2645" fmla="*/ 3140022 w 4953000"/>
              <a:gd name="connsiteY2645" fmla="*/ 696363 h 769442"/>
              <a:gd name="connsiteX2646" fmla="*/ 3107226 w 4953000"/>
              <a:gd name="connsiteY2646" fmla="*/ 696751 h 769442"/>
              <a:gd name="connsiteX2647" fmla="*/ 3096293 w 4953000"/>
              <a:gd name="connsiteY2647" fmla="*/ 697916 h 769442"/>
              <a:gd name="connsiteX2648" fmla="*/ 3098618 w 4953000"/>
              <a:gd name="connsiteY2648" fmla="*/ 709173 h 769442"/>
              <a:gd name="connsiteX2649" fmla="*/ 3086989 w 4953000"/>
              <a:gd name="connsiteY2649" fmla="*/ 704904 h 769442"/>
              <a:gd name="connsiteX2650" fmla="*/ 3070010 w 4953000"/>
              <a:gd name="connsiteY2650" fmla="*/ 701798 h 769442"/>
              <a:gd name="connsiteX2651" fmla="*/ 3052564 w 4953000"/>
              <a:gd name="connsiteY2651" fmla="*/ 707427 h 769442"/>
              <a:gd name="connsiteX2652" fmla="*/ 3047912 w 4953000"/>
              <a:gd name="connsiteY2652" fmla="*/ 700439 h 769442"/>
              <a:gd name="connsiteX2653" fmla="*/ 3042562 w 4953000"/>
              <a:gd name="connsiteY2653" fmla="*/ 692675 h 769442"/>
              <a:gd name="connsiteX2654" fmla="*/ 3027676 w 4953000"/>
              <a:gd name="connsiteY2654" fmla="*/ 695393 h 769442"/>
              <a:gd name="connsiteX2655" fmla="*/ 3019534 w 4953000"/>
              <a:gd name="connsiteY2655" fmla="*/ 683552 h 769442"/>
              <a:gd name="connsiteX2656" fmla="*/ 3028838 w 4953000"/>
              <a:gd name="connsiteY2656" fmla="*/ 682582 h 769442"/>
              <a:gd name="connsiteX2657" fmla="*/ 3041168 w 4953000"/>
              <a:gd name="connsiteY2657" fmla="*/ 684524 h 769442"/>
              <a:gd name="connsiteX2658" fmla="*/ 3041400 w 4953000"/>
              <a:gd name="connsiteY2658" fmla="*/ 682775 h 769442"/>
              <a:gd name="connsiteX2659" fmla="*/ 3028606 w 4953000"/>
              <a:gd name="connsiteY2659" fmla="*/ 670742 h 769442"/>
              <a:gd name="connsiteX2660" fmla="*/ 3020232 w 4953000"/>
              <a:gd name="connsiteY2660" fmla="*/ 669189 h 769442"/>
              <a:gd name="connsiteX2661" fmla="*/ 3014882 w 4953000"/>
              <a:gd name="connsiteY2661" fmla="*/ 653661 h 769442"/>
              <a:gd name="connsiteX2662" fmla="*/ 3012325 w 4953000"/>
              <a:gd name="connsiteY2662" fmla="*/ 642015 h 769442"/>
              <a:gd name="connsiteX2663" fmla="*/ 2999065 w 4953000"/>
              <a:gd name="connsiteY2663" fmla="*/ 632505 h 769442"/>
              <a:gd name="connsiteX2664" fmla="*/ 2984645 w 4953000"/>
              <a:gd name="connsiteY2664" fmla="*/ 638520 h 769442"/>
              <a:gd name="connsiteX2665" fmla="*/ 2974411 w 4953000"/>
              <a:gd name="connsiteY2665" fmla="*/ 639492 h 769442"/>
              <a:gd name="connsiteX2666" fmla="*/ 2973014 w 4953000"/>
              <a:gd name="connsiteY2666" fmla="*/ 634057 h 769442"/>
              <a:gd name="connsiteX2667" fmla="*/ 2973944 w 4953000"/>
              <a:gd name="connsiteY2667" fmla="*/ 632116 h 769442"/>
              <a:gd name="connsiteX2668" fmla="*/ 2958826 w 4953000"/>
              <a:gd name="connsiteY2668" fmla="*/ 634445 h 769442"/>
              <a:gd name="connsiteX2669" fmla="*/ 2953942 w 4953000"/>
              <a:gd name="connsiteY2669" fmla="*/ 640269 h 769442"/>
              <a:gd name="connsiteX2670" fmla="*/ 2953942 w 4953000"/>
              <a:gd name="connsiteY2670" fmla="*/ 646674 h 769442"/>
              <a:gd name="connsiteX2671" fmla="*/ 2967432 w 4953000"/>
              <a:gd name="connsiteY2671" fmla="*/ 655601 h 769442"/>
              <a:gd name="connsiteX2672" fmla="*/ 2981622 w 4953000"/>
              <a:gd name="connsiteY2672" fmla="*/ 654244 h 769442"/>
              <a:gd name="connsiteX2673" fmla="*/ 2985344 w 4953000"/>
              <a:gd name="connsiteY2673" fmla="*/ 652691 h 769442"/>
              <a:gd name="connsiteX2674" fmla="*/ 2997671 w 4953000"/>
              <a:gd name="connsiteY2674" fmla="*/ 661425 h 769442"/>
              <a:gd name="connsiteX2675" fmla="*/ 2979993 w 4953000"/>
              <a:gd name="connsiteY2675" fmla="*/ 670548 h 769442"/>
              <a:gd name="connsiteX2676" fmla="*/ 2953244 w 4953000"/>
              <a:gd name="connsiteY2676" fmla="*/ 658902 h 769442"/>
              <a:gd name="connsiteX2677" fmla="*/ 2945800 w 4953000"/>
              <a:gd name="connsiteY2677" fmla="*/ 655020 h 769442"/>
              <a:gd name="connsiteX2678" fmla="*/ 2929517 w 4953000"/>
              <a:gd name="connsiteY2678" fmla="*/ 655601 h 769442"/>
              <a:gd name="connsiteX2679" fmla="*/ 2926494 w 4953000"/>
              <a:gd name="connsiteY2679" fmla="*/ 671325 h 769442"/>
              <a:gd name="connsiteX2680" fmla="*/ 2941148 w 4953000"/>
              <a:gd name="connsiteY2680" fmla="*/ 672488 h 769442"/>
              <a:gd name="connsiteX2681" fmla="*/ 2946499 w 4953000"/>
              <a:gd name="connsiteY2681" fmla="*/ 666666 h 769442"/>
              <a:gd name="connsiteX2682" fmla="*/ 2954640 w 4953000"/>
              <a:gd name="connsiteY2682" fmla="*/ 672878 h 769442"/>
              <a:gd name="connsiteX2683" fmla="*/ 2959988 w 4953000"/>
              <a:gd name="connsiteY2683" fmla="*/ 678117 h 769442"/>
              <a:gd name="connsiteX2684" fmla="*/ 2979295 w 4953000"/>
              <a:gd name="connsiteY2684" fmla="*/ 674818 h 769442"/>
              <a:gd name="connsiteX2685" fmla="*/ 2984645 w 4953000"/>
              <a:gd name="connsiteY2685" fmla="*/ 680252 h 769442"/>
              <a:gd name="connsiteX2686" fmla="*/ 2985344 w 4953000"/>
              <a:gd name="connsiteY2686" fmla="*/ 682971 h 769442"/>
              <a:gd name="connsiteX2687" fmla="*/ 2989761 w 4953000"/>
              <a:gd name="connsiteY2687" fmla="*/ 697527 h 769442"/>
              <a:gd name="connsiteX2688" fmla="*/ 2951383 w 4953000"/>
              <a:gd name="connsiteY2688" fmla="*/ 707816 h 769442"/>
              <a:gd name="connsiteX2689" fmla="*/ 2940450 w 4953000"/>
              <a:gd name="connsiteY2689" fmla="*/ 695781 h 769442"/>
              <a:gd name="connsiteX2690" fmla="*/ 2939056 w 4953000"/>
              <a:gd name="connsiteY2690" fmla="*/ 696557 h 769442"/>
              <a:gd name="connsiteX2691" fmla="*/ 2920680 w 4953000"/>
              <a:gd name="connsiteY2691" fmla="*/ 705291 h 769442"/>
              <a:gd name="connsiteX2692" fmla="*/ 2879510 w 4953000"/>
              <a:gd name="connsiteY2692" fmla="*/ 697723 h 769442"/>
              <a:gd name="connsiteX2693" fmla="*/ 2865322 w 4953000"/>
              <a:gd name="connsiteY2693" fmla="*/ 696170 h 769442"/>
              <a:gd name="connsiteX2694" fmla="*/ 2850436 w 4953000"/>
              <a:gd name="connsiteY2694" fmla="*/ 710532 h 769442"/>
              <a:gd name="connsiteX2695" fmla="*/ 2820428 w 4953000"/>
              <a:gd name="connsiteY2695" fmla="*/ 725673 h 769442"/>
              <a:gd name="connsiteX2696" fmla="*/ 2811359 w 4953000"/>
              <a:gd name="connsiteY2696" fmla="*/ 726450 h 769442"/>
              <a:gd name="connsiteX2697" fmla="*/ 2796006 w 4953000"/>
              <a:gd name="connsiteY2697" fmla="*/ 727613 h 769442"/>
              <a:gd name="connsiteX2698" fmla="*/ 2784377 w 4953000"/>
              <a:gd name="connsiteY2698" fmla="*/ 698693 h 769442"/>
              <a:gd name="connsiteX2699" fmla="*/ 2774143 w 4953000"/>
              <a:gd name="connsiteY2699" fmla="*/ 696557 h 769442"/>
              <a:gd name="connsiteX2700" fmla="*/ 2759022 w 4953000"/>
              <a:gd name="connsiteY2700" fmla="*/ 699856 h 769442"/>
              <a:gd name="connsiteX2701" fmla="*/ 2758092 w 4953000"/>
              <a:gd name="connsiteY2701" fmla="*/ 702962 h 769442"/>
              <a:gd name="connsiteX2702" fmla="*/ 2741579 w 4953000"/>
              <a:gd name="connsiteY2702" fmla="*/ 702575 h 769442"/>
              <a:gd name="connsiteX2703" fmla="*/ 2691569 w 4953000"/>
              <a:gd name="connsiteY2703" fmla="*/ 695198 h 769442"/>
              <a:gd name="connsiteX2704" fmla="*/ 2690407 w 4953000"/>
              <a:gd name="connsiteY2704" fmla="*/ 699856 h 769442"/>
              <a:gd name="connsiteX2705" fmla="*/ 2703432 w 4953000"/>
              <a:gd name="connsiteY2705" fmla="*/ 704710 h 769442"/>
              <a:gd name="connsiteX2706" fmla="*/ 2705291 w 4953000"/>
              <a:gd name="connsiteY2706" fmla="*/ 705097 h 769442"/>
              <a:gd name="connsiteX2707" fmla="*/ 2704827 w 4953000"/>
              <a:gd name="connsiteY2707" fmla="*/ 708203 h 769442"/>
              <a:gd name="connsiteX2708" fmla="*/ 2699943 w 4953000"/>
              <a:gd name="connsiteY2708" fmla="*/ 716937 h 769442"/>
              <a:gd name="connsiteX2709" fmla="*/ 2695755 w 4953000"/>
              <a:gd name="connsiteY2709" fmla="*/ 727420 h 769442"/>
              <a:gd name="connsiteX2710" fmla="*/ 2689940 w 4953000"/>
              <a:gd name="connsiteY2710" fmla="*/ 725867 h 769442"/>
              <a:gd name="connsiteX2711" fmla="*/ 2684126 w 4953000"/>
              <a:gd name="connsiteY2711" fmla="*/ 720238 h 769442"/>
              <a:gd name="connsiteX2712" fmla="*/ 2685056 w 4953000"/>
              <a:gd name="connsiteY2712" fmla="*/ 710145 h 769442"/>
              <a:gd name="connsiteX2713" fmla="*/ 2665286 w 4953000"/>
              <a:gd name="connsiteY2713" fmla="*/ 717326 h 769442"/>
              <a:gd name="connsiteX2714" fmla="*/ 2658307 w 4953000"/>
              <a:gd name="connsiteY2714" fmla="*/ 722372 h 769442"/>
              <a:gd name="connsiteX2715" fmla="*/ 2660400 w 4953000"/>
              <a:gd name="connsiteY2715" fmla="*/ 712085 h 769442"/>
              <a:gd name="connsiteX2716" fmla="*/ 2673892 w 4953000"/>
              <a:gd name="connsiteY2716" fmla="*/ 698303 h 769442"/>
              <a:gd name="connsiteX2717" fmla="*/ 2663657 w 4953000"/>
              <a:gd name="connsiteY2717" fmla="*/ 702768 h 769442"/>
              <a:gd name="connsiteX2718" fmla="*/ 2657376 w 4953000"/>
              <a:gd name="connsiteY2718" fmla="*/ 702575 h 769442"/>
              <a:gd name="connsiteX2719" fmla="*/ 2643188 w 4953000"/>
              <a:gd name="connsiteY2719" fmla="*/ 695198 h 769442"/>
              <a:gd name="connsiteX2720" fmla="*/ 2638304 w 4953000"/>
              <a:gd name="connsiteY2720" fmla="*/ 700052 h 769442"/>
              <a:gd name="connsiteX2721" fmla="*/ 2613648 w 4953000"/>
              <a:gd name="connsiteY2721" fmla="*/ 699276 h 769442"/>
              <a:gd name="connsiteX2722" fmla="*/ 2612251 w 4953000"/>
              <a:gd name="connsiteY2722" fmla="*/ 712861 h 769442"/>
              <a:gd name="connsiteX2723" fmla="*/ 2607135 w 4953000"/>
              <a:gd name="connsiteY2723" fmla="*/ 706068 h 769442"/>
              <a:gd name="connsiteX2724" fmla="*/ 2607601 w 4953000"/>
              <a:gd name="connsiteY2724" fmla="*/ 702575 h 769442"/>
              <a:gd name="connsiteX2725" fmla="*/ 2608297 w 4953000"/>
              <a:gd name="connsiteY2725" fmla="*/ 696363 h 769442"/>
              <a:gd name="connsiteX2726" fmla="*/ 2597599 w 4953000"/>
              <a:gd name="connsiteY2726" fmla="*/ 688987 h 769442"/>
              <a:gd name="connsiteX2727" fmla="*/ 2595272 w 4953000"/>
              <a:gd name="connsiteY2727" fmla="*/ 684135 h 769442"/>
              <a:gd name="connsiteX2728" fmla="*/ 2582712 w 4953000"/>
              <a:gd name="connsiteY2728" fmla="*/ 687629 h 769442"/>
              <a:gd name="connsiteX2729" fmla="*/ 2570385 w 4953000"/>
              <a:gd name="connsiteY2729" fmla="*/ 695781 h 769442"/>
              <a:gd name="connsiteX2730" fmla="*/ 2544798 w 4953000"/>
              <a:gd name="connsiteY2730" fmla="*/ 692092 h 769442"/>
              <a:gd name="connsiteX2731" fmla="*/ 2553172 w 4953000"/>
              <a:gd name="connsiteY2731" fmla="*/ 688017 h 769442"/>
              <a:gd name="connsiteX2732" fmla="*/ 2568058 w 4953000"/>
              <a:gd name="connsiteY2732" fmla="*/ 681805 h 769442"/>
              <a:gd name="connsiteX2733" fmla="*/ 2569455 w 4953000"/>
              <a:gd name="connsiteY2733" fmla="*/ 681029 h 769442"/>
              <a:gd name="connsiteX2734" fmla="*/ 2561081 w 4953000"/>
              <a:gd name="connsiteY2734" fmla="*/ 664918 h 769442"/>
              <a:gd name="connsiteX2735" fmla="*/ 2552940 w 4953000"/>
              <a:gd name="connsiteY2735" fmla="*/ 661619 h 769442"/>
              <a:gd name="connsiteX2736" fmla="*/ 2529912 w 4953000"/>
              <a:gd name="connsiteY2736" fmla="*/ 653272 h 769442"/>
              <a:gd name="connsiteX2737" fmla="*/ 2513863 w 4953000"/>
              <a:gd name="connsiteY2737" fmla="*/ 639103 h 769442"/>
              <a:gd name="connsiteX2738" fmla="*/ 2512700 w 4953000"/>
              <a:gd name="connsiteY2738" fmla="*/ 637744 h 769442"/>
              <a:gd name="connsiteX2739" fmla="*/ 2518515 w 4953000"/>
              <a:gd name="connsiteY2739" fmla="*/ 635415 h 769442"/>
              <a:gd name="connsiteX2740" fmla="*/ 2520608 w 4953000"/>
              <a:gd name="connsiteY2740" fmla="*/ 635221 h 769442"/>
              <a:gd name="connsiteX2741" fmla="*/ 2529912 w 4953000"/>
              <a:gd name="connsiteY2741" fmla="*/ 634251 h 769442"/>
              <a:gd name="connsiteX2742" fmla="*/ 2550612 w 4953000"/>
              <a:gd name="connsiteY2742" fmla="*/ 622992 h 769442"/>
              <a:gd name="connsiteX2743" fmla="*/ 2556893 w 4953000"/>
              <a:gd name="connsiteY2743" fmla="*/ 605135 h 769442"/>
              <a:gd name="connsiteX2744" fmla="*/ 2566896 w 4953000"/>
              <a:gd name="connsiteY2744" fmla="*/ 611346 h 769442"/>
              <a:gd name="connsiteX2745" fmla="*/ 2574339 w 4953000"/>
              <a:gd name="connsiteY2745" fmla="*/ 610570 h 769442"/>
              <a:gd name="connsiteX2746" fmla="*/ 2592016 w 4953000"/>
              <a:gd name="connsiteY2746" fmla="*/ 608436 h 769442"/>
              <a:gd name="connsiteX2747" fmla="*/ 2598993 w 4953000"/>
              <a:gd name="connsiteY2747" fmla="*/ 615811 h 769442"/>
              <a:gd name="connsiteX2748" fmla="*/ 2592715 w 4953000"/>
              <a:gd name="connsiteY2748" fmla="*/ 597954 h 769442"/>
              <a:gd name="connsiteX2749" fmla="*/ 2573640 w 4953000"/>
              <a:gd name="connsiteY2749" fmla="*/ 593295 h 769442"/>
              <a:gd name="connsiteX2750" fmla="*/ 2546195 w 4953000"/>
              <a:gd name="connsiteY2750" fmla="*/ 588250 h 769442"/>
              <a:gd name="connsiteX2751" fmla="*/ 2524329 w 4953000"/>
              <a:gd name="connsiteY2751" fmla="*/ 603001 h 769442"/>
              <a:gd name="connsiteX2752" fmla="*/ 2525028 w 4953000"/>
              <a:gd name="connsiteY2752" fmla="*/ 595624 h 769442"/>
              <a:gd name="connsiteX2753" fmla="*/ 2525260 w 4953000"/>
              <a:gd name="connsiteY2753" fmla="*/ 593684 h 769442"/>
              <a:gd name="connsiteX2754" fmla="*/ 2525492 w 4953000"/>
              <a:gd name="connsiteY2754" fmla="*/ 585338 h 769442"/>
              <a:gd name="connsiteX2755" fmla="*/ 2538053 w 4953000"/>
              <a:gd name="connsiteY2755" fmla="*/ 573885 h 769442"/>
              <a:gd name="connsiteX2756" fmla="*/ 2534097 w 4953000"/>
              <a:gd name="connsiteY2756" fmla="*/ 573302 h 769442"/>
              <a:gd name="connsiteX2757" fmla="*/ 2528282 w 4953000"/>
              <a:gd name="connsiteY2757" fmla="*/ 568644 h 769442"/>
              <a:gd name="connsiteX2758" fmla="*/ 2535262 w 4953000"/>
              <a:gd name="connsiteY2758" fmla="*/ 563405 h 769442"/>
              <a:gd name="connsiteX2759" fmla="*/ 2512234 w 4953000"/>
              <a:gd name="connsiteY2759" fmla="*/ 550593 h 769442"/>
              <a:gd name="connsiteX2760" fmla="*/ 2502000 w 4953000"/>
              <a:gd name="connsiteY2760" fmla="*/ 553116 h 769442"/>
              <a:gd name="connsiteX2761" fmla="*/ 2498046 w 4953000"/>
              <a:gd name="connsiteY2761" fmla="*/ 554088 h 769442"/>
              <a:gd name="connsiteX2762" fmla="*/ 2499440 w 4953000"/>
              <a:gd name="connsiteY2762" fmla="*/ 561076 h 769442"/>
              <a:gd name="connsiteX2763" fmla="*/ 2505022 w 4953000"/>
              <a:gd name="connsiteY2763" fmla="*/ 559716 h 769442"/>
              <a:gd name="connsiteX2764" fmla="*/ 2506652 w 4953000"/>
              <a:gd name="connsiteY2764" fmla="*/ 559327 h 769442"/>
              <a:gd name="connsiteX2765" fmla="*/ 2513631 w 4953000"/>
              <a:gd name="connsiteY2765" fmla="*/ 570003 h 769442"/>
              <a:gd name="connsiteX2766" fmla="*/ 2509674 w 4953000"/>
              <a:gd name="connsiteY2766" fmla="*/ 591160 h 769442"/>
              <a:gd name="connsiteX2767" fmla="*/ 2475018 w 4953000"/>
              <a:gd name="connsiteY2767" fmla="*/ 592132 h 769442"/>
              <a:gd name="connsiteX2768" fmla="*/ 2460364 w 4953000"/>
              <a:gd name="connsiteY2768" fmla="*/ 585531 h 769442"/>
              <a:gd name="connsiteX2769" fmla="*/ 2450596 w 4953000"/>
              <a:gd name="connsiteY2769" fmla="*/ 588054 h 769442"/>
              <a:gd name="connsiteX2770" fmla="*/ 2449430 w 4953000"/>
              <a:gd name="connsiteY2770" fmla="*/ 589996 h 769442"/>
              <a:gd name="connsiteX2771" fmla="*/ 2444546 w 4953000"/>
              <a:gd name="connsiteY2771" fmla="*/ 599313 h 769442"/>
              <a:gd name="connsiteX2772" fmla="*/ 2413380 w 4953000"/>
              <a:gd name="connsiteY2772" fmla="*/ 589802 h 769442"/>
              <a:gd name="connsiteX2773" fmla="*/ 2432686 w 4953000"/>
              <a:gd name="connsiteY2773" fmla="*/ 587473 h 769442"/>
              <a:gd name="connsiteX2774" fmla="*/ 2431988 w 4953000"/>
              <a:gd name="connsiteY2774" fmla="*/ 592325 h 769442"/>
              <a:gd name="connsiteX2775" fmla="*/ 2437103 w 4953000"/>
              <a:gd name="connsiteY2775" fmla="*/ 593878 h 769442"/>
              <a:gd name="connsiteX2776" fmla="*/ 2442222 w 4953000"/>
              <a:gd name="connsiteY2776" fmla="*/ 592519 h 769442"/>
              <a:gd name="connsiteX2777" fmla="*/ 2443616 w 4953000"/>
              <a:gd name="connsiteY2777" fmla="*/ 580096 h 769442"/>
              <a:gd name="connsiteX2778" fmla="*/ 2450129 w 4953000"/>
              <a:gd name="connsiteY2778" fmla="*/ 572332 h 769442"/>
              <a:gd name="connsiteX2779" fmla="*/ 2452456 w 4953000"/>
              <a:gd name="connsiteY2779" fmla="*/ 572139 h 769442"/>
              <a:gd name="connsiteX2780" fmla="*/ 2449430 w 4953000"/>
              <a:gd name="connsiteY2780" fmla="*/ 564762 h 769442"/>
              <a:gd name="connsiteX2781" fmla="*/ 2445944 w 4953000"/>
              <a:gd name="connsiteY2781" fmla="*/ 563985 h 769442"/>
              <a:gd name="connsiteX2782" fmla="*/ 2443152 w 4953000"/>
              <a:gd name="connsiteY2782" fmla="*/ 563405 h 769442"/>
              <a:gd name="connsiteX2783" fmla="*/ 2439894 w 4953000"/>
              <a:gd name="connsiteY2783" fmla="*/ 547487 h 769442"/>
              <a:gd name="connsiteX2784" fmla="*/ 2454085 w 4953000"/>
              <a:gd name="connsiteY2784" fmla="*/ 545935 h 769442"/>
              <a:gd name="connsiteX2785" fmla="*/ 2455016 w 4953000"/>
              <a:gd name="connsiteY2785" fmla="*/ 545935 h 769442"/>
              <a:gd name="connsiteX2786" fmla="*/ 2450828 w 4953000"/>
              <a:gd name="connsiteY2786" fmla="*/ 540500 h 769442"/>
              <a:gd name="connsiteX2787" fmla="*/ 2449198 w 4953000"/>
              <a:gd name="connsiteY2787" fmla="*/ 541276 h 769442"/>
              <a:gd name="connsiteX2788" fmla="*/ 2436408 w 4953000"/>
              <a:gd name="connsiteY2788" fmla="*/ 547100 h 769442"/>
              <a:gd name="connsiteX2789" fmla="*/ 2425938 w 4953000"/>
              <a:gd name="connsiteY2789" fmla="*/ 537977 h 769442"/>
              <a:gd name="connsiteX2790" fmla="*/ 2411052 w 4953000"/>
              <a:gd name="connsiteY2790" fmla="*/ 547294 h 769442"/>
              <a:gd name="connsiteX2791" fmla="*/ 2399655 w 4953000"/>
              <a:gd name="connsiteY2791" fmla="*/ 568063 h 769442"/>
              <a:gd name="connsiteX2792" fmla="*/ 2408496 w 4953000"/>
              <a:gd name="connsiteY2792" fmla="*/ 574468 h 769442"/>
              <a:gd name="connsiteX2793" fmla="*/ 2406634 w 4953000"/>
              <a:gd name="connsiteY2793" fmla="*/ 599896 h 769442"/>
              <a:gd name="connsiteX2794" fmla="*/ 2440825 w 4953000"/>
              <a:gd name="connsiteY2794" fmla="*/ 622022 h 769442"/>
              <a:gd name="connsiteX2795" fmla="*/ 2418962 w 4953000"/>
              <a:gd name="connsiteY2795" fmla="*/ 621440 h 769442"/>
              <a:gd name="connsiteX2796" fmla="*/ 2418032 w 4953000"/>
              <a:gd name="connsiteY2796" fmla="*/ 618140 h 769442"/>
              <a:gd name="connsiteX2797" fmla="*/ 2414310 w 4953000"/>
              <a:gd name="connsiteY2797" fmla="*/ 611153 h 769442"/>
              <a:gd name="connsiteX2798" fmla="*/ 2405006 w 4953000"/>
              <a:gd name="connsiteY2798" fmla="*/ 616587 h 769442"/>
              <a:gd name="connsiteX2799" fmla="*/ 2397096 w 4953000"/>
              <a:gd name="connsiteY2799" fmla="*/ 616005 h 769442"/>
              <a:gd name="connsiteX2800" fmla="*/ 2386398 w 4953000"/>
              <a:gd name="connsiteY2800" fmla="*/ 621635 h 769442"/>
              <a:gd name="connsiteX2801" fmla="*/ 2386630 w 4953000"/>
              <a:gd name="connsiteY2801" fmla="*/ 625711 h 769442"/>
              <a:gd name="connsiteX2802" fmla="*/ 2393142 w 4953000"/>
              <a:gd name="connsiteY2802" fmla="*/ 629203 h 769442"/>
              <a:gd name="connsiteX2803" fmla="*/ 2400354 w 4953000"/>
              <a:gd name="connsiteY2803" fmla="*/ 649003 h 769442"/>
              <a:gd name="connsiteX2804" fmla="*/ 2399423 w 4953000"/>
              <a:gd name="connsiteY2804" fmla="*/ 654631 h 769442"/>
              <a:gd name="connsiteX2805" fmla="*/ 2405704 w 4953000"/>
              <a:gd name="connsiteY2805" fmla="*/ 657543 h 769442"/>
              <a:gd name="connsiteX2806" fmla="*/ 2408727 w 4953000"/>
              <a:gd name="connsiteY2806" fmla="*/ 652885 h 769442"/>
              <a:gd name="connsiteX2807" fmla="*/ 2407797 w 4953000"/>
              <a:gd name="connsiteY2807" fmla="*/ 649586 h 769442"/>
              <a:gd name="connsiteX2808" fmla="*/ 2423382 w 4953000"/>
              <a:gd name="connsiteY2808" fmla="*/ 640656 h 769442"/>
              <a:gd name="connsiteX2809" fmla="*/ 2441755 w 4953000"/>
              <a:gd name="connsiteY2809" fmla="*/ 638133 h 769442"/>
              <a:gd name="connsiteX2810" fmla="*/ 2442222 w 4953000"/>
              <a:gd name="connsiteY2810" fmla="*/ 631922 h 769442"/>
              <a:gd name="connsiteX2811" fmla="*/ 2443152 w 4953000"/>
              <a:gd name="connsiteY2811" fmla="*/ 632309 h 769442"/>
              <a:gd name="connsiteX2812" fmla="*/ 2449897 w 4953000"/>
              <a:gd name="connsiteY2812" fmla="*/ 635027 h 769442"/>
              <a:gd name="connsiteX2813" fmla="*/ 2471762 w 4953000"/>
              <a:gd name="connsiteY2813" fmla="*/ 636774 h 769442"/>
              <a:gd name="connsiteX2814" fmla="*/ 2474786 w 4953000"/>
              <a:gd name="connsiteY2814" fmla="*/ 634057 h 769442"/>
              <a:gd name="connsiteX2815" fmla="*/ 2475716 w 4953000"/>
              <a:gd name="connsiteY2815" fmla="*/ 633281 h 769442"/>
              <a:gd name="connsiteX2816" fmla="*/ 2470366 w 4953000"/>
              <a:gd name="connsiteY2816" fmla="*/ 630369 h 769442"/>
              <a:gd name="connsiteX2817" fmla="*/ 2468273 w 4953000"/>
              <a:gd name="connsiteY2817" fmla="*/ 629980 h 769442"/>
              <a:gd name="connsiteX2818" fmla="*/ 2464317 w 4953000"/>
              <a:gd name="connsiteY2818" fmla="*/ 629203 h 769442"/>
              <a:gd name="connsiteX2819" fmla="*/ 2464784 w 4953000"/>
              <a:gd name="connsiteY2819" fmla="*/ 624158 h 769442"/>
              <a:gd name="connsiteX2820" fmla="*/ 2468737 w 4953000"/>
              <a:gd name="connsiteY2820" fmla="*/ 623381 h 769442"/>
              <a:gd name="connsiteX2821" fmla="*/ 2474088 w 4953000"/>
              <a:gd name="connsiteY2821" fmla="*/ 622216 h 769442"/>
              <a:gd name="connsiteX2822" fmla="*/ 2497814 w 4953000"/>
              <a:gd name="connsiteY2822" fmla="*/ 625517 h 769442"/>
              <a:gd name="connsiteX2823" fmla="*/ 2500138 w 4953000"/>
              <a:gd name="connsiteY2823" fmla="*/ 631728 h 769442"/>
              <a:gd name="connsiteX2824" fmla="*/ 2512466 w 4953000"/>
              <a:gd name="connsiteY2824" fmla="*/ 655990 h 769442"/>
              <a:gd name="connsiteX2825" fmla="*/ 2515956 w 4953000"/>
              <a:gd name="connsiteY2825" fmla="*/ 663172 h 769442"/>
              <a:gd name="connsiteX2826" fmla="*/ 2531308 w 4953000"/>
              <a:gd name="connsiteY2826" fmla="*/ 659483 h 769442"/>
              <a:gd name="connsiteX2827" fmla="*/ 2531772 w 4953000"/>
              <a:gd name="connsiteY2827" fmla="*/ 665307 h 769442"/>
              <a:gd name="connsiteX2828" fmla="*/ 2519909 w 4953000"/>
              <a:gd name="connsiteY2828" fmla="*/ 671325 h 769442"/>
              <a:gd name="connsiteX2829" fmla="*/ 2529680 w 4953000"/>
              <a:gd name="connsiteY2829" fmla="*/ 676177 h 769442"/>
              <a:gd name="connsiteX2830" fmla="*/ 2536891 w 4953000"/>
              <a:gd name="connsiteY2830" fmla="*/ 671906 h 769442"/>
              <a:gd name="connsiteX2831" fmla="*/ 2535494 w 4953000"/>
              <a:gd name="connsiteY2831" fmla="*/ 682195 h 769442"/>
              <a:gd name="connsiteX2832" fmla="*/ 2531540 w 4953000"/>
              <a:gd name="connsiteY2832" fmla="*/ 685105 h 769442"/>
              <a:gd name="connsiteX2833" fmla="*/ 2522004 w 4953000"/>
              <a:gd name="connsiteY2833" fmla="*/ 695004 h 769442"/>
              <a:gd name="connsiteX2834" fmla="*/ 2509674 w 4953000"/>
              <a:gd name="connsiteY2834" fmla="*/ 691899 h 769442"/>
              <a:gd name="connsiteX2835" fmla="*/ 2502000 w 4953000"/>
              <a:gd name="connsiteY2835" fmla="*/ 692288 h 769442"/>
              <a:gd name="connsiteX2836" fmla="*/ 2494556 w 4953000"/>
              <a:gd name="connsiteY2836" fmla="*/ 688017 h 769442"/>
              <a:gd name="connsiteX2837" fmla="*/ 2481530 w 4953000"/>
              <a:gd name="connsiteY2837" fmla="*/ 672295 h 769442"/>
              <a:gd name="connsiteX2838" fmla="*/ 2478972 w 4953000"/>
              <a:gd name="connsiteY2838" fmla="*/ 681805 h 769442"/>
              <a:gd name="connsiteX2839" fmla="*/ 2468273 w 4953000"/>
              <a:gd name="connsiteY2839" fmla="*/ 685300 h 769442"/>
              <a:gd name="connsiteX2840" fmla="*/ 2466412 w 4953000"/>
              <a:gd name="connsiteY2840" fmla="*/ 685688 h 769442"/>
              <a:gd name="connsiteX2841" fmla="*/ 2461760 w 4953000"/>
              <a:gd name="connsiteY2841" fmla="*/ 687434 h 769442"/>
              <a:gd name="connsiteX2842" fmla="*/ 2450364 w 4953000"/>
              <a:gd name="connsiteY2842" fmla="*/ 687240 h 769442"/>
              <a:gd name="connsiteX2843" fmla="*/ 2448502 w 4953000"/>
              <a:gd name="connsiteY2843" fmla="*/ 681612 h 769442"/>
              <a:gd name="connsiteX2844" fmla="*/ 2437103 w 4953000"/>
              <a:gd name="connsiteY2844" fmla="*/ 674624 h 769442"/>
              <a:gd name="connsiteX2845" fmla="*/ 2422452 w 4953000"/>
              <a:gd name="connsiteY2845" fmla="*/ 670548 h 769442"/>
              <a:gd name="connsiteX2846" fmla="*/ 2414078 w 4953000"/>
              <a:gd name="connsiteY2846" fmla="*/ 671712 h 769442"/>
              <a:gd name="connsiteX2847" fmla="*/ 2399423 w 4953000"/>
              <a:gd name="connsiteY2847" fmla="*/ 680252 h 769442"/>
              <a:gd name="connsiteX2848" fmla="*/ 2386630 w 4953000"/>
              <a:gd name="connsiteY2848" fmla="*/ 689959 h 769442"/>
              <a:gd name="connsiteX2849" fmla="*/ 2378256 w 4953000"/>
              <a:gd name="connsiteY2849" fmla="*/ 684524 h 769442"/>
              <a:gd name="connsiteX2850" fmla="*/ 2374070 w 4953000"/>
              <a:gd name="connsiteY2850" fmla="*/ 681805 h 769442"/>
              <a:gd name="connsiteX2851" fmla="*/ 2372442 w 4953000"/>
              <a:gd name="connsiteY2851" fmla="*/ 691511 h 769442"/>
              <a:gd name="connsiteX2852" fmla="*/ 2377558 w 4953000"/>
              <a:gd name="connsiteY2852" fmla="*/ 691705 h 769442"/>
              <a:gd name="connsiteX2853" fmla="*/ 2380349 w 4953000"/>
              <a:gd name="connsiteY2853" fmla="*/ 691899 h 769442"/>
              <a:gd name="connsiteX2854" fmla="*/ 2381279 w 4953000"/>
              <a:gd name="connsiteY2854" fmla="*/ 695393 h 769442"/>
              <a:gd name="connsiteX2855" fmla="*/ 2364300 w 4953000"/>
              <a:gd name="connsiteY2855" fmla="*/ 696946 h 769442"/>
              <a:gd name="connsiteX2856" fmla="*/ 2361975 w 4953000"/>
              <a:gd name="connsiteY2856" fmla="*/ 694811 h 769442"/>
              <a:gd name="connsiteX2857" fmla="*/ 2349646 w 4953000"/>
              <a:gd name="connsiteY2857" fmla="*/ 693451 h 769442"/>
              <a:gd name="connsiteX2858" fmla="*/ 2348017 w 4953000"/>
              <a:gd name="connsiteY2858" fmla="*/ 695198 h 769442"/>
              <a:gd name="connsiteX2859" fmla="*/ 2349646 w 4953000"/>
              <a:gd name="connsiteY2859" fmla="*/ 703738 h 769442"/>
              <a:gd name="connsiteX2860" fmla="*/ 2347321 w 4953000"/>
              <a:gd name="connsiteY2860" fmla="*/ 704515 h 769442"/>
              <a:gd name="connsiteX2861" fmla="*/ 2344762 w 4953000"/>
              <a:gd name="connsiteY2861" fmla="*/ 705487 h 769442"/>
              <a:gd name="connsiteX2862" fmla="*/ 2331504 w 4953000"/>
              <a:gd name="connsiteY2862" fmla="*/ 700828 h 769442"/>
              <a:gd name="connsiteX2863" fmla="*/ 2296381 w 4953000"/>
              <a:gd name="connsiteY2863" fmla="*/ 690735 h 769442"/>
              <a:gd name="connsiteX2864" fmla="*/ 2288007 w 4953000"/>
              <a:gd name="connsiteY2864" fmla="*/ 692288 h 769442"/>
              <a:gd name="connsiteX2865" fmla="*/ 2285682 w 4953000"/>
              <a:gd name="connsiteY2865" fmla="*/ 693258 h 769442"/>
              <a:gd name="connsiteX2866" fmla="*/ 2271726 w 4953000"/>
              <a:gd name="connsiteY2866" fmla="*/ 692481 h 769442"/>
              <a:gd name="connsiteX2867" fmla="*/ 2248232 w 4953000"/>
              <a:gd name="connsiteY2867" fmla="*/ 693645 h 769442"/>
              <a:gd name="connsiteX2868" fmla="*/ 2245675 w 4953000"/>
              <a:gd name="connsiteY2868" fmla="*/ 684524 h 769442"/>
              <a:gd name="connsiteX2869" fmla="*/ 2243814 w 4953000"/>
              <a:gd name="connsiteY2869" fmla="*/ 677730 h 769442"/>
              <a:gd name="connsiteX2870" fmla="*/ 2223578 w 4953000"/>
              <a:gd name="connsiteY2870" fmla="*/ 669966 h 769442"/>
              <a:gd name="connsiteX2871" fmla="*/ 2208923 w 4953000"/>
              <a:gd name="connsiteY2871" fmla="*/ 675788 h 769442"/>
              <a:gd name="connsiteX2872" fmla="*/ 2197990 w 4953000"/>
              <a:gd name="connsiteY2872" fmla="*/ 680252 h 769442"/>
              <a:gd name="connsiteX2873" fmla="*/ 2227067 w 4953000"/>
              <a:gd name="connsiteY2873" fmla="*/ 695587 h 769442"/>
              <a:gd name="connsiteX2874" fmla="*/ 2223346 w 4953000"/>
              <a:gd name="connsiteY2874" fmla="*/ 707039 h 769442"/>
              <a:gd name="connsiteX2875" fmla="*/ 2205668 w 4953000"/>
              <a:gd name="connsiteY2875" fmla="*/ 692869 h 769442"/>
              <a:gd name="connsiteX2876" fmla="*/ 2174266 w 4953000"/>
              <a:gd name="connsiteY2876" fmla="*/ 691705 h 769442"/>
              <a:gd name="connsiteX2877" fmla="*/ 2183104 w 4953000"/>
              <a:gd name="connsiteY2877" fmla="*/ 686464 h 769442"/>
              <a:gd name="connsiteX2878" fmla="*/ 2186130 w 4953000"/>
              <a:gd name="connsiteY2878" fmla="*/ 684718 h 769442"/>
              <a:gd name="connsiteX2879" fmla="*/ 2170777 w 4953000"/>
              <a:gd name="connsiteY2879" fmla="*/ 675594 h 769442"/>
              <a:gd name="connsiteX2880" fmla="*/ 2151937 w 4953000"/>
              <a:gd name="connsiteY2880" fmla="*/ 688987 h 769442"/>
              <a:gd name="connsiteX2881" fmla="*/ 2150582 w 4953000"/>
              <a:gd name="connsiteY2881" fmla="*/ 690572 h 769442"/>
              <a:gd name="connsiteX2882" fmla="*/ 2165893 w 4953000"/>
              <a:gd name="connsiteY2882" fmla="*/ 688017 h 769442"/>
              <a:gd name="connsiteX2883" fmla="*/ 2169614 w 4953000"/>
              <a:gd name="connsiteY2883" fmla="*/ 692092 h 769442"/>
              <a:gd name="connsiteX2884" fmla="*/ 2173336 w 4953000"/>
              <a:gd name="connsiteY2884" fmla="*/ 696170 h 769442"/>
              <a:gd name="connsiteX2885" fmla="*/ 2184269 w 4953000"/>
              <a:gd name="connsiteY2885" fmla="*/ 701216 h 769442"/>
              <a:gd name="connsiteX2886" fmla="*/ 2185663 w 4953000"/>
              <a:gd name="connsiteY2886" fmla="*/ 702768 h 769442"/>
              <a:gd name="connsiteX2887" fmla="*/ 2188921 w 4953000"/>
              <a:gd name="connsiteY2887" fmla="*/ 706068 h 769442"/>
              <a:gd name="connsiteX2888" fmla="*/ 2178220 w 4953000"/>
              <a:gd name="connsiteY2888" fmla="*/ 713831 h 769442"/>
              <a:gd name="connsiteX2889" fmla="*/ 2172870 w 4953000"/>
              <a:gd name="connsiteY2889" fmla="*/ 713444 h 769442"/>
              <a:gd name="connsiteX2890" fmla="*/ 2163334 w 4953000"/>
              <a:gd name="connsiteY2890" fmla="*/ 709173 h 769442"/>
              <a:gd name="connsiteX2891" fmla="*/ 2157519 w 4953000"/>
              <a:gd name="connsiteY2891" fmla="*/ 703545 h 769442"/>
              <a:gd name="connsiteX2892" fmla="*/ 2149959 w 4953000"/>
              <a:gd name="connsiteY2892" fmla="*/ 691297 h 769442"/>
              <a:gd name="connsiteX2893" fmla="*/ 2144958 w 4953000"/>
              <a:gd name="connsiteY2893" fmla="*/ 697140 h 769442"/>
              <a:gd name="connsiteX2894" fmla="*/ 2131700 w 4953000"/>
              <a:gd name="connsiteY2894" fmla="*/ 702381 h 769442"/>
              <a:gd name="connsiteX2895" fmla="*/ 2123790 w 4953000"/>
              <a:gd name="connsiteY2895" fmla="*/ 687629 h 769442"/>
              <a:gd name="connsiteX2896" fmla="*/ 2096113 w 4953000"/>
              <a:gd name="connsiteY2896" fmla="*/ 697723 h 769442"/>
              <a:gd name="connsiteX2897" fmla="*/ 2077505 w 4953000"/>
              <a:gd name="connsiteY2897" fmla="*/ 697916 h 769442"/>
              <a:gd name="connsiteX2898" fmla="*/ 2070526 w 4953000"/>
              <a:gd name="connsiteY2898" fmla="*/ 714027 h 769442"/>
              <a:gd name="connsiteX2899" fmla="*/ 2053546 w 4953000"/>
              <a:gd name="connsiteY2899" fmla="*/ 710726 h 769442"/>
              <a:gd name="connsiteX2900" fmla="*/ 2019354 w 4953000"/>
              <a:gd name="connsiteY2900" fmla="*/ 704710 h 769442"/>
              <a:gd name="connsiteX2901" fmla="*/ 2015400 w 4953000"/>
              <a:gd name="connsiteY2901" fmla="*/ 708979 h 769442"/>
              <a:gd name="connsiteX2902" fmla="*/ 2007490 w 4953000"/>
              <a:gd name="connsiteY2902" fmla="*/ 712861 h 769442"/>
              <a:gd name="connsiteX2903" fmla="*/ 2007725 w 4953000"/>
              <a:gd name="connsiteY2903" fmla="*/ 707620 h 769442"/>
              <a:gd name="connsiteX2904" fmla="*/ 1999815 w 4953000"/>
              <a:gd name="connsiteY2904" fmla="*/ 682971 h 769442"/>
              <a:gd name="connsiteX2905" fmla="*/ 2000514 w 4953000"/>
              <a:gd name="connsiteY2905" fmla="*/ 678506 h 769442"/>
              <a:gd name="connsiteX2906" fmla="*/ 2002841 w 4953000"/>
              <a:gd name="connsiteY2906" fmla="*/ 675011 h 769442"/>
              <a:gd name="connsiteX2907" fmla="*/ 1991908 w 4953000"/>
              <a:gd name="connsiteY2907" fmla="*/ 666471 h 769442"/>
              <a:gd name="connsiteX2908" fmla="*/ 1987954 w 4953000"/>
              <a:gd name="connsiteY2908" fmla="*/ 657350 h 769442"/>
              <a:gd name="connsiteX2909" fmla="*/ 1982372 w 4953000"/>
              <a:gd name="connsiteY2909" fmla="*/ 655214 h 769442"/>
              <a:gd name="connsiteX2910" fmla="*/ 1981674 w 4953000"/>
              <a:gd name="connsiteY2910" fmla="*/ 645508 h 769442"/>
              <a:gd name="connsiteX2911" fmla="*/ 1986094 w 4953000"/>
              <a:gd name="connsiteY2911" fmla="*/ 645897 h 769442"/>
              <a:gd name="connsiteX2912" fmla="*/ 2017493 w 4953000"/>
              <a:gd name="connsiteY2912" fmla="*/ 652691 h 769442"/>
              <a:gd name="connsiteX2913" fmla="*/ 2029822 w 4953000"/>
              <a:gd name="connsiteY2913" fmla="*/ 657350 h 769442"/>
              <a:gd name="connsiteX2914" fmla="*/ 2040289 w 4953000"/>
              <a:gd name="connsiteY2914" fmla="*/ 659096 h 769442"/>
              <a:gd name="connsiteX2915" fmla="*/ 2040289 w 4953000"/>
              <a:gd name="connsiteY2915" fmla="*/ 647061 h 769442"/>
              <a:gd name="connsiteX2916" fmla="*/ 2053314 w 4953000"/>
              <a:gd name="connsiteY2916" fmla="*/ 648420 h 769442"/>
              <a:gd name="connsiteX2917" fmla="*/ 2058198 w 4953000"/>
              <a:gd name="connsiteY2917" fmla="*/ 650556 h 769442"/>
              <a:gd name="connsiteX2918" fmla="*/ 2064711 w 4953000"/>
              <a:gd name="connsiteY2918" fmla="*/ 653468 h 769442"/>
              <a:gd name="connsiteX2919" fmla="*/ 2082855 w 4953000"/>
              <a:gd name="connsiteY2919" fmla="*/ 650943 h 769442"/>
              <a:gd name="connsiteX2920" fmla="*/ 2087739 w 4953000"/>
              <a:gd name="connsiteY2920" fmla="*/ 649586 h 769442"/>
              <a:gd name="connsiteX2921" fmla="*/ 2097275 w 4953000"/>
              <a:gd name="connsiteY2921" fmla="*/ 641626 h 769442"/>
              <a:gd name="connsiteX2922" fmla="*/ 2094252 w 4953000"/>
              <a:gd name="connsiteY2922" fmla="*/ 631533 h 769442"/>
              <a:gd name="connsiteX2923" fmla="*/ 2099136 w 4953000"/>
              <a:gd name="connsiteY2923" fmla="*/ 613482 h 769442"/>
              <a:gd name="connsiteX2924" fmla="*/ 2097043 w 4953000"/>
              <a:gd name="connsiteY2924" fmla="*/ 614841 h 769442"/>
              <a:gd name="connsiteX2925" fmla="*/ 2074482 w 4953000"/>
              <a:gd name="connsiteY2925" fmla="*/ 613482 h 769442"/>
              <a:gd name="connsiteX2926" fmla="*/ 2069595 w 4953000"/>
              <a:gd name="connsiteY2926" fmla="*/ 606688 h 769442"/>
              <a:gd name="connsiteX2927" fmla="*/ 2058430 w 4953000"/>
              <a:gd name="connsiteY2927" fmla="*/ 607660 h 769442"/>
              <a:gd name="connsiteX2928" fmla="*/ 2048430 w 4953000"/>
              <a:gd name="connsiteY2928" fmla="*/ 607853 h 769442"/>
              <a:gd name="connsiteX2929" fmla="*/ 2041219 w 4953000"/>
              <a:gd name="connsiteY2929" fmla="*/ 616394 h 769442"/>
              <a:gd name="connsiteX2930" fmla="*/ 2054010 w 4953000"/>
              <a:gd name="connsiteY2930" fmla="*/ 633475 h 769442"/>
              <a:gd name="connsiteX2931" fmla="*/ 2059827 w 4953000"/>
              <a:gd name="connsiteY2931" fmla="*/ 622411 h 769442"/>
              <a:gd name="connsiteX2932" fmla="*/ 2070992 w 4953000"/>
              <a:gd name="connsiteY2932" fmla="*/ 620470 h 769442"/>
              <a:gd name="connsiteX2933" fmla="*/ 2070992 w 4953000"/>
              <a:gd name="connsiteY2933" fmla="*/ 631339 h 769442"/>
              <a:gd name="connsiteX2934" fmla="*/ 2089134 w 4953000"/>
              <a:gd name="connsiteY2934" fmla="*/ 634445 h 769442"/>
              <a:gd name="connsiteX2935" fmla="*/ 2068665 w 4953000"/>
              <a:gd name="connsiteY2935" fmla="*/ 645121 h 769442"/>
              <a:gd name="connsiteX2936" fmla="*/ 2031217 w 4953000"/>
              <a:gd name="connsiteY2936" fmla="*/ 643374 h 769442"/>
              <a:gd name="connsiteX2937" fmla="*/ 2015400 w 4953000"/>
              <a:gd name="connsiteY2937" fmla="*/ 629593 h 769442"/>
              <a:gd name="connsiteX2938" fmla="*/ 2018658 w 4953000"/>
              <a:gd name="connsiteY2938" fmla="*/ 627651 h 769442"/>
              <a:gd name="connsiteX2939" fmla="*/ 2016797 w 4953000"/>
              <a:gd name="connsiteY2939" fmla="*/ 617557 h 769442"/>
              <a:gd name="connsiteX2940" fmla="*/ 2002606 w 4953000"/>
              <a:gd name="connsiteY2940" fmla="*/ 602418 h 769442"/>
              <a:gd name="connsiteX2941" fmla="*/ 2002606 w 4953000"/>
              <a:gd name="connsiteY2941" fmla="*/ 596984 h 769442"/>
              <a:gd name="connsiteX2942" fmla="*/ 1994931 w 4953000"/>
              <a:gd name="connsiteY2942" fmla="*/ 582619 h 769442"/>
              <a:gd name="connsiteX2943" fmla="*/ 1997490 w 4953000"/>
              <a:gd name="connsiteY2943" fmla="*/ 582426 h 769442"/>
              <a:gd name="connsiteX2944" fmla="*/ 2007957 w 4953000"/>
              <a:gd name="connsiteY2944" fmla="*/ 581456 h 769442"/>
              <a:gd name="connsiteX2945" fmla="*/ 2009818 w 4953000"/>
              <a:gd name="connsiteY2945" fmla="*/ 563792 h 769442"/>
              <a:gd name="connsiteX2946" fmla="*/ 2010050 w 4953000"/>
              <a:gd name="connsiteY2946" fmla="*/ 559523 h 769442"/>
              <a:gd name="connsiteX2947" fmla="*/ 2014006 w 4953000"/>
              <a:gd name="connsiteY2947" fmla="*/ 554864 h 769442"/>
              <a:gd name="connsiteX2948" fmla="*/ 2021913 w 4953000"/>
              <a:gd name="connsiteY2948" fmla="*/ 556611 h 769442"/>
              <a:gd name="connsiteX2949" fmla="*/ 2034474 w 4953000"/>
              <a:gd name="connsiteY2949" fmla="*/ 570003 h 769442"/>
              <a:gd name="connsiteX2950" fmla="*/ 2036567 w 4953000"/>
              <a:gd name="connsiteY2950" fmla="*/ 574274 h 769442"/>
              <a:gd name="connsiteX2951" fmla="*/ 2040521 w 4953000"/>
              <a:gd name="connsiteY2951" fmla="*/ 577767 h 769442"/>
              <a:gd name="connsiteX2952" fmla="*/ 2050291 w 4953000"/>
              <a:gd name="connsiteY2952" fmla="*/ 569227 h 769442"/>
              <a:gd name="connsiteX2953" fmla="*/ 2055175 w 4953000"/>
              <a:gd name="connsiteY2953" fmla="*/ 570392 h 769442"/>
              <a:gd name="connsiteX2954" fmla="*/ 2060758 w 4953000"/>
              <a:gd name="connsiteY2954" fmla="*/ 571749 h 769442"/>
              <a:gd name="connsiteX2955" fmla="*/ 2067734 w 4953000"/>
              <a:gd name="connsiteY2955" fmla="*/ 576408 h 769442"/>
              <a:gd name="connsiteX2956" fmla="*/ 2052848 w 4953000"/>
              <a:gd name="connsiteY2956" fmla="*/ 581066 h 769442"/>
              <a:gd name="connsiteX2957" fmla="*/ 2055874 w 4953000"/>
              <a:gd name="connsiteY2957" fmla="*/ 592519 h 769442"/>
              <a:gd name="connsiteX2958" fmla="*/ 2058897 w 4953000"/>
              <a:gd name="connsiteY2958" fmla="*/ 594461 h 769442"/>
              <a:gd name="connsiteX2959" fmla="*/ 2074482 w 4953000"/>
              <a:gd name="connsiteY2959" fmla="*/ 594072 h 769442"/>
              <a:gd name="connsiteX2960" fmla="*/ 2080760 w 4953000"/>
              <a:gd name="connsiteY2960" fmla="*/ 590383 h 769442"/>
              <a:gd name="connsiteX2961" fmla="*/ 2097275 w 4953000"/>
              <a:gd name="connsiteY2961" fmla="*/ 589413 h 769442"/>
              <a:gd name="connsiteX2962" fmla="*/ 2117512 w 4953000"/>
              <a:gd name="connsiteY2962" fmla="*/ 599313 h 769442"/>
              <a:gd name="connsiteX2963" fmla="*/ 2153099 w 4953000"/>
              <a:gd name="connsiteY2963" fmla="*/ 605911 h 769442"/>
              <a:gd name="connsiteX2964" fmla="*/ 2154960 w 4953000"/>
              <a:gd name="connsiteY2964" fmla="*/ 604748 h 769442"/>
              <a:gd name="connsiteX2965" fmla="*/ 2157287 w 4953000"/>
              <a:gd name="connsiteY2965" fmla="*/ 603195 h 769442"/>
              <a:gd name="connsiteX2966" fmla="*/ 2167754 w 4953000"/>
              <a:gd name="connsiteY2966" fmla="*/ 605718 h 769442"/>
              <a:gd name="connsiteX2967" fmla="*/ 2167055 w 4953000"/>
              <a:gd name="connsiteY2967" fmla="*/ 607077 h 769442"/>
              <a:gd name="connsiteX2968" fmla="*/ 2158914 w 4953000"/>
              <a:gd name="connsiteY2968" fmla="*/ 617364 h 769442"/>
              <a:gd name="connsiteX2969" fmla="*/ 2152635 w 4953000"/>
              <a:gd name="connsiteY2969" fmla="*/ 621635 h 769442"/>
              <a:gd name="connsiteX2970" fmla="*/ 2155426 w 4953000"/>
              <a:gd name="connsiteY2970" fmla="*/ 636387 h 769442"/>
              <a:gd name="connsiteX2971" fmla="*/ 2135190 w 4953000"/>
              <a:gd name="connsiteY2971" fmla="*/ 629010 h 769442"/>
              <a:gd name="connsiteX2972" fmla="*/ 2130071 w 4953000"/>
              <a:gd name="connsiteY2972" fmla="*/ 624741 h 769442"/>
              <a:gd name="connsiteX2973" fmla="*/ 2124955 w 4953000"/>
              <a:gd name="connsiteY2973" fmla="*/ 618529 h 769442"/>
              <a:gd name="connsiteX2974" fmla="*/ 2116582 w 4953000"/>
              <a:gd name="connsiteY2974" fmla="*/ 624741 h 769442"/>
              <a:gd name="connsiteX2975" fmla="*/ 2114254 w 4953000"/>
              <a:gd name="connsiteY2975" fmla="*/ 629786 h 769442"/>
              <a:gd name="connsiteX2976" fmla="*/ 2106579 w 4953000"/>
              <a:gd name="connsiteY2976" fmla="*/ 639492 h 769442"/>
              <a:gd name="connsiteX2977" fmla="*/ 2113324 w 4953000"/>
              <a:gd name="connsiteY2977" fmla="*/ 637550 h 769442"/>
              <a:gd name="connsiteX2978" fmla="*/ 2131932 w 4953000"/>
              <a:gd name="connsiteY2978" fmla="*/ 639492 h 769442"/>
              <a:gd name="connsiteX2979" fmla="*/ 2137514 w 4953000"/>
              <a:gd name="connsiteY2979" fmla="*/ 639103 h 769442"/>
              <a:gd name="connsiteX2980" fmla="*/ 2157287 w 4953000"/>
              <a:gd name="connsiteY2980" fmla="*/ 637939 h 769442"/>
              <a:gd name="connsiteX2981" fmla="*/ 2167522 w 4953000"/>
              <a:gd name="connsiteY2981" fmla="*/ 654631 h 769442"/>
              <a:gd name="connsiteX2982" fmla="*/ 2168218 w 4953000"/>
              <a:gd name="connsiteY2982" fmla="*/ 633085 h 769442"/>
              <a:gd name="connsiteX2983" fmla="*/ 2179849 w 4953000"/>
              <a:gd name="connsiteY2983" fmla="*/ 625128 h 769442"/>
              <a:gd name="connsiteX2984" fmla="*/ 2183104 w 4953000"/>
              <a:gd name="connsiteY2984" fmla="*/ 638133 h 769442"/>
              <a:gd name="connsiteX2985" fmla="*/ 2198225 w 4953000"/>
              <a:gd name="connsiteY2985" fmla="*/ 623381 h 769442"/>
              <a:gd name="connsiteX2986" fmla="*/ 2212181 w 4953000"/>
              <a:gd name="connsiteY2986" fmla="*/ 616977 h 769442"/>
              <a:gd name="connsiteX2987" fmla="*/ 2213575 w 4953000"/>
              <a:gd name="connsiteY2987" fmla="*/ 616977 h 769442"/>
              <a:gd name="connsiteX2988" fmla="*/ 2217995 w 4953000"/>
              <a:gd name="connsiteY2988" fmla="*/ 614258 h 769442"/>
              <a:gd name="connsiteX2989" fmla="*/ 2216134 w 4953000"/>
              <a:gd name="connsiteY2989" fmla="*/ 610570 h 769442"/>
              <a:gd name="connsiteX2990" fmla="*/ 2218459 w 4953000"/>
              <a:gd name="connsiteY2990" fmla="*/ 603971 h 769442"/>
              <a:gd name="connsiteX2991" fmla="*/ 2221018 w 4953000"/>
              <a:gd name="connsiteY2991" fmla="*/ 604941 h 769442"/>
              <a:gd name="connsiteX2992" fmla="*/ 2233580 w 4953000"/>
              <a:gd name="connsiteY2992" fmla="*/ 609213 h 769442"/>
              <a:gd name="connsiteX2993" fmla="*/ 2231951 w 4953000"/>
              <a:gd name="connsiteY2993" fmla="*/ 599119 h 769442"/>
              <a:gd name="connsiteX2994" fmla="*/ 2229160 w 4953000"/>
              <a:gd name="connsiteY2994" fmla="*/ 595042 h 769442"/>
              <a:gd name="connsiteX2995" fmla="*/ 2224508 w 4953000"/>
              <a:gd name="connsiteY2995" fmla="*/ 584172 h 769442"/>
              <a:gd name="connsiteX2996" fmla="*/ 2231485 w 4953000"/>
              <a:gd name="connsiteY2996" fmla="*/ 572332 h 769442"/>
              <a:gd name="connsiteX2997" fmla="*/ 2210086 w 4953000"/>
              <a:gd name="connsiteY2997" fmla="*/ 570779 h 769442"/>
              <a:gd name="connsiteX2998" fmla="*/ 2199851 w 4953000"/>
              <a:gd name="connsiteY2998" fmla="*/ 562822 h 769442"/>
              <a:gd name="connsiteX2999" fmla="*/ 2196130 w 4953000"/>
              <a:gd name="connsiteY2999" fmla="*/ 558551 h 769442"/>
              <a:gd name="connsiteX3000" fmla="*/ 2204970 w 4953000"/>
              <a:gd name="connsiteY3000" fmla="*/ 555834 h 769442"/>
              <a:gd name="connsiteX3001" fmla="*/ 2211250 w 4953000"/>
              <a:gd name="connsiteY3001" fmla="*/ 556221 h 769442"/>
              <a:gd name="connsiteX3002" fmla="*/ 2223111 w 4953000"/>
              <a:gd name="connsiteY3002" fmla="*/ 555445 h 769442"/>
              <a:gd name="connsiteX3003" fmla="*/ 2219595 w 4953000"/>
              <a:gd name="connsiteY3003" fmla="*/ 548264 h 769442"/>
              <a:gd name="connsiteX3004" fmla="*/ 2219412 w 4953000"/>
              <a:gd name="connsiteY3004" fmla="*/ 547970 h 769442"/>
              <a:gd name="connsiteX3005" fmla="*/ 2231717 w 4953000"/>
              <a:gd name="connsiteY3005" fmla="*/ 552922 h 769442"/>
              <a:gd name="connsiteX3006" fmla="*/ 2242418 w 4953000"/>
              <a:gd name="connsiteY3006" fmla="*/ 559327 h 769442"/>
              <a:gd name="connsiteX3007" fmla="*/ 2250327 w 4953000"/>
              <a:gd name="connsiteY3007" fmla="*/ 579514 h 769442"/>
              <a:gd name="connsiteX3008" fmla="*/ 2259165 w 4953000"/>
              <a:gd name="connsiteY3008" fmla="*/ 567868 h 769442"/>
              <a:gd name="connsiteX3009" fmla="*/ 2262422 w 4953000"/>
              <a:gd name="connsiteY3009" fmla="*/ 560299 h 769442"/>
              <a:gd name="connsiteX3010" fmla="*/ 2268237 w 4953000"/>
              <a:gd name="connsiteY3010" fmla="*/ 551369 h 769442"/>
              <a:gd name="connsiteX3011" fmla="*/ 2268935 w 4953000"/>
              <a:gd name="connsiteY3011" fmla="*/ 549817 h 769442"/>
              <a:gd name="connsiteX3012" fmla="*/ 2258701 w 4953000"/>
              <a:gd name="connsiteY3012" fmla="*/ 547294 h 769442"/>
              <a:gd name="connsiteX3013" fmla="*/ 2256142 w 4953000"/>
              <a:gd name="connsiteY3013" fmla="*/ 548847 h 769442"/>
              <a:gd name="connsiteX3014" fmla="*/ 2254281 w 4953000"/>
              <a:gd name="connsiteY3014" fmla="*/ 550010 h 769442"/>
              <a:gd name="connsiteX3015" fmla="*/ 2244510 w 4953000"/>
              <a:gd name="connsiteY3015" fmla="*/ 545547 h 769442"/>
              <a:gd name="connsiteX3016" fmla="*/ 2206598 w 4953000"/>
              <a:gd name="connsiteY3016" fmla="*/ 536811 h 769442"/>
              <a:gd name="connsiteX3017" fmla="*/ 2200318 w 4953000"/>
              <a:gd name="connsiteY3017" fmla="*/ 530406 h 769442"/>
              <a:gd name="connsiteX3018" fmla="*/ 2193805 w 4953000"/>
              <a:gd name="connsiteY3018" fmla="*/ 523612 h 769442"/>
              <a:gd name="connsiteX3019" fmla="*/ 2204970 w 4953000"/>
              <a:gd name="connsiteY3019" fmla="*/ 511966 h 769442"/>
              <a:gd name="connsiteX3020" fmla="*/ 2187990 w 4953000"/>
              <a:gd name="connsiteY3020" fmla="*/ 518567 h 769442"/>
              <a:gd name="connsiteX3021" fmla="*/ 2187060 w 4953000"/>
              <a:gd name="connsiteY3021" fmla="*/ 518178 h 769442"/>
              <a:gd name="connsiteX3022" fmla="*/ 2169846 w 4953000"/>
              <a:gd name="connsiteY3022" fmla="*/ 512356 h 769442"/>
              <a:gd name="connsiteX3023" fmla="*/ 2177058 w 4953000"/>
              <a:gd name="connsiteY3023" fmla="*/ 527690 h 769442"/>
              <a:gd name="connsiteX3024" fmla="*/ 2180779 w 4953000"/>
              <a:gd name="connsiteY3024" fmla="*/ 536035 h 769442"/>
              <a:gd name="connsiteX3025" fmla="*/ 2182872 w 4953000"/>
              <a:gd name="connsiteY3025" fmla="*/ 540306 h 769442"/>
              <a:gd name="connsiteX3026" fmla="*/ 2177756 w 4953000"/>
              <a:gd name="connsiteY3026" fmla="*/ 546905 h 769442"/>
              <a:gd name="connsiteX3027" fmla="*/ 2155658 w 4953000"/>
              <a:gd name="connsiteY3027" fmla="*/ 556028 h 769442"/>
              <a:gd name="connsiteX3028" fmla="*/ 2168916 w 4953000"/>
              <a:gd name="connsiteY3028" fmla="*/ 579514 h 769442"/>
              <a:gd name="connsiteX3029" fmla="*/ 2177290 w 4953000"/>
              <a:gd name="connsiteY3029" fmla="*/ 583591 h 769442"/>
              <a:gd name="connsiteX3030" fmla="*/ 2175661 w 4953000"/>
              <a:gd name="connsiteY3030" fmla="*/ 583785 h 769442"/>
              <a:gd name="connsiteX3031" fmla="*/ 2166357 w 4953000"/>
              <a:gd name="connsiteY3031" fmla="*/ 583785 h 769442"/>
              <a:gd name="connsiteX3032" fmla="*/ 2157519 w 4953000"/>
              <a:gd name="connsiteY3032" fmla="*/ 583009 h 769442"/>
              <a:gd name="connsiteX3033" fmla="*/ 2135422 w 4953000"/>
              <a:gd name="connsiteY3033" fmla="*/ 584561 h 769442"/>
              <a:gd name="connsiteX3034" fmla="*/ 2118210 w 4953000"/>
              <a:gd name="connsiteY3034" fmla="*/ 587667 h 769442"/>
              <a:gd name="connsiteX3035" fmla="*/ 2116350 w 4953000"/>
              <a:gd name="connsiteY3035" fmla="*/ 584948 h 769442"/>
              <a:gd name="connsiteX3036" fmla="*/ 2114022 w 4953000"/>
              <a:gd name="connsiteY3036" fmla="*/ 582039 h 769442"/>
              <a:gd name="connsiteX3037" fmla="*/ 2101463 w 4953000"/>
              <a:gd name="connsiteY3037" fmla="*/ 575244 h 769442"/>
              <a:gd name="connsiteX3038" fmla="*/ 2090994 w 4953000"/>
              <a:gd name="connsiteY3038" fmla="*/ 565734 h 769442"/>
              <a:gd name="connsiteX3039" fmla="*/ 2101695 w 4953000"/>
              <a:gd name="connsiteY3039" fmla="*/ 566704 h 769442"/>
              <a:gd name="connsiteX3040" fmla="*/ 2119373 w 4953000"/>
              <a:gd name="connsiteY3040" fmla="*/ 559523 h 769442"/>
              <a:gd name="connsiteX3041" fmla="*/ 2122164 w 4953000"/>
              <a:gd name="connsiteY3041" fmla="*/ 558551 h 769442"/>
              <a:gd name="connsiteX3042" fmla="*/ 2130071 w 4953000"/>
              <a:gd name="connsiteY3042" fmla="*/ 564181 h 769442"/>
              <a:gd name="connsiteX3043" fmla="*/ 2128677 w 4953000"/>
              <a:gd name="connsiteY3043" fmla="*/ 565538 h 769442"/>
              <a:gd name="connsiteX3044" fmla="*/ 2118210 w 4953000"/>
              <a:gd name="connsiteY3044" fmla="*/ 573302 h 769442"/>
              <a:gd name="connsiteX3045" fmla="*/ 2120767 w 4953000"/>
              <a:gd name="connsiteY3045" fmla="*/ 578544 h 769442"/>
              <a:gd name="connsiteX3046" fmla="*/ 2122628 w 4953000"/>
              <a:gd name="connsiteY3046" fmla="*/ 579320 h 769442"/>
              <a:gd name="connsiteX3047" fmla="*/ 2139143 w 4953000"/>
              <a:gd name="connsiteY3047" fmla="*/ 570003 h 769442"/>
              <a:gd name="connsiteX3048" fmla="*/ 2143331 w 4953000"/>
              <a:gd name="connsiteY3048" fmla="*/ 547294 h 769442"/>
              <a:gd name="connsiteX3049" fmla="*/ 2148914 w 4953000"/>
              <a:gd name="connsiteY3049" fmla="*/ 540889 h 769442"/>
              <a:gd name="connsiteX3050" fmla="*/ 2157287 w 4953000"/>
              <a:gd name="connsiteY3050" fmla="*/ 534678 h 769442"/>
              <a:gd name="connsiteX3051" fmla="*/ 2158450 w 4953000"/>
              <a:gd name="connsiteY3051" fmla="*/ 532929 h 769442"/>
              <a:gd name="connsiteX3052" fmla="*/ 2156821 w 4953000"/>
              <a:gd name="connsiteY3052" fmla="*/ 528077 h 769442"/>
              <a:gd name="connsiteX3053" fmla="*/ 2141004 w 4953000"/>
              <a:gd name="connsiteY3053" fmla="*/ 532349 h 769442"/>
              <a:gd name="connsiteX3054" fmla="*/ 2137514 w 4953000"/>
              <a:gd name="connsiteY3054" fmla="*/ 534871 h 769442"/>
              <a:gd name="connsiteX3055" fmla="*/ 2118210 w 4953000"/>
              <a:gd name="connsiteY3055" fmla="*/ 528854 h 769442"/>
              <a:gd name="connsiteX3056" fmla="*/ 2101695 w 4953000"/>
              <a:gd name="connsiteY3056" fmla="*/ 531183 h 769442"/>
              <a:gd name="connsiteX3057" fmla="*/ 2101463 w 4953000"/>
              <a:gd name="connsiteY3057" fmla="*/ 531183 h 769442"/>
              <a:gd name="connsiteX3058" fmla="*/ 2094484 w 4953000"/>
              <a:gd name="connsiteY3058" fmla="*/ 523419 h 769442"/>
              <a:gd name="connsiteX3059" fmla="*/ 2100765 w 4953000"/>
              <a:gd name="connsiteY3059" fmla="*/ 509056 h 769442"/>
              <a:gd name="connsiteX3060" fmla="*/ 2109138 w 4953000"/>
              <a:gd name="connsiteY3060" fmla="*/ 515072 h 769442"/>
              <a:gd name="connsiteX3061" fmla="*/ 2118442 w 4953000"/>
              <a:gd name="connsiteY3061" fmla="*/ 523032 h 769442"/>
              <a:gd name="connsiteX3062" fmla="*/ 2120767 w 4953000"/>
              <a:gd name="connsiteY3062" fmla="*/ 524778 h 769442"/>
              <a:gd name="connsiteX3063" fmla="*/ 2130770 w 4953000"/>
              <a:gd name="connsiteY3063" fmla="*/ 523612 h 769442"/>
              <a:gd name="connsiteX3064" fmla="*/ 2130770 w 4953000"/>
              <a:gd name="connsiteY3064" fmla="*/ 521479 h 769442"/>
              <a:gd name="connsiteX3065" fmla="*/ 2144027 w 4953000"/>
              <a:gd name="connsiteY3065" fmla="*/ 517401 h 769442"/>
              <a:gd name="connsiteX3066" fmla="*/ 2153566 w 4953000"/>
              <a:gd name="connsiteY3066" fmla="*/ 522060 h 769442"/>
              <a:gd name="connsiteX3067" fmla="*/ 2127746 w 4953000"/>
              <a:gd name="connsiteY3067" fmla="*/ 503815 h 769442"/>
              <a:gd name="connsiteX3068" fmla="*/ 2069830 w 4953000"/>
              <a:gd name="connsiteY3068" fmla="*/ 500903 h 769442"/>
              <a:gd name="connsiteX3069" fmla="*/ 2073551 w 4953000"/>
              <a:gd name="connsiteY3069" fmla="*/ 506144 h 769442"/>
              <a:gd name="connsiteX3070" fmla="*/ 2053546 w 4953000"/>
              <a:gd name="connsiteY3070" fmla="*/ 517984 h 769442"/>
              <a:gd name="connsiteX3071" fmla="*/ 2062152 w 4953000"/>
              <a:gd name="connsiteY3071" fmla="*/ 519343 h 769442"/>
              <a:gd name="connsiteX3072" fmla="*/ 2074714 w 4953000"/>
              <a:gd name="connsiteY3072" fmla="*/ 525165 h 769442"/>
              <a:gd name="connsiteX3073" fmla="*/ 2060758 w 4953000"/>
              <a:gd name="connsiteY3073" fmla="*/ 536618 h 769442"/>
              <a:gd name="connsiteX3074" fmla="*/ 2055639 w 4953000"/>
              <a:gd name="connsiteY3074" fmla="*/ 537007 h 769442"/>
              <a:gd name="connsiteX3075" fmla="*/ 2046335 w 4953000"/>
              <a:gd name="connsiteY3075" fmla="*/ 532736 h 769442"/>
              <a:gd name="connsiteX3076" fmla="*/ 2047500 w 4953000"/>
              <a:gd name="connsiteY3076" fmla="*/ 524972 h 769442"/>
              <a:gd name="connsiteX3077" fmla="*/ 2024240 w 4953000"/>
              <a:gd name="connsiteY3077" fmla="*/ 530406 h 769442"/>
              <a:gd name="connsiteX3078" fmla="*/ 2006794 w 4953000"/>
              <a:gd name="connsiteY3078" fmla="*/ 530019 h 769442"/>
              <a:gd name="connsiteX3079" fmla="*/ 1997490 w 4953000"/>
              <a:gd name="connsiteY3079" fmla="*/ 524584 h 769442"/>
              <a:gd name="connsiteX3080" fmla="*/ 1998885 w 4953000"/>
              <a:gd name="connsiteY3080" fmla="*/ 521090 h 769442"/>
              <a:gd name="connsiteX3081" fmla="*/ 2001676 w 4953000"/>
              <a:gd name="connsiteY3081" fmla="*/ 513715 h 769442"/>
              <a:gd name="connsiteX3082" fmla="*/ 2017261 w 4953000"/>
              <a:gd name="connsiteY3082" fmla="*/ 516044 h 769442"/>
              <a:gd name="connsiteX3083" fmla="*/ 2003073 w 4953000"/>
              <a:gd name="connsiteY3083" fmla="*/ 507308 h 769442"/>
              <a:gd name="connsiteX3084" fmla="*/ 1981674 w 4953000"/>
              <a:gd name="connsiteY3084" fmla="*/ 525748 h 769442"/>
              <a:gd name="connsiteX3085" fmla="*/ 1969578 w 4953000"/>
              <a:gd name="connsiteY3085" fmla="*/ 523612 h 769442"/>
              <a:gd name="connsiteX3086" fmla="*/ 1965390 w 4953000"/>
              <a:gd name="connsiteY3086" fmla="*/ 537783 h 769442"/>
              <a:gd name="connsiteX3087" fmla="*/ 1957017 w 4953000"/>
              <a:gd name="connsiteY3087" fmla="*/ 548070 h 769442"/>
              <a:gd name="connsiteX3088" fmla="*/ 1951434 w 4953000"/>
              <a:gd name="connsiteY3088" fmla="*/ 536424 h 769442"/>
              <a:gd name="connsiteX3089" fmla="*/ 1943759 w 4953000"/>
              <a:gd name="connsiteY3089" fmla="*/ 537007 h 769442"/>
              <a:gd name="connsiteX3090" fmla="*/ 1923522 w 4953000"/>
              <a:gd name="connsiteY3090" fmla="*/ 537201 h 769442"/>
              <a:gd name="connsiteX3091" fmla="*/ 1910963 w 4953000"/>
              <a:gd name="connsiteY3091" fmla="*/ 534482 h 769442"/>
              <a:gd name="connsiteX3092" fmla="*/ 1907010 w 4953000"/>
              <a:gd name="connsiteY3092" fmla="*/ 527494 h 769442"/>
              <a:gd name="connsiteX3093" fmla="*/ 1892123 w 4953000"/>
              <a:gd name="connsiteY3093" fmla="*/ 531959 h 769442"/>
              <a:gd name="connsiteX3094" fmla="*/ 1868863 w 4953000"/>
              <a:gd name="connsiteY3094" fmla="*/ 520702 h 769442"/>
              <a:gd name="connsiteX3095" fmla="*/ 1878863 w 4953000"/>
              <a:gd name="connsiteY3095" fmla="*/ 531376 h 769442"/>
              <a:gd name="connsiteX3096" fmla="*/ 1880958 w 4953000"/>
              <a:gd name="connsiteY3096" fmla="*/ 533706 h 769442"/>
              <a:gd name="connsiteX3097" fmla="*/ 1863513 w 4953000"/>
              <a:gd name="connsiteY3097" fmla="*/ 537977 h 769442"/>
              <a:gd name="connsiteX3098" fmla="*/ 1860490 w 4953000"/>
              <a:gd name="connsiteY3098" fmla="*/ 534482 h 769442"/>
              <a:gd name="connsiteX3099" fmla="*/ 1844206 w 4953000"/>
              <a:gd name="connsiteY3099" fmla="*/ 516238 h 769442"/>
              <a:gd name="connsiteX3100" fmla="*/ 1833972 w 4953000"/>
              <a:gd name="connsiteY3100" fmla="*/ 508280 h 769442"/>
              <a:gd name="connsiteX3101" fmla="*/ 1796058 w 4953000"/>
              <a:gd name="connsiteY3101" fmla="*/ 506144 h 769442"/>
              <a:gd name="connsiteX3102" fmla="*/ 1774194 w 4953000"/>
              <a:gd name="connsiteY3102" fmla="*/ 516625 h 769442"/>
              <a:gd name="connsiteX3103" fmla="*/ 1767682 w 4953000"/>
              <a:gd name="connsiteY3103" fmla="*/ 518567 h 769442"/>
              <a:gd name="connsiteX3104" fmla="*/ 1754190 w 4953000"/>
              <a:gd name="connsiteY3104" fmla="*/ 520313 h 769442"/>
              <a:gd name="connsiteX3105" fmla="*/ 1750934 w 4953000"/>
              <a:gd name="connsiteY3105" fmla="*/ 517790 h 769442"/>
              <a:gd name="connsiteX3106" fmla="*/ 1743723 w 4953000"/>
              <a:gd name="connsiteY3106" fmla="*/ 513132 h 769442"/>
              <a:gd name="connsiteX3107" fmla="*/ 1732558 w 4953000"/>
              <a:gd name="connsiteY3107" fmla="*/ 516820 h 769442"/>
              <a:gd name="connsiteX3108" fmla="*/ 1739770 w 4953000"/>
              <a:gd name="connsiteY3108" fmla="*/ 521283 h 769442"/>
              <a:gd name="connsiteX3109" fmla="*/ 1741398 w 4953000"/>
              <a:gd name="connsiteY3109" fmla="*/ 522060 h 769442"/>
              <a:gd name="connsiteX3110" fmla="*/ 1729068 w 4953000"/>
              <a:gd name="connsiteY3110" fmla="*/ 525554 h 769442"/>
              <a:gd name="connsiteX3111" fmla="*/ 1721394 w 4953000"/>
              <a:gd name="connsiteY3111" fmla="*/ 526524 h 769442"/>
              <a:gd name="connsiteX3112" fmla="*/ 1713718 w 4953000"/>
              <a:gd name="connsiteY3112" fmla="*/ 526718 h 769442"/>
              <a:gd name="connsiteX3113" fmla="*/ 1719532 w 4953000"/>
              <a:gd name="connsiteY3113" fmla="*/ 521479 h 769442"/>
              <a:gd name="connsiteX3114" fmla="*/ 1724416 w 4953000"/>
              <a:gd name="connsiteY3114" fmla="*/ 514102 h 769442"/>
              <a:gd name="connsiteX3115" fmla="*/ 1711391 w 4953000"/>
              <a:gd name="connsiteY3115" fmla="*/ 511773 h 769442"/>
              <a:gd name="connsiteX3116" fmla="*/ 1708834 w 4953000"/>
              <a:gd name="connsiteY3116" fmla="*/ 512549 h 769442"/>
              <a:gd name="connsiteX3117" fmla="*/ 1706043 w 4953000"/>
              <a:gd name="connsiteY3117" fmla="*/ 511190 h 769442"/>
              <a:gd name="connsiteX3118" fmla="*/ 1703948 w 4953000"/>
              <a:gd name="connsiteY3118" fmla="*/ 504398 h 769442"/>
              <a:gd name="connsiteX3119" fmla="*/ 1705808 w 4953000"/>
              <a:gd name="connsiteY3119" fmla="*/ 504202 h 769442"/>
              <a:gd name="connsiteX3120" fmla="*/ 1724651 w 4953000"/>
              <a:gd name="connsiteY3120" fmla="*/ 504009 h 769442"/>
              <a:gd name="connsiteX3121" fmla="*/ 1739770 w 4953000"/>
              <a:gd name="connsiteY3121" fmla="*/ 503815 h 769442"/>
              <a:gd name="connsiteX3122" fmla="*/ 1756980 w 4953000"/>
              <a:gd name="connsiteY3122" fmla="*/ 494885 h 769442"/>
              <a:gd name="connsiteX3123" fmla="*/ 1745584 w 4953000"/>
              <a:gd name="connsiteY3123" fmla="*/ 492752 h 769442"/>
              <a:gd name="connsiteX3124" fmla="*/ 1737909 w 4953000"/>
              <a:gd name="connsiteY3124" fmla="*/ 495662 h 769442"/>
              <a:gd name="connsiteX3125" fmla="*/ 1705808 w 4953000"/>
              <a:gd name="connsiteY3125" fmla="*/ 499740 h 769442"/>
              <a:gd name="connsiteX3126" fmla="*/ 1695809 w 4953000"/>
              <a:gd name="connsiteY3126" fmla="*/ 499350 h 769442"/>
              <a:gd name="connsiteX3127" fmla="*/ 1676502 w 4953000"/>
              <a:gd name="connsiteY3127" fmla="*/ 502650 h 769442"/>
              <a:gd name="connsiteX3128" fmla="*/ 1669523 w 4953000"/>
              <a:gd name="connsiteY3128" fmla="*/ 504785 h 769442"/>
              <a:gd name="connsiteX3129" fmla="*/ 1663708 w 4953000"/>
              <a:gd name="connsiteY3129" fmla="*/ 510220 h 769442"/>
              <a:gd name="connsiteX3130" fmla="*/ 1653938 w 4953000"/>
              <a:gd name="connsiteY3130" fmla="*/ 503232 h 769442"/>
              <a:gd name="connsiteX3131" fmla="*/ 1647428 w 4953000"/>
              <a:gd name="connsiteY3131" fmla="*/ 499740 h 769442"/>
              <a:gd name="connsiteX3132" fmla="*/ 1645332 w 4953000"/>
              <a:gd name="connsiteY3132" fmla="*/ 501097 h 769442"/>
              <a:gd name="connsiteX3133" fmla="*/ 1626028 w 4953000"/>
              <a:gd name="connsiteY3133" fmla="*/ 502456 h 769442"/>
              <a:gd name="connsiteX3134" fmla="*/ 1610444 w 4953000"/>
              <a:gd name="connsiteY3134" fmla="*/ 503039 h 769442"/>
              <a:gd name="connsiteX3135" fmla="*/ 1600209 w 4953000"/>
              <a:gd name="connsiteY3135" fmla="*/ 510609 h 769442"/>
              <a:gd name="connsiteX3136" fmla="*/ 1569274 w 4953000"/>
              <a:gd name="connsiteY3136" fmla="*/ 487121 h 769442"/>
              <a:gd name="connsiteX3137" fmla="*/ 1566483 w 4953000"/>
              <a:gd name="connsiteY3137" fmla="*/ 502456 h 769442"/>
              <a:gd name="connsiteX3138" fmla="*/ 1550200 w 4953000"/>
              <a:gd name="connsiteY3138" fmla="*/ 502456 h 769442"/>
              <a:gd name="connsiteX3139" fmla="*/ 1548107 w 4953000"/>
              <a:gd name="connsiteY3139" fmla="*/ 502456 h 769442"/>
              <a:gd name="connsiteX3140" fmla="*/ 1537872 w 4953000"/>
              <a:gd name="connsiteY3140" fmla="*/ 504979 h 769442"/>
              <a:gd name="connsiteX3141" fmla="*/ 1525079 w 4953000"/>
              <a:gd name="connsiteY3141" fmla="*/ 495662 h 769442"/>
              <a:gd name="connsiteX3142" fmla="*/ 1505076 w 4953000"/>
              <a:gd name="connsiteY3142" fmla="*/ 497798 h 769442"/>
              <a:gd name="connsiteX3143" fmla="*/ 1476000 w 4953000"/>
              <a:gd name="connsiteY3143" fmla="*/ 501486 h 769442"/>
              <a:gd name="connsiteX3144" fmla="*/ 1455765 w 4953000"/>
              <a:gd name="connsiteY3144" fmla="*/ 488870 h 769442"/>
              <a:gd name="connsiteX3145" fmla="*/ 1444366 w 4953000"/>
              <a:gd name="connsiteY3145" fmla="*/ 492752 h 769442"/>
              <a:gd name="connsiteX3146" fmla="*/ 1440180 w 4953000"/>
              <a:gd name="connsiteY3146" fmla="*/ 492169 h 769442"/>
              <a:gd name="connsiteX3147" fmla="*/ 1422503 w 4953000"/>
              <a:gd name="connsiteY3147" fmla="*/ 497215 h 769442"/>
              <a:gd name="connsiteX3148" fmla="*/ 1422503 w 4953000"/>
              <a:gd name="connsiteY3148" fmla="*/ 497798 h 769442"/>
              <a:gd name="connsiteX3149" fmla="*/ 1411570 w 4953000"/>
              <a:gd name="connsiteY3149" fmla="*/ 493333 h 769442"/>
              <a:gd name="connsiteX3150" fmla="*/ 1413199 w 4953000"/>
              <a:gd name="connsiteY3150" fmla="*/ 491586 h 769442"/>
              <a:gd name="connsiteX3151" fmla="*/ 1416222 w 4953000"/>
              <a:gd name="connsiteY3151" fmla="*/ 488287 h 769442"/>
              <a:gd name="connsiteX3152" fmla="*/ 1409245 w 4953000"/>
              <a:gd name="connsiteY3152" fmla="*/ 476252 h 769442"/>
              <a:gd name="connsiteX3153" fmla="*/ 1405756 w 4953000"/>
              <a:gd name="connsiteY3153" fmla="*/ 479940 h 769442"/>
              <a:gd name="connsiteX3154" fmla="*/ 1376681 w 4953000"/>
              <a:gd name="connsiteY3154" fmla="*/ 485958 h 769442"/>
              <a:gd name="connsiteX3155" fmla="*/ 1366212 w 4953000"/>
              <a:gd name="connsiteY3155" fmla="*/ 487121 h 769442"/>
              <a:gd name="connsiteX3156" fmla="*/ 1359236 w 4953000"/>
              <a:gd name="connsiteY3156" fmla="*/ 491976 h 769442"/>
              <a:gd name="connsiteX3157" fmla="*/ 1356676 w 4953000"/>
              <a:gd name="connsiteY3157" fmla="*/ 491003 h 769442"/>
              <a:gd name="connsiteX3158" fmla="*/ 1346674 w 4953000"/>
              <a:gd name="connsiteY3158" fmla="*/ 482463 h 769442"/>
              <a:gd name="connsiteX3159" fmla="*/ 1334813 w 4953000"/>
              <a:gd name="connsiteY3159" fmla="*/ 483629 h 769442"/>
              <a:gd name="connsiteX3160" fmla="*/ 1334115 w 4953000"/>
              <a:gd name="connsiteY3160" fmla="*/ 483822 h 769442"/>
              <a:gd name="connsiteX3161" fmla="*/ 1323648 w 4953000"/>
              <a:gd name="connsiteY3161" fmla="*/ 486928 h 769442"/>
              <a:gd name="connsiteX3162" fmla="*/ 1317368 w 4953000"/>
              <a:gd name="connsiteY3162" fmla="*/ 488870 h 769442"/>
              <a:gd name="connsiteX3163" fmla="*/ 1296200 w 4953000"/>
              <a:gd name="connsiteY3163" fmla="*/ 488481 h 769442"/>
              <a:gd name="connsiteX3164" fmla="*/ 1290850 w 4953000"/>
              <a:gd name="connsiteY3164" fmla="*/ 485181 h 769442"/>
              <a:gd name="connsiteX3165" fmla="*/ 1283407 w 4953000"/>
              <a:gd name="connsiteY3165" fmla="*/ 480523 h 769442"/>
              <a:gd name="connsiteX3166" fmla="*/ 1267590 w 4953000"/>
              <a:gd name="connsiteY3166" fmla="*/ 487121 h 769442"/>
              <a:gd name="connsiteX3167" fmla="*/ 1264567 w 4953000"/>
              <a:gd name="connsiteY3167" fmla="*/ 484599 h 769442"/>
              <a:gd name="connsiteX3168" fmla="*/ 1242005 w 4953000"/>
              <a:gd name="connsiteY3168" fmla="*/ 482269 h 769442"/>
              <a:gd name="connsiteX3169" fmla="*/ 1206882 w 4953000"/>
              <a:gd name="connsiteY3169" fmla="*/ 486151 h 769442"/>
              <a:gd name="connsiteX3170" fmla="*/ 1202462 w 4953000"/>
              <a:gd name="connsiteY3170" fmla="*/ 485181 h 769442"/>
              <a:gd name="connsiteX3171" fmla="*/ 1181063 w 4953000"/>
              <a:gd name="connsiteY3171" fmla="*/ 482463 h 769442"/>
              <a:gd name="connsiteX3172" fmla="*/ 1148965 w 4953000"/>
              <a:gd name="connsiteY3172" fmla="*/ 482659 h 769442"/>
              <a:gd name="connsiteX3173" fmla="*/ 1127100 w 4953000"/>
              <a:gd name="connsiteY3173" fmla="*/ 480134 h 769442"/>
              <a:gd name="connsiteX3174" fmla="*/ 1104538 w 4953000"/>
              <a:gd name="connsiteY3174" fmla="*/ 481882 h 769442"/>
              <a:gd name="connsiteX3175" fmla="*/ 1089188 w 4953000"/>
              <a:gd name="connsiteY3175" fmla="*/ 473146 h 769442"/>
              <a:gd name="connsiteX3176" fmla="*/ 1065928 w 4953000"/>
              <a:gd name="connsiteY3176" fmla="*/ 483629 h 769442"/>
              <a:gd name="connsiteX3177" fmla="*/ 1051972 w 4953000"/>
              <a:gd name="connsiteY3177" fmla="*/ 476835 h 769442"/>
              <a:gd name="connsiteX3178" fmla="*/ 1022663 w 4953000"/>
              <a:gd name="connsiteY3178" fmla="*/ 481493 h 769442"/>
              <a:gd name="connsiteX3179" fmla="*/ 1010800 w 4953000"/>
              <a:gd name="connsiteY3179" fmla="*/ 483046 h 769442"/>
              <a:gd name="connsiteX3180" fmla="*/ 1007544 w 4953000"/>
              <a:gd name="connsiteY3180" fmla="*/ 483629 h 769442"/>
              <a:gd name="connsiteX3181" fmla="*/ 998240 w 4953000"/>
              <a:gd name="connsiteY3181" fmla="*/ 473535 h 769442"/>
              <a:gd name="connsiteX3182" fmla="*/ 983586 w 4953000"/>
              <a:gd name="connsiteY3182" fmla="*/ 480329 h 769442"/>
              <a:gd name="connsiteX3183" fmla="*/ 972421 w 4953000"/>
              <a:gd name="connsiteY3183" fmla="*/ 485375 h 769442"/>
              <a:gd name="connsiteX3184" fmla="*/ 946602 w 4953000"/>
              <a:gd name="connsiteY3184" fmla="*/ 476447 h 769442"/>
              <a:gd name="connsiteX3185" fmla="*/ 943115 w 4953000"/>
              <a:gd name="connsiteY3185" fmla="*/ 478194 h 769442"/>
              <a:gd name="connsiteX3186" fmla="*/ 925437 w 4953000"/>
              <a:gd name="connsiteY3186" fmla="*/ 479940 h 769442"/>
              <a:gd name="connsiteX3187" fmla="*/ 917064 w 4953000"/>
              <a:gd name="connsiteY3187" fmla="*/ 478581 h 769442"/>
              <a:gd name="connsiteX3188" fmla="*/ 894500 w 4953000"/>
              <a:gd name="connsiteY3188" fmla="*/ 482269 h 769442"/>
              <a:gd name="connsiteX3189" fmla="*/ 877520 w 4953000"/>
              <a:gd name="connsiteY3189" fmla="*/ 474505 h 769442"/>
              <a:gd name="connsiteX3190" fmla="*/ 863332 w 4953000"/>
              <a:gd name="connsiteY3190" fmla="*/ 476641 h 769442"/>
              <a:gd name="connsiteX3191" fmla="*/ 832397 w 4953000"/>
              <a:gd name="connsiteY3191" fmla="*/ 482659 h 769442"/>
              <a:gd name="connsiteX3192" fmla="*/ 819604 w 4953000"/>
              <a:gd name="connsiteY3192" fmla="*/ 479747 h 769442"/>
              <a:gd name="connsiteX3193" fmla="*/ 805181 w 4953000"/>
              <a:gd name="connsiteY3193" fmla="*/ 477224 h 769442"/>
              <a:gd name="connsiteX3194" fmla="*/ 759826 w 4953000"/>
              <a:gd name="connsiteY3194" fmla="*/ 478581 h 769442"/>
              <a:gd name="connsiteX3195" fmla="*/ 753079 w 4953000"/>
              <a:gd name="connsiteY3195" fmla="*/ 477611 h 769442"/>
              <a:gd name="connsiteX3196" fmla="*/ 737960 w 4953000"/>
              <a:gd name="connsiteY3196" fmla="*/ 483239 h 769442"/>
              <a:gd name="connsiteX3197" fmla="*/ 730749 w 4953000"/>
              <a:gd name="connsiteY3197" fmla="*/ 494885 h 769442"/>
              <a:gd name="connsiteX3198" fmla="*/ 725633 w 4953000"/>
              <a:gd name="connsiteY3198" fmla="*/ 486928 h 769442"/>
              <a:gd name="connsiteX3199" fmla="*/ 713071 w 4953000"/>
              <a:gd name="connsiteY3199" fmla="*/ 482269 h 769442"/>
              <a:gd name="connsiteX3200" fmla="*/ 700744 w 4953000"/>
              <a:gd name="connsiteY3200" fmla="*/ 479747 h 769442"/>
              <a:gd name="connsiteX3201" fmla="*/ 659108 w 4953000"/>
              <a:gd name="connsiteY3201" fmla="*/ 482269 h 769442"/>
              <a:gd name="connsiteX3202" fmla="*/ 638874 w 4953000"/>
              <a:gd name="connsiteY3202" fmla="*/ 481493 h 769442"/>
              <a:gd name="connsiteX3203" fmla="*/ 630498 w 4953000"/>
              <a:gd name="connsiteY3203" fmla="*/ 476641 h 769442"/>
              <a:gd name="connsiteX3204" fmla="*/ 611194 w 4953000"/>
              <a:gd name="connsiteY3204" fmla="*/ 479940 h 769442"/>
              <a:gd name="connsiteX3205" fmla="*/ 603052 w 4953000"/>
              <a:gd name="connsiteY3205" fmla="*/ 481493 h 769442"/>
              <a:gd name="connsiteX3206" fmla="*/ 586305 w 4953000"/>
              <a:gd name="connsiteY3206" fmla="*/ 484599 h 769442"/>
              <a:gd name="connsiteX3207" fmla="*/ 549089 w 4953000"/>
              <a:gd name="connsiteY3207" fmla="*/ 487898 h 769442"/>
              <a:gd name="connsiteX3208" fmla="*/ 548391 w 4953000"/>
              <a:gd name="connsiteY3208" fmla="*/ 491976 h 769442"/>
              <a:gd name="connsiteX3209" fmla="*/ 543043 w 4953000"/>
              <a:gd name="connsiteY3209" fmla="*/ 495662 h 769442"/>
              <a:gd name="connsiteX3210" fmla="*/ 536295 w 4953000"/>
              <a:gd name="connsiteY3210" fmla="*/ 492946 h 769442"/>
              <a:gd name="connsiteX3211" fmla="*/ 532808 w 4953000"/>
              <a:gd name="connsiteY3211" fmla="*/ 483239 h 769442"/>
              <a:gd name="connsiteX3212" fmla="*/ 517687 w 4953000"/>
              <a:gd name="connsiteY3212" fmla="*/ 480134 h 769442"/>
              <a:gd name="connsiteX3213" fmla="*/ 497685 w 4953000"/>
              <a:gd name="connsiteY3213" fmla="*/ 482659 h 769442"/>
              <a:gd name="connsiteX3214" fmla="*/ 490938 w 4953000"/>
              <a:gd name="connsiteY3214" fmla="*/ 481687 h 769442"/>
              <a:gd name="connsiteX3215" fmla="*/ 484425 w 4953000"/>
              <a:gd name="connsiteY3215" fmla="*/ 467324 h 769442"/>
              <a:gd name="connsiteX3216" fmla="*/ 490938 w 4953000"/>
              <a:gd name="connsiteY3216" fmla="*/ 464412 h 769442"/>
              <a:gd name="connsiteX3217" fmla="*/ 488845 w 4953000"/>
              <a:gd name="connsiteY3217" fmla="*/ 461500 h 769442"/>
              <a:gd name="connsiteX3218" fmla="*/ 484891 w 4953000"/>
              <a:gd name="connsiteY3218" fmla="*/ 458590 h 769442"/>
              <a:gd name="connsiteX3219" fmla="*/ 476982 w 4953000"/>
              <a:gd name="connsiteY3219" fmla="*/ 460143 h 769442"/>
              <a:gd name="connsiteX3220" fmla="*/ 470005 w 4953000"/>
              <a:gd name="connsiteY3220" fmla="*/ 478194 h 769442"/>
              <a:gd name="connsiteX3221" fmla="*/ 466283 w 4953000"/>
              <a:gd name="connsiteY3221" fmla="*/ 487898 h 769442"/>
              <a:gd name="connsiteX3222" fmla="*/ 463492 w 4953000"/>
              <a:gd name="connsiteY3222" fmla="*/ 487317 h 769442"/>
              <a:gd name="connsiteX3223" fmla="*/ 451397 w 4953000"/>
              <a:gd name="connsiteY3223" fmla="*/ 486734 h 769442"/>
              <a:gd name="connsiteX3224" fmla="*/ 444418 w 4953000"/>
              <a:gd name="connsiteY3224" fmla="*/ 479357 h 769442"/>
              <a:gd name="connsiteX3225" fmla="*/ 431160 w 4953000"/>
              <a:gd name="connsiteY3225" fmla="*/ 482463 h 769442"/>
              <a:gd name="connsiteX3226" fmla="*/ 417903 w 4953000"/>
              <a:gd name="connsiteY3226" fmla="*/ 481687 h 769442"/>
              <a:gd name="connsiteX3227" fmla="*/ 391619 w 4953000"/>
              <a:gd name="connsiteY3227" fmla="*/ 485569 h 769442"/>
              <a:gd name="connsiteX3228" fmla="*/ 388362 w 4953000"/>
              <a:gd name="connsiteY3228" fmla="*/ 482852 h 769442"/>
              <a:gd name="connsiteX3229" fmla="*/ 371151 w 4953000"/>
              <a:gd name="connsiteY3229" fmla="*/ 481687 h 769442"/>
              <a:gd name="connsiteX3230" fmla="*/ 366499 w 4953000"/>
              <a:gd name="connsiteY3230" fmla="*/ 486151 h 769442"/>
              <a:gd name="connsiteX3231" fmla="*/ 354171 w 4953000"/>
              <a:gd name="connsiteY3231" fmla="*/ 485958 h 769442"/>
              <a:gd name="connsiteX3232" fmla="*/ 348821 w 4953000"/>
              <a:gd name="connsiteY3232" fmla="*/ 488674 h 769442"/>
              <a:gd name="connsiteX3233" fmla="*/ 326955 w 4953000"/>
              <a:gd name="connsiteY3233" fmla="*/ 482463 h 769442"/>
              <a:gd name="connsiteX3234" fmla="*/ 291368 w 4953000"/>
              <a:gd name="connsiteY3234" fmla="*/ 486541 h 769442"/>
              <a:gd name="connsiteX3235" fmla="*/ 284623 w 4953000"/>
              <a:gd name="connsiteY3235" fmla="*/ 493722 h 769442"/>
              <a:gd name="connsiteX3236" fmla="*/ 284623 w 4953000"/>
              <a:gd name="connsiteY3236" fmla="*/ 493333 h 769442"/>
              <a:gd name="connsiteX3237" fmla="*/ 276250 w 4953000"/>
              <a:gd name="connsiteY3237" fmla="*/ 487121 h 769442"/>
              <a:gd name="connsiteX3238" fmla="*/ 269039 w 4953000"/>
              <a:gd name="connsiteY3238" fmla="*/ 488870 h 769442"/>
              <a:gd name="connsiteX3239" fmla="*/ 243219 w 4953000"/>
              <a:gd name="connsiteY3239" fmla="*/ 484016 h 769442"/>
              <a:gd name="connsiteX3240" fmla="*/ 236242 w 4953000"/>
              <a:gd name="connsiteY3240" fmla="*/ 478581 h 769442"/>
              <a:gd name="connsiteX3241" fmla="*/ 235544 w 4953000"/>
              <a:gd name="connsiteY3241" fmla="*/ 478000 h 769442"/>
              <a:gd name="connsiteX3242" fmla="*/ 231590 w 4953000"/>
              <a:gd name="connsiteY3242" fmla="*/ 481882 h 769442"/>
              <a:gd name="connsiteX3243" fmla="*/ 232054 w 4953000"/>
              <a:gd name="connsiteY3243" fmla="*/ 483435 h 769442"/>
              <a:gd name="connsiteX3244" fmla="*/ 232753 w 4953000"/>
              <a:gd name="connsiteY3244" fmla="*/ 485764 h 769442"/>
              <a:gd name="connsiteX3245" fmla="*/ 219495 w 4953000"/>
              <a:gd name="connsiteY3245" fmla="*/ 480717 h 769442"/>
              <a:gd name="connsiteX3246" fmla="*/ 213678 w 4953000"/>
              <a:gd name="connsiteY3246" fmla="*/ 475671 h 769442"/>
              <a:gd name="connsiteX3247" fmla="*/ 205539 w 4953000"/>
              <a:gd name="connsiteY3247" fmla="*/ 474699 h 769442"/>
              <a:gd name="connsiteX3248" fmla="*/ 202748 w 4953000"/>
              <a:gd name="connsiteY3248" fmla="*/ 479940 h 769442"/>
              <a:gd name="connsiteX3249" fmla="*/ 204377 w 4953000"/>
              <a:gd name="connsiteY3249" fmla="*/ 482852 h 769442"/>
              <a:gd name="connsiteX3250" fmla="*/ 192978 w 4953000"/>
              <a:gd name="connsiteY3250" fmla="*/ 490423 h 769442"/>
              <a:gd name="connsiteX3251" fmla="*/ 185302 w 4953000"/>
              <a:gd name="connsiteY3251" fmla="*/ 491393 h 769442"/>
              <a:gd name="connsiteX3252" fmla="*/ 165066 w 4953000"/>
              <a:gd name="connsiteY3252" fmla="*/ 491586 h 769442"/>
              <a:gd name="connsiteX3253" fmla="*/ 149017 w 4953000"/>
              <a:gd name="connsiteY3253" fmla="*/ 495468 h 769442"/>
              <a:gd name="connsiteX3254" fmla="*/ 127850 w 4953000"/>
              <a:gd name="connsiteY3254" fmla="*/ 497991 h 769442"/>
              <a:gd name="connsiteX3255" fmla="*/ 101334 w 4953000"/>
              <a:gd name="connsiteY3255" fmla="*/ 484792 h 769442"/>
              <a:gd name="connsiteX3256" fmla="*/ 101334 w 4953000"/>
              <a:gd name="connsiteY3256" fmla="*/ 479164 h 769442"/>
              <a:gd name="connsiteX3257" fmla="*/ 71330 w 4953000"/>
              <a:gd name="connsiteY3257" fmla="*/ 461696 h 769442"/>
              <a:gd name="connsiteX3258" fmla="*/ 67142 w 4953000"/>
              <a:gd name="connsiteY3258" fmla="*/ 474118 h 769442"/>
              <a:gd name="connsiteX3259" fmla="*/ 49930 w 4953000"/>
              <a:gd name="connsiteY3259" fmla="*/ 471013 h 769442"/>
              <a:gd name="connsiteX3260" fmla="*/ 30624 w 4953000"/>
              <a:gd name="connsiteY3260" fmla="*/ 473146 h 769442"/>
              <a:gd name="connsiteX3261" fmla="*/ 19459 w 4953000"/>
              <a:gd name="connsiteY3261" fmla="*/ 476252 h 769442"/>
              <a:gd name="connsiteX3262" fmla="*/ 7828 w 4953000"/>
              <a:gd name="connsiteY3262" fmla="*/ 481299 h 769442"/>
              <a:gd name="connsiteX3263" fmla="*/ 13877 w 4953000"/>
              <a:gd name="connsiteY3263" fmla="*/ 490227 h 769442"/>
              <a:gd name="connsiteX3264" fmla="*/ 385 w 4953000"/>
              <a:gd name="connsiteY3264" fmla="*/ 503815 h 769442"/>
              <a:gd name="connsiteX3265" fmla="*/ 0 w 4953000"/>
              <a:gd name="connsiteY3265" fmla="*/ 503883 h 769442"/>
              <a:gd name="connsiteX3266" fmla="*/ 0 w 4953000"/>
              <a:gd name="connsiteY3266" fmla="*/ 121068 h 769442"/>
              <a:gd name="connsiteX3267" fmla="*/ 12714 w 4953000"/>
              <a:gd name="connsiteY3267" fmla="*/ 123764 h 769442"/>
              <a:gd name="connsiteX3268" fmla="*/ 19459 w 4953000"/>
              <a:gd name="connsiteY3268" fmla="*/ 120854 h 769442"/>
              <a:gd name="connsiteX3269" fmla="*/ 20622 w 4953000"/>
              <a:gd name="connsiteY3269" fmla="*/ 120078 h 769442"/>
              <a:gd name="connsiteX3270" fmla="*/ 36670 w 4953000"/>
              <a:gd name="connsiteY3270" fmla="*/ 114254 h 769442"/>
              <a:gd name="connsiteX3271" fmla="*/ 69234 w 4953000"/>
              <a:gd name="connsiteY3271" fmla="*/ 116777 h 769442"/>
              <a:gd name="connsiteX3272" fmla="*/ 80866 w 4953000"/>
              <a:gd name="connsiteY3272" fmla="*/ 114643 h 769442"/>
              <a:gd name="connsiteX3273" fmla="*/ 104358 w 4953000"/>
              <a:gd name="connsiteY3273" fmla="*/ 114254 h 769442"/>
              <a:gd name="connsiteX3274" fmla="*/ 105986 w 4953000"/>
              <a:gd name="connsiteY3274" fmla="*/ 103773 h 769442"/>
              <a:gd name="connsiteX3275" fmla="*/ 106685 w 4953000"/>
              <a:gd name="connsiteY3275" fmla="*/ 104354 h 769442"/>
              <a:gd name="connsiteX3276" fmla="*/ 120638 w 4953000"/>
              <a:gd name="connsiteY3276" fmla="*/ 121824 h 769442"/>
              <a:gd name="connsiteX3277" fmla="*/ 128084 w 4953000"/>
              <a:gd name="connsiteY3277" fmla="*/ 123960 h 769442"/>
              <a:gd name="connsiteX3278" fmla="*/ 132736 w 4953000"/>
              <a:gd name="connsiteY3278" fmla="*/ 119882 h 769442"/>
              <a:gd name="connsiteX3279" fmla="*/ 120638 w 4953000"/>
              <a:gd name="connsiteY3279" fmla="*/ 109013 h 769442"/>
              <a:gd name="connsiteX3280" fmla="*/ 144597 w 4953000"/>
              <a:gd name="connsiteY3280" fmla="*/ 112507 h 769442"/>
              <a:gd name="connsiteX3281" fmla="*/ 158553 w 4953000"/>
              <a:gd name="connsiteY3281" fmla="*/ 104937 h 769442"/>
              <a:gd name="connsiteX3282" fmla="*/ 166230 w 4953000"/>
              <a:gd name="connsiteY3282" fmla="*/ 102801 h 769442"/>
              <a:gd name="connsiteX3283" fmla="*/ 177627 w 4953000"/>
              <a:gd name="connsiteY3283" fmla="*/ 107849 h 769442"/>
              <a:gd name="connsiteX3284" fmla="*/ 203910 w 4953000"/>
              <a:gd name="connsiteY3284" fmla="*/ 97756 h 769442"/>
              <a:gd name="connsiteX3285" fmla="*/ 208330 w 4953000"/>
              <a:gd name="connsiteY3285" fmla="*/ 100279 h 769442"/>
              <a:gd name="connsiteX3286" fmla="*/ 220890 w 4953000"/>
              <a:gd name="connsiteY3286" fmla="*/ 109402 h 769442"/>
              <a:gd name="connsiteX3287" fmla="*/ 222518 w 4953000"/>
              <a:gd name="connsiteY3287" fmla="*/ 119689 h 769442"/>
              <a:gd name="connsiteX3288" fmla="*/ 236706 w 4953000"/>
              <a:gd name="connsiteY3288" fmla="*/ 108625 h 769442"/>
              <a:gd name="connsiteX3289" fmla="*/ 235544 w 4953000"/>
              <a:gd name="connsiteY3289" fmla="*/ 105713 h 769442"/>
              <a:gd name="connsiteX3290" fmla="*/ 248570 w 4953000"/>
              <a:gd name="connsiteY3290" fmla="*/ 97367 h 769442"/>
              <a:gd name="connsiteX3291" fmla="*/ 269270 w 4953000"/>
              <a:gd name="connsiteY3291" fmla="*/ 95233 h 769442"/>
              <a:gd name="connsiteX3292" fmla="*/ 294858 w 4953000"/>
              <a:gd name="connsiteY3292" fmla="*/ 98143 h 769442"/>
              <a:gd name="connsiteX3293" fmla="*/ 299043 w 4953000"/>
              <a:gd name="connsiteY3293" fmla="*/ 102608 h 769442"/>
              <a:gd name="connsiteX3294" fmla="*/ 321373 w 4953000"/>
              <a:gd name="connsiteY3294" fmla="*/ 103578 h 769442"/>
              <a:gd name="connsiteX3295" fmla="*/ 327654 w 4953000"/>
              <a:gd name="connsiteY3295" fmla="*/ 97173 h 769442"/>
              <a:gd name="connsiteX3296" fmla="*/ 342772 w 4953000"/>
              <a:gd name="connsiteY3296" fmla="*/ 99696 h 769442"/>
              <a:gd name="connsiteX3297" fmla="*/ 365568 w 4953000"/>
              <a:gd name="connsiteY3297" fmla="*/ 97756 h 769442"/>
              <a:gd name="connsiteX3298" fmla="*/ 363241 w 4953000"/>
              <a:gd name="connsiteY3298" fmla="*/ 99115 h 769442"/>
              <a:gd name="connsiteX3299" fmla="*/ 360916 w 4953000"/>
              <a:gd name="connsiteY3299" fmla="*/ 99696 h 769442"/>
              <a:gd name="connsiteX3300" fmla="*/ 364171 w 4953000"/>
              <a:gd name="connsiteY3300" fmla="*/ 104743 h 769442"/>
              <a:gd name="connsiteX3301" fmla="*/ 366267 w 4953000"/>
              <a:gd name="connsiteY3301" fmla="*/ 104550 h 769442"/>
              <a:gd name="connsiteX3302" fmla="*/ 380687 w 4953000"/>
              <a:gd name="connsiteY3302" fmla="*/ 102608 h 769442"/>
              <a:gd name="connsiteX3303" fmla="*/ 413949 w 4953000"/>
              <a:gd name="connsiteY3303" fmla="*/ 89992 h 769442"/>
              <a:gd name="connsiteX3304" fmla="*/ 431160 w 4953000"/>
              <a:gd name="connsiteY3304" fmla="*/ 88439 h 769442"/>
              <a:gd name="connsiteX3305" fmla="*/ 437673 w 4953000"/>
              <a:gd name="connsiteY3305" fmla="*/ 86497 h 769442"/>
              <a:gd name="connsiteX3306" fmla="*/ 449536 w 4953000"/>
              <a:gd name="connsiteY3306" fmla="*/ 82228 h 769442"/>
              <a:gd name="connsiteX3307" fmla="*/ 469307 w 4953000"/>
              <a:gd name="connsiteY3307" fmla="*/ 79316 h 769442"/>
              <a:gd name="connsiteX3308" fmla="*/ 483729 w 4953000"/>
              <a:gd name="connsiteY3308" fmla="*/ 89409 h 769442"/>
              <a:gd name="connsiteX3309" fmla="*/ 498149 w 4953000"/>
              <a:gd name="connsiteY3309" fmla="*/ 88050 h 769442"/>
              <a:gd name="connsiteX3310" fmla="*/ 518154 w 4953000"/>
              <a:gd name="connsiteY3310" fmla="*/ 85916 h 769442"/>
              <a:gd name="connsiteX3311" fmla="*/ 537226 w 4953000"/>
              <a:gd name="connsiteY3311" fmla="*/ 83198 h 769442"/>
              <a:gd name="connsiteX3312" fmla="*/ 549321 w 4953000"/>
              <a:gd name="connsiteY3312" fmla="*/ 86110 h 769442"/>
              <a:gd name="connsiteX3313" fmla="*/ 549555 w 4953000"/>
              <a:gd name="connsiteY3313" fmla="*/ 87273 h 769442"/>
              <a:gd name="connsiteX3314" fmla="*/ 570955 w 4953000"/>
              <a:gd name="connsiteY3314" fmla="*/ 88245 h 769442"/>
              <a:gd name="connsiteX3315" fmla="*/ 580259 w 4953000"/>
              <a:gd name="connsiteY3315" fmla="*/ 87662 h 769442"/>
              <a:gd name="connsiteX3316" fmla="*/ 609797 w 4953000"/>
              <a:gd name="connsiteY3316" fmla="*/ 84363 h 769442"/>
              <a:gd name="connsiteX3317" fmla="*/ 616776 w 4953000"/>
              <a:gd name="connsiteY3317" fmla="*/ 77376 h 769442"/>
              <a:gd name="connsiteX3318" fmla="*/ 629802 w 4953000"/>
              <a:gd name="connsiteY3318" fmla="*/ 81062 h 769442"/>
              <a:gd name="connsiteX3319" fmla="*/ 631431 w 4953000"/>
              <a:gd name="connsiteY3319" fmla="*/ 81451 h 769442"/>
              <a:gd name="connsiteX3320" fmla="*/ 634454 w 4953000"/>
              <a:gd name="connsiteY3320" fmla="*/ 77376 h 769442"/>
              <a:gd name="connsiteX3321" fmla="*/ 636547 w 4953000"/>
              <a:gd name="connsiteY3321" fmla="*/ 73687 h 769442"/>
              <a:gd name="connsiteX3322" fmla="*/ 647943 w 4953000"/>
              <a:gd name="connsiteY3322" fmla="*/ 75627 h 769442"/>
              <a:gd name="connsiteX3323" fmla="*/ 652363 w 4953000"/>
              <a:gd name="connsiteY3323" fmla="*/ 80868 h 769442"/>
              <a:gd name="connsiteX3324" fmla="*/ 669343 w 4953000"/>
              <a:gd name="connsiteY3324" fmla="*/ 73687 h 769442"/>
              <a:gd name="connsiteX3325" fmla="*/ 669343 w 4953000"/>
              <a:gd name="connsiteY3325" fmla="*/ 70582 h 769442"/>
              <a:gd name="connsiteX3326" fmla="*/ 675855 w 4953000"/>
              <a:gd name="connsiteY3326" fmla="*/ 61848 h 769442"/>
              <a:gd name="connsiteX3327" fmla="*/ 683997 w 4953000"/>
              <a:gd name="connsiteY3327" fmla="*/ 60295 h 769442"/>
              <a:gd name="connsiteX3328" fmla="*/ 687255 w 4953000"/>
              <a:gd name="connsiteY3328" fmla="*/ 65340 h 769442"/>
              <a:gd name="connsiteX3329" fmla="*/ 684229 w 4953000"/>
              <a:gd name="connsiteY3329" fmla="*/ 68640 h 769442"/>
              <a:gd name="connsiteX3330" fmla="*/ 683299 w 4953000"/>
              <a:gd name="connsiteY3330" fmla="*/ 70969 h 769442"/>
              <a:gd name="connsiteX3331" fmla="*/ 689811 w 4953000"/>
              <a:gd name="connsiteY3331" fmla="*/ 75627 h 769442"/>
              <a:gd name="connsiteX3332" fmla="*/ 693301 w 4953000"/>
              <a:gd name="connsiteY3332" fmla="*/ 75240 h 769442"/>
              <a:gd name="connsiteX3333" fmla="*/ 713538 w 4953000"/>
              <a:gd name="connsiteY3333" fmla="*/ 70388 h 769442"/>
              <a:gd name="connsiteX3334" fmla="*/ 719819 w 4953000"/>
              <a:gd name="connsiteY3334" fmla="*/ 71745 h 769442"/>
              <a:gd name="connsiteX3335" fmla="*/ 731216 w 4953000"/>
              <a:gd name="connsiteY3335" fmla="*/ 69416 h 769442"/>
              <a:gd name="connsiteX3336" fmla="*/ 737262 w 4953000"/>
              <a:gd name="connsiteY3336" fmla="*/ 66310 h 769442"/>
              <a:gd name="connsiteX3337" fmla="*/ 753777 w 4953000"/>
              <a:gd name="connsiteY3337" fmla="*/ 69612 h 769442"/>
              <a:gd name="connsiteX3338" fmla="*/ 763313 w 4953000"/>
              <a:gd name="connsiteY3338" fmla="*/ 66310 h 769442"/>
              <a:gd name="connsiteX3339" fmla="*/ 771223 w 4953000"/>
              <a:gd name="connsiteY3339" fmla="*/ 64564 h 769442"/>
              <a:gd name="connsiteX3340" fmla="*/ 774944 w 4953000"/>
              <a:gd name="connsiteY3340" fmla="*/ 69222 h 769442"/>
              <a:gd name="connsiteX3341" fmla="*/ 773084 w 4953000"/>
              <a:gd name="connsiteY3341" fmla="*/ 74074 h 769442"/>
              <a:gd name="connsiteX3342" fmla="*/ 779130 w 4953000"/>
              <a:gd name="connsiteY3342" fmla="*/ 76986 h 769442"/>
              <a:gd name="connsiteX3343" fmla="*/ 783782 w 4953000"/>
              <a:gd name="connsiteY3343" fmla="*/ 73494 h 769442"/>
              <a:gd name="connsiteX3344" fmla="*/ 793784 w 4953000"/>
              <a:gd name="connsiteY3344" fmla="*/ 74074 h 769442"/>
              <a:gd name="connsiteX3345" fmla="*/ 794947 w 4953000"/>
              <a:gd name="connsiteY3345" fmla="*/ 71941 h 769442"/>
              <a:gd name="connsiteX3346" fmla="*/ 798204 w 4953000"/>
              <a:gd name="connsiteY3346" fmla="*/ 63981 h 769442"/>
              <a:gd name="connsiteX3347" fmla="*/ 818207 w 4953000"/>
              <a:gd name="connsiteY3347" fmla="*/ 76793 h 769442"/>
              <a:gd name="connsiteX3348" fmla="*/ 818441 w 4953000"/>
              <a:gd name="connsiteY3348" fmla="*/ 84363 h 769442"/>
              <a:gd name="connsiteX3349" fmla="*/ 831699 w 4953000"/>
              <a:gd name="connsiteY3349" fmla="*/ 75627 h 769442"/>
              <a:gd name="connsiteX3350" fmla="*/ 837513 w 4953000"/>
              <a:gd name="connsiteY3350" fmla="*/ 75240 h 769442"/>
              <a:gd name="connsiteX3351" fmla="*/ 854260 w 4953000"/>
              <a:gd name="connsiteY3351" fmla="*/ 72134 h 769442"/>
              <a:gd name="connsiteX3352" fmla="*/ 864263 w 4953000"/>
              <a:gd name="connsiteY3352" fmla="*/ 74464 h 769442"/>
              <a:gd name="connsiteX3353" fmla="*/ 876126 w 4953000"/>
              <a:gd name="connsiteY3353" fmla="*/ 74657 h 769442"/>
              <a:gd name="connsiteX3354" fmla="*/ 877987 w 4953000"/>
              <a:gd name="connsiteY3354" fmla="*/ 73104 h 769442"/>
              <a:gd name="connsiteX3355" fmla="*/ 881940 w 4953000"/>
              <a:gd name="connsiteY3355" fmla="*/ 73494 h 769442"/>
              <a:gd name="connsiteX3356" fmla="*/ 883335 w 4953000"/>
              <a:gd name="connsiteY3356" fmla="*/ 75240 h 769442"/>
              <a:gd name="connsiteX3357" fmla="*/ 889848 w 4953000"/>
              <a:gd name="connsiteY3357" fmla="*/ 74464 h 769442"/>
              <a:gd name="connsiteX3358" fmla="*/ 898221 w 4953000"/>
              <a:gd name="connsiteY3358" fmla="*/ 73104 h 769442"/>
              <a:gd name="connsiteX3359" fmla="*/ 900780 w 4953000"/>
              <a:gd name="connsiteY3359" fmla="*/ 73494 h 769442"/>
              <a:gd name="connsiteX3360" fmla="*/ 908224 w 4953000"/>
              <a:gd name="connsiteY3360" fmla="*/ 68640 h 769442"/>
              <a:gd name="connsiteX3361" fmla="*/ 943811 w 4953000"/>
              <a:gd name="connsiteY3361" fmla="*/ 66700 h 769442"/>
              <a:gd name="connsiteX3362" fmla="*/ 956138 w 4953000"/>
              <a:gd name="connsiteY3362" fmla="*/ 63400 h 769442"/>
              <a:gd name="connsiteX3363" fmla="*/ 959628 w 4953000"/>
              <a:gd name="connsiteY3363" fmla="*/ 62428 h 769442"/>
              <a:gd name="connsiteX3364" fmla="*/ 969630 w 4953000"/>
              <a:gd name="connsiteY3364" fmla="*/ 63981 h 769442"/>
              <a:gd name="connsiteX3365" fmla="*/ 987540 w 4953000"/>
              <a:gd name="connsiteY3365" fmla="*/ 76793 h 769442"/>
              <a:gd name="connsiteX3366" fmla="*/ 1020338 w 4953000"/>
              <a:gd name="connsiteY3366" fmla="*/ 80868 h 769442"/>
              <a:gd name="connsiteX3367" fmla="*/ 1036619 w 4953000"/>
              <a:gd name="connsiteY3367" fmla="*/ 82615 h 769442"/>
              <a:gd name="connsiteX3368" fmla="*/ 1039876 w 4953000"/>
              <a:gd name="connsiteY3368" fmla="*/ 73104 h 769442"/>
              <a:gd name="connsiteX3369" fmla="*/ 1040340 w 4953000"/>
              <a:gd name="connsiteY3369" fmla="*/ 71745 h 769442"/>
              <a:gd name="connsiteX3370" fmla="*/ 1055459 w 4953000"/>
              <a:gd name="connsiteY3370" fmla="*/ 83781 h 769442"/>
              <a:gd name="connsiteX3371" fmla="*/ 1068020 w 4953000"/>
              <a:gd name="connsiteY3371" fmla="*/ 72911 h 769442"/>
              <a:gd name="connsiteX3372" fmla="*/ 1074067 w 4953000"/>
              <a:gd name="connsiteY3372" fmla="*/ 72717 h 769442"/>
              <a:gd name="connsiteX3373" fmla="*/ 1087092 w 4953000"/>
              <a:gd name="connsiteY3373" fmla="*/ 75046 h 769442"/>
              <a:gd name="connsiteX3374" fmla="*/ 1115239 w 4953000"/>
              <a:gd name="connsiteY3374" fmla="*/ 71552 h 769442"/>
              <a:gd name="connsiteX3375" fmla="*/ 1115471 w 4953000"/>
              <a:gd name="connsiteY3375" fmla="*/ 66893 h 769442"/>
              <a:gd name="connsiteX3376" fmla="*/ 1117100 w 4953000"/>
              <a:gd name="connsiteY3376" fmla="*/ 61265 h 769442"/>
              <a:gd name="connsiteX3377" fmla="*/ 1127798 w 4953000"/>
              <a:gd name="connsiteY3377" fmla="*/ 60295 h 769442"/>
              <a:gd name="connsiteX3378" fmla="*/ 1117332 w 4953000"/>
              <a:gd name="connsiteY3378" fmla="*/ 37973 h 769442"/>
              <a:gd name="connsiteX3379" fmla="*/ 1104306 w 4953000"/>
              <a:gd name="connsiteY3379" fmla="*/ 38166 h 769442"/>
              <a:gd name="connsiteX3380" fmla="*/ 1099654 w 4953000"/>
              <a:gd name="connsiteY3380" fmla="*/ 38360 h 769442"/>
              <a:gd name="connsiteX3381" fmla="*/ 1104538 w 4953000"/>
              <a:gd name="connsiteY3381" fmla="*/ 29432 h 769442"/>
              <a:gd name="connsiteX3382" fmla="*/ 1107796 w 4953000"/>
              <a:gd name="connsiteY3382" fmla="*/ 31568 h 769442"/>
              <a:gd name="connsiteX3383" fmla="*/ 1118494 w 4953000"/>
              <a:gd name="connsiteY3383" fmla="*/ 38749 h 769442"/>
              <a:gd name="connsiteX3384" fmla="*/ 1145708 w 4953000"/>
              <a:gd name="connsiteY3384" fmla="*/ 36031 h 769442"/>
              <a:gd name="connsiteX3385" fmla="*/ 1160362 w 4953000"/>
              <a:gd name="connsiteY3385" fmla="*/ 30596 h 769442"/>
              <a:gd name="connsiteX3386" fmla="*/ 1164782 w 4953000"/>
              <a:gd name="connsiteY3386" fmla="*/ 37196 h 769442"/>
              <a:gd name="connsiteX3387" fmla="*/ 1151290 w 4953000"/>
              <a:gd name="connsiteY3387" fmla="*/ 52142 h 769442"/>
              <a:gd name="connsiteX3388" fmla="*/ 1138963 w 4953000"/>
              <a:gd name="connsiteY3388" fmla="*/ 63400 h 769442"/>
              <a:gd name="connsiteX3389" fmla="*/ 1129195 w 4953000"/>
              <a:gd name="connsiteY3389" fmla="*/ 66117 h 769442"/>
              <a:gd name="connsiteX3390" fmla="*/ 1128030 w 4953000"/>
              <a:gd name="connsiteY3390" fmla="*/ 75046 h 769442"/>
              <a:gd name="connsiteX3391" fmla="*/ 1129659 w 4953000"/>
              <a:gd name="connsiteY3391" fmla="*/ 75823 h 769442"/>
              <a:gd name="connsiteX3392" fmla="*/ 1139661 w 4953000"/>
              <a:gd name="connsiteY3392" fmla="*/ 80286 h 769442"/>
              <a:gd name="connsiteX3393" fmla="*/ 1158269 w 4953000"/>
              <a:gd name="connsiteY3393" fmla="*/ 76793 h 769442"/>
              <a:gd name="connsiteX3394" fmla="*/ 1150826 w 4953000"/>
              <a:gd name="connsiteY3394" fmla="*/ 68252 h 769442"/>
              <a:gd name="connsiteX3395" fmla="*/ 1162455 w 4953000"/>
              <a:gd name="connsiteY3395" fmla="*/ 71164 h 769442"/>
              <a:gd name="connsiteX3396" fmla="*/ 1189436 w 4953000"/>
              <a:gd name="connsiteY3396" fmla="*/ 79705 h 769442"/>
              <a:gd name="connsiteX3397" fmla="*/ 1224560 w 4953000"/>
              <a:gd name="connsiteY3397" fmla="*/ 69222 h 769442"/>
              <a:gd name="connsiteX3398" fmla="*/ 1234096 w 4953000"/>
              <a:gd name="connsiteY3398" fmla="*/ 84751 h 769442"/>
              <a:gd name="connsiteX3399" fmla="*/ 1236423 w 4953000"/>
              <a:gd name="connsiteY3399" fmla="*/ 74270 h 769442"/>
              <a:gd name="connsiteX3400" fmla="*/ 1254100 w 4953000"/>
              <a:gd name="connsiteY3400" fmla="*/ 58353 h 769442"/>
              <a:gd name="connsiteX3401" fmla="*/ 1259915 w 4953000"/>
              <a:gd name="connsiteY3401" fmla="*/ 57770 h 769442"/>
              <a:gd name="connsiteX3402" fmla="*/ 1269685 w 4953000"/>
              <a:gd name="connsiteY3402" fmla="*/ 58742 h 769442"/>
              <a:gd name="connsiteX3403" fmla="*/ 1294108 w 4953000"/>
              <a:gd name="connsiteY3403" fmla="*/ 74270 h 769442"/>
              <a:gd name="connsiteX3404" fmla="*/ 1310623 w 4953000"/>
              <a:gd name="connsiteY3404" fmla="*/ 69029 h 769442"/>
              <a:gd name="connsiteX3405" fmla="*/ 1323182 w 4953000"/>
              <a:gd name="connsiteY3405" fmla="*/ 81062 h 769442"/>
              <a:gd name="connsiteX3406" fmla="*/ 1322484 w 4953000"/>
              <a:gd name="connsiteY3406" fmla="*/ 83587 h 769442"/>
              <a:gd name="connsiteX3407" fmla="*/ 1345280 w 4953000"/>
              <a:gd name="connsiteY3407" fmla="*/ 81838 h 769442"/>
              <a:gd name="connsiteX3408" fmla="*/ 1357607 w 4953000"/>
              <a:gd name="connsiteY3408" fmla="*/ 85333 h 769442"/>
              <a:gd name="connsiteX3409" fmla="*/ 1366911 w 4953000"/>
              <a:gd name="connsiteY3409" fmla="*/ 82421 h 769442"/>
              <a:gd name="connsiteX3410" fmla="*/ 1382728 w 4953000"/>
              <a:gd name="connsiteY3410" fmla="*/ 77376 h 769442"/>
              <a:gd name="connsiteX3411" fmla="*/ 1398312 w 4953000"/>
              <a:gd name="connsiteY3411" fmla="*/ 72911 h 769442"/>
              <a:gd name="connsiteX3412" fmla="*/ 1399243 w 4953000"/>
              <a:gd name="connsiteY3412" fmla="*/ 67087 h 769442"/>
              <a:gd name="connsiteX3413" fmla="*/ 1403895 w 4953000"/>
              <a:gd name="connsiteY3413" fmla="*/ 67282 h 769442"/>
              <a:gd name="connsiteX3414" fmla="*/ 1420642 w 4953000"/>
              <a:gd name="connsiteY3414" fmla="*/ 78539 h 769442"/>
              <a:gd name="connsiteX3415" fmla="*/ 1455531 w 4953000"/>
              <a:gd name="connsiteY3415" fmla="*/ 83587 h 769442"/>
              <a:gd name="connsiteX3416" fmla="*/ 1484373 w 4953000"/>
              <a:gd name="connsiteY3416" fmla="*/ 69222 h 769442"/>
              <a:gd name="connsiteX3417" fmla="*/ 1484608 w 4953000"/>
              <a:gd name="connsiteY3417" fmla="*/ 63400 h 769442"/>
              <a:gd name="connsiteX3418" fmla="*/ 1475069 w 4953000"/>
              <a:gd name="connsiteY3418" fmla="*/ 54277 h 769442"/>
              <a:gd name="connsiteX3419" fmla="*/ 1482048 w 4953000"/>
              <a:gd name="connsiteY3419" fmla="*/ 50395 h 769442"/>
              <a:gd name="connsiteX3420" fmla="*/ 1488561 w 4953000"/>
              <a:gd name="connsiteY3420" fmla="*/ 48453 h 769442"/>
              <a:gd name="connsiteX3421" fmla="*/ 1493677 w 4953000"/>
              <a:gd name="connsiteY3421" fmla="*/ 38749 h 769442"/>
              <a:gd name="connsiteX3422" fmla="*/ 1491584 w 4953000"/>
              <a:gd name="connsiteY3422" fmla="*/ 27879 h 769442"/>
              <a:gd name="connsiteX3423" fmla="*/ 1508798 w 4953000"/>
              <a:gd name="connsiteY3423" fmla="*/ 27490 h 769442"/>
              <a:gd name="connsiteX3424" fmla="*/ 1516473 w 4953000"/>
              <a:gd name="connsiteY3424" fmla="*/ 26327 h 769442"/>
              <a:gd name="connsiteX3425" fmla="*/ 1526940 w 4953000"/>
              <a:gd name="connsiteY3425" fmla="*/ 24774 h 769442"/>
              <a:gd name="connsiteX3426" fmla="*/ 1522400 w 4953000"/>
              <a:gd name="connsiteY3426" fmla="*/ 38221 h 769442"/>
              <a:gd name="connsiteX3427" fmla="*/ 1522520 w 4953000"/>
              <a:gd name="connsiteY3427" fmla="*/ 38166 h 769442"/>
              <a:gd name="connsiteX3428" fmla="*/ 1539965 w 4953000"/>
              <a:gd name="connsiteY3428" fmla="*/ 38943 h 769442"/>
              <a:gd name="connsiteX3429" fmla="*/ 1548803 w 4953000"/>
              <a:gd name="connsiteY3429" fmla="*/ 38749 h 769442"/>
              <a:gd name="connsiteX3430" fmla="*/ 1551130 w 4953000"/>
              <a:gd name="connsiteY3430" fmla="*/ 38749 h 769442"/>
              <a:gd name="connsiteX3431" fmla="*/ 1541594 w 4953000"/>
              <a:gd name="connsiteY3431" fmla="*/ 46320 h 769442"/>
              <a:gd name="connsiteX3432" fmla="*/ 1536244 w 4953000"/>
              <a:gd name="connsiteY3432" fmla="*/ 50202 h 769442"/>
              <a:gd name="connsiteX3433" fmla="*/ 1531125 w 4953000"/>
              <a:gd name="connsiteY3433" fmla="*/ 53501 h 769442"/>
              <a:gd name="connsiteX3434" fmla="*/ 1509584 w 4953000"/>
              <a:gd name="connsiteY3434" fmla="*/ 44320 h 769442"/>
              <a:gd name="connsiteX3435" fmla="*/ 1509030 w 4953000"/>
              <a:gd name="connsiteY3435" fmla="*/ 44571 h 769442"/>
              <a:gd name="connsiteX3436" fmla="*/ 1506007 w 4953000"/>
              <a:gd name="connsiteY3436" fmla="*/ 66310 h 769442"/>
              <a:gd name="connsiteX3437" fmla="*/ 1506937 w 4953000"/>
              <a:gd name="connsiteY3437" fmla="*/ 66893 h 769442"/>
              <a:gd name="connsiteX3438" fmla="*/ 1520659 w 4953000"/>
              <a:gd name="connsiteY3438" fmla="*/ 76210 h 769442"/>
              <a:gd name="connsiteX3439" fmla="*/ 1512984 w 4953000"/>
              <a:gd name="connsiteY3439" fmla="*/ 81451 h 769442"/>
              <a:gd name="connsiteX3440" fmla="*/ 1548571 w 4953000"/>
              <a:gd name="connsiteY3440" fmla="*/ 77763 h 769442"/>
              <a:gd name="connsiteX3441" fmla="*/ 1558341 w 4953000"/>
              <a:gd name="connsiteY3441" fmla="*/ 82034 h 769442"/>
              <a:gd name="connsiteX3442" fmla="*/ 1585091 w 4953000"/>
              <a:gd name="connsiteY3442" fmla="*/ 81838 h 769442"/>
              <a:gd name="connsiteX3443" fmla="*/ 1592998 w 4953000"/>
              <a:gd name="connsiteY3443" fmla="*/ 83587 h 769442"/>
              <a:gd name="connsiteX3444" fmla="*/ 1606024 w 4953000"/>
              <a:gd name="connsiteY3444" fmla="*/ 90379 h 769442"/>
              <a:gd name="connsiteX3445" fmla="*/ 1606256 w 4953000"/>
              <a:gd name="connsiteY3445" fmla="*/ 74851 h 769442"/>
              <a:gd name="connsiteX3446" fmla="*/ 1589975 w 4953000"/>
              <a:gd name="connsiteY3446" fmla="*/ 70192 h 769442"/>
              <a:gd name="connsiteX3447" fmla="*/ 1585555 w 4953000"/>
              <a:gd name="connsiteY3447" fmla="*/ 71941 h 769442"/>
              <a:gd name="connsiteX3448" fmla="*/ 1582996 w 4953000"/>
              <a:gd name="connsiteY3448" fmla="*/ 72911 h 769442"/>
              <a:gd name="connsiteX3449" fmla="*/ 1576483 w 4953000"/>
              <a:gd name="connsiteY3449" fmla="*/ 65730 h 769442"/>
              <a:gd name="connsiteX3450" fmla="*/ 1576717 w 4953000"/>
              <a:gd name="connsiteY3450" fmla="*/ 65730 h 769442"/>
              <a:gd name="connsiteX3451" fmla="*/ 1591836 w 4953000"/>
              <a:gd name="connsiteY3451" fmla="*/ 55054 h 769442"/>
              <a:gd name="connsiteX3452" fmla="*/ 1592300 w 4953000"/>
              <a:gd name="connsiteY3452" fmla="*/ 54860 h 769442"/>
              <a:gd name="connsiteX3453" fmla="*/ 1586253 w 4953000"/>
              <a:gd name="connsiteY3453" fmla="*/ 52531 h 769442"/>
              <a:gd name="connsiteX3454" fmla="*/ 1573460 w 4953000"/>
              <a:gd name="connsiteY3454" fmla="*/ 53112 h 769442"/>
              <a:gd name="connsiteX3455" fmla="*/ 1562993 w 4953000"/>
              <a:gd name="connsiteY3455" fmla="*/ 50395 h 769442"/>
              <a:gd name="connsiteX3456" fmla="*/ 1556014 w 4953000"/>
              <a:gd name="connsiteY3456" fmla="*/ 53888 h 769442"/>
              <a:gd name="connsiteX3457" fmla="*/ 1565784 w 4953000"/>
              <a:gd name="connsiteY3457" fmla="*/ 37779 h 769442"/>
              <a:gd name="connsiteX3458" fmla="*/ 1595091 w 4953000"/>
              <a:gd name="connsiteY3458" fmla="*/ 40302 h 769442"/>
              <a:gd name="connsiteX3459" fmla="*/ 1629982 w 4953000"/>
              <a:gd name="connsiteY3459" fmla="*/ 53694 h 769442"/>
              <a:gd name="connsiteX3460" fmla="*/ 1645332 w 4953000"/>
              <a:gd name="connsiteY3460" fmla="*/ 59323 h 769442"/>
              <a:gd name="connsiteX3461" fmla="*/ 1643472 w 4953000"/>
              <a:gd name="connsiteY3461" fmla="*/ 69416 h 769442"/>
              <a:gd name="connsiteX3462" fmla="*/ 1633472 w 4953000"/>
              <a:gd name="connsiteY3462" fmla="*/ 73494 h 769442"/>
              <a:gd name="connsiteX3463" fmla="*/ 1632774 w 4953000"/>
              <a:gd name="connsiteY3463" fmla="*/ 90768 h 769442"/>
              <a:gd name="connsiteX3464" fmla="*/ 1636263 w 4953000"/>
              <a:gd name="connsiteY3464" fmla="*/ 88633 h 769442"/>
              <a:gd name="connsiteX3465" fmla="*/ 1656497 w 4953000"/>
              <a:gd name="connsiteY3465" fmla="*/ 86497 h 769442"/>
              <a:gd name="connsiteX3466" fmla="*/ 1680224 w 4953000"/>
              <a:gd name="connsiteY3466" fmla="*/ 86497 h 769442"/>
              <a:gd name="connsiteX3467" fmla="*/ 1700458 w 4953000"/>
              <a:gd name="connsiteY3467" fmla="*/ 87662 h 769442"/>
              <a:gd name="connsiteX3468" fmla="*/ 1707670 w 4953000"/>
              <a:gd name="connsiteY3468" fmla="*/ 85916 h 769442"/>
              <a:gd name="connsiteX3469" fmla="*/ 1719301 w 4953000"/>
              <a:gd name="connsiteY3469" fmla="*/ 81062 h 769442"/>
              <a:gd name="connsiteX3470" fmla="*/ 1751398 w 4953000"/>
              <a:gd name="connsiteY3470" fmla="*/ 84168 h 769442"/>
              <a:gd name="connsiteX3471" fmla="*/ 1767914 w 4953000"/>
              <a:gd name="connsiteY3471" fmla="*/ 85140 h 769442"/>
              <a:gd name="connsiteX3472" fmla="*/ 1769542 w 4953000"/>
              <a:gd name="connsiteY3472" fmla="*/ 81645 h 769442"/>
              <a:gd name="connsiteX3473" fmla="*/ 1767215 w 4953000"/>
              <a:gd name="connsiteY3473" fmla="*/ 78346 h 769442"/>
              <a:gd name="connsiteX3474" fmla="*/ 1762331 w 4953000"/>
              <a:gd name="connsiteY3474" fmla="*/ 77569 h 769442"/>
              <a:gd name="connsiteX3475" fmla="*/ 1763030 w 4953000"/>
              <a:gd name="connsiteY3475" fmla="*/ 68640 h 769442"/>
              <a:gd name="connsiteX3476" fmla="*/ 1766285 w 4953000"/>
              <a:gd name="connsiteY3476" fmla="*/ 69612 h 769442"/>
              <a:gd name="connsiteX3477" fmla="*/ 1777916 w 4953000"/>
              <a:gd name="connsiteY3477" fmla="*/ 73104 h 769442"/>
              <a:gd name="connsiteX3478" fmla="*/ 1801640 w 4953000"/>
              <a:gd name="connsiteY3478" fmla="*/ 66700 h 769442"/>
              <a:gd name="connsiteX3479" fmla="*/ 1793965 w 4953000"/>
              <a:gd name="connsiteY3479" fmla="*/ 61071 h 769442"/>
              <a:gd name="connsiteX3480" fmla="*/ 1787220 w 4953000"/>
              <a:gd name="connsiteY3480" fmla="*/ 60295 h 769442"/>
              <a:gd name="connsiteX3481" fmla="*/ 1782800 w 4953000"/>
              <a:gd name="connsiteY3481" fmla="*/ 56023 h 769442"/>
              <a:gd name="connsiteX3482" fmla="*/ 1787452 w 4953000"/>
              <a:gd name="connsiteY3482" fmla="*/ 52142 h 769442"/>
              <a:gd name="connsiteX3483" fmla="*/ 1798849 w 4953000"/>
              <a:gd name="connsiteY3483" fmla="*/ 53694 h 769442"/>
              <a:gd name="connsiteX3484" fmla="*/ 1808851 w 4953000"/>
              <a:gd name="connsiteY3484" fmla="*/ 49619 h 769442"/>
              <a:gd name="connsiteX3485" fmla="*/ 1826136 w 4953000"/>
              <a:gd name="connsiteY3485" fmla="*/ 58336 h 769442"/>
              <a:gd name="connsiteX3486" fmla="*/ 1836297 w 4953000"/>
              <a:gd name="connsiteY3486" fmla="*/ 48647 h 769442"/>
              <a:gd name="connsiteX3487" fmla="*/ 1844438 w 4953000"/>
              <a:gd name="connsiteY3487" fmla="*/ 47094 h 769442"/>
              <a:gd name="connsiteX3488" fmla="*/ 1856299 w 4953000"/>
              <a:gd name="connsiteY3488" fmla="*/ 47870 h 769442"/>
              <a:gd name="connsiteX3489" fmla="*/ 1858160 w 4953000"/>
              <a:gd name="connsiteY3489" fmla="*/ 51363 h 769442"/>
              <a:gd name="connsiteX3490" fmla="*/ 1858160 w 4953000"/>
              <a:gd name="connsiteY3490" fmla="*/ 52529 h 769442"/>
              <a:gd name="connsiteX3491" fmla="*/ 1853742 w 4953000"/>
              <a:gd name="connsiteY3491" fmla="*/ 53692 h 769442"/>
              <a:gd name="connsiteX3492" fmla="*/ 1845833 w 4953000"/>
              <a:gd name="connsiteY3492" fmla="*/ 58546 h 769442"/>
              <a:gd name="connsiteX3493" fmla="*/ 1829989 w 4953000"/>
              <a:gd name="connsiteY3493" fmla="*/ 60317 h 769442"/>
              <a:gd name="connsiteX3494" fmla="*/ 1822575 w 4953000"/>
              <a:gd name="connsiteY3494" fmla="*/ 66117 h 769442"/>
              <a:gd name="connsiteX3495" fmla="*/ 1807921 w 4953000"/>
              <a:gd name="connsiteY3495" fmla="*/ 89022 h 769442"/>
              <a:gd name="connsiteX3496" fmla="*/ 1807222 w 4953000"/>
              <a:gd name="connsiteY3496" fmla="*/ 90379 h 769442"/>
              <a:gd name="connsiteX3497" fmla="*/ 1819784 w 4953000"/>
              <a:gd name="connsiteY3497" fmla="*/ 92708 h 769442"/>
              <a:gd name="connsiteX3498" fmla="*/ 1819784 w 4953000"/>
              <a:gd name="connsiteY3498" fmla="*/ 91738 h 769442"/>
              <a:gd name="connsiteX3499" fmla="*/ 1829786 w 4953000"/>
              <a:gd name="connsiteY3499" fmla="*/ 89798 h 769442"/>
              <a:gd name="connsiteX3500" fmla="*/ 1836995 w 4953000"/>
              <a:gd name="connsiteY3500" fmla="*/ 89992 h 769442"/>
              <a:gd name="connsiteX3501" fmla="*/ 1856070 w 4953000"/>
              <a:gd name="connsiteY3501" fmla="*/ 85916 h 769442"/>
              <a:gd name="connsiteX3502" fmla="*/ 1879098 w 4953000"/>
              <a:gd name="connsiteY3502" fmla="*/ 86693 h 769442"/>
              <a:gd name="connsiteX3503" fmla="*/ 1882819 w 4953000"/>
              <a:gd name="connsiteY3503" fmla="*/ 88439 h 769442"/>
              <a:gd name="connsiteX3504" fmla="*/ 1889564 w 4953000"/>
              <a:gd name="connsiteY3504" fmla="*/ 91738 h 769442"/>
              <a:gd name="connsiteX3505" fmla="*/ 1900961 w 4953000"/>
              <a:gd name="connsiteY3505" fmla="*/ 97562 h 769442"/>
              <a:gd name="connsiteX3506" fmla="*/ 1915615 w 4953000"/>
              <a:gd name="connsiteY3506" fmla="*/ 95620 h 769442"/>
              <a:gd name="connsiteX3507" fmla="*/ 1915925 w 4953000"/>
              <a:gd name="connsiteY3507" fmla="*/ 95750 h 769442"/>
              <a:gd name="connsiteX3508" fmla="*/ 1913520 w 4953000"/>
              <a:gd name="connsiteY3508" fmla="*/ 88633 h 769442"/>
              <a:gd name="connsiteX3509" fmla="*/ 1912590 w 4953000"/>
              <a:gd name="connsiteY3509" fmla="*/ 86110 h 769442"/>
              <a:gd name="connsiteX3510" fmla="*/ 1911427 w 4953000"/>
              <a:gd name="connsiteY3510" fmla="*/ 83004 h 769442"/>
              <a:gd name="connsiteX3511" fmla="*/ 1920963 w 4953000"/>
              <a:gd name="connsiteY3511" fmla="*/ 74074 h 769442"/>
              <a:gd name="connsiteX3512" fmla="*/ 1929337 w 4953000"/>
              <a:gd name="connsiteY3512" fmla="*/ 72717 h 769442"/>
              <a:gd name="connsiteX3513" fmla="*/ 1931302 w 4953000"/>
              <a:gd name="connsiteY3513" fmla="*/ 72452 h 769442"/>
              <a:gd name="connsiteX3514" fmla="*/ 1922128 w 4953000"/>
              <a:gd name="connsiteY3514" fmla="*/ 55830 h 769442"/>
              <a:gd name="connsiteX3515" fmla="*/ 1921430 w 4953000"/>
              <a:gd name="connsiteY3515" fmla="*/ 47096 h 769442"/>
              <a:gd name="connsiteX3516" fmla="*/ 1921198 w 4953000"/>
              <a:gd name="connsiteY3516" fmla="*/ 42825 h 769442"/>
              <a:gd name="connsiteX3517" fmla="*/ 1936548 w 4953000"/>
              <a:gd name="connsiteY3517" fmla="*/ 48260 h 769442"/>
              <a:gd name="connsiteX3518" fmla="*/ 1941898 w 4953000"/>
              <a:gd name="connsiteY3518" fmla="*/ 50006 h 769442"/>
              <a:gd name="connsiteX3519" fmla="*/ 1952133 w 4953000"/>
              <a:gd name="connsiteY3519" fmla="*/ 52724 h 769442"/>
              <a:gd name="connsiteX3520" fmla="*/ 1961437 w 4953000"/>
              <a:gd name="connsiteY3520" fmla="*/ 56217 h 769442"/>
              <a:gd name="connsiteX3521" fmla="*/ 1965857 w 4953000"/>
              <a:gd name="connsiteY3521" fmla="*/ 53307 h 769442"/>
              <a:gd name="connsiteX3522" fmla="*/ 1967950 w 4953000"/>
              <a:gd name="connsiteY3522" fmla="*/ 51948 h 769442"/>
              <a:gd name="connsiteX3523" fmla="*/ 1983534 w 4953000"/>
              <a:gd name="connsiteY3523" fmla="*/ 59129 h 769442"/>
              <a:gd name="connsiteX3524" fmla="*/ 1989117 w 4953000"/>
              <a:gd name="connsiteY3524" fmla="*/ 61458 h 769442"/>
              <a:gd name="connsiteX3525" fmla="*/ 1994467 w 4953000"/>
              <a:gd name="connsiteY3525" fmla="*/ 63594 h 769442"/>
              <a:gd name="connsiteX3526" fmla="*/ 1988186 w 4953000"/>
              <a:gd name="connsiteY3526" fmla="*/ 71552 h 769442"/>
              <a:gd name="connsiteX3527" fmla="*/ 1986790 w 4953000"/>
              <a:gd name="connsiteY3527" fmla="*/ 73494 h 769442"/>
              <a:gd name="connsiteX3528" fmla="*/ 1964460 w 4953000"/>
              <a:gd name="connsiteY3528" fmla="*/ 81451 h 769442"/>
              <a:gd name="connsiteX3529" fmla="*/ 1962834 w 4953000"/>
              <a:gd name="connsiteY3529" fmla="*/ 86693 h 769442"/>
              <a:gd name="connsiteX3530" fmla="*/ 1970277 w 4953000"/>
              <a:gd name="connsiteY3530" fmla="*/ 98339 h 769442"/>
              <a:gd name="connsiteX3531" fmla="*/ 1971671 w 4953000"/>
              <a:gd name="connsiteY3531" fmla="*/ 97949 h 769442"/>
              <a:gd name="connsiteX3532" fmla="*/ 1981674 w 4953000"/>
              <a:gd name="connsiteY3532" fmla="*/ 94067 h 769442"/>
              <a:gd name="connsiteX3533" fmla="*/ 2004235 w 4953000"/>
              <a:gd name="connsiteY3533" fmla="*/ 97562 h 769442"/>
              <a:gd name="connsiteX3534" fmla="*/ 2027495 w 4953000"/>
              <a:gd name="connsiteY3534" fmla="*/ 89798 h 769442"/>
              <a:gd name="connsiteX3535" fmla="*/ 2035170 w 4953000"/>
              <a:gd name="connsiteY3535" fmla="*/ 88439 h 769442"/>
              <a:gd name="connsiteX3536" fmla="*/ 2049361 w 4953000"/>
              <a:gd name="connsiteY3536" fmla="*/ 85333 h 769442"/>
              <a:gd name="connsiteX3537" fmla="*/ 2037910 w 4953000"/>
              <a:gd name="connsiteY3537" fmla="*/ 72530 h 769442"/>
              <a:gd name="connsiteX3538" fmla="*/ 2029820 w 4953000"/>
              <a:gd name="connsiteY3538" fmla="*/ 73687 h 769442"/>
              <a:gd name="connsiteX3539" fmla="*/ 2019586 w 4953000"/>
              <a:gd name="connsiteY3539" fmla="*/ 54858 h 769442"/>
              <a:gd name="connsiteX3540" fmla="*/ 2024006 w 4953000"/>
              <a:gd name="connsiteY3540" fmla="*/ 55830 h 769442"/>
              <a:gd name="connsiteX3541" fmla="*/ 2045869 w 4953000"/>
              <a:gd name="connsiteY3541" fmla="*/ 60488 h 769442"/>
              <a:gd name="connsiteX3542" fmla="*/ 2065175 w 4953000"/>
              <a:gd name="connsiteY3542" fmla="*/ 49619 h 769442"/>
              <a:gd name="connsiteX3543" fmla="*/ 2086806 w 4953000"/>
              <a:gd name="connsiteY3543" fmla="*/ 47677 h 769442"/>
              <a:gd name="connsiteX3544" fmla="*/ 2082154 w 4953000"/>
              <a:gd name="connsiteY3544" fmla="*/ 43601 h 769442"/>
              <a:gd name="connsiteX3545" fmla="*/ 2084482 w 4953000"/>
              <a:gd name="connsiteY3545" fmla="*/ 38943 h 769442"/>
              <a:gd name="connsiteX3546" fmla="*/ 2090994 w 4953000"/>
              <a:gd name="connsiteY3546" fmla="*/ 42048 h 769442"/>
              <a:gd name="connsiteX3547" fmla="*/ 2090994 w 4953000"/>
              <a:gd name="connsiteY3547" fmla="*/ 44184 h 769442"/>
              <a:gd name="connsiteX3548" fmla="*/ 2106579 w 4953000"/>
              <a:gd name="connsiteY3548" fmla="*/ 51172 h 769442"/>
              <a:gd name="connsiteX3549" fmla="*/ 2112626 w 4953000"/>
              <a:gd name="connsiteY3549" fmla="*/ 49619 h 769442"/>
              <a:gd name="connsiteX3550" fmla="*/ 2126118 w 4953000"/>
              <a:gd name="connsiteY3550" fmla="*/ 55441 h 769442"/>
              <a:gd name="connsiteX3551" fmla="*/ 2152401 w 4953000"/>
              <a:gd name="connsiteY3551" fmla="*/ 55636 h 769442"/>
              <a:gd name="connsiteX3552" fmla="*/ 2170310 w 4953000"/>
              <a:gd name="connsiteY3552" fmla="*/ 42825 h 769442"/>
              <a:gd name="connsiteX3553" fmla="*/ 2175661 w 4953000"/>
              <a:gd name="connsiteY3553" fmla="*/ 43407 h 769442"/>
              <a:gd name="connsiteX3554" fmla="*/ 2192176 w 4953000"/>
              <a:gd name="connsiteY3554" fmla="*/ 44960 h 769442"/>
              <a:gd name="connsiteX3555" fmla="*/ 2193802 w 4953000"/>
              <a:gd name="connsiteY3555" fmla="*/ 57383 h 769442"/>
              <a:gd name="connsiteX3556" fmla="*/ 2176823 w 4953000"/>
              <a:gd name="connsiteY3556" fmla="*/ 65534 h 769442"/>
              <a:gd name="connsiteX3557" fmla="*/ 2188918 w 4953000"/>
              <a:gd name="connsiteY3557" fmla="*/ 72522 h 769442"/>
              <a:gd name="connsiteX3558" fmla="*/ 2206132 w 4953000"/>
              <a:gd name="connsiteY3558" fmla="*/ 72522 h 769442"/>
              <a:gd name="connsiteX3559" fmla="*/ 2194037 w 4953000"/>
              <a:gd name="connsiteY3559" fmla="*/ 85140 h 769442"/>
              <a:gd name="connsiteX3560" fmla="*/ 2185663 w 4953000"/>
              <a:gd name="connsiteY3560" fmla="*/ 85721 h 769442"/>
              <a:gd name="connsiteX3561" fmla="*/ 2179614 w 4953000"/>
              <a:gd name="connsiteY3561" fmla="*/ 86110 h 769442"/>
              <a:gd name="connsiteX3562" fmla="*/ 2168450 w 4953000"/>
              <a:gd name="connsiteY3562" fmla="*/ 69805 h 769442"/>
              <a:gd name="connsiteX3563" fmla="*/ 2156354 w 4953000"/>
              <a:gd name="connsiteY3563" fmla="*/ 77376 h 769442"/>
              <a:gd name="connsiteX3564" fmla="*/ 2154726 w 4953000"/>
              <a:gd name="connsiteY3564" fmla="*/ 78346 h 769442"/>
              <a:gd name="connsiteX3565" fmla="*/ 2149610 w 4953000"/>
              <a:gd name="connsiteY3565" fmla="*/ 75240 h 769442"/>
              <a:gd name="connsiteX3566" fmla="*/ 2150772 w 4953000"/>
              <a:gd name="connsiteY3566" fmla="*/ 68835 h 769442"/>
              <a:gd name="connsiteX3567" fmla="*/ 2139839 w 4953000"/>
              <a:gd name="connsiteY3567" fmla="*/ 68059 h 769442"/>
              <a:gd name="connsiteX3568" fmla="*/ 2124721 w 4953000"/>
              <a:gd name="connsiteY3568" fmla="*/ 72328 h 769442"/>
              <a:gd name="connsiteX3569" fmla="*/ 2123326 w 4953000"/>
              <a:gd name="connsiteY3569" fmla="*/ 71552 h 769442"/>
              <a:gd name="connsiteX3570" fmla="*/ 2116579 w 4953000"/>
              <a:gd name="connsiteY3570" fmla="*/ 67282 h 769442"/>
              <a:gd name="connsiteX3571" fmla="*/ 2110997 w 4953000"/>
              <a:gd name="connsiteY3571" fmla="*/ 66310 h 769442"/>
              <a:gd name="connsiteX3572" fmla="*/ 2099832 w 4953000"/>
              <a:gd name="connsiteY3572" fmla="*/ 69222 h 769442"/>
              <a:gd name="connsiteX3573" fmla="*/ 2082389 w 4953000"/>
              <a:gd name="connsiteY3573" fmla="*/ 79316 h 769442"/>
              <a:gd name="connsiteX3574" fmla="*/ 2058894 w 4953000"/>
              <a:gd name="connsiteY3574" fmla="*/ 72522 h 769442"/>
              <a:gd name="connsiteX3575" fmla="*/ 2058865 w 4953000"/>
              <a:gd name="connsiteY3575" fmla="*/ 72522 h 769442"/>
              <a:gd name="connsiteX3576" fmla="*/ 2073085 w 4953000"/>
              <a:gd name="connsiteY3576" fmla="*/ 86303 h 769442"/>
              <a:gd name="connsiteX3577" fmla="*/ 2071456 w 4953000"/>
              <a:gd name="connsiteY3577" fmla="*/ 87080 h 769442"/>
              <a:gd name="connsiteX3578" fmla="*/ 2074714 w 4953000"/>
              <a:gd name="connsiteY3578" fmla="*/ 97562 h 769442"/>
              <a:gd name="connsiteX3579" fmla="*/ 2076108 w 4953000"/>
              <a:gd name="connsiteY3579" fmla="*/ 98339 h 769442"/>
              <a:gd name="connsiteX3580" fmla="*/ 2081690 w 4953000"/>
              <a:gd name="connsiteY3580" fmla="*/ 94844 h 769442"/>
              <a:gd name="connsiteX3581" fmla="*/ 2094252 w 4953000"/>
              <a:gd name="connsiteY3581" fmla="*/ 92904 h 769442"/>
              <a:gd name="connsiteX3582" fmla="*/ 2128445 w 4953000"/>
              <a:gd name="connsiteY3582" fmla="*/ 94067 h 769442"/>
              <a:gd name="connsiteX3583" fmla="*/ 2122396 w 4953000"/>
              <a:gd name="connsiteY3583" fmla="*/ 84751 h 769442"/>
              <a:gd name="connsiteX3584" fmla="*/ 2117512 w 4953000"/>
              <a:gd name="connsiteY3584" fmla="*/ 85333 h 769442"/>
              <a:gd name="connsiteX3585" fmla="*/ 2112860 w 4953000"/>
              <a:gd name="connsiteY3585" fmla="*/ 85916 h 769442"/>
              <a:gd name="connsiteX3586" fmla="*/ 2115651 w 4953000"/>
              <a:gd name="connsiteY3586" fmla="*/ 72911 h 769442"/>
              <a:gd name="connsiteX3587" fmla="*/ 2126118 w 4953000"/>
              <a:gd name="connsiteY3587" fmla="*/ 78346 h 769442"/>
              <a:gd name="connsiteX3588" fmla="*/ 2136818 w 4953000"/>
              <a:gd name="connsiteY3588" fmla="*/ 83781 h 769442"/>
              <a:gd name="connsiteX3589" fmla="*/ 2144958 w 4953000"/>
              <a:gd name="connsiteY3589" fmla="*/ 83781 h 769442"/>
              <a:gd name="connsiteX3590" fmla="*/ 2163102 w 4953000"/>
              <a:gd name="connsiteY3590" fmla="*/ 97562 h 769442"/>
              <a:gd name="connsiteX3591" fmla="*/ 2165893 w 4953000"/>
              <a:gd name="connsiteY3591" fmla="*/ 95620 h 769442"/>
              <a:gd name="connsiteX3592" fmla="*/ 2166357 w 4953000"/>
              <a:gd name="connsiteY3592" fmla="*/ 95233 h 769442"/>
              <a:gd name="connsiteX3593" fmla="*/ 2175197 w 4953000"/>
              <a:gd name="connsiteY3593" fmla="*/ 98532 h 769442"/>
              <a:gd name="connsiteX3594" fmla="*/ 2197060 w 4953000"/>
              <a:gd name="connsiteY3594" fmla="*/ 101831 h 769442"/>
              <a:gd name="connsiteX3595" fmla="*/ 2210086 w 4953000"/>
              <a:gd name="connsiteY3595" fmla="*/ 89603 h 769442"/>
              <a:gd name="connsiteX3596" fmla="*/ 2232650 w 4953000"/>
              <a:gd name="connsiteY3596" fmla="*/ 90962 h 769442"/>
              <a:gd name="connsiteX3597" fmla="*/ 2260794 w 4953000"/>
              <a:gd name="connsiteY3597" fmla="*/ 94261 h 769442"/>
              <a:gd name="connsiteX3598" fmla="*/ 2278005 w 4953000"/>
              <a:gd name="connsiteY3598" fmla="*/ 83974 h 769442"/>
              <a:gd name="connsiteX3599" fmla="*/ 2305917 w 4953000"/>
              <a:gd name="connsiteY3599" fmla="*/ 94650 h 769442"/>
              <a:gd name="connsiteX3600" fmla="*/ 2301731 w 4953000"/>
              <a:gd name="connsiteY3600" fmla="*/ 90768 h 769442"/>
              <a:gd name="connsiteX3601" fmla="*/ 2295218 w 4953000"/>
              <a:gd name="connsiteY3601" fmla="*/ 84751 h 769442"/>
              <a:gd name="connsiteX3602" fmla="*/ 2310105 w 4953000"/>
              <a:gd name="connsiteY3602" fmla="*/ 90185 h 769442"/>
              <a:gd name="connsiteX3603" fmla="*/ 2310337 w 4953000"/>
              <a:gd name="connsiteY3603" fmla="*/ 94844 h 769442"/>
              <a:gd name="connsiteX3604" fmla="*/ 2321270 w 4953000"/>
              <a:gd name="connsiteY3604" fmla="*/ 105907 h 769442"/>
              <a:gd name="connsiteX3605" fmla="*/ 2348017 w 4953000"/>
              <a:gd name="connsiteY3605" fmla="*/ 102221 h 769442"/>
              <a:gd name="connsiteX3606" fmla="*/ 2362207 w 4953000"/>
              <a:gd name="connsiteY3606" fmla="*/ 98143 h 769442"/>
              <a:gd name="connsiteX3607" fmla="*/ 2371045 w 4953000"/>
              <a:gd name="connsiteY3607" fmla="*/ 102025 h 769442"/>
              <a:gd name="connsiteX3608" fmla="*/ 2398261 w 4953000"/>
              <a:gd name="connsiteY3608" fmla="*/ 90768 h 769442"/>
              <a:gd name="connsiteX3609" fmla="*/ 2393609 w 4953000"/>
              <a:gd name="connsiteY3609" fmla="*/ 81838 h 769442"/>
              <a:gd name="connsiteX3610" fmla="*/ 2395702 w 4953000"/>
              <a:gd name="connsiteY3610" fmla="*/ 80868 h 769442"/>
              <a:gd name="connsiteX3611" fmla="*/ 2401052 w 4953000"/>
              <a:gd name="connsiteY3611" fmla="*/ 84168 h 769442"/>
              <a:gd name="connsiteX3612" fmla="*/ 2407098 w 4953000"/>
              <a:gd name="connsiteY3612" fmla="*/ 73494 h 769442"/>
              <a:gd name="connsiteX3613" fmla="*/ 2404774 w 4953000"/>
              <a:gd name="connsiteY3613" fmla="*/ 69805 h 769442"/>
              <a:gd name="connsiteX3614" fmla="*/ 2404307 w 4953000"/>
              <a:gd name="connsiteY3614" fmla="*/ 69222 h 769442"/>
              <a:gd name="connsiteX3615" fmla="*/ 2388258 w 4953000"/>
              <a:gd name="connsiteY3615" fmla="*/ 68059 h 769442"/>
              <a:gd name="connsiteX3616" fmla="*/ 2361277 w 4953000"/>
              <a:gd name="connsiteY3616" fmla="*/ 76986 h 769442"/>
              <a:gd name="connsiteX3617" fmla="*/ 2361045 w 4953000"/>
              <a:gd name="connsiteY3617" fmla="*/ 64953 h 769442"/>
              <a:gd name="connsiteX3618" fmla="*/ 2372210 w 4953000"/>
              <a:gd name="connsiteY3618" fmla="*/ 56413 h 769442"/>
              <a:gd name="connsiteX3619" fmla="*/ 2371975 w 4953000"/>
              <a:gd name="connsiteY3619" fmla="*/ 50589 h 769442"/>
              <a:gd name="connsiteX3620" fmla="*/ 2373140 w 4953000"/>
              <a:gd name="connsiteY3620" fmla="*/ 50782 h 769442"/>
              <a:gd name="connsiteX3621" fmla="*/ 2386862 w 4953000"/>
              <a:gd name="connsiteY3621" fmla="*/ 53888 h 769442"/>
              <a:gd name="connsiteX3622" fmla="*/ 2411518 w 4953000"/>
              <a:gd name="connsiteY3622" fmla="*/ 54277 h 769442"/>
              <a:gd name="connsiteX3623" fmla="*/ 2411518 w 4953000"/>
              <a:gd name="connsiteY3623" fmla="*/ 52724 h 769442"/>
              <a:gd name="connsiteX3624" fmla="*/ 2411518 w 4953000"/>
              <a:gd name="connsiteY3624" fmla="*/ 50589 h 769442"/>
              <a:gd name="connsiteX3625" fmla="*/ 2425474 w 4953000"/>
              <a:gd name="connsiteY3625" fmla="*/ 45543 h 769442"/>
              <a:gd name="connsiteX3626" fmla="*/ 2442222 w 4953000"/>
              <a:gd name="connsiteY3626" fmla="*/ 39719 h 769442"/>
              <a:gd name="connsiteX3627" fmla="*/ 2441755 w 4953000"/>
              <a:gd name="connsiteY3627" fmla="*/ 55441 h 769442"/>
              <a:gd name="connsiteX3628" fmla="*/ 2452688 w 4953000"/>
              <a:gd name="connsiteY3628" fmla="*/ 56023 h 769442"/>
              <a:gd name="connsiteX3629" fmla="*/ 2463853 w 4953000"/>
              <a:gd name="connsiteY3629" fmla="*/ 63205 h 769442"/>
              <a:gd name="connsiteX3630" fmla="*/ 2458502 w 4953000"/>
              <a:gd name="connsiteY3630" fmla="*/ 68252 h 769442"/>
              <a:gd name="connsiteX3631" fmla="*/ 2452688 w 4953000"/>
              <a:gd name="connsiteY3631" fmla="*/ 70582 h 769442"/>
              <a:gd name="connsiteX3632" fmla="*/ 2438034 w 4953000"/>
              <a:gd name="connsiteY3632" fmla="*/ 74270 h 769442"/>
              <a:gd name="connsiteX3633" fmla="*/ 2428498 w 4953000"/>
              <a:gd name="connsiteY3633" fmla="*/ 63981 h 769442"/>
              <a:gd name="connsiteX3634" fmla="*/ 2420822 w 4953000"/>
              <a:gd name="connsiteY3634" fmla="*/ 71552 h 769442"/>
              <a:gd name="connsiteX3635" fmla="*/ 2426869 w 4953000"/>
              <a:gd name="connsiteY3635" fmla="*/ 84751 h 769442"/>
              <a:gd name="connsiteX3636" fmla="*/ 2423147 w 4953000"/>
              <a:gd name="connsiteY3636" fmla="*/ 85333 h 769442"/>
              <a:gd name="connsiteX3637" fmla="*/ 2417565 w 4953000"/>
              <a:gd name="connsiteY3637" fmla="*/ 89022 h 769442"/>
              <a:gd name="connsiteX3638" fmla="*/ 2419194 w 4953000"/>
              <a:gd name="connsiteY3638" fmla="*/ 92708 h 769442"/>
              <a:gd name="connsiteX3639" fmla="*/ 2427336 w 4953000"/>
              <a:gd name="connsiteY3639" fmla="*/ 96203 h 769442"/>
              <a:gd name="connsiteX3640" fmla="*/ 2452224 w 4953000"/>
              <a:gd name="connsiteY3640" fmla="*/ 87469 h 769442"/>
              <a:gd name="connsiteX3641" fmla="*/ 2464784 w 4953000"/>
              <a:gd name="connsiteY3641" fmla="*/ 97949 h 769442"/>
              <a:gd name="connsiteX3642" fmla="*/ 2465946 w 4953000"/>
              <a:gd name="connsiteY3642" fmla="*/ 98919 h 769442"/>
              <a:gd name="connsiteX3643" fmla="*/ 2473856 w 4953000"/>
              <a:gd name="connsiteY3643" fmla="*/ 102025 h 769442"/>
              <a:gd name="connsiteX3644" fmla="*/ 2491533 w 4953000"/>
              <a:gd name="connsiteY3644" fmla="*/ 105131 h 769442"/>
              <a:gd name="connsiteX3645" fmla="*/ 2521074 w 4953000"/>
              <a:gd name="connsiteY3645" fmla="*/ 102221 h 769442"/>
              <a:gd name="connsiteX3646" fmla="*/ 2529680 w 4953000"/>
              <a:gd name="connsiteY3646" fmla="*/ 101055 h 769442"/>
              <a:gd name="connsiteX3647" fmla="*/ 2557125 w 4953000"/>
              <a:gd name="connsiteY3647" fmla="*/ 96397 h 769442"/>
              <a:gd name="connsiteX3648" fmla="*/ 2562708 w 4953000"/>
              <a:gd name="connsiteY3648" fmla="*/ 100085 h 769442"/>
              <a:gd name="connsiteX3649" fmla="*/ 2565965 w 4953000"/>
              <a:gd name="connsiteY3649" fmla="*/ 102414 h 769442"/>
              <a:gd name="connsiteX3650" fmla="*/ 2576664 w 4953000"/>
              <a:gd name="connsiteY3650" fmla="*/ 98726 h 769442"/>
              <a:gd name="connsiteX3651" fmla="*/ 2573872 w 4953000"/>
              <a:gd name="connsiteY3651" fmla="*/ 94457 h 769442"/>
              <a:gd name="connsiteX3652" fmla="*/ 2591086 w 4953000"/>
              <a:gd name="connsiteY3652" fmla="*/ 97173 h 769442"/>
              <a:gd name="connsiteX3653" fmla="*/ 2604344 w 4953000"/>
              <a:gd name="connsiteY3653" fmla="*/ 97756 h 769442"/>
              <a:gd name="connsiteX3654" fmla="*/ 2612717 w 4953000"/>
              <a:gd name="connsiteY3654" fmla="*/ 104354 h 769442"/>
              <a:gd name="connsiteX3655" fmla="*/ 2618998 w 4953000"/>
              <a:gd name="connsiteY3655" fmla="*/ 103773 h 769442"/>
              <a:gd name="connsiteX3656" fmla="*/ 2628070 w 4953000"/>
              <a:gd name="connsiteY3656" fmla="*/ 97949 h 769442"/>
              <a:gd name="connsiteX3657" fmla="*/ 2644817 w 4953000"/>
              <a:gd name="connsiteY3657" fmla="*/ 92127 h 769442"/>
              <a:gd name="connsiteX3658" fmla="*/ 2650397 w 4953000"/>
              <a:gd name="connsiteY3658" fmla="*/ 83391 h 769442"/>
              <a:gd name="connsiteX3659" fmla="*/ 2653887 w 4953000"/>
              <a:gd name="connsiteY3659" fmla="*/ 85916 h 769442"/>
              <a:gd name="connsiteX3660" fmla="*/ 2663425 w 4953000"/>
              <a:gd name="connsiteY3660" fmla="*/ 95814 h 769442"/>
              <a:gd name="connsiteX3661" fmla="*/ 2666912 w 4953000"/>
              <a:gd name="connsiteY3661" fmla="*/ 97367 h 769442"/>
              <a:gd name="connsiteX3662" fmla="*/ 2680868 w 4953000"/>
              <a:gd name="connsiteY3662" fmla="*/ 96979 h 769442"/>
              <a:gd name="connsiteX3663" fmla="*/ 2689010 w 4953000"/>
              <a:gd name="connsiteY3663" fmla="*/ 99891 h 769442"/>
              <a:gd name="connsiteX3664" fmla="*/ 2693894 w 4953000"/>
              <a:gd name="connsiteY3664" fmla="*/ 88633 h 769442"/>
              <a:gd name="connsiteX3665" fmla="*/ 2692033 w 4953000"/>
              <a:gd name="connsiteY3665" fmla="*/ 68835 h 769442"/>
              <a:gd name="connsiteX3666" fmla="*/ 2683660 w 4953000"/>
              <a:gd name="connsiteY3666" fmla="*/ 50978 h 769442"/>
              <a:gd name="connsiteX3667" fmla="*/ 2686451 w 4953000"/>
              <a:gd name="connsiteY3667" fmla="*/ 51559 h 769442"/>
              <a:gd name="connsiteX3668" fmla="*/ 2692732 w 4953000"/>
              <a:gd name="connsiteY3668" fmla="*/ 52724 h 769442"/>
              <a:gd name="connsiteX3669" fmla="*/ 2711806 w 4953000"/>
              <a:gd name="connsiteY3669" fmla="*/ 55054 h 769442"/>
              <a:gd name="connsiteX3670" fmla="*/ 2729249 w 4953000"/>
              <a:gd name="connsiteY3670" fmla="*/ 55054 h 769442"/>
              <a:gd name="connsiteX3671" fmla="*/ 2727855 w 4953000"/>
              <a:gd name="connsiteY3671" fmla="*/ 55636 h 769442"/>
              <a:gd name="connsiteX3672" fmla="*/ 2726692 w 4953000"/>
              <a:gd name="connsiteY3672" fmla="*/ 70969 h 769442"/>
              <a:gd name="connsiteX3673" fmla="*/ 2728551 w 4953000"/>
              <a:gd name="connsiteY3673" fmla="*/ 72134 h 769442"/>
              <a:gd name="connsiteX3674" fmla="*/ 2737159 w 4953000"/>
              <a:gd name="connsiteY3674" fmla="*/ 65923 h 769442"/>
              <a:gd name="connsiteX3675" fmla="*/ 2743672 w 4953000"/>
              <a:gd name="connsiteY3675" fmla="*/ 56994 h 769442"/>
              <a:gd name="connsiteX3676" fmla="*/ 2762048 w 4953000"/>
              <a:gd name="connsiteY3676" fmla="*/ 58159 h 769442"/>
              <a:gd name="connsiteX3677" fmla="*/ 2787400 w 4953000"/>
              <a:gd name="connsiteY3677" fmla="*/ 58159 h 769442"/>
              <a:gd name="connsiteX3678" fmla="*/ 2788795 w 4953000"/>
              <a:gd name="connsiteY3678" fmla="*/ 53694 h 769442"/>
              <a:gd name="connsiteX3679" fmla="*/ 2790192 w 4953000"/>
              <a:gd name="connsiteY3679" fmla="*/ 49425 h 769442"/>
              <a:gd name="connsiteX3680" fmla="*/ 2802751 w 4953000"/>
              <a:gd name="connsiteY3680" fmla="*/ 60682 h 769442"/>
              <a:gd name="connsiteX3681" fmla="*/ 2808334 w 4953000"/>
              <a:gd name="connsiteY3681" fmla="*/ 71261 h 769442"/>
              <a:gd name="connsiteX3682" fmla="*/ 2810417 w 4953000"/>
              <a:gd name="connsiteY3682" fmla="*/ 74347 h 769442"/>
              <a:gd name="connsiteX3683" fmla="*/ 2791586 w 4953000"/>
              <a:gd name="connsiteY3683" fmla="*/ 76404 h 769442"/>
              <a:gd name="connsiteX3684" fmla="*/ 2769955 w 4953000"/>
              <a:gd name="connsiteY3684" fmla="*/ 67670 h 769442"/>
              <a:gd name="connsiteX3685" fmla="*/ 2755767 w 4953000"/>
              <a:gd name="connsiteY3685" fmla="*/ 71164 h 769442"/>
              <a:gd name="connsiteX3686" fmla="*/ 2747393 w 4953000"/>
              <a:gd name="connsiteY3686" fmla="*/ 75823 h 769442"/>
              <a:gd name="connsiteX3687" fmla="*/ 2737391 w 4953000"/>
              <a:gd name="connsiteY3687" fmla="*/ 81451 h 769442"/>
              <a:gd name="connsiteX3688" fmla="*/ 2711806 w 4953000"/>
              <a:gd name="connsiteY3688" fmla="*/ 76793 h 769442"/>
              <a:gd name="connsiteX3689" fmla="*/ 2709247 w 4953000"/>
              <a:gd name="connsiteY3689" fmla="*/ 87080 h 769442"/>
              <a:gd name="connsiteX3690" fmla="*/ 2712736 w 4953000"/>
              <a:gd name="connsiteY3690" fmla="*/ 89798 h 769442"/>
              <a:gd name="connsiteX3691" fmla="*/ 2722272 w 4953000"/>
              <a:gd name="connsiteY3691" fmla="*/ 97756 h 769442"/>
              <a:gd name="connsiteX3692" fmla="*/ 2723435 w 4953000"/>
              <a:gd name="connsiteY3692" fmla="*/ 98532 h 769442"/>
              <a:gd name="connsiteX3693" fmla="*/ 2729249 w 4953000"/>
              <a:gd name="connsiteY3693" fmla="*/ 94650 h 769442"/>
              <a:gd name="connsiteX3694" fmla="*/ 2728319 w 4953000"/>
              <a:gd name="connsiteY3694" fmla="*/ 93680 h 769442"/>
              <a:gd name="connsiteX3695" fmla="*/ 2732275 w 4953000"/>
              <a:gd name="connsiteY3695" fmla="*/ 85916 h 769442"/>
              <a:gd name="connsiteX3696" fmla="*/ 2751347 w 4953000"/>
              <a:gd name="connsiteY3696" fmla="*/ 83004 h 769442"/>
              <a:gd name="connsiteX3697" fmla="*/ 2761581 w 4953000"/>
              <a:gd name="connsiteY3697" fmla="*/ 82421 h 769442"/>
              <a:gd name="connsiteX3698" fmla="*/ 2769024 w 4953000"/>
              <a:gd name="connsiteY3698" fmla="*/ 88439 h 769442"/>
              <a:gd name="connsiteX3699" fmla="*/ 2774607 w 4953000"/>
              <a:gd name="connsiteY3699" fmla="*/ 88439 h 769442"/>
              <a:gd name="connsiteX3700" fmla="*/ 2774839 w 4953000"/>
              <a:gd name="connsiteY3700" fmla="*/ 101055 h 769442"/>
              <a:gd name="connsiteX3701" fmla="*/ 2826709 w 4953000"/>
              <a:gd name="connsiteY3701" fmla="*/ 104937 h 769442"/>
              <a:gd name="connsiteX3702" fmla="*/ 2829732 w 4953000"/>
              <a:gd name="connsiteY3702" fmla="*/ 102414 h 769442"/>
              <a:gd name="connsiteX3703" fmla="*/ 2842758 w 4953000"/>
              <a:gd name="connsiteY3703" fmla="*/ 93291 h 769442"/>
              <a:gd name="connsiteX3704" fmla="*/ 2843456 w 4953000"/>
              <a:gd name="connsiteY3704" fmla="*/ 92708 h 769442"/>
              <a:gd name="connsiteX3705" fmla="*/ 2840665 w 4953000"/>
              <a:gd name="connsiteY3705" fmla="*/ 89022 h 769442"/>
              <a:gd name="connsiteX3706" fmla="*/ 2831361 w 4953000"/>
              <a:gd name="connsiteY3706" fmla="*/ 88439 h 769442"/>
              <a:gd name="connsiteX3707" fmla="*/ 2819034 w 4953000"/>
              <a:gd name="connsiteY3707" fmla="*/ 81258 h 769442"/>
              <a:gd name="connsiteX3708" fmla="*/ 2832292 w 4953000"/>
              <a:gd name="connsiteY3708" fmla="*/ 68252 h 769442"/>
              <a:gd name="connsiteX3709" fmla="*/ 2844387 w 4953000"/>
              <a:gd name="connsiteY3709" fmla="*/ 61458 h 769442"/>
              <a:gd name="connsiteX3710" fmla="*/ 2841364 w 4953000"/>
              <a:gd name="connsiteY3710" fmla="*/ 81258 h 769442"/>
              <a:gd name="connsiteX3711" fmla="*/ 2842294 w 4953000"/>
              <a:gd name="connsiteY3711" fmla="*/ 81258 h 769442"/>
              <a:gd name="connsiteX3712" fmla="*/ 2846480 w 4953000"/>
              <a:gd name="connsiteY3712" fmla="*/ 81451 h 769442"/>
              <a:gd name="connsiteX3713" fmla="*/ 2851366 w 4953000"/>
              <a:gd name="connsiteY3713" fmla="*/ 88633 h 769442"/>
              <a:gd name="connsiteX3714" fmla="*/ 2851598 w 4953000"/>
              <a:gd name="connsiteY3714" fmla="*/ 91932 h 769442"/>
              <a:gd name="connsiteX3715" fmla="*/ 2853923 w 4953000"/>
              <a:gd name="connsiteY3715" fmla="*/ 99891 h 769442"/>
              <a:gd name="connsiteX3716" fmla="*/ 2866252 w 4953000"/>
              <a:gd name="connsiteY3716" fmla="*/ 102414 h 769442"/>
              <a:gd name="connsiteX3717" fmla="*/ 2877417 w 4953000"/>
              <a:gd name="connsiteY3717" fmla="*/ 95427 h 769442"/>
              <a:gd name="connsiteX3718" fmla="*/ 2879974 w 4953000"/>
              <a:gd name="connsiteY3718" fmla="*/ 93485 h 769442"/>
              <a:gd name="connsiteX3719" fmla="*/ 2887652 w 4953000"/>
              <a:gd name="connsiteY3719" fmla="*/ 93097 h 769442"/>
              <a:gd name="connsiteX3720" fmla="*/ 2911608 w 4953000"/>
              <a:gd name="connsiteY3720" fmla="*/ 94067 h 769442"/>
              <a:gd name="connsiteX3721" fmla="*/ 2919517 w 4953000"/>
              <a:gd name="connsiteY3721" fmla="*/ 99696 h 769442"/>
              <a:gd name="connsiteX3722" fmla="*/ 2936264 w 4953000"/>
              <a:gd name="connsiteY3722" fmla="*/ 102801 h 769442"/>
              <a:gd name="connsiteX3723" fmla="*/ 2959524 w 4953000"/>
              <a:gd name="connsiteY3723" fmla="*/ 102801 h 769442"/>
              <a:gd name="connsiteX3724" fmla="*/ 2968362 w 4953000"/>
              <a:gd name="connsiteY3724" fmla="*/ 102414 h 769442"/>
              <a:gd name="connsiteX3725" fmla="*/ 2994181 w 4953000"/>
              <a:gd name="connsiteY3725" fmla="*/ 100085 h 769442"/>
              <a:gd name="connsiteX3726" fmla="*/ 3003485 w 4953000"/>
              <a:gd name="connsiteY3726" fmla="*/ 100668 h 769442"/>
              <a:gd name="connsiteX3727" fmla="*/ 3044655 w 4953000"/>
              <a:gd name="connsiteY3727" fmla="*/ 98532 h 769442"/>
              <a:gd name="connsiteX3728" fmla="*/ 3046052 w 4953000"/>
              <a:gd name="connsiteY3728" fmla="*/ 99502 h 769442"/>
              <a:gd name="connsiteX3729" fmla="*/ 3058379 w 4953000"/>
              <a:gd name="connsiteY3729" fmla="*/ 99309 h 769442"/>
              <a:gd name="connsiteX3730" fmla="*/ 3077451 w 4953000"/>
              <a:gd name="connsiteY3730" fmla="*/ 90962 h 769442"/>
              <a:gd name="connsiteX3731" fmla="*/ 3093966 w 4953000"/>
              <a:gd name="connsiteY3731" fmla="*/ 89992 h 769442"/>
              <a:gd name="connsiteX3732" fmla="*/ 3096293 w 4953000"/>
              <a:gd name="connsiteY3732" fmla="*/ 84751 h 769442"/>
              <a:gd name="connsiteX3733" fmla="*/ 3089082 w 4953000"/>
              <a:gd name="connsiteY3733" fmla="*/ 82228 h 769442"/>
              <a:gd name="connsiteX3734" fmla="*/ 3077219 w 4953000"/>
              <a:gd name="connsiteY3734" fmla="*/ 84168 h 769442"/>
              <a:gd name="connsiteX3735" fmla="*/ 3073497 w 4953000"/>
              <a:gd name="connsiteY3735" fmla="*/ 81451 h 769442"/>
              <a:gd name="connsiteX3736" fmla="*/ 3072335 w 4953000"/>
              <a:gd name="connsiteY3736" fmla="*/ 73494 h 769442"/>
              <a:gd name="connsiteX3737" fmla="*/ 3071172 w 4953000"/>
              <a:gd name="connsiteY3737" fmla="*/ 73687 h 769442"/>
              <a:gd name="connsiteX3738" fmla="*/ 3052796 w 4953000"/>
              <a:gd name="connsiteY3738" fmla="*/ 79509 h 769442"/>
              <a:gd name="connsiteX3739" fmla="*/ 3038608 w 4953000"/>
              <a:gd name="connsiteY3739" fmla="*/ 81838 h 769442"/>
              <a:gd name="connsiteX3740" fmla="*/ 3019768 w 4953000"/>
              <a:gd name="connsiteY3740" fmla="*/ 80481 h 769442"/>
              <a:gd name="connsiteX3741" fmla="*/ 3003717 w 4953000"/>
              <a:gd name="connsiteY3741" fmla="*/ 73494 h 769442"/>
              <a:gd name="connsiteX3742" fmla="*/ 3016279 w 4953000"/>
              <a:gd name="connsiteY3742" fmla="*/ 66117 h 769442"/>
              <a:gd name="connsiteX3743" fmla="*/ 3036281 w 4953000"/>
              <a:gd name="connsiteY3743" fmla="*/ 64177 h 769442"/>
              <a:gd name="connsiteX3744" fmla="*/ 3060240 w 4953000"/>
              <a:gd name="connsiteY3744" fmla="*/ 57966 h 769442"/>
              <a:gd name="connsiteX3745" fmla="*/ 3065590 w 4953000"/>
              <a:gd name="connsiteY3745" fmla="*/ 56606 h 769442"/>
              <a:gd name="connsiteX3746" fmla="*/ 3081871 w 4953000"/>
              <a:gd name="connsiteY3746" fmla="*/ 65340 h 769442"/>
              <a:gd name="connsiteX3747" fmla="*/ 3096992 w 4953000"/>
              <a:gd name="connsiteY3747" fmla="*/ 63011 h 769442"/>
              <a:gd name="connsiteX3748" fmla="*/ 3101876 w 4953000"/>
              <a:gd name="connsiteY3748" fmla="*/ 75046 h 769442"/>
              <a:gd name="connsiteX3749" fmla="*/ 3120716 w 4953000"/>
              <a:gd name="connsiteY3749" fmla="*/ 72522 h 769442"/>
              <a:gd name="connsiteX3750" fmla="*/ 3121646 w 4953000"/>
              <a:gd name="connsiteY3750" fmla="*/ 74270 h 769442"/>
              <a:gd name="connsiteX3751" fmla="*/ 3131880 w 4953000"/>
              <a:gd name="connsiteY3751" fmla="*/ 90185 h 769442"/>
              <a:gd name="connsiteX3752" fmla="*/ 3167004 w 4953000"/>
              <a:gd name="connsiteY3752" fmla="*/ 99115 h 769442"/>
              <a:gd name="connsiteX3753" fmla="*/ 3177238 w 4953000"/>
              <a:gd name="connsiteY3753" fmla="*/ 101055 h 769442"/>
              <a:gd name="connsiteX3754" fmla="*/ 3186542 w 4953000"/>
              <a:gd name="connsiteY3754" fmla="*/ 92321 h 769442"/>
              <a:gd name="connsiteX3755" fmla="*/ 3201428 w 4953000"/>
              <a:gd name="connsiteY3755" fmla="*/ 89215 h 769442"/>
              <a:gd name="connsiteX3756" fmla="*/ 3217246 w 4953000"/>
              <a:gd name="connsiteY3756" fmla="*/ 94844 h 769442"/>
              <a:gd name="connsiteX3757" fmla="*/ 3237714 w 4953000"/>
              <a:gd name="connsiteY3757" fmla="*/ 109013 h 769442"/>
              <a:gd name="connsiteX3758" fmla="*/ 3253064 w 4953000"/>
              <a:gd name="connsiteY3758" fmla="*/ 104550 h 769442"/>
              <a:gd name="connsiteX3759" fmla="*/ 3276791 w 4953000"/>
              <a:gd name="connsiteY3759" fmla="*/ 94457 h 769442"/>
              <a:gd name="connsiteX3760" fmla="*/ 3267020 w 4953000"/>
              <a:gd name="connsiteY3760" fmla="*/ 86303 h 769442"/>
              <a:gd name="connsiteX3761" fmla="*/ 3266090 w 4953000"/>
              <a:gd name="connsiteY3761" fmla="*/ 85527 h 769442"/>
              <a:gd name="connsiteX3762" fmla="*/ 3281907 w 4953000"/>
              <a:gd name="connsiteY3762" fmla="*/ 83198 h 769442"/>
              <a:gd name="connsiteX3763" fmla="*/ 3290048 w 4953000"/>
              <a:gd name="connsiteY3763" fmla="*/ 95620 h 769442"/>
              <a:gd name="connsiteX3764" fmla="*/ 3288654 w 4953000"/>
              <a:gd name="connsiteY3764" fmla="*/ 99696 h 769442"/>
              <a:gd name="connsiteX3765" fmla="*/ 3307028 w 4953000"/>
              <a:gd name="connsiteY3765" fmla="*/ 93874 h 769442"/>
              <a:gd name="connsiteX3766" fmla="*/ 3327731 w 4953000"/>
              <a:gd name="connsiteY3766" fmla="*/ 84751 h 769442"/>
              <a:gd name="connsiteX3767" fmla="*/ 3323543 w 4953000"/>
              <a:gd name="connsiteY3767" fmla="*/ 96397 h 769442"/>
              <a:gd name="connsiteX3768" fmla="*/ 3329592 w 4953000"/>
              <a:gd name="connsiteY3768" fmla="*/ 99309 h 769442"/>
              <a:gd name="connsiteX3769" fmla="*/ 3359365 w 4953000"/>
              <a:gd name="connsiteY3769" fmla="*/ 103773 h 769442"/>
              <a:gd name="connsiteX3770" fmla="*/ 3367272 w 4953000"/>
              <a:gd name="connsiteY3770" fmla="*/ 105907 h 769442"/>
              <a:gd name="connsiteX3771" fmla="*/ 3366737 w 4953000"/>
              <a:gd name="connsiteY3771" fmla="*/ 94876 h 769442"/>
              <a:gd name="connsiteX3772" fmla="*/ 3368647 w 4953000"/>
              <a:gd name="connsiteY3772" fmla="*/ 93491 h 769442"/>
              <a:gd name="connsiteX3773" fmla="*/ 3383089 w 4953000"/>
              <a:gd name="connsiteY3773" fmla="*/ 95037 h 769442"/>
              <a:gd name="connsiteX3774" fmla="*/ 3392625 w 4953000"/>
              <a:gd name="connsiteY3774" fmla="*/ 102801 h 769442"/>
              <a:gd name="connsiteX3775" fmla="*/ 3392625 w 4953000"/>
              <a:gd name="connsiteY3775" fmla="*/ 104550 h 769442"/>
              <a:gd name="connsiteX3776" fmla="*/ 3397975 w 4953000"/>
              <a:gd name="connsiteY3776" fmla="*/ 105326 h 769442"/>
              <a:gd name="connsiteX3777" fmla="*/ 3403790 w 4953000"/>
              <a:gd name="connsiteY3777" fmla="*/ 97367 h 769442"/>
              <a:gd name="connsiteX3778" fmla="*/ 3415885 w 4953000"/>
              <a:gd name="connsiteY3778" fmla="*/ 100085 h 769442"/>
              <a:gd name="connsiteX3779" fmla="*/ 3434959 w 4953000"/>
              <a:gd name="connsiteY3779" fmla="*/ 101638 h 769442"/>
              <a:gd name="connsiteX3780" fmla="*/ 3450310 w 4953000"/>
              <a:gd name="connsiteY3780" fmla="*/ 101055 h 769442"/>
              <a:gd name="connsiteX3781" fmla="*/ 3447286 w 4953000"/>
              <a:gd name="connsiteY3781" fmla="*/ 85527 h 769442"/>
              <a:gd name="connsiteX3782" fmla="*/ 3445426 w 4953000"/>
              <a:gd name="connsiteY3782" fmla="*/ 74270 h 769442"/>
              <a:gd name="connsiteX3783" fmla="*/ 3418212 w 4953000"/>
              <a:gd name="connsiteY3783" fmla="*/ 70582 h 769442"/>
              <a:gd name="connsiteX3784" fmla="*/ 3408442 w 4953000"/>
              <a:gd name="connsiteY3784" fmla="*/ 89798 h 769442"/>
              <a:gd name="connsiteX3785" fmla="*/ 3397743 w 4953000"/>
              <a:gd name="connsiteY3785" fmla="*/ 81645 h 769442"/>
              <a:gd name="connsiteX3786" fmla="*/ 3392161 w 4953000"/>
              <a:gd name="connsiteY3786" fmla="*/ 76404 h 769442"/>
              <a:gd name="connsiteX3787" fmla="*/ 3368647 w 4953000"/>
              <a:gd name="connsiteY3787" fmla="*/ 93491 h 769442"/>
              <a:gd name="connsiteX3788" fmla="*/ 3366659 w 4953000"/>
              <a:gd name="connsiteY3788" fmla="*/ 93277 h 769442"/>
              <a:gd name="connsiteX3789" fmla="*/ 3366603 w 4953000"/>
              <a:gd name="connsiteY3789" fmla="*/ 92127 h 769442"/>
              <a:gd name="connsiteX3790" fmla="*/ 3357736 w 4953000"/>
              <a:gd name="connsiteY3790" fmla="*/ 92321 h 769442"/>
              <a:gd name="connsiteX3791" fmla="*/ 3366659 w 4953000"/>
              <a:gd name="connsiteY3791" fmla="*/ 93277 h 769442"/>
              <a:gd name="connsiteX3792" fmla="*/ 3366737 w 4953000"/>
              <a:gd name="connsiteY3792" fmla="*/ 94876 h 769442"/>
              <a:gd name="connsiteX3793" fmla="*/ 3365179 w 4953000"/>
              <a:gd name="connsiteY3793" fmla="*/ 96009 h 769442"/>
              <a:gd name="connsiteX3794" fmla="*/ 3361226 w 4953000"/>
              <a:gd name="connsiteY3794" fmla="*/ 95233 h 769442"/>
              <a:gd name="connsiteX3795" fmla="*/ 3350525 w 4953000"/>
              <a:gd name="connsiteY3795" fmla="*/ 93097 h 769442"/>
              <a:gd name="connsiteX3796" fmla="*/ 3354478 w 4953000"/>
              <a:gd name="connsiteY3796" fmla="*/ 77376 h 769442"/>
              <a:gd name="connsiteX3797" fmla="*/ 3355875 w 4953000"/>
              <a:gd name="connsiteY3797" fmla="*/ 67282 h 769442"/>
              <a:gd name="connsiteX3798" fmla="*/ 3385182 w 4953000"/>
              <a:gd name="connsiteY3798" fmla="*/ 61458 h 769442"/>
              <a:gd name="connsiteX3799" fmla="*/ 3390998 w 4953000"/>
              <a:gd name="connsiteY3799" fmla="*/ 53694 h 769442"/>
              <a:gd name="connsiteX3800" fmla="*/ 3391694 w 4953000"/>
              <a:gd name="connsiteY3800" fmla="*/ 54277 h 769442"/>
              <a:gd name="connsiteX3801" fmla="*/ 3423562 w 4953000"/>
              <a:gd name="connsiteY3801" fmla="*/ 60682 h 769442"/>
              <a:gd name="connsiteX3802" fmla="*/ 3424957 w 4953000"/>
              <a:gd name="connsiteY3802" fmla="*/ 61071 h 769442"/>
              <a:gd name="connsiteX3803" fmla="*/ 3439145 w 4953000"/>
              <a:gd name="connsiteY3803" fmla="*/ 59129 h 769442"/>
              <a:gd name="connsiteX3804" fmla="*/ 3456358 w 4953000"/>
              <a:gd name="connsiteY3804" fmla="*/ 64370 h 769442"/>
              <a:gd name="connsiteX3805" fmla="*/ 3471477 w 4953000"/>
              <a:gd name="connsiteY3805" fmla="*/ 54471 h 769442"/>
              <a:gd name="connsiteX3806" fmla="*/ 3488224 w 4953000"/>
              <a:gd name="connsiteY3806" fmla="*/ 58159 h 769442"/>
              <a:gd name="connsiteX3807" fmla="*/ 3490783 w 4953000"/>
              <a:gd name="connsiteY3807" fmla="*/ 56994 h 769442"/>
              <a:gd name="connsiteX3808" fmla="*/ 3507994 w 4953000"/>
              <a:gd name="connsiteY3808" fmla="*/ 49425 h 769442"/>
              <a:gd name="connsiteX3809" fmla="*/ 3527068 w 4953000"/>
              <a:gd name="connsiteY3809" fmla="*/ 52531 h 769442"/>
              <a:gd name="connsiteX3810" fmla="*/ 3543350 w 4953000"/>
              <a:gd name="connsiteY3810" fmla="*/ 52724 h 769442"/>
              <a:gd name="connsiteX3811" fmla="*/ 3571030 w 4953000"/>
              <a:gd name="connsiteY3811" fmla="*/ 50202 h 769442"/>
              <a:gd name="connsiteX3812" fmla="*/ 3574287 w 4953000"/>
              <a:gd name="connsiteY3812" fmla="*/ 50782 h 769442"/>
              <a:gd name="connsiteX3813" fmla="*/ 3584055 w 4953000"/>
              <a:gd name="connsiteY3813" fmla="*/ 52724 h 769442"/>
              <a:gd name="connsiteX3814" fmla="*/ 3607083 w 4953000"/>
              <a:gd name="connsiteY3814" fmla="*/ 53112 h 769442"/>
              <a:gd name="connsiteX3815" fmla="*/ 3608712 w 4953000"/>
              <a:gd name="connsiteY3815" fmla="*/ 52918 h 769442"/>
              <a:gd name="connsiteX3816" fmla="*/ 3625923 w 4953000"/>
              <a:gd name="connsiteY3816" fmla="*/ 60682 h 769442"/>
              <a:gd name="connsiteX3817" fmla="*/ 3618480 w 4953000"/>
              <a:gd name="connsiteY3817" fmla="*/ 67476 h 769442"/>
              <a:gd name="connsiteX3818" fmla="*/ 3626390 w 4953000"/>
              <a:gd name="connsiteY3818" fmla="*/ 77376 h 769442"/>
              <a:gd name="connsiteX3819" fmla="*/ 3623598 w 4953000"/>
              <a:gd name="connsiteY3819" fmla="*/ 77376 h 769442"/>
              <a:gd name="connsiteX3820" fmla="*/ 3612898 w 4953000"/>
              <a:gd name="connsiteY3820" fmla="*/ 65534 h 769442"/>
              <a:gd name="connsiteX3821" fmla="*/ 3604524 w 4953000"/>
              <a:gd name="connsiteY3821" fmla="*/ 64177 h 769442"/>
              <a:gd name="connsiteX3822" fmla="*/ 3602663 w 4953000"/>
              <a:gd name="connsiteY3822" fmla="*/ 67087 h 769442"/>
              <a:gd name="connsiteX3823" fmla="*/ 3597779 w 4953000"/>
              <a:gd name="connsiteY3823" fmla="*/ 71941 h 769442"/>
              <a:gd name="connsiteX3824" fmla="*/ 3593359 w 4953000"/>
              <a:gd name="connsiteY3824" fmla="*/ 69416 h 769442"/>
              <a:gd name="connsiteX3825" fmla="*/ 3576148 w 4953000"/>
              <a:gd name="connsiteY3825" fmla="*/ 81451 h 769442"/>
              <a:gd name="connsiteX3826" fmla="*/ 3571262 w 4953000"/>
              <a:gd name="connsiteY3826" fmla="*/ 86497 h 769442"/>
              <a:gd name="connsiteX3827" fmla="*/ 3577078 w 4953000"/>
              <a:gd name="connsiteY3827" fmla="*/ 96590 h 769442"/>
              <a:gd name="connsiteX3828" fmla="*/ 3589870 w 4953000"/>
              <a:gd name="connsiteY3828" fmla="*/ 95037 h 769442"/>
              <a:gd name="connsiteX3829" fmla="*/ 3593127 w 4953000"/>
              <a:gd name="connsiteY3829" fmla="*/ 92127 h 769442"/>
              <a:gd name="connsiteX3830" fmla="*/ 3600802 w 4953000"/>
              <a:gd name="connsiteY3830" fmla="*/ 89215 h 769442"/>
              <a:gd name="connsiteX3831" fmla="*/ 3612898 w 4953000"/>
              <a:gd name="connsiteY3831" fmla="*/ 95233 h 769442"/>
              <a:gd name="connsiteX3832" fmla="*/ 3641508 w 4953000"/>
              <a:gd name="connsiteY3832" fmla="*/ 83004 h 769442"/>
              <a:gd name="connsiteX3833" fmla="*/ 3649650 w 4953000"/>
              <a:gd name="connsiteY3833" fmla="*/ 85333 h 769442"/>
              <a:gd name="connsiteX3834" fmla="*/ 3659650 w 4953000"/>
              <a:gd name="connsiteY3834" fmla="*/ 88050 h 769442"/>
              <a:gd name="connsiteX3835" fmla="*/ 3657325 w 4953000"/>
              <a:gd name="connsiteY3835" fmla="*/ 98339 h 769442"/>
              <a:gd name="connsiteX3836" fmla="*/ 3660116 w 4953000"/>
              <a:gd name="connsiteY3836" fmla="*/ 98143 h 769442"/>
              <a:gd name="connsiteX3837" fmla="*/ 3666397 w 4953000"/>
              <a:gd name="connsiteY3837" fmla="*/ 92515 h 769442"/>
              <a:gd name="connsiteX3838" fmla="*/ 3664536 w 4953000"/>
              <a:gd name="connsiteY3838" fmla="*/ 90962 h 769442"/>
              <a:gd name="connsiteX3839" fmla="*/ 3676165 w 4953000"/>
              <a:gd name="connsiteY3839" fmla="*/ 84168 h 769442"/>
              <a:gd name="connsiteX3840" fmla="*/ 3687330 w 4953000"/>
              <a:gd name="connsiteY3840" fmla="*/ 94844 h 769442"/>
              <a:gd name="connsiteX3841" fmla="*/ 3690587 w 4953000"/>
              <a:gd name="connsiteY3841" fmla="*/ 93874 h 769442"/>
              <a:gd name="connsiteX3842" fmla="*/ 3706868 w 4953000"/>
              <a:gd name="connsiteY3842" fmla="*/ 95037 h 769442"/>
              <a:gd name="connsiteX3843" fmla="*/ 3708961 w 4953000"/>
              <a:gd name="connsiteY3843" fmla="*/ 96397 h 769442"/>
              <a:gd name="connsiteX3844" fmla="*/ 3729896 w 4953000"/>
              <a:gd name="connsiteY3844" fmla="*/ 94457 h 769442"/>
              <a:gd name="connsiteX3845" fmla="*/ 3737571 w 4953000"/>
              <a:gd name="connsiteY3845" fmla="*/ 97949 h 769442"/>
              <a:gd name="connsiteX3846" fmla="*/ 3746875 w 4953000"/>
              <a:gd name="connsiteY3846" fmla="*/ 93097 h 769442"/>
              <a:gd name="connsiteX3847" fmla="*/ 3739664 w 4953000"/>
              <a:gd name="connsiteY3847" fmla="*/ 84944 h 769442"/>
              <a:gd name="connsiteX3848" fmla="*/ 3741760 w 4953000"/>
              <a:gd name="connsiteY3848" fmla="*/ 85527 h 769442"/>
              <a:gd name="connsiteX3849" fmla="*/ 3748968 w 4953000"/>
              <a:gd name="connsiteY3849" fmla="*/ 87469 h 769442"/>
              <a:gd name="connsiteX3850" fmla="*/ 3762692 w 4953000"/>
              <a:gd name="connsiteY3850" fmla="*/ 83198 h 769442"/>
              <a:gd name="connsiteX3851" fmla="*/ 3774787 w 4953000"/>
              <a:gd name="connsiteY3851" fmla="*/ 85140 h 769442"/>
              <a:gd name="connsiteX3852" fmla="*/ 3794421 w 4953000"/>
              <a:gd name="connsiteY3852" fmla="*/ 79399 h 769442"/>
              <a:gd name="connsiteX3853" fmla="*/ 3795722 w 4953000"/>
              <a:gd name="connsiteY3853" fmla="*/ 81062 h 769442"/>
              <a:gd name="connsiteX3854" fmla="*/ 3795957 w 4953000"/>
              <a:gd name="connsiteY3854" fmla="*/ 78951 h 769442"/>
              <a:gd name="connsiteX3855" fmla="*/ 3806653 w 4953000"/>
              <a:gd name="connsiteY3855" fmla="*/ 75823 h 769442"/>
              <a:gd name="connsiteX3856" fmla="*/ 3808282 w 4953000"/>
              <a:gd name="connsiteY3856" fmla="*/ 74270 h 769442"/>
              <a:gd name="connsiteX3857" fmla="*/ 3796885 w 4953000"/>
              <a:gd name="connsiteY3857" fmla="*/ 69805 h 769442"/>
              <a:gd name="connsiteX3858" fmla="*/ 3796885 w 4953000"/>
              <a:gd name="connsiteY3858" fmla="*/ 70582 h 769442"/>
              <a:gd name="connsiteX3859" fmla="*/ 3795957 w 4953000"/>
              <a:gd name="connsiteY3859" fmla="*/ 78951 h 769442"/>
              <a:gd name="connsiteX3860" fmla="*/ 3794421 w 4953000"/>
              <a:gd name="connsiteY3860" fmla="*/ 79399 h 769442"/>
              <a:gd name="connsiteX3861" fmla="*/ 3788280 w 4953000"/>
              <a:gd name="connsiteY3861" fmla="*/ 71552 h 769442"/>
              <a:gd name="connsiteX3862" fmla="*/ 3789674 w 4953000"/>
              <a:gd name="connsiteY3862" fmla="*/ 69029 h 769442"/>
              <a:gd name="connsiteX3863" fmla="*/ 3791534 w 4953000"/>
              <a:gd name="connsiteY3863" fmla="*/ 65340 h 769442"/>
              <a:gd name="connsiteX3864" fmla="*/ 3798746 w 4953000"/>
              <a:gd name="connsiteY3864" fmla="*/ 60682 h 769442"/>
              <a:gd name="connsiteX3865" fmla="*/ 3802468 w 4953000"/>
              <a:gd name="connsiteY3865" fmla="*/ 61458 h 769442"/>
              <a:gd name="connsiteX3866" fmla="*/ 3814794 w 4953000"/>
              <a:gd name="connsiteY3866" fmla="*/ 78928 h 769442"/>
              <a:gd name="connsiteX3867" fmla="*/ 3817586 w 4953000"/>
              <a:gd name="connsiteY3867" fmla="*/ 85916 h 769442"/>
              <a:gd name="connsiteX3868" fmla="*/ 3822470 w 4953000"/>
              <a:gd name="connsiteY3868" fmla="*/ 86303 h 769442"/>
              <a:gd name="connsiteX3869" fmla="*/ 3841544 w 4953000"/>
              <a:gd name="connsiteY3869" fmla="*/ 91545 h 769442"/>
              <a:gd name="connsiteX3870" fmla="*/ 3855732 w 4953000"/>
              <a:gd name="connsiteY3870" fmla="*/ 76210 h 769442"/>
              <a:gd name="connsiteX3871" fmla="*/ 3836194 w 4953000"/>
              <a:gd name="connsiteY3871" fmla="*/ 73104 h 769442"/>
              <a:gd name="connsiteX3872" fmla="*/ 3844336 w 4953000"/>
              <a:gd name="connsiteY3872" fmla="*/ 63011 h 769442"/>
              <a:gd name="connsiteX3873" fmla="*/ 3846660 w 4953000"/>
              <a:gd name="connsiteY3873" fmla="*/ 64370 h 769442"/>
              <a:gd name="connsiteX3874" fmla="*/ 3874108 w 4953000"/>
              <a:gd name="connsiteY3874" fmla="*/ 60488 h 769442"/>
              <a:gd name="connsiteX3875" fmla="*/ 3893180 w 4953000"/>
              <a:gd name="connsiteY3875" fmla="*/ 51172 h 769442"/>
              <a:gd name="connsiteX3876" fmla="*/ 3895740 w 4953000"/>
              <a:gd name="connsiteY3876" fmla="*/ 50202 h 769442"/>
              <a:gd name="connsiteX3877" fmla="*/ 3900858 w 4953000"/>
              <a:gd name="connsiteY3877" fmla="*/ 47677 h 769442"/>
              <a:gd name="connsiteX3878" fmla="*/ 3908997 w 4953000"/>
              <a:gd name="connsiteY3878" fmla="*/ 48842 h 769442"/>
              <a:gd name="connsiteX3879" fmla="*/ 3917370 w 4953000"/>
              <a:gd name="connsiteY3879" fmla="*/ 50202 h 769442"/>
              <a:gd name="connsiteX3880" fmla="*/ 3921092 w 4953000"/>
              <a:gd name="connsiteY3880" fmla="*/ 51172 h 769442"/>
              <a:gd name="connsiteX3881" fmla="*/ 3929234 w 4953000"/>
              <a:gd name="connsiteY3881" fmla="*/ 44960 h 769442"/>
              <a:gd name="connsiteX3882" fmla="*/ 3936909 w 4953000"/>
              <a:gd name="connsiteY3882" fmla="*/ 43214 h 769442"/>
              <a:gd name="connsiteX3883" fmla="*/ 3936213 w 4953000"/>
              <a:gd name="connsiteY3883" fmla="*/ 48649 h 769442"/>
              <a:gd name="connsiteX3884" fmla="*/ 3934584 w 4953000"/>
              <a:gd name="connsiteY3884" fmla="*/ 52531 h 769442"/>
              <a:gd name="connsiteX3885" fmla="*/ 3924118 w 4953000"/>
              <a:gd name="connsiteY3885" fmla="*/ 55636 h 769442"/>
              <a:gd name="connsiteX3886" fmla="*/ 3910162 w 4953000"/>
              <a:gd name="connsiteY3886" fmla="*/ 62818 h 769442"/>
              <a:gd name="connsiteX3887" fmla="*/ 3892948 w 4953000"/>
              <a:gd name="connsiteY3887" fmla="*/ 60488 h 769442"/>
              <a:gd name="connsiteX3888" fmla="*/ 3878992 w 4953000"/>
              <a:gd name="connsiteY3888" fmla="*/ 72911 h 769442"/>
              <a:gd name="connsiteX3889" fmla="*/ 3882482 w 4953000"/>
              <a:gd name="connsiteY3889" fmla="*/ 73104 h 769442"/>
              <a:gd name="connsiteX3890" fmla="*/ 3901554 w 4953000"/>
              <a:gd name="connsiteY3890" fmla="*/ 74464 h 769442"/>
              <a:gd name="connsiteX3891" fmla="*/ 3899229 w 4953000"/>
              <a:gd name="connsiteY3891" fmla="*/ 90575 h 769442"/>
              <a:gd name="connsiteX3892" fmla="*/ 3909464 w 4953000"/>
              <a:gd name="connsiteY3892" fmla="*/ 92515 h 769442"/>
              <a:gd name="connsiteX3893" fmla="*/ 3926674 w 4953000"/>
              <a:gd name="connsiteY3893" fmla="*/ 90768 h 769442"/>
              <a:gd name="connsiteX3894" fmla="*/ 3928770 w 4953000"/>
              <a:gd name="connsiteY3894" fmla="*/ 82034 h 769442"/>
              <a:gd name="connsiteX3895" fmla="*/ 3921326 w 4953000"/>
              <a:gd name="connsiteY3895" fmla="*/ 77376 h 769442"/>
              <a:gd name="connsiteX3896" fmla="*/ 3924118 w 4953000"/>
              <a:gd name="connsiteY3896" fmla="*/ 77376 h 769442"/>
              <a:gd name="connsiteX3897" fmla="*/ 3932025 w 4953000"/>
              <a:gd name="connsiteY3897" fmla="*/ 69029 h 769442"/>
              <a:gd name="connsiteX3898" fmla="*/ 3930862 w 4953000"/>
              <a:gd name="connsiteY3898" fmla="*/ 67863 h 769442"/>
              <a:gd name="connsiteX3899" fmla="*/ 3938770 w 4953000"/>
              <a:gd name="connsiteY3899" fmla="*/ 64953 h 769442"/>
              <a:gd name="connsiteX3900" fmla="*/ 3939468 w 4953000"/>
              <a:gd name="connsiteY3900" fmla="*/ 66117 h 769442"/>
              <a:gd name="connsiteX3901" fmla="*/ 3936677 w 4953000"/>
              <a:gd name="connsiteY3901" fmla="*/ 91155 h 769442"/>
              <a:gd name="connsiteX3902" fmla="*/ 3934816 w 4953000"/>
              <a:gd name="connsiteY3902" fmla="*/ 91932 h 769442"/>
              <a:gd name="connsiteX3903" fmla="*/ 3942028 w 4953000"/>
              <a:gd name="connsiteY3903" fmla="*/ 98339 h 769442"/>
              <a:gd name="connsiteX3904" fmla="*/ 3945050 w 4953000"/>
              <a:gd name="connsiteY3904" fmla="*/ 97756 h 769442"/>
              <a:gd name="connsiteX3905" fmla="*/ 3955984 w 4953000"/>
              <a:gd name="connsiteY3905" fmla="*/ 95233 h 769442"/>
              <a:gd name="connsiteX3906" fmla="*/ 3978545 w 4953000"/>
              <a:gd name="connsiteY3906" fmla="*/ 88439 h 769442"/>
              <a:gd name="connsiteX3907" fmla="*/ 3978313 w 4953000"/>
              <a:gd name="connsiteY3907" fmla="*/ 96203 h 769442"/>
              <a:gd name="connsiteX3908" fmla="*/ 3983896 w 4953000"/>
              <a:gd name="connsiteY3908" fmla="*/ 96979 h 769442"/>
              <a:gd name="connsiteX3909" fmla="*/ 4002272 w 4953000"/>
              <a:gd name="connsiteY3909" fmla="*/ 88826 h 769442"/>
              <a:gd name="connsiteX3910" fmla="*/ 4038557 w 4953000"/>
              <a:gd name="connsiteY3910" fmla="*/ 97949 h 769442"/>
              <a:gd name="connsiteX3911" fmla="*/ 4041580 w 4953000"/>
              <a:gd name="connsiteY3911" fmla="*/ 101831 h 769442"/>
              <a:gd name="connsiteX3912" fmla="*/ 4051582 w 4953000"/>
              <a:gd name="connsiteY3912" fmla="*/ 98532 h 769442"/>
              <a:gd name="connsiteX3913" fmla="*/ 4059722 w 4953000"/>
              <a:gd name="connsiteY3913" fmla="*/ 90768 h 769442"/>
              <a:gd name="connsiteX3914" fmla="*/ 4083216 w 4953000"/>
              <a:gd name="connsiteY3914" fmla="*/ 89215 h 769442"/>
              <a:gd name="connsiteX3915" fmla="*/ 4082982 w 4953000"/>
              <a:gd name="connsiteY3915" fmla="*/ 87273 h 769442"/>
              <a:gd name="connsiteX3916" fmla="*/ 4082750 w 4953000"/>
              <a:gd name="connsiteY3916" fmla="*/ 86693 h 769442"/>
              <a:gd name="connsiteX3917" fmla="*/ 4090892 w 4953000"/>
              <a:gd name="connsiteY3917" fmla="*/ 77763 h 769442"/>
              <a:gd name="connsiteX3918" fmla="*/ 4098566 w 4953000"/>
              <a:gd name="connsiteY3918" fmla="*/ 80481 h 769442"/>
              <a:gd name="connsiteX3919" fmla="*/ 4120198 w 4953000"/>
              <a:gd name="connsiteY3919" fmla="*/ 77376 h 769442"/>
              <a:gd name="connsiteX3920" fmla="*/ 4129502 w 4953000"/>
              <a:gd name="connsiteY3920" fmla="*/ 71164 h 769442"/>
              <a:gd name="connsiteX3921" fmla="*/ 4123920 w 4953000"/>
              <a:gd name="connsiteY3921" fmla="*/ 60876 h 769442"/>
              <a:gd name="connsiteX3922" fmla="*/ 4137180 w 4953000"/>
              <a:gd name="connsiteY3922" fmla="*/ 65340 h 769442"/>
              <a:gd name="connsiteX3923" fmla="*/ 4133922 w 4953000"/>
              <a:gd name="connsiteY3923" fmla="*/ 72717 h 769442"/>
              <a:gd name="connsiteX3924" fmla="*/ 4145318 w 4953000"/>
              <a:gd name="connsiteY3924" fmla="*/ 77180 h 769442"/>
              <a:gd name="connsiteX3925" fmla="*/ 4146249 w 4953000"/>
              <a:gd name="connsiteY3925" fmla="*/ 76404 h 769442"/>
              <a:gd name="connsiteX3926" fmla="*/ 4162298 w 4953000"/>
              <a:gd name="connsiteY3926" fmla="*/ 61848 h 769442"/>
              <a:gd name="connsiteX3927" fmla="*/ 4162996 w 4953000"/>
              <a:gd name="connsiteY3927" fmla="*/ 61265 h 769442"/>
              <a:gd name="connsiteX3928" fmla="*/ 4171836 w 4953000"/>
              <a:gd name="connsiteY3928" fmla="*/ 55441 h 769442"/>
              <a:gd name="connsiteX3929" fmla="*/ 4172300 w 4953000"/>
              <a:gd name="connsiteY3929" fmla="*/ 35254 h 769442"/>
              <a:gd name="connsiteX3930" fmla="*/ 4184164 w 4953000"/>
              <a:gd name="connsiteY3930" fmla="*/ 40495 h 769442"/>
              <a:gd name="connsiteX3931" fmla="*/ 4185792 w 4953000"/>
              <a:gd name="connsiteY3931" fmla="*/ 54471 h 769442"/>
              <a:gd name="connsiteX3932" fmla="*/ 4188816 w 4953000"/>
              <a:gd name="connsiteY3932" fmla="*/ 66506 h 769442"/>
              <a:gd name="connsiteX3933" fmla="*/ 4191142 w 4953000"/>
              <a:gd name="connsiteY3933" fmla="*/ 76986 h 769442"/>
              <a:gd name="connsiteX3934" fmla="*/ 4210681 w 4953000"/>
              <a:gd name="connsiteY3934" fmla="*/ 80286 h 769442"/>
              <a:gd name="connsiteX3935" fmla="*/ 4222542 w 4953000"/>
              <a:gd name="connsiteY3935" fmla="*/ 85721 h 769442"/>
              <a:gd name="connsiteX3936" fmla="*/ 4223240 w 4953000"/>
              <a:gd name="connsiteY3936" fmla="*/ 82811 h 769442"/>
              <a:gd name="connsiteX3937" fmla="*/ 4233242 w 4953000"/>
              <a:gd name="connsiteY3937" fmla="*/ 78152 h 769442"/>
              <a:gd name="connsiteX3938" fmla="*/ 4235802 w 4953000"/>
              <a:gd name="connsiteY3938" fmla="*/ 78928 h 769442"/>
              <a:gd name="connsiteX3939" fmla="*/ 4243710 w 4953000"/>
              <a:gd name="connsiteY3939" fmla="*/ 83587 h 769442"/>
              <a:gd name="connsiteX3940" fmla="*/ 4251152 w 4953000"/>
              <a:gd name="connsiteY3940" fmla="*/ 78152 h 769442"/>
              <a:gd name="connsiteX3941" fmla="*/ 4261386 w 4953000"/>
              <a:gd name="connsiteY3941" fmla="*/ 73104 h 769442"/>
              <a:gd name="connsiteX3942" fmla="*/ 4248828 w 4953000"/>
              <a:gd name="connsiteY3942" fmla="*/ 65534 h 769442"/>
              <a:gd name="connsiteX3943" fmla="*/ 4252314 w 4953000"/>
              <a:gd name="connsiteY3943" fmla="*/ 60682 h 769442"/>
              <a:gd name="connsiteX3944" fmla="*/ 4260456 w 4953000"/>
              <a:gd name="connsiteY3944" fmla="*/ 62235 h 769442"/>
              <a:gd name="connsiteX3945" fmla="*/ 4267436 w 4953000"/>
              <a:gd name="connsiteY3945" fmla="*/ 70969 h 769442"/>
              <a:gd name="connsiteX3946" fmla="*/ 4276505 w 4953000"/>
              <a:gd name="connsiteY3946" fmla="*/ 80868 h 769442"/>
              <a:gd name="connsiteX3947" fmla="*/ 4293252 w 4953000"/>
              <a:gd name="connsiteY3947" fmla="*/ 79705 h 769442"/>
              <a:gd name="connsiteX3948" fmla="*/ 4299765 w 4953000"/>
              <a:gd name="connsiteY3948" fmla="*/ 80481 h 769442"/>
              <a:gd name="connsiteX3949" fmla="*/ 4319073 w 4953000"/>
              <a:gd name="connsiteY3949" fmla="*/ 82228 h 769442"/>
              <a:gd name="connsiteX3950" fmla="*/ 4320700 w 4953000"/>
              <a:gd name="connsiteY3950" fmla="*/ 72911 h 769442"/>
              <a:gd name="connsiteX3951" fmla="*/ 4320003 w 4953000"/>
              <a:gd name="connsiteY3951" fmla="*/ 72328 h 769442"/>
              <a:gd name="connsiteX3952" fmla="*/ 4321164 w 4953000"/>
              <a:gd name="connsiteY3952" fmla="*/ 62624 h 769442"/>
              <a:gd name="connsiteX3953" fmla="*/ 4342100 w 4953000"/>
              <a:gd name="connsiteY3953" fmla="*/ 49619 h 769442"/>
              <a:gd name="connsiteX3954" fmla="*/ 4342564 w 4953000"/>
              <a:gd name="connsiteY3954" fmla="*/ 59323 h 769442"/>
              <a:gd name="connsiteX3955" fmla="*/ 4355358 w 4953000"/>
              <a:gd name="connsiteY3955" fmla="*/ 62428 h 769442"/>
              <a:gd name="connsiteX3956" fmla="*/ 4366754 w 4953000"/>
              <a:gd name="connsiteY3956" fmla="*/ 69612 h 769442"/>
              <a:gd name="connsiteX3957" fmla="*/ 4369081 w 4953000"/>
              <a:gd name="connsiteY3957" fmla="*/ 70775 h 769442"/>
              <a:gd name="connsiteX3958" fmla="*/ 4392341 w 4953000"/>
              <a:gd name="connsiteY3958" fmla="*/ 77569 h 769442"/>
              <a:gd name="connsiteX3959" fmla="*/ 4394435 w 4953000"/>
              <a:gd name="connsiteY3959" fmla="*/ 77956 h 769442"/>
              <a:gd name="connsiteX3960" fmla="*/ 4396993 w 4953000"/>
              <a:gd name="connsiteY3960" fmla="*/ 69416 h 769442"/>
              <a:gd name="connsiteX3961" fmla="*/ 4395365 w 4953000"/>
              <a:gd name="connsiteY3961" fmla="*/ 69416 h 769442"/>
              <a:gd name="connsiteX3962" fmla="*/ 4384898 w 4953000"/>
              <a:gd name="connsiteY3962" fmla="*/ 69222 h 769442"/>
              <a:gd name="connsiteX3963" fmla="*/ 4394898 w 4953000"/>
              <a:gd name="connsiteY3963" fmla="*/ 60488 h 769442"/>
              <a:gd name="connsiteX3964" fmla="*/ 4412113 w 4953000"/>
              <a:gd name="connsiteY3964" fmla="*/ 56217 h 769442"/>
              <a:gd name="connsiteX3965" fmla="*/ 4415601 w 4953000"/>
              <a:gd name="connsiteY3965" fmla="*/ 47677 h 769442"/>
              <a:gd name="connsiteX3966" fmla="*/ 4418392 w 4953000"/>
              <a:gd name="connsiteY3966" fmla="*/ 51559 h 769442"/>
              <a:gd name="connsiteX3967" fmla="*/ 4431186 w 4953000"/>
              <a:gd name="connsiteY3967" fmla="*/ 57189 h 769442"/>
              <a:gd name="connsiteX3968" fmla="*/ 4435838 w 4953000"/>
              <a:gd name="connsiteY3968" fmla="*/ 55441 h 769442"/>
              <a:gd name="connsiteX3969" fmla="*/ 4439792 w 4953000"/>
              <a:gd name="connsiteY3969" fmla="*/ 54084 h 769442"/>
              <a:gd name="connsiteX3970" fmla="*/ 4443977 w 4953000"/>
              <a:gd name="connsiteY3970" fmla="*/ 58546 h 769442"/>
              <a:gd name="connsiteX3971" fmla="*/ 4436303 w 4953000"/>
              <a:gd name="connsiteY3971" fmla="*/ 74657 h 769442"/>
              <a:gd name="connsiteX3972" fmla="*/ 4440256 w 4953000"/>
              <a:gd name="connsiteY3972" fmla="*/ 76599 h 769442"/>
              <a:gd name="connsiteX3973" fmla="*/ 4442116 w 4953000"/>
              <a:gd name="connsiteY3973" fmla="*/ 77569 h 769442"/>
              <a:gd name="connsiteX3974" fmla="*/ 4447003 w 4953000"/>
              <a:gd name="connsiteY3974" fmla="*/ 73687 h 769442"/>
              <a:gd name="connsiteX3975" fmla="*/ 4446072 w 4953000"/>
              <a:gd name="connsiteY3975" fmla="*/ 72328 h 769442"/>
              <a:gd name="connsiteX3976" fmla="*/ 4450259 w 4953000"/>
              <a:gd name="connsiteY3976" fmla="*/ 64758 h 769442"/>
              <a:gd name="connsiteX3977" fmla="*/ 4460724 w 4953000"/>
              <a:gd name="connsiteY3977" fmla="*/ 63205 h 769442"/>
              <a:gd name="connsiteX3978" fmla="*/ 4472820 w 4953000"/>
              <a:gd name="connsiteY3978" fmla="*/ 52531 h 769442"/>
              <a:gd name="connsiteX3979" fmla="*/ 4458632 w 4953000"/>
              <a:gd name="connsiteY3979" fmla="*/ 34673 h 769442"/>
              <a:gd name="connsiteX3980" fmla="*/ 4480729 w 4953000"/>
              <a:gd name="connsiteY3980" fmla="*/ 28849 h 769442"/>
              <a:gd name="connsiteX3981" fmla="*/ 4483288 w 4953000"/>
              <a:gd name="connsiteY3981" fmla="*/ 38749 h 769442"/>
              <a:gd name="connsiteX3982" fmla="*/ 4485149 w 4953000"/>
              <a:gd name="connsiteY3982" fmla="*/ 50589 h 769442"/>
              <a:gd name="connsiteX3983" fmla="*/ 4487940 w 4953000"/>
              <a:gd name="connsiteY3983" fmla="*/ 55247 h 769442"/>
              <a:gd name="connsiteX3984" fmla="*/ 4490266 w 4953000"/>
              <a:gd name="connsiteY3984" fmla="*/ 59323 h 769442"/>
              <a:gd name="connsiteX3985" fmla="*/ 4496779 w 4953000"/>
              <a:gd name="connsiteY3985" fmla="*/ 56023 h 769442"/>
              <a:gd name="connsiteX3986" fmla="*/ 4503059 w 4953000"/>
              <a:gd name="connsiteY3986" fmla="*/ 53694 h 769442"/>
              <a:gd name="connsiteX3987" fmla="*/ 4508175 w 4953000"/>
              <a:gd name="connsiteY3987" fmla="*/ 51754 h 769442"/>
              <a:gd name="connsiteX3988" fmla="*/ 4520039 w 4953000"/>
              <a:gd name="connsiteY3988" fmla="*/ 60682 h 769442"/>
              <a:gd name="connsiteX3989" fmla="*/ 4526319 w 4953000"/>
              <a:gd name="connsiteY3989" fmla="*/ 64953 h 769442"/>
              <a:gd name="connsiteX3990" fmla="*/ 4535623 w 4953000"/>
              <a:gd name="connsiteY3990" fmla="*/ 64370 h 769442"/>
              <a:gd name="connsiteX3991" fmla="*/ 4540043 w 4953000"/>
              <a:gd name="connsiteY3991" fmla="*/ 63981 h 769442"/>
              <a:gd name="connsiteX3992" fmla="*/ 4568651 w 4953000"/>
              <a:gd name="connsiteY3992" fmla="*/ 58353 h 769442"/>
              <a:gd name="connsiteX3993" fmla="*/ 4576793 w 4953000"/>
              <a:gd name="connsiteY3993" fmla="*/ 53694 h 769442"/>
              <a:gd name="connsiteX3994" fmla="*/ 4577491 w 4953000"/>
              <a:gd name="connsiteY3994" fmla="*/ 53307 h 769442"/>
              <a:gd name="connsiteX3995" fmla="*/ 4588656 w 4953000"/>
              <a:gd name="connsiteY3995" fmla="*/ 56994 h 769442"/>
              <a:gd name="connsiteX3996" fmla="*/ 4608427 w 4953000"/>
              <a:gd name="connsiteY3996" fmla="*/ 54860 h 769442"/>
              <a:gd name="connsiteX3997" fmla="*/ 4607728 w 4953000"/>
              <a:gd name="connsiteY3997" fmla="*/ 52142 h 769442"/>
              <a:gd name="connsiteX3998" fmla="*/ 4606798 w 4953000"/>
              <a:gd name="connsiteY3998" fmla="*/ 48649 h 769442"/>
              <a:gd name="connsiteX3999" fmla="*/ 4595632 w 4953000"/>
              <a:gd name="connsiteY3999" fmla="*/ 37583 h 769442"/>
              <a:gd name="connsiteX4000" fmla="*/ 4588189 w 4953000"/>
              <a:gd name="connsiteY4000" fmla="*/ 23027 h 769442"/>
              <a:gd name="connsiteX4001" fmla="*/ 4732634 w 4953000"/>
              <a:gd name="connsiteY4001" fmla="*/ 1092 h 769442"/>
              <a:gd name="connsiteX4002" fmla="*/ 4742868 w 4953000"/>
              <a:gd name="connsiteY4002" fmla="*/ 4198 h 769442"/>
              <a:gd name="connsiteX4003" fmla="*/ 4743798 w 4953000"/>
              <a:gd name="connsiteY4003" fmla="*/ 12156 h 769442"/>
              <a:gd name="connsiteX4004" fmla="*/ 4725190 w 4953000"/>
              <a:gd name="connsiteY4004" fmla="*/ 16038 h 769442"/>
              <a:gd name="connsiteX4005" fmla="*/ 4714724 w 4953000"/>
              <a:gd name="connsiteY4005" fmla="*/ 26131 h 769442"/>
              <a:gd name="connsiteX4006" fmla="*/ 4703559 w 4953000"/>
              <a:gd name="connsiteY4006" fmla="*/ 23802 h 769442"/>
              <a:gd name="connsiteX4007" fmla="*/ 4693324 w 4953000"/>
              <a:gd name="connsiteY4007" fmla="*/ 21862 h 769442"/>
              <a:gd name="connsiteX4008" fmla="*/ 4684020 w 4953000"/>
              <a:gd name="connsiteY4008" fmla="*/ 33701 h 769442"/>
              <a:gd name="connsiteX4009" fmla="*/ 4661923 w 4953000"/>
              <a:gd name="connsiteY4009" fmla="*/ 13321 h 769442"/>
              <a:gd name="connsiteX4010" fmla="*/ 4672856 w 4953000"/>
              <a:gd name="connsiteY4010" fmla="*/ 19920 h 769442"/>
              <a:gd name="connsiteX4011" fmla="*/ 4680998 w 4953000"/>
              <a:gd name="connsiteY4011" fmla="*/ 20890 h 769442"/>
              <a:gd name="connsiteX4012" fmla="*/ 4725888 w 4953000"/>
              <a:gd name="connsiteY4012" fmla="*/ 7304 h 769442"/>
              <a:gd name="connsiteX4013" fmla="*/ 4732634 w 4953000"/>
              <a:gd name="connsiteY4013" fmla="*/ 1092 h 769442"/>
              <a:gd name="connsiteX4014" fmla="*/ 4835212 w 4953000"/>
              <a:gd name="connsiteY4014" fmla="*/ 122 h 769442"/>
              <a:gd name="connsiteX4015" fmla="*/ 4841026 w 4953000"/>
              <a:gd name="connsiteY4015" fmla="*/ 3228 h 769442"/>
              <a:gd name="connsiteX4016" fmla="*/ 4834747 w 4953000"/>
              <a:gd name="connsiteY4016" fmla="*/ 12932 h 769442"/>
              <a:gd name="connsiteX4017" fmla="*/ 4835911 w 4953000"/>
              <a:gd name="connsiteY4017" fmla="*/ 17203 h 769442"/>
              <a:gd name="connsiteX4018" fmla="*/ 4841026 w 4953000"/>
              <a:gd name="connsiteY4018" fmla="*/ 22832 h 769442"/>
              <a:gd name="connsiteX4019" fmla="*/ 4832884 w 4953000"/>
              <a:gd name="connsiteY4019" fmla="*/ 21862 h 769442"/>
              <a:gd name="connsiteX4020" fmla="*/ 4822884 w 4953000"/>
              <a:gd name="connsiteY4020" fmla="*/ 18756 h 769442"/>
              <a:gd name="connsiteX4021" fmla="*/ 4805208 w 4953000"/>
              <a:gd name="connsiteY4021" fmla="*/ 13904 h 769442"/>
              <a:gd name="connsiteX4022" fmla="*/ 4803347 w 4953000"/>
              <a:gd name="connsiteY4022" fmla="*/ 26714 h 769442"/>
              <a:gd name="connsiteX4023" fmla="*/ 4803810 w 4953000"/>
              <a:gd name="connsiteY4023" fmla="*/ 27490 h 769442"/>
              <a:gd name="connsiteX4024" fmla="*/ 4794043 w 4953000"/>
              <a:gd name="connsiteY4024" fmla="*/ 25937 h 769442"/>
              <a:gd name="connsiteX4025" fmla="*/ 4791715 w 4953000"/>
              <a:gd name="connsiteY4025" fmla="*/ 23608 h 769442"/>
              <a:gd name="connsiteX4026" fmla="*/ 4772408 w 4953000"/>
              <a:gd name="connsiteY4026" fmla="*/ 19143 h 769442"/>
              <a:gd name="connsiteX4027" fmla="*/ 4767060 w 4953000"/>
              <a:gd name="connsiteY4027" fmla="*/ 21668 h 769442"/>
              <a:gd name="connsiteX4028" fmla="*/ 4759386 w 4953000"/>
              <a:gd name="connsiteY4028" fmla="*/ 17010 h 769442"/>
              <a:gd name="connsiteX4029" fmla="*/ 4771246 w 4953000"/>
              <a:gd name="connsiteY4029" fmla="*/ 510 h 769442"/>
              <a:gd name="connsiteX4030" fmla="*/ 4783342 w 4953000"/>
              <a:gd name="connsiteY4030" fmla="*/ 2452 h 769442"/>
              <a:gd name="connsiteX4031" fmla="*/ 4792646 w 4953000"/>
              <a:gd name="connsiteY4031" fmla="*/ 8856 h 769442"/>
              <a:gd name="connsiteX4032" fmla="*/ 4799856 w 4953000"/>
              <a:gd name="connsiteY4032" fmla="*/ 4974 h 769442"/>
              <a:gd name="connsiteX4033" fmla="*/ 4817766 w 4953000"/>
              <a:gd name="connsiteY4033" fmla="*/ 316 h 769442"/>
              <a:gd name="connsiteX4034" fmla="*/ 4835212 w 4953000"/>
              <a:gd name="connsiteY4034" fmla="*/ 122 h 769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</a:cxnLst>
            <a:rect l="l" t="t" r="r" b="b"/>
            <a:pathLst>
              <a:path w="4953000" h="769442">
                <a:moveTo>
                  <a:pt x="2917656" y="758474"/>
                </a:moveTo>
                <a:cubicBezTo>
                  <a:pt x="2924633" y="757310"/>
                  <a:pt x="2937427" y="767986"/>
                  <a:pt x="2933937" y="769150"/>
                </a:cubicBezTo>
                <a:cubicBezTo>
                  <a:pt x="2930216" y="770316"/>
                  <a:pt x="2912306" y="767791"/>
                  <a:pt x="2909747" y="765268"/>
                </a:cubicBezTo>
                <a:cubicBezTo>
                  <a:pt x="2907188" y="762745"/>
                  <a:pt x="2910677" y="759639"/>
                  <a:pt x="2917656" y="758474"/>
                </a:cubicBezTo>
                <a:close/>
                <a:moveTo>
                  <a:pt x="2480368" y="754787"/>
                </a:moveTo>
                <a:cubicBezTo>
                  <a:pt x="2491765" y="763328"/>
                  <a:pt x="2489438" y="768180"/>
                  <a:pt x="2475018" y="765657"/>
                </a:cubicBezTo>
                <a:lnTo>
                  <a:pt x="2463621" y="763328"/>
                </a:lnTo>
                <a:cubicBezTo>
                  <a:pt x="2462690" y="763134"/>
                  <a:pt x="2462224" y="760805"/>
                  <a:pt x="2462690" y="759639"/>
                </a:cubicBezTo>
                <a:cubicBezTo>
                  <a:pt x="2462922" y="758476"/>
                  <a:pt x="2464317" y="756534"/>
                  <a:pt x="2465714" y="756534"/>
                </a:cubicBezTo>
                <a:close/>
                <a:moveTo>
                  <a:pt x="2637401" y="739184"/>
                </a:moveTo>
                <a:lnTo>
                  <a:pt x="2637977" y="739393"/>
                </a:lnTo>
                <a:lnTo>
                  <a:pt x="2637372" y="739453"/>
                </a:lnTo>
                <a:close/>
                <a:moveTo>
                  <a:pt x="2646879" y="738507"/>
                </a:moveTo>
                <a:cubicBezTo>
                  <a:pt x="2647896" y="738823"/>
                  <a:pt x="2646676" y="739744"/>
                  <a:pt x="2642954" y="741199"/>
                </a:cubicBezTo>
                <a:lnTo>
                  <a:pt x="2637977" y="739393"/>
                </a:lnTo>
                <a:close/>
                <a:moveTo>
                  <a:pt x="2631325" y="721985"/>
                </a:moveTo>
                <a:cubicBezTo>
                  <a:pt x="2639232" y="721789"/>
                  <a:pt x="2638768" y="725478"/>
                  <a:pt x="2638534" y="728972"/>
                </a:cubicBezTo>
                <a:lnTo>
                  <a:pt x="2637401" y="739184"/>
                </a:lnTo>
                <a:lnTo>
                  <a:pt x="2632256" y="737317"/>
                </a:lnTo>
                <a:lnTo>
                  <a:pt x="2626673" y="735184"/>
                </a:lnTo>
                <a:cubicBezTo>
                  <a:pt x="2619230" y="734018"/>
                  <a:pt x="2615972" y="731495"/>
                  <a:pt x="2619462" y="729553"/>
                </a:cubicBezTo>
                <a:lnTo>
                  <a:pt x="2619230" y="728196"/>
                </a:lnTo>
                <a:cubicBezTo>
                  <a:pt x="2618300" y="721208"/>
                  <a:pt x="2625044" y="722179"/>
                  <a:pt x="2631325" y="721985"/>
                </a:cubicBezTo>
                <a:close/>
                <a:moveTo>
                  <a:pt x="1699092" y="717107"/>
                </a:moveTo>
                <a:cubicBezTo>
                  <a:pt x="1703831" y="717762"/>
                  <a:pt x="1708716" y="718975"/>
                  <a:pt x="1710692" y="720236"/>
                </a:cubicBezTo>
                <a:cubicBezTo>
                  <a:pt x="1714414" y="722759"/>
                  <a:pt x="1715808" y="725478"/>
                  <a:pt x="1713484" y="726254"/>
                </a:cubicBezTo>
                <a:cubicBezTo>
                  <a:pt x="1711156" y="727030"/>
                  <a:pt x="1704180" y="726254"/>
                  <a:pt x="1703948" y="722566"/>
                </a:cubicBezTo>
                <a:cubicBezTo>
                  <a:pt x="1703713" y="718877"/>
                  <a:pt x="1690224" y="725282"/>
                  <a:pt x="1688595" y="724312"/>
                </a:cubicBezTo>
                <a:cubicBezTo>
                  <a:pt x="1686966" y="723342"/>
                  <a:pt x="1685572" y="719460"/>
                  <a:pt x="1688363" y="717324"/>
                </a:cubicBezTo>
                <a:cubicBezTo>
                  <a:pt x="1689758" y="716354"/>
                  <a:pt x="1694352" y="716452"/>
                  <a:pt x="1699092" y="717107"/>
                </a:cubicBezTo>
                <a:close/>
                <a:moveTo>
                  <a:pt x="3451936" y="716550"/>
                </a:moveTo>
                <a:cubicBezTo>
                  <a:pt x="3455194" y="718879"/>
                  <a:pt x="3461240" y="725090"/>
                  <a:pt x="3457985" y="725673"/>
                </a:cubicBezTo>
                <a:cubicBezTo>
                  <a:pt x="3454727" y="726060"/>
                  <a:pt x="3445655" y="730136"/>
                  <a:pt x="3444959" y="733631"/>
                </a:cubicBezTo>
                <a:cubicBezTo>
                  <a:pt x="3444261" y="737124"/>
                  <a:pt x="3438214" y="730525"/>
                  <a:pt x="3441006" y="724120"/>
                </a:cubicBezTo>
                <a:cubicBezTo>
                  <a:pt x="3443794" y="717714"/>
                  <a:pt x="3448681" y="714414"/>
                  <a:pt x="3451936" y="716550"/>
                </a:cubicBezTo>
                <a:close/>
                <a:moveTo>
                  <a:pt x="2951148" y="712859"/>
                </a:moveTo>
                <a:cubicBezTo>
                  <a:pt x="2956499" y="710530"/>
                  <a:pt x="2960220" y="711502"/>
                  <a:pt x="2959754" y="715189"/>
                </a:cubicBezTo>
                <a:lnTo>
                  <a:pt x="2957429" y="716937"/>
                </a:lnTo>
                <a:cubicBezTo>
                  <a:pt x="2951847" y="720819"/>
                  <a:pt x="2951847" y="724118"/>
                  <a:pt x="2957893" y="727224"/>
                </a:cubicBezTo>
                <a:lnTo>
                  <a:pt x="2965104" y="730912"/>
                </a:lnTo>
                <a:cubicBezTo>
                  <a:pt x="2965104" y="737124"/>
                  <a:pt x="2960220" y="740423"/>
                  <a:pt x="2954172" y="738287"/>
                </a:cubicBezTo>
                <a:lnTo>
                  <a:pt x="2950684" y="739453"/>
                </a:lnTo>
                <a:lnTo>
                  <a:pt x="2945798" y="741006"/>
                </a:lnTo>
                <a:cubicBezTo>
                  <a:pt x="2941844" y="745469"/>
                  <a:pt x="2940450" y="746440"/>
                  <a:pt x="2943007" y="743139"/>
                </a:cubicBezTo>
                <a:cubicBezTo>
                  <a:pt x="2945566" y="739840"/>
                  <a:pt x="2942543" y="726641"/>
                  <a:pt x="2937424" y="724506"/>
                </a:cubicBezTo>
                <a:cubicBezTo>
                  <a:pt x="2932308" y="722372"/>
                  <a:pt x="2939520" y="711502"/>
                  <a:pt x="2943241" y="713442"/>
                </a:cubicBezTo>
                <a:lnTo>
                  <a:pt x="2946728" y="713249"/>
                </a:lnTo>
                <a:close/>
                <a:moveTo>
                  <a:pt x="3874312" y="712668"/>
                </a:moveTo>
                <a:cubicBezTo>
                  <a:pt x="3878062" y="712474"/>
                  <a:pt x="3882016" y="713444"/>
                  <a:pt x="3884342" y="716550"/>
                </a:cubicBezTo>
                <a:lnTo>
                  <a:pt x="3888296" y="722372"/>
                </a:lnTo>
                <a:cubicBezTo>
                  <a:pt x="3888994" y="723538"/>
                  <a:pt x="3888530" y="726060"/>
                  <a:pt x="3887134" y="726643"/>
                </a:cubicBezTo>
                <a:cubicBezTo>
                  <a:pt x="3884806" y="727807"/>
                  <a:pt x="3880853" y="728972"/>
                  <a:pt x="3878760" y="728196"/>
                </a:cubicBezTo>
                <a:lnTo>
                  <a:pt x="3872480" y="726643"/>
                </a:lnTo>
                <a:cubicBezTo>
                  <a:pt x="3865502" y="723731"/>
                  <a:pt x="3862477" y="718879"/>
                  <a:pt x="3865502" y="715774"/>
                </a:cubicBezTo>
                <a:cubicBezTo>
                  <a:pt x="3867014" y="714221"/>
                  <a:pt x="3870561" y="712862"/>
                  <a:pt x="3874312" y="712668"/>
                </a:cubicBezTo>
                <a:close/>
                <a:moveTo>
                  <a:pt x="2863925" y="710532"/>
                </a:moveTo>
                <a:lnTo>
                  <a:pt x="2864853" y="711113"/>
                </a:lnTo>
                <a:cubicBezTo>
                  <a:pt x="2869508" y="714025"/>
                  <a:pt x="2873227" y="717520"/>
                  <a:pt x="2878345" y="720043"/>
                </a:cubicBezTo>
                <a:cubicBezTo>
                  <a:pt x="2887185" y="724508"/>
                  <a:pt x="2896721" y="722372"/>
                  <a:pt x="2903932" y="715384"/>
                </a:cubicBezTo>
                <a:lnTo>
                  <a:pt x="2906257" y="713055"/>
                </a:lnTo>
                <a:cubicBezTo>
                  <a:pt x="2909979" y="710726"/>
                  <a:pt x="2916492" y="714025"/>
                  <a:pt x="2920912" y="720236"/>
                </a:cubicBezTo>
                <a:lnTo>
                  <a:pt x="2919981" y="720626"/>
                </a:lnTo>
                <a:lnTo>
                  <a:pt x="2905327" y="726837"/>
                </a:lnTo>
                <a:cubicBezTo>
                  <a:pt x="2911141" y="735182"/>
                  <a:pt x="2913468" y="742752"/>
                  <a:pt x="2910677" y="743918"/>
                </a:cubicBezTo>
                <a:lnTo>
                  <a:pt x="2906489" y="744111"/>
                </a:lnTo>
                <a:lnTo>
                  <a:pt x="2893232" y="745081"/>
                </a:lnTo>
                <a:cubicBezTo>
                  <a:pt x="2878812" y="748380"/>
                  <a:pt x="2864389" y="745081"/>
                  <a:pt x="2860900" y="737900"/>
                </a:cubicBezTo>
                <a:lnTo>
                  <a:pt x="2859273" y="730719"/>
                </a:lnTo>
                <a:lnTo>
                  <a:pt x="2858108" y="725088"/>
                </a:lnTo>
                <a:cubicBezTo>
                  <a:pt x="2855784" y="719460"/>
                  <a:pt x="2854853" y="714219"/>
                  <a:pt x="2856016" y="713442"/>
                </a:cubicBezTo>
                <a:cubicBezTo>
                  <a:pt x="2857178" y="712666"/>
                  <a:pt x="2862064" y="710337"/>
                  <a:pt x="2863925" y="710532"/>
                </a:cubicBezTo>
                <a:close/>
                <a:moveTo>
                  <a:pt x="1874211" y="709949"/>
                </a:moveTo>
                <a:cubicBezTo>
                  <a:pt x="1879095" y="709949"/>
                  <a:pt x="1895146" y="712085"/>
                  <a:pt x="1897239" y="714801"/>
                </a:cubicBezTo>
                <a:lnTo>
                  <a:pt x="1898868" y="717714"/>
                </a:lnTo>
                <a:cubicBezTo>
                  <a:pt x="1900030" y="720043"/>
                  <a:pt x="1900494" y="722566"/>
                  <a:pt x="1900729" y="724895"/>
                </a:cubicBezTo>
                <a:cubicBezTo>
                  <a:pt x="1900729" y="725284"/>
                  <a:pt x="1896541" y="726448"/>
                  <a:pt x="1895610" y="726060"/>
                </a:cubicBezTo>
                <a:cubicBezTo>
                  <a:pt x="1891889" y="723731"/>
                  <a:pt x="1888167" y="721206"/>
                  <a:pt x="1885376" y="718490"/>
                </a:cubicBezTo>
                <a:lnTo>
                  <a:pt x="1884678" y="717714"/>
                </a:lnTo>
                <a:cubicBezTo>
                  <a:pt x="1886306" y="715771"/>
                  <a:pt x="1884446" y="713831"/>
                  <a:pt x="1880724" y="713249"/>
                </a:cubicBezTo>
                <a:lnTo>
                  <a:pt x="1879330" y="714221"/>
                </a:lnTo>
                <a:lnTo>
                  <a:pt x="1869559" y="721596"/>
                </a:lnTo>
                <a:cubicBezTo>
                  <a:pt x="1867234" y="715191"/>
                  <a:pt x="1869327" y="709949"/>
                  <a:pt x="1874211" y="709949"/>
                </a:cubicBezTo>
                <a:close/>
                <a:moveTo>
                  <a:pt x="2375233" y="709173"/>
                </a:moveTo>
                <a:cubicBezTo>
                  <a:pt x="2378488" y="709173"/>
                  <a:pt x="2383140" y="713249"/>
                  <a:pt x="2378256" y="718296"/>
                </a:cubicBezTo>
                <a:cubicBezTo>
                  <a:pt x="2373372" y="723342"/>
                  <a:pt x="2376627" y="739066"/>
                  <a:pt x="2385699" y="737511"/>
                </a:cubicBezTo>
                <a:lnTo>
                  <a:pt x="2389885" y="734601"/>
                </a:lnTo>
                <a:cubicBezTo>
                  <a:pt x="2393374" y="732272"/>
                  <a:pt x="2391514" y="726837"/>
                  <a:pt x="2393609" y="723148"/>
                </a:cubicBezTo>
                <a:lnTo>
                  <a:pt x="2395470" y="719656"/>
                </a:lnTo>
                <a:cubicBezTo>
                  <a:pt x="2399423" y="715774"/>
                  <a:pt x="2407797" y="717714"/>
                  <a:pt x="2409191" y="719266"/>
                </a:cubicBezTo>
                <a:cubicBezTo>
                  <a:pt x="2410588" y="720819"/>
                  <a:pt x="2409426" y="725088"/>
                  <a:pt x="2406634" y="728583"/>
                </a:cubicBezTo>
                <a:cubicBezTo>
                  <a:pt x="2403609" y="732272"/>
                  <a:pt x="2392678" y="743335"/>
                  <a:pt x="2385699" y="743335"/>
                </a:cubicBezTo>
                <a:lnTo>
                  <a:pt x="2379650" y="743335"/>
                </a:lnTo>
                <a:cubicBezTo>
                  <a:pt x="2379186" y="743335"/>
                  <a:pt x="2359880" y="743335"/>
                  <a:pt x="2359648" y="743335"/>
                </a:cubicBezTo>
                <a:cubicBezTo>
                  <a:pt x="2354066" y="741199"/>
                  <a:pt x="2349414" y="735377"/>
                  <a:pt x="2341504" y="741393"/>
                </a:cubicBezTo>
                <a:cubicBezTo>
                  <a:pt x="2341040" y="741782"/>
                  <a:pt x="2331736" y="739066"/>
                  <a:pt x="2331272" y="737317"/>
                </a:cubicBezTo>
                <a:lnTo>
                  <a:pt x="2328945" y="728972"/>
                </a:lnTo>
                <a:cubicBezTo>
                  <a:pt x="2321734" y="731689"/>
                  <a:pt x="2314058" y="732855"/>
                  <a:pt x="2312198" y="731882"/>
                </a:cubicBezTo>
                <a:lnTo>
                  <a:pt x="2311731" y="730523"/>
                </a:lnTo>
                <a:cubicBezTo>
                  <a:pt x="2311267" y="729553"/>
                  <a:pt x="2312896" y="727030"/>
                  <a:pt x="2313826" y="727030"/>
                </a:cubicBezTo>
                <a:cubicBezTo>
                  <a:pt x="2320803" y="726837"/>
                  <a:pt x="2328246" y="726060"/>
                  <a:pt x="2334759" y="727224"/>
                </a:cubicBezTo>
                <a:lnTo>
                  <a:pt x="2364998" y="732659"/>
                </a:lnTo>
                <a:cubicBezTo>
                  <a:pt x="2367323" y="719656"/>
                  <a:pt x="2371975" y="709173"/>
                  <a:pt x="2375233" y="709173"/>
                </a:cubicBezTo>
                <a:close/>
                <a:moveTo>
                  <a:pt x="3944818" y="703934"/>
                </a:moveTo>
                <a:cubicBezTo>
                  <a:pt x="3947608" y="702962"/>
                  <a:pt x="3966218" y="716937"/>
                  <a:pt x="3962728" y="721791"/>
                </a:cubicBezTo>
                <a:cubicBezTo>
                  <a:pt x="3959238" y="726643"/>
                  <a:pt x="3951564" y="728002"/>
                  <a:pt x="3945746" y="724897"/>
                </a:cubicBezTo>
                <a:cubicBezTo>
                  <a:pt x="3939700" y="721791"/>
                  <a:pt x="3953192" y="710145"/>
                  <a:pt x="3949236" y="709756"/>
                </a:cubicBezTo>
                <a:cubicBezTo>
                  <a:pt x="3945050" y="709369"/>
                  <a:pt x="3935512" y="707039"/>
                  <a:pt x="3940166" y="705680"/>
                </a:cubicBezTo>
                <a:lnTo>
                  <a:pt x="3942260" y="704904"/>
                </a:lnTo>
                <a:close/>
                <a:moveTo>
                  <a:pt x="2106113" y="701798"/>
                </a:moveTo>
                <a:cubicBezTo>
                  <a:pt x="2107510" y="702381"/>
                  <a:pt x="2115185" y="705291"/>
                  <a:pt x="2120303" y="707427"/>
                </a:cubicBezTo>
                <a:cubicBezTo>
                  <a:pt x="2125419" y="709369"/>
                  <a:pt x="2124257" y="725478"/>
                  <a:pt x="2128677" y="722955"/>
                </a:cubicBezTo>
                <a:lnTo>
                  <a:pt x="2131002" y="722955"/>
                </a:lnTo>
                <a:lnTo>
                  <a:pt x="2134259" y="722761"/>
                </a:lnTo>
                <a:cubicBezTo>
                  <a:pt x="2137981" y="723925"/>
                  <a:pt x="2139375" y="727226"/>
                  <a:pt x="2137514" y="730332"/>
                </a:cubicBezTo>
                <a:lnTo>
                  <a:pt x="2135654" y="730332"/>
                </a:lnTo>
                <a:cubicBezTo>
                  <a:pt x="2119837" y="730525"/>
                  <a:pt x="2104252" y="741201"/>
                  <a:pt x="2087505" y="730912"/>
                </a:cubicBezTo>
                <a:cubicBezTo>
                  <a:pt x="2083783" y="728583"/>
                  <a:pt x="2078201" y="730912"/>
                  <a:pt x="2077737" y="735960"/>
                </a:cubicBezTo>
                <a:lnTo>
                  <a:pt x="2077505" y="737513"/>
                </a:lnTo>
                <a:cubicBezTo>
                  <a:pt x="2071922" y="739648"/>
                  <a:pt x="2070062" y="736347"/>
                  <a:pt x="2073085" y="730525"/>
                </a:cubicBezTo>
                <a:lnTo>
                  <a:pt x="2081690" y="725867"/>
                </a:lnTo>
                <a:lnTo>
                  <a:pt x="2085412" y="723925"/>
                </a:lnTo>
                <a:cubicBezTo>
                  <a:pt x="2088203" y="720626"/>
                  <a:pt x="2094716" y="719266"/>
                  <a:pt x="2099368" y="721208"/>
                </a:cubicBezTo>
                <a:cubicBezTo>
                  <a:pt x="2104718" y="722761"/>
                  <a:pt x="2109834" y="708592"/>
                  <a:pt x="2107510" y="705874"/>
                </a:cubicBezTo>
                <a:cubicBezTo>
                  <a:pt x="2105182" y="703157"/>
                  <a:pt x="2104718" y="701216"/>
                  <a:pt x="2106113" y="701798"/>
                </a:cubicBezTo>
                <a:close/>
                <a:moveTo>
                  <a:pt x="2442222" y="689180"/>
                </a:moveTo>
                <a:lnTo>
                  <a:pt x="2443152" y="689763"/>
                </a:lnTo>
                <a:cubicBezTo>
                  <a:pt x="2445709" y="691899"/>
                  <a:pt x="2447338" y="694228"/>
                  <a:pt x="2449897" y="696168"/>
                </a:cubicBezTo>
                <a:cubicBezTo>
                  <a:pt x="2452222" y="697916"/>
                  <a:pt x="2455245" y="700633"/>
                  <a:pt x="2457572" y="700246"/>
                </a:cubicBezTo>
                <a:lnTo>
                  <a:pt x="2465247" y="699663"/>
                </a:lnTo>
                <a:cubicBezTo>
                  <a:pt x="2463618" y="695587"/>
                  <a:pt x="2475018" y="692675"/>
                  <a:pt x="2479438" y="694034"/>
                </a:cubicBezTo>
                <a:cubicBezTo>
                  <a:pt x="2483856" y="695391"/>
                  <a:pt x="2488508" y="699273"/>
                  <a:pt x="2489672" y="702768"/>
                </a:cubicBezTo>
                <a:lnTo>
                  <a:pt x="2482693" y="705291"/>
                </a:lnTo>
                <a:lnTo>
                  <a:pt x="2475018" y="708009"/>
                </a:lnTo>
                <a:cubicBezTo>
                  <a:pt x="2467342" y="712472"/>
                  <a:pt x="2458038" y="716550"/>
                  <a:pt x="2454317" y="716937"/>
                </a:cubicBezTo>
                <a:lnTo>
                  <a:pt x="2450828" y="716550"/>
                </a:lnTo>
                <a:lnTo>
                  <a:pt x="2446176" y="715967"/>
                </a:lnTo>
                <a:cubicBezTo>
                  <a:pt x="2441057" y="714608"/>
                  <a:pt x="2436640" y="711696"/>
                  <a:pt x="2436405" y="709367"/>
                </a:cubicBezTo>
                <a:cubicBezTo>
                  <a:pt x="2435941" y="707038"/>
                  <a:pt x="2428031" y="702575"/>
                  <a:pt x="2419426" y="705291"/>
                </a:cubicBezTo>
                <a:cubicBezTo>
                  <a:pt x="2410820" y="708009"/>
                  <a:pt x="2385465" y="705485"/>
                  <a:pt x="2384070" y="700633"/>
                </a:cubicBezTo>
                <a:lnTo>
                  <a:pt x="2391514" y="701022"/>
                </a:lnTo>
                <a:lnTo>
                  <a:pt x="2406400" y="701992"/>
                </a:lnTo>
                <a:cubicBezTo>
                  <a:pt x="2411284" y="693839"/>
                  <a:pt x="2416634" y="688793"/>
                  <a:pt x="2418727" y="690733"/>
                </a:cubicBezTo>
                <a:cubicBezTo>
                  <a:pt x="2420822" y="692675"/>
                  <a:pt x="2427567" y="696557"/>
                  <a:pt x="2430358" y="694811"/>
                </a:cubicBezTo>
                <a:cubicBezTo>
                  <a:pt x="2433150" y="693062"/>
                  <a:pt x="2440593" y="688987"/>
                  <a:pt x="2442222" y="689180"/>
                </a:cubicBezTo>
                <a:close/>
                <a:moveTo>
                  <a:pt x="3551491" y="688599"/>
                </a:moveTo>
                <a:lnTo>
                  <a:pt x="3551024" y="691122"/>
                </a:lnTo>
                <a:lnTo>
                  <a:pt x="3550560" y="693645"/>
                </a:lnTo>
                <a:cubicBezTo>
                  <a:pt x="3548234" y="696557"/>
                  <a:pt x="3547071" y="699469"/>
                  <a:pt x="3547770" y="700246"/>
                </a:cubicBezTo>
                <a:lnTo>
                  <a:pt x="3549164" y="700633"/>
                </a:lnTo>
                <a:cubicBezTo>
                  <a:pt x="3554050" y="701992"/>
                  <a:pt x="3564748" y="698110"/>
                  <a:pt x="3563352" y="704708"/>
                </a:cubicBezTo>
                <a:lnTo>
                  <a:pt x="3560795" y="715578"/>
                </a:lnTo>
                <a:cubicBezTo>
                  <a:pt x="3554514" y="709756"/>
                  <a:pt x="3541488" y="703932"/>
                  <a:pt x="3532416" y="702768"/>
                </a:cubicBezTo>
                <a:lnTo>
                  <a:pt x="3520788" y="706457"/>
                </a:lnTo>
                <a:cubicBezTo>
                  <a:pt x="3518927" y="707038"/>
                  <a:pt x="3517764" y="708786"/>
                  <a:pt x="3516136" y="708979"/>
                </a:cubicBezTo>
                <a:lnTo>
                  <a:pt x="3509156" y="710143"/>
                </a:lnTo>
                <a:cubicBezTo>
                  <a:pt x="3501250" y="710919"/>
                  <a:pt x="3499388" y="709949"/>
                  <a:pt x="3504739" y="707620"/>
                </a:cubicBezTo>
                <a:cubicBezTo>
                  <a:pt x="3510087" y="705485"/>
                  <a:pt x="3513808" y="692481"/>
                  <a:pt x="3523811" y="693062"/>
                </a:cubicBezTo>
                <a:lnTo>
                  <a:pt x="3531254" y="691705"/>
                </a:lnTo>
                <a:lnTo>
                  <a:pt x="3537535" y="690540"/>
                </a:lnTo>
                <a:cubicBezTo>
                  <a:pt x="3544280" y="686851"/>
                  <a:pt x="3550560" y="685881"/>
                  <a:pt x="3551491" y="688599"/>
                </a:cubicBezTo>
                <a:close/>
                <a:moveTo>
                  <a:pt x="3592194" y="688210"/>
                </a:moveTo>
                <a:cubicBezTo>
                  <a:pt x="3594986" y="686851"/>
                  <a:pt x="3603826" y="687434"/>
                  <a:pt x="3606150" y="689374"/>
                </a:cubicBezTo>
                <a:cubicBezTo>
                  <a:pt x="3613362" y="695198"/>
                  <a:pt x="3620106" y="682386"/>
                  <a:pt x="3626155" y="689567"/>
                </a:cubicBezTo>
                <a:cubicBezTo>
                  <a:pt x="3630572" y="694809"/>
                  <a:pt x="3635923" y="699661"/>
                  <a:pt x="3638714" y="705095"/>
                </a:cubicBezTo>
                <a:lnTo>
                  <a:pt x="3640575" y="708784"/>
                </a:lnTo>
                <a:cubicBezTo>
                  <a:pt x="3639644" y="715771"/>
                  <a:pt x="3633830" y="714412"/>
                  <a:pt x="3627782" y="706068"/>
                </a:cubicBezTo>
                <a:lnTo>
                  <a:pt x="3623362" y="700633"/>
                </a:lnTo>
                <a:cubicBezTo>
                  <a:pt x="3619874" y="696361"/>
                  <a:pt x="3613826" y="695974"/>
                  <a:pt x="3607312" y="696361"/>
                </a:cubicBezTo>
                <a:cubicBezTo>
                  <a:pt x="3598939" y="696944"/>
                  <a:pt x="3602895" y="701409"/>
                  <a:pt x="3601266" y="704319"/>
                </a:cubicBezTo>
                <a:lnTo>
                  <a:pt x="3599638" y="707425"/>
                </a:lnTo>
                <a:cubicBezTo>
                  <a:pt x="3595450" y="711696"/>
                  <a:pt x="3591264" y="712472"/>
                  <a:pt x="3589870" y="709367"/>
                </a:cubicBezTo>
                <a:cubicBezTo>
                  <a:pt x="3588704" y="706261"/>
                  <a:pt x="3585682" y="695779"/>
                  <a:pt x="3587542" y="690733"/>
                </a:cubicBezTo>
                <a:close/>
                <a:moveTo>
                  <a:pt x="1315507" y="675788"/>
                </a:moveTo>
                <a:cubicBezTo>
                  <a:pt x="1320625" y="671129"/>
                  <a:pt x="1349001" y="681416"/>
                  <a:pt x="1349932" y="683745"/>
                </a:cubicBezTo>
                <a:cubicBezTo>
                  <a:pt x="1350630" y="686075"/>
                  <a:pt x="1344349" y="689763"/>
                  <a:pt x="1335744" y="691705"/>
                </a:cubicBezTo>
                <a:lnTo>
                  <a:pt x="1335512" y="682582"/>
                </a:lnTo>
                <a:cubicBezTo>
                  <a:pt x="1335512" y="681416"/>
                  <a:pt x="1331556" y="680059"/>
                  <a:pt x="1329231" y="679476"/>
                </a:cubicBezTo>
                <a:close/>
                <a:moveTo>
                  <a:pt x="1545545" y="667247"/>
                </a:moveTo>
                <a:cubicBezTo>
                  <a:pt x="1547174" y="666277"/>
                  <a:pt x="1552756" y="666471"/>
                  <a:pt x="1553455" y="667441"/>
                </a:cubicBezTo>
                <a:lnTo>
                  <a:pt x="1560898" y="675011"/>
                </a:lnTo>
                <a:cubicBezTo>
                  <a:pt x="1568573" y="684135"/>
                  <a:pt x="1572295" y="691510"/>
                  <a:pt x="1569272" y="691510"/>
                </a:cubicBezTo>
                <a:cubicBezTo>
                  <a:pt x="1566248" y="691510"/>
                  <a:pt x="1556944" y="688017"/>
                  <a:pt x="1556478" y="683941"/>
                </a:cubicBezTo>
                <a:lnTo>
                  <a:pt x="1553919" y="680446"/>
                </a:lnTo>
                <a:cubicBezTo>
                  <a:pt x="1551826" y="677534"/>
                  <a:pt x="1546244" y="675594"/>
                  <a:pt x="1543452" y="672682"/>
                </a:cubicBezTo>
                <a:cubicBezTo>
                  <a:pt x="1542290" y="671518"/>
                  <a:pt x="1543684" y="668217"/>
                  <a:pt x="1545545" y="667247"/>
                </a:cubicBezTo>
                <a:close/>
                <a:moveTo>
                  <a:pt x="2787400" y="661812"/>
                </a:moveTo>
                <a:lnTo>
                  <a:pt x="2786702" y="662589"/>
                </a:lnTo>
                <a:cubicBezTo>
                  <a:pt x="2785073" y="664142"/>
                  <a:pt x="2783212" y="667637"/>
                  <a:pt x="2783911" y="667830"/>
                </a:cubicBezTo>
                <a:cubicBezTo>
                  <a:pt x="2793215" y="671712"/>
                  <a:pt x="2793215" y="680835"/>
                  <a:pt x="2804380" y="683941"/>
                </a:cubicBezTo>
                <a:lnTo>
                  <a:pt x="2806939" y="684718"/>
                </a:lnTo>
                <a:cubicBezTo>
                  <a:pt x="2808800" y="689376"/>
                  <a:pt x="2804846" y="690540"/>
                  <a:pt x="2798099" y="687240"/>
                </a:cubicBezTo>
                <a:cubicBezTo>
                  <a:pt x="2791354" y="683941"/>
                  <a:pt x="2777864" y="690929"/>
                  <a:pt x="2784841" y="698693"/>
                </a:cubicBezTo>
                <a:lnTo>
                  <a:pt x="2792751" y="704321"/>
                </a:lnTo>
                <a:cubicBezTo>
                  <a:pt x="2798565" y="708592"/>
                  <a:pt x="2789261" y="709756"/>
                  <a:pt x="2791122" y="711891"/>
                </a:cubicBezTo>
                <a:cubicBezTo>
                  <a:pt x="2794377" y="715384"/>
                  <a:pt x="2814150" y="719462"/>
                  <a:pt x="2818568" y="717520"/>
                </a:cubicBezTo>
                <a:lnTo>
                  <a:pt x="2826941" y="713638"/>
                </a:lnTo>
                <a:cubicBezTo>
                  <a:pt x="2826011" y="707039"/>
                  <a:pt x="2817872" y="703738"/>
                  <a:pt x="2813916" y="704710"/>
                </a:cubicBezTo>
                <a:cubicBezTo>
                  <a:pt x="2809962" y="705680"/>
                  <a:pt x="2811591" y="701409"/>
                  <a:pt x="2816941" y="695198"/>
                </a:cubicBezTo>
                <a:lnTo>
                  <a:pt x="2821127" y="691122"/>
                </a:lnTo>
                <a:cubicBezTo>
                  <a:pt x="2822524" y="689763"/>
                  <a:pt x="2826709" y="687823"/>
                  <a:pt x="2827408" y="688017"/>
                </a:cubicBezTo>
                <a:cubicBezTo>
                  <a:pt x="2839503" y="694617"/>
                  <a:pt x="2844387" y="686853"/>
                  <a:pt x="2850436" y="682582"/>
                </a:cubicBezTo>
                <a:lnTo>
                  <a:pt x="2852062" y="681418"/>
                </a:lnTo>
                <a:cubicBezTo>
                  <a:pt x="2852062" y="678893"/>
                  <a:pt x="2850900" y="677340"/>
                  <a:pt x="2849271" y="677730"/>
                </a:cubicBezTo>
                <a:cubicBezTo>
                  <a:pt x="2847644" y="678117"/>
                  <a:pt x="2839503" y="675011"/>
                  <a:pt x="2835083" y="669966"/>
                </a:cubicBezTo>
                <a:lnTo>
                  <a:pt x="2824384" y="670353"/>
                </a:lnTo>
                <a:lnTo>
                  <a:pt x="2812521" y="670936"/>
                </a:lnTo>
                <a:cubicBezTo>
                  <a:pt x="2801356" y="666084"/>
                  <a:pt x="2789957" y="662008"/>
                  <a:pt x="2787400" y="661812"/>
                </a:cubicBezTo>
                <a:close/>
                <a:moveTo>
                  <a:pt x="1769455" y="658876"/>
                </a:moveTo>
                <a:cubicBezTo>
                  <a:pt x="1773497" y="659094"/>
                  <a:pt x="1776870" y="659482"/>
                  <a:pt x="1776986" y="659871"/>
                </a:cubicBezTo>
                <a:cubicBezTo>
                  <a:pt x="1777218" y="660453"/>
                  <a:pt x="1775357" y="662200"/>
                  <a:pt x="1772566" y="663559"/>
                </a:cubicBezTo>
                <a:cubicBezTo>
                  <a:pt x="1770006" y="664918"/>
                  <a:pt x="1763262" y="668994"/>
                  <a:pt x="1763494" y="669381"/>
                </a:cubicBezTo>
                <a:cubicBezTo>
                  <a:pt x="1763728" y="669770"/>
                  <a:pt x="1770006" y="670157"/>
                  <a:pt x="1776754" y="668994"/>
                </a:cubicBezTo>
                <a:lnTo>
                  <a:pt x="1783032" y="668217"/>
                </a:lnTo>
                <a:cubicBezTo>
                  <a:pt x="1784661" y="668024"/>
                  <a:pt x="1787452" y="668800"/>
                  <a:pt x="1788382" y="669770"/>
                </a:cubicBezTo>
                <a:lnTo>
                  <a:pt x="1789081" y="670547"/>
                </a:lnTo>
                <a:cubicBezTo>
                  <a:pt x="1788150" y="672293"/>
                  <a:pt x="1786988" y="674235"/>
                  <a:pt x="1786058" y="675011"/>
                </a:cubicBezTo>
                <a:lnTo>
                  <a:pt x="1785359" y="675011"/>
                </a:lnTo>
                <a:lnTo>
                  <a:pt x="1776986" y="675205"/>
                </a:lnTo>
                <a:cubicBezTo>
                  <a:pt x="1767682" y="675205"/>
                  <a:pt x="1758610" y="673069"/>
                  <a:pt x="1756749" y="670547"/>
                </a:cubicBezTo>
                <a:cubicBezTo>
                  <a:pt x="1754888" y="668024"/>
                  <a:pt x="1752795" y="659094"/>
                  <a:pt x="1757911" y="658901"/>
                </a:cubicBezTo>
                <a:cubicBezTo>
                  <a:pt x="1760702" y="658609"/>
                  <a:pt x="1765413" y="658657"/>
                  <a:pt x="1769455" y="658876"/>
                </a:cubicBezTo>
                <a:close/>
                <a:moveTo>
                  <a:pt x="2256606" y="655214"/>
                </a:moveTo>
                <a:lnTo>
                  <a:pt x="2254977" y="656960"/>
                </a:lnTo>
                <a:cubicBezTo>
                  <a:pt x="2254049" y="657930"/>
                  <a:pt x="2255910" y="661232"/>
                  <a:pt x="2257770" y="662008"/>
                </a:cubicBezTo>
                <a:cubicBezTo>
                  <a:pt x="2265910" y="665307"/>
                  <a:pt x="2274283" y="668219"/>
                  <a:pt x="2283123" y="670548"/>
                </a:cubicBezTo>
                <a:lnTo>
                  <a:pt x="2285216" y="671129"/>
                </a:lnTo>
                <a:cubicBezTo>
                  <a:pt x="2289170" y="669189"/>
                  <a:pt x="2290566" y="665501"/>
                  <a:pt x="2288474" y="662978"/>
                </a:cubicBezTo>
                <a:lnTo>
                  <a:pt x="2285914" y="662395"/>
                </a:lnTo>
                <a:cubicBezTo>
                  <a:pt x="2280796" y="661425"/>
                  <a:pt x="2273121" y="663948"/>
                  <a:pt x="2273121" y="656960"/>
                </a:cubicBezTo>
                <a:lnTo>
                  <a:pt x="2273121" y="655601"/>
                </a:lnTo>
                <a:cubicBezTo>
                  <a:pt x="2268237" y="653855"/>
                  <a:pt x="2261026" y="653468"/>
                  <a:pt x="2256606" y="655214"/>
                </a:cubicBezTo>
                <a:close/>
                <a:moveTo>
                  <a:pt x="1827459" y="654438"/>
                </a:moveTo>
                <a:cubicBezTo>
                  <a:pt x="1830946" y="654438"/>
                  <a:pt x="1835598" y="659096"/>
                  <a:pt x="1837459" y="664920"/>
                </a:cubicBezTo>
                <a:cubicBezTo>
                  <a:pt x="1839320" y="670742"/>
                  <a:pt x="1826294" y="686657"/>
                  <a:pt x="1820248" y="687240"/>
                </a:cubicBezTo>
                <a:cubicBezTo>
                  <a:pt x="1813967" y="687823"/>
                  <a:pt x="1811408" y="680252"/>
                  <a:pt x="1812573" y="680835"/>
                </a:cubicBezTo>
                <a:cubicBezTo>
                  <a:pt x="1813735" y="681612"/>
                  <a:pt x="1818155" y="680252"/>
                  <a:pt x="1816990" y="674818"/>
                </a:cubicBezTo>
                <a:cubicBezTo>
                  <a:pt x="1815828" y="669189"/>
                  <a:pt x="1823970" y="654438"/>
                  <a:pt x="1827459" y="654438"/>
                </a:cubicBezTo>
                <a:close/>
                <a:moveTo>
                  <a:pt x="2718783" y="653079"/>
                </a:moveTo>
                <a:lnTo>
                  <a:pt x="2692500" y="657737"/>
                </a:lnTo>
                <a:cubicBezTo>
                  <a:pt x="2690639" y="658126"/>
                  <a:pt x="2687616" y="657154"/>
                  <a:pt x="2686451" y="657930"/>
                </a:cubicBezTo>
                <a:cubicBezTo>
                  <a:pt x="2684590" y="659290"/>
                  <a:pt x="2682265" y="662202"/>
                  <a:pt x="2682964" y="662785"/>
                </a:cubicBezTo>
                <a:cubicBezTo>
                  <a:pt x="2685288" y="664337"/>
                  <a:pt x="2688778" y="666084"/>
                  <a:pt x="2692033" y="666277"/>
                </a:cubicBezTo>
                <a:lnTo>
                  <a:pt x="2694824" y="666471"/>
                </a:lnTo>
                <a:cubicBezTo>
                  <a:pt x="2698082" y="665114"/>
                  <a:pt x="2700407" y="666084"/>
                  <a:pt x="2699711" y="668996"/>
                </a:cubicBezTo>
                <a:lnTo>
                  <a:pt x="2697850" y="671129"/>
                </a:lnTo>
                <a:lnTo>
                  <a:pt x="2695755" y="673265"/>
                </a:lnTo>
                <a:cubicBezTo>
                  <a:pt x="2692268" y="675400"/>
                  <a:pt x="2689708" y="677536"/>
                  <a:pt x="2690172" y="678117"/>
                </a:cubicBezTo>
                <a:cubicBezTo>
                  <a:pt x="2690639" y="678700"/>
                  <a:pt x="2696221" y="679283"/>
                  <a:pt x="2701572" y="678117"/>
                </a:cubicBezTo>
                <a:cubicBezTo>
                  <a:pt x="2706920" y="676953"/>
                  <a:pt x="2719713" y="664531"/>
                  <a:pt x="2718783" y="653079"/>
                </a:cubicBezTo>
                <a:close/>
                <a:moveTo>
                  <a:pt x="1649286" y="650166"/>
                </a:moveTo>
                <a:cubicBezTo>
                  <a:pt x="1649518" y="650554"/>
                  <a:pt x="1646959" y="652689"/>
                  <a:pt x="1642773" y="654436"/>
                </a:cubicBezTo>
                <a:cubicBezTo>
                  <a:pt x="1638585" y="656182"/>
                  <a:pt x="1643237" y="676951"/>
                  <a:pt x="1645332" y="682969"/>
                </a:cubicBezTo>
                <a:cubicBezTo>
                  <a:pt x="1647425" y="688987"/>
                  <a:pt x="1642307" y="688210"/>
                  <a:pt x="1633933" y="681416"/>
                </a:cubicBezTo>
                <a:cubicBezTo>
                  <a:pt x="1625560" y="674622"/>
                  <a:pt x="1607186" y="659094"/>
                  <a:pt x="1616256" y="656958"/>
                </a:cubicBezTo>
                <a:cubicBezTo>
                  <a:pt x="1625328" y="655018"/>
                  <a:pt x="1648820" y="649971"/>
                  <a:pt x="1649286" y="650166"/>
                </a:cubicBezTo>
                <a:close/>
                <a:moveTo>
                  <a:pt x="2848399" y="643616"/>
                </a:moveTo>
                <a:cubicBezTo>
                  <a:pt x="2843630" y="643762"/>
                  <a:pt x="2840432" y="644538"/>
                  <a:pt x="2839967" y="645897"/>
                </a:cubicBezTo>
                <a:lnTo>
                  <a:pt x="2841364" y="647837"/>
                </a:lnTo>
                <a:lnTo>
                  <a:pt x="2842992" y="650166"/>
                </a:lnTo>
                <a:cubicBezTo>
                  <a:pt x="2846714" y="652109"/>
                  <a:pt x="2857879" y="655797"/>
                  <a:pt x="2867647" y="658320"/>
                </a:cubicBezTo>
                <a:lnTo>
                  <a:pt x="2875788" y="652885"/>
                </a:lnTo>
                <a:cubicBezTo>
                  <a:pt x="2877417" y="651719"/>
                  <a:pt x="2877881" y="647450"/>
                  <a:pt x="2877649" y="647450"/>
                </a:cubicBezTo>
                <a:lnTo>
                  <a:pt x="2866252" y="645121"/>
                </a:lnTo>
                <a:cubicBezTo>
                  <a:pt x="2859506" y="643956"/>
                  <a:pt x="2853167" y="643471"/>
                  <a:pt x="2848399" y="643616"/>
                </a:cubicBezTo>
                <a:close/>
                <a:moveTo>
                  <a:pt x="2544798" y="637357"/>
                </a:moveTo>
                <a:cubicBezTo>
                  <a:pt x="2540844" y="638133"/>
                  <a:pt x="2538053" y="641045"/>
                  <a:pt x="2538752" y="643955"/>
                </a:cubicBezTo>
                <a:lnTo>
                  <a:pt x="2540146" y="644344"/>
                </a:lnTo>
                <a:cubicBezTo>
                  <a:pt x="2555499" y="647450"/>
                  <a:pt x="2563406" y="654049"/>
                  <a:pt x="2564104" y="664918"/>
                </a:cubicBezTo>
                <a:cubicBezTo>
                  <a:pt x="2564104" y="665501"/>
                  <a:pt x="2567594" y="666666"/>
                  <a:pt x="2568988" y="666277"/>
                </a:cubicBezTo>
                <a:cubicBezTo>
                  <a:pt x="2571316" y="665694"/>
                  <a:pt x="2574803" y="664531"/>
                  <a:pt x="2575269" y="663172"/>
                </a:cubicBezTo>
                <a:lnTo>
                  <a:pt x="2577594" y="656378"/>
                </a:lnTo>
                <a:cubicBezTo>
                  <a:pt x="2579455" y="648226"/>
                  <a:pt x="2579223" y="641432"/>
                  <a:pt x="2577130" y="641045"/>
                </a:cubicBezTo>
                <a:cubicBezTo>
                  <a:pt x="2575037" y="640656"/>
                  <a:pt x="2566429" y="643374"/>
                  <a:pt x="2558986" y="645704"/>
                </a:cubicBezTo>
                <a:lnTo>
                  <a:pt x="2552708" y="640269"/>
                </a:lnTo>
                <a:cubicBezTo>
                  <a:pt x="2551542" y="639103"/>
                  <a:pt x="2549916" y="637357"/>
                  <a:pt x="2548288" y="637357"/>
                </a:cubicBezTo>
                <a:close/>
                <a:moveTo>
                  <a:pt x="3591266" y="636774"/>
                </a:moveTo>
                <a:cubicBezTo>
                  <a:pt x="3590800" y="636387"/>
                  <a:pt x="3585684" y="637550"/>
                  <a:pt x="3583356" y="638716"/>
                </a:cubicBezTo>
                <a:cubicBezTo>
                  <a:pt x="3582194" y="639297"/>
                  <a:pt x="3581962" y="641822"/>
                  <a:pt x="3582893" y="642598"/>
                </a:cubicBezTo>
                <a:lnTo>
                  <a:pt x="3593359" y="653079"/>
                </a:lnTo>
                <a:cubicBezTo>
                  <a:pt x="3611967" y="652691"/>
                  <a:pt x="3626854" y="649973"/>
                  <a:pt x="3626854" y="647257"/>
                </a:cubicBezTo>
                <a:lnTo>
                  <a:pt x="3626155" y="647061"/>
                </a:lnTo>
                <a:cubicBezTo>
                  <a:pt x="3614060" y="644538"/>
                  <a:pt x="3599872" y="645314"/>
                  <a:pt x="3591266" y="636774"/>
                </a:cubicBezTo>
                <a:close/>
                <a:moveTo>
                  <a:pt x="3068613" y="636387"/>
                </a:moveTo>
                <a:lnTo>
                  <a:pt x="3054657" y="636774"/>
                </a:lnTo>
                <a:cubicBezTo>
                  <a:pt x="3052332" y="636774"/>
                  <a:pt x="3049773" y="638520"/>
                  <a:pt x="3048144" y="639879"/>
                </a:cubicBezTo>
                <a:cubicBezTo>
                  <a:pt x="3047214" y="640656"/>
                  <a:pt x="3047912" y="643179"/>
                  <a:pt x="3049075" y="643568"/>
                </a:cubicBezTo>
                <a:cubicBezTo>
                  <a:pt x="3053028" y="645314"/>
                  <a:pt x="3057448" y="646867"/>
                  <a:pt x="3061868" y="648226"/>
                </a:cubicBezTo>
                <a:cubicBezTo>
                  <a:pt x="3071172" y="650943"/>
                  <a:pt x="3058611" y="655214"/>
                  <a:pt x="3062799" y="656960"/>
                </a:cubicBezTo>
                <a:lnTo>
                  <a:pt x="3066288" y="658513"/>
                </a:lnTo>
                <a:cubicBezTo>
                  <a:pt x="3073732" y="658513"/>
                  <a:pt x="3074662" y="648420"/>
                  <a:pt x="3068613" y="636387"/>
                </a:cubicBezTo>
                <a:close/>
                <a:moveTo>
                  <a:pt x="2351506" y="624351"/>
                </a:moveTo>
                <a:cubicBezTo>
                  <a:pt x="2351042" y="629399"/>
                  <a:pt x="2331968" y="624934"/>
                  <a:pt x="2330574" y="626098"/>
                </a:cubicBezTo>
                <a:lnTo>
                  <a:pt x="2330342" y="627263"/>
                </a:lnTo>
                <a:cubicBezTo>
                  <a:pt x="2330107" y="628427"/>
                  <a:pt x="2331038" y="630756"/>
                  <a:pt x="2331736" y="630952"/>
                </a:cubicBezTo>
                <a:cubicBezTo>
                  <a:pt x="2338715" y="631728"/>
                  <a:pt x="2346390" y="630952"/>
                  <a:pt x="2352437" y="632892"/>
                </a:cubicBezTo>
                <a:lnTo>
                  <a:pt x="2361045" y="638007"/>
                </a:lnTo>
                <a:lnTo>
                  <a:pt x="2361741" y="639492"/>
                </a:lnTo>
                <a:lnTo>
                  <a:pt x="2363924" y="655660"/>
                </a:lnTo>
                <a:lnTo>
                  <a:pt x="2361975" y="666666"/>
                </a:lnTo>
                <a:cubicBezTo>
                  <a:pt x="2362207" y="667443"/>
                  <a:pt x="2361741" y="668219"/>
                  <a:pt x="2362207" y="668800"/>
                </a:cubicBezTo>
                <a:lnTo>
                  <a:pt x="2362671" y="669383"/>
                </a:lnTo>
                <a:cubicBezTo>
                  <a:pt x="2363252" y="669772"/>
                  <a:pt x="2364242" y="665648"/>
                  <a:pt x="2364476" y="659750"/>
                </a:cubicBezTo>
                <a:lnTo>
                  <a:pt x="2363924" y="655660"/>
                </a:lnTo>
                <a:lnTo>
                  <a:pt x="2364998" y="649586"/>
                </a:lnTo>
                <a:cubicBezTo>
                  <a:pt x="2364532" y="648809"/>
                  <a:pt x="2367323" y="647257"/>
                  <a:pt x="2369184" y="646674"/>
                </a:cubicBezTo>
                <a:cubicBezTo>
                  <a:pt x="2370581" y="646284"/>
                  <a:pt x="2373140" y="646480"/>
                  <a:pt x="2374302" y="647257"/>
                </a:cubicBezTo>
                <a:lnTo>
                  <a:pt x="2377792" y="649196"/>
                </a:lnTo>
                <a:lnTo>
                  <a:pt x="2383431" y="656343"/>
                </a:lnTo>
                <a:lnTo>
                  <a:pt x="2387328" y="662202"/>
                </a:lnTo>
                <a:lnTo>
                  <a:pt x="2385467" y="659290"/>
                </a:lnTo>
                <a:lnTo>
                  <a:pt x="2384070" y="657154"/>
                </a:lnTo>
                <a:lnTo>
                  <a:pt x="2383431" y="656343"/>
                </a:lnTo>
                <a:lnTo>
                  <a:pt x="2383372" y="656258"/>
                </a:lnTo>
                <a:lnTo>
                  <a:pt x="2380171" y="646517"/>
                </a:lnTo>
                <a:lnTo>
                  <a:pt x="2382908" y="647257"/>
                </a:lnTo>
                <a:cubicBezTo>
                  <a:pt x="2385001" y="641822"/>
                  <a:pt x="2384537" y="635998"/>
                  <a:pt x="2381978" y="634057"/>
                </a:cubicBezTo>
                <a:lnTo>
                  <a:pt x="2380117" y="632116"/>
                </a:lnTo>
                <a:lnTo>
                  <a:pt x="2373140" y="625128"/>
                </a:lnTo>
                <a:lnTo>
                  <a:pt x="2380171" y="646517"/>
                </a:lnTo>
                <a:lnTo>
                  <a:pt x="2374302" y="644927"/>
                </a:lnTo>
                <a:cubicBezTo>
                  <a:pt x="2371277" y="644151"/>
                  <a:pt x="2368254" y="640656"/>
                  <a:pt x="2366161" y="641045"/>
                </a:cubicBezTo>
                <a:lnTo>
                  <a:pt x="2361045" y="638007"/>
                </a:lnTo>
                <a:lnTo>
                  <a:pt x="2354967" y="625008"/>
                </a:lnTo>
                <a:cubicBezTo>
                  <a:pt x="2353135" y="622265"/>
                  <a:pt x="2351856" y="621829"/>
                  <a:pt x="2351506" y="624351"/>
                </a:cubicBezTo>
                <a:close/>
                <a:moveTo>
                  <a:pt x="2314525" y="623769"/>
                </a:moveTo>
                <a:cubicBezTo>
                  <a:pt x="2309638" y="624741"/>
                  <a:pt x="2306615" y="627846"/>
                  <a:pt x="2307778" y="630369"/>
                </a:cubicBezTo>
                <a:lnTo>
                  <a:pt x="2310105" y="631922"/>
                </a:lnTo>
                <a:lnTo>
                  <a:pt x="2311734" y="633085"/>
                </a:lnTo>
                <a:cubicBezTo>
                  <a:pt x="2315919" y="633475"/>
                  <a:pt x="2317082" y="634638"/>
                  <a:pt x="2314525" y="635415"/>
                </a:cubicBezTo>
                <a:cubicBezTo>
                  <a:pt x="2311734" y="636191"/>
                  <a:pt x="2307314" y="639686"/>
                  <a:pt x="2308942" y="641626"/>
                </a:cubicBezTo>
                <a:cubicBezTo>
                  <a:pt x="2310337" y="643568"/>
                  <a:pt x="2317082" y="646674"/>
                  <a:pt x="2320339" y="644151"/>
                </a:cubicBezTo>
                <a:cubicBezTo>
                  <a:pt x="2323594" y="642015"/>
                  <a:pt x="2337318" y="657154"/>
                  <a:pt x="2341970" y="655797"/>
                </a:cubicBezTo>
                <a:cubicBezTo>
                  <a:pt x="2346622" y="654438"/>
                  <a:pt x="2344530" y="650943"/>
                  <a:pt x="2337318" y="648033"/>
                </a:cubicBezTo>
                <a:lnTo>
                  <a:pt x="2334759" y="642402"/>
                </a:lnTo>
                <a:cubicBezTo>
                  <a:pt x="2331504" y="635804"/>
                  <a:pt x="2322898" y="630369"/>
                  <a:pt x="2315687" y="624741"/>
                </a:cubicBezTo>
                <a:close/>
                <a:moveTo>
                  <a:pt x="909594" y="621238"/>
                </a:moveTo>
                <a:lnTo>
                  <a:pt x="910783" y="624545"/>
                </a:lnTo>
                <a:cubicBezTo>
                  <a:pt x="902175" y="625321"/>
                  <a:pt x="897757" y="626874"/>
                  <a:pt x="900780" y="627844"/>
                </a:cubicBezTo>
                <a:close/>
                <a:moveTo>
                  <a:pt x="1895378" y="620080"/>
                </a:moveTo>
                <a:cubicBezTo>
                  <a:pt x="1895610" y="619691"/>
                  <a:pt x="1897703" y="619691"/>
                  <a:pt x="1898402" y="620080"/>
                </a:cubicBezTo>
                <a:cubicBezTo>
                  <a:pt x="1899564" y="620857"/>
                  <a:pt x="1900961" y="622603"/>
                  <a:pt x="1900726" y="622797"/>
                </a:cubicBezTo>
                <a:cubicBezTo>
                  <a:pt x="1882353" y="635608"/>
                  <a:pt x="1910030" y="637938"/>
                  <a:pt x="1913056" y="646089"/>
                </a:cubicBezTo>
                <a:cubicBezTo>
                  <a:pt x="1914917" y="651136"/>
                  <a:pt x="1932360" y="651330"/>
                  <a:pt x="1948875" y="650360"/>
                </a:cubicBezTo>
                <a:cubicBezTo>
                  <a:pt x="1953994" y="649971"/>
                  <a:pt x="1959576" y="653853"/>
                  <a:pt x="1964926" y="653853"/>
                </a:cubicBezTo>
                <a:cubicBezTo>
                  <a:pt x="1977254" y="653853"/>
                  <a:pt x="1968646" y="659871"/>
                  <a:pt x="1971205" y="662589"/>
                </a:cubicBezTo>
                <a:lnTo>
                  <a:pt x="1973300" y="664529"/>
                </a:lnTo>
                <a:cubicBezTo>
                  <a:pt x="1976787" y="668800"/>
                  <a:pt x="1974462" y="671516"/>
                  <a:pt x="1967950" y="670740"/>
                </a:cubicBezTo>
                <a:cubicBezTo>
                  <a:pt x="1961437" y="669964"/>
                  <a:pt x="1948875" y="672099"/>
                  <a:pt x="1950736" y="676758"/>
                </a:cubicBezTo>
                <a:lnTo>
                  <a:pt x="1960272" y="676175"/>
                </a:lnTo>
                <a:cubicBezTo>
                  <a:pt x="1963762" y="675981"/>
                  <a:pt x="1968414" y="675981"/>
                  <a:pt x="1970741" y="677340"/>
                </a:cubicBezTo>
                <a:lnTo>
                  <a:pt x="1977718" y="681027"/>
                </a:lnTo>
                <a:cubicBezTo>
                  <a:pt x="1983532" y="687238"/>
                  <a:pt x="1985393" y="691703"/>
                  <a:pt x="1981671" y="691120"/>
                </a:cubicBezTo>
                <a:lnTo>
                  <a:pt x="1978416" y="690540"/>
                </a:lnTo>
                <a:lnTo>
                  <a:pt x="1973764" y="689763"/>
                </a:lnTo>
                <a:cubicBezTo>
                  <a:pt x="1968880" y="688791"/>
                  <a:pt x="1955854" y="687821"/>
                  <a:pt x="1945154" y="687238"/>
                </a:cubicBezTo>
                <a:cubicBezTo>
                  <a:pt x="1934455" y="686657"/>
                  <a:pt x="1903984" y="685685"/>
                  <a:pt x="1903518" y="688597"/>
                </a:cubicBezTo>
                <a:lnTo>
                  <a:pt x="1901425" y="690344"/>
                </a:lnTo>
                <a:cubicBezTo>
                  <a:pt x="1897471" y="693450"/>
                  <a:pt x="1893518" y="699273"/>
                  <a:pt x="1885608" y="692480"/>
                </a:cubicBezTo>
                <a:lnTo>
                  <a:pt x="1884910" y="691897"/>
                </a:lnTo>
                <a:cubicBezTo>
                  <a:pt x="1878631" y="694226"/>
                  <a:pt x="1871884" y="694032"/>
                  <a:pt x="1870490" y="691316"/>
                </a:cubicBezTo>
                <a:lnTo>
                  <a:pt x="1868861" y="688987"/>
                </a:lnTo>
                <a:cubicBezTo>
                  <a:pt x="1868629" y="688791"/>
                  <a:pt x="1867000" y="688597"/>
                  <a:pt x="1866768" y="688791"/>
                </a:cubicBezTo>
                <a:cubicBezTo>
                  <a:pt x="1862116" y="691897"/>
                  <a:pt x="1856766" y="695198"/>
                  <a:pt x="1852114" y="689763"/>
                </a:cubicBezTo>
                <a:cubicBezTo>
                  <a:pt x="1848624" y="685685"/>
                  <a:pt x="1856302" y="673652"/>
                  <a:pt x="1864209" y="671323"/>
                </a:cubicBezTo>
                <a:cubicBezTo>
                  <a:pt x="1868861" y="669964"/>
                  <a:pt x="1873049" y="666471"/>
                  <a:pt x="1881422" y="670353"/>
                </a:cubicBezTo>
                <a:cubicBezTo>
                  <a:pt x="1887237" y="673069"/>
                  <a:pt x="1898634" y="664918"/>
                  <a:pt x="1909566" y="666664"/>
                </a:cubicBezTo>
                <a:cubicBezTo>
                  <a:pt x="1910729" y="666858"/>
                  <a:pt x="1914218" y="664142"/>
                  <a:pt x="1914218" y="662782"/>
                </a:cubicBezTo>
                <a:cubicBezTo>
                  <a:pt x="1914218" y="661230"/>
                  <a:pt x="1911891" y="659288"/>
                  <a:pt x="1909798" y="658511"/>
                </a:cubicBezTo>
                <a:cubicBezTo>
                  <a:pt x="1904448" y="656765"/>
                  <a:pt x="1898866" y="655601"/>
                  <a:pt x="1893283" y="654629"/>
                </a:cubicBezTo>
                <a:cubicBezTo>
                  <a:pt x="1890726" y="654242"/>
                  <a:pt x="1887237" y="654436"/>
                  <a:pt x="1884910" y="655018"/>
                </a:cubicBezTo>
                <a:lnTo>
                  <a:pt x="1870954" y="659094"/>
                </a:lnTo>
                <a:cubicBezTo>
                  <a:pt x="1860487" y="657541"/>
                  <a:pt x="1849322" y="653272"/>
                  <a:pt x="1846067" y="649584"/>
                </a:cubicBezTo>
                <a:cubicBezTo>
                  <a:pt x="1843042" y="645895"/>
                  <a:pt x="1850021" y="635025"/>
                  <a:pt x="1854441" y="637161"/>
                </a:cubicBezTo>
                <a:lnTo>
                  <a:pt x="1857696" y="636772"/>
                </a:lnTo>
                <a:lnTo>
                  <a:pt x="1874910" y="634249"/>
                </a:lnTo>
                <a:cubicBezTo>
                  <a:pt x="1873049" y="642207"/>
                  <a:pt x="1873979" y="646478"/>
                  <a:pt x="1877002" y="644149"/>
                </a:cubicBezTo>
                <a:lnTo>
                  <a:pt x="1879562" y="636578"/>
                </a:lnTo>
                <a:cubicBezTo>
                  <a:pt x="1881654" y="630561"/>
                  <a:pt x="1889796" y="625515"/>
                  <a:pt x="1895378" y="620080"/>
                </a:cubicBezTo>
                <a:close/>
                <a:moveTo>
                  <a:pt x="3403790" y="616200"/>
                </a:moveTo>
                <a:cubicBezTo>
                  <a:pt x="3400534" y="613871"/>
                  <a:pt x="3395416" y="614258"/>
                  <a:pt x="3393555" y="619306"/>
                </a:cubicBezTo>
                <a:lnTo>
                  <a:pt x="3390336" y="628034"/>
                </a:lnTo>
                <a:lnTo>
                  <a:pt x="3378205" y="627651"/>
                </a:lnTo>
                <a:cubicBezTo>
                  <a:pt x="3377506" y="623575"/>
                  <a:pt x="3382625" y="624351"/>
                  <a:pt x="3389834" y="629399"/>
                </a:cubicBezTo>
                <a:lnTo>
                  <a:pt x="3390336" y="628034"/>
                </a:lnTo>
                <a:lnTo>
                  <a:pt x="3402859" y="628427"/>
                </a:lnTo>
                <a:lnTo>
                  <a:pt x="3405650" y="625517"/>
                </a:lnTo>
                <a:cubicBezTo>
                  <a:pt x="3407746" y="623381"/>
                  <a:pt x="3406349" y="618140"/>
                  <a:pt x="3403790" y="616200"/>
                </a:cubicBezTo>
                <a:close/>
                <a:moveTo>
                  <a:pt x="2651096" y="615424"/>
                </a:moveTo>
                <a:cubicBezTo>
                  <a:pt x="2642722" y="614841"/>
                  <a:pt x="2644119" y="619693"/>
                  <a:pt x="2645049" y="622605"/>
                </a:cubicBezTo>
                <a:lnTo>
                  <a:pt x="2647608" y="630176"/>
                </a:lnTo>
                <a:cubicBezTo>
                  <a:pt x="2651794" y="639492"/>
                  <a:pt x="2657843" y="644538"/>
                  <a:pt x="2660866" y="641432"/>
                </a:cubicBezTo>
                <a:lnTo>
                  <a:pt x="2663889" y="639686"/>
                </a:lnTo>
                <a:cubicBezTo>
                  <a:pt x="2667379" y="637744"/>
                  <a:pt x="2672729" y="636968"/>
                  <a:pt x="2675054" y="634834"/>
                </a:cubicBezTo>
                <a:cubicBezTo>
                  <a:pt x="2677845" y="631922"/>
                  <a:pt x="2677613" y="627651"/>
                  <a:pt x="2669938" y="628040"/>
                </a:cubicBezTo>
                <a:cubicBezTo>
                  <a:pt x="2661330" y="628427"/>
                  <a:pt x="2656214" y="627457"/>
                  <a:pt x="2657144" y="620470"/>
                </a:cubicBezTo>
                <a:cubicBezTo>
                  <a:pt x="2657376" y="618917"/>
                  <a:pt x="2653423" y="615618"/>
                  <a:pt x="2651096" y="615424"/>
                </a:cubicBezTo>
                <a:close/>
                <a:moveTo>
                  <a:pt x="2271958" y="615424"/>
                </a:moveTo>
                <a:lnTo>
                  <a:pt x="2254745" y="621052"/>
                </a:lnTo>
                <a:cubicBezTo>
                  <a:pt x="2250791" y="633085"/>
                  <a:pt x="2248232" y="643374"/>
                  <a:pt x="2249162" y="643955"/>
                </a:cubicBezTo>
                <a:cubicBezTo>
                  <a:pt x="2250093" y="644538"/>
                  <a:pt x="2255443" y="643955"/>
                  <a:pt x="2258933" y="641822"/>
                </a:cubicBezTo>
                <a:lnTo>
                  <a:pt x="2259863" y="639492"/>
                </a:lnTo>
                <a:cubicBezTo>
                  <a:pt x="2262188" y="632698"/>
                  <a:pt x="2264747" y="629010"/>
                  <a:pt x="2275214" y="635415"/>
                </a:cubicBezTo>
                <a:lnTo>
                  <a:pt x="2279866" y="638133"/>
                </a:lnTo>
                <a:cubicBezTo>
                  <a:pt x="2285914" y="633085"/>
                  <a:pt x="2289868" y="628623"/>
                  <a:pt x="2288938" y="628233"/>
                </a:cubicBezTo>
                <a:lnTo>
                  <a:pt x="2288007" y="628233"/>
                </a:lnTo>
                <a:cubicBezTo>
                  <a:pt x="2278935" y="628040"/>
                  <a:pt x="2266608" y="629786"/>
                  <a:pt x="2277309" y="618917"/>
                </a:cubicBezTo>
                <a:cubicBezTo>
                  <a:pt x="2278005" y="618140"/>
                  <a:pt x="2278005" y="616200"/>
                  <a:pt x="2277541" y="616200"/>
                </a:cubicBezTo>
                <a:cubicBezTo>
                  <a:pt x="2275912" y="615618"/>
                  <a:pt x="2273353" y="615035"/>
                  <a:pt x="2271958" y="615424"/>
                </a:cubicBezTo>
                <a:close/>
                <a:moveTo>
                  <a:pt x="3808923" y="613457"/>
                </a:moveTo>
                <a:cubicBezTo>
                  <a:pt x="3807527" y="611783"/>
                  <a:pt x="3805259" y="611734"/>
                  <a:pt x="3802468" y="613675"/>
                </a:cubicBezTo>
                <a:lnTo>
                  <a:pt x="3797349" y="617170"/>
                </a:lnTo>
                <a:lnTo>
                  <a:pt x="3788045" y="623381"/>
                </a:lnTo>
                <a:cubicBezTo>
                  <a:pt x="3796186" y="628040"/>
                  <a:pt x="3802932" y="627651"/>
                  <a:pt x="3803166" y="622799"/>
                </a:cubicBezTo>
                <a:lnTo>
                  <a:pt x="3812702" y="623575"/>
                </a:lnTo>
                <a:lnTo>
                  <a:pt x="3818284" y="623964"/>
                </a:lnTo>
                <a:cubicBezTo>
                  <a:pt x="3820609" y="626681"/>
                  <a:pt x="3825728" y="634251"/>
                  <a:pt x="3829681" y="640656"/>
                </a:cubicBezTo>
                <a:lnTo>
                  <a:pt x="3841776" y="640849"/>
                </a:lnTo>
                <a:cubicBezTo>
                  <a:pt x="3849452" y="641045"/>
                  <a:pt x="3849452" y="645314"/>
                  <a:pt x="3845730" y="648033"/>
                </a:cubicBezTo>
                <a:cubicBezTo>
                  <a:pt x="3842474" y="650556"/>
                  <a:pt x="3831078" y="649003"/>
                  <a:pt x="3835730" y="655214"/>
                </a:cubicBezTo>
                <a:cubicBezTo>
                  <a:pt x="3837356" y="657350"/>
                  <a:pt x="3846428" y="657154"/>
                  <a:pt x="3852242" y="657737"/>
                </a:cubicBezTo>
                <a:lnTo>
                  <a:pt x="3853640" y="658126"/>
                </a:lnTo>
                <a:cubicBezTo>
                  <a:pt x="3856430" y="657543"/>
                  <a:pt x="3858756" y="654049"/>
                  <a:pt x="3858756" y="650362"/>
                </a:cubicBezTo>
                <a:cubicBezTo>
                  <a:pt x="3858756" y="646480"/>
                  <a:pt x="3847358" y="636191"/>
                  <a:pt x="3833170" y="635027"/>
                </a:cubicBezTo>
                <a:lnTo>
                  <a:pt x="3834333" y="623188"/>
                </a:lnTo>
                <a:cubicBezTo>
                  <a:pt x="3834333" y="622022"/>
                  <a:pt x="3830380" y="619499"/>
                  <a:pt x="3828982" y="619693"/>
                </a:cubicBezTo>
                <a:lnTo>
                  <a:pt x="3810142" y="622992"/>
                </a:lnTo>
                <a:cubicBezTo>
                  <a:pt x="3810841" y="618432"/>
                  <a:pt x="3810318" y="615132"/>
                  <a:pt x="3808923" y="613457"/>
                </a:cubicBezTo>
                <a:close/>
                <a:moveTo>
                  <a:pt x="983586" y="610957"/>
                </a:moveTo>
                <a:cubicBezTo>
                  <a:pt x="988470" y="609404"/>
                  <a:pt x="989864" y="611346"/>
                  <a:pt x="990099" y="615035"/>
                </a:cubicBezTo>
                <a:lnTo>
                  <a:pt x="989864" y="617557"/>
                </a:lnTo>
                <a:cubicBezTo>
                  <a:pt x="993586" y="621050"/>
                  <a:pt x="988702" y="623769"/>
                  <a:pt x="978934" y="623575"/>
                </a:cubicBezTo>
                <a:lnTo>
                  <a:pt x="971955" y="624156"/>
                </a:lnTo>
                <a:lnTo>
                  <a:pt x="969164" y="624351"/>
                </a:lnTo>
                <a:cubicBezTo>
                  <a:pt x="966604" y="626681"/>
                  <a:pt x="966839" y="629591"/>
                  <a:pt x="969862" y="630950"/>
                </a:cubicBezTo>
                <a:lnTo>
                  <a:pt x="972653" y="632309"/>
                </a:lnTo>
                <a:lnTo>
                  <a:pt x="974048" y="633085"/>
                </a:lnTo>
                <a:cubicBezTo>
                  <a:pt x="975676" y="634445"/>
                  <a:pt x="974514" y="635608"/>
                  <a:pt x="971256" y="635608"/>
                </a:cubicBezTo>
                <a:cubicBezTo>
                  <a:pt x="968001" y="635608"/>
                  <a:pt x="957300" y="630563"/>
                  <a:pt x="955906" y="624351"/>
                </a:cubicBezTo>
                <a:lnTo>
                  <a:pt x="959396" y="621633"/>
                </a:lnTo>
                <a:cubicBezTo>
                  <a:pt x="965442" y="616975"/>
                  <a:pt x="974978" y="614063"/>
                  <a:pt x="983586" y="610957"/>
                </a:cubicBezTo>
                <a:close/>
                <a:moveTo>
                  <a:pt x="1522752" y="606107"/>
                </a:moveTo>
                <a:cubicBezTo>
                  <a:pt x="1525076" y="602029"/>
                  <a:pt x="1531125" y="602225"/>
                  <a:pt x="1536241" y="606494"/>
                </a:cubicBezTo>
                <a:lnTo>
                  <a:pt x="1539731" y="610959"/>
                </a:lnTo>
                <a:cubicBezTo>
                  <a:pt x="1542056" y="613675"/>
                  <a:pt x="1542522" y="617170"/>
                  <a:pt x="1542988" y="620470"/>
                </a:cubicBezTo>
                <a:cubicBezTo>
                  <a:pt x="1543220" y="621440"/>
                  <a:pt x="1541125" y="623575"/>
                  <a:pt x="1539963" y="623575"/>
                </a:cubicBezTo>
                <a:cubicBezTo>
                  <a:pt x="1537172" y="623575"/>
                  <a:pt x="1532056" y="622992"/>
                  <a:pt x="1531821" y="622216"/>
                </a:cubicBezTo>
                <a:lnTo>
                  <a:pt x="1531125" y="616005"/>
                </a:lnTo>
                <a:cubicBezTo>
                  <a:pt x="1523914" y="615424"/>
                  <a:pt x="1509726" y="611735"/>
                  <a:pt x="1499724" y="607660"/>
                </a:cubicBezTo>
                <a:lnTo>
                  <a:pt x="1519960" y="606301"/>
                </a:lnTo>
                <a:close/>
                <a:moveTo>
                  <a:pt x="1082295" y="603388"/>
                </a:moveTo>
                <a:cubicBezTo>
                  <a:pt x="1084650" y="603388"/>
                  <a:pt x="1086744" y="604747"/>
                  <a:pt x="1088023" y="607464"/>
                </a:cubicBezTo>
                <a:lnTo>
                  <a:pt x="1090348" y="612318"/>
                </a:lnTo>
                <a:lnTo>
                  <a:pt x="1092443" y="616977"/>
                </a:lnTo>
                <a:cubicBezTo>
                  <a:pt x="1095466" y="623769"/>
                  <a:pt x="1091278" y="627070"/>
                  <a:pt x="1082904" y="624351"/>
                </a:cubicBezTo>
                <a:lnTo>
                  <a:pt x="1077090" y="623964"/>
                </a:lnTo>
                <a:lnTo>
                  <a:pt x="1071276" y="623575"/>
                </a:lnTo>
                <a:cubicBezTo>
                  <a:pt x="1062670" y="625515"/>
                  <a:pt x="1070345" y="612705"/>
                  <a:pt x="1074997" y="607464"/>
                </a:cubicBezTo>
                <a:cubicBezTo>
                  <a:pt x="1077323" y="604747"/>
                  <a:pt x="1079940" y="603388"/>
                  <a:pt x="1082295" y="603388"/>
                </a:cubicBezTo>
                <a:close/>
                <a:moveTo>
                  <a:pt x="3196776" y="597952"/>
                </a:moveTo>
                <a:lnTo>
                  <a:pt x="3188635" y="602416"/>
                </a:lnTo>
                <a:cubicBezTo>
                  <a:pt x="3186076" y="603969"/>
                  <a:pt x="3180725" y="604746"/>
                  <a:pt x="3180261" y="606299"/>
                </a:cubicBezTo>
                <a:cubicBezTo>
                  <a:pt x="3178864" y="611733"/>
                  <a:pt x="3185612" y="610570"/>
                  <a:pt x="3190496" y="610957"/>
                </a:cubicBezTo>
                <a:lnTo>
                  <a:pt x="3199336" y="611927"/>
                </a:lnTo>
                <a:cubicBezTo>
                  <a:pt x="3202591" y="618140"/>
                  <a:pt x="3203058" y="622603"/>
                  <a:pt x="3200266" y="621827"/>
                </a:cubicBezTo>
                <a:lnTo>
                  <a:pt x="3198406" y="621246"/>
                </a:lnTo>
                <a:lnTo>
                  <a:pt x="3195846" y="620467"/>
                </a:lnTo>
                <a:cubicBezTo>
                  <a:pt x="3191658" y="619304"/>
                  <a:pt x="3187704" y="621246"/>
                  <a:pt x="3187238" y="624545"/>
                </a:cubicBezTo>
                <a:cubicBezTo>
                  <a:pt x="3186774" y="628038"/>
                  <a:pt x="3184913" y="636578"/>
                  <a:pt x="3184215" y="636578"/>
                </a:cubicBezTo>
                <a:cubicBezTo>
                  <a:pt x="3183751" y="636578"/>
                  <a:pt x="3181658" y="634832"/>
                  <a:pt x="3181192" y="632696"/>
                </a:cubicBezTo>
                <a:cubicBezTo>
                  <a:pt x="3180493" y="630561"/>
                  <a:pt x="3174212" y="623379"/>
                  <a:pt x="3168864" y="623379"/>
                </a:cubicBezTo>
                <a:cubicBezTo>
                  <a:pt x="3163514" y="623379"/>
                  <a:pt x="3150024" y="619497"/>
                  <a:pt x="3155372" y="614839"/>
                </a:cubicBezTo>
                <a:lnTo>
                  <a:pt x="3155140" y="610763"/>
                </a:lnTo>
                <a:cubicBezTo>
                  <a:pt x="3154908" y="606881"/>
                  <a:pt x="3152581" y="602610"/>
                  <a:pt x="3163050" y="601836"/>
                </a:cubicBezTo>
                <a:lnTo>
                  <a:pt x="3170027" y="601640"/>
                </a:lnTo>
                <a:cubicBezTo>
                  <a:pt x="3178400" y="597952"/>
                  <a:pt x="3190496" y="596205"/>
                  <a:pt x="3196776" y="597952"/>
                </a:cubicBezTo>
                <a:close/>
                <a:moveTo>
                  <a:pt x="3100015" y="594072"/>
                </a:moveTo>
                <a:cubicBezTo>
                  <a:pt x="3101876" y="596207"/>
                  <a:pt x="3103038" y="598537"/>
                  <a:pt x="3104200" y="601059"/>
                </a:cubicBezTo>
                <a:lnTo>
                  <a:pt x="3104899" y="602418"/>
                </a:lnTo>
                <a:cubicBezTo>
                  <a:pt x="3104899" y="603971"/>
                  <a:pt x="3110481" y="606105"/>
                  <a:pt x="3117226" y="607270"/>
                </a:cubicBezTo>
                <a:cubicBezTo>
                  <a:pt x="3123971" y="608434"/>
                  <a:pt x="3136996" y="614452"/>
                  <a:pt x="3131414" y="617751"/>
                </a:cubicBezTo>
                <a:cubicBezTo>
                  <a:pt x="3125832" y="621052"/>
                  <a:pt x="3129788" y="638327"/>
                  <a:pt x="3125136" y="644344"/>
                </a:cubicBezTo>
                <a:lnTo>
                  <a:pt x="3119785" y="649390"/>
                </a:lnTo>
                <a:lnTo>
                  <a:pt x="3118855" y="650360"/>
                </a:lnTo>
                <a:cubicBezTo>
                  <a:pt x="3113971" y="649973"/>
                  <a:pt x="3111876" y="647254"/>
                  <a:pt x="3114203" y="644344"/>
                </a:cubicBezTo>
                <a:cubicBezTo>
                  <a:pt x="3116528" y="641432"/>
                  <a:pt x="3119319" y="631726"/>
                  <a:pt x="3114901" y="629203"/>
                </a:cubicBezTo>
                <a:lnTo>
                  <a:pt x="3110249" y="628427"/>
                </a:lnTo>
                <a:cubicBezTo>
                  <a:pt x="3102572" y="627068"/>
                  <a:pt x="3102340" y="623769"/>
                  <a:pt x="3105829" y="621052"/>
                </a:cubicBezTo>
                <a:cubicBezTo>
                  <a:pt x="3114901" y="614452"/>
                  <a:pt x="3111412" y="612316"/>
                  <a:pt x="3100247" y="610183"/>
                </a:cubicBezTo>
                <a:cubicBezTo>
                  <a:pt x="3097224" y="609600"/>
                  <a:pt x="3095128" y="604748"/>
                  <a:pt x="3093734" y="601642"/>
                </a:cubicBezTo>
                <a:cubicBezTo>
                  <a:pt x="3092804" y="599507"/>
                  <a:pt x="3093502" y="596788"/>
                  <a:pt x="3094432" y="594459"/>
                </a:cubicBezTo>
                <a:cubicBezTo>
                  <a:pt x="3094664" y="594072"/>
                  <a:pt x="3099548" y="593489"/>
                  <a:pt x="3100015" y="594072"/>
                </a:cubicBezTo>
                <a:close/>
                <a:moveTo>
                  <a:pt x="1645721" y="590846"/>
                </a:moveTo>
                <a:lnTo>
                  <a:pt x="1643704" y="601980"/>
                </a:lnTo>
                <a:lnTo>
                  <a:pt x="1643648" y="606105"/>
                </a:lnTo>
                <a:lnTo>
                  <a:pt x="1641376" y="606105"/>
                </a:lnTo>
                <a:lnTo>
                  <a:pt x="1634036" y="598881"/>
                </a:lnTo>
                <a:lnTo>
                  <a:pt x="1644314" y="591718"/>
                </a:lnTo>
                <a:close/>
                <a:moveTo>
                  <a:pt x="899327" y="586234"/>
                </a:moveTo>
                <a:cubicBezTo>
                  <a:pt x="900607" y="586888"/>
                  <a:pt x="901943" y="588248"/>
                  <a:pt x="903340" y="588441"/>
                </a:cubicBezTo>
                <a:lnTo>
                  <a:pt x="911015" y="589411"/>
                </a:lnTo>
                <a:cubicBezTo>
                  <a:pt x="920319" y="589994"/>
                  <a:pt x="928692" y="594652"/>
                  <a:pt x="929391" y="599504"/>
                </a:cubicBezTo>
                <a:lnTo>
                  <a:pt x="931484" y="603386"/>
                </a:lnTo>
                <a:lnTo>
                  <a:pt x="933808" y="608240"/>
                </a:lnTo>
                <a:cubicBezTo>
                  <a:pt x="935669" y="613869"/>
                  <a:pt x="934275" y="617168"/>
                  <a:pt x="930785" y="615615"/>
                </a:cubicBezTo>
                <a:cubicBezTo>
                  <a:pt x="927296" y="614063"/>
                  <a:pt x="914504" y="613675"/>
                  <a:pt x="914504" y="617557"/>
                </a:cubicBezTo>
                <a:lnTo>
                  <a:pt x="909594" y="621238"/>
                </a:lnTo>
                <a:lnTo>
                  <a:pt x="907992" y="616781"/>
                </a:lnTo>
                <a:cubicBezTo>
                  <a:pt x="906827" y="613480"/>
                  <a:pt x="905896" y="609017"/>
                  <a:pt x="908224" y="606299"/>
                </a:cubicBezTo>
                <a:cubicBezTo>
                  <a:pt x="913806" y="599504"/>
                  <a:pt x="912409" y="596012"/>
                  <a:pt x="901479" y="593682"/>
                </a:cubicBezTo>
                <a:cubicBezTo>
                  <a:pt x="898920" y="593100"/>
                  <a:pt x="895198" y="589607"/>
                  <a:pt x="895662" y="588248"/>
                </a:cubicBezTo>
                <a:cubicBezTo>
                  <a:pt x="896824" y="585627"/>
                  <a:pt x="898048" y="585578"/>
                  <a:pt x="899327" y="586234"/>
                </a:cubicBezTo>
                <a:close/>
                <a:moveTo>
                  <a:pt x="2320223" y="585605"/>
                </a:moveTo>
                <a:cubicBezTo>
                  <a:pt x="2318478" y="586600"/>
                  <a:pt x="2317431" y="588735"/>
                  <a:pt x="2316850" y="591549"/>
                </a:cubicBezTo>
                <a:cubicBezTo>
                  <a:pt x="2316386" y="594072"/>
                  <a:pt x="2305453" y="596207"/>
                  <a:pt x="2305453" y="598343"/>
                </a:cubicBezTo>
                <a:lnTo>
                  <a:pt x="2305585" y="599684"/>
                </a:lnTo>
                <a:lnTo>
                  <a:pt x="2305453" y="599700"/>
                </a:lnTo>
                <a:lnTo>
                  <a:pt x="2305644" y="600299"/>
                </a:lnTo>
                <a:lnTo>
                  <a:pt x="2306383" y="607853"/>
                </a:lnTo>
                <a:cubicBezTo>
                  <a:pt x="2294752" y="610959"/>
                  <a:pt x="2291030" y="615424"/>
                  <a:pt x="2298474" y="617947"/>
                </a:cubicBezTo>
                <a:lnTo>
                  <a:pt x="2304056" y="617557"/>
                </a:lnTo>
                <a:lnTo>
                  <a:pt x="2311035" y="617170"/>
                </a:lnTo>
                <a:lnTo>
                  <a:pt x="2305644" y="600299"/>
                </a:lnTo>
                <a:lnTo>
                  <a:pt x="2305585" y="599684"/>
                </a:lnTo>
                <a:lnTo>
                  <a:pt x="2327550" y="596984"/>
                </a:lnTo>
                <a:cubicBezTo>
                  <a:pt x="2328713" y="596790"/>
                  <a:pt x="2330342" y="587667"/>
                  <a:pt x="2327782" y="586501"/>
                </a:cubicBezTo>
                <a:cubicBezTo>
                  <a:pt x="2324410" y="584755"/>
                  <a:pt x="2321968" y="584610"/>
                  <a:pt x="2320223" y="585605"/>
                </a:cubicBezTo>
                <a:close/>
                <a:moveTo>
                  <a:pt x="3382158" y="582426"/>
                </a:moveTo>
                <a:cubicBezTo>
                  <a:pt x="3389370" y="589996"/>
                  <a:pt x="3390998" y="602418"/>
                  <a:pt x="3412163" y="596984"/>
                </a:cubicBezTo>
                <a:cubicBezTo>
                  <a:pt x="3404954" y="581262"/>
                  <a:pt x="3404954" y="581262"/>
                  <a:pt x="3382158" y="582426"/>
                </a:cubicBezTo>
                <a:close/>
                <a:moveTo>
                  <a:pt x="3343082" y="581843"/>
                </a:moveTo>
                <a:cubicBezTo>
                  <a:pt x="3333778" y="583009"/>
                  <a:pt x="3316566" y="590579"/>
                  <a:pt x="3317960" y="591355"/>
                </a:cubicBezTo>
                <a:cubicBezTo>
                  <a:pt x="3319123" y="592132"/>
                  <a:pt x="3321914" y="592712"/>
                  <a:pt x="3323775" y="592325"/>
                </a:cubicBezTo>
                <a:cubicBezTo>
                  <a:pt x="3325636" y="591936"/>
                  <a:pt x="3331685" y="594654"/>
                  <a:pt x="3333311" y="598730"/>
                </a:cubicBezTo>
                <a:lnTo>
                  <a:pt x="3341452" y="598343"/>
                </a:lnTo>
                <a:lnTo>
                  <a:pt x="3344012" y="598147"/>
                </a:lnTo>
                <a:cubicBezTo>
                  <a:pt x="3347270" y="600283"/>
                  <a:pt x="3347734" y="603778"/>
                  <a:pt x="3344942" y="606107"/>
                </a:cubicBezTo>
                <a:lnTo>
                  <a:pt x="3342151" y="606494"/>
                </a:lnTo>
                <a:cubicBezTo>
                  <a:pt x="3337267" y="607077"/>
                  <a:pt x="3331453" y="607077"/>
                  <a:pt x="3327033" y="605718"/>
                </a:cubicBezTo>
                <a:lnTo>
                  <a:pt x="3323775" y="604748"/>
                </a:lnTo>
                <a:cubicBezTo>
                  <a:pt x="3321682" y="601448"/>
                  <a:pt x="3317262" y="600866"/>
                  <a:pt x="3313775" y="603388"/>
                </a:cubicBezTo>
                <a:lnTo>
                  <a:pt x="3311448" y="597371"/>
                </a:lnTo>
                <a:lnTo>
                  <a:pt x="3308888" y="590579"/>
                </a:lnTo>
                <a:cubicBezTo>
                  <a:pt x="3301214" y="593102"/>
                  <a:pt x="3290747" y="595818"/>
                  <a:pt x="3285396" y="596984"/>
                </a:cubicBezTo>
                <a:cubicBezTo>
                  <a:pt x="3280046" y="597954"/>
                  <a:pt x="3268882" y="606301"/>
                  <a:pt x="3269116" y="609600"/>
                </a:cubicBezTo>
                <a:cubicBezTo>
                  <a:pt x="3269348" y="612899"/>
                  <a:pt x="3284466" y="612899"/>
                  <a:pt x="3288420" y="615035"/>
                </a:cubicBezTo>
                <a:cubicBezTo>
                  <a:pt x="3292142" y="616977"/>
                  <a:pt x="3303306" y="613095"/>
                  <a:pt x="3305634" y="615035"/>
                </a:cubicBezTo>
                <a:lnTo>
                  <a:pt x="3305167" y="615424"/>
                </a:lnTo>
                <a:cubicBezTo>
                  <a:pt x="3297260" y="621635"/>
                  <a:pt x="3301678" y="631922"/>
                  <a:pt x="3289816" y="636774"/>
                </a:cubicBezTo>
                <a:lnTo>
                  <a:pt x="3287724" y="637550"/>
                </a:lnTo>
                <a:cubicBezTo>
                  <a:pt x="3287724" y="641045"/>
                  <a:pt x="3290979" y="643761"/>
                  <a:pt x="3294932" y="643568"/>
                </a:cubicBezTo>
                <a:lnTo>
                  <a:pt x="3298422" y="643179"/>
                </a:lnTo>
                <a:cubicBezTo>
                  <a:pt x="3300051" y="642985"/>
                  <a:pt x="3301446" y="641239"/>
                  <a:pt x="3302842" y="641432"/>
                </a:cubicBezTo>
                <a:lnTo>
                  <a:pt x="3316798" y="641626"/>
                </a:lnTo>
                <a:cubicBezTo>
                  <a:pt x="3324242" y="633862"/>
                  <a:pt x="3330522" y="625711"/>
                  <a:pt x="3330522" y="623575"/>
                </a:cubicBezTo>
                <a:cubicBezTo>
                  <a:pt x="3330522" y="621440"/>
                  <a:pt x="3336800" y="617364"/>
                  <a:pt x="3344478" y="620082"/>
                </a:cubicBezTo>
                <a:lnTo>
                  <a:pt x="3345641" y="619306"/>
                </a:lnTo>
                <a:cubicBezTo>
                  <a:pt x="3351455" y="615035"/>
                  <a:pt x="3358200" y="615424"/>
                  <a:pt x="3365411" y="615228"/>
                </a:cubicBezTo>
                <a:lnTo>
                  <a:pt x="3368669" y="615228"/>
                </a:lnTo>
                <a:cubicBezTo>
                  <a:pt x="3372156" y="613482"/>
                  <a:pt x="3372854" y="610183"/>
                  <a:pt x="3370762" y="607853"/>
                </a:cubicBezTo>
                <a:lnTo>
                  <a:pt x="3367970" y="607077"/>
                </a:lnTo>
                <a:cubicBezTo>
                  <a:pt x="3359365" y="604554"/>
                  <a:pt x="3360061" y="601642"/>
                  <a:pt x="3366574" y="598537"/>
                </a:cubicBezTo>
                <a:lnTo>
                  <a:pt x="3371226" y="596207"/>
                </a:lnTo>
                <a:cubicBezTo>
                  <a:pt x="3377274" y="594265"/>
                  <a:pt x="3380530" y="591549"/>
                  <a:pt x="3378669" y="590190"/>
                </a:cubicBezTo>
                <a:cubicBezTo>
                  <a:pt x="3376808" y="588831"/>
                  <a:pt x="3368669" y="588443"/>
                  <a:pt x="3364713" y="591936"/>
                </a:cubicBezTo>
                <a:cubicBezTo>
                  <a:pt x="3360759" y="595431"/>
                  <a:pt x="3345641" y="590966"/>
                  <a:pt x="3347734" y="589220"/>
                </a:cubicBezTo>
                <a:cubicBezTo>
                  <a:pt x="3349826" y="587473"/>
                  <a:pt x="3352618" y="580290"/>
                  <a:pt x="3343082" y="581843"/>
                </a:cubicBezTo>
                <a:close/>
                <a:moveTo>
                  <a:pt x="2358486" y="581262"/>
                </a:moveTo>
                <a:lnTo>
                  <a:pt x="2356625" y="582426"/>
                </a:lnTo>
                <a:cubicBezTo>
                  <a:pt x="2351973" y="585531"/>
                  <a:pt x="2343831" y="591355"/>
                  <a:pt x="2344994" y="592519"/>
                </a:cubicBezTo>
                <a:cubicBezTo>
                  <a:pt x="2355228" y="602418"/>
                  <a:pt x="2334063" y="595431"/>
                  <a:pt x="2336388" y="600283"/>
                </a:cubicBezTo>
                <a:cubicBezTo>
                  <a:pt x="2336854" y="601642"/>
                  <a:pt x="2335690" y="603778"/>
                  <a:pt x="2336620" y="604359"/>
                </a:cubicBezTo>
                <a:cubicBezTo>
                  <a:pt x="2338715" y="605524"/>
                  <a:pt x="2342669" y="607077"/>
                  <a:pt x="2344298" y="606494"/>
                </a:cubicBezTo>
                <a:cubicBezTo>
                  <a:pt x="2352437" y="603001"/>
                  <a:pt x="2361741" y="599896"/>
                  <a:pt x="2367323" y="594848"/>
                </a:cubicBezTo>
                <a:lnTo>
                  <a:pt x="2370581" y="591936"/>
                </a:lnTo>
                <a:cubicBezTo>
                  <a:pt x="2369184" y="585531"/>
                  <a:pt x="2363602" y="580679"/>
                  <a:pt x="2358486" y="581262"/>
                </a:cubicBezTo>
                <a:close/>
                <a:moveTo>
                  <a:pt x="2271726" y="581066"/>
                </a:moveTo>
                <a:cubicBezTo>
                  <a:pt x="2265910" y="581066"/>
                  <a:pt x="2260794" y="583785"/>
                  <a:pt x="2260562" y="587084"/>
                </a:cubicBezTo>
                <a:lnTo>
                  <a:pt x="2261956" y="587860"/>
                </a:lnTo>
                <a:lnTo>
                  <a:pt x="2269866" y="592325"/>
                </a:lnTo>
                <a:cubicBezTo>
                  <a:pt x="2278237" y="588831"/>
                  <a:pt x="2285216" y="587473"/>
                  <a:pt x="2285682" y="589413"/>
                </a:cubicBezTo>
                <a:lnTo>
                  <a:pt x="2285914" y="590772"/>
                </a:lnTo>
                <a:cubicBezTo>
                  <a:pt x="2286378" y="593878"/>
                  <a:pt x="2284286" y="598537"/>
                  <a:pt x="2292427" y="597760"/>
                </a:cubicBezTo>
                <a:cubicBezTo>
                  <a:pt x="2294752" y="597567"/>
                  <a:pt x="2298708" y="594072"/>
                  <a:pt x="2298242" y="592519"/>
                </a:cubicBezTo>
                <a:lnTo>
                  <a:pt x="2296149" y="585338"/>
                </a:lnTo>
                <a:cubicBezTo>
                  <a:pt x="2307082" y="583009"/>
                  <a:pt x="2303360" y="581066"/>
                  <a:pt x="2287775" y="581066"/>
                </a:cubicBezTo>
                <a:lnTo>
                  <a:pt x="2276610" y="581066"/>
                </a:lnTo>
                <a:close/>
                <a:moveTo>
                  <a:pt x="1885551" y="580531"/>
                </a:moveTo>
                <a:cubicBezTo>
                  <a:pt x="1885958" y="579658"/>
                  <a:pt x="1886540" y="580483"/>
                  <a:pt x="1887237" y="583200"/>
                </a:cubicBezTo>
                <a:lnTo>
                  <a:pt x="1897703" y="581647"/>
                </a:lnTo>
                <a:cubicBezTo>
                  <a:pt x="1898402" y="581454"/>
                  <a:pt x="1901425" y="585725"/>
                  <a:pt x="1901891" y="588054"/>
                </a:cubicBezTo>
                <a:cubicBezTo>
                  <a:pt x="1903520" y="596012"/>
                  <a:pt x="1897239" y="602223"/>
                  <a:pt x="1890726" y="608045"/>
                </a:cubicBezTo>
                <a:cubicBezTo>
                  <a:pt x="1885608" y="612899"/>
                  <a:pt x="1877701" y="612703"/>
                  <a:pt x="1872118" y="609598"/>
                </a:cubicBezTo>
                <a:lnTo>
                  <a:pt x="1870490" y="608240"/>
                </a:lnTo>
                <a:cubicBezTo>
                  <a:pt x="1873049" y="602999"/>
                  <a:pt x="1873049" y="598728"/>
                  <a:pt x="1870490" y="598728"/>
                </a:cubicBezTo>
                <a:cubicBezTo>
                  <a:pt x="1867930" y="598728"/>
                  <a:pt x="1859557" y="596982"/>
                  <a:pt x="1860954" y="594846"/>
                </a:cubicBezTo>
                <a:lnTo>
                  <a:pt x="1861884" y="593682"/>
                </a:lnTo>
                <a:cubicBezTo>
                  <a:pt x="1864209" y="590964"/>
                  <a:pt x="1867234" y="585725"/>
                  <a:pt x="1868629" y="585918"/>
                </a:cubicBezTo>
                <a:lnTo>
                  <a:pt x="1884912" y="588054"/>
                </a:lnTo>
                <a:cubicBezTo>
                  <a:pt x="1884912" y="583977"/>
                  <a:pt x="1885145" y="581405"/>
                  <a:pt x="1885551" y="580531"/>
                </a:cubicBezTo>
                <a:close/>
                <a:moveTo>
                  <a:pt x="3638482" y="577574"/>
                </a:moveTo>
                <a:cubicBezTo>
                  <a:pt x="3642438" y="578350"/>
                  <a:pt x="3644531" y="581066"/>
                  <a:pt x="3642902" y="583591"/>
                </a:cubicBezTo>
                <a:lnTo>
                  <a:pt x="3640578" y="585338"/>
                </a:lnTo>
                <a:cubicBezTo>
                  <a:pt x="3638717" y="586697"/>
                  <a:pt x="3633366" y="587084"/>
                  <a:pt x="3633366" y="587860"/>
                </a:cubicBezTo>
                <a:lnTo>
                  <a:pt x="3633366" y="596594"/>
                </a:lnTo>
                <a:cubicBezTo>
                  <a:pt x="3628482" y="593102"/>
                  <a:pt x="3621271" y="593878"/>
                  <a:pt x="3617782" y="598537"/>
                </a:cubicBezTo>
                <a:lnTo>
                  <a:pt x="3614526" y="590383"/>
                </a:lnTo>
                <a:cubicBezTo>
                  <a:pt x="3613596" y="587667"/>
                  <a:pt x="3615457" y="583009"/>
                  <a:pt x="3618480" y="581456"/>
                </a:cubicBezTo>
                <a:cubicBezTo>
                  <a:pt x="3622666" y="579126"/>
                  <a:pt x="3629178" y="578544"/>
                  <a:pt x="3634995" y="577961"/>
                </a:cubicBezTo>
                <a:close/>
                <a:moveTo>
                  <a:pt x="1032663" y="577572"/>
                </a:moveTo>
                <a:cubicBezTo>
                  <a:pt x="1025452" y="577572"/>
                  <a:pt x="1024057" y="584172"/>
                  <a:pt x="1029872" y="592519"/>
                </a:cubicBezTo>
                <a:lnTo>
                  <a:pt x="1039408" y="589218"/>
                </a:lnTo>
                <a:lnTo>
                  <a:pt x="1045688" y="587084"/>
                </a:lnTo>
                <a:cubicBezTo>
                  <a:pt x="1052433" y="581649"/>
                  <a:pt x="1039874" y="577572"/>
                  <a:pt x="1032663" y="577572"/>
                </a:cubicBezTo>
                <a:close/>
                <a:moveTo>
                  <a:pt x="1790707" y="577184"/>
                </a:moveTo>
                <a:lnTo>
                  <a:pt x="1789545" y="579124"/>
                </a:lnTo>
                <a:cubicBezTo>
                  <a:pt x="1785588" y="586308"/>
                  <a:pt x="1784426" y="594459"/>
                  <a:pt x="1782798" y="602223"/>
                </a:cubicBezTo>
                <a:lnTo>
                  <a:pt x="1782566" y="603582"/>
                </a:lnTo>
                <a:cubicBezTo>
                  <a:pt x="1785125" y="605329"/>
                  <a:pt x="1790240" y="605522"/>
                  <a:pt x="1793962" y="604359"/>
                </a:cubicBezTo>
                <a:lnTo>
                  <a:pt x="1794892" y="602612"/>
                </a:lnTo>
                <a:lnTo>
                  <a:pt x="1798849" y="594652"/>
                </a:lnTo>
                <a:cubicBezTo>
                  <a:pt x="1802802" y="585142"/>
                  <a:pt x="1799081" y="577184"/>
                  <a:pt x="1790707" y="577184"/>
                </a:cubicBezTo>
                <a:close/>
                <a:moveTo>
                  <a:pt x="2800192" y="573302"/>
                </a:moveTo>
                <a:lnTo>
                  <a:pt x="2800890" y="573302"/>
                </a:lnTo>
                <a:cubicBezTo>
                  <a:pt x="2801588" y="575244"/>
                  <a:pt x="2802284" y="578931"/>
                  <a:pt x="2802284" y="579707"/>
                </a:cubicBezTo>
                <a:cubicBezTo>
                  <a:pt x="2802284" y="580484"/>
                  <a:pt x="2797632" y="583589"/>
                  <a:pt x="2792050" y="586501"/>
                </a:cubicBezTo>
                <a:lnTo>
                  <a:pt x="2787166" y="589218"/>
                </a:lnTo>
                <a:cubicBezTo>
                  <a:pt x="2782746" y="591742"/>
                  <a:pt x="2778560" y="597177"/>
                  <a:pt x="2772512" y="592130"/>
                </a:cubicBezTo>
                <a:cubicBezTo>
                  <a:pt x="2770651" y="590577"/>
                  <a:pt x="2774839" y="585142"/>
                  <a:pt x="2777398" y="581843"/>
                </a:cubicBezTo>
                <a:cubicBezTo>
                  <a:pt x="2781120" y="576797"/>
                  <a:pt x="2790888" y="573302"/>
                  <a:pt x="2800192" y="573302"/>
                </a:cubicBezTo>
                <a:close/>
                <a:moveTo>
                  <a:pt x="3152813" y="568644"/>
                </a:moveTo>
                <a:cubicBezTo>
                  <a:pt x="3155140" y="568255"/>
                  <a:pt x="3160256" y="569420"/>
                  <a:pt x="3160491" y="570390"/>
                </a:cubicBezTo>
                <a:lnTo>
                  <a:pt x="3163282" y="578737"/>
                </a:lnTo>
                <a:cubicBezTo>
                  <a:pt x="3166073" y="590383"/>
                  <a:pt x="3160491" y="601057"/>
                  <a:pt x="3150952" y="602610"/>
                </a:cubicBezTo>
                <a:cubicBezTo>
                  <a:pt x="3141416" y="604163"/>
                  <a:pt x="3125832" y="589801"/>
                  <a:pt x="3135834" y="583006"/>
                </a:cubicBezTo>
                <a:lnTo>
                  <a:pt x="3151883" y="585142"/>
                </a:lnTo>
                <a:cubicBezTo>
                  <a:pt x="3152349" y="585142"/>
                  <a:pt x="3155140" y="581454"/>
                  <a:pt x="3154442" y="579901"/>
                </a:cubicBezTo>
                <a:cubicBezTo>
                  <a:pt x="3153512" y="577378"/>
                  <a:pt x="3149790" y="575436"/>
                  <a:pt x="3148860" y="573107"/>
                </a:cubicBezTo>
                <a:cubicBezTo>
                  <a:pt x="3148396" y="571943"/>
                  <a:pt x="3150952" y="569031"/>
                  <a:pt x="3152813" y="568644"/>
                </a:cubicBezTo>
                <a:close/>
                <a:moveTo>
                  <a:pt x="1949110" y="566702"/>
                </a:moveTo>
                <a:cubicBezTo>
                  <a:pt x="1951202" y="568255"/>
                  <a:pt x="1963066" y="568061"/>
                  <a:pt x="1965857" y="566702"/>
                </a:cubicBezTo>
                <a:cubicBezTo>
                  <a:pt x="1968880" y="565149"/>
                  <a:pt x="1971207" y="567868"/>
                  <a:pt x="1970973" y="572526"/>
                </a:cubicBezTo>
                <a:lnTo>
                  <a:pt x="1964694" y="574855"/>
                </a:lnTo>
                <a:cubicBezTo>
                  <a:pt x="1957947" y="577378"/>
                  <a:pt x="1949110" y="577767"/>
                  <a:pt x="1952133" y="585918"/>
                </a:cubicBezTo>
                <a:lnTo>
                  <a:pt x="1955156" y="593876"/>
                </a:lnTo>
                <a:cubicBezTo>
                  <a:pt x="1963298" y="592712"/>
                  <a:pt x="1968880" y="593295"/>
                  <a:pt x="1967486" y="595235"/>
                </a:cubicBezTo>
                <a:cubicBezTo>
                  <a:pt x="1966089" y="597177"/>
                  <a:pt x="1958646" y="602612"/>
                  <a:pt x="1955622" y="601059"/>
                </a:cubicBezTo>
                <a:cubicBezTo>
                  <a:pt x="1952599" y="599507"/>
                  <a:pt x="1942365" y="595235"/>
                  <a:pt x="1941666" y="595429"/>
                </a:cubicBezTo>
                <a:lnTo>
                  <a:pt x="1940504" y="596012"/>
                </a:lnTo>
                <a:cubicBezTo>
                  <a:pt x="1933991" y="598924"/>
                  <a:pt x="1924453" y="601059"/>
                  <a:pt x="1921896" y="605135"/>
                </a:cubicBezTo>
                <a:cubicBezTo>
                  <a:pt x="1919105" y="609987"/>
                  <a:pt x="1917476" y="613286"/>
                  <a:pt x="1910731" y="609987"/>
                </a:cubicBezTo>
                <a:cubicBezTo>
                  <a:pt x="1908172" y="608628"/>
                  <a:pt x="1909102" y="602223"/>
                  <a:pt x="1911427" y="599117"/>
                </a:cubicBezTo>
                <a:lnTo>
                  <a:pt x="1913056" y="596594"/>
                </a:lnTo>
                <a:cubicBezTo>
                  <a:pt x="1918638" y="595042"/>
                  <a:pt x="1920966" y="591936"/>
                  <a:pt x="1917940" y="589994"/>
                </a:cubicBezTo>
                <a:cubicBezTo>
                  <a:pt x="1915149" y="588054"/>
                  <a:pt x="1913754" y="580677"/>
                  <a:pt x="1919337" y="576408"/>
                </a:cubicBezTo>
                <a:lnTo>
                  <a:pt x="1928174" y="576795"/>
                </a:lnTo>
                <a:lnTo>
                  <a:pt x="1941434" y="577572"/>
                </a:lnTo>
                <a:cubicBezTo>
                  <a:pt x="1943991" y="570197"/>
                  <a:pt x="1947481" y="565345"/>
                  <a:pt x="1949110" y="566702"/>
                </a:cubicBezTo>
                <a:close/>
                <a:moveTo>
                  <a:pt x="397434" y="563405"/>
                </a:moveTo>
                <a:lnTo>
                  <a:pt x="404645" y="564375"/>
                </a:lnTo>
                <a:cubicBezTo>
                  <a:pt x="414647" y="561463"/>
                  <a:pt x="425346" y="565345"/>
                  <a:pt x="428371" y="573109"/>
                </a:cubicBezTo>
                <a:lnTo>
                  <a:pt x="413251" y="572526"/>
                </a:lnTo>
                <a:cubicBezTo>
                  <a:pt x="411158" y="572526"/>
                  <a:pt x="407436" y="572139"/>
                  <a:pt x="407204" y="572526"/>
                </a:cubicBezTo>
                <a:lnTo>
                  <a:pt x="397668" y="593878"/>
                </a:lnTo>
                <a:cubicBezTo>
                  <a:pt x="373011" y="589607"/>
                  <a:pt x="358357" y="580873"/>
                  <a:pt x="365336" y="574468"/>
                </a:cubicBezTo>
                <a:lnTo>
                  <a:pt x="373011" y="576991"/>
                </a:lnTo>
                <a:cubicBezTo>
                  <a:pt x="383710" y="580679"/>
                  <a:pt x="371615" y="562045"/>
                  <a:pt x="387431" y="571169"/>
                </a:cubicBezTo>
                <a:cubicBezTo>
                  <a:pt x="393944" y="575051"/>
                  <a:pt x="384875" y="561852"/>
                  <a:pt x="397434" y="563405"/>
                </a:cubicBezTo>
                <a:close/>
                <a:moveTo>
                  <a:pt x="2732739" y="561656"/>
                </a:moveTo>
                <a:cubicBezTo>
                  <a:pt x="2731110" y="560493"/>
                  <a:pt x="2725528" y="564375"/>
                  <a:pt x="2720177" y="570003"/>
                </a:cubicBezTo>
                <a:cubicBezTo>
                  <a:pt x="2714829" y="575632"/>
                  <a:pt x="2718084" y="592712"/>
                  <a:pt x="2719015" y="587667"/>
                </a:cubicBezTo>
                <a:cubicBezTo>
                  <a:pt x="2720177" y="582619"/>
                  <a:pt x="2734368" y="562822"/>
                  <a:pt x="2732739" y="561656"/>
                </a:cubicBezTo>
                <a:close/>
                <a:moveTo>
                  <a:pt x="825650" y="559521"/>
                </a:moveTo>
                <a:cubicBezTo>
                  <a:pt x="827975" y="560103"/>
                  <a:pt x="834024" y="561850"/>
                  <a:pt x="839140" y="563403"/>
                </a:cubicBezTo>
                <a:cubicBezTo>
                  <a:pt x="844258" y="564955"/>
                  <a:pt x="836580" y="573690"/>
                  <a:pt x="827743" y="570584"/>
                </a:cubicBezTo>
                <a:lnTo>
                  <a:pt x="819369" y="568838"/>
                </a:lnTo>
                <a:cubicBezTo>
                  <a:pt x="815648" y="568061"/>
                  <a:pt x="808436" y="566508"/>
                  <a:pt x="807274" y="572137"/>
                </a:cubicBezTo>
                <a:cubicBezTo>
                  <a:pt x="806112" y="577378"/>
                  <a:pt x="812392" y="576989"/>
                  <a:pt x="817276" y="577572"/>
                </a:cubicBezTo>
                <a:lnTo>
                  <a:pt x="818207" y="577765"/>
                </a:lnTo>
                <a:cubicBezTo>
                  <a:pt x="818903" y="578542"/>
                  <a:pt x="811228" y="583396"/>
                  <a:pt x="800993" y="588637"/>
                </a:cubicBezTo>
                <a:lnTo>
                  <a:pt x="792388" y="593876"/>
                </a:lnTo>
                <a:cubicBezTo>
                  <a:pt x="787504" y="596788"/>
                  <a:pt x="783316" y="599311"/>
                  <a:pt x="776104" y="598534"/>
                </a:cubicBezTo>
                <a:cubicBezTo>
                  <a:pt x="767731" y="597564"/>
                  <a:pt x="763545" y="598728"/>
                  <a:pt x="762615" y="605911"/>
                </a:cubicBezTo>
                <a:lnTo>
                  <a:pt x="761916" y="610570"/>
                </a:lnTo>
                <a:cubicBezTo>
                  <a:pt x="754705" y="615809"/>
                  <a:pt x="741447" y="616585"/>
                  <a:pt x="732375" y="612316"/>
                </a:cubicBezTo>
                <a:lnTo>
                  <a:pt x="724700" y="608628"/>
                </a:lnTo>
                <a:cubicBezTo>
                  <a:pt x="723770" y="608240"/>
                  <a:pt x="722607" y="607075"/>
                  <a:pt x="722607" y="607269"/>
                </a:cubicBezTo>
                <a:cubicBezTo>
                  <a:pt x="717955" y="609793"/>
                  <a:pt x="713767" y="614452"/>
                  <a:pt x="707721" y="609404"/>
                </a:cubicBezTo>
                <a:cubicBezTo>
                  <a:pt x="706324" y="608240"/>
                  <a:pt x="713535" y="602029"/>
                  <a:pt x="712373" y="601253"/>
                </a:cubicBezTo>
                <a:cubicBezTo>
                  <a:pt x="706324" y="597371"/>
                  <a:pt x="707255" y="595042"/>
                  <a:pt x="713071" y="591740"/>
                </a:cubicBezTo>
                <a:lnTo>
                  <a:pt x="716327" y="589801"/>
                </a:lnTo>
                <a:cubicBezTo>
                  <a:pt x="719352" y="585336"/>
                  <a:pt x="715396" y="583589"/>
                  <a:pt x="707721" y="585918"/>
                </a:cubicBezTo>
                <a:lnTo>
                  <a:pt x="703069" y="585531"/>
                </a:lnTo>
                <a:cubicBezTo>
                  <a:pt x="692835" y="584559"/>
                  <a:pt x="696092" y="590964"/>
                  <a:pt x="692136" y="593100"/>
                </a:cubicBezTo>
                <a:cubicBezTo>
                  <a:pt x="687716" y="595429"/>
                  <a:pt x="682368" y="595623"/>
                  <a:pt x="681438" y="590188"/>
                </a:cubicBezTo>
                <a:lnTo>
                  <a:pt x="680971" y="587471"/>
                </a:lnTo>
                <a:cubicBezTo>
                  <a:pt x="681203" y="584172"/>
                  <a:pt x="675389" y="584172"/>
                  <a:pt x="667946" y="587278"/>
                </a:cubicBezTo>
                <a:cubicBezTo>
                  <a:pt x="660503" y="590577"/>
                  <a:pt x="637941" y="586306"/>
                  <a:pt x="637941" y="583783"/>
                </a:cubicBezTo>
                <a:cubicBezTo>
                  <a:pt x="637941" y="581260"/>
                  <a:pt x="639802" y="573690"/>
                  <a:pt x="641895" y="572720"/>
                </a:cubicBezTo>
                <a:lnTo>
                  <a:pt x="643523" y="572913"/>
                </a:lnTo>
                <a:cubicBezTo>
                  <a:pt x="652361" y="574079"/>
                  <a:pt x="662131" y="570001"/>
                  <a:pt x="670273" y="575632"/>
                </a:cubicBezTo>
                <a:cubicBezTo>
                  <a:pt x="671899" y="576795"/>
                  <a:pt x="677250" y="575632"/>
                  <a:pt x="680739" y="575242"/>
                </a:cubicBezTo>
                <a:cubicBezTo>
                  <a:pt x="688415" y="574660"/>
                  <a:pt x="698649" y="571554"/>
                  <a:pt x="703533" y="573690"/>
                </a:cubicBezTo>
                <a:lnTo>
                  <a:pt x="716327" y="579318"/>
                </a:lnTo>
                <a:cubicBezTo>
                  <a:pt x="730981" y="584366"/>
                  <a:pt x="735401" y="586888"/>
                  <a:pt x="726097" y="584948"/>
                </a:cubicBezTo>
                <a:lnTo>
                  <a:pt x="734935" y="594265"/>
                </a:lnTo>
                <a:cubicBezTo>
                  <a:pt x="736563" y="595818"/>
                  <a:pt x="737027" y="597952"/>
                  <a:pt x="737726" y="599894"/>
                </a:cubicBezTo>
                <a:cubicBezTo>
                  <a:pt x="739123" y="603582"/>
                  <a:pt x="739123" y="609987"/>
                  <a:pt x="742146" y="610570"/>
                </a:cubicBezTo>
                <a:cubicBezTo>
                  <a:pt x="753543" y="613480"/>
                  <a:pt x="748891" y="604163"/>
                  <a:pt x="754009" y="601253"/>
                </a:cubicBezTo>
                <a:lnTo>
                  <a:pt x="757731" y="599311"/>
                </a:lnTo>
                <a:cubicBezTo>
                  <a:pt x="758427" y="593489"/>
                  <a:pt x="762148" y="589607"/>
                  <a:pt x="766336" y="590771"/>
                </a:cubicBezTo>
                <a:cubicBezTo>
                  <a:pt x="770290" y="591740"/>
                  <a:pt x="771687" y="588637"/>
                  <a:pt x="754940" y="580094"/>
                </a:cubicBezTo>
                <a:lnTo>
                  <a:pt x="743308" y="576602"/>
                </a:lnTo>
                <a:cubicBezTo>
                  <a:pt x="738888" y="575242"/>
                  <a:pt x="735167" y="570973"/>
                  <a:pt x="734236" y="567478"/>
                </a:cubicBezTo>
                <a:lnTo>
                  <a:pt x="733074" y="565149"/>
                </a:lnTo>
                <a:cubicBezTo>
                  <a:pt x="736795" y="562043"/>
                  <a:pt x="744937" y="562237"/>
                  <a:pt x="750983" y="565925"/>
                </a:cubicBezTo>
                <a:cubicBezTo>
                  <a:pt x="757032" y="569420"/>
                  <a:pt x="780991" y="576212"/>
                  <a:pt x="788666" y="572137"/>
                </a:cubicBezTo>
                <a:lnTo>
                  <a:pt x="797738" y="568448"/>
                </a:lnTo>
                <a:cubicBezTo>
                  <a:pt x="805877" y="564955"/>
                  <a:pt x="814949" y="562626"/>
                  <a:pt x="824021" y="559908"/>
                </a:cubicBezTo>
                <a:close/>
                <a:moveTo>
                  <a:pt x="4464446" y="556415"/>
                </a:moveTo>
                <a:cubicBezTo>
                  <a:pt x="4473982" y="553892"/>
                  <a:pt x="4481660" y="553892"/>
                  <a:pt x="4481660" y="556609"/>
                </a:cubicBezTo>
                <a:cubicBezTo>
                  <a:pt x="4481660" y="559327"/>
                  <a:pt x="4485614" y="565732"/>
                  <a:pt x="4490497" y="565925"/>
                </a:cubicBezTo>
                <a:cubicBezTo>
                  <a:pt x="4495381" y="566121"/>
                  <a:pt x="4512128" y="565149"/>
                  <a:pt x="4514920" y="567674"/>
                </a:cubicBezTo>
                <a:cubicBezTo>
                  <a:pt x="4517711" y="570197"/>
                  <a:pt x="4523992" y="580290"/>
                  <a:pt x="4521667" y="583979"/>
                </a:cubicBezTo>
                <a:cubicBezTo>
                  <a:pt x="4519340" y="587665"/>
                  <a:pt x="4530504" y="596982"/>
                  <a:pt x="4527713" y="597954"/>
                </a:cubicBezTo>
                <a:cubicBezTo>
                  <a:pt x="4524922" y="598924"/>
                  <a:pt x="4514221" y="600087"/>
                  <a:pt x="4511896" y="597564"/>
                </a:cubicBezTo>
                <a:cubicBezTo>
                  <a:pt x="4509572" y="595042"/>
                  <a:pt x="4494219" y="587860"/>
                  <a:pt x="4485381" y="584948"/>
                </a:cubicBezTo>
                <a:lnTo>
                  <a:pt x="4479332" y="586308"/>
                </a:lnTo>
                <a:lnTo>
                  <a:pt x="4472588" y="587860"/>
                </a:lnTo>
                <a:cubicBezTo>
                  <a:pt x="4470959" y="585531"/>
                  <a:pt x="4465840" y="576214"/>
                  <a:pt x="4465376" y="573302"/>
                </a:cubicBezTo>
                <a:cubicBezTo>
                  <a:pt x="4464912" y="570584"/>
                  <a:pt x="4465840" y="568255"/>
                  <a:pt x="4467237" y="568255"/>
                </a:cubicBezTo>
                <a:cubicBezTo>
                  <a:pt x="4468867" y="568255"/>
                  <a:pt x="4473519" y="566702"/>
                  <a:pt x="4473982" y="564762"/>
                </a:cubicBezTo>
                <a:lnTo>
                  <a:pt x="4472820" y="563792"/>
                </a:lnTo>
                <a:close/>
                <a:moveTo>
                  <a:pt x="1972602" y="554862"/>
                </a:moveTo>
                <a:cubicBezTo>
                  <a:pt x="1980277" y="556804"/>
                  <a:pt x="1993534" y="568257"/>
                  <a:pt x="1988418" y="567285"/>
                </a:cubicBezTo>
                <a:cubicBezTo>
                  <a:pt x="1983300" y="566315"/>
                  <a:pt x="1969810" y="562239"/>
                  <a:pt x="1968182" y="559910"/>
                </a:cubicBezTo>
                <a:lnTo>
                  <a:pt x="1966553" y="559910"/>
                </a:lnTo>
                <a:lnTo>
                  <a:pt x="1956086" y="560103"/>
                </a:lnTo>
                <a:cubicBezTo>
                  <a:pt x="1957481" y="555251"/>
                  <a:pt x="1965158" y="552729"/>
                  <a:pt x="1972602" y="554862"/>
                </a:cubicBezTo>
                <a:close/>
                <a:moveTo>
                  <a:pt x="3470361" y="553216"/>
                </a:moveTo>
                <a:lnTo>
                  <a:pt x="3481704" y="557919"/>
                </a:lnTo>
                <a:lnTo>
                  <a:pt x="3470419" y="563111"/>
                </a:lnTo>
                <a:lnTo>
                  <a:pt x="3469616" y="561463"/>
                </a:lnTo>
                <a:close/>
                <a:moveTo>
                  <a:pt x="3090244" y="551563"/>
                </a:moveTo>
                <a:cubicBezTo>
                  <a:pt x="3080476" y="557193"/>
                  <a:pt x="3074428" y="566510"/>
                  <a:pt x="3076755" y="572332"/>
                </a:cubicBezTo>
                <a:lnTo>
                  <a:pt x="3079546" y="576408"/>
                </a:lnTo>
                <a:cubicBezTo>
                  <a:pt x="3080708" y="578350"/>
                  <a:pt x="3085360" y="581066"/>
                  <a:pt x="3086757" y="580679"/>
                </a:cubicBezTo>
                <a:cubicBezTo>
                  <a:pt x="3098386" y="577961"/>
                  <a:pt x="3085128" y="576604"/>
                  <a:pt x="3085592" y="574274"/>
                </a:cubicBezTo>
                <a:lnTo>
                  <a:pt x="3086059" y="570973"/>
                </a:lnTo>
                <a:cubicBezTo>
                  <a:pt x="3085592" y="566898"/>
                  <a:pt x="3096757" y="568840"/>
                  <a:pt x="3100015" y="570586"/>
                </a:cubicBezTo>
                <a:cubicBezTo>
                  <a:pt x="3103270" y="572139"/>
                  <a:pt x="3108388" y="567674"/>
                  <a:pt x="3111412" y="560493"/>
                </a:cubicBezTo>
                <a:lnTo>
                  <a:pt x="3103038" y="556998"/>
                </a:lnTo>
                <a:close/>
                <a:moveTo>
                  <a:pt x="1928406" y="549234"/>
                </a:moveTo>
                <a:lnTo>
                  <a:pt x="1932594" y="550787"/>
                </a:lnTo>
                <a:cubicBezTo>
                  <a:pt x="1940038" y="548651"/>
                  <a:pt x="1946318" y="555249"/>
                  <a:pt x="1946318" y="558355"/>
                </a:cubicBezTo>
                <a:cubicBezTo>
                  <a:pt x="1946318" y="561461"/>
                  <a:pt x="1943293" y="563013"/>
                  <a:pt x="1939806" y="561850"/>
                </a:cubicBezTo>
                <a:cubicBezTo>
                  <a:pt x="1936316" y="560491"/>
                  <a:pt x="1905845" y="563596"/>
                  <a:pt x="1899332" y="556415"/>
                </a:cubicBezTo>
                <a:lnTo>
                  <a:pt x="1916778" y="556221"/>
                </a:lnTo>
                <a:cubicBezTo>
                  <a:pt x="1926546" y="556026"/>
                  <a:pt x="1914450" y="543799"/>
                  <a:pt x="1928406" y="549234"/>
                </a:cubicBezTo>
                <a:close/>
                <a:moveTo>
                  <a:pt x="3787346" y="549040"/>
                </a:moveTo>
                <a:lnTo>
                  <a:pt x="3794326" y="556028"/>
                </a:lnTo>
                <a:lnTo>
                  <a:pt x="3795954" y="557581"/>
                </a:lnTo>
                <a:cubicBezTo>
                  <a:pt x="3796418" y="559716"/>
                  <a:pt x="3792929" y="562822"/>
                  <a:pt x="3788277" y="564181"/>
                </a:cubicBezTo>
                <a:lnTo>
                  <a:pt x="3787114" y="563403"/>
                </a:lnTo>
                <a:cubicBezTo>
                  <a:pt x="3781068" y="559133"/>
                  <a:pt x="3777112" y="560880"/>
                  <a:pt x="3769437" y="562628"/>
                </a:cubicBezTo>
                <a:lnTo>
                  <a:pt x="3761063" y="564181"/>
                </a:lnTo>
                <a:cubicBezTo>
                  <a:pt x="3762460" y="557387"/>
                  <a:pt x="3774321" y="550593"/>
                  <a:pt x="3787346" y="549040"/>
                </a:cubicBezTo>
                <a:close/>
                <a:moveTo>
                  <a:pt x="626078" y="547294"/>
                </a:moveTo>
                <a:lnTo>
                  <a:pt x="633753" y="549817"/>
                </a:lnTo>
                <a:cubicBezTo>
                  <a:pt x="643755" y="554088"/>
                  <a:pt x="641431" y="558746"/>
                  <a:pt x="628869" y="560103"/>
                </a:cubicBezTo>
                <a:lnTo>
                  <a:pt x="626776" y="568450"/>
                </a:lnTo>
                <a:cubicBezTo>
                  <a:pt x="626776" y="568644"/>
                  <a:pt x="621892" y="568840"/>
                  <a:pt x="621194" y="568257"/>
                </a:cubicBezTo>
                <a:cubicBezTo>
                  <a:pt x="619565" y="566704"/>
                  <a:pt x="617472" y="563985"/>
                  <a:pt x="618403" y="563015"/>
                </a:cubicBezTo>
                <a:cubicBezTo>
                  <a:pt x="621658" y="559523"/>
                  <a:pt x="625379" y="557581"/>
                  <a:pt x="618635" y="553311"/>
                </a:cubicBezTo>
                <a:cubicBezTo>
                  <a:pt x="614913" y="551176"/>
                  <a:pt x="621658" y="545741"/>
                  <a:pt x="626078" y="547294"/>
                </a:cubicBezTo>
                <a:close/>
                <a:moveTo>
                  <a:pt x="2609345" y="545837"/>
                </a:moveTo>
                <a:cubicBezTo>
                  <a:pt x="2607484" y="545886"/>
                  <a:pt x="2604926" y="546906"/>
                  <a:pt x="2604112" y="549429"/>
                </a:cubicBezTo>
                <a:lnTo>
                  <a:pt x="2600334" y="552998"/>
                </a:lnTo>
                <a:lnTo>
                  <a:pt x="2598150" y="552087"/>
                </a:lnTo>
                <a:lnTo>
                  <a:pt x="2597599" y="549817"/>
                </a:lnTo>
                <a:lnTo>
                  <a:pt x="2597831" y="551952"/>
                </a:lnTo>
                <a:lnTo>
                  <a:pt x="2598150" y="552087"/>
                </a:lnTo>
                <a:lnTo>
                  <a:pt x="2598742" y="554504"/>
                </a:lnTo>
                <a:lnTo>
                  <a:pt x="2591784" y="561076"/>
                </a:lnTo>
                <a:lnTo>
                  <a:pt x="2588527" y="563015"/>
                </a:lnTo>
                <a:cubicBezTo>
                  <a:pt x="2583643" y="565734"/>
                  <a:pt x="2580153" y="570003"/>
                  <a:pt x="2575037" y="572332"/>
                </a:cubicBezTo>
                <a:lnTo>
                  <a:pt x="2569919" y="574662"/>
                </a:lnTo>
                <a:cubicBezTo>
                  <a:pt x="2563174" y="575438"/>
                  <a:pt x="2563174" y="577961"/>
                  <a:pt x="2569919" y="580290"/>
                </a:cubicBezTo>
                <a:lnTo>
                  <a:pt x="2576664" y="580873"/>
                </a:lnTo>
                <a:lnTo>
                  <a:pt x="2583176" y="581456"/>
                </a:lnTo>
                <a:lnTo>
                  <a:pt x="2616859" y="576265"/>
                </a:lnTo>
                <a:lnTo>
                  <a:pt x="2618998" y="577767"/>
                </a:lnTo>
                <a:lnTo>
                  <a:pt x="2620580" y="576294"/>
                </a:lnTo>
                <a:lnTo>
                  <a:pt x="2631093" y="581843"/>
                </a:lnTo>
                <a:lnTo>
                  <a:pt x="2641328" y="587084"/>
                </a:lnTo>
                <a:cubicBezTo>
                  <a:pt x="2646678" y="580873"/>
                  <a:pt x="2651096" y="574079"/>
                  <a:pt x="2650864" y="571945"/>
                </a:cubicBezTo>
                <a:cubicBezTo>
                  <a:pt x="2650632" y="569810"/>
                  <a:pt x="2641560" y="563405"/>
                  <a:pt x="2631325" y="566510"/>
                </a:cubicBezTo>
                <a:lnTo>
                  <a:pt x="2627137" y="570197"/>
                </a:lnTo>
                <a:lnTo>
                  <a:pt x="2620580" y="576294"/>
                </a:lnTo>
                <a:lnTo>
                  <a:pt x="2619696" y="575827"/>
                </a:lnTo>
                <a:lnTo>
                  <a:pt x="2616859" y="576265"/>
                </a:lnTo>
                <a:lnTo>
                  <a:pt x="2601320" y="565345"/>
                </a:lnTo>
                <a:lnTo>
                  <a:pt x="2600622" y="562045"/>
                </a:lnTo>
                <a:lnTo>
                  <a:pt x="2600390" y="561269"/>
                </a:lnTo>
                <a:lnTo>
                  <a:pt x="2598742" y="554504"/>
                </a:lnTo>
                <a:lnTo>
                  <a:pt x="2600334" y="552998"/>
                </a:lnTo>
                <a:lnTo>
                  <a:pt x="2615508" y="559327"/>
                </a:lnTo>
                <a:cubicBezTo>
                  <a:pt x="2624348" y="554669"/>
                  <a:pt x="2629000" y="555058"/>
                  <a:pt x="2636209" y="559716"/>
                </a:cubicBezTo>
                <a:cubicBezTo>
                  <a:pt x="2636676" y="560103"/>
                  <a:pt x="2642026" y="557581"/>
                  <a:pt x="2644351" y="555834"/>
                </a:cubicBezTo>
                <a:cubicBezTo>
                  <a:pt x="2644817" y="555445"/>
                  <a:pt x="2641792" y="551563"/>
                  <a:pt x="2640397" y="551563"/>
                </a:cubicBezTo>
                <a:lnTo>
                  <a:pt x="2629232" y="551759"/>
                </a:lnTo>
                <a:cubicBezTo>
                  <a:pt x="2615044" y="552146"/>
                  <a:pt x="2606436" y="550399"/>
                  <a:pt x="2610392" y="548070"/>
                </a:cubicBezTo>
                <a:cubicBezTo>
                  <a:pt x="2612369" y="546711"/>
                  <a:pt x="2611206" y="545789"/>
                  <a:pt x="2609345" y="545837"/>
                </a:cubicBezTo>
                <a:close/>
                <a:moveTo>
                  <a:pt x="3711056" y="544188"/>
                </a:moveTo>
                <a:lnTo>
                  <a:pt x="3700822" y="549429"/>
                </a:lnTo>
                <a:cubicBezTo>
                  <a:pt x="3695935" y="551952"/>
                  <a:pt x="3683376" y="551952"/>
                  <a:pt x="3678724" y="549429"/>
                </a:cubicBezTo>
                <a:cubicBezTo>
                  <a:pt x="3667791" y="543412"/>
                  <a:pt x="3664302" y="549817"/>
                  <a:pt x="3658951" y="553116"/>
                </a:cubicBezTo>
                <a:lnTo>
                  <a:pt x="3657789" y="553892"/>
                </a:lnTo>
                <a:cubicBezTo>
                  <a:pt x="3658951" y="556611"/>
                  <a:pt x="3661046" y="558357"/>
                  <a:pt x="3662675" y="557774"/>
                </a:cubicBezTo>
                <a:cubicBezTo>
                  <a:pt x="3664302" y="557387"/>
                  <a:pt x="3669188" y="560299"/>
                  <a:pt x="3669652" y="565538"/>
                </a:cubicBezTo>
                <a:lnTo>
                  <a:pt x="3673142" y="567091"/>
                </a:lnTo>
                <a:cubicBezTo>
                  <a:pt x="3684306" y="572139"/>
                  <a:pt x="3681049" y="562433"/>
                  <a:pt x="3685701" y="560493"/>
                </a:cubicBezTo>
                <a:cubicBezTo>
                  <a:pt x="3688726" y="559133"/>
                  <a:pt x="3693842" y="560299"/>
                  <a:pt x="3697564" y="559523"/>
                </a:cubicBezTo>
                <a:lnTo>
                  <a:pt x="3703845" y="558357"/>
                </a:lnTo>
                <a:cubicBezTo>
                  <a:pt x="3710358" y="556417"/>
                  <a:pt x="3713613" y="550010"/>
                  <a:pt x="3711056" y="544188"/>
                </a:cubicBezTo>
                <a:close/>
                <a:moveTo>
                  <a:pt x="4409058" y="543945"/>
                </a:moveTo>
                <a:cubicBezTo>
                  <a:pt x="4411762" y="544188"/>
                  <a:pt x="4413390" y="545643"/>
                  <a:pt x="4413274" y="548264"/>
                </a:cubicBezTo>
                <a:lnTo>
                  <a:pt x="4413740" y="550787"/>
                </a:lnTo>
                <a:cubicBezTo>
                  <a:pt x="4414204" y="554669"/>
                  <a:pt x="4402573" y="557970"/>
                  <a:pt x="4413973" y="562239"/>
                </a:cubicBezTo>
                <a:cubicBezTo>
                  <a:pt x="4422810" y="565538"/>
                  <a:pt x="4429323" y="564762"/>
                  <a:pt x="4435604" y="559910"/>
                </a:cubicBezTo>
                <a:lnTo>
                  <a:pt x="4438164" y="557970"/>
                </a:lnTo>
                <a:cubicBezTo>
                  <a:pt x="4442348" y="555251"/>
                  <a:pt x="4448629" y="555641"/>
                  <a:pt x="4452120" y="558357"/>
                </a:cubicBezTo>
                <a:cubicBezTo>
                  <a:pt x="4455607" y="561269"/>
                  <a:pt x="4462121" y="570586"/>
                  <a:pt x="4459794" y="573302"/>
                </a:cubicBezTo>
                <a:lnTo>
                  <a:pt x="4457468" y="575632"/>
                </a:lnTo>
                <a:cubicBezTo>
                  <a:pt x="4453980" y="579320"/>
                  <a:pt x="4449093" y="584368"/>
                  <a:pt x="4444209" y="584755"/>
                </a:cubicBezTo>
                <a:cubicBezTo>
                  <a:pt x="4434442" y="585338"/>
                  <a:pt x="4433512" y="587667"/>
                  <a:pt x="4431882" y="593489"/>
                </a:cubicBezTo>
                <a:lnTo>
                  <a:pt x="4430488" y="598343"/>
                </a:lnTo>
                <a:cubicBezTo>
                  <a:pt x="4423508" y="603001"/>
                  <a:pt x="4416297" y="606107"/>
                  <a:pt x="4414436" y="604941"/>
                </a:cubicBezTo>
                <a:cubicBezTo>
                  <a:pt x="4412576" y="603778"/>
                  <a:pt x="4411182" y="598924"/>
                  <a:pt x="4416065" y="597371"/>
                </a:cubicBezTo>
                <a:cubicBezTo>
                  <a:pt x="4420949" y="595818"/>
                  <a:pt x="4414436" y="588054"/>
                  <a:pt x="4410483" y="591549"/>
                </a:cubicBezTo>
                <a:cubicBezTo>
                  <a:pt x="4406530" y="595042"/>
                  <a:pt x="4390480" y="590772"/>
                  <a:pt x="4392574" y="589220"/>
                </a:cubicBezTo>
                <a:cubicBezTo>
                  <a:pt x="4394898" y="587473"/>
                  <a:pt x="4398388" y="581843"/>
                  <a:pt x="4393968" y="581843"/>
                </a:cubicBezTo>
                <a:cubicBezTo>
                  <a:pt x="4389549" y="581843"/>
                  <a:pt x="4378618" y="584755"/>
                  <a:pt x="4379549" y="588443"/>
                </a:cubicBezTo>
                <a:cubicBezTo>
                  <a:pt x="4380479" y="592132"/>
                  <a:pt x="4384201" y="600866"/>
                  <a:pt x="4379313" y="601448"/>
                </a:cubicBezTo>
                <a:cubicBezTo>
                  <a:pt x="4374429" y="602029"/>
                  <a:pt x="4364662" y="596401"/>
                  <a:pt x="4362334" y="599700"/>
                </a:cubicBezTo>
                <a:cubicBezTo>
                  <a:pt x="4360010" y="603001"/>
                  <a:pt x="4350937" y="609793"/>
                  <a:pt x="4351401" y="603001"/>
                </a:cubicBezTo>
                <a:lnTo>
                  <a:pt x="4350473" y="599119"/>
                </a:lnTo>
                <a:lnTo>
                  <a:pt x="4350006" y="597177"/>
                </a:lnTo>
                <a:cubicBezTo>
                  <a:pt x="4346517" y="595431"/>
                  <a:pt x="4341633" y="595818"/>
                  <a:pt x="4339074" y="597954"/>
                </a:cubicBezTo>
                <a:lnTo>
                  <a:pt x="4338377" y="599896"/>
                </a:lnTo>
                <a:lnTo>
                  <a:pt x="4337448" y="603195"/>
                </a:lnTo>
                <a:cubicBezTo>
                  <a:pt x="4337681" y="608630"/>
                  <a:pt x="4333260" y="609600"/>
                  <a:pt x="4327213" y="605331"/>
                </a:cubicBezTo>
                <a:lnTo>
                  <a:pt x="4323025" y="602806"/>
                </a:lnTo>
                <a:cubicBezTo>
                  <a:pt x="4321628" y="602029"/>
                  <a:pt x="4318142" y="601836"/>
                  <a:pt x="4317210" y="602418"/>
                </a:cubicBezTo>
                <a:lnTo>
                  <a:pt x="4313721" y="604554"/>
                </a:lnTo>
                <a:cubicBezTo>
                  <a:pt x="4310465" y="607270"/>
                  <a:pt x="4304649" y="608047"/>
                  <a:pt x="4300928" y="606301"/>
                </a:cubicBezTo>
                <a:lnTo>
                  <a:pt x="4294646" y="607853"/>
                </a:lnTo>
                <a:lnTo>
                  <a:pt x="4276041" y="612705"/>
                </a:lnTo>
                <a:cubicBezTo>
                  <a:pt x="4268597" y="605911"/>
                  <a:pt x="4259990" y="599119"/>
                  <a:pt x="4256966" y="597760"/>
                </a:cubicBezTo>
                <a:lnTo>
                  <a:pt x="4254641" y="598147"/>
                </a:lnTo>
                <a:cubicBezTo>
                  <a:pt x="4246500" y="599507"/>
                  <a:pt x="4254176" y="601448"/>
                  <a:pt x="4254176" y="603195"/>
                </a:cubicBezTo>
                <a:lnTo>
                  <a:pt x="4253945" y="606688"/>
                </a:lnTo>
                <a:cubicBezTo>
                  <a:pt x="4251848" y="610570"/>
                  <a:pt x="4249756" y="615228"/>
                  <a:pt x="4249524" y="616977"/>
                </a:cubicBezTo>
                <a:cubicBezTo>
                  <a:pt x="4249293" y="618723"/>
                  <a:pt x="4246034" y="624351"/>
                  <a:pt x="4243010" y="623381"/>
                </a:cubicBezTo>
                <a:cubicBezTo>
                  <a:pt x="4239989" y="622216"/>
                  <a:pt x="4232544" y="620663"/>
                  <a:pt x="4231615" y="621829"/>
                </a:cubicBezTo>
                <a:lnTo>
                  <a:pt x="4230916" y="622992"/>
                </a:lnTo>
                <a:cubicBezTo>
                  <a:pt x="4229287" y="625904"/>
                  <a:pt x="4229054" y="631339"/>
                  <a:pt x="4226496" y="631728"/>
                </a:cubicBezTo>
                <a:cubicBezTo>
                  <a:pt x="4216261" y="633475"/>
                  <a:pt x="4219052" y="627651"/>
                  <a:pt x="4218122" y="623769"/>
                </a:cubicBezTo>
                <a:lnTo>
                  <a:pt x="4216029" y="614452"/>
                </a:lnTo>
                <a:cubicBezTo>
                  <a:pt x="4203236" y="611735"/>
                  <a:pt x="4190210" y="610959"/>
                  <a:pt x="4187418" y="612705"/>
                </a:cubicBezTo>
                <a:cubicBezTo>
                  <a:pt x="4184628" y="614452"/>
                  <a:pt x="4171138" y="616005"/>
                  <a:pt x="4162530" y="613095"/>
                </a:cubicBezTo>
                <a:cubicBezTo>
                  <a:pt x="4153924" y="609989"/>
                  <a:pt x="4131594" y="618140"/>
                  <a:pt x="4132525" y="618917"/>
                </a:cubicBezTo>
                <a:cubicBezTo>
                  <a:pt x="4133456" y="619693"/>
                  <a:pt x="4135316" y="622411"/>
                  <a:pt x="4134386" y="623381"/>
                </a:cubicBezTo>
                <a:lnTo>
                  <a:pt x="4133456" y="623575"/>
                </a:lnTo>
                <a:lnTo>
                  <a:pt x="4120896" y="625321"/>
                </a:lnTo>
                <a:cubicBezTo>
                  <a:pt x="4106940" y="626681"/>
                  <a:pt x="4094378" y="626681"/>
                  <a:pt x="4092984" y="625517"/>
                </a:cubicBezTo>
                <a:lnTo>
                  <a:pt x="4092750" y="624351"/>
                </a:lnTo>
                <a:cubicBezTo>
                  <a:pt x="4092518" y="623188"/>
                  <a:pt x="4093216" y="620859"/>
                  <a:pt x="4094146" y="620663"/>
                </a:cubicBezTo>
                <a:lnTo>
                  <a:pt x="4102054" y="619110"/>
                </a:lnTo>
                <a:cubicBezTo>
                  <a:pt x="4107172" y="614648"/>
                  <a:pt x="4115546" y="608823"/>
                  <a:pt x="4120430" y="606107"/>
                </a:cubicBezTo>
                <a:cubicBezTo>
                  <a:pt x="4125314" y="603388"/>
                  <a:pt x="4137876" y="595237"/>
                  <a:pt x="4143690" y="598730"/>
                </a:cubicBezTo>
                <a:cubicBezTo>
                  <a:pt x="4149738" y="602418"/>
                  <a:pt x="4167648" y="608630"/>
                  <a:pt x="4171138" y="605911"/>
                </a:cubicBezTo>
                <a:cubicBezTo>
                  <a:pt x="4174393" y="603195"/>
                  <a:pt x="4165089" y="595818"/>
                  <a:pt x="4169277" y="595431"/>
                </a:cubicBezTo>
                <a:cubicBezTo>
                  <a:pt x="4173230" y="595237"/>
                  <a:pt x="4184164" y="592132"/>
                  <a:pt x="4186954" y="593878"/>
                </a:cubicBezTo>
                <a:cubicBezTo>
                  <a:pt x="4189746" y="595624"/>
                  <a:pt x="4209050" y="601642"/>
                  <a:pt x="4220681" y="602418"/>
                </a:cubicBezTo>
                <a:lnTo>
                  <a:pt x="4225565" y="591549"/>
                </a:lnTo>
                <a:cubicBezTo>
                  <a:pt x="4225565" y="591355"/>
                  <a:pt x="4229753" y="591936"/>
                  <a:pt x="4231846" y="592325"/>
                </a:cubicBezTo>
                <a:lnTo>
                  <a:pt x="4235337" y="592908"/>
                </a:lnTo>
                <a:cubicBezTo>
                  <a:pt x="4240220" y="592132"/>
                  <a:pt x="4240220" y="589607"/>
                  <a:pt x="4235800" y="587084"/>
                </a:cubicBezTo>
                <a:cubicBezTo>
                  <a:pt x="4231381" y="584561"/>
                  <a:pt x="4221148" y="576214"/>
                  <a:pt x="4223472" y="573885"/>
                </a:cubicBezTo>
                <a:cubicBezTo>
                  <a:pt x="4225800" y="571556"/>
                  <a:pt x="4211609" y="565928"/>
                  <a:pt x="4213936" y="563985"/>
                </a:cubicBezTo>
                <a:cubicBezTo>
                  <a:pt x="4216261" y="562045"/>
                  <a:pt x="4226728" y="556221"/>
                  <a:pt x="4232078" y="555251"/>
                </a:cubicBezTo>
                <a:cubicBezTo>
                  <a:pt x="4237428" y="554281"/>
                  <a:pt x="4245802" y="563209"/>
                  <a:pt x="4242778" y="564375"/>
                </a:cubicBezTo>
                <a:cubicBezTo>
                  <a:pt x="4239753" y="565734"/>
                  <a:pt x="4236034" y="573498"/>
                  <a:pt x="4245571" y="576604"/>
                </a:cubicBezTo>
                <a:cubicBezTo>
                  <a:pt x="4254875" y="579903"/>
                  <a:pt x="4282088" y="586697"/>
                  <a:pt x="4286041" y="584755"/>
                </a:cubicBezTo>
                <a:cubicBezTo>
                  <a:pt x="4289994" y="582815"/>
                  <a:pt x="4302324" y="572332"/>
                  <a:pt x="4301395" y="561656"/>
                </a:cubicBezTo>
                <a:lnTo>
                  <a:pt x="4281621" y="565928"/>
                </a:lnTo>
                <a:lnTo>
                  <a:pt x="4269062" y="568644"/>
                </a:lnTo>
                <a:cubicBezTo>
                  <a:pt x="4262318" y="564762"/>
                  <a:pt x="4259990" y="557193"/>
                  <a:pt x="4263945" y="552146"/>
                </a:cubicBezTo>
                <a:lnTo>
                  <a:pt x="4274180" y="556804"/>
                </a:lnTo>
                <a:cubicBezTo>
                  <a:pt x="4286041" y="562239"/>
                  <a:pt x="4299301" y="560493"/>
                  <a:pt x="4312092" y="557970"/>
                </a:cubicBezTo>
                <a:lnTo>
                  <a:pt x="4323725" y="555641"/>
                </a:lnTo>
                <a:cubicBezTo>
                  <a:pt x="4327909" y="560299"/>
                  <a:pt x="4331631" y="566898"/>
                  <a:pt x="4331862" y="570003"/>
                </a:cubicBezTo>
                <a:lnTo>
                  <a:pt x="4333959" y="571945"/>
                </a:lnTo>
                <a:cubicBezTo>
                  <a:pt x="4338377" y="575827"/>
                  <a:pt x="4343726" y="580290"/>
                  <a:pt x="4351169" y="574079"/>
                </a:cubicBezTo>
                <a:cubicBezTo>
                  <a:pt x="4355821" y="570003"/>
                  <a:pt x="4360241" y="567480"/>
                  <a:pt x="4367684" y="572332"/>
                </a:cubicBezTo>
                <a:cubicBezTo>
                  <a:pt x="4368614" y="572915"/>
                  <a:pt x="4379081" y="569420"/>
                  <a:pt x="4379313" y="567480"/>
                </a:cubicBezTo>
                <a:lnTo>
                  <a:pt x="4379780" y="557387"/>
                </a:lnTo>
                <a:cubicBezTo>
                  <a:pt x="4390713" y="558163"/>
                  <a:pt x="4396993" y="555641"/>
                  <a:pt x="4393736" y="551952"/>
                </a:cubicBezTo>
                <a:lnTo>
                  <a:pt x="4395130" y="550399"/>
                </a:lnTo>
                <a:lnTo>
                  <a:pt x="4398388" y="546905"/>
                </a:lnTo>
                <a:cubicBezTo>
                  <a:pt x="4402575" y="544673"/>
                  <a:pt x="4406355" y="543703"/>
                  <a:pt x="4409058" y="543945"/>
                </a:cubicBezTo>
                <a:close/>
                <a:moveTo>
                  <a:pt x="2216598" y="543412"/>
                </a:moveTo>
                <a:lnTo>
                  <a:pt x="2219412" y="547970"/>
                </a:lnTo>
                <a:lnTo>
                  <a:pt x="2218694" y="547681"/>
                </a:lnTo>
                <a:close/>
                <a:moveTo>
                  <a:pt x="2327782" y="539723"/>
                </a:moveTo>
                <a:lnTo>
                  <a:pt x="2323130" y="553505"/>
                </a:lnTo>
                <a:cubicBezTo>
                  <a:pt x="2322664" y="554864"/>
                  <a:pt x="2312896" y="556417"/>
                  <a:pt x="2309406" y="555251"/>
                </a:cubicBezTo>
                <a:cubicBezTo>
                  <a:pt x="2304754" y="553505"/>
                  <a:pt x="2302662" y="549040"/>
                  <a:pt x="2298474" y="546324"/>
                </a:cubicBezTo>
                <a:lnTo>
                  <a:pt x="2296149" y="544771"/>
                </a:lnTo>
                <a:cubicBezTo>
                  <a:pt x="2292427" y="543799"/>
                  <a:pt x="2287543" y="545547"/>
                  <a:pt x="2285216" y="548457"/>
                </a:cubicBezTo>
                <a:lnTo>
                  <a:pt x="2286378" y="550399"/>
                </a:lnTo>
                <a:cubicBezTo>
                  <a:pt x="2288474" y="554088"/>
                  <a:pt x="2293590" y="556804"/>
                  <a:pt x="2295682" y="560493"/>
                </a:cubicBezTo>
                <a:lnTo>
                  <a:pt x="2296847" y="562433"/>
                </a:lnTo>
                <a:cubicBezTo>
                  <a:pt x="2295450" y="563985"/>
                  <a:pt x="2299404" y="564181"/>
                  <a:pt x="2305221" y="562822"/>
                </a:cubicBezTo>
                <a:cubicBezTo>
                  <a:pt x="2311499" y="561269"/>
                  <a:pt x="2338481" y="558357"/>
                  <a:pt x="2343133" y="553892"/>
                </a:cubicBezTo>
                <a:cubicBezTo>
                  <a:pt x="2347785" y="549429"/>
                  <a:pt x="2340808" y="543022"/>
                  <a:pt x="2327782" y="539723"/>
                </a:cubicBezTo>
                <a:close/>
                <a:moveTo>
                  <a:pt x="2875090" y="539528"/>
                </a:moveTo>
                <a:cubicBezTo>
                  <a:pt x="2881136" y="539528"/>
                  <a:pt x="2892768" y="542633"/>
                  <a:pt x="2888348" y="546515"/>
                </a:cubicBezTo>
                <a:lnTo>
                  <a:pt x="2896487" y="549427"/>
                </a:lnTo>
                <a:cubicBezTo>
                  <a:pt x="2902768" y="551757"/>
                  <a:pt x="2902768" y="555832"/>
                  <a:pt x="2903234" y="560297"/>
                </a:cubicBezTo>
                <a:cubicBezTo>
                  <a:pt x="2904396" y="569807"/>
                  <a:pt x="2910677" y="557774"/>
                  <a:pt x="2914399" y="561267"/>
                </a:cubicBezTo>
                <a:lnTo>
                  <a:pt x="2917886" y="564566"/>
                </a:lnTo>
                <a:cubicBezTo>
                  <a:pt x="2923935" y="568255"/>
                  <a:pt x="2930448" y="569420"/>
                  <a:pt x="2932308" y="567285"/>
                </a:cubicBezTo>
                <a:cubicBezTo>
                  <a:pt x="2933937" y="564760"/>
                  <a:pt x="2944636" y="571360"/>
                  <a:pt x="2938821" y="573300"/>
                </a:cubicBezTo>
                <a:cubicBezTo>
                  <a:pt x="2933007" y="575242"/>
                  <a:pt x="2924865" y="575632"/>
                  <a:pt x="2920680" y="574272"/>
                </a:cubicBezTo>
                <a:cubicBezTo>
                  <a:pt x="2916492" y="572913"/>
                  <a:pt x="2902768" y="570390"/>
                  <a:pt x="2900907" y="572720"/>
                </a:cubicBezTo>
                <a:cubicBezTo>
                  <a:pt x="2899046" y="574853"/>
                  <a:pt x="2894162" y="578348"/>
                  <a:pt x="2895324" y="575242"/>
                </a:cubicBezTo>
                <a:cubicBezTo>
                  <a:pt x="2896487" y="571943"/>
                  <a:pt x="2879276" y="563403"/>
                  <a:pt x="2873227" y="557385"/>
                </a:cubicBezTo>
                <a:lnTo>
                  <a:pt x="2868809" y="551563"/>
                </a:lnTo>
                <a:lnTo>
                  <a:pt x="2866250" y="548262"/>
                </a:lnTo>
                <a:cubicBezTo>
                  <a:pt x="2865088" y="543410"/>
                  <a:pt x="2869041" y="539528"/>
                  <a:pt x="2875090" y="539528"/>
                </a:cubicBezTo>
                <a:close/>
                <a:moveTo>
                  <a:pt x="3587313" y="538947"/>
                </a:moveTo>
                <a:cubicBezTo>
                  <a:pt x="3581730" y="538947"/>
                  <a:pt x="3578009" y="540113"/>
                  <a:pt x="3578704" y="541665"/>
                </a:cubicBezTo>
                <a:lnTo>
                  <a:pt x="3579635" y="542442"/>
                </a:lnTo>
                <a:cubicBezTo>
                  <a:pt x="3584986" y="546711"/>
                  <a:pt x="3590336" y="554669"/>
                  <a:pt x="3595452" y="554669"/>
                </a:cubicBezTo>
                <a:lnTo>
                  <a:pt x="3608014" y="554669"/>
                </a:lnTo>
                <a:cubicBezTo>
                  <a:pt x="3608478" y="546128"/>
                  <a:pt x="3592660" y="538947"/>
                  <a:pt x="3587313" y="538947"/>
                </a:cubicBezTo>
                <a:close/>
                <a:moveTo>
                  <a:pt x="2815544" y="538558"/>
                </a:moveTo>
                <a:cubicBezTo>
                  <a:pt x="2819498" y="537781"/>
                  <a:pt x="2834384" y="539917"/>
                  <a:pt x="2837410" y="545741"/>
                </a:cubicBezTo>
                <a:lnTo>
                  <a:pt x="2839967" y="551563"/>
                </a:lnTo>
                <a:cubicBezTo>
                  <a:pt x="2840433" y="552533"/>
                  <a:pt x="2838338" y="554669"/>
                  <a:pt x="2837410" y="554862"/>
                </a:cubicBezTo>
                <a:cubicBezTo>
                  <a:pt x="2834619" y="555058"/>
                  <a:pt x="2829732" y="554862"/>
                  <a:pt x="2829268" y="554086"/>
                </a:cubicBezTo>
                <a:lnTo>
                  <a:pt x="2825779" y="547294"/>
                </a:lnTo>
                <a:cubicBezTo>
                  <a:pt x="2816243" y="543412"/>
                  <a:pt x="2811591" y="539530"/>
                  <a:pt x="2815544" y="538558"/>
                </a:cubicBezTo>
                <a:close/>
                <a:moveTo>
                  <a:pt x="736507" y="537733"/>
                </a:moveTo>
                <a:cubicBezTo>
                  <a:pt x="740054" y="537830"/>
                  <a:pt x="743195" y="538364"/>
                  <a:pt x="743311" y="539723"/>
                </a:cubicBezTo>
                <a:cubicBezTo>
                  <a:pt x="743543" y="542246"/>
                  <a:pt x="751452" y="550204"/>
                  <a:pt x="759592" y="549427"/>
                </a:cubicBezTo>
                <a:cubicBezTo>
                  <a:pt x="767733" y="548651"/>
                  <a:pt x="773316" y="559521"/>
                  <a:pt x="770292" y="556221"/>
                </a:cubicBezTo>
                <a:cubicBezTo>
                  <a:pt x="767269" y="552922"/>
                  <a:pt x="748427" y="558357"/>
                  <a:pt x="740752" y="557581"/>
                </a:cubicBezTo>
                <a:lnTo>
                  <a:pt x="737030" y="551369"/>
                </a:lnTo>
                <a:lnTo>
                  <a:pt x="734239" y="546515"/>
                </a:lnTo>
                <a:cubicBezTo>
                  <a:pt x="726796" y="542829"/>
                  <a:pt x="723772" y="539141"/>
                  <a:pt x="727262" y="538364"/>
                </a:cubicBezTo>
                <a:cubicBezTo>
                  <a:pt x="729006" y="537976"/>
                  <a:pt x="732960" y="537636"/>
                  <a:pt x="736507" y="537733"/>
                </a:cubicBezTo>
                <a:close/>
                <a:moveTo>
                  <a:pt x="2552009" y="535841"/>
                </a:moveTo>
                <a:cubicBezTo>
                  <a:pt x="2548056" y="537007"/>
                  <a:pt x="2545728" y="548264"/>
                  <a:pt x="2548752" y="551563"/>
                </a:cubicBezTo>
                <a:cubicBezTo>
                  <a:pt x="2551777" y="554864"/>
                  <a:pt x="2557125" y="551563"/>
                  <a:pt x="2560847" y="544575"/>
                </a:cubicBezTo>
                <a:lnTo>
                  <a:pt x="2562942" y="538947"/>
                </a:lnTo>
                <a:lnTo>
                  <a:pt x="2563406" y="537588"/>
                </a:lnTo>
                <a:cubicBezTo>
                  <a:pt x="2561313" y="535258"/>
                  <a:pt x="2556195" y="534482"/>
                  <a:pt x="2552009" y="535841"/>
                </a:cubicBezTo>
                <a:close/>
                <a:moveTo>
                  <a:pt x="491170" y="534289"/>
                </a:moveTo>
                <a:lnTo>
                  <a:pt x="496056" y="535258"/>
                </a:lnTo>
                <a:cubicBezTo>
                  <a:pt x="498847" y="535841"/>
                  <a:pt x="509082" y="538753"/>
                  <a:pt x="500010" y="543995"/>
                </a:cubicBezTo>
                <a:cubicBezTo>
                  <a:pt x="498613" y="544965"/>
                  <a:pt x="500940" y="550787"/>
                  <a:pt x="501407" y="550787"/>
                </a:cubicBezTo>
                <a:cubicBezTo>
                  <a:pt x="512569" y="550204"/>
                  <a:pt x="518850" y="561463"/>
                  <a:pt x="532110" y="556611"/>
                </a:cubicBezTo>
                <a:cubicBezTo>
                  <a:pt x="533504" y="556028"/>
                  <a:pt x="540715" y="560103"/>
                  <a:pt x="540249" y="560493"/>
                </a:cubicBezTo>
                <a:cubicBezTo>
                  <a:pt x="533736" y="569614"/>
                  <a:pt x="547692" y="574855"/>
                  <a:pt x="548623" y="582426"/>
                </a:cubicBezTo>
                <a:cubicBezTo>
                  <a:pt x="549089" y="585918"/>
                  <a:pt x="547228" y="591936"/>
                  <a:pt x="542110" y="589220"/>
                </a:cubicBezTo>
                <a:cubicBezTo>
                  <a:pt x="531177" y="583202"/>
                  <a:pt x="519780" y="595237"/>
                  <a:pt x="510244" y="587471"/>
                </a:cubicBezTo>
                <a:cubicBezTo>
                  <a:pt x="509546" y="586890"/>
                  <a:pt x="504198" y="588250"/>
                  <a:pt x="501639" y="589607"/>
                </a:cubicBezTo>
                <a:lnTo>
                  <a:pt x="489309" y="595624"/>
                </a:lnTo>
                <a:cubicBezTo>
                  <a:pt x="483495" y="588831"/>
                  <a:pt x="487216" y="580290"/>
                  <a:pt x="497219" y="576604"/>
                </a:cubicBezTo>
                <a:lnTo>
                  <a:pt x="501639" y="578350"/>
                </a:lnTo>
                <a:lnTo>
                  <a:pt x="510943" y="582232"/>
                </a:lnTo>
                <a:cubicBezTo>
                  <a:pt x="521873" y="581262"/>
                  <a:pt x="528154" y="576991"/>
                  <a:pt x="524899" y="572915"/>
                </a:cubicBezTo>
                <a:lnTo>
                  <a:pt x="522107" y="569810"/>
                </a:lnTo>
                <a:cubicBezTo>
                  <a:pt x="519316" y="566704"/>
                  <a:pt x="510476" y="570003"/>
                  <a:pt x="509546" y="562822"/>
                </a:cubicBezTo>
                <a:cubicBezTo>
                  <a:pt x="508850" y="558163"/>
                  <a:pt x="503963" y="558357"/>
                  <a:pt x="497917" y="563405"/>
                </a:cubicBezTo>
                <a:cubicBezTo>
                  <a:pt x="491170" y="568840"/>
                  <a:pt x="488381" y="570392"/>
                  <a:pt x="476750" y="568644"/>
                </a:cubicBezTo>
                <a:lnTo>
                  <a:pt x="464191" y="566508"/>
                </a:lnTo>
                <a:cubicBezTo>
                  <a:pt x="456049" y="572139"/>
                  <a:pt x="448139" y="574855"/>
                  <a:pt x="446511" y="572526"/>
                </a:cubicBezTo>
                <a:cubicBezTo>
                  <a:pt x="444884" y="570197"/>
                  <a:pt x="442789" y="563985"/>
                  <a:pt x="445116" y="563985"/>
                </a:cubicBezTo>
                <a:lnTo>
                  <a:pt x="446745" y="561656"/>
                </a:lnTo>
                <a:lnTo>
                  <a:pt x="449768" y="558746"/>
                </a:lnTo>
                <a:cubicBezTo>
                  <a:pt x="448838" y="553505"/>
                  <a:pt x="454420" y="554088"/>
                  <a:pt x="462095" y="560103"/>
                </a:cubicBezTo>
                <a:lnTo>
                  <a:pt x="466747" y="551563"/>
                </a:lnTo>
                <a:lnTo>
                  <a:pt x="469771" y="545935"/>
                </a:lnTo>
                <a:cubicBezTo>
                  <a:pt x="475121" y="540693"/>
                  <a:pt x="484891" y="535454"/>
                  <a:pt x="491170" y="534289"/>
                </a:cubicBezTo>
                <a:close/>
                <a:moveTo>
                  <a:pt x="1616954" y="530794"/>
                </a:moveTo>
                <a:lnTo>
                  <a:pt x="1621606" y="534482"/>
                </a:lnTo>
                <a:lnTo>
                  <a:pt x="1630212" y="541276"/>
                </a:lnTo>
                <a:cubicBezTo>
                  <a:pt x="1637191" y="537781"/>
                  <a:pt x="1641376" y="537201"/>
                  <a:pt x="1639750" y="540111"/>
                </a:cubicBezTo>
                <a:lnTo>
                  <a:pt x="1637889" y="542635"/>
                </a:lnTo>
                <a:cubicBezTo>
                  <a:pt x="1636724" y="544188"/>
                  <a:pt x="1635098" y="545935"/>
                  <a:pt x="1633003" y="546711"/>
                </a:cubicBezTo>
                <a:cubicBezTo>
                  <a:pt x="1631840" y="547294"/>
                  <a:pt x="1629049" y="546711"/>
                  <a:pt x="1627420" y="546128"/>
                </a:cubicBezTo>
                <a:cubicBezTo>
                  <a:pt x="1618815" y="543216"/>
                  <a:pt x="1609977" y="540500"/>
                  <a:pt x="1601836" y="537201"/>
                </a:cubicBezTo>
                <a:lnTo>
                  <a:pt x="1598578" y="535841"/>
                </a:lnTo>
                <a:cubicBezTo>
                  <a:pt x="1594856" y="532153"/>
                  <a:pt x="1603230" y="529824"/>
                  <a:pt x="1616954" y="530794"/>
                </a:cubicBezTo>
                <a:close/>
                <a:moveTo>
                  <a:pt x="3142115" y="529630"/>
                </a:moveTo>
                <a:lnTo>
                  <a:pt x="3148161" y="532346"/>
                </a:lnTo>
                <a:lnTo>
                  <a:pt x="3153746" y="534869"/>
                </a:lnTo>
                <a:cubicBezTo>
                  <a:pt x="3157001" y="540500"/>
                  <a:pt x="3158398" y="546711"/>
                  <a:pt x="3157001" y="548457"/>
                </a:cubicBezTo>
                <a:cubicBezTo>
                  <a:pt x="3155604" y="550204"/>
                  <a:pt x="3146535" y="554086"/>
                  <a:pt x="3140952" y="551369"/>
                </a:cubicBezTo>
                <a:cubicBezTo>
                  <a:pt x="3135370" y="548651"/>
                  <a:pt x="3119553" y="544575"/>
                  <a:pt x="3120716" y="541470"/>
                </a:cubicBezTo>
                <a:cubicBezTo>
                  <a:pt x="3121878" y="538364"/>
                  <a:pt x="3133043" y="529434"/>
                  <a:pt x="3142115" y="529630"/>
                </a:cubicBezTo>
                <a:close/>
                <a:moveTo>
                  <a:pt x="3414954" y="528854"/>
                </a:moveTo>
                <a:cubicBezTo>
                  <a:pt x="3407047" y="530600"/>
                  <a:pt x="3403326" y="533319"/>
                  <a:pt x="3406581" y="534678"/>
                </a:cubicBezTo>
                <a:cubicBezTo>
                  <a:pt x="3409838" y="536035"/>
                  <a:pt x="3409372" y="544965"/>
                  <a:pt x="3391694" y="548653"/>
                </a:cubicBezTo>
                <a:lnTo>
                  <a:pt x="3377738" y="550982"/>
                </a:lnTo>
                <a:lnTo>
                  <a:pt x="3376112" y="551176"/>
                </a:lnTo>
                <a:cubicBezTo>
                  <a:pt x="3374715" y="549429"/>
                  <a:pt x="3358898" y="557581"/>
                  <a:pt x="3353316" y="561463"/>
                </a:cubicBezTo>
                <a:cubicBezTo>
                  <a:pt x="3347734" y="565345"/>
                  <a:pt x="3347270" y="568257"/>
                  <a:pt x="3352386" y="568257"/>
                </a:cubicBezTo>
                <a:lnTo>
                  <a:pt x="3354713" y="566898"/>
                </a:lnTo>
                <a:lnTo>
                  <a:pt x="3359130" y="564568"/>
                </a:lnTo>
                <a:cubicBezTo>
                  <a:pt x="3363782" y="565151"/>
                  <a:pt x="3370530" y="566121"/>
                  <a:pt x="3374017" y="566510"/>
                </a:cubicBezTo>
                <a:cubicBezTo>
                  <a:pt x="3377506" y="566898"/>
                  <a:pt x="3390532" y="559133"/>
                  <a:pt x="3397277" y="553505"/>
                </a:cubicBezTo>
                <a:lnTo>
                  <a:pt x="3410537" y="560686"/>
                </a:lnTo>
                <a:lnTo>
                  <a:pt x="3417978" y="564762"/>
                </a:lnTo>
                <a:cubicBezTo>
                  <a:pt x="3425423" y="563209"/>
                  <a:pt x="3427284" y="554669"/>
                  <a:pt x="3421934" y="545547"/>
                </a:cubicBezTo>
                <a:lnTo>
                  <a:pt x="3426818" y="540693"/>
                </a:lnTo>
                <a:cubicBezTo>
                  <a:pt x="3434493" y="533125"/>
                  <a:pt x="3424957" y="531183"/>
                  <a:pt x="3421467" y="530406"/>
                </a:cubicBezTo>
                <a:close/>
                <a:moveTo>
                  <a:pt x="592351" y="528854"/>
                </a:moveTo>
                <a:cubicBezTo>
                  <a:pt x="598864" y="530213"/>
                  <a:pt x="603284" y="534482"/>
                  <a:pt x="602122" y="538171"/>
                </a:cubicBezTo>
                <a:lnTo>
                  <a:pt x="601890" y="538171"/>
                </a:lnTo>
                <a:lnTo>
                  <a:pt x="588864" y="536811"/>
                </a:lnTo>
                <a:cubicBezTo>
                  <a:pt x="586537" y="543605"/>
                  <a:pt x="589795" y="551176"/>
                  <a:pt x="596307" y="553505"/>
                </a:cubicBezTo>
                <a:lnTo>
                  <a:pt x="600959" y="555639"/>
                </a:lnTo>
                <a:cubicBezTo>
                  <a:pt x="603052" y="556611"/>
                  <a:pt x="605843" y="559521"/>
                  <a:pt x="605145" y="560103"/>
                </a:cubicBezTo>
                <a:lnTo>
                  <a:pt x="593980" y="570973"/>
                </a:lnTo>
                <a:cubicBezTo>
                  <a:pt x="608635" y="573109"/>
                  <a:pt x="608403" y="575827"/>
                  <a:pt x="593516" y="576991"/>
                </a:cubicBezTo>
                <a:lnTo>
                  <a:pt x="583282" y="584366"/>
                </a:lnTo>
                <a:lnTo>
                  <a:pt x="574908" y="590577"/>
                </a:lnTo>
                <a:cubicBezTo>
                  <a:pt x="571651" y="582619"/>
                  <a:pt x="567231" y="578933"/>
                  <a:pt x="565370" y="582232"/>
                </a:cubicBezTo>
                <a:cubicBezTo>
                  <a:pt x="563277" y="585531"/>
                  <a:pt x="559787" y="584561"/>
                  <a:pt x="561648" y="573109"/>
                </a:cubicBezTo>
                <a:lnTo>
                  <a:pt x="562115" y="562433"/>
                </a:lnTo>
                <a:lnTo>
                  <a:pt x="562115" y="561073"/>
                </a:lnTo>
                <a:cubicBezTo>
                  <a:pt x="571187" y="559521"/>
                  <a:pt x="574674" y="554086"/>
                  <a:pt x="570022" y="549040"/>
                </a:cubicBezTo>
                <a:lnTo>
                  <a:pt x="576303" y="543216"/>
                </a:lnTo>
                <a:cubicBezTo>
                  <a:pt x="580955" y="538947"/>
                  <a:pt x="584444" y="533706"/>
                  <a:pt x="590027" y="530213"/>
                </a:cubicBezTo>
                <a:close/>
                <a:moveTo>
                  <a:pt x="426042" y="528271"/>
                </a:moveTo>
                <a:cubicBezTo>
                  <a:pt x="430230" y="529047"/>
                  <a:pt x="440230" y="533123"/>
                  <a:pt x="436508" y="534676"/>
                </a:cubicBezTo>
                <a:cubicBezTo>
                  <a:pt x="432787" y="536424"/>
                  <a:pt x="428135" y="541663"/>
                  <a:pt x="432323" y="543605"/>
                </a:cubicBezTo>
                <a:cubicBezTo>
                  <a:pt x="436508" y="545545"/>
                  <a:pt x="443719" y="551563"/>
                  <a:pt x="438369" y="552339"/>
                </a:cubicBezTo>
                <a:lnTo>
                  <a:pt x="436044" y="550980"/>
                </a:lnTo>
                <a:cubicBezTo>
                  <a:pt x="416506" y="539917"/>
                  <a:pt x="406039" y="554086"/>
                  <a:pt x="391849" y="557774"/>
                </a:cubicBezTo>
                <a:lnTo>
                  <a:pt x="390455" y="558163"/>
                </a:lnTo>
                <a:cubicBezTo>
                  <a:pt x="390918" y="561463"/>
                  <a:pt x="388362" y="562433"/>
                  <a:pt x="384640" y="560297"/>
                </a:cubicBezTo>
                <a:cubicBezTo>
                  <a:pt x="380919" y="558163"/>
                  <a:pt x="374171" y="546905"/>
                  <a:pt x="383710" y="542829"/>
                </a:cubicBezTo>
                <a:lnTo>
                  <a:pt x="396967" y="545935"/>
                </a:lnTo>
                <a:cubicBezTo>
                  <a:pt x="405805" y="548070"/>
                  <a:pt x="415343" y="539530"/>
                  <a:pt x="416738" y="531183"/>
                </a:cubicBezTo>
                <a:lnTo>
                  <a:pt x="416970" y="529241"/>
                </a:lnTo>
                <a:cubicBezTo>
                  <a:pt x="417668" y="527884"/>
                  <a:pt x="421622" y="527494"/>
                  <a:pt x="426042" y="528271"/>
                </a:cubicBezTo>
                <a:close/>
                <a:moveTo>
                  <a:pt x="762617" y="527882"/>
                </a:moveTo>
                <a:cubicBezTo>
                  <a:pt x="763081" y="527494"/>
                  <a:pt x="773084" y="530794"/>
                  <a:pt x="783782" y="536228"/>
                </a:cubicBezTo>
                <a:lnTo>
                  <a:pt x="794483" y="537588"/>
                </a:lnTo>
                <a:lnTo>
                  <a:pt x="805181" y="539141"/>
                </a:lnTo>
                <a:cubicBezTo>
                  <a:pt x="818905" y="536811"/>
                  <a:pt x="830768" y="535839"/>
                  <a:pt x="831232" y="536811"/>
                </a:cubicBezTo>
                <a:cubicBezTo>
                  <a:pt x="831699" y="537975"/>
                  <a:pt x="837281" y="540693"/>
                  <a:pt x="841701" y="539141"/>
                </a:cubicBezTo>
                <a:lnTo>
                  <a:pt x="845887" y="538558"/>
                </a:lnTo>
                <a:cubicBezTo>
                  <a:pt x="847284" y="538364"/>
                  <a:pt x="851005" y="542051"/>
                  <a:pt x="851005" y="542051"/>
                </a:cubicBezTo>
                <a:lnTo>
                  <a:pt x="845423" y="546128"/>
                </a:lnTo>
                <a:cubicBezTo>
                  <a:pt x="838910" y="550591"/>
                  <a:pt x="830302" y="554862"/>
                  <a:pt x="825884" y="556026"/>
                </a:cubicBezTo>
                <a:cubicBezTo>
                  <a:pt x="821464" y="556998"/>
                  <a:pt x="807740" y="557385"/>
                  <a:pt x="809137" y="554473"/>
                </a:cubicBezTo>
                <a:cubicBezTo>
                  <a:pt x="810532" y="551757"/>
                  <a:pt x="811694" y="543216"/>
                  <a:pt x="808439" y="543022"/>
                </a:cubicBezTo>
                <a:cubicBezTo>
                  <a:pt x="805181" y="542827"/>
                  <a:pt x="795645" y="544186"/>
                  <a:pt x="795181" y="546709"/>
                </a:cubicBezTo>
                <a:cubicBezTo>
                  <a:pt x="794715" y="549038"/>
                  <a:pt x="788202" y="552533"/>
                  <a:pt x="782388" y="547098"/>
                </a:cubicBezTo>
                <a:cubicBezTo>
                  <a:pt x="776573" y="541857"/>
                  <a:pt x="762151" y="528271"/>
                  <a:pt x="762617" y="527882"/>
                </a:cubicBezTo>
                <a:close/>
                <a:moveTo>
                  <a:pt x="4707979" y="527494"/>
                </a:moveTo>
                <a:cubicBezTo>
                  <a:pt x="4717283" y="526524"/>
                  <a:pt x="4734961" y="528854"/>
                  <a:pt x="4747520" y="532542"/>
                </a:cubicBezTo>
                <a:lnTo>
                  <a:pt x="4758688" y="536035"/>
                </a:lnTo>
                <a:cubicBezTo>
                  <a:pt x="4759619" y="536231"/>
                  <a:pt x="4760315" y="539141"/>
                  <a:pt x="4759383" y="539723"/>
                </a:cubicBezTo>
                <a:cubicBezTo>
                  <a:pt x="4757754" y="541083"/>
                  <a:pt x="4755198" y="542246"/>
                  <a:pt x="4752638" y="542635"/>
                </a:cubicBezTo>
                <a:lnTo>
                  <a:pt x="4742172" y="544575"/>
                </a:lnTo>
                <a:cubicBezTo>
                  <a:pt x="4733798" y="540306"/>
                  <a:pt x="4728216" y="537977"/>
                  <a:pt x="4729378" y="539530"/>
                </a:cubicBezTo>
                <a:cubicBezTo>
                  <a:pt x="4730540" y="541083"/>
                  <a:pt x="4730309" y="545935"/>
                  <a:pt x="4724726" y="545935"/>
                </a:cubicBezTo>
                <a:cubicBezTo>
                  <a:pt x="4719376" y="545935"/>
                  <a:pt x="4706816" y="542829"/>
                  <a:pt x="4709374" y="539141"/>
                </a:cubicBezTo>
                <a:lnTo>
                  <a:pt x="4708910" y="535841"/>
                </a:lnTo>
                <a:close/>
                <a:moveTo>
                  <a:pt x="4667042" y="527494"/>
                </a:moveTo>
                <a:lnTo>
                  <a:pt x="4674716" y="530019"/>
                </a:lnTo>
                <a:cubicBezTo>
                  <a:pt x="4679137" y="531572"/>
                  <a:pt x="4684719" y="537007"/>
                  <a:pt x="4683555" y="539723"/>
                </a:cubicBezTo>
                <a:cubicBezTo>
                  <a:pt x="4681928" y="543995"/>
                  <a:pt x="4676112" y="547681"/>
                  <a:pt x="4667042" y="547100"/>
                </a:cubicBezTo>
                <a:cubicBezTo>
                  <a:pt x="4659830" y="546711"/>
                  <a:pt x="4660062" y="544188"/>
                  <a:pt x="4658668" y="540500"/>
                </a:cubicBezTo>
                <a:lnTo>
                  <a:pt x="4656807" y="535648"/>
                </a:lnTo>
                <a:cubicBezTo>
                  <a:pt x="4651225" y="529824"/>
                  <a:pt x="4655877" y="526137"/>
                  <a:pt x="4667042" y="527494"/>
                </a:cubicBezTo>
                <a:close/>
                <a:moveTo>
                  <a:pt x="4625171" y="526524"/>
                </a:moveTo>
                <a:cubicBezTo>
                  <a:pt x="4629592" y="528854"/>
                  <a:pt x="4636336" y="531183"/>
                  <a:pt x="4633313" y="536424"/>
                </a:cubicBezTo>
                <a:cubicBezTo>
                  <a:pt x="4633080" y="536811"/>
                  <a:pt x="4628892" y="535454"/>
                  <a:pt x="4627032" y="535841"/>
                </a:cubicBezTo>
                <a:lnTo>
                  <a:pt x="4616566" y="538171"/>
                </a:lnTo>
                <a:cubicBezTo>
                  <a:pt x="4606099" y="541665"/>
                  <a:pt x="4587724" y="555445"/>
                  <a:pt x="4580978" y="555641"/>
                </a:cubicBezTo>
                <a:cubicBezTo>
                  <a:pt x="4574233" y="556028"/>
                  <a:pt x="4571208" y="557774"/>
                  <a:pt x="4574233" y="559523"/>
                </a:cubicBezTo>
                <a:cubicBezTo>
                  <a:pt x="4577256" y="561269"/>
                  <a:pt x="4598421" y="563985"/>
                  <a:pt x="4594468" y="567287"/>
                </a:cubicBezTo>
                <a:cubicBezTo>
                  <a:pt x="4590515" y="570779"/>
                  <a:pt x="4579581" y="576021"/>
                  <a:pt x="4579816" y="570586"/>
                </a:cubicBezTo>
                <a:lnTo>
                  <a:pt x="4568651" y="572526"/>
                </a:lnTo>
                <a:cubicBezTo>
                  <a:pt x="4558416" y="574274"/>
                  <a:pt x="4555625" y="566121"/>
                  <a:pt x="4548647" y="564375"/>
                </a:cubicBezTo>
                <a:lnTo>
                  <a:pt x="4542600" y="562822"/>
                </a:lnTo>
                <a:cubicBezTo>
                  <a:pt x="4533061" y="563405"/>
                  <a:pt x="4530968" y="555641"/>
                  <a:pt x="4537713" y="545352"/>
                </a:cubicBezTo>
                <a:lnTo>
                  <a:pt x="4553299" y="547487"/>
                </a:lnTo>
                <a:lnTo>
                  <a:pt x="4562834" y="548847"/>
                </a:lnTo>
                <a:cubicBezTo>
                  <a:pt x="4572138" y="547681"/>
                  <a:pt x="4584002" y="543605"/>
                  <a:pt x="4589120" y="539917"/>
                </a:cubicBezTo>
                <a:lnTo>
                  <a:pt x="4594237" y="536811"/>
                </a:lnTo>
                <a:cubicBezTo>
                  <a:pt x="4604238" y="530796"/>
                  <a:pt x="4603772" y="529047"/>
                  <a:pt x="4605632" y="530213"/>
                </a:cubicBezTo>
                <a:cubicBezTo>
                  <a:pt x="4611450" y="534095"/>
                  <a:pt x="4615171" y="535841"/>
                  <a:pt x="4615403" y="528077"/>
                </a:cubicBezTo>
                <a:cubicBezTo>
                  <a:pt x="4615403" y="527494"/>
                  <a:pt x="4623310" y="525554"/>
                  <a:pt x="4625171" y="526524"/>
                </a:cubicBezTo>
                <a:close/>
                <a:moveTo>
                  <a:pt x="1121923" y="526159"/>
                </a:moveTo>
                <a:cubicBezTo>
                  <a:pt x="1122562" y="525165"/>
                  <a:pt x="1123958" y="525262"/>
                  <a:pt x="1125935" y="526718"/>
                </a:cubicBezTo>
                <a:lnTo>
                  <a:pt x="1127332" y="529824"/>
                </a:lnTo>
                <a:lnTo>
                  <a:pt x="1128960" y="533123"/>
                </a:lnTo>
                <a:cubicBezTo>
                  <a:pt x="1128262" y="537975"/>
                  <a:pt x="1131285" y="542052"/>
                  <a:pt x="1135473" y="542440"/>
                </a:cubicBezTo>
                <a:cubicBezTo>
                  <a:pt x="1139659" y="542829"/>
                  <a:pt x="1150125" y="545739"/>
                  <a:pt x="1149195" y="548264"/>
                </a:cubicBezTo>
                <a:cubicBezTo>
                  <a:pt x="1148264" y="550980"/>
                  <a:pt x="1148032" y="559521"/>
                  <a:pt x="1152220" y="558162"/>
                </a:cubicBezTo>
                <a:lnTo>
                  <a:pt x="1153847" y="557192"/>
                </a:lnTo>
                <a:cubicBezTo>
                  <a:pt x="1159197" y="553892"/>
                  <a:pt x="1162455" y="556609"/>
                  <a:pt x="1167107" y="558551"/>
                </a:cubicBezTo>
                <a:lnTo>
                  <a:pt x="1174084" y="561267"/>
                </a:lnTo>
                <a:cubicBezTo>
                  <a:pt x="1177341" y="556415"/>
                  <a:pt x="1182689" y="556609"/>
                  <a:pt x="1186411" y="561850"/>
                </a:cubicBezTo>
                <a:cubicBezTo>
                  <a:pt x="1189900" y="566898"/>
                  <a:pt x="1212928" y="575825"/>
                  <a:pt x="1220836" y="574466"/>
                </a:cubicBezTo>
                <a:lnTo>
                  <a:pt x="1212462" y="568061"/>
                </a:lnTo>
                <a:lnTo>
                  <a:pt x="1210601" y="566702"/>
                </a:lnTo>
                <a:cubicBezTo>
                  <a:pt x="1211300" y="563596"/>
                  <a:pt x="1214091" y="561267"/>
                  <a:pt x="1217348" y="561463"/>
                </a:cubicBezTo>
                <a:cubicBezTo>
                  <a:pt x="1220372" y="561656"/>
                  <a:pt x="1227815" y="563792"/>
                  <a:pt x="1226884" y="565345"/>
                </a:cubicBezTo>
                <a:cubicBezTo>
                  <a:pt x="1225954" y="566898"/>
                  <a:pt x="1228047" y="571556"/>
                  <a:pt x="1235258" y="569614"/>
                </a:cubicBezTo>
                <a:lnTo>
                  <a:pt x="1241304" y="568838"/>
                </a:lnTo>
                <a:lnTo>
                  <a:pt x="1247121" y="568061"/>
                </a:lnTo>
                <a:cubicBezTo>
                  <a:pt x="1254098" y="567674"/>
                  <a:pt x="1250376" y="564568"/>
                  <a:pt x="1238980" y="561267"/>
                </a:cubicBezTo>
                <a:lnTo>
                  <a:pt x="1230374" y="556028"/>
                </a:lnTo>
                <a:cubicBezTo>
                  <a:pt x="1222696" y="551369"/>
                  <a:pt x="1222232" y="552146"/>
                  <a:pt x="1230606" y="547098"/>
                </a:cubicBezTo>
                <a:lnTo>
                  <a:pt x="1233861" y="545158"/>
                </a:lnTo>
                <a:cubicBezTo>
                  <a:pt x="1237119" y="540887"/>
                  <a:pt x="1239910" y="539917"/>
                  <a:pt x="1240374" y="543216"/>
                </a:cubicBezTo>
                <a:cubicBezTo>
                  <a:pt x="1240840" y="546515"/>
                  <a:pt x="1245724" y="554475"/>
                  <a:pt x="1249912" y="554862"/>
                </a:cubicBezTo>
                <a:cubicBezTo>
                  <a:pt x="1254330" y="555251"/>
                  <a:pt x="1267124" y="543216"/>
                  <a:pt x="1270845" y="544769"/>
                </a:cubicBezTo>
                <a:lnTo>
                  <a:pt x="1274103" y="546128"/>
                </a:lnTo>
                <a:cubicBezTo>
                  <a:pt x="1277824" y="547681"/>
                  <a:pt x="1283871" y="549040"/>
                  <a:pt x="1284801" y="551174"/>
                </a:cubicBezTo>
                <a:cubicBezTo>
                  <a:pt x="1287128" y="556415"/>
                  <a:pt x="1278520" y="554669"/>
                  <a:pt x="1275033" y="556415"/>
                </a:cubicBezTo>
                <a:cubicBezTo>
                  <a:pt x="1273172" y="557385"/>
                  <a:pt x="1272008" y="560491"/>
                  <a:pt x="1272938" y="561850"/>
                </a:cubicBezTo>
                <a:cubicBezTo>
                  <a:pt x="1273868" y="563209"/>
                  <a:pt x="1278520" y="564373"/>
                  <a:pt x="1280616" y="563985"/>
                </a:cubicBezTo>
                <a:lnTo>
                  <a:pt x="1291546" y="561463"/>
                </a:lnTo>
                <a:cubicBezTo>
                  <a:pt x="1304806" y="557774"/>
                  <a:pt x="1314806" y="556609"/>
                  <a:pt x="1313644" y="558938"/>
                </a:cubicBezTo>
                <a:cubicBezTo>
                  <a:pt x="1312481" y="561267"/>
                  <a:pt x="1319692" y="565538"/>
                  <a:pt x="1331788" y="564179"/>
                </a:cubicBezTo>
                <a:lnTo>
                  <a:pt x="1335973" y="555445"/>
                </a:lnTo>
                <a:cubicBezTo>
                  <a:pt x="1338532" y="549817"/>
                  <a:pt x="1349929" y="549234"/>
                  <a:pt x="1353883" y="554279"/>
                </a:cubicBezTo>
                <a:cubicBezTo>
                  <a:pt x="1358769" y="560491"/>
                  <a:pt x="1373656" y="563792"/>
                  <a:pt x="1367143" y="573690"/>
                </a:cubicBezTo>
                <a:lnTo>
                  <a:pt x="1365978" y="575438"/>
                </a:lnTo>
                <a:cubicBezTo>
                  <a:pt x="1366908" y="579707"/>
                  <a:pt x="1370398" y="581066"/>
                  <a:pt x="1373421" y="578154"/>
                </a:cubicBezTo>
                <a:cubicBezTo>
                  <a:pt x="1376447" y="575242"/>
                  <a:pt x="1386447" y="573496"/>
                  <a:pt x="1390168" y="578931"/>
                </a:cubicBezTo>
                <a:lnTo>
                  <a:pt x="1398542" y="574662"/>
                </a:lnTo>
                <a:lnTo>
                  <a:pt x="1404359" y="571749"/>
                </a:lnTo>
                <a:cubicBezTo>
                  <a:pt x="1412498" y="567674"/>
                  <a:pt x="1413895" y="564179"/>
                  <a:pt x="1407614" y="564179"/>
                </a:cubicBezTo>
                <a:cubicBezTo>
                  <a:pt x="1401333" y="564179"/>
                  <a:pt x="1396449" y="557385"/>
                  <a:pt x="1411104" y="548845"/>
                </a:cubicBezTo>
                <a:lnTo>
                  <a:pt x="1430176" y="549621"/>
                </a:lnTo>
                <a:cubicBezTo>
                  <a:pt x="1432271" y="549621"/>
                  <a:pt x="1434828" y="549234"/>
                  <a:pt x="1436688" y="548651"/>
                </a:cubicBezTo>
                <a:lnTo>
                  <a:pt x="1443668" y="546711"/>
                </a:lnTo>
                <a:cubicBezTo>
                  <a:pt x="1453436" y="543799"/>
                  <a:pt x="1455296" y="544575"/>
                  <a:pt x="1447621" y="548651"/>
                </a:cubicBezTo>
                <a:cubicBezTo>
                  <a:pt x="1439946" y="552727"/>
                  <a:pt x="1434132" y="568450"/>
                  <a:pt x="1439480" y="566898"/>
                </a:cubicBezTo>
                <a:lnTo>
                  <a:pt x="1443436" y="565538"/>
                </a:lnTo>
                <a:cubicBezTo>
                  <a:pt x="1452972" y="562433"/>
                  <a:pt x="1462044" y="557581"/>
                  <a:pt x="1472278" y="556415"/>
                </a:cubicBezTo>
                <a:lnTo>
                  <a:pt x="1477626" y="555639"/>
                </a:lnTo>
                <a:cubicBezTo>
                  <a:pt x="1485768" y="560297"/>
                  <a:pt x="1489956" y="558744"/>
                  <a:pt x="1486698" y="552146"/>
                </a:cubicBezTo>
                <a:lnTo>
                  <a:pt x="1476464" y="550787"/>
                </a:lnTo>
                <a:lnTo>
                  <a:pt x="1475533" y="550593"/>
                </a:lnTo>
                <a:cubicBezTo>
                  <a:pt x="1475533" y="546905"/>
                  <a:pt x="1478556" y="543216"/>
                  <a:pt x="1482278" y="542440"/>
                </a:cubicBezTo>
                <a:lnTo>
                  <a:pt x="1483675" y="543410"/>
                </a:lnTo>
                <a:lnTo>
                  <a:pt x="1490652" y="547487"/>
                </a:lnTo>
                <a:cubicBezTo>
                  <a:pt x="1496468" y="551563"/>
                  <a:pt x="1502747" y="551757"/>
                  <a:pt x="1505074" y="547875"/>
                </a:cubicBezTo>
                <a:cubicBezTo>
                  <a:pt x="1507167" y="543993"/>
                  <a:pt x="1522752" y="550593"/>
                  <a:pt x="1521123" y="554669"/>
                </a:cubicBezTo>
                <a:lnTo>
                  <a:pt x="1529264" y="555445"/>
                </a:lnTo>
                <a:cubicBezTo>
                  <a:pt x="1536009" y="556028"/>
                  <a:pt x="1545081" y="553699"/>
                  <a:pt x="1543220" y="562239"/>
                </a:cubicBezTo>
                <a:cubicBezTo>
                  <a:pt x="1541824" y="568450"/>
                  <a:pt x="1537406" y="572332"/>
                  <a:pt x="1527636" y="572526"/>
                </a:cubicBezTo>
                <a:cubicBezTo>
                  <a:pt x="1523450" y="572720"/>
                  <a:pt x="1518798" y="571749"/>
                  <a:pt x="1515308" y="572913"/>
                </a:cubicBezTo>
                <a:lnTo>
                  <a:pt x="1512981" y="573690"/>
                </a:lnTo>
                <a:cubicBezTo>
                  <a:pt x="1511120" y="577767"/>
                  <a:pt x="1525076" y="581260"/>
                  <a:pt x="1543684" y="581454"/>
                </a:cubicBezTo>
                <a:lnTo>
                  <a:pt x="1559037" y="580873"/>
                </a:lnTo>
                <a:cubicBezTo>
                  <a:pt x="1563457" y="580677"/>
                  <a:pt x="1568341" y="578544"/>
                  <a:pt x="1571831" y="576408"/>
                </a:cubicBezTo>
                <a:cubicBezTo>
                  <a:pt x="1577413" y="573109"/>
                  <a:pt x="1575086" y="569807"/>
                  <a:pt x="1567179" y="568255"/>
                </a:cubicBezTo>
                <a:cubicBezTo>
                  <a:pt x="1565318" y="567868"/>
                  <a:pt x="1562527" y="568644"/>
                  <a:pt x="1561130" y="568061"/>
                </a:cubicBezTo>
                <a:cubicBezTo>
                  <a:pt x="1559037" y="567091"/>
                  <a:pt x="1556246" y="565345"/>
                  <a:pt x="1556246" y="563985"/>
                </a:cubicBezTo>
                <a:cubicBezTo>
                  <a:pt x="1556246" y="562626"/>
                  <a:pt x="1559037" y="559910"/>
                  <a:pt x="1560666" y="559910"/>
                </a:cubicBezTo>
                <a:lnTo>
                  <a:pt x="1568805" y="559521"/>
                </a:lnTo>
                <a:cubicBezTo>
                  <a:pt x="1577413" y="559714"/>
                  <a:pt x="1586019" y="563596"/>
                  <a:pt x="1588112" y="568450"/>
                </a:cubicBezTo>
                <a:cubicBezTo>
                  <a:pt x="1589972" y="573302"/>
                  <a:pt x="1597648" y="584559"/>
                  <a:pt x="1599743" y="580677"/>
                </a:cubicBezTo>
                <a:lnTo>
                  <a:pt x="1600905" y="578348"/>
                </a:lnTo>
                <a:cubicBezTo>
                  <a:pt x="1602300" y="575632"/>
                  <a:pt x="1619281" y="571556"/>
                  <a:pt x="1624165" y="572526"/>
                </a:cubicBezTo>
                <a:lnTo>
                  <a:pt x="1629748" y="573885"/>
                </a:lnTo>
                <a:cubicBezTo>
                  <a:pt x="1635794" y="568450"/>
                  <a:pt x="1642773" y="565345"/>
                  <a:pt x="1645098" y="566898"/>
                </a:cubicBezTo>
                <a:cubicBezTo>
                  <a:pt x="1647425" y="568450"/>
                  <a:pt x="1657892" y="572137"/>
                  <a:pt x="1661381" y="570390"/>
                </a:cubicBezTo>
                <a:cubicBezTo>
                  <a:pt x="1664636" y="568838"/>
                  <a:pt x="1676732" y="564179"/>
                  <a:pt x="1675337" y="567091"/>
                </a:cubicBezTo>
                <a:cubicBezTo>
                  <a:pt x="1673708" y="569807"/>
                  <a:pt x="1673708" y="574662"/>
                  <a:pt x="1677430" y="573109"/>
                </a:cubicBezTo>
                <a:cubicBezTo>
                  <a:pt x="1681384" y="571556"/>
                  <a:pt x="1696504" y="571749"/>
                  <a:pt x="1699760" y="576214"/>
                </a:cubicBezTo>
                <a:cubicBezTo>
                  <a:pt x="1702783" y="580873"/>
                  <a:pt x="1712786" y="593295"/>
                  <a:pt x="1715344" y="593295"/>
                </a:cubicBezTo>
                <a:cubicBezTo>
                  <a:pt x="1717669" y="593295"/>
                  <a:pt x="1725579" y="590966"/>
                  <a:pt x="1725811" y="588248"/>
                </a:cubicBezTo>
                <a:cubicBezTo>
                  <a:pt x="1726043" y="585531"/>
                  <a:pt x="1729300" y="577572"/>
                  <a:pt x="1732790" y="576408"/>
                </a:cubicBezTo>
                <a:cubicBezTo>
                  <a:pt x="1736278" y="575242"/>
                  <a:pt x="1748140" y="573885"/>
                  <a:pt x="1750932" y="576408"/>
                </a:cubicBezTo>
                <a:cubicBezTo>
                  <a:pt x="1753491" y="578931"/>
                  <a:pt x="1759772" y="581454"/>
                  <a:pt x="1759772" y="577572"/>
                </a:cubicBezTo>
                <a:cubicBezTo>
                  <a:pt x="1759772" y="573690"/>
                  <a:pt x="1775122" y="578931"/>
                  <a:pt x="1777914" y="576991"/>
                </a:cubicBezTo>
                <a:cubicBezTo>
                  <a:pt x="1780704" y="575049"/>
                  <a:pt x="1788148" y="565538"/>
                  <a:pt x="1802336" y="568838"/>
                </a:cubicBezTo>
                <a:lnTo>
                  <a:pt x="1812106" y="573496"/>
                </a:lnTo>
                <a:cubicBezTo>
                  <a:pt x="1820014" y="577378"/>
                  <a:pt x="1823039" y="576019"/>
                  <a:pt x="1830248" y="572913"/>
                </a:cubicBezTo>
                <a:cubicBezTo>
                  <a:pt x="1842343" y="567478"/>
                  <a:pt x="1856067" y="563792"/>
                  <a:pt x="1869325" y="559714"/>
                </a:cubicBezTo>
                <a:cubicBezTo>
                  <a:pt x="1871186" y="559133"/>
                  <a:pt x="1876072" y="560491"/>
                  <a:pt x="1877002" y="561656"/>
                </a:cubicBezTo>
                <a:cubicBezTo>
                  <a:pt x="1877933" y="562820"/>
                  <a:pt x="1875838" y="567091"/>
                  <a:pt x="1875374" y="567091"/>
                </a:cubicBezTo>
                <a:cubicBezTo>
                  <a:pt x="1862580" y="565925"/>
                  <a:pt x="1855835" y="573302"/>
                  <a:pt x="1846299" y="576408"/>
                </a:cubicBezTo>
                <a:lnTo>
                  <a:pt x="1843042" y="577378"/>
                </a:lnTo>
                <a:cubicBezTo>
                  <a:pt x="1835830" y="576991"/>
                  <a:pt x="1833738" y="578154"/>
                  <a:pt x="1838158" y="580096"/>
                </a:cubicBezTo>
                <a:cubicBezTo>
                  <a:pt x="1842578" y="582036"/>
                  <a:pt x="1851882" y="591160"/>
                  <a:pt x="1846065" y="594652"/>
                </a:cubicBezTo>
                <a:cubicBezTo>
                  <a:pt x="1840250" y="598147"/>
                  <a:pt x="1817689" y="605911"/>
                  <a:pt x="1809547" y="605522"/>
                </a:cubicBezTo>
                <a:lnTo>
                  <a:pt x="1809547" y="608240"/>
                </a:lnTo>
                <a:cubicBezTo>
                  <a:pt x="1809779" y="615811"/>
                  <a:pt x="1798382" y="613482"/>
                  <a:pt x="1796290" y="617168"/>
                </a:cubicBezTo>
                <a:lnTo>
                  <a:pt x="1794660" y="619887"/>
                </a:lnTo>
                <a:cubicBezTo>
                  <a:pt x="1796290" y="623769"/>
                  <a:pt x="1802104" y="632892"/>
                  <a:pt x="1807686" y="640073"/>
                </a:cubicBezTo>
                <a:lnTo>
                  <a:pt x="1823271" y="636968"/>
                </a:lnTo>
                <a:cubicBezTo>
                  <a:pt x="1832109" y="635221"/>
                  <a:pt x="1839786" y="645895"/>
                  <a:pt x="1836529" y="653466"/>
                </a:cubicBezTo>
                <a:lnTo>
                  <a:pt x="1836529" y="653659"/>
                </a:lnTo>
                <a:cubicBezTo>
                  <a:pt x="1834900" y="653659"/>
                  <a:pt x="1832109" y="647644"/>
                  <a:pt x="1830016" y="640460"/>
                </a:cubicBezTo>
                <a:lnTo>
                  <a:pt x="1817921" y="648614"/>
                </a:lnTo>
                <a:cubicBezTo>
                  <a:pt x="1816990" y="649390"/>
                  <a:pt x="1808848" y="647254"/>
                  <a:pt x="1808848" y="646284"/>
                </a:cubicBezTo>
                <a:cubicBezTo>
                  <a:pt x="1808617" y="641626"/>
                  <a:pt x="1805594" y="639490"/>
                  <a:pt x="1799544" y="640849"/>
                </a:cubicBezTo>
                <a:cubicBezTo>
                  <a:pt x="1797452" y="641432"/>
                  <a:pt x="1796754" y="645314"/>
                  <a:pt x="1795823" y="647837"/>
                </a:cubicBezTo>
                <a:lnTo>
                  <a:pt x="1794892" y="649777"/>
                </a:lnTo>
                <a:cubicBezTo>
                  <a:pt x="1793498" y="653855"/>
                  <a:pt x="1791406" y="654242"/>
                  <a:pt x="1790475" y="650943"/>
                </a:cubicBezTo>
                <a:cubicBezTo>
                  <a:pt x="1789545" y="647644"/>
                  <a:pt x="1788380" y="643566"/>
                  <a:pt x="1789310" y="647644"/>
                </a:cubicBezTo>
                <a:cubicBezTo>
                  <a:pt x="1790240" y="651719"/>
                  <a:pt x="1773262" y="654825"/>
                  <a:pt x="1769308" y="651330"/>
                </a:cubicBezTo>
                <a:lnTo>
                  <a:pt x="1765586" y="648031"/>
                </a:lnTo>
                <a:cubicBezTo>
                  <a:pt x="1760702" y="643761"/>
                  <a:pt x="1756050" y="643761"/>
                  <a:pt x="1750234" y="647644"/>
                </a:cubicBezTo>
                <a:cubicBezTo>
                  <a:pt x="1746048" y="650554"/>
                  <a:pt x="1739999" y="650554"/>
                  <a:pt x="1739535" y="645508"/>
                </a:cubicBezTo>
                <a:lnTo>
                  <a:pt x="1739303" y="643566"/>
                </a:lnTo>
                <a:cubicBezTo>
                  <a:pt x="1745118" y="640267"/>
                  <a:pt x="1746048" y="635608"/>
                  <a:pt x="1741396" y="633085"/>
                </a:cubicBezTo>
                <a:lnTo>
                  <a:pt x="1739535" y="629397"/>
                </a:lnTo>
                <a:lnTo>
                  <a:pt x="1737442" y="625128"/>
                </a:lnTo>
                <a:cubicBezTo>
                  <a:pt x="1738372" y="618527"/>
                  <a:pt x="1743955" y="617751"/>
                  <a:pt x="1749770" y="623379"/>
                </a:cubicBezTo>
                <a:lnTo>
                  <a:pt x="1751164" y="622992"/>
                </a:lnTo>
                <a:lnTo>
                  <a:pt x="1763726" y="619497"/>
                </a:lnTo>
                <a:cubicBezTo>
                  <a:pt x="1778146" y="620274"/>
                  <a:pt x="1783728" y="617945"/>
                  <a:pt x="1776052" y="614645"/>
                </a:cubicBezTo>
                <a:cubicBezTo>
                  <a:pt x="1768378" y="611153"/>
                  <a:pt x="1741860" y="605522"/>
                  <a:pt x="1731162" y="608434"/>
                </a:cubicBezTo>
                <a:lnTo>
                  <a:pt x="1722090" y="610570"/>
                </a:lnTo>
                <a:cubicBezTo>
                  <a:pt x="1714414" y="612510"/>
                  <a:pt x="1709994" y="620663"/>
                  <a:pt x="1716507" y="622410"/>
                </a:cubicBezTo>
                <a:cubicBezTo>
                  <a:pt x="1725579" y="624932"/>
                  <a:pt x="1735347" y="627068"/>
                  <a:pt x="1732324" y="634638"/>
                </a:cubicBezTo>
                <a:lnTo>
                  <a:pt x="1730231" y="640073"/>
                </a:lnTo>
                <a:cubicBezTo>
                  <a:pt x="1722322" y="646478"/>
                  <a:pt x="1713017" y="649196"/>
                  <a:pt x="1709296" y="646478"/>
                </a:cubicBezTo>
                <a:cubicBezTo>
                  <a:pt x="1705574" y="643761"/>
                  <a:pt x="1691618" y="634445"/>
                  <a:pt x="1685105" y="631143"/>
                </a:cubicBezTo>
                <a:lnTo>
                  <a:pt x="1675801" y="631339"/>
                </a:lnTo>
                <a:lnTo>
                  <a:pt x="1666497" y="631533"/>
                </a:lnTo>
                <a:cubicBezTo>
                  <a:pt x="1655332" y="628233"/>
                  <a:pt x="1644866" y="622799"/>
                  <a:pt x="1643472" y="619304"/>
                </a:cubicBezTo>
                <a:lnTo>
                  <a:pt x="1643648" y="606105"/>
                </a:lnTo>
                <a:lnTo>
                  <a:pt x="1647193" y="606105"/>
                </a:lnTo>
                <a:cubicBezTo>
                  <a:pt x="1648356" y="599311"/>
                  <a:pt x="1658822" y="598534"/>
                  <a:pt x="1663010" y="594072"/>
                </a:cubicBezTo>
                <a:lnTo>
                  <a:pt x="1665103" y="591936"/>
                </a:lnTo>
                <a:cubicBezTo>
                  <a:pt x="1663474" y="587665"/>
                  <a:pt x="1659752" y="584172"/>
                  <a:pt x="1656497" y="584172"/>
                </a:cubicBezTo>
                <a:lnTo>
                  <a:pt x="1645721" y="590846"/>
                </a:lnTo>
                <a:lnTo>
                  <a:pt x="1647425" y="581454"/>
                </a:lnTo>
                <a:lnTo>
                  <a:pt x="1647657" y="580484"/>
                </a:lnTo>
                <a:cubicBezTo>
                  <a:pt x="1647889" y="579124"/>
                  <a:pt x="1647425" y="576408"/>
                  <a:pt x="1647425" y="576408"/>
                </a:cubicBezTo>
                <a:cubicBezTo>
                  <a:pt x="1638585" y="576602"/>
                  <a:pt x="1626026" y="585142"/>
                  <a:pt x="1625794" y="590771"/>
                </a:cubicBezTo>
                <a:lnTo>
                  <a:pt x="1634036" y="598881"/>
                </a:lnTo>
                <a:lnTo>
                  <a:pt x="1629516" y="602029"/>
                </a:lnTo>
                <a:cubicBezTo>
                  <a:pt x="1622768" y="605718"/>
                  <a:pt x="1608812" y="613675"/>
                  <a:pt x="1606952" y="612510"/>
                </a:cubicBezTo>
                <a:cubicBezTo>
                  <a:pt x="1605091" y="611346"/>
                  <a:pt x="1602068" y="607658"/>
                  <a:pt x="1603928" y="606494"/>
                </a:cubicBezTo>
                <a:lnTo>
                  <a:pt x="1605789" y="606299"/>
                </a:lnTo>
                <a:cubicBezTo>
                  <a:pt x="1615325" y="605522"/>
                  <a:pt x="1616024" y="601640"/>
                  <a:pt x="1610209" y="598147"/>
                </a:cubicBezTo>
                <a:lnTo>
                  <a:pt x="1603696" y="594265"/>
                </a:lnTo>
                <a:cubicBezTo>
                  <a:pt x="1593694" y="590966"/>
                  <a:pt x="1581831" y="591547"/>
                  <a:pt x="1577413" y="595624"/>
                </a:cubicBezTo>
                <a:cubicBezTo>
                  <a:pt x="1572993" y="599700"/>
                  <a:pt x="1556478" y="603193"/>
                  <a:pt x="1553919" y="591547"/>
                </a:cubicBezTo>
                <a:lnTo>
                  <a:pt x="1534148" y="592906"/>
                </a:lnTo>
                <a:cubicBezTo>
                  <a:pt x="1529496" y="593295"/>
                  <a:pt x="1524146" y="589024"/>
                  <a:pt x="1519030" y="587278"/>
                </a:cubicBezTo>
                <a:lnTo>
                  <a:pt x="1511355" y="584559"/>
                </a:lnTo>
                <a:cubicBezTo>
                  <a:pt x="1504842" y="588441"/>
                  <a:pt x="1501352" y="592130"/>
                  <a:pt x="1503445" y="592712"/>
                </a:cubicBezTo>
                <a:cubicBezTo>
                  <a:pt x="1505538" y="593295"/>
                  <a:pt x="1511587" y="596012"/>
                  <a:pt x="1507633" y="596594"/>
                </a:cubicBezTo>
                <a:cubicBezTo>
                  <a:pt x="1503677" y="597177"/>
                  <a:pt x="1496468" y="600864"/>
                  <a:pt x="1497399" y="603582"/>
                </a:cubicBezTo>
                <a:cubicBezTo>
                  <a:pt x="1498329" y="606299"/>
                  <a:pt x="1497399" y="612899"/>
                  <a:pt x="1492979" y="610376"/>
                </a:cubicBezTo>
                <a:cubicBezTo>
                  <a:pt x="1488559" y="607851"/>
                  <a:pt x="1475533" y="604165"/>
                  <a:pt x="1474603" y="608047"/>
                </a:cubicBezTo>
                <a:cubicBezTo>
                  <a:pt x="1473672" y="611929"/>
                  <a:pt x="1459252" y="616587"/>
                  <a:pt x="1455531" y="615615"/>
                </a:cubicBezTo>
                <a:cubicBezTo>
                  <a:pt x="1451809" y="614839"/>
                  <a:pt x="1449948" y="613286"/>
                  <a:pt x="1457856" y="606494"/>
                </a:cubicBezTo>
                <a:cubicBezTo>
                  <a:pt x="1465997" y="599700"/>
                  <a:pt x="1470881" y="581260"/>
                  <a:pt x="1454134" y="582426"/>
                </a:cubicBezTo>
                <a:lnTo>
                  <a:pt x="1455531" y="597954"/>
                </a:lnTo>
                <a:lnTo>
                  <a:pt x="1455763" y="600477"/>
                </a:lnTo>
                <a:cubicBezTo>
                  <a:pt x="1448320" y="605718"/>
                  <a:pt x="1443436" y="605911"/>
                  <a:pt x="1445296" y="601059"/>
                </a:cubicBezTo>
                <a:cubicBezTo>
                  <a:pt x="1446923" y="596205"/>
                  <a:pt x="1444366" y="584948"/>
                  <a:pt x="1435294" y="587471"/>
                </a:cubicBezTo>
                <a:lnTo>
                  <a:pt x="1429245" y="587665"/>
                </a:lnTo>
                <a:cubicBezTo>
                  <a:pt x="1423199" y="587665"/>
                  <a:pt x="1416686" y="584755"/>
                  <a:pt x="1410637" y="584948"/>
                </a:cubicBezTo>
                <a:lnTo>
                  <a:pt x="1402730" y="585142"/>
                </a:lnTo>
                <a:cubicBezTo>
                  <a:pt x="1404124" y="592906"/>
                  <a:pt x="1403428" y="596401"/>
                  <a:pt x="1401333" y="593100"/>
                </a:cubicBezTo>
                <a:lnTo>
                  <a:pt x="1399240" y="587860"/>
                </a:lnTo>
                <a:cubicBezTo>
                  <a:pt x="1397380" y="583396"/>
                  <a:pt x="1392960" y="584172"/>
                  <a:pt x="1387612" y="586308"/>
                </a:cubicBezTo>
                <a:lnTo>
                  <a:pt x="1376679" y="590577"/>
                </a:lnTo>
                <a:cubicBezTo>
                  <a:pt x="1381795" y="596205"/>
                  <a:pt x="1384122" y="601253"/>
                  <a:pt x="1382029" y="601640"/>
                </a:cubicBezTo>
                <a:cubicBezTo>
                  <a:pt x="1379702" y="602223"/>
                  <a:pt x="1373189" y="604941"/>
                  <a:pt x="1380632" y="604941"/>
                </a:cubicBezTo>
                <a:cubicBezTo>
                  <a:pt x="1388076" y="604941"/>
                  <a:pt x="1415289" y="597564"/>
                  <a:pt x="1426920" y="595624"/>
                </a:cubicBezTo>
                <a:lnTo>
                  <a:pt x="1425758" y="606881"/>
                </a:lnTo>
                <a:lnTo>
                  <a:pt x="1424361" y="611346"/>
                </a:lnTo>
                <a:cubicBezTo>
                  <a:pt x="1434364" y="615811"/>
                  <a:pt x="1432036" y="623379"/>
                  <a:pt x="1419245" y="628038"/>
                </a:cubicBezTo>
                <a:lnTo>
                  <a:pt x="1411802" y="628038"/>
                </a:lnTo>
                <a:lnTo>
                  <a:pt x="1402264" y="628038"/>
                </a:lnTo>
                <a:cubicBezTo>
                  <a:pt x="1406220" y="624932"/>
                  <a:pt x="1408080" y="621246"/>
                  <a:pt x="1406220" y="619693"/>
                </a:cubicBezTo>
                <a:lnTo>
                  <a:pt x="1404591" y="619693"/>
                </a:lnTo>
                <a:cubicBezTo>
                  <a:pt x="1387377" y="620080"/>
                  <a:pt x="1386447" y="619693"/>
                  <a:pt x="1375050" y="614645"/>
                </a:cubicBezTo>
                <a:cubicBezTo>
                  <a:pt x="1371560" y="613093"/>
                  <a:pt x="1364352" y="611153"/>
                  <a:pt x="1362491" y="612123"/>
                </a:cubicBezTo>
                <a:lnTo>
                  <a:pt x="1347836" y="620663"/>
                </a:lnTo>
                <a:cubicBezTo>
                  <a:pt x="1338996" y="612899"/>
                  <a:pt x="1325040" y="607851"/>
                  <a:pt x="1316901" y="609600"/>
                </a:cubicBezTo>
                <a:lnTo>
                  <a:pt x="1326437" y="616005"/>
                </a:lnTo>
                <a:cubicBezTo>
                  <a:pt x="1327136" y="616392"/>
                  <a:pt x="1324110" y="620080"/>
                  <a:pt x="1322017" y="621633"/>
                </a:cubicBezTo>
                <a:cubicBezTo>
                  <a:pt x="1321553" y="622022"/>
                  <a:pt x="1317597" y="621633"/>
                  <a:pt x="1316435" y="620663"/>
                </a:cubicBezTo>
                <a:cubicBezTo>
                  <a:pt x="1308061" y="614645"/>
                  <a:pt x="1308293" y="614645"/>
                  <a:pt x="1293641" y="614839"/>
                </a:cubicBezTo>
                <a:lnTo>
                  <a:pt x="1290850" y="614839"/>
                </a:lnTo>
                <a:cubicBezTo>
                  <a:pt x="1287824" y="613869"/>
                  <a:pt x="1278520" y="610957"/>
                  <a:pt x="1270381" y="608434"/>
                </a:cubicBezTo>
                <a:lnTo>
                  <a:pt x="1272706" y="602416"/>
                </a:lnTo>
                <a:lnTo>
                  <a:pt x="1274335" y="598147"/>
                </a:lnTo>
                <a:cubicBezTo>
                  <a:pt x="1281546" y="592519"/>
                  <a:pt x="1281546" y="589994"/>
                  <a:pt x="1273868" y="592519"/>
                </a:cubicBezTo>
                <a:lnTo>
                  <a:pt x="1268984" y="593295"/>
                </a:lnTo>
                <a:lnTo>
                  <a:pt x="1264332" y="594072"/>
                </a:lnTo>
                <a:cubicBezTo>
                  <a:pt x="1257356" y="593682"/>
                  <a:pt x="1253168" y="596012"/>
                  <a:pt x="1254796" y="598924"/>
                </a:cubicBezTo>
                <a:cubicBezTo>
                  <a:pt x="1256425" y="601836"/>
                  <a:pt x="1255028" y="607464"/>
                  <a:pt x="1248052" y="604941"/>
                </a:cubicBezTo>
                <a:cubicBezTo>
                  <a:pt x="1241072" y="602416"/>
                  <a:pt x="1223627" y="595042"/>
                  <a:pt x="1222931" y="597564"/>
                </a:cubicBezTo>
                <a:cubicBezTo>
                  <a:pt x="1222232" y="600087"/>
                  <a:pt x="1219905" y="606494"/>
                  <a:pt x="1219441" y="606494"/>
                </a:cubicBezTo>
                <a:cubicBezTo>
                  <a:pt x="1218975" y="606494"/>
                  <a:pt x="1217114" y="604746"/>
                  <a:pt x="1216650" y="602806"/>
                </a:cubicBezTo>
                <a:cubicBezTo>
                  <a:pt x="1216184" y="600670"/>
                  <a:pt x="1210369" y="595818"/>
                  <a:pt x="1205019" y="598147"/>
                </a:cubicBezTo>
                <a:lnTo>
                  <a:pt x="1203392" y="601836"/>
                </a:lnTo>
                <a:lnTo>
                  <a:pt x="1201532" y="605522"/>
                </a:lnTo>
                <a:cubicBezTo>
                  <a:pt x="1200135" y="609987"/>
                  <a:pt x="1200367" y="614258"/>
                  <a:pt x="1201996" y="614839"/>
                </a:cubicBezTo>
                <a:cubicBezTo>
                  <a:pt x="1203856" y="615422"/>
                  <a:pt x="1208044" y="621440"/>
                  <a:pt x="1205717" y="626485"/>
                </a:cubicBezTo>
                <a:lnTo>
                  <a:pt x="1202462" y="630367"/>
                </a:lnTo>
                <a:cubicBezTo>
                  <a:pt x="1201532" y="631726"/>
                  <a:pt x="1196413" y="632696"/>
                  <a:pt x="1194552" y="632116"/>
                </a:cubicBezTo>
                <a:cubicBezTo>
                  <a:pt x="1187341" y="629980"/>
                  <a:pt x="1194552" y="628427"/>
                  <a:pt x="1195715" y="626681"/>
                </a:cubicBezTo>
                <a:cubicBezTo>
                  <a:pt x="1196413" y="625515"/>
                  <a:pt x="1197576" y="623379"/>
                  <a:pt x="1196645" y="622799"/>
                </a:cubicBezTo>
                <a:cubicBezTo>
                  <a:pt x="1193390" y="620470"/>
                  <a:pt x="1186645" y="618527"/>
                  <a:pt x="1186411" y="616392"/>
                </a:cubicBezTo>
                <a:lnTo>
                  <a:pt x="1186179" y="612899"/>
                </a:lnTo>
                <a:cubicBezTo>
                  <a:pt x="1189668" y="608434"/>
                  <a:pt x="1182924" y="603776"/>
                  <a:pt x="1170828" y="602416"/>
                </a:cubicBezTo>
                <a:lnTo>
                  <a:pt x="1160594" y="606494"/>
                </a:lnTo>
                <a:lnTo>
                  <a:pt x="1148963" y="611153"/>
                </a:lnTo>
                <a:cubicBezTo>
                  <a:pt x="1138265" y="608434"/>
                  <a:pt x="1129192" y="608628"/>
                  <a:pt x="1128494" y="611346"/>
                </a:cubicBezTo>
                <a:lnTo>
                  <a:pt x="1127796" y="613869"/>
                </a:lnTo>
                <a:lnTo>
                  <a:pt x="1127100" y="615811"/>
                </a:lnTo>
                <a:cubicBezTo>
                  <a:pt x="1125935" y="618917"/>
                  <a:pt x="1120587" y="617557"/>
                  <a:pt x="1115468" y="613093"/>
                </a:cubicBezTo>
                <a:cubicBezTo>
                  <a:pt x="1110352" y="608628"/>
                  <a:pt x="1099884" y="597758"/>
                  <a:pt x="1104304" y="597564"/>
                </a:cubicBezTo>
                <a:lnTo>
                  <a:pt x="1107793" y="596594"/>
                </a:lnTo>
                <a:cubicBezTo>
                  <a:pt x="1119190" y="593489"/>
                  <a:pt x="1121051" y="591353"/>
                  <a:pt x="1123378" y="582036"/>
                </a:cubicBezTo>
                <a:lnTo>
                  <a:pt x="1123842" y="579514"/>
                </a:lnTo>
                <a:cubicBezTo>
                  <a:pt x="1126169" y="576795"/>
                  <a:pt x="1128960" y="574855"/>
                  <a:pt x="1130355" y="574855"/>
                </a:cubicBezTo>
                <a:cubicBezTo>
                  <a:pt x="1131752" y="574855"/>
                  <a:pt x="1135007" y="580873"/>
                  <a:pt x="1135007" y="588054"/>
                </a:cubicBezTo>
                <a:lnTo>
                  <a:pt x="1144777" y="584366"/>
                </a:lnTo>
                <a:lnTo>
                  <a:pt x="1154545" y="580677"/>
                </a:lnTo>
                <a:cubicBezTo>
                  <a:pt x="1165012" y="575049"/>
                  <a:pt x="1166640" y="567674"/>
                  <a:pt x="1158035" y="564179"/>
                </a:cubicBezTo>
                <a:lnTo>
                  <a:pt x="1152220" y="564568"/>
                </a:lnTo>
                <a:lnTo>
                  <a:pt x="1146638" y="564955"/>
                </a:lnTo>
                <a:cubicBezTo>
                  <a:pt x="1141520" y="568644"/>
                  <a:pt x="1134308" y="570584"/>
                  <a:pt x="1130355" y="569227"/>
                </a:cubicBezTo>
                <a:cubicBezTo>
                  <a:pt x="1126633" y="567868"/>
                  <a:pt x="1115700" y="567285"/>
                  <a:pt x="1117329" y="571749"/>
                </a:cubicBezTo>
                <a:cubicBezTo>
                  <a:pt x="1119190" y="576214"/>
                  <a:pt x="1107327" y="584559"/>
                  <a:pt x="1102675" y="583396"/>
                </a:cubicBezTo>
                <a:cubicBezTo>
                  <a:pt x="1098023" y="582230"/>
                  <a:pt x="1082206" y="590966"/>
                  <a:pt x="1080812" y="592519"/>
                </a:cubicBezTo>
                <a:cubicBezTo>
                  <a:pt x="1079415" y="594072"/>
                  <a:pt x="1072438" y="596788"/>
                  <a:pt x="1066624" y="594848"/>
                </a:cubicBezTo>
                <a:lnTo>
                  <a:pt x="1061273" y="594652"/>
                </a:lnTo>
                <a:lnTo>
                  <a:pt x="1058482" y="594652"/>
                </a:lnTo>
                <a:cubicBezTo>
                  <a:pt x="1055224" y="597758"/>
                  <a:pt x="1052201" y="602416"/>
                  <a:pt x="1051503" y="605135"/>
                </a:cubicBezTo>
                <a:cubicBezTo>
                  <a:pt x="1051039" y="607851"/>
                  <a:pt x="1047549" y="613675"/>
                  <a:pt x="1045224" y="610376"/>
                </a:cubicBezTo>
                <a:cubicBezTo>
                  <a:pt x="1042897" y="607075"/>
                  <a:pt x="1029408" y="600477"/>
                  <a:pt x="1021498" y="604165"/>
                </a:cubicBezTo>
                <a:cubicBezTo>
                  <a:pt x="1013591" y="607658"/>
                  <a:pt x="988004" y="607075"/>
                  <a:pt x="986841" y="601640"/>
                </a:cubicBezTo>
                <a:lnTo>
                  <a:pt x="993354" y="597371"/>
                </a:lnTo>
                <a:lnTo>
                  <a:pt x="994983" y="596401"/>
                </a:lnTo>
                <a:cubicBezTo>
                  <a:pt x="993818" y="593100"/>
                  <a:pt x="989400" y="590771"/>
                  <a:pt x="984980" y="591353"/>
                </a:cubicBezTo>
                <a:lnTo>
                  <a:pt x="983120" y="592906"/>
                </a:lnTo>
                <a:lnTo>
                  <a:pt x="977537" y="597371"/>
                </a:lnTo>
                <a:cubicBezTo>
                  <a:pt x="971723" y="603582"/>
                  <a:pt x="962419" y="606299"/>
                  <a:pt x="956836" y="603388"/>
                </a:cubicBezTo>
                <a:cubicBezTo>
                  <a:pt x="951254" y="600477"/>
                  <a:pt x="938692" y="596788"/>
                  <a:pt x="948228" y="594459"/>
                </a:cubicBezTo>
                <a:lnTo>
                  <a:pt x="945672" y="587084"/>
                </a:lnTo>
                <a:cubicBezTo>
                  <a:pt x="943576" y="581454"/>
                  <a:pt x="949159" y="579707"/>
                  <a:pt x="956836" y="582619"/>
                </a:cubicBezTo>
                <a:lnTo>
                  <a:pt x="958697" y="583396"/>
                </a:lnTo>
                <a:cubicBezTo>
                  <a:pt x="961254" y="583783"/>
                  <a:pt x="964045" y="582619"/>
                  <a:pt x="964744" y="580873"/>
                </a:cubicBezTo>
                <a:lnTo>
                  <a:pt x="963813" y="580096"/>
                </a:lnTo>
                <a:lnTo>
                  <a:pt x="960092" y="576795"/>
                </a:lnTo>
                <a:cubicBezTo>
                  <a:pt x="955440" y="573496"/>
                  <a:pt x="956602" y="569420"/>
                  <a:pt x="962883" y="568061"/>
                </a:cubicBezTo>
                <a:lnTo>
                  <a:pt x="963349" y="566121"/>
                </a:lnTo>
                <a:cubicBezTo>
                  <a:pt x="964280" y="563015"/>
                  <a:pt x="968233" y="557774"/>
                  <a:pt x="958697" y="555639"/>
                </a:cubicBezTo>
                <a:lnTo>
                  <a:pt x="955440" y="554862"/>
                </a:lnTo>
                <a:cubicBezTo>
                  <a:pt x="950324" y="550593"/>
                  <a:pt x="962651" y="547098"/>
                  <a:pt x="982888" y="546905"/>
                </a:cubicBezTo>
                <a:lnTo>
                  <a:pt x="998238" y="547292"/>
                </a:lnTo>
                <a:cubicBezTo>
                  <a:pt x="1011032" y="547681"/>
                  <a:pt x="1020568" y="552922"/>
                  <a:pt x="1028709" y="559133"/>
                </a:cubicBezTo>
                <a:lnTo>
                  <a:pt x="1032199" y="561656"/>
                </a:lnTo>
                <a:cubicBezTo>
                  <a:pt x="1035222" y="564955"/>
                  <a:pt x="1043596" y="564179"/>
                  <a:pt x="1051039" y="559910"/>
                </a:cubicBezTo>
                <a:lnTo>
                  <a:pt x="1051271" y="557192"/>
                </a:lnTo>
                <a:lnTo>
                  <a:pt x="1052900" y="544575"/>
                </a:lnTo>
                <a:cubicBezTo>
                  <a:pt x="1066624" y="540111"/>
                  <a:pt x="1081044" y="538558"/>
                  <a:pt x="1085232" y="541276"/>
                </a:cubicBezTo>
                <a:cubicBezTo>
                  <a:pt x="1089185" y="543993"/>
                  <a:pt x="1095930" y="551563"/>
                  <a:pt x="1092675" y="552922"/>
                </a:cubicBezTo>
                <a:cubicBezTo>
                  <a:pt x="1089417" y="554279"/>
                  <a:pt x="1097791" y="561656"/>
                  <a:pt x="1105700" y="559910"/>
                </a:cubicBezTo>
                <a:cubicBezTo>
                  <a:pt x="1113608" y="558162"/>
                  <a:pt x="1134308" y="552533"/>
                  <a:pt x="1130123" y="552146"/>
                </a:cubicBezTo>
                <a:cubicBezTo>
                  <a:pt x="1125935" y="551757"/>
                  <a:pt x="1117561" y="546128"/>
                  <a:pt x="1118260" y="540500"/>
                </a:cubicBezTo>
                <a:lnTo>
                  <a:pt x="1120819" y="535452"/>
                </a:lnTo>
                <a:lnTo>
                  <a:pt x="1122448" y="532153"/>
                </a:lnTo>
                <a:cubicBezTo>
                  <a:pt x="1121400" y="529241"/>
                  <a:pt x="1121283" y="527154"/>
                  <a:pt x="1121923" y="526159"/>
                </a:cubicBezTo>
                <a:close/>
                <a:moveTo>
                  <a:pt x="3286559" y="525554"/>
                </a:moveTo>
                <a:cubicBezTo>
                  <a:pt x="3279116" y="528271"/>
                  <a:pt x="3276559" y="536618"/>
                  <a:pt x="3264464" y="534289"/>
                </a:cubicBezTo>
                <a:cubicBezTo>
                  <a:pt x="3263998" y="534289"/>
                  <a:pt x="3262835" y="535065"/>
                  <a:pt x="3262368" y="535648"/>
                </a:cubicBezTo>
                <a:cubicBezTo>
                  <a:pt x="3261904" y="536231"/>
                  <a:pt x="3261672" y="537394"/>
                  <a:pt x="3262136" y="537588"/>
                </a:cubicBezTo>
                <a:lnTo>
                  <a:pt x="3273534" y="544188"/>
                </a:lnTo>
                <a:cubicBezTo>
                  <a:pt x="3267487" y="552729"/>
                  <a:pt x="3264696" y="558551"/>
                  <a:pt x="3267255" y="557387"/>
                </a:cubicBezTo>
                <a:lnTo>
                  <a:pt x="3268418" y="557387"/>
                </a:lnTo>
                <a:cubicBezTo>
                  <a:pt x="3286095" y="553699"/>
                  <a:pt x="3286095" y="553892"/>
                  <a:pt x="3287258" y="567287"/>
                </a:cubicBezTo>
                <a:cubicBezTo>
                  <a:pt x="3287490" y="569033"/>
                  <a:pt x="3290979" y="570973"/>
                  <a:pt x="3293538" y="572526"/>
                </a:cubicBezTo>
                <a:cubicBezTo>
                  <a:pt x="3296330" y="574079"/>
                  <a:pt x="3299819" y="576408"/>
                  <a:pt x="3303074" y="576214"/>
                </a:cubicBezTo>
                <a:cubicBezTo>
                  <a:pt x="3307494" y="576214"/>
                  <a:pt x="3313775" y="572332"/>
                  <a:pt x="3315636" y="573302"/>
                </a:cubicBezTo>
                <a:lnTo>
                  <a:pt x="3331218" y="581456"/>
                </a:lnTo>
                <a:cubicBezTo>
                  <a:pt x="3327496" y="574079"/>
                  <a:pt x="3331453" y="565734"/>
                  <a:pt x="3339826" y="562433"/>
                </a:cubicBezTo>
                <a:lnTo>
                  <a:pt x="3340290" y="559133"/>
                </a:lnTo>
                <a:lnTo>
                  <a:pt x="3342151" y="547877"/>
                </a:lnTo>
                <a:cubicBezTo>
                  <a:pt x="3355177" y="539530"/>
                  <a:pt x="3363550" y="531572"/>
                  <a:pt x="3360527" y="530600"/>
                </a:cubicBezTo>
                <a:cubicBezTo>
                  <a:pt x="3357736" y="529436"/>
                  <a:pt x="3350061" y="531959"/>
                  <a:pt x="3347966" y="537783"/>
                </a:cubicBezTo>
                <a:lnTo>
                  <a:pt x="3346104" y="537783"/>
                </a:lnTo>
                <a:lnTo>
                  <a:pt x="3333311" y="537394"/>
                </a:lnTo>
                <a:cubicBezTo>
                  <a:pt x="3332148" y="543799"/>
                  <a:pt x="3324706" y="550787"/>
                  <a:pt x="3316798" y="552922"/>
                </a:cubicBezTo>
                <a:lnTo>
                  <a:pt x="3318427" y="559716"/>
                </a:lnTo>
                <a:lnTo>
                  <a:pt x="3318659" y="561076"/>
                </a:lnTo>
                <a:cubicBezTo>
                  <a:pt x="3318427" y="562628"/>
                  <a:pt x="3314706" y="562239"/>
                  <a:pt x="3310286" y="560299"/>
                </a:cubicBezTo>
                <a:cubicBezTo>
                  <a:pt x="3305866" y="558357"/>
                  <a:pt x="3293306" y="545547"/>
                  <a:pt x="3293538" y="536618"/>
                </a:cubicBezTo>
                <a:lnTo>
                  <a:pt x="3293072" y="528271"/>
                </a:lnTo>
                <a:cubicBezTo>
                  <a:pt x="3293072" y="527301"/>
                  <a:pt x="3287724" y="525165"/>
                  <a:pt x="3286559" y="525554"/>
                </a:cubicBezTo>
                <a:close/>
                <a:moveTo>
                  <a:pt x="4199283" y="524582"/>
                </a:moveTo>
                <a:cubicBezTo>
                  <a:pt x="4201260" y="523709"/>
                  <a:pt x="4203121" y="523806"/>
                  <a:pt x="4203703" y="526135"/>
                </a:cubicBezTo>
                <a:cubicBezTo>
                  <a:pt x="4204864" y="530794"/>
                  <a:pt x="4186488" y="542246"/>
                  <a:pt x="4179045" y="544186"/>
                </a:cubicBezTo>
                <a:lnTo>
                  <a:pt x="4173697" y="539528"/>
                </a:lnTo>
                <a:cubicBezTo>
                  <a:pt x="4171138" y="537198"/>
                  <a:pt x="4168112" y="532734"/>
                  <a:pt x="4169741" y="531181"/>
                </a:cubicBezTo>
                <a:cubicBezTo>
                  <a:pt x="4173697" y="527299"/>
                  <a:pt x="4178349" y="530017"/>
                  <a:pt x="4182302" y="532540"/>
                </a:cubicBezTo>
                <a:lnTo>
                  <a:pt x="4183465" y="533706"/>
                </a:lnTo>
                <a:cubicBezTo>
                  <a:pt x="4187186" y="534286"/>
                  <a:pt x="4192070" y="532153"/>
                  <a:pt x="4194166" y="528852"/>
                </a:cubicBezTo>
                <a:cubicBezTo>
                  <a:pt x="4195213" y="527299"/>
                  <a:pt x="4197307" y="525455"/>
                  <a:pt x="4199283" y="524582"/>
                </a:cubicBezTo>
                <a:close/>
                <a:moveTo>
                  <a:pt x="2923703" y="522642"/>
                </a:moveTo>
                <a:lnTo>
                  <a:pt x="2921378" y="524389"/>
                </a:lnTo>
                <a:cubicBezTo>
                  <a:pt x="2919749" y="527494"/>
                  <a:pt x="2919981" y="532153"/>
                  <a:pt x="2921378" y="535065"/>
                </a:cubicBezTo>
                <a:lnTo>
                  <a:pt x="2921378" y="537588"/>
                </a:lnTo>
                <a:cubicBezTo>
                  <a:pt x="2921378" y="539336"/>
                  <a:pt x="2919517" y="542052"/>
                  <a:pt x="2917656" y="542442"/>
                </a:cubicBezTo>
                <a:cubicBezTo>
                  <a:pt x="2915329" y="543022"/>
                  <a:pt x="2912074" y="541665"/>
                  <a:pt x="2909515" y="540889"/>
                </a:cubicBezTo>
                <a:lnTo>
                  <a:pt x="2898118" y="536811"/>
                </a:lnTo>
                <a:cubicBezTo>
                  <a:pt x="2903932" y="531572"/>
                  <a:pt x="2902538" y="528077"/>
                  <a:pt x="2895095" y="529436"/>
                </a:cubicBezTo>
                <a:cubicBezTo>
                  <a:pt x="2887652" y="530600"/>
                  <a:pt x="2875788" y="521090"/>
                  <a:pt x="2868577" y="524584"/>
                </a:cubicBezTo>
                <a:lnTo>
                  <a:pt x="2866018" y="523419"/>
                </a:lnTo>
                <a:cubicBezTo>
                  <a:pt x="2857644" y="519926"/>
                  <a:pt x="2853459" y="525748"/>
                  <a:pt x="2848108" y="526524"/>
                </a:cubicBezTo>
                <a:cubicBezTo>
                  <a:pt x="2839503" y="527884"/>
                  <a:pt x="2829967" y="528660"/>
                  <a:pt x="2825315" y="525361"/>
                </a:cubicBezTo>
                <a:cubicBezTo>
                  <a:pt x="2816707" y="518954"/>
                  <a:pt x="2809264" y="524778"/>
                  <a:pt x="2805542" y="526524"/>
                </a:cubicBezTo>
                <a:cubicBezTo>
                  <a:pt x="2798797" y="529630"/>
                  <a:pt x="2792284" y="535454"/>
                  <a:pt x="2790656" y="540889"/>
                </a:cubicBezTo>
                <a:lnTo>
                  <a:pt x="2789493" y="544965"/>
                </a:lnTo>
                <a:cubicBezTo>
                  <a:pt x="2795076" y="550593"/>
                  <a:pt x="2798797" y="552535"/>
                  <a:pt x="2798099" y="549429"/>
                </a:cubicBezTo>
                <a:cubicBezTo>
                  <a:pt x="2797168" y="546324"/>
                  <a:pt x="2807869" y="545935"/>
                  <a:pt x="2807171" y="549817"/>
                </a:cubicBezTo>
                <a:cubicBezTo>
                  <a:pt x="2806472" y="553699"/>
                  <a:pt x="2813452" y="558163"/>
                  <a:pt x="2802985" y="558357"/>
                </a:cubicBezTo>
                <a:lnTo>
                  <a:pt x="2798331" y="561269"/>
                </a:lnTo>
                <a:lnTo>
                  <a:pt x="2790192" y="566315"/>
                </a:lnTo>
                <a:cubicBezTo>
                  <a:pt x="2782282" y="564375"/>
                  <a:pt x="2774143" y="562822"/>
                  <a:pt x="2772048" y="563015"/>
                </a:cubicBezTo>
                <a:lnTo>
                  <a:pt x="2771816" y="562628"/>
                </a:lnTo>
                <a:cubicBezTo>
                  <a:pt x="2770885" y="561463"/>
                  <a:pt x="2770187" y="559133"/>
                  <a:pt x="2771117" y="558746"/>
                </a:cubicBezTo>
                <a:lnTo>
                  <a:pt x="2774839" y="556804"/>
                </a:lnTo>
                <a:cubicBezTo>
                  <a:pt x="2779491" y="555058"/>
                  <a:pt x="2778795" y="553311"/>
                  <a:pt x="2773444" y="552729"/>
                </a:cubicBezTo>
                <a:cubicBezTo>
                  <a:pt x="2768094" y="552146"/>
                  <a:pt x="2754138" y="549429"/>
                  <a:pt x="2751811" y="552339"/>
                </a:cubicBezTo>
                <a:lnTo>
                  <a:pt x="2752509" y="554475"/>
                </a:lnTo>
                <a:cubicBezTo>
                  <a:pt x="2754836" y="560880"/>
                  <a:pt x="2758558" y="566898"/>
                  <a:pt x="2761813" y="573109"/>
                </a:cubicBezTo>
                <a:cubicBezTo>
                  <a:pt x="2766932" y="583009"/>
                  <a:pt x="2766233" y="584755"/>
                  <a:pt x="2754370" y="590190"/>
                </a:cubicBezTo>
                <a:cubicBezTo>
                  <a:pt x="2749486" y="592325"/>
                  <a:pt x="2743672" y="594072"/>
                  <a:pt x="2739718" y="596790"/>
                </a:cubicBezTo>
                <a:cubicBezTo>
                  <a:pt x="2733205" y="601253"/>
                  <a:pt x="2718783" y="607077"/>
                  <a:pt x="2714131" y="604359"/>
                </a:cubicBezTo>
                <a:lnTo>
                  <a:pt x="2704363" y="598730"/>
                </a:lnTo>
                <a:cubicBezTo>
                  <a:pt x="2699476" y="603388"/>
                  <a:pt x="2697152" y="604941"/>
                  <a:pt x="2699476" y="602225"/>
                </a:cubicBezTo>
                <a:cubicBezTo>
                  <a:pt x="2701572" y="599313"/>
                  <a:pt x="2701105" y="591355"/>
                  <a:pt x="2693198" y="590579"/>
                </a:cubicBezTo>
                <a:cubicBezTo>
                  <a:pt x="2685288" y="589802"/>
                  <a:pt x="2666912" y="581649"/>
                  <a:pt x="2670170" y="578156"/>
                </a:cubicBezTo>
                <a:cubicBezTo>
                  <a:pt x="2673425" y="574662"/>
                  <a:pt x="2679938" y="565151"/>
                  <a:pt x="2676915" y="565151"/>
                </a:cubicBezTo>
                <a:cubicBezTo>
                  <a:pt x="2673892" y="565151"/>
                  <a:pt x="2663425" y="570392"/>
                  <a:pt x="2659704" y="576604"/>
                </a:cubicBezTo>
                <a:cubicBezTo>
                  <a:pt x="2655982" y="583009"/>
                  <a:pt x="2664588" y="598730"/>
                  <a:pt x="2652724" y="598537"/>
                </a:cubicBezTo>
                <a:lnTo>
                  <a:pt x="2628766" y="590190"/>
                </a:lnTo>
                <a:cubicBezTo>
                  <a:pt x="2626905" y="589607"/>
                  <a:pt x="2622952" y="590772"/>
                  <a:pt x="2620627" y="591742"/>
                </a:cubicBezTo>
                <a:cubicBezTo>
                  <a:pt x="2619462" y="592132"/>
                  <a:pt x="2618998" y="594461"/>
                  <a:pt x="2619928" y="595624"/>
                </a:cubicBezTo>
                <a:lnTo>
                  <a:pt x="2628534" y="606688"/>
                </a:lnTo>
                <a:cubicBezTo>
                  <a:pt x="2651330" y="602029"/>
                  <a:pt x="2674356" y="598924"/>
                  <a:pt x="2679474" y="599700"/>
                </a:cubicBezTo>
                <a:lnTo>
                  <a:pt x="2683660" y="601059"/>
                </a:lnTo>
                <a:lnTo>
                  <a:pt x="2687848" y="602418"/>
                </a:lnTo>
                <a:cubicBezTo>
                  <a:pt x="2692033" y="604748"/>
                  <a:pt x="2697384" y="610376"/>
                  <a:pt x="2699943" y="614841"/>
                </a:cubicBezTo>
                <a:cubicBezTo>
                  <a:pt x="2702502" y="619306"/>
                  <a:pt x="2725994" y="612512"/>
                  <a:pt x="2728785" y="614258"/>
                </a:cubicBezTo>
                <a:cubicBezTo>
                  <a:pt x="2731576" y="616005"/>
                  <a:pt x="2742973" y="617364"/>
                  <a:pt x="2746463" y="612318"/>
                </a:cubicBezTo>
                <a:cubicBezTo>
                  <a:pt x="2749952" y="607270"/>
                  <a:pt x="2765535" y="605135"/>
                  <a:pt x="2757860" y="608823"/>
                </a:cubicBezTo>
                <a:cubicBezTo>
                  <a:pt x="2750184" y="612512"/>
                  <a:pt x="2757860" y="623964"/>
                  <a:pt x="2760883" y="618140"/>
                </a:cubicBezTo>
                <a:lnTo>
                  <a:pt x="2772048" y="619110"/>
                </a:lnTo>
                <a:cubicBezTo>
                  <a:pt x="2777398" y="619499"/>
                  <a:pt x="2786934" y="616005"/>
                  <a:pt x="2788795" y="612705"/>
                </a:cubicBezTo>
                <a:lnTo>
                  <a:pt x="2791122" y="608823"/>
                </a:lnTo>
                <a:cubicBezTo>
                  <a:pt x="2788331" y="603195"/>
                  <a:pt x="2791586" y="598730"/>
                  <a:pt x="2798331" y="598730"/>
                </a:cubicBezTo>
                <a:lnTo>
                  <a:pt x="2800194" y="596790"/>
                </a:lnTo>
                <a:cubicBezTo>
                  <a:pt x="2804148" y="592712"/>
                  <a:pt x="2805310" y="587278"/>
                  <a:pt x="2807403" y="582426"/>
                </a:cubicBezTo>
                <a:lnTo>
                  <a:pt x="2807403" y="582232"/>
                </a:lnTo>
                <a:cubicBezTo>
                  <a:pt x="2804612" y="581456"/>
                  <a:pt x="2802287" y="580290"/>
                  <a:pt x="2802287" y="579514"/>
                </a:cubicBezTo>
                <a:cubicBezTo>
                  <a:pt x="2802287" y="578737"/>
                  <a:pt x="2806008" y="577574"/>
                  <a:pt x="2810660" y="578544"/>
                </a:cubicBezTo>
                <a:cubicBezTo>
                  <a:pt x="2815312" y="579514"/>
                  <a:pt x="2826245" y="583979"/>
                  <a:pt x="2823454" y="585725"/>
                </a:cubicBezTo>
                <a:cubicBezTo>
                  <a:pt x="2820663" y="587473"/>
                  <a:pt x="2815776" y="595042"/>
                  <a:pt x="2818568" y="598343"/>
                </a:cubicBezTo>
                <a:cubicBezTo>
                  <a:pt x="2821359" y="601642"/>
                  <a:pt x="2836712" y="605718"/>
                  <a:pt x="2845784" y="600089"/>
                </a:cubicBezTo>
                <a:lnTo>
                  <a:pt x="2846480" y="594848"/>
                </a:lnTo>
                <a:lnTo>
                  <a:pt x="2848340" y="579903"/>
                </a:lnTo>
                <a:cubicBezTo>
                  <a:pt x="2836245" y="573885"/>
                  <a:pt x="2825547" y="568644"/>
                  <a:pt x="2824848" y="567868"/>
                </a:cubicBezTo>
                <a:cubicBezTo>
                  <a:pt x="2823918" y="567091"/>
                  <a:pt x="2825779" y="563405"/>
                  <a:pt x="2836013" y="565734"/>
                </a:cubicBezTo>
                <a:lnTo>
                  <a:pt x="2842294" y="567091"/>
                </a:lnTo>
                <a:cubicBezTo>
                  <a:pt x="2851830" y="569033"/>
                  <a:pt x="2853923" y="567480"/>
                  <a:pt x="2854853" y="558357"/>
                </a:cubicBezTo>
                <a:cubicBezTo>
                  <a:pt x="2855088" y="557193"/>
                  <a:pt x="2857180" y="555641"/>
                  <a:pt x="2858809" y="555251"/>
                </a:cubicBezTo>
                <a:cubicBezTo>
                  <a:pt x="2860204" y="554864"/>
                  <a:pt x="2863925" y="555641"/>
                  <a:pt x="2863925" y="556417"/>
                </a:cubicBezTo>
                <a:lnTo>
                  <a:pt x="2865322" y="561656"/>
                </a:lnTo>
                <a:cubicBezTo>
                  <a:pt x="2866484" y="568257"/>
                  <a:pt x="2869974" y="572722"/>
                  <a:pt x="2873229" y="571556"/>
                </a:cubicBezTo>
                <a:cubicBezTo>
                  <a:pt x="2876487" y="570586"/>
                  <a:pt x="2882069" y="571945"/>
                  <a:pt x="2879278" y="576797"/>
                </a:cubicBezTo>
                <a:lnTo>
                  <a:pt x="2881371" y="579903"/>
                </a:lnTo>
                <a:lnTo>
                  <a:pt x="2883464" y="583202"/>
                </a:lnTo>
                <a:cubicBezTo>
                  <a:pt x="2890443" y="585531"/>
                  <a:pt x="2888116" y="591355"/>
                  <a:pt x="2878113" y="596401"/>
                </a:cubicBezTo>
                <a:lnTo>
                  <a:pt x="2878113" y="605331"/>
                </a:lnTo>
                <a:lnTo>
                  <a:pt x="2878113" y="607077"/>
                </a:lnTo>
                <a:cubicBezTo>
                  <a:pt x="2876951" y="608630"/>
                  <a:pt x="2872997" y="608630"/>
                  <a:pt x="2869508" y="606883"/>
                </a:cubicBezTo>
                <a:cubicBezTo>
                  <a:pt x="2866018" y="605331"/>
                  <a:pt x="2852296" y="604554"/>
                  <a:pt x="2851132" y="611153"/>
                </a:cubicBezTo>
                <a:lnTo>
                  <a:pt x="2853227" y="612123"/>
                </a:lnTo>
                <a:lnTo>
                  <a:pt x="2859972" y="615035"/>
                </a:lnTo>
                <a:cubicBezTo>
                  <a:pt x="2869044" y="616781"/>
                  <a:pt x="2880672" y="615035"/>
                  <a:pt x="2886023" y="611153"/>
                </a:cubicBezTo>
                <a:lnTo>
                  <a:pt x="2891605" y="608047"/>
                </a:lnTo>
                <a:cubicBezTo>
                  <a:pt x="2893698" y="606883"/>
                  <a:pt x="2897188" y="606494"/>
                  <a:pt x="2899979" y="606494"/>
                </a:cubicBezTo>
                <a:cubicBezTo>
                  <a:pt x="2914631" y="606494"/>
                  <a:pt x="2916726" y="606301"/>
                  <a:pt x="2915329" y="600477"/>
                </a:cubicBezTo>
                <a:lnTo>
                  <a:pt x="2912772" y="590383"/>
                </a:lnTo>
                <a:cubicBezTo>
                  <a:pt x="2921378" y="582815"/>
                  <a:pt x="2934868" y="577184"/>
                  <a:pt x="2942777" y="577961"/>
                </a:cubicBezTo>
                <a:cubicBezTo>
                  <a:pt x="2950684" y="578737"/>
                  <a:pt x="2969060" y="580486"/>
                  <a:pt x="2965339" y="584172"/>
                </a:cubicBezTo>
                <a:lnTo>
                  <a:pt x="2960919" y="584948"/>
                </a:lnTo>
                <a:cubicBezTo>
                  <a:pt x="2950684" y="587084"/>
                  <a:pt x="2939754" y="587860"/>
                  <a:pt x="2929285" y="589607"/>
                </a:cubicBezTo>
                <a:lnTo>
                  <a:pt x="2926494" y="590190"/>
                </a:lnTo>
                <a:cubicBezTo>
                  <a:pt x="2924169" y="592325"/>
                  <a:pt x="2922308" y="601836"/>
                  <a:pt x="2922308" y="611346"/>
                </a:cubicBezTo>
                <a:lnTo>
                  <a:pt x="2908584" y="615035"/>
                </a:lnTo>
                <a:cubicBezTo>
                  <a:pt x="2902072" y="616781"/>
                  <a:pt x="2904631" y="617364"/>
                  <a:pt x="2906956" y="620276"/>
                </a:cubicBezTo>
                <a:lnTo>
                  <a:pt x="2909747" y="623769"/>
                </a:lnTo>
                <a:cubicBezTo>
                  <a:pt x="2910677" y="627846"/>
                  <a:pt x="2910445" y="626098"/>
                  <a:pt x="2909051" y="619887"/>
                </a:cubicBezTo>
                <a:lnTo>
                  <a:pt x="2922772" y="626293"/>
                </a:lnTo>
                <a:cubicBezTo>
                  <a:pt x="2925100" y="627263"/>
                  <a:pt x="2929984" y="628623"/>
                  <a:pt x="2930682" y="628040"/>
                </a:cubicBezTo>
                <a:lnTo>
                  <a:pt x="2937659" y="622605"/>
                </a:lnTo>
                <a:cubicBezTo>
                  <a:pt x="2944638" y="616587"/>
                  <a:pt x="2953012" y="612705"/>
                  <a:pt x="2956733" y="614065"/>
                </a:cubicBezTo>
                <a:cubicBezTo>
                  <a:pt x="2960455" y="615424"/>
                  <a:pt x="2972550" y="611542"/>
                  <a:pt x="2976736" y="603001"/>
                </a:cubicBezTo>
                <a:lnTo>
                  <a:pt x="2993483" y="606301"/>
                </a:lnTo>
                <a:cubicBezTo>
                  <a:pt x="2993949" y="606301"/>
                  <a:pt x="2997903" y="601642"/>
                  <a:pt x="2997204" y="599700"/>
                </a:cubicBezTo>
                <a:lnTo>
                  <a:pt x="2995578" y="596207"/>
                </a:lnTo>
                <a:cubicBezTo>
                  <a:pt x="2991856" y="592132"/>
                  <a:pt x="2985344" y="591549"/>
                  <a:pt x="2980924" y="595042"/>
                </a:cubicBezTo>
                <a:lnTo>
                  <a:pt x="2976736" y="597177"/>
                </a:lnTo>
                <a:lnTo>
                  <a:pt x="2973712" y="598730"/>
                </a:lnTo>
                <a:cubicBezTo>
                  <a:pt x="2968362" y="599313"/>
                  <a:pt x="2966736" y="595818"/>
                  <a:pt x="2970223" y="590772"/>
                </a:cubicBezTo>
                <a:cubicBezTo>
                  <a:pt x="2973712" y="585725"/>
                  <a:pt x="2995112" y="579126"/>
                  <a:pt x="2999996" y="582815"/>
                </a:cubicBezTo>
                <a:cubicBezTo>
                  <a:pt x="3004882" y="586501"/>
                  <a:pt x="3010928" y="601059"/>
                  <a:pt x="3006743" y="608823"/>
                </a:cubicBezTo>
                <a:lnTo>
                  <a:pt x="3004184" y="615228"/>
                </a:lnTo>
                <a:lnTo>
                  <a:pt x="3003717" y="616394"/>
                </a:lnTo>
                <a:cubicBezTo>
                  <a:pt x="3006276" y="618334"/>
                  <a:pt x="3010928" y="618529"/>
                  <a:pt x="3013952" y="616977"/>
                </a:cubicBezTo>
                <a:lnTo>
                  <a:pt x="3016279" y="615424"/>
                </a:lnTo>
                <a:lnTo>
                  <a:pt x="3017441" y="614452"/>
                </a:lnTo>
                <a:cubicBezTo>
                  <a:pt x="3018140" y="612899"/>
                  <a:pt x="3021861" y="613675"/>
                  <a:pt x="3025815" y="616005"/>
                </a:cubicBezTo>
                <a:cubicBezTo>
                  <a:pt x="3029768" y="618334"/>
                  <a:pt x="3026281" y="627457"/>
                  <a:pt x="3030931" y="627457"/>
                </a:cubicBezTo>
                <a:cubicBezTo>
                  <a:pt x="3035585" y="627457"/>
                  <a:pt x="3046516" y="622605"/>
                  <a:pt x="3045121" y="616781"/>
                </a:cubicBezTo>
                <a:lnTo>
                  <a:pt x="3048144" y="614065"/>
                </a:lnTo>
                <a:cubicBezTo>
                  <a:pt x="3059077" y="604554"/>
                  <a:pt x="3053028" y="601059"/>
                  <a:pt x="3039539" y="598147"/>
                </a:cubicBezTo>
                <a:cubicBezTo>
                  <a:pt x="3031864" y="596401"/>
                  <a:pt x="3039771" y="594461"/>
                  <a:pt x="3039771" y="592712"/>
                </a:cubicBezTo>
                <a:cubicBezTo>
                  <a:pt x="3039539" y="589220"/>
                  <a:pt x="3035351" y="583591"/>
                  <a:pt x="3036748" y="582815"/>
                </a:cubicBezTo>
                <a:lnTo>
                  <a:pt x="3042098" y="580290"/>
                </a:lnTo>
                <a:cubicBezTo>
                  <a:pt x="3045353" y="576408"/>
                  <a:pt x="3048843" y="571169"/>
                  <a:pt x="3050005" y="568840"/>
                </a:cubicBezTo>
                <a:lnTo>
                  <a:pt x="3051866" y="568644"/>
                </a:lnTo>
                <a:cubicBezTo>
                  <a:pt x="3068613" y="566121"/>
                  <a:pt x="3059309" y="562239"/>
                  <a:pt x="3054191" y="557581"/>
                </a:cubicBezTo>
                <a:cubicBezTo>
                  <a:pt x="3050704" y="554475"/>
                  <a:pt x="3044423" y="556221"/>
                  <a:pt x="3040701" y="551176"/>
                </a:cubicBezTo>
                <a:lnTo>
                  <a:pt x="3033258" y="540889"/>
                </a:lnTo>
                <a:cubicBezTo>
                  <a:pt x="3020464" y="544382"/>
                  <a:pt x="3018604" y="548457"/>
                  <a:pt x="3029072" y="549817"/>
                </a:cubicBezTo>
                <a:lnTo>
                  <a:pt x="3032794" y="556221"/>
                </a:lnTo>
                <a:lnTo>
                  <a:pt x="3033956" y="558357"/>
                </a:lnTo>
                <a:cubicBezTo>
                  <a:pt x="3033490" y="561076"/>
                  <a:pt x="3030931" y="563209"/>
                  <a:pt x="3028142" y="562822"/>
                </a:cubicBezTo>
                <a:cubicBezTo>
                  <a:pt x="3025351" y="562433"/>
                  <a:pt x="3015812" y="564181"/>
                  <a:pt x="3015812" y="567868"/>
                </a:cubicBezTo>
                <a:cubicBezTo>
                  <a:pt x="3015812" y="571556"/>
                  <a:pt x="3011859" y="581456"/>
                  <a:pt x="3007207" y="580290"/>
                </a:cubicBezTo>
                <a:cubicBezTo>
                  <a:pt x="3002555" y="579126"/>
                  <a:pt x="2991158" y="575244"/>
                  <a:pt x="2991158" y="573109"/>
                </a:cubicBezTo>
                <a:cubicBezTo>
                  <a:pt x="2991158" y="570779"/>
                  <a:pt x="2984179" y="567091"/>
                  <a:pt x="2975805" y="568644"/>
                </a:cubicBezTo>
                <a:lnTo>
                  <a:pt x="2974179" y="567287"/>
                </a:lnTo>
                <a:cubicBezTo>
                  <a:pt x="2966968" y="560686"/>
                  <a:pt x="2964408" y="570779"/>
                  <a:pt x="2959292" y="568644"/>
                </a:cubicBezTo>
                <a:cubicBezTo>
                  <a:pt x="2956965" y="567674"/>
                  <a:pt x="2953244" y="566121"/>
                  <a:pt x="2953476" y="565151"/>
                </a:cubicBezTo>
                <a:lnTo>
                  <a:pt x="2955803" y="551563"/>
                </a:lnTo>
                <a:cubicBezTo>
                  <a:pt x="2940684" y="550787"/>
                  <a:pt x="2929752" y="548457"/>
                  <a:pt x="2931380" y="546324"/>
                </a:cubicBezTo>
                <a:cubicBezTo>
                  <a:pt x="2933007" y="544188"/>
                  <a:pt x="2939288" y="541665"/>
                  <a:pt x="2940916" y="545935"/>
                </a:cubicBezTo>
                <a:lnTo>
                  <a:pt x="2943476" y="546711"/>
                </a:lnTo>
                <a:lnTo>
                  <a:pt x="2948824" y="548264"/>
                </a:lnTo>
                <a:cubicBezTo>
                  <a:pt x="2951383" y="544771"/>
                  <a:pt x="2955104" y="539723"/>
                  <a:pt x="2957197" y="537007"/>
                </a:cubicBezTo>
                <a:cubicBezTo>
                  <a:pt x="2959292" y="534289"/>
                  <a:pt x="2957896" y="524972"/>
                  <a:pt x="2947661" y="524389"/>
                </a:cubicBezTo>
                <a:lnTo>
                  <a:pt x="2943241" y="526718"/>
                </a:lnTo>
                <a:cubicBezTo>
                  <a:pt x="2933705" y="531766"/>
                  <a:pt x="2934636" y="528077"/>
                  <a:pt x="2933473" y="523419"/>
                </a:cubicBezTo>
                <a:cubicBezTo>
                  <a:pt x="2933241" y="522642"/>
                  <a:pt x="2925100" y="521672"/>
                  <a:pt x="2923703" y="522642"/>
                </a:cubicBezTo>
                <a:close/>
                <a:moveTo>
                  <a:pt x="1539733" y="521090"/>
                </a:moveTo>
                <a:lnTo>
                  <a:pt x="1539733" y="521283"/>
                </a:lnTo>
                <a:cubicBezTo>
                  <a:pt x="1542756" y="527884"/>
                  <a:pt x="1547872" y="534482"/>
                  <a:pt x="1547640" y="541083"/>
                </a:cubicBezTo>
                <a:cubicBezTo>
                  <a:pt x="1547640" y="544965"/>
                  <a:pt x="1538800" y="547681"/>
                  <a:pt x="1530427" y="547100"/>
                </a:cubicBezTo>
                <a:cubicBezTo>
                  <a:pt x="1525311" y="546711"/>
                  <a:pt x="1523682" y="546324"/>
                  <a:pt x="1524148" y="542635"/>
                </a:cubicBezTo>
                <a:cubicBezTo>
                  <a:pt x="1524380" y="541083"/>
                  <a:pt x="1520891" y="539336"/>
                  <a:pt x="1520427" y="537588"/>
                </a:cubicBezTo>
                <a:lnTo>
                  <a:pt x="1519728" y="535258"/>
                </a:lnTo>
                <a:cubicBezTo>
                  <a:pt x="1519960" y="532542"/>
                  <a:pt x="1522984" y="531766"/>
                  <a:pt x="1526241" y="533706"/>
                </a:cubicBezTo>
                <a:lnTo>
                  <a:pt x="1526708" y="533512"/>
                </a:lnTo>
                <a:cubicBezTo>
                  <a:pt x="1530661" y="530989"/>
                  <a:pt x="1542058" y="530406"/>
                  <a:pt x="1532056" y="524002"/>
                </a:cubicBezTo>
                <a:cubicBezTo>
                  <a:pt x="1533916" y="522449"/>
                  <a:pt x="1537406" y="521090"/>
                  <a:pt x="1539733" y="521090"/>
                </a:cubicBezTo>
                <a:close/>
                <a:moveTo>
                  <a:pt x="2582246" y="514685"/>
                </a:moveTo>
                <a:lnTo>
                  <a:pt x="2570849" y="519150"/>
                </a:lnTo>
                <a:cubicBezTo>
                  <a:pt x="2558290" y="523032"/>
                  <a:pt x="2531772" y="522642"/>
                  <a:pt x="2511536" y="518178"/>
                </a:cubicBezTo>
                <a:lnTo>
                  <a:pt x="2492928" y="517401"/>
                </a:lnTo>
                <a:lnTo>
                  <a:pt x="2488742" y="517208"/>
                </a:lnTo>
                <a:cubicBezTo>
                  <a:pt x="2481997" y="523419"/>
                  <a:pt x="2482461" y="529436"/>
                  <a:pt x="2489672" y="530406"/>
                </a:cubicBezTo>
                <a:lnTo>
                  <a:pt x="2492696" y="529436"/>
                </a:lnTo>
                <a:cubicBezTo>
                  <a:pt x="2510141" y="524002"/>
                  <a:pt x="2526888" y="523032"/>
                  <a:pt x="2544334" y="529243"/>
                </a:cubicBezTo>
                <a:cubicBezTo>
                  <a:pt x="2547357" y="530406"/>
                  <a:pt x="2553404" y="526914"/>
                  <a:pt x="2558056" y="526718"/>
                </a:cubicBezTo>
                <a:cubicBezTo>
                  <a:pt x="2563174" y="526718"/>
                  <a:pt x="2568524" y="529243"/>
                  <a:pt x="2573176" y="528660"/>
                </a:cubicBezTo>
                <a:lnTo>
                  <a:pt x="2575733" y="528271"/>
                </a:lnTo>
                <a:cubicBezTo>
                  <a:pt x="2577828" y="524002"/>
                  <a:pt x="2583875" y="526524"/>
                  <a:pt x="2589225" y="533901"/>
                </a:cubicBezTo>
                <a:lnTo>
                  <a:pt x="2602019" y="526914"/>
                </a:lnTo>
                <a:cubicBezTo>
                  <a:pt x="2604112" y="525748"/>
                  <a:pt x="2608764" y="524584"/>
                  <a:pt x="2610158" y="525361"/>
                </a:cubicBezTo>
                <a:cubicBezTo>
                  <a:pt x="2615975" y="528660"/>
                  <a:pt x="2620160" y="531766"/>
                  <a:pt x="2628534" y="526718"/>
                </a:cubicBezTo>
                <a:cubicBezTo>
                  <a:pt x="2631093" y="525165"/>
                  <a:pt x="2640397" y="529243"/>
                  <a:pt x="2646678" y="529243"/>
                </a:cubicBezTo>
                <a:cubicBezTo>
                  <a:pt x="2654817" y="529243"/>
                  <a:pt x="2665052" y="536231"/>
                  <a:pt x="2671564" y="526914"/>
                </a:cubicBezTo>
                <a:cubicBezTo>
                  <a:pt x="2671799" y="526524"/>
                  <a:pt x="2675984" y="527301"/>
                  <a:pt x="2677845" y="528077"/>
                </a:cubicBezTo>
                <a:cubicBezTo>
                  <a:pt x="2682964" y="530213"/>
                  <a:pt x="2687848" y="530796"/>
                  <a:pt x="2689010" y="525942"/>
                </a:cubicBezTo>
                <a:cubicBezTo>
                  <a:pt x="2689242" y="524584"/>
                  <a:pt x="2685288" y="521672"/>
                  <a:pt x="2682265" y="521090"/>
                </a:cubicBezTo>
                <a:cubicBezTo>
                  <a:pt x="2676451" y="519730"/>
                  <a:pt x="2668773" y="517597"/>
                  <a:pt x="2664588" y="519150"/>
                </a:cubicBezTo>
                <a:cubicBezTo>
                  <a:pt x="2655052" y="522642"/>
                  <a:pt x="2643887" y="525554"/>
                  <a:pt x="2636908" y="520507"/>
                </a:cubicBezTo>
                <a:cubicBezTo>
                  <a:pt x="2624348" y="511579"/>
                  <a:pt x="2614810" y="521479"/>
                  <a:pt x="2604112" y="520507"/>
                </a:cubicBezTo>
                <a:cubicBezTo>
                  <a:pt x="2602483" y="520313"/>
                  <a:pt x="2600854" y="517597"/>
                  <a:pt x="2599692" y="517790"/>
                </a:cubicBezTo>
                <a:cubicBezTo>
                  <a:pt x="2592947" y="518567"/>
                  <a:pt x="2589924" y="511579"/>
                  <a:pt x="2582246" y="514685"/>
                </a:cubicBezTo>
                <a:close/>
                <a:moveTo>
                  <a:pt x="2357555" y="513908"/>
                </a:moveTo>
                <a:lnTo>
                  <a:pt x="2350810" y="517014"/>
                </a:lnTo>
                <a:lnTo>
                  <a:pt x="2346158" y="519150"/>
                </a:lnTo>
                <a:cubicBezTo>
                  <a:pt x="2342437" y="524195"/>
                  <a:pt x="2356158" y="531376"/>
                  <a:pt x="2363602" y="532542"/>
                </a:cubicBezTo>
                <a:cubicBezTo>
                  <a:pt x="2371045" y="533901"/>
                  <a:pt x="2373836" y="531183"/>
                  <a:pt x="2369418" y="526718"/>
                </a:cubicBezTo>
                <a:lnTo>
                  <a:pt x="2369184" y="524002"/>
                </a:lnTo>
                <a:lnTo>
                  <a:pt x="2368952" y="520702"/>
                </a:lnTo>
                <a:cubicBezTo>
                  <a:pt x="2371045" y="516820"/>
                  <a:pt x="2365929" y="513715"/>
                  <a:pt x="2357555" y="513908"/>
                </a:cubicBezTo>
                <a:close/>
                <a:moveTo>
                  <a:pt x="2421521" y="512938"/>
                </a:moveTo>
                <a:cubicBezTo>
                  <a:pt x="2410122" y="517790"/>
                  <a:pt x="2426869" y="521672"/>
                  <a:pt x="2424544" y="526718"/>
                </a:cubicBezTo>
                <a:lnTo>
                  <a:pt x="2424312" y="527494"/>
                </a:lnTo>
                <a:cubicBezTo>
                  <a:pt x="2426170" y="528466"/>
                  <a:pt x="2444546" y="529047"/>
                  <a:pt x="2450828" y="529047"/>
                </a:cubicBezTo>
                <a:cubicBezTo>
                  <a:pt x="2457340" y="529047"/>
                  <a:pt x="2460364" y="526914"/>
                  <a:pt x="2457806" y="524195"/>
                </a:cubicBezTo>
                <a:lnTo>
                  <a:pt x="2455946" y="522255"/>
                </a:lnTo>
                <a:cubicBezTo>
                  <a:pt x="2449665" y="515655"/>
                  <a:pt x="2429894" y="509444"/>
                  <a:pt x="2421521" y="512938"/>
                </a:cubicBezTo>
                <a:close/>
                <a:moveTo>
                  <a:pt x="1437856" y="505172"/>
                </a:moveTo>
                <a:cubicBezTo>
                  <a:pt x="1442505" y="504979"/>
                  <a:pt x="1446461" y="514685"/>
                  <a:pt x="1443436" y="518567"/>
                </a:cubicBezTo>
                <a:cubicBezTo>
                  <a:pt x="1440412" y="522449"/>
                  <a:pt x="1433900" y="525748"/>
                  <a:pt x="1428784" y="525942"/>
                </a:cubicBezTo>
                <a:lnTo>
                  <a:pt x="1422735" y="525359"/>
                </a:lnTo>
                <a:cubicBezTo>
                  <a:pt x="1420874" y="525165"/>
                  <a:pt x="1417851" y="522836"/>
                  <a:pt x="1417851" y="521477"/>
                </a:cubicBezTo>
                <a:cubicBezTo>
                  <a:pt x="1417851" y="520120"/>
                  <a:pt x="1420176" y="518178"/>
                  <a:pt x="1422271" y="517208"/>
                </a:cubicBezTo>
                <a:cubicBezTo>
                  <a:pt x="1423665" y="516625"/>
                  <a:pt x="1426456" y="517401"/>
                  <a:pt x="1428317" y="517014"/>
                </a:cubicBezTo>
                <a:lnTo>
                  <a:pt x="1438320" y="515266"/>
                </a:lnTo>
                <a:cubicBezTo>
                  <a:pt x="1433436" y="509637"/>
                  <a:pt x="1433436" y="505172"/>
                  <a:pt x="1437856" y="505172"/>
                </a:cubicBezTo>
                <a:close/>
                <a:moveTo>
                  <a:pt x="3118156" y="503621"/>
                </a:moveTo>
                <a:cubicBezTo>
                  <a:pt x="3114203" y="505368"/>
                  <a:pt x="3124437" y="518760"/>
                  <a:pt x="3129089" y="524778"/>
                </a:cubicBezTo>
                <a:lnTo>
                  <a:pt x="3114203" y="525942"/>
                </a:lnTo>
                <a:cubicBezTo>
                  <a:pt x="3112574" y="526137"/>
                  <a:pt x="3111180" y="530213"/>
                  <a:pt x="3110249" y="532736"/>
                </a:cubicBezTo>
                <a:cubicBezTo>
                  <a:pt x="3108388" y="536424"/>
                  <a:pt x="3105829" y="540306"/>
                  <a:pt x="3105597" y="543995"/>
                </a:cubicBezTo>
                <a:cubicBezTo>
                  <a:pt x="3105365" y="546905"/>
                  <a:pt x="3106760" y="551176"/>
                  <a:pt x="3109551" y="552535"/>
                </a:cubicBezTo>
                <a:lnTo>
                  <a:pt x="3114901" y="555058"/>
                </a:lnTo>
                <a:cubicBezTo>
                  <a:pt x="3121646" y="556221"/>
                  <a:pt x="3125136" y="561852"/>
                  <a:pt x="3123043" y="567674"/>
                </a:cubicBezTo>
                <a:cubicBezTo>
                  <a:pt x="3120716" y="573498"/>
                  <a:pt x="3111878" y="588831"/>
                  <a:pt x="3109319" y="586308"/>
                </a:cubicBezTo>
                <a:cubicBezTo>
                  <a:pt x="3106760" y="583785"/>
                  <a:pt x="3096992" y="582426"/>
                  <a:pt x="3091409" y="587473"/>
                </a:cubicBezTo>
                <a:lnTo>
                  <a:pt x="3084430" y="589607"/>
                </a:lnTo>
                <a:lnTo>
                  <a:pt x="3060472" y="596790"/>
                </a:lnTo>
                <a:cubicBezTo>
                  <a:pt x="3060008" y="605911"/>
                  <a:pt x="3060240" y="616005"/>
                  <a:pt x="3060938" y="619306"/>
                </a:cubicBezTo>
                <a:lnTo>
                  <a:pt x="3059541" y="621829"/>
                </a:lnTo>
                <a:lnTo>
                  <a:pt x="3054425" y="630756"/>
                </a:lnTo>
                <a:cubicBezTo>
                  <a:pt x="3064428" y="633085"/>
                  <a:pt x="3077685" y="635415"/>
                  <a:pt x="3083732" y="635998"/>
                </a:cubicBezTo>
                <a:lnTo>
                  <a:pt x="3089314" y="635804"/>
                </a:lnTo>
                <a:cubicBezTo>
                  <a:pt x="3091873" y="635804"/>
                  <a:pt x="3094200" y="633085"/>
                  <a:pt x="3096757" y="632892"/>
                </a:cubicBezTo>
                <a:cubicBezTo>
                  <a:pt x="3098852" y="632698"/>
                  <a:pt x="3101876" y="634251"/>
                  <a:pt x="3103504" y="635610"/>
                </a:cubicBezTo>
                <a:cubicBezTo>
                  <a:pt x="3104435" y="636387"/>
                  <a:pt x="3103968" y="638909"/>
                  <a:pt x="3102806" y="639492"/>
                </a:cubicBezTo>
                <a:cubicBezTo>
                  <a:pt x="3100479" y="640462"/>
                  <a:pt x="3096757" y="640269"/>
                  <a:pt x="3094664" y="641432"/>
                </a:cubicBezTo>
                <a:cubicBezTo>
                  <a:pt x="3092804" y="642598"/>
                  <a:pt x="3090943" y="644927"/>
                  <a:pt x="3091409" y="646480"/>
                </a:cubicBezTo>
                <a:cubicBezTo>
                  <a:pt x="3091641" y="647837"/>
                  <a:pt x="3095131" y="649390"/>
                  <a:pt x="3097456" y="649779"/>
                </a:cubicBezTo>
                <a:lnTo>
                  <a:pt x="3102340" y="649779"/>
                </a:lnTo>
                <a:cubicBezTo>
                  <a:pt x="3106992" y="649586"/>
                  <a:pt x="3111878" y="655020"/>
                  <a:pt x="3113040" y="661812"/>
                </a:cubicBezTo>
                <a:lnTo>
                  <a:pt x="3107690" y="665694"/>
                </a:lnTo>
                <a:lnTo>
                  <a:pt x="3099316" y="672101"/>
                </a:lnTo>
                <a:cubicBezTo>
                  <a:pt x="3100247" y="673458"/>
                  <a:pt x="3102574" y="675400"/>
                  <a:pt x="3104667" y="676564"/>
                </a:cubicBezTo>
                <a:cubicBezTo>
                  <a:pt x="3106760" y="677536"/>
                  <a:pt x="3113504" y="677536"/>
                  <a:pt x="3117226" y="675011"/>
                </a:cubicBezTo>
                <a:cubicBezTo>
                  <a:pt x="3120716" y="672488"/>
                  <a:pt x="3128857" y="668800"/>
                  <a:pt x="3128159" y="671712"/>
                </a:cubicBezTo>
                <a:lnTo>
                  <a:pt x="3129788" y="672488"/>
                </a:lnTo>
                <a:cubicBezTo>
                  <a:pt x="3136068" y="675983"/>
                  <a:pt x="3155140" y="675983"/>
                  <a:pt x="3160723" y="672682"/>
                </a:cubicBezTo>
                <a:cubicBezTo>
                  <a:pt x="3161885" y="672101"/>
                  <a:pt x="3161421" y="669966"/>
                  <a:pt x="3160723" y="668607"/>
                </a:cubicBezTo>
                <a:cubicBezTo>
                  <a:pt x="3160259" y="667830"/>
                  <a:pt x="3157932" y="666860"/>
                  <a:pt x="3156769" y="667054"/>
                </a:cubicBezTo>
                <a:lnTo>
                  <a:pt x="3152117" y="667830"/>
                </a:lnTo>
                <a:cubicBezTo>
                  <a:pt x="3147465" y="668996"/>
                  <a:pt x="3146303" y="664918"/>
                  <a:pt x="3149790" y="658707"/>
                </a:cubicBezTo>
                <a:lnTo>
                  <a:pt x="3151187" y="653468"/>
                </a:lnTo>
                <a:lnTo>
                  <a:pt x="3151419" y="652302"/>
                </a:lnTo>
                <a:cubicBezTo>
                  <a:pt x="3146303" y="650556"/>
                  <a:pt x="3142813" y="647450"/>
                  <a:pt x="3143744" y="645508"/>
                </a:cubicBezTo>
                <a:lnTo>
                  <a:pt x="3144208" y="645508"/>
                </a:lnTo>
                <a:lnTo>
                  <a:pt x="3159560" y="647061"/>
                </a:lnTo>
                <a:cubicBezTo>
                  <a:pt x="3160723" y="637939"/>
                  <a:pt x="3169096" y="634834"/>
                  <a:pt x="3177936" y="640269"/>
                </a:cubicBezTo>
                <a:lnTo>
                  <a:pt x="3189102" y="641432"/>
                </a:lnTo>
                <a:lnTo>
                  <a:pt x="3198171" y="642209"/>
                </a:lnTo>
                <a:cubicBezTo>
                  <a:pt x="3207941" y="648614"/>
                  <a:pt x="3216083" y="651915"/>
                  <a:pt x="3216779" y="649196"/>
                </a:cubicBezTo>
                <a:cubicBezTo>
                  <a:pt x="3217246" y="646674"/>
                  <a:pt x="3225851" y="640269"/>
                  <a:pt x="3234456" y="640073"/>
                </a:cubicBezTo>
                <a:lnTo>
                  <a:pt x="3241668" y="640656"/>
                </a:lnTo>
                <a:cubicBezTo>
                  <a:pt x="3251204" y="641432"/>
                  <a:pt x="3258415" y="638909"/>
                  <a:pt x="3260974" y="632892"/>
                </a:cubicBezTo>
                <a:lnTo>
                  <a:pt x="3262603" y="628816"/>
                </a:lnTo>
                <a:cubicBezTo>
                  <a:pt x="3256554" y="625711"/>
                  <a:pt x="3252134" y="621440"/>
                  <a:pt x="3252600" y="619306"/>
                </a:cubicBezTo>
                <a:lnTo>
                  <a:pt x="3252832" y="619306"/>
                </a:lnTo>
                <a:cubicBezTo>
                  <a:pt x="3259578" y="619693"/>
                  <a:pt x="3263067" y="617364"/>
                  <a:pt x="3260974" y="613095"/>
                </a:cubicBezTo>
                <a:cubicBezTo>
                  <a:pt x="3260276" y="611542"/>
                  <a:pt x="3254230" y="610765"/>
                  <a:pt x="3250508" y="610570"/>
                </a:cubicBezTo>
                <a:lnTo>
                  <a:pt x="3242366" y="610183"/>
                </a:lnTo>
                <a:cubicBezTo>
                  <a:pt x="3233526" y="610376"/>
                  <a:pt x="3224456" y="607464"/>
                  <a:pt x="3222361" y="603971"/>
                </a:cubicBezTo>
                <a:lnTo>
                  <a:pt x="3232830" y="601642"/>
                </a:lnTo>
                <a:cubicBezTo>
                  <a:pt x="3235387" y="601059"/>
                  <a:pt x="3238178" y="599119"/>
                  <a:pt x="3239343" y="597371"/>
                </a:cubicBezTo>
                <a:cubicBezTo>
                  <a:pt x="3240969" y="595042"/>
                  <a:pt x="3241668" y="592325"/>
                  <a:pt x="3242366" y="589802"/>
                </a:cubicBezTo>
                <a:cubicBezTo>
                  <a:pt x="3243064" y="587084"/>
                  <a:pt x="3241900" y="583202"/>
                  <a:pt x="3244227" y="581843"/>
                </a:cubicBezTo>
                <a:cubicBezTo>
                  <a:pt x="3250972" y="577961"/>
                  <a:pt x="3243995" y="576604"/>
                  <a:pt x="3243064" y="574079"/>
                </a:cubicBezTo>
                <a:cubicBezTo>
                  <a:pt x="3242366" y="572332"/>
                  <a:pt x="3247716" y="569810"/>
                  <a:pt x="3248180" y="567287"/>
                </a:cubicBezTo>
                <a:cubicBezTo>
                  <a:pt x="3248412" y="566315"/>
                  <a:pt x="3242134" y="563405"/>
                  <a:pt x="3240039" y="563792"/>
                </a:cubicBezTo>
                <a:cubicBezTo>
                  <a:pt x="3236552" y="564568"/>
                  <a:pt x="3233992" y="567480"/>
                  <a:pt x="3230735" y="569227"/>
                </a:cubicBezTo>
                <a:cubicBezTo>
                  <a:pt x="3221898" y="573692"/>
                  <a:pt x="3221431" y="573885"/>
                  <a:pt x="3210964" y="566315"/>
                </a:cubicBezTo>
                <a:cubicBezTo>
                  <a:pt x="3204684" y="561852"/>
                  <a:pt x="3198869" y="562628"/>
                  <a:pt x="3192124" y="565538"/>
                </a:cubicBezTo>
                <a:lnTo>
                  <a:pt x="3190496" y="566315"/>
                </a:lnTo>
                <a:cubicBezTo>
                  <a:pt x="3187240" y="566898"/>
                  <a:pt x="3184449" y="565538"/>
                  <a:pt x="3184449" y="563209"/>
                </a:cubicBezTo>
                <a:cubicBezTo>
                  <a:pt x="3184449" y="560880"/>
                  <a:pt x="3179797" y="557581"/>
                  <a:pt x="3173980" y="559910"/>
                </a:cubicBezTo>
                <a:lnTo>
                  <a:pt x="3170725" y="559133"/>
                </a:lnTo>
                <a:lnTo>
                  <a:pt x="3164676" y="557774"/>
                </a:lnTo>
                <a:cubicBezTo>
                  <a:pt x="3167468" y="554088"/>
                  <a:pt x="3168398" y="548847"/>
                  <a:pt x="3166537" y="546128"/>
                </a:cubicBezTo>
                <a:cubicBezTo>
                  <a:pt x="3164676" y="543412"/>
                  <a:pt x="3163980" y="533706"/>
                  <a:pt x="3167934" y="531183"/>
                </a:cubicBezTo>
                <a:cubicBezTo>
                  <a:pt x="3171888" y="528466"/>
                  <a:pt x="3186774" y="521479"/>
                  <a:pt x="3188403" y="523225"/>
                </a:cubicBezTo>
                <a:cubicBezTo>
                  <a:pt x="3190032" y="525165"/>
                  <a:pt x="3196310" y="524195"/>
                  <a:pt x="3197475" y="515072"/>
                </a:cubicBezTo>
                <a:lnTo>
                  <a:pt x="3179797" y="516820"/>
                </a:lnTo>
                <a:lnTo>
                  <a:pt x="3173980" y="517401"/>
                </a:lnTo>
                <a:cubicBezTo>
                  <a:pt x="3167702" y="517208"/>
                  <a:pt x="3163282" y="520507"/>
                  <a:pt x="3163980" y="524972"/>
                </a:cubicBezTo>
                <a:cubicBezTo>
                  <a:pt x="3164676" y="529436"/>
                  <a:pt x="3149094" y="528271"/>
                  <a:pt x="3150488" y="526331"/>
                </a:cubicBezTo>
                <a:cubicBezTo>
                  <a:pt x="3151885" y="524389"/>
                  <a:pt x="3152117" y="519150"/>
                  <a:pt x="3147231" y="519537"/>
                </a:cubicBezTo>
                <a:cubicBezTo>
                  <a:pt x="3142581" y="520120"/>
                  <a:pt x="3135138" y="517597"/>
                  <a:pt x="3138161" y="513132"/>
                </a:cubicBezTo>
                <a:cubicBezTo>
                  <a:pt x="3141184" y="508667"/>
                  <a:pt x="3122112" y="501873"/>
                  <a:pt x="3118156" y="503621"/>
                </a:cubicBezTo>
                <a:close/>
                <a:moveTo>
                  <a:pt x="3182588" y="488093"/>
                </a:moveTo>
                <a:lnTo>
                  <a:pt x="3176076" y="491586"/>
                </a:lnTo>
                <a:lnTo>
                  <a:pt x="3168166" y="495858"/>
                </a:lnTo>
                <a:cubicBezTo>
                  <a:pt x="3169096" y="502262"/>
                  <a:pt x="3181658" y="509056"/>
                  <a:pt x="3196310" y="510996"/>
                </a:cubicBezTo>
                <a:lnTo>
                  <a:pt x="3205848" y="501486"/>
                </a:lnTo>
                <a:cubicBezTo>
                  <a:pt x="3206312" y="500903"/>
                  <a:pt x="3210034" y="501873"/>
                  <a:pt x="3212127" y="502069"/>
                </a:cubicBezTo>
                <a:lnTo>
                  <a:pt x="3219804" y="503039"/>
                </a:lnTo>
                <a:cubicBezTo>
                  <a:pt x="3228178" y="503815"/>
                  <a:pt x="3235387" y="503815"/>
                  <a:pt x="3235387" y="503232"/>
                </a:cubicBezTo>
                <a:cubicBezTo>
                  <a:pt x="3235622" y="502650"/>
                  <a:pt x="3232596" y="498963"/>
                  <a:pt x="3228178" y="496438"/>
                </a:cubicBezTo>
                <a:lnTo>
                  <a:pt x="3223758" y="495662"/>
                </a:lnTo>
                <a:lnTo>
                  <a:pt x="3214454" y="494109"/>
                </a:lnTo>
                <a:cubicBezTo>
                  <a:pt x="3203988" y="492556"/>
                  <a:pt x="3189797" y="489840"/>
                  <a:pt x="3182588" y="488093"/>
                </a:cubicBezTo>
                <a:close/>
                <a:moveTo>
                  <a:pt x="4287670" y="482659"/>
                </a:moveTo>
                <a:cubicBezTo>
                  <a:pt x="4278135" y="480329"/>
                  <a:pt x="4265574" y="490227"/>
                  <a:pt x="4263480" y="495275"/>
                </a:cubicBezTo>
                <a:cubicBezTo>
                  <a:pt x="4261386" y="500127"/>
                  <a:pt x="4267436" y="504785"/>
                  <a:pt x="4276505" y="505368"/>
                </a:cubicBezTo>
                <a:lnTo>
                  <a:pt x="4277670" y="504202"/>
                </a:lnTo>
                <a:cubicBezTo>
                  <a:pt x="4281857" y="499350"/>
                  <a:pt x="4286509" y="493722"/>
                  <a:pt x="4287206" y="488287"/>
                </a:cubicBezTo>
                <a:close/>
                <a:moveTo>
                  <a:pt x="1816294" y="442286"/>
                </a:moveTo>
                <a:cubicBezTo>
                  <a:pt x="1810480" y="439956"/>
                  <a:pt x="1807222" y="442090"/>
                  <a:pt x="1809083" y="447138"/>
                </a:cubicBezTo>
                <a:lnTo>
                  <a:pt x="1812805" y="448301"/>
                </a:lnTo>
                <a:cubicBezTo>
                  <a:pt x="1820248" y="450630"/>
                  <a:pt x="1827691" y="455872"/>
                  <a:pt x="1836995" y="451990"/>
                </a:cubicBezTo>
                <a:lnTo>
                  <a:pt x="1838856" y="451213"/>
                </a:lnTo>
                <a:cubicBezTo>
                  <a:pt x="1839090" y="448690"/>
                  <a:pt x="1822109" y="444615"/>
                  <a:pt x="1816294" y="442286"/>
                </a:cubicBezTo>
                <a:close/>
                <a:moveTo>
                  <a:pt x="177627" y="431803"/>
                </a:moveTo>
                <a:cubicBezTo>
                  <a:pt x="175766" y="431610"/>
                  <a:pt x="171813" y="433550"/>
                  <a:pt x="171578" y="434715"/>
                </a:cubicBezTo>
                <a:cubicBezTo>
                  <a:pt x="171114" y="436268"/>
                  <a:pt x="173906" y="439956"/>
                  <a:pt x="174370" y="439761"/>
                </a:cubicBezTo>
                <a:lnTo>
                  <a:pt x="191117" y="437432"/>
                </a:lnTo>
                <a:cubicBezTo>
                  <a:pt x="200189" y="446168"/>
                  <a:pt x="212052" y="451602"/>
                  <a:pt x="217403" y="449467"/>
                </a:cubicBezTo>
                <a:lnTo>
                  <a:pt x="222985" y="448690"/>
                </a:lnTo>
                <a:lnTo>
                  <a:pt x="228333" y="447914"/>
                </a:lnTo>
                <a:cubicBezTo>
                  <a:pt x="237637" y="448301"/>
                  <a:pt x="240196" y="445002"/>
                  <a:pt x="233915" y="440733"/>
                </a:cubicBezTo>
                <a:lnTo>
                  <a:pt x="229498" y="439374"/>
                </a:lnTo>
                <a:cubicBezTo>
                  <a:pt x="218098" y="435492"/>
                  <a:pt x="208330" y="425786"/>
                  <a:pt x="192978" y="435298"/>
                </a:cubicBezTo>
                <a:cubicBezTo>
                  <a:pt x="191117" y="436462"/>
                  <a:pt x="182978" y="432580"/>
                  <a:pt x="177627" y="431803"/>
                </a:cubicBezTo>
                <a:close/>
                <a:moveTo>
                  <a:pt x="1183622" y="428213"/>
                </a:moveTo>
                <a:cubicBezTo>
                  <a:pt x="1179668" y="428358"/>
                  <a:pt x="1176528" y="429280"/>
                  <a:pt x="1175715" y="430250"/>
                </a:cubicBezTo>
                <a:cubicBezTo>
                  <a:pt x="1174318" y="432192"/>
                  <a:pt x="1177341" y="439374"/>
                  <a:pt x="1182460" y="446168"/>
                </a:cubicBezTo>
                <a:lnTo>
                  <a:pt x="1188972" y="446944"/>
                </a:lnTo>
                <a:cubicBezTo>
                  <a:pt x="1196880" y="447914"/>
                  <a:pt x="1205952" y="441896"/>
                  <a:pt x="1215024" y="440344"/>
                </a:cubicBezTo>
                <a:lnTo>
                  <a:pt x="1222000" y="439180"/>
                </a:lnTo>
                <a:cubicBezTo>
                  <a:pt x="1221768" y="435879"/>
                  <a:pt x="1218977" y="434132"/>
                  <a:pt x="1215954" y="435298"/>
                </a:cubicBezTo>
                <a:lnTo>
                  <a:pt x="1212931" y="435492"/>
                </a:lnTo>
                <a:cubicBezTo>
                  <a:pt x="1210140" y="435685"/>
                  <a:pt x="1206882" y="435492"/>
                  <a:pt x="1204557" y="434522"/>
                </a:cubicBezTo>
                <a:lnTo>
                  <a:pt x="1196416" y="430833"/>
                </a:lnTo>
                <a:cubicBezTo>
                  <a:pt x="1192345" y="428698"/>
                  <a:pt x="1187576" y="428067"/>
                  <a:pt x="1183622" y="428213"/>
                </a:cubicBezTo>
                <a:close/>
                <a:moveTo>
                  <a:pt x="374872" y="426175"/>
                </a:moveTo>
                <a:cubicBezTo>
                  <a:pt x="370684" y="423846"/>
                  <a:pt x="367197" y="425398"/>
                  <a:pt x="367197" y="429474"/>
                </a:cubicBezTo>
                <a:cubicBezTo>
                  <a:pt x="367197" y="433550"/>
                  <a:pt x="373243" y="444615"/>
                  <a:pt x="380455" y="445585"/>
                </a:cubicBezTo>
                <a:cubicBezTo>
                  <a:pt x="387898" y="446555"/>
                  <a:pt x="408367" y="446944"/>
                  <a:pt x="409761" y="444808"/>
                </a:cubicBezTo>
                <a:cubicBezTo>
                  <a:pt x="411390" y="442673"/>
                  <a:pt x="412088" y="436655"/>
                  <a:pt x="407900" y="436074"/>
                </a:cubicBezTo>
                <a:cubicBezTo>
                  <a:pt x="403715" y="435492"/>
                  <a:pt x="393014" y="428698"/>
                  <a:pt x="391851" y="430057"/>
                </a:cubicBezTo>
                <a:cubicBezTo>
                  <a:pt x="391153" y="431610"/>
                  <a:pt x="379058" y="428504"/>
                  <a:pt x="374872" y="426175"/>
                </a:cubicBezTo>
                <a:close/>
                <a:moveTo>
                  <a:pt x="44348" y="299427"/>
                </a:moveTo>
                <a:lnTo>
                  <a:pt x="32253" y="303309"/>
                </a:lnTo>
                <a:cubicBezTo>
                  <a:pt x="16202" y="309325"/>
                  <a:pt x="6434" y="315149"/>
                  <a:pt x="10387" y="316508"/>
                </a:cubicBezTo>
                <a:cubicBezTo>
                  <a:pt x="14575" y="317865"/>
                  <a:pt x="31088" y="315925"/>
                  <a:pt x="40858" y="310101"/>
                </a:cubicBezTo>
                <a:lnTo>
                  <a:pt x="50858" y="305832"/>
                </a:lnTo>
                <a:cubicBezTo>
                  <a:pt x="51791" y="305443"/>
                  <a:pt x="52255" y="302726"/>
                  <a:pt x="51325" y="301950"/>
                </a:cubicBezTo>
                <a:cubicBezTo>
                  <a:pt x="49696" y="300591"/>
                  <a:pt x="45742" y="298844"/>
                  <a:pt x="44348" y="299427"/>
                </a:cubicBezTo>
                <a:close/>
                <a:moveTo>
                  <a:pt x="182511" y="292050"/>
                </a:moveTo>
                <a:cubicBezTo>
                  <a:pt x="180882" y="291468"/>
                  <a:pt x="173906" y="295156"/>
                  <a:pt x="171813" y="296515"/>
                </a:cubicBezTo>
                <a:cubicBezTo>
                  <a:pt x="169718" y="297874"/>
                  <a:pt x="165996" y="298068"/>
                  <a:pt x="163205" y="297098"/>
                </a:cubicBezTo>
                <a:cubicBezTo>
                  <a:pt x="160414" y="296126"/>
                  <a:pt x="149017" y="304473"/>
                  <a:pt x="159251" y="307385"/>
                </a:cubicBezTo>
                <a:lnTo>
                  <a:pt x="179256" y="300204"/>
                </a:lnTo>
                <a:cubicBezTo>
                  <a:pt x="180186" y="299814"/>
                  <a:pt x="182047" y="300980"/>
                  <a:pt x="183442" y="301174"/>
                </a:cubicBezTo>
                <a:lnTo>
                  <a:pt x="185534" y="301367"/>
                </a:lnTo>
                <a:cubicBezTo>
                  <a:pt x="187862" y="301367"/>
                  <a:pt x="188094" y="298651"/>
                  <a:pt x="185769" y="295545"/>
                </a:cubicBezTo>
                <a:lnTo>
                  <a:pt x="183210" y="292827"/>
                </a:lnTo>
                <a:close/>
                <a:moveTo>
                  <a:pt x="2088902" y="248572"/>
                </a:moveTo>
                <a:lnTo>
                  <a:pt x="2092157" y="256919"/>
                </a:lnTo>
                <a:cubicBezTo>
                  <a:pt x="2094252" y="262160"/>
                  <a:pt x="2106347" y="265070"/>
                  <a:pt x="2116814" y="264683"/>
                </a:cubicBezTo>
                <a:lnTo>
                  <a:pt x="2120767" y="264489"/>
                </a:lnTo>
                <a:cubicBezTo>
                  <a:pt x="2125419" y="264876"/>
                  <a:pt x="2120303" y="255949"/>
                  <a:pt x="2117046" y="252647"/>
                </a:cubicBezTo>
                <a:cubicBezTo>
                  <a:pt x="2113790" y="249542"/>
                  <a:pt x="2101229" y="247795"/>
                  <a:pt x="2088902" y="248572"/>
                </a:cubicBezTo>
                <a:close/>
                <a:moveTo>
                  <a:pt x="3593826" y="138516"/>
                </a:moveTo>
                <a:cubicBezTo>
                  <a:pt x="3590104" y="135993"/>
                  <a:pt x="3576844" y="148805"/>
                  <a:pt x="3577310" y="153657"/>
                </a:cubicBezTo>
                <a:cubicBezTo>
                  <a:pt x="3577542" y="158315"/>
                  <a:pt x="3581730" y="159092"/>
                  <a:pt x="3586148" y="155210"/>
                </a:cubicBezTo>
                <a:cubicBezTo>
                  <a:pt x="3590800" y="151328"/>
                  <a:pt x="3597779" y="140845"/>
                  <a:pt x="3593826" y="138516"/>
                </a:cubicBezTo>
                <a:close/>
                <a:moveTo>
                  <a:pt x="1227817" y="128618"/>
                </a:moveTo>
                <a:cubicBezTo>
                  <a:pt x="1224096" y="125706"/>
                  <a:pt x="1213861" y="126093"/>
                  <a:pt x="1205253" y="129588"/>
                </a:cubicBezTo>
                <a:lnTo>
                  <a:pt x="1199671" y="133081"/>
                </a:lnTo>
                <a:cubicBezTo>
                  <a:pt x="1194088" y="136576"/>
                  <a:pt x="1197346" y="142398"/>
                  <a:pt x="1205021" y="145116"/>
                </a:cubicBezTo>
                <a:cubicBezTo>
                  <a:pt x="1208511" y="146280"/>
                  <a:pt x="1211534" y="148998"/>
                  <a:pt x="1215024" y="149192"/>
                </a:cubicBezTo>
                <a:lnTo>
                  <a:pt x="1221536" y="149775"/>
                </a:lnTo>
                <a:cubicBezTo>
                  <a:pt x="1226188" y="146086"/>
                  <a:pt x="1231539" y="131528"/>
                  <a:pt x="1227817" y="128618"/>
                </a:cubicBezTo>
                <a:close/>
                <a:moveTo>
                  <a:pt x="2568524" y="120732"/>
                </a:moveTo>
                <a:cubicBezTo>
                  <a:pt x="2567826" y="119883"/>
                  <a:pt x="2566430" y="119786"/>
                  <a:pt x="2563406" y="121631"/>
                </a:cubicBezTo>
                <a:cubicBezTo>
                  <a:pt x="2561081" y="122988"/>
                  <a:pt x="2558986" y="127066"/>
                  <a:pt x="2559452" y="127259"/>
                </a:cubicBezTo>
                <a:lnTo>
                  <a:pt x="2566664" y="130948"/>
                </a:lnTo>
                <a:cubicBezTo>
                  <a:pt x="2561777" y="133664"/>
                  <a:pt x="2562244" y="135993"/>
                  <a:pt x="2567594" y="135993"/>
                </a:cubicBezTo>
                <a:cubicBezTo>
                  <a:pt x="2572942" y="135993"/>
                  <a:pt x="2588527" y="133081"/>
                  <a:pt x="2584573" y="129395"/>
                </a:cubicBezTo>
                <a:lnTo>
                  <a:pt x="2581316" y="128229"/>
                </a:lnTo>
                <a:cubicBezTo>
                  <a:pt x="2577362" y="126870"/>
                  <a:pt x="2570617" y="129976"/>
                  <a:pt x="2569455" y="124347"/>
                </a:cubicBezTo>
                <a:cubicBezTo>
                  <a:pt x="2569221" y="123182"/>
                  <a:pt x="2569221" y="121581"/>
                  <a:pt x="2568524" y="120732"/>
                </a:cubicBezTo>
                <a:close/>
                <a:moveTo>
                  <a:pt x="4026228" y="111731"/>
                </a:moveTo>
                <a:cubicBezTo>
                  <a:pt x="4021810" y="111731"/>
                  <a:pt x="4017854" y="114060"/>
                  <a:pt x="4017158" y="116972"/>
                </a:cubicBezTo>
                <a:lnTo>
                  <a:pt x="4015529" y="118329"/>
                </a:lnTo>
                <a:cubicBezTo>
                  <a:pt x="4012738" y="120465"/>
                  <a:pt x="4009714" y="122018"/>
                  <a:pt x="4014830" y="124541"/>
                </a:cubicBezTo>
                <a:cubicBezTo>
                  <a:pt x="4017622" y="125900"/>
                  <a:pt x="4018784" y="129199"/>
                  <a:pt x="4023902" y="125900"/>
                </a:cubicBezTo>
                <a:cubicBezTo>
                  <a:pt x="4028786" y="122794"/>
                  <a:pt x="4035532" y="121048"/>
                  <a:pt x="4040882" y="118136"/>
                </a:cubicBezTo>
                <a:lnTo>
                  <a:pt x="4042510" y="117359"/>
                </a:lnTo>
                <a:cubicBezTo>
                  <a:pt x="4042278" y="114254"/>
                  <a:pt x="4030648" y="111731"/>
                  <a:pt x="4026228" y="111731"/>
                </a:cubicBezTo>
                <a:close/>
                <a:moveTo>
                  <a:pt x="2473853" y="85333"/>
                </a:moveTo>
                <a:cubicBezTo>
                  <a:pt x="2480832" y="86110"/>
                  <a:pt x="2496182" y="87467"/>
                  <a:pt x="2491066" y="95037"/>
                </a:cubicBezTo>
                <a:lnTo>
                  <a:pt x="2481064" y="98143"/>
                </a:lnTo>
                <a:cubicBezTo>
                  <a:pt x="2479435" y="98726"/>
                  <a:pt x="2475946" y="98726"/>
                  <a:pt x="2475015" y="98143"/>
                </a:cubicBezTo>
                <a:lnTo>
                  <a:pt x="2470131" y="93485"/>
                </a:lnTo>
                <a:cubicBezTo>
                  <a:pt x="2465016" y="88243"/>
                  <a:pt x="2466876" y="84557"/>
                  <a:pt x="2473853" y="85333"/>
                </a:cubicBezTo>
                <a:close/>
                <a:moveTo>
                  <a:pt x="3106296" y="82228"/>
                </a:moveTo>
                <a:cubicBezTo>
                  <a:pt x="3105365" y="82228"/>
                  <a:pt x="3104667" y="85721"/>
                  <a:pt x="3104435" y="87662"/>
                </a:cubicBezTo>
                <a:cubicBezTo>
                  <a:pt x="3103038" y="93680"/>
                  <a:pt x="3115832" y="96979"/>
                  <a:pt x="3114669" y="98919"/>
                </a:cubicBezTo>
                <a:lnTo>
                  <a:pt x="3110481" y="105326"/>
                </a:lnTo>
                <a:cubicBezTo>
                  <a:pt x="3116762" y="108819"/>
                  <a:pt x="3125368" y="108043"/>
                  <a:pt x="3130020" y="103967"/>
                </a:cubicBezTo>
                <a:lnTo>
                  <a:pt x="3128857" y="100861"/>
                </a:lnTo>
                <a:cubicBezTo>
                  <a:pt x="3126764" y="94650"/>
                  <a:pt x="3121646" y="88826"/>
                  <a:pt x="3116530" y="83391"/>
                </a:cubicBezTo>
                <a:cubicBezTo>
                  <a:pt x="3115365" y="82034"/>
                  <a:pt x="3109783" y="81838"/>
                  <a:pt x="3106296" y="82228"/>
                </a:cubicBezTo>
                <a:close/>
                <a:moveTo>
                  <a:pt x="2811124" y="74270"/>
                </a:moveTo>
                <a:cubicBezTo>
                  <a:pt x="2811706" y="75726"/>
                  <a:pt x="2811561" y="75871"/>
                  <a:pt x="2810994" y="75204"/>
                </a:cubicBezTo>
                <a:lnTo>
                  <a:pt x="2810417" y="74347"/>
                </a:lnTo>
                <a:close/>
                <a:moveTo>
                  <a:pt x="3509450" y="69538"/>
                </a:moveTo>
                <a:cubicBezTo>
                  <a:pt x="3510612" y="67282"/>
                  <a:pt x="3510090" y="67378"/>
                  <a:pt x="3507530" y="70388"/>
                </a:cubicBezTo>
                <a:cubicBezTo>
                  <a:pt x="3502646" y="76404"/>
                  <a:pt x="3475198" y="78346"/>
                  <a:pt x="3476827" y="79705"/>
                </a:cubicBezTo>
                <a:cubicBezTo>
                  <a:pt x="3478456" y="80868"/>
                  <a:pt x="3479850" y="84363"/>
                  <a:pt x="3476361" y="84944"/>
                </a:cubicBezTo>
                <a:lnTo>
                  <a:pt x="3473570" y="85333"/>
                </a:lnTo>
                <a:lnTo>
                  <a:pt x="3470082" y="85916"/>
                </a:lnTo>
                <a:cubicBezTo>
                  <a:pt x="3464266" y="86693"/>
                  <a:pt x="3463802" y="92127"/>
                  <a:pt x="3468918" y="98143"/>
                </a:cubicBezTo>
                <a:cubicBezTo>
                  <a:pt x="3474268" y="104161"/>
                  <a:pt x="3501716" y="104937"/>
                  <a:pt x="3498458" y="103967"/>
                </a:cubicBezTo>
                <a:cubicBezTo>
                  <a:pt x="3495203" y="102997"/>
                  <a:pt x="3493574" y="99309"/>
                  <a:pt x="3500319" y="97562"/>
                </a:cubicBezTo>
                <a:lnTo>
                  <a:pt x="3500319" y="96009"/>
                </a:lnTo>
                <a:lnTo>
                  <a:pt x="3501250" y="82811"/>
                </a:lnTo>
                <a:cubicBezTo>
                  <a:pt x="3505438" y="76404"/>
                  <a:pt x="3508285" y="71794"/>
                  <a:pt x="3509450" y="69538"/>
                </a:cubicBezTo>
                <a:close/>
                <a:moveTo>
                  <a:pt x="1947249" y="66700"/>
                </a:moveTo>
                <a:cubicBezTo>
                  <a:pt x="1940968" y="65923"/>
                  <a:pt x="1935386" y="66506"/>
                  <a:pt x="1935154" y="67863"/>
                </a:cubicBezTo>
                <a:lnTo>
                  <a:pt x="1932177" y="72334"/>
                </a:lnTo>
                <a:lnTo>
                  <a:pt x="1945154" y="70582"/>
                </a:lnTo>
                <a:lnTo>
                  <a:pt x="1945852" y="76016"/>
                </a:lnTo>
                <a:cubicBezTo>
                  <a:pt x="1946548" y="81645"/>
                  <a:pt x="1940966" y="83781"/>
                  <a:pt x="1931662" y="81838"/>
                </a:cubicBezTo>
                <a:cubicBezTo>
                  <a:pt x="1923288" y="80092"/>
                  <a:pt x="1920265" y="81838"/>
                  <a:pt x="1920963" y="87469"/>
                </a:cubicBezTo>
                <a:lnTo>
                  <a:pt x="1921195" y="89605"/>
                </a:lnTo>
                <a:cubicBezTo>
                  <a:pt x="1921195" y="91932"/>
                  <a:pt x="1920265" y="94457"/>
                  <a:pt x="1919566" y="95037"/>
                </a:cubicBezTo>
                <a:lnTo>
                  <a:pt x="1916597" y="96030"/>
                </a:lnTo>
                <a:lnTo>
                  <a:pt x="1918406" y="96786"/>
                </a:lnTo>
                <a:cubicBezTo>
                  <a:pt x="1919105" y="96203"/>
                  <a:pt x="1925383" y="93874"/>
                  <a:pt x="1930734" y="93097"/>
                </a:cubicBezTo>
                <a:cubicBezTo>
                  <a:pt x="1936084" y="92321"/>
                  <a:pt x="1950970" y="91545"/>
                  <a:pt x="1951901" y="93097"/>
                </a:cubicBezTo>
                <a:cubicBezTo>
                  <a:pt x="1952831" y="94650"/>
                  <a:pt x="1954692" y="89798"/>
                  <a:pt x="1953063" y="78152"/>
                </a:cubicBezTo>
                <a:lnTo>
                  <a:pt x="1948179" y="68446"/>
                </a:lnTo>
                <a:close/>
                <a:moveTo>
                  <a:pt x="1884416" y="64419"/>
                </a:moveTo>
                <a:cubicBezTo>
                  <a:pt x="1888223" y="65243"/>
                  <a:pt x="1892121" y="67087"/>
                  <a:pt x="1895610" y="66700"/>
                </a:cubicBezTo>
                <a:lnTo>
                  <a:pt x="1898402" y="66310"/>
                </a:lnTo>
                <a:cubicBezTo>
                  <a:pt x="1903984" y="72134"/>
                  <a:pt x="1903518" y="78926"/>
                  <a:pt x="1897239" y="81451"/>
                </a:cubicBezTo>
                <a:lnTo>
                  <a:pt x="1892819" y="80479"/>
                </a:lnTo>
                <a:cubicBezTo>
                  <a:pt x="1887701" y="79316"/>
                  <a:pt x="1884214" y="74464"/>
                  <a:pt x="1877466" y="78733"/>
                </a:cubicBezTo>
                <a:lnTo>
                  <a:pt x="1873281" y="81256"/>
                </a:lnTo>
                <a:cubicBezTo>
                  <a:pt x="1868397" y="83585"/>
                  <a:pt x="1862580" y="85527"/>
                  <a:pt x="1860255" y="85527"/>
                </a:cubicBezTo>
                <a:cubicBezTo>
                  <a:pt x="1857928" y="85527"/>
                  <a:pt x="1854441" y="83781"/>
                  <a:pt x="1857696" y="81645"/>
                </a:cubicBezTo>
                <a:cubicBezTo>
                  <a:pt x="1860954" y="79509"/>
                  <a:pt x="1866768" y="72134"/>
                  <a:pt x="1863977" y="69610"/>
                </a:cubicBezTo>
                <a:lnTo>
                  <a:pt x="1864907" y="67670"/>
                </a:lnTo>
                <a:cubicBezTo>
                  <a:pt x="1868397" y="59712"/>
                  <a:pt x="1873049" y="69029"/>
                  <a:pt x="1873745" y="68252"/>
                </a:cubicBezTo>
                <a:cubicBezTo>
                  <a:pt x="1876885" y="63788"/>
                  <a:pt x="1880607" y="63594"/>
                  <a:pt x="1884416" y="64419"/>
                </a:cubicBezTo>
                <a:close/>
                <a:moveTo>
                  <a:pt x="1705342" y="56411"/>
                </a:moveTo>
                <a:lnTo>
                  <a:pt x="1713716" y="59516"/>
                </a:lnTo>
                <a:lnTo>
                  <a:pt x="1717669" y="61069"/>
                </a:lnTo>
                <a:cubicBezTo>
                  <a:pt x="1725112" y="58934"/>
                  <a:pt x="1731860" y="57770"/>
                  <a:pt x="1732556" y="58546"/>
                </a:cubicBezTo>
                <a:lnTo>
                  <a:pt x="1732324" y="58934"/>
                </a:lnTo>
                <a:lnTo>
                  <a:pt x="1729300" y="64951"/>
                </a:lnTo>
                <a:cubicBezTo>
                  <a:pt x="1725579" y="71550"/>
                  <a:pt x="1709064" y="69803"/>
                  <a:pt x="1703948" y="67087"/>
                </a:cubicBezTo>
                <a:cubicBezTo>
                  <a:pt x="1698829" y="64368"/>
                  <a:pt x="1699296" y="59516"/>
                  <a:pt x="1705342" y="56411"/>
                </a:cubicBezTo>
                <a:close/>
                <a:moveTo>
                  <a:pt x="2617369" y="55441"/>
                </a:moveTo>
                <a:cubicBezTo>
                  <a:pt x="2620160" y="55634"/>
                  <a:pt x="2623648" y="56023"/>
                  <a:pt x="2625508" y="57381"/>
                </a:cubicBezTo>
                <a:cubicBezTo>
                  <a:pt x="2635511" y="64368"/>
                  <a:pt x="2635279" y="64368"/>
                  <a:pt x="2644815" y="57576"/>
                </a:cubicBezTo>
                <a:cubicBezTo>
                  <a:pt x="2646676" y="56217"/>
                  <a:pt x="2651794" y="55052"/>
                  <a:pt x="2652490" y="55634"/>
                </a:cubicBezTo>
                <a:cubicBezTo>
                  <a:pt x="2654817" y="57381"/>
                  <a:pt x="2657608" y="61069"/>
                  <a:pt x="2656678" y="61846"/>
                </a:cubicBezTo>
                <a:cubicBezTo>
                  <a:pt x="2651328" y="65921"/>
                  <a:pt x="2649003" y="66893"/>
                  <a:pt x="2659701" y="69027"/>
                </a:cubicBezTo>
                <a:lnTo>
                  <a:pt x="2665052" y="69999"/>
                </a:lnTo>
                <a:cubicBezTo>
                  <a:pt x="2668307" y="77374"/>
                  <a:pt x="2664585" y="77180"/>
                  <a:pt x="2657142" y="69610"/>
                </a:cubicBezTo>
                <a:lnTo>
                  <a:pt x="2640629" y="71745"/>
                </a:lnTo>
                <a:cubicBezTo>
                  <a:pt x="2638534" y="72132"/>
                  <a:pt x="2637140" y="68833"/>
                  <a:pt x="2631557" y="70192"/>
                </a:cubicBezTo>
                <a:lnTo>
                  <a:pt x="2622717" y="72522"/>
                </a:lnTo>
                <a:cubicBezTo>
                  <a:pt x="2611552" y="72715"/>
                  <a:pt x="2614344" y="71552"/>
                  <a:pt x="2628998" y="69805"/>
                </a:cubicBezTo>
                <a:lnTo>
                  <a:pt x="2614112" y="57770"/>
                </a:lnTo>
                <a:cubicBezTo>
                  <a:pt x="2613880" y="57576"/>
                  <a:pt x="2616439" y="55441"/>
                  <a:pt x="2617369" y="55441"/>
                </a:cubicBezTo>
                <a:close/>
                <a:moveTo>
                  <a:pt x="3958772" y="50393"/>
                </a:moveTo>
                <a:lnTo>
                  <a:pt x="3963656" y="51363"/>
                </a:lnTo>
                <a:cubicBezTo>
                  <a:pt x="3966448" y="51946"/>
                  <a:pt x="3970404" y="51752"/>
                  <a:pt x="3971798" y="52916"/>
                </a:cubicBezTo>
                <a:lnTo>
                  <a:pt x="3975752" y="56022"/>
                </a:lnTo>
                <a:cubicBezTo>
                  <a:pt x="3978542" y="54082"/>
                  <a:pt x="3982962" y="53305"/>
                  <a:pt x="3985522" y="54469"/>
                </a:cubicBezTo>
                <a:lnTo>
                  <a:pt x="3985522" y="55245"/>
                </a:lnTo>
                <a:lnTo>
                  <a:pt x="3984824" y="64175"/>
                </a:lnTo>
                <a:cubicBezTo>
                  <a:pt x="3975520" y="65338"/>
                  <a:pt x="3963656" y="63981"/>
                  <a:pt x="3958540" y="61263"/>
                </a:cubicBezTo>
                <a:cubicBezTo>
                  <a:pt x="3953422" y="58546"/>
                  <a:pt x="3951796" y="48840"/>
                  <a:pt x="3958772" y="50393"/>
                </a:cubicBezTo>
                <a:close/>
                <a:moveTo>
                  <a:pt x="3190960" y="49812"/>
                </a:moveTo>
                <a:lnTo>
                  <a:pt x="3204449" y="57770"/>
                </a:lnTo>
                <a:cubicBezTo>
                  <a:pt x="3211196" y="61652"/>
                  <a:pt x="3214918" y="59518"/>
                  <a:pt x="3219802" y="56413"/>
                </a:cubicBezTo>
                <a:cubicBezTo>
                  <a:pt x="3228874" y="50395"/>
                  <a:pt x="3239108" y="54471"/>
                  <a:pt x="3248412" y="56023"/>
                </a:cubicBezTo>
                <a:cubicBezTo>
                  <a:pt x="3260273" y="57966"/>
                  <a:pt x="3260508" y="60682"/>
                  <a:pt x="3251668" y="68835"/>
                </a:cubicBezTo>
                <a:lnTo>
                  <a:pt x="3250969" y="69416"/>
                </a:lnTo>
                <a:cubicBezTo>
                  <a:pt x="3250039" y="69999"/>
                  <a:pt x="3248178" y="73298"/>
                  <a:pt x="3247016" y="76793"/>
                </a:cubicBezTo>
                <a:cubicBezTo>
                  <a:pt x="3245621" y="80286"/>
                  <a:pt x="3241201" y="89409"/>
                  <a:pt x="3231665" y="88633"/>
                </a:cubicBezTo>
                <a:lnTo>
                  <a:pt x="3227709" y="85333"/>
                </a:lnTo>
                <a:lnTo>
                  <a:pt x="3220266" y="79316"/>
                </a:lnTo>
                <a:cubicBezTo>
                  <a:pt x="3215150" y="82811"/>
                  <a:pt x="3210266" y="82615"/>
                  <a:pt x="3209101" y="78928"/>
                </a:cubicBezTo>
                <a:lnTo>
                  <a:pt x="3206078" y="77376"/>
                </a:lnTo>
                <a:cubicBezTo>
                  <a:pt x="3202823" y="75627"/>
                  <a:pt x="3194681" y="76986"/>
                  <a:pt x="3192820" y="75046"/>
                </a:cubicBezTo>
                <a:lnTo>
                  <a:pt x="3183516" y="66117"/>
                </a:lnTo>
                <a:cubicBezTo>
                  <a:pt x="3175841" y="70388"/>
                  <a:pt x="3171421" y="79898"/>
                  <a:pt x="3172120" y="81838"/>
                </a:cubicBezTo>
                <a:cubicBezTo>
                  <a:pt x="3172816" y="83781"/>
                  <a:pt x="3163512" y="85916"/>
                  <a:pt x="3151416" y="86497"/>
                </a:cubicBezTo>
                <a:lnTo>
                  <a:pt x="3148860" y="83587"/>
                </a:lnTo>
                <a:cubicBezTo>
                  <a:pt x="3147929" y="82615"/>
                  <a:pt x="3148161" y="79705"/>
                  <a:pt x="3148393" y="79705"/>
                </a:cubicBezTo>
                <a:lnTo>
                  <a:pt x="3166071" y="76210"/>
                </a:lnTo>
                <a:cubicBezTo>
                  <a:pt x="3172584" y="65534"/>
                  <a:pt x="3179328" y="57770"/>
                  <a:pt x="3181424" y="58936"/>
                </a:cubicBezTo>
                <a:cubicBezTo>
                  <a:pt x="3183516" y="60099"/>
                  <a:pt x="3190261" y="57576"/>
                  <a:pt x="3190960" y="49812"/>
                </a:cubicBezTo>
                <a:close/>
                <a:moveTo>
                  <a:pt x="394411" y="48840"/>
                </a:moveTo>
                <a:lnTo>
                  <a:pt x="402086" y="56604"/>
                </a:lnTo>
                <a:lnTo>
                  <a:pt x="408599" y="63205"/>
                </a:lnTo>
                <a:cubicBezTo>
                  <a:pt x="399759" y="69027"/>
                  <a:pt x="391619" y="69610"/>
                  <a:pt x="390455" y="64756"/>
                </a:cubicBezTo>
                <a:cubicBezTo>
                  <a:pt x="389292" y="59710"/>
                  <a:pt x="380455" y="51363"/>
                  <a:pt x="394411" y="48840"/>
                </a:cubicBezTo>
                <a:close/>
                <a:moveTo>
                  <a:pt x="3766646" y="46707"/>
                </a:moveTo>
                <a:lnTo>
                  <a:pt x="3767344" y="47290"/>
                </a:lnTo>
                <a:lnTo>
                  <a:pt x="3772926" y="51754"/>
                </a:lnTo>
                <a:cubicBezTo>
                  <a:pt x="3779440" y="57770"/>
                  <a:pt x="3781068" y="63205"/>
                  <a:pt x="3776648" y="64175"/>
                </a:cubicBezTo>
                <a:cubicBezTo>
                  <a:pt x="3772228" y="64953"/>
                  <a:pt x="3759669" y="65923"/>
                  <a:pt x="3758970" y="64370"/>
                </a:cubicBezTo>
                <a:lnTo>
                  <a:pt x="3759437" y="62622"/>
                </a:lnTo>
                <a:cubicBezTo>
                  <a:pt x="3760133" y="59129"/>
                  <a:pt x="3762226" y="55636"/>
                  <a:pt x="3763158" y="52142"/>
                </a:cubicBezTo>
                <a:lnTo>
                  <a:pt x="3763390" y="50782"/>
                </a:lnTo>
                <a:cubicBezTo>
                  <a:pt x="3762460" y="49036"/>
                  <a:pt x="3763854" y="47290"/>
                  <a:pt x="3766646" y="46707"/>
                </a:cubicBezTo>
                <a:close/>
                <a:moveTo>
                  <a:pt x="1896775" y="45928"/>
                </a:moveTo>
                <a:cubicBezTo>
                  <a:pt x="1900262" y="44182"/>
                  <a:pt x="1906775" y="45152"/>
                  <a:pt x="1911662" y="48257"/>
                </a:cubicBezTo>
                <a:lnTo>
                  <a:pt x="1914218" y="51559"/>
                </a:lnTo>
                <a:cubicBezTo>
                  <a:pt x="1915149" y="52722"/>
                  <a:pt x="1910963" y="56604"/>
                  <a:pt x="1907940" y="57964"/>
                </a:cubicBezTo>
                <a:lnTo>
                  <a:pt x="1898402" y="62039"/>
                </a:lnTo>
                <a:cubicBezTo>
                  <a:pt x="1887237" y="56994"/>
                  <a:pt x="1884912" y="54082"/>
                  <a:pt x="1893286" y="55634"/>
                </a:cubicBezTo>
                <a:lnTo>
                  <a:pt x="1896077" y="47870"/>
                </a:lnTo>
                <a:close/>
                <a:moveTo>
                  <a:pt x="4094146" y="44377"/>
                </a:moveTo>
                <a:cubicBezTo>
                  <a:pt x="4097170" y="43990"/>
                  <a:pt x="4111590" y="45930"/>
                  <a:pt x="4113685" y="49230"/>
                </a:cubicBezTo>
                <a:cubicBezTo>
                  <a:pt x="4115778" y="52724"/>
                  <a:pt x="4117638" y="56800"/>
                  <a:pt x="4117638" y="58353"/>
                </a:cubicBezTo>
                <a:cubicBezTo>
                  <a:pt x="4117638" y="59906"/>
                  <a:pt x="4114149" y="62235"/>
                  <a:pt x="4109729" y="59712"/>
                </a:cubicBezTo>
                <a:cubicBezTo>
                  <a:pt x="4105312" y="57189"/>
                  <a:pt x="4091356" y="54277"/>
                  <a:pt x="4088098" y="58159"/>
                </a:cubicBezTo>
                <a:cubicBezTo>
                  <a:pt x="4084842" y="62041"/>
                  <a:pt x="4074608" y="71745"/>
                  <a:pt x="4070188" y="69999"/>
                </a:cubicBezTo>
                <a:cubicBezTo>
                  <a:pt x="4065768" y="68252"/>
                  <a:pt x="4071118" y="55830"/>
                  <a:pt x="4072281" y="51365"/>
                </a:cubicBezTo>
                <a:lnTo>
                  <a:pt x="4075304" y="48066"/>
                </a:lnTo>
                <a:lnTo>
                  <a:pt x="4077632" y="45543"/>
                </a:lnTo>
                <a:cubicBezTo>
                  <a:pt x="4083678" y="45543"/>
                  <a:pt x="4091121" y="45154"/>
                  <a:pt x="4094146" y="44377"/>
                </a:cubicBezTo>
                <a:close/>
                <a:moveTo>
                  <a:pt x="1290977" y="42517"/>
                </a:moveTo>
                <a:lnTo>
                  <a:pt x="1293873" y="50006"/>
                </a:lnTo>
                <a:cubicBezTo>
                  <a:pt x="1297827" y="55247"/>
                  <a:pt x="1294804" y="52724"/>
                  <a:pt x="1287360" y="44184"/>
                </a:cubicBezTo>
                <a:close/>
                <a:moveTo>
                  <a:pt x="4258597" y="38553"/>
                </a:moveTo>
                <a:lnTo>
                  <a:pt x="4260456" y="39523"/>
                </a:lnTo>
                <a:cubicBezTo>
                  <a:pt x="4265806" y="42629"/>
                  <a:pt x="4269528" y="44182"/>
                  <a:pt x="4276274" y="40689"/>
                </a:cubicBezTo>
                <a:lnTo>
                  <a:pt x="4277670" y="39717"/>
                </a:lnTo>
                <a:cubicBezTo>
                  <a:pt x="4283018" y="42242"/>
                  <a:pt x="4283252" y="50200"/>
                  <a:pt x="4278135" y="57187"/>
                </a:cubicBezTo>
                <a:lnTo>
                  <a:pt x="4271622" y="55247"/>
                </a:lnTo>
                <a:cubicBezTo>
                  <a:pt x="4265574" y="53305"/>
                  <a:pt x="4259527" y="50782"/>
                  <a:pt x="4254410" y="47677"/>
                </a:cubicBezTo>
                <a:lnTo>
                  <a:pt x="4251850" y="46124"/>
                </a:lnTo>
                <a:cubicBezTo>
                  <a:pt x="4250688" y="43018"/>
                  <a:pt x="4253712" y="39717"/>
                  <a:pt x="4258597" y="38553"/>
                </a:cubicBezTo>
                <a:close/>
                <a:moveTo>
                  <a:pt x="4018842" y="38384"/>
                </a:moveTo>
                <a:cubicBezTo>
                  <a:pt x="4021459" y="37341"/>
                  <a:pt x="4024367" y="37583"/>
                  <a:pt x="4026926" y="39330"/>
                </a:cubicBezTo>
                <a:lnTo>
                  <a:pt x="4029250" y="43212"/>
                </a:lnTo>
                <a:cubicBezTo>
                  <a:pt x="4032274" y="47870"/>
                  <a:pt x="4035532" y="47483"/>
                  <a:pt x="4040648" y="45735"/>
                </a:cubicBezTo>
                <a:lnTo>
                  <a:pt x="4042740" y="44958"/>
                </a:lnTo>
                <a:cubicBezTo>
                  <a:pt x="4045300" y="44377"/>
                  <a:pt x="4047858" y="45930"/>
                  <a:pt x="4048557" y="48453"/>
                </a:cubicBezTo>
                <a:lnTo>
                  <a:pt x="4047160" y="49423"/>
                </a:lnTo>
                <a:cubicBezTo>
                  <a:pt x="4043905" y="51752"/>
                  <a:pt x="4039021" y="53112"/>
                  <a:pt x="4035532" y="55441"/>
                </a:cubicBezTo>
                <a:lnTo>
                  <a:pt x="4032274" y="57381"/>
                </a:lnTo>
                <a:cubicBezTo>
                  <a:pt x="4029717" y="60486"/>
                  <a:pt x="4009712" y="51946"/>
                  <a:pt x="4012504" y="45154"/>
                </a:cubicBezTo>
                <a:cubicBezTo>
                  <a:pt x="4013899" y="41757"/>
                  <a:pt x="4016225" y="39428"/>
                  <a:pt x="4018842" y="38384"/>
                </a:cubicBezTo>
                <a:close/>
                <a:moveTo>
                  <a:pt x="2286842" y="38360"/>
                </a:moveTo>
                <a:lnTo>
                  <a:pt x="2286378" y="51365"/>
                </a:lnTo>
                <a:cubicBezTo>
                  <a:pt x="2286378" y="52918"/>
                  <a:pt x="2289866" y="55830"/>
                  <a:pt x="2290564" y="55634"/>
                </a:cubicBezTo>
                <a:lnTo>
                  <a:pt x="2304520" y="52335"/>
                </a:lnTo>
                <a:cubicBezTo>
                  <a:pt x="2313824" y="59516"/>
                  <a:pt x="2322198" y="63205"/>
                  <a:pt x="2322896" y="60682"/>
                </a:cubicBezTo>
                <a:cubicBezTo>
                  <a:pt x="2323826" y="57964"/>
                  <a:pt x="2328014" y="52335"/>
                  <a:pt x="2330571" y="54082"/>
                </a:cubicBezTo>
                <a:cubicBezTo>
                  <a:pt x="2333362" y="55830"/>
                  <a:pt x="2341040" y="59129"/>
                  <a:pt x="2341736" y="57576"/>
                </a:cubicBezTo>
                <a:cubicBezTo>
                  <a:pt x="2342434" y="56023"/>
                  <a:pt x="2349646" y="53694"/>
                  <a:pt x="2354996" y="56994"/>
                </a:cubicBezTo>
                <a:lnTo>
                  <a:pt x="2354298" y="58159"/>
                </a:lnTo>
                <a:lnTo>
                  <a:pt x="2350110" y="64758"/>
                </a:lnTo>
                <a:cubicBezTo>
                  <a:pt x="2343831" y="71745"/>
                  <a:pt x="2328246" y="74657"/>
                  <a:pt x="2315453" y="71162"/>
                </a:cubicBezTo>
                <a:lnTo>
                  <a:pt x="2303358" y="68833"/>
                </a:lnTo>
                <a:lnTo>
                  <a:pt x="2293123" y="66893"/>
                </a:lnTo>
                <a:cubicBezTo>
                  <a:pt x="2292659" y="72522"/>
                  <a:pt x="2285448" y="76014"/>
                  <a:pt x="2277538" y="74268"/>
                </a:cubicBezTo>
                <a:lnTo>
                  <a:pt x="2270095" y="72911"/>
                </a:lnTo>
                <a:lnTo>
                  <a:pt x="2253814" y="69999"/>
                </a:lnTo>
                <a:cubicBezTo>
                  <a:pt x="2246371" y="75434"/>
                  <a:pt x="2238696" y="80286"/>
                  <a:pt x="2236601" y="80479"/>
                </a:cubicBezTo>
                <a:cubicBezTo>
                  <a:pt x="2234508" y="80675"/>
                  <a:pt x="2230322" y="77763"/>
                  <a:pt x="2231949" y="73298"/>
                </a:cubicBezTo>
                <a:lnTo>
                  <a:pt x="2222181" y="72715"/>
                </a:lnTo>
                <a:lnTo>
                  <a:pt x="2218459" y="72134"/>
                </a:lnTo>
                <a:cubicBezTo>
                  <a:pt x="2214039" y="69999"/>
                  <a:pt x="2211714" y="64368"/>
                  <a:pt x="2213341" y="59516"/>
                </a:cubicBezTo>
                <a:lnTo>
                  <a:pt x="2202874" y="59710"/>
                </a:lnTo>
                <a:lnTo>
                  <a:pt x="2201246" y="59516"/>
                </a:lnTo>
                <a:cubicBezTo>
                  <a:pt x="2199385" y="57187"/>
                  <a:pt x="2202642" y="55247"/>
                  <a:pt x="2208225" y="55052"/>
                </a:cubicBezTo>
                <a:cubicBezTo>
                  <a:pt x="2213807" y="54858"/>
                  <a:pt x="2224042" y="63788"/>
                  <a:pt x="2229856" y="60876"/>
                </a:cubicBezTo>
                <a:cubicBezTo>
                  <a:pt x="2235438" y="57770"/>
                  <a:pt x="2252884" y="50976"/>
                  <a:pt x="2253582" y="53694"/>
                </a:cubicBezTo>
                <a:cubicBezTo>
                  <a:pt x="2254278" y="56411"/>
                  <a:pt x="2259397" y="62428"/>
                  <a:pt x="2263582" y="61265"/>
                </a:cubicBezTo>
                <a:lnTo>
                  <a:pt x="2267304" y="59906"/>
                </a:lnTo>
                <a:lnTo>
                  <a:pt x="2274283" y="57383"/>
                </a:lnTo>
                <a:cubicBezTo>
                  <a:pt x="2270095" y="50200"/>
                  <a:pt x="2275678" y="41659"/>
                  <a:pt x="2286842" y="38360"/>
                </a:cubicBezTo>
                <a:close/>
                <a:moveTo>
                  <a:pt x="876356" y="35061"/>
                </a:moveTo>
                <a:cubicBezTo>
                  <a:pt x="881474" y="35061"/>
                  <a:pt x="893569" y="37779"/>
                  <a:pt x="890312" y="41272"/>
                </a:cubicBezTo>
                <a:lnTo>
                  <a:pt x="890778" y="43795"/>
                </a:lnTo>
                <a:lnTo>
                  <a:pt x="891242" y="46513"/>
                </a:lnTo>
                <a:cubicBezTo>
                  <a:pt x="894964" y="49036"/>
                  <a:pt x="901711" y="48842"/>
                  <a:pt x="903572" y="47677"/>
                </a:cubicBezTo>
                <a:cubicBezTo>
                  <a:pt x="905432" y="46513"/>
                  <a:pt x="906827" y="47677"/>
                  <a:pt x="906827" y="50395"/>
                </a:cubicBezTo>
                <a:cubicBezTo>
                  <a:pt x="906827" y="53112"/>
                  <a:pt x="902641" y="57189"/>
                  <a:pt x="897523" y="55247"/>
                </a:cubicBezTo>
                <a:cubicBezTo>
                  <a:pt x="892407" y="53307"/>
                  <a:pt x="883567" y="59323"/>
                  <a:pt x="881008" y="54277"/>
                </a:cubicBezTo>
                <a:cubicBezTo>
                  <a:pt x="878216" y="49230"/>
                  <a:pt x="871240" y="35061"/>
                  <a:pt x="876356" y="35061"/>
                </a:cubicBezTo>
                <a:close/>
                <a:moveTo>
                  <a:pt x="1392960" y="35059"/>
                </a:moveTo>
                <a:cubicBezTo>
                  <a:pt x="1397612" y="34478"/>
                  <a:pt x="1410173" y="40493"/>
                  <a:pt x="1410173" y="42629"/>
                </a:cubicBezTo>
                <a:cubicBezTo>
                  <a:pt x="1410173" y="44765"/>
                  <a:pt x="1409008" y="46511"/>
                  <a:pt x="1407382" y="46511"/>
                </a:cubicBezTo>
                <a:lnTo>
                  <a:pt x="1406916" y="46317"/>
                </a:lnTo>
                <a:lnTo>
                  <a:pt x="1405289" y="45347"/>
                </a:lnTo>
                <a:cubicBezTo>
                  <a:pt x="1403660" y="44182"/>
                  <a:pt x="1400869" y="46511"/>
                  <a:pt x="1398776" y="50587"/>
                </a:cubicBezTo>
                <a:cubicBezTo>
                  <a:pt x="1396681" y="54469"/>
                  <a:pt x="1368537" y="62039"/>
                  <a:pt x="1368537" y="58934"/>
                </a:cubicBezTo>
                <a:cubicBezTo>
                  <a:pt x="1368537" y="56022"/>
                  <a:pt x="1370862" y="47677"/>
                  <a:pt x="1373656" y="47481"/>
                </a:cubicBezTo>
                <a:cubicBezTo>
                  <a:pt x="1376447" y="47287"/>
                  <a:pt x="1384818" y="45152"/>
                  <a:pt x="1384818" y="43405"/>
                </a:cubicBezTo>
                <a:cubicBezTo>
                  <a:pt x="1384818" y="41659"/>
                  <a:pt x="1388542" y="35254"/>
                  <a:pt x="1392960" y="35059"/>
                </a:cubicBezTo>
                <a:close/>
                <a:moveTo>
                  <a:pt x="1294337" y="32538"/>
                </a:moveTo>
                <a:lnTo>
                  <a:pt x="1301084" y="34284"/>
                </a:lnTo>
                <a:cubicBezTo>
                  <a:pt x="1302015" y="34478"/>
                  <a:pt x="1303177" y="37001"/>
                  <a:pt x="1302945" y="37001"/>
                </a:cubicBezTo>
                <a:lnTo>
                  <a:pt x="1290977" y="42517"/>
                </a:lnTo>
                <a:lnTo>
                  <a:pt x="1289482" y="38651"/>
                </a:lnTo>
                <a:cubicBezTo>
                  <a:pt x="1288987" y="34720"/>
                  <a:pt x="1290034" y="31664"/>
                  <a:pt x="1294337" y="32538"/>
                </a:cubicBezTo>
                <a:close/>
                <a:moveTo>
                  <a:pt x="991261" y="30985"/>
                </a:moveTo>
                <a:lnTo>
                  <a:pt x="995913" y="31179"/>
                </a:lnTo>
                <a:cubicBezTo>
                  <a:pt x="1000797" y="30596"/>
                  <a:pt x="1006148" y="31566"/>
                  <a:pt x="1007774" y="33314"/>
                </a:cubicBezTo>
                <a:lnTo>
                  <a:pt x="1007774" y="34867"/>
                </a:lnTo>
                <a:cubicBezTo>
                  <a:pt x="1007774" y="37973"/>
                  <a:pt x="1010101" y="43601"/>
                  <a:pt x="1001728" y="42242"/>
                </a:cubicBezTo>
                <a:lnTo>
                  <a:pt x="990099" y="40689"/>
                </a:lnTo>
                <a:cubicBezTo>
                  <a:pt x="986143" y="48066"/>
                  <a:pt x="982656" y="48453"/>
                  <a:pt x="982189" y="41465"/>
                </a:cubicBezTo>
                <a:lnTo>
                  <a:pt x="983352" y="36807"/>
                </a:lnTo>
                <a:cubicBezTo>
                  <a:pt x="984050" y="34478"/>
                  <a:pt x="988702" y="30789"/>
                  <a:pt x="991261" y="30985"/>
                </a:cubicBezTo>
                <a:close/>
                <a:moveTo>
                  <a:pt x="933577" y="29820"/>
                </a:moveTo>
                <a:cubicBezTo>
                  <a:pt x="936891" y="30597"/>
                  <a:pt x="939275" y="32829"/>
                  <a:pt x="940321" y="37196"/>
                </a:cubicBezTo>
                <a:lnTo>
                  <a:pt x="941020" y="39719"/>
                </a:lnTo>
                <a:cubicBezTo>
                  <a:pt x="944277" y="42631"/>
                  <a:pt x="949161" y="42242"/>
                  <a:pt x="951486" y="38749"/>
                </a:cubicBezTo>
                <a:cubicBezTo>
                  <a:pt x="954277" y="35061"/>
                  <a:pt x="956138" y="46124"/>
                  <a:pt x="951952" y="48842"/>
                </a:cubicBezTo>
                <a:cubicBezTo>
                  <a:pt x="947764" y="51559"/>
                  <a:pt x="941718" y="51559"/>
                  <a:pt x="938460" y="48649"/>
                </a:cubicBezTo>
                <a:cubicBezTo>
                  <a:pt x="935205" y="45737"/>
                  <a:pt x="922412" y="39719"/>
                  <a:pt x="921249" y="41272"/>
                </a:cubicBezTo>
                <a:cubicBezTo>
                  <a:pt x="920087" y="42825"/>
                  <a:pt x="915200" y="45930"/>
                  <a:pt x="913340" y="44184"/>
                </a:cubicBezTo>
                <a:cubicBezTo>
                  <a:pt x="911247" y="42438"/>
                  <a:pt x="910316" y="35450"/>
                  <a:pt x="916365" y="32731"/>
                </a:cubicBezTo>
                <a:lnTo>
                  <a:pt x="921249" y="31179"/>
                </a:lnTo>
                <a:cubicBezTo>
                  <a:pt x="926017" y="29723"/>
                  <a:pt x="930262" y="29043"/>
                  <a:pt x="933577" y="29820"/>
                </a:cubicBezTo>
                <a:close/>
                <a:moveTo>
                  <a:pt x="4139970" y="29626"/>
                </a:moveTo>
                <a:cubicBezTo>
                  <a:pt x="4145086" y="31179"/>
                  <a:pt x="4148344" y="33701"/>
                  <a:pt x="4147412" y="35448"/>
                </a:cubicBezTo>
                <a:cubicBezTo>
                  <a:pt x="4146484" y="37003"/>
                  <a:pt x="4146017" y="42048"/>
                  <a:pt x="4149272" y="42438"/>
                </a:cubicBezTo>
                <a:cubicBezTo>
                  <a:pt x="4152298" y="42825"/>
                  <a:pt x="4161136" y="45154"/>
                  <a:pt x="4161136" y="47096"/>
                </a:cubicBezTo>
                <a:cubicBezTo>
                  <a:pt x="4161136" y="49036"/>
                  <a:pt x="4154622" y="54664"/>
                  <a:pt x="4146716" y="55830"/>
                </a:cubicBezTo>
                <a:lnTo>
                  <a:pt x="4142760" y="52335"/>
                </a:lnTo>
                <a:cubicBezTo>
                  <a:pt x="4136014" y="46513"/>
                  <a:pt x="4136481" y="46707"/>
                  <a:pt x="4129968" y="52142"/>
                </a:cubicBezTo>
                <a:lnTo>
                  <a:pt x="4127641" y="54277"/>
                </a:lnTo>
                <a:cubicBezTo>
                  <a:pt x="4122525" y="55441"/>
                  <a:pt x="4117638" y="53112"/>
                  <a:pt x="4116942" y="48842"/>
                </a:cubicBezTo>
                <a:cubicBezTo>
                  <a:pt x="4116012" y="44765"/>
                  <a:pt x="4133458" y="40689"/>
                  <a:pt x="4129736" y="39719"/>
                </a:cubicBezTo>
                <a:cubicBezTo>
                  <a:pt x="4126246" y="38943"/>
                  <a:pt x="4119500" y="36226"/>
                  <a:pt x="4119500" y="34867"/>
                </a:cubicBezTo>
                <a:lnTo>
                  <a:pt x="4120198" y="34673"/>
                </a:lnTo>
                <a:cubicBezTo>
                  <a:pt x="4125316" y="32925"/>
                  <a:pt x="4130432" y="30596"/>
                  <a:pt x="4135782" y="30015"/>
                </a:cubicBezTo>
                <a:close/>
                <a:moveTo>
                  <a:pt x="1254098" y="24384"/>
                </a:moveTo>
                <a:cubicBezTo>
                  <a:pt x="1258052" y="28267"/>
                  <a:pt x="1265031" y="37583"/>
                  <a:pt x="1263634" y="38747"/>
                </a:cubicBezTo>
                <a:lnTo>
                  <a:pt x="1261773" y="39330"/>
                </a:lnTo>
                <a:cubicBezTo>
                  <a:pt x="1241304" y="46317"/>
                  <a:pt x="1241304" y="46124"/>
                  <a:pt x="1233861" y="62428"/>
                </a:cubicBezTo>
                <a:lnTo>
                  <a:pt x="1233397" y="63398"/>
                </a:lnTo>
                <a:cubicBezTo>
                  <a:pt x="1230838" y="63788"/>
                  <a:pt x="1225256" y="57964"/>
                  <a:pt x="1221302" y="50589"/>
                </a:cubicBezTo>
                <a:lnTo>
                  <a:pt x="1215488" y="44377"/>
                </a:lnTo>
                <a:lnTo>
                  <a:pt x="1209207" y="37971"/>
                </a:lnTo>
                <a:cubicBezTo>
                  <a:pt x="1199204" y="38166"/>
                  <a:pt x="1194088" y="35641"/>
                  <a:pt x="1198274" y="32342"/>
                </a:cubicBezTo>
                <a:lnTo>
                  <a:pt x="1202694" y="30013"/>
                </a:lnTo>
                <a:cubicBezTo>
                  <a:pt x="1204787" y="29043"/>
                  <a:pt x="1209207" y="30596"/>
                  <a:pt x="1211766" y="29819"/>
                </a:cubicBezTo>
                <a:cubicBezTo>
                  <a:pt x="1231304" y="23802"/>
                  <a:pt x="1231070" y="23802"/>
                  <a:pt x="1241304" y="35448"/>
                </a:cubicBezTo>
                <a:lnTo>
                  <a:pt x="1242235" y="36418"/>
                </a:lnTo>
                <a:cubicBezTo>
                  <a:pt x="1244794" y="38166"/>
                  <a:pt x="1246887" y="37001"/>
                  <a:pt x="1246887" y="33701"/>
                </a:cubicBezTo>
                <a:cubicBezTo>
                  <a:pt x="1246887" y="30402"/>
                  <a:pt x="1250144" y="20503"/>
                  <a:pt x="1254098" y="24384"/>
                </a:cubicBezTo>
                <a:close/>
                <a:moveTo>
                  <a:pt x="1352723" y="23997"/>
                </a:moveTo>
                <a:lnTo>
                  <a:pt x="1354816" y="29043"/>
                </a:lnTo>
                <a:cubicBezTo>
                  <a:pt x="1359236" y="38943"/>
                  <a:pt x="1342254" y="38749"/>
                  <a:pt x="1338999" y="45737"/>
                </a:cubicBezTo>
                <a:cubicBezTo>
                  <a:pt x="1336672" y="50782"/>
                  <a:pt x="1319228" y="45930"/>
                  <a:pt x="1316669" y="38553"/>
                </a:cubicBezTo>
                <a:lnTo>
                  <a:pt x="1315739" y="35061"/>
                </a:lnTo>
                <a:cubicBezTo>
                  <a:pt x="1316203" y="29819"/>
                  <a:pt x="1322716" y="27103"/>
                  <a:pt x="1329927" y="28849"/>
                </a:cubicBezTo>
                <a:cubicBezTo>
                  <a:pt x="1337138" y="30596"/>
                  <a:pt x="1353653" y="17786"/>
                  <a:pt x="1352723" y="23997"/>
                </a:cubicBezTo>
                <a:close/>
                <a:moveTo>
                  <a:pt x="4588189" y="23027"/>
                </a:moveTo>
                <a:cubicBezTo>
                  <a:pt x="4591447" y="23027"/>
                  <a:pt x="4595168" y="25161"/>
                  <a:pt x="4590284" y="27686"/>
                </a:cubicBezTo>
                <a:lnTo>
                  <a:pt x="4598658" y="30791"/>
                </a:lnTo>
                <a:cubicBezTo>
                  <a:pt x="4602146" y="31955"/>
                  <a:pt x="4605635" y="33121"/>
                  <a:pt x="4609124" y="34091"/>
                </a:cubicBezTo>
                <a:lnTo>
                  <a:pt x="4612614" y="35061"/>
                </a:lnTo>
                <a:cubicBezTo>
                  <a:pt x="4616800" y="36031"/>
                  <a:pt x="4617498" y="38166"/>
                  <a:pt x="4614240" y="40108"/>
                </a:cubicBezTo>
                <a:lnTo>
                  <a:pt x="4613776" y="41855"/>
                </a:lnTo>
                <a:lnTo>
                  <a:pt x="4612846" y="45154"/>
                </a:lnTo>
                <a:cubicBezTo>
                  <a:pt x="4613310" y="49619"/>
                  <a:pt x="4617266" y="52335"/>
                  <a:pt x="4621684" y="51365"/>
                </a:cubicBezTo>
                <a:cubicBezTo>
                  <a:pt x="4626104" y="50202"/>
                  <a:pt x="4636804" y="48066"/>
                  <a:pt x="4637269" y="48649"/>
                </a:cubicBezTo>
                <a:cubicBezTo>
                  <a:pt x="4637500" y="49230"/>
                  <a:pt x="4635874" y="51754"/>
                  <a:pt x="4632617" y="53307"/>
                </a:cubicBezTo>
                <a:cubicBezTo>
                  <a:pt x="4629363" y="54860"/>
                  <a:pt x="4624942" y="61265"/>
                  <a:pt x="4629826" y="64370"/>
                </a:cubicBezTo>
                <a:lnTo>
                  <a:pt x="4639362" y="58742"/>
                </a:lnTo>
                <a:lnTo>
                  <a:pt x="4642152" y="56994"/>
                </a:lnTo>
                <a:cubicBezTo>
                  <a:pt x="4649132" y="57966"/>
                  <a:pt x="4656344" y="54664"/>
                  <a:pt x="4657971" y="49812"/>
                </a:cubicBezTo>
                <a:cubicBezTo>
                  <a:pt x="4659830" y="44767"/>
                  <a:pt x="4666579" y="30791"/>
                  <a:pt x="4668438" y="31955"/>
                </a:cubicBezTo>
                <a:cubicBezTo>
                  <a:pt x="4670300" y="33121"/>
                  <a:pt x="4673322" y="40108"/>
                  <a:pt x="4671231" y="44377"/>
                </a:cubicBezTo>
                <a:lnTo>
                  <a:pt x="4667275" y="47290"/>
                </a:lnTo>
                <a:cubicBezTo>
                  <a:pt x="4659134" y="53307"/>
                  <a:pt x="4665879" y="56413"/>
                  <a:pt x="4671462" y="59129"/>
                </a:cubicBezTo>
                <a:cubicBezTo>
                  <a:pt x="4677742" y="62041"/>
                  <a:pt x="4685650" y="62428"/>
                  <a:pt x="4690302" y="57383"/>
                </a:cubicBezTo>
                <a:cubicBezTo>
                  <a:pt x="4693324" y="54084"/>
                  <a:pt x="4693560" y="49812"/>
                  <a:pt x="4695421" y="46124"/>
                </a:cubicBezTo>
                <a:cubicBezTo>
                  <a:pt x="4697046" y="42825"/>
                  <a:pt x="4701466" y="43018"/>
                  <a:pt x="4708447" y="45930"/>
                </a:cubicBezTo>
                <a:cubicBezTo>
                  <a:pt x="4710770" y="46900"/>
                  <a:pt x="4713795" y="47677"/>
                  <a:pt x="4716584" y="47872"/>
                </a:cubicBezTo>
                <a:lnTo>
                  <a:pt x="4723564" y="48066"/>
                </a:lnTo>
                <a:cubicBezTo>
                  <a:pt x="4730309" y="45737"/>
                  <a:pt x="4741242" y="46707"/>
                  <a:pt x="4747754" y="50202"/>
                </a:cubicBezTo>
                <a:lnTo>
                  <a:pt x="4751708" y="47677"/>
                </a:lnTo>
                <a:cubicBezTo>
                  <a:pt x="4763571" y="39913"/>
                  <a:pt x="4774038" y="47677"/>
                  <a:pt x="4784504" y="48649"/>
                </a:cubicBezTo>
                <a:lnTo>
                  <a:pt x="4791016" y="49036"/>
                </a:lnTo>
                <a:cubicBezTo>
                  <a:pt x="4796135" y="47677"/>
                  <a:pt x="4805671" y="42825"/>
                  <a:pt x="4812184" y="37973"/>
                </a:cubicBezTo>
                <a:lnTo>
                  <a:pt x="4822186" y="42242"/>
                </a:lnTo>
                <a:lnTo>
                  <a:pt x="4824511" y="43214"/>
                </a:lnTo>
                <a:cubicBezTo>
                  <a:pt x="4828468" y="43795"/>
                  <a:pt x="4832188" y="42242"/>
                  <a:pt x="4832652" y="40108"/>
                </a:cubicBezTo>
                <a:cubicBezTo>
                  <a:pt x="4833351" y="37779"/>
                  <a:pt x="4837072" y="30791"/>
                  <a:pt x="4838934" y="33121"/>
                </a:cubicBezTo>
                <a:cubicBezTo>
                  <a:pt x="4840794" y="35643"/>
                  <a:pt x="4854285" y="38166"/>
                  <a:pt x="4863823" y="31761"/>
                </a:cubicBezTo>
                <a:lnTo>
                  <a:pt x="4874988" y="34867"/>
                </a:lnTo>
                <a:cubicBezTo>
                  <a:pt x="4884056" y="37390"/>
                  <a:pt x="4895688" y="31761"/>
                  <a:pt x="4904527" y="38166"/>
                </a:cubicBezTo>
                <a:cubicBezTo>
                  <a:pt x="4904992" y="38555"/>
                  <a:pt x="4908714" y="37779"/>
                  <a:pt x="4908714" y="37390"/>
                </a:cubicBezTo>
                <a:cubicBezTo>
                  <a:pt x="4908714" y="27490"/>
                  <a:pt x="4920808" y="29043"/>
                  <a:pt x="4925460" y="31761"/>
                </a:cubicBezTo>
                <a:cubicBezTo>
                  <a:pt x="4937325" y="38749"/>
                  <a:pt x="4941510" y="32731"/>
                  <a:pt x="4946860" y="27686"/>
                </a:cubicBezTo>
                <a:lnTo>
                  <a:pt x="4948489" y="26133"/>
                </a:lnTo>
                <a:cubicBezTo>
                  <a:pt x="4949651" y="22251"/>
                  <a:pt x="4951047" y="21279"/>
                  <a:pt x="4951977" y="24191"/>
                </a:cubicBezTo>
                <a:lnTo>
                  <a:pt x="4953000" y="25451"/>
                </a:lnTo>
                <a:lnTo>
                  <a:pt x="4953000" y="388271"/>
                </a:lnTo>
                <a:lnTo>
                  <a:pt x="4933603" y="392596"/>
                </a:lnTo>
                <a:lnTo>
                  <a:pt x="4936159" y="401523"/>
                </a:lnTo>
                <a:lnTo>
                  <a:pt x="4936626" y="403076"/>
                </a:lnTo>
                <a:cubicBezTo>
                  <a:pt x="4938255" y="404629"/>
                  <a:pt x="4942440" y="405795"/>
                  <a:pt x="4945930" y="405795"/>
                </a:cubicBezTo>
                <a:lnTo>
                  <a:pt x="4946162" y="405405"/>
                </a:lnTo>
                <a:lnTo>
                  <a:pt x="4953000" y="400665"/>
                </a:lnTo>
                <a:lnTo>
                  <a:pt x="4953000" y="442889"/>
                </a:lnTo>
                <a:lnTo>
                  <a:pt x="4951744" y="442479"/>
                </a:lnTo>
                <a:cubicBezTo>
                  <a:pt x="4949420" y="438791"/>
                  <a:pt x="4931742" y="447720"/>
                  <a:pt x="4925924" y="449467"/>
                </a:cubicBezTo>
                <a:lnTo>
                  <a:pt x="4920110" y="450437"/>
                </a:lnTo>
                <a:lnTo>
                  <a:pt x="4916856" y="451020"/>
                </a:lnTo>
                <a:cubicBezTo>
                  <a:pt x="4913598" y="455485"/>
                  <a:pt x="4909413" y="457814"/>
                  <a:pt x="4907783" y="455872"/>
                </a:cubicBezTo>
                <a:cubicBezTo>
                  <a:pt x="4906154" y="453932"/>
                  <a:pt x="4900109" y="449854"/>
                  <a:pt x="4898248" y="451020"/>
                </a:cubicBezTo>
                <a:cubicBezTo>
                  <a:pt x="4896387" y="452183"/>
                  <a:pt x="4891735" y="453932"/>
                  <a:pt x="4890571" y="453349"/>
                </a:cubicBezTo>
                <a:lnTo>
                  <a:pt x="4890571" y="452766"/>
                </a:lnTo>
                <a:cubicBezTo>
                  <a:pt x="4890571" y="442673"/>
                  <a:pt x="4884056" y="431803"/>
                  <a:pt x="4899642" y="423652"/>
                </a:cubicBezTo>
                <a:lnTo>
                  <a:pt x="4901502" y="422680"/>
                </a:lnTo>
                <a:cubicBezTo>
                  <a:pt x="4900805" y="419381"/>
                  <a:pt x="4898248" y="416664"/>
                  <a:pt x="4895920" y="416664"/>
                </a:cubicBezTo>
                <a:cubicBezTo>
                  <a:pt x="4893596" y="416858"/>
                  <a:pt x="4884292" y="423456"/>
                  <a:pt x="4877312" y="429474"/>
                </a:cubicBezTo>
                <a:lnTo>
                  <a:pt x="4879172" y="431027"/>
                </a:lnTo>
                <a:cubicBezTo>
                  <a:pt x="4888476" y="439761"/>
                  <a:pt x="4872197" y="439180"/>
                  <a:pt x="4871266" y="443449"/>
                </a:cubicBezTo>
                <a:cubicBezTo>
                  <a:pt x="4870799" y="445196"/>
                  <a:pt x="4871730" y="447720"/>
                  <a:pt x="4873590" y="449078"/>
                </a:cubicBezTo>
                <a:cubicBezTo>
                  <a:pt x="4876615" y="451602"/>
                  <a:pt x="4879172" y="453736"/>
                  <a:pt x="4871963" y="453932"/>
                </a:cubicBezTo>
                <a:lnTo>
                  <a:pt x="4855680" y="454708"/>
                </a:lnTo>
                <a:cubicBezTo>
                  <a:pt x="4853820" y="459754"/>
                  <a:pt x="4851492" y="464412"/>
                  <a:pt x="4850796" y="464801"/>
                </a:cubicBezTo>
                <a:cubicBezTo>
                  <a:pt x="4850098" y="465189"/>
                  <a:pt x="4844748" y="465189"/>
                  <a:pt x="4841492" y="463249"/>
                </a:cubicBezTo>
                <a:cubicBezTo>
                  <a:pt x="4838003" y="461307"/>
                  <a:pt x="4828000" y="455678"/>
                  <a:pt x="4824047" y="457037"/>
                </a:cubicBezTo>
                <a:cubicBezTo>
                  <a:pt x="4820095" y="458395"/>
                  <a:pt x="4809860" y="458784"/>
                  <a:pt x="4811022" y="454125"/>
                </a:cubicBezTo>
                <a:cubicBezTo>
                  <a:pt x="4812184" y="449660"/>
                  <a:pt x="4810791" y="440537"/>
                  <a:pt x="4805208" y="443062"/>
                </a:cubicBezTo>
                <a:cubicBezTo>
                  <a:pt x="4799624" y="445585"/>
                  <a:pt x="4785434" y="437821"/>
                  <a:pt x="4783575" y="438597"/>
                </a:cubicBezTo>
                <a:lnTo>
                  <a:pt x="4783110" y="439567"/>
                </a:lnTo>
                <a:cubicBezTo>
                  <a:pt x="4782643" y="440733"/>
                  <a:pt x="4782411" y="442866"/>
                  <a:pt x="4783575" y="443643"/>
                </a:cubicBezTo>
                <a:cubicBezTo>
                  <a:pt x="4789156" y="447914"/>
                  <a:pt x="4795668" y="451602"/>
                  <a:pt x="4801019" y="455872"/>
                </a:cubicBezTo>
                <a:lnTo>
                  <a:pt x="4802183" y="456842"/>
                </a:lnTo>
                <a:cubicBezTo>
                  <a:pt x="4801019" y="459367"/>
                  <a:pt x="4796599" y="461500"/>
                  <a:pt x="4792414" y="461500"/>
                </a:cubicBezTo>
                <a:lnTo>
                  <a:pt x="4789622" y="460337"/>
                </a:lnTo>
                <a:cubicBezTo>
                  <a:pt x="4787762" y="459560"/>
                  <a:pt x="4788924" y="456065"/>
                  <a:pt x="4787063" y="454902"/>
                </a:cubicBezTo>
                <a:cubicBezTo>
                  <a:pt x="4783575" y="452766"/>
                  <a:pt x="4778923" y="451407"/>
                  <a:pt x="4774505" y="449854"/>
                </a:cubicBezTo>
                <a:cubicBezTo>
                  <a:pt x="4774271" y="449854"/>
                  <a:pt x="4771014" y="452766"/>
                  <a:pt x="4770548" y="454512"/>
                </a:cubicBezTo>
                <a:cubicBezTo>
                  <a:pt x="4769853" y="458784"/>
                  <a:pt x="4768923" y="463249"/>
                  <a:pt x="4779388" y="462859"/>
                </a:cubicBezTo>
                <a:lnTo>
                  <a:pt x="4780550" y="462859"/>
                </a:lnTo>
                <a:cubicBezTo>
                  <a:pt x="4783110" y="467518"/>
                  <a:pt x="4777527" y="471206"/>
                  <a:pt x="4767992" y="471400"/>
                </a:cubicBezTo>
                <a:lnTo>
                  <a:pt x="4761012" y="471206"/>
                </a:lnTo>
                <a:cubicBezTo>
                  <a:pt x="4754731" y="471013"/>
                  <a:pt x="4753336" y="472565"/>
                  <a:pt x="4751011" y="476641"/>
                </a:cubicBezTo>
                <a:lnTo>
                  <a:pt x="4747754" y="481882"/>
                </a:lnTo>
                <a:cubicBezTo>
                  <a:pt x="4739844" y="478581"/>
                  <a:pt x="4729146" y="473729"/>
                  <a:pt x="4724028" y="471013"/>
                </a:cubicBezTo>
                <a:lnTo>
                  <a:pt x="4719376" y="471789"/>
                </a:lnTo>
                <a:cubicBezTo>
                  <a:pt x="4711002" y="472952"/>
                  <a:pt x="4702864" y="475475"/>
                  <a:pt x="4694954" y="478194"/>
                </a:cubicBezTo>
                <a:lnTo>
                  <a:pt x="4684256" y="482076"/>
                </a:lnTo>
                <a:cubicBezTo>
                  <a:pt x="4671462" y="483629"/>
                  <a:pt x="4644712" y="487898"/>
                  <a:pt x="4624711" y="491393"/>
                </a:cubicBezTo>
                <a:lnTo>
                  <a:pt x="4618892" y="488481"/>
                </a:lnTo>
                <a:cubicBezTo>
                  <a:pt x="4602146" y="479940"/>
                  <a:pt x="4592841" y="486734"/>
                  <a:pt x="4583074" y="494305"/>
                </a:cubicBezTo>
                <a:lnTo>
                  <a:pt x="4581676" y="495275"/>
                </a:lnTo>
                <a:cubicBezTo>
                  <a:pt x="4580050" y="496245"/>
                  <a:pt x="4572607" y="494305"/>
                  <a:pt x="4565396" y="490810"/>
                </a:cubicBezTo>
                <a:lnTo>
                  <a:pt x="4557022" y="494692"/>
                </a:lnTo>
                <a:cubicBezTo>
                  <a:pt x="4547252" y="499350"/>
                  <a:pt x="4551672" y="492946"/>
                  <a:pt x="4550043" y="490810"/>
                </a:cubicBezTo>
                <a:lnTo>
                  <a:pt x="4549579" y="490033"/>
                </a:lnTo>
                <a:cubicBezTo>
                  <a:pt x="4547486" y="489646"/>
                  <a:pt x="4545391" y="490227"/>
                  <a:pt x="4544927" y="491393"/>
                </a:cubicBezTo>
                <a:cubicBezTo>
                  <a:pt x="4544460" y="492363"/>
                  <a:pt x="4539344" y="495275"/>
                  <a:pt x="4535391" y="494109"/>
                </a:cubicBezTo>
                <a:lnTo>
                  <a:pt x="4531671" y="492946"/>
                </a:lnTo>
                <a:cubicBezTo>
                  <a:pt x="4517945" y="488674"/>
                  <a:pt x="4517248" y="488674"/>
                  <a:pt x="4499801" y="495081"/>
                </a:cubicBezTo>
                <a:lnTo>
                  <a:pt x="4498407" y="495662"/>
                </a:lnTo>
                <a:cubicBezTo>
                  <a:pt x="4496779" y="496051"/>
                  <a:pt x="4490964" y="496634"/>
                  <a:pt x="4485614" y="496828"/>
                </a:cubicBezTo>
                <a:cubicBezTo>
                  <a:pt x="4480032" y="497215"/>
                  <a:pt x="4464446" y="496245"/>
                  <a:pt x="4463284" y="494498"/>
                </a:cubicBezTo>
                <a:cubicBezTo>
                  <a:pt x="4462121" y="492946"/>
                  <a:pt x="4457469" y="490616"/>
                  <a:pt x="4455376" y="492752"/>
                </a:cubicBezTo>
                <a:cubicBezTo>
                  <a:pt x="4453281" y="494885"/>
                  <a:pt x="4442816" y="500710"/>
                  <a:pt x="4436768" y="500710"/>
                </a:cubicBezTo>
                <a:lnTo>
                  <a:pt x="4431418" y="501097"/>
                </a:lnTo>
                <a:lnTo>
                  <a:pt x="4428160" y="501292"/>
                </a:lnTo>
                <a:cubicBezTo>
                  <a:pt x="4422812" y="496245"/>
                  <a:pt x="4416532" y="495081"/>
                  <a:pt x="4414204" y="498768"/>
                </a:cubicBezTo>
                <a:cubicBezTo>
                  <a:pt x="4411880" y="502456"/>
                  <a:pt x="4430952" y="505174"/>
                  <a:pt x="4434673" y="504009"/>
                </a:cubicBezTo>
                <a:cubicBezTo>
                  <a:pt x="4438395" y="502845"/>
                  <a:pt x="4442816" y="510220"/>
                  <a:pt x="4437000" y="514878"/>
                </a:cubicBezTo>
                <a:lnTo>
                  <a:pt x="4428395" y="514296"/>
                </a:lnTo>
                <a:cubicBezTo>
                  <a:pt x="4424905" y="514102"/>
                  <a:pt x="4421882" y="511190"/>
                  <a:pt x="4418392" y="510220"/>
                </a:cubicBezTo>
                <a:lnTo>
                  <a:pt x="4406065" y="507504"/>
                </a:lnTo>
                <a:cubicBezTo>
                  <a:pt x="4409552" y="500710"/>
                  <a:pt x="4407461" y="497215"/>
                  <a:pt x="4401413" y="499740"/>
                </a:cubicBezTo>
                <a:cubicBezTo>
                  <a:pt x="4395132" y="502262"/>
                  <a:pt x="4382340" y="510803"/>
                  <a:pt x="4384201" y="513715"/>
                </a:cubicBezTo>
                <a:lnTo>
                  <a:pt x="4386527" y="514102"/>
                </a:lnTo>
                <a:lnTo>
                  <a:pt x="4393040" y="515072"/>
                </a:lnTo>
                <a:cubicBezTo>
                  <a:pt x="4396063" y="518954"/>
                  <a:pt x="4391874" y="522449"/>
                  <a:pt x="4383736" y="522836"/>
                </a:cubicBezTo>
                <a:cubicBezTo>
                  <a:pt x="4375594" y="523419"/>
                  <a:pt x="4359078" y="514296"/>
                  <a:pt x="4362102" y="511966"/>
                </a:cubicBezTo>
                <a:lnTo>
                  <a:pt x="4361406" y="510220"/>
                </a:lnTo>
                <a:cubicBezTo>
                  <a:pt x="4360241" y="507114"/>
                  <a:pt x="4356289" y="504591"/>
                  <a:pt x="4353032" y="502069"/>
                </a:cubicBezTo>
                <a:cubicBezTo>
                  <a:pt x="4352102" y="501292"/>
                  <a:pt x="4349076" y="501292"/>
                  <a:pt x="4347216" y="501486"/>
                </a:cubicBezTo>
                <a:cubicBezTo>
                  <a:pt x="4340238" y="502262"/>
                  <a:pt x="4344890" y="513519"/>
                  <a:pt x="4334424" y="509637"/>
                </a:cubicBezTo>
                <a:cubicBezTo>
                  <a:pt x="4327677" y="507114"/>
                  <a:pt x="4316280" y="504202"/>
                  <a:pt x="4315582" y="505951"/>
                </a:cubicBezTo>
                <a:lnTo>
                  <a:pt x="4311164" y="516431"/>
                </a:lnTo>
                <a:cubicBezTo>
                  <a:pt x="4315351" y="522060"/>
                  <a:pt x="4312094" y="526718"/>
                  <a:pt x="4304186" y="526524"/>
                </a:cubicBezTo>
                <a:lnTo>
                  <a:pt x="4299301" y="524584"/>
                </a:lnTo>
                <a:cubicBezTo>
                  <a:pt x="4292322" y="522060"/>
                  <a:pt x="4288834" y="517790"/>
                  <a:pt x="4297208" y="512938"/>
                </a:cubicBezTo>
                <a:lnTo>
                  <a:pt x="4301162" y="510609"/>
                </a:lnTo>
                <a:cubicBezTo>
                  <a:pt x="4305814" y="504979"/>
                  <a:pt x="4295113" y="503426"/>
                  <a:pt x="4277436" y="507308"/>
                </a:cubicBezTo>
                <a:lnTo>
                  <a:pt x="4279296" y="520507"/>
                </a:lnTo>
                <a:cubicBezTo>
                  <a:pt x="4279762" y="523225"/>
                  <a:pt x="4271389" y="523808"/>
                  <a:pt x="4267436" y="520120"/>
                </a:cubicBezTo>
                <a:cubicBezTo>
                  <a:pt x="4265340" y="518178"/>
                  <a:pt x="4264410" y="515268"/>
                  <a:pt x="4261853" y="514296"/>
                </a:cubicBezTo>
                <a:lnTo>
                  <a:pt x="4258597" y="513132"/>
                </a:lnTo>
                <a:cubicBezTo>
                  <a:pt x="4253945" y="513132"/>
                  <a:pt x="4250688" y="512162"/>
                  <a:pt x="4251384" y="510996"/>
                </a:cubicBezTo>
                <a:cubicBezTo>
                  <a:pt x="4252082" y="509833"/>
                  <a:pt x="4247662" y="503426"/>
                  <a:pt x="4239989" y="499157"/>
                </a:cubicBezTo>
                <a:lnTo>
                  <a:pt x="4231382" y="505368"/>
                </a:lnTo>
                <a:cubicBezTo>
                  <a:pt x="4229521" y="506727"/>
                  <a:pt x="4223706" y="506921"/>
                  <a:pt x="4223706" y="507504"/>
                </a:cubicBezTo>
                <a:cubicBezTo>
                  <a:pt x="4223472" y="515655"/>
                  <a:pt x="4219054" y="515268"/>
                  <a:pt x="4210214" y="511773"/>
                </a:cubicBezTo>
                <a:cubicBezTo>
                  <a:pt x="4202773" y="508861"/>
                  <a:pt x="4193468" y="505951"/>
                  <a:pt x="4190444" y="516431"/>
                </a:cubicBezTo>
                <a:cubicBezTo>
                  <a:pt x="4189282" y="520896"/>
                  <a:pt x="4180442" y="521866"/>
                  <a:pt x="4172766" y="522836"/>
                </a:cubicBezTo>
                <a:lnTo>
                  <a:pt x="4157880" y="524778"/>
                </a:lnTo>
                <a:cubicBezTo>
                  <a:pt x="4154622" y="532736"/>
                  <a:pt x="4149040" y="539141"/>
                  <a:pt x="4145086" y="539141"/>
                </a:cubicBezTo>
                <a:cubicBezTo>
                  <a:pt x="4141365" y="539141"/>
                  <a:pt x="4130666" y="537783"/>
                  <a:pt x="4130898" y="536035"/>
                </a:cubicBezTo>
                <a:lnTo>
                  <a:pt x="4131130" y="536035"/>
                </a:lnTo>
                <a:lnTo>
                  <a:pt x="4147646" y="535258"/>
                </a:lnTo>
                <a:cubicBezTo>
                  <a:pt x="4143458" y="527494"/>
                  <a:pt x="4136249" y="522642"/>
                  <a:pt x="4131597" y="524389"/>
                </a:cubicBezTo>
                <a:lnTo>
                  <a:pt x="4128108" y="524972"/>
                </a:lnTo>
                <a:lnTo>
                  <a:pt x="4124618" y="525554"/>
                </a:lnTo>
                <a:cubicBezTo>
                  <a:pt x="4120664" y="525361"/>
                  <a:pt x="4119502" y="523612"/>
                  <a:pt x="4122293" y="521672"/>
                </a:cubicBezTo>
                <a:lnTo>
                  <a:pt x="4121826" y="520702"/>
                </a:lnTo>
                <a:cubicBezTo>
                  <a:pt x="4116244" y="511386"/>
                  <a:pt x="4096706" y="506144"/>
                  <a:pt x="4080657" y="510996"/>
                </a:cubicBezTo>
                <a:lnTo>
                  <a:pt x="4076936" y="512162"/>
                </a:lnTo>
                <a:cubicBezTo>
                  <a:pt x="4073678" y="517208"/>
                  <a:pt x="4067864" y="521866"/>
                  <a:pt x="4063910" y="522836"/>
                </a:cubicBezTo>
                <a:lnTo>
                  <a:pt x="4062980" y="522060"/>
                </a:lnTo>
                <a:cubicBezTo>
                  <a:pt x="4060652" y="520120"/>
                  <a:pt x="4060420" y="517014"/>
                  <a:pt x="4058096" y="515072"/>
                </a:cubicBezTo>
                <a:cubicBezTo>
                  <a:pt x="4052745" y="510413"/>
                  <a:pt x="4046464" y="506338"/>
                  <a:pt x="4038322" y="513326"/>
                </a:cubicBezTo>
                <a:cubicBezTo>
                  <a:pt x="4034137" y="511190"/>
                  <a:pt x="4030880" y="514491"/>
                  <a:pt x="4030880" y="520507"/>
                </a:cubicBezTo>
                <a:cubicBezTo>
                  <a:pt x="4030880" y="526524"/>
                  <a:pt x="4025532" y="543799"/>
                  <a:pt x="4023436" y="543799"/>
                </a:cubicBezTo>
                <a:cubicBezTo>
                  <a:pt x="4021344" y="543799"/>
                  <a:pt x="4014830" y="538364"/>
                  <a:pt x="4012272" y="531376"/>
                </a:cubicBezTo>
                <a:lnTo>
                  <a:pt x="4006457" y="527494"/>
                </a:lnTo>
                <a:cubicBezTo>
                  <a:pt x="4002037" y="524584"/>
                  <a:pt x="3992968" y="525748"/>
                  <a:pt x="3987617" y="530600"/>
                </a:cubicBezTo>
                <a:cubicBezTo>
                  <a:pt x="3986686" y="531376"/>
                  <a:pt x="3979942" y="530213"/>
                  <a:pt x="3979708" y="529630"/>
                </a:cubicBezTo>
                <a:cubicBezTo>
                  <a:pt x="3977614" y="518373"/>
                  <a:pt x="3960636" y="520507"/>
                  <a:pt x="3957146" y="522836"/>
                </a:cubicBezTo>
                <a:lnTo>
                  <a:pt x="3948074" y="529047"/>
                </a:lnTo>
                <a:cubicBezTo>
                  <a:pt x="3937144" y="528466"/>
                  <a:pt x="3928304" y="529436"/>
                  <a:pt x="3928304" y="531376"/>
                </a:cubicBezTo>
                <a:cubicBezTo>
                  <a:pt x="3928304" y="533319"/>
                  <a:pt x="3936445" y="540500"/>
                  <a:pt x="3946448" y="542052"/>
                </a:cubicBezTo>
                <a:lnTo>
                  <a:pt x="3954586" y="536424"/>
                </a:lnTo>
                <a:lnTo>
                  <a:pt x="3956216" y="535454"/>
                </a:lnTo>
                <a:cubicBezTo>
                  <a:pt x="3960868" y="536424"/>
                  <a:pt x="3966450" y="538947"/>
                  <a:pt x="3968777" y="541083"/>
                </a:cubicBezTo>
                <a:cubicBezTo>
                  <a:pt x="3971102" y="543218"/>
                  <a:pt x="3982733" y="543218"/>
                  <a:pt x="3985988" y="547100"/>
                </a:cubicBezTo>
                <a:lnTo>
                  <a:pt x="3989942" y="547877"/>
                </a:lnTo>
                <a:cubicBezTo>
                  <a:pt x="3999712" y="549817"/>
                  <a:pt x="3994594" y="541470"/>
                  <a:pt x="3999944" y="539917"/>
                </a:cubicBezTo>
                <a:cubicBezTo>
                  <a:pt x="4000642" y="539723"/>
                  <a:pt x="4002736" y="541859"/>
                  <a:pt x="4004364" y="542246"/>
                </a:cubicBezTo>
                <a:lnTo>
                  <a:pt x="4008086" y="543218"/>
                </a:lnTo>
                <a:cubicBezTo>
                  <a:pt x="4012970" y="543799"/>
                  <a:pt x="4019250" y="545158"/>
                  <a:pt x="4022042" y="545935"/>
                </a:cubicBezTo>
                <a:cubicBezTo>
                  <a:pt x="4024601" y="546711"/>
                  <a:pt x="4033670" y="543995"/>
                  <a:pt x="4033438" y="539917"/>
                </a:cubicBezTo>
                <a:lnTo>
                  <a:pt x="4035766" y="537394"/>
                </a:lnTo>
                <a:cubicBezTo>
                  <a:pt x="4039952" y="532736"/>
                  <a:pt x="4056698" y="535648"/>
                  <a:pt x="4058792" y="541083"/>
                </a:cubicBezTo>
                <a:cubicBezTo>
                  <a:pt x="4059026" y="541665"/>
                  <a:pt x="4054838" y="542635"/>
                  <a:pt x="4053908" y="543995"/>
                </a:cubicBezTo>
                <a:lnTo>
                  <a:pt x="4047162" y="551176"/>
                </a:lnTo>
                <a:cubicBezTo>
                  <a:pt x="4035998" y="556221"/>
                  <a:pt x="4016228" y="556221"/>
                  <a:pt x="4003202" y="551176"/>
                </a:cubicBezTo>
                <a:lnTo>
                  <a:pt x="3988316" y="552146"/>
                </a:lnTo>
                <a:cubicBezTo>
                  <a:pt x="3967612" y="553699"/>
                  <a:pt x="3967612" y="553116"/>
                  <a:pt x="3955752" y="547487"/>
                </a:cubicBezTo>
                <a:cubicBezTo>
                  <a:pt x="3952494" y="545935"/>
                  <a:pt x="3949004" y="544575"/>
                  <a:pt x="3945282" y="543995"/>
                </a:cubicBezTo>
                <a:lnTo>
                  <a:pt x="3942492" y="543412"/>
                </a:lnTo>
                <a:cubicBezTo>
                  <a:pt x="3936909" y="543995"/>
                  <a:pt x="3935746" y="546711"/>
                  <a:pt x="3939700" y="549429"/>
                </a:cubicBezTo>
                <a:cubicBezTo>
                  <a:pt x="3943656" y="552146"/>
                  <a:pt x="3947378" y="558940"/>
                  <a:pt x="3937840" y="557581"/>
                </a:cubicBezTo>
                <a:cubicBezTo>
                  <a:pt x="3928072" y="556221"/>
                  <a:pt x="3908533" y="537977"/>
                  <a:pt x="3902718" y="540889"/>
                </a:cubicBezTo>
                <a:cubicBezTo>
                  <a:pt x="3896902" y="543605"/>
                  <a:pt x="3877598" y="550206"/>
                  <a:pt x="3873410" y="548653"/>
                </a:cubicBezTo>
                <a:cubicBezTo>
                  <a:pt x="3869224" y="547100"/>
                  <a:pt x="3858756" y="545352"/>
                  <a:pt x="3859918" y="548070"/>
                </a:cubicBezTo>
                <a:cubicBezTo>
                  <a:pt x="3860850" y="550787"/>
                  <a:pt x="3850616" y="560299"/>
                  <a:pt x="3840148" y="563405"/>
                </a:cubicBezTo>
                <a:lnTo>
                  <a:pt x="3832240" y="562045"/>
                </a:lnTo>
                <a:cubicBezTo>
                  <a:pt x="3822704" y="560493"/>
                  <a:pt x="3813632" y="560493"/>
                  <a:pt x="3808050" y="552339"/>
                </a:cubicBezTo>
                <a:cubicBezTo>
                  <a:pt x="3804560" y="547100"/>
                  <a:pt x="3794558" y="543218"/>
                  <a:pt x="3786418" y="539917"/>
                </a:cubicBezTo>
                <a:cubicBezTo>
                  <a:pt x="3784092" y="538947"/>
                  <a:pt x="3778045" y="543412"/>
                  <a:pt x="3773857" y="543218"/>
                </a:cubicBezTo>
                <a:lnTo>
                  <a:pt x="3761994" y="542635"/>
                </a:lnTo>
                <a:cubicBezTo>
                  <a:pt x="3751527" y="536231"/>
                  <a:pt x="3739898" y="534678"/>
                  <a:pt x="3736409" y="539141"/>
                </a:cubicBezTo>
                <a:lnTo>
                  <a:pt x="3733386" y="543218"/>
                </a:lnTo>
                <a:lnTo>
                  <a:pt x="3725012" y="555058"/>
                </a:lnTo>
                <a:cubicBezTo>
                  <a:pt x="3735710" y="558746"/>
                  <a:pt x="3737803" y="565928"/>
                  <a:pt x="3729896" y="570779"/>
                </a:cubicBezTo>
                <a:lnTo>
                  <a:pt x="3746177" y="573692"/>
                </a:lnTo>
                <a:cubicBezTo>
                  <a:pt x="3748038" y="574079"/>
                  <a:pt x="3750365" y="574468"/>
                  <a:pt x="3751295" y="575244"/>
                </a:cubicBezTo>
                <a:cubicBezTo>
                  <a:pt x="3752226" y="576214"/>
                  <a:pt x="3752924" y="578156"/>
                  <a:pt x="3751991" y="579126"/>
                </a:cubicBezTo>
                <a:cubicBezTo>
                  <a:pt x="3751064" y="579903"/>
                  <a:pt x="3747342" y="580679"/>
                  <a:pt x="3746643" y="580290"/>
                </a:cubicBezTo>
                <a:cubicBezTo>
                  <a:pt x="3736873" y="575051"/>
                  <a:pt x="3729430" y="577574"/>
                  <a:pt x="3722917" y="583009"/>
                </a:cubicBezTo>
                <a:lnTo>
                  <a:pt x="3716404" y="588443"/>
                </a:lnTo>
                <a:cubicBezTo>
                  <a:pt x="3709195" y="583979"/>
                  <a:pt x="3701054" y="583979"/>
                  <a:pt x="3698262" y="588443"/>
                </a:cubicBezTo>
                <a:cubicBezTo>
                  <a:pt x="3695471" y="592908"/>
                  <a:pt x="3708961" y="596594"/>
                  <a:pt x="3698494" y="598537"/>
                </a:cubicBezTo>
                <a:lnTo>
                  <a:pt x="3691283" y="595042"/>
                </a:lnTo>
                <a:cubicBezTo>
                  <a:pt x="3685005" y="591936"/>
                  <a:pt x="3678492" y="588054"/>
                  <a:pt x="3671281" y="586890"/>
                </a:cubicBezTo>
                <a:lnTo>
                  <a:pt x="3666162" y="586114"/>
                </a:lnTo>
                <a:cubicBezTo>
                  <a:pt x="3658487" y="589026"/>
                  <a:pt x="3653371" y="587667"/>
                  <a:pt x="3654534" y="582815"/>
                </a:cubicBezTo>
                <a:cubicBezTo>
                  <a:pt x="3655696" y="578156"/>
                  <a:pt x="3656858" y="566315"/>
                  <a:pt x="3654067" y="566510"/>
                </a:cubicBezTo>
                <a:cubicBezTo>
                  <a:pt x="3651276" y="566704"/>
                  <a:pt x="3641740" y="563985"/>
                  <a:pt x="3637320" y="559910"/>
                </a:cubicBezTo>
                <a:lnTo>
                  <a:pt x="3630343" y="564762"/>
                </a:lnTo>
                <a:cubicBezTo>
                  <a:pt x="3626155" y="567480"/>
                  <a:pt x="3614060" y="570197"/>
                  <a:pt x="3607547" y="569420"/>
                </a:cubicBezTo>
                <a:lnTo>
                  <a:pt x="3598942" y="568450"/>
                </a:lnTo>
                <a:cubicBezTo>
                  <a:pt x="3595918" y="573692"/>
                  <a:pt x="3587313" y="575827"/>
                  <a:pt x="3579870" y="573109"/>
                </a:cubicBezTo>
                <a:lnTo>
                  <a:pt x="3574052" y="570197"/>
                </a:lnTo>
                <a:lnTo>
                  <a:pt x="3566146" y="566121"/>
                </a:lnTo>
                <a:cubicBezTo>
                  <a:pt x="3575218" y="562433"/>
                  <a:pt x="3574751" y="554669"/>
                  <a:pt x="3565215" y="548847"/>
                </a:cubicBezTo>
                <a:lnTo>
                  <a:pt x="3553120" y="548264"/>
                </a:lnTo>
                <a:cubicBezTo>
                  <a:pt x="3540793" y="547681"/>
                  <a:pt x="3529860" y="549234"/>
                  <a:pt x="3525208" y="558746"/>
                </a:cubicBezTo>
                <a:cubicBezTo>
                  <a:pt x="3524976" y="559133"/>
                  <a:pt x="3521020" y="558940"/>
                  <a:pt x="3518927" y="558746"/>
                </a:cubicBezTo>
                <a:cubicBezTo>
                  <a:pt x="3515438" y="558551"/>
                  <a:pt x="3509391" y="557193"/>
                  <a:pt x="3508460" y="557970"/>
                </a:cubicBezTo>
                <a:lnTo>
                  <a:pt x="3501018" y="565928"/>
                </a:lnTo>
                <a:lnTo>
                  <a:pt x="3481704" y="557919"/>
                </a:lnTo>
                <a:lnTo>
                  <a:pt x="3484969" y="556417"/>
                </a:lnTo>
                <a:lnTo>
                  <a:pt x="3489621" y="551369"/>
                </a:lnTo>
                <a:cubicBezTo>
                  <a:pt x="3498924" y="547294"/>
                  <a:pt x="3503342" y="540306"/>
                  <a:pt x="3499388" y="535841"/>
                </a:cubicBezTo>
                <a:lnTo>
                  <a:pt x="3492412" y="542246"/>
                </a:lnTo>
                <a:cubicBezTo>
                  <a:pt x="3486595" y="547487"/>
                  <a:pt x="3482642" y="535841"/>
                  <a:pt x="3474734" y="541083"/>
                </a:cubicBezTo>
                <a:lnTo>
                  <a:pt x="3471245" y="543412"/>
                </a:lnTo>
                <a:lnTo>
                  <a:pt x="3470361" y="553216"/>
                </a:lnTo>
                <a:lnTo>
                  <a:pt x="3463570" y="550399"/>
                </a:lnTo>
                <a:lnTo>
                  <a:pt x="3462639" y="552535"/>
                </a:lnTo>
                <a:cubicBezTo>
                  <a:pt x="3460544" y="557774"/>
                  <a:pt x="3457521" y="553311"/>
                  <a:pt x="3454962" y="552339"/>
                </a:cubicBezTo>
                <a:cubicBezTo>
                  <a:pt x="3447286" y="549040"/>
                  <a:pt x="3443565" y="553505"/>
                  <a:pt x="3440075" y="556611"/>
                </a:cubicBezTo>
                <a:cubicBezTo>
                  <a:pt x="3438449" y="558163"/>
                  <a:pt x="3438681" y="562239"/>
                  <a:pt x="3440542" y="563598"/>
                </a:cubicBezTo>
                <a:cubicBezTo>
                  <a:pt x="3443565" y="565928"/>
                  <a:pt x="3451240" y="569033"/>
                  <a:pt x="3452637" y="568257"/>
                </a:cubicBezTo>
                <a:cubicBezTo>
                  <a:pt x="3457406" y="565636"/>
                  <a:pt x="3463511" y="564811"/>
                  <a:pt x="3469413" y="563574"/>
                </a:cubicBezTo>
                <a:lnTo>
                  <a:pt x="3470419" y="563111"/>
                </a:lnTo>
                <a:lnTo>
                  <a:pt x="3475198" y="572915"/>
                </a:lnTo>
                <a:cubicBezTo>
                  <a:pt x="3477990" y="574079"/>
                  <a:pt x="3493806" y="576214"/>
                  <a:pt x="3504272" y="575244"/>
                </a:cubicBezTo>
                <a:lnTo>
                  <a:pt x="3513112" y="571556"/>
                </a:lnTo>
                <a:cubicBezTo>
                  <a:pt x="3522184" y="567674"/>
                  <a:pt x="3531022" y="563405"/>
                  <a:pt x="3542886" y="563598"/>
                </a:cubicBezTo>
                <a:lnTo>
                  <a:pt x="3544280" y="563598"/>
                </a:lnTo>
                <a:cubicBezTo>
                  <a:pt x="3546839" y="558163"/>
                  <a:pt x="3556375" y="559910"/>
                  <a:pt x="3565447" y="567480"/>
                </a:cubicBezTo>
                <a:lnTo>
                  <a:pt x="3551958" y="576604"/>
                </a:lnTo>
                <a:cubicBezTo>
                  <a:pt x="3548700" y="578737"/>
                  <a:pt x="3548002" y="581456"/>
                  <a:pt x="3541955" y="581843"/>
                </a:cubicBezTo>
                <a:cubicBezTo>
                  <a:pt x="3537535" y="582232"/>
                  <a:pt x="3532419" y="583979"/>
                  <a:pt x="3529162" y="586308"/>
                </a:cubicBezTo>
                <a:cubicBezTo>
                  <a:pt x="3523115" y="590772"/>
                  <a:pt x="3519159" y="590772"/>
                  <a:pt x="3511252" y="587084"/>
                </a:cubicBezTo>
                <a:cubicBezTo>
                  <a:pt x="3502878" y="583202"/>
                  <a:pt x="3493342" y="586501"/>
                  <a:pt x="3495203" y="590190"/>
                </a:cubicBezTo>
                <a:lnTo>
                  <a:pt x="3497760" y="595237"/>
                </a:lnTo>
                <a:cubicBezTo>
                  <a:pt x="3493342" y="597760"/>
                  <a:pt x="3490085" y="603001"/>
                  <a:pt x="3490783" y="606688"/>
                </a:cubicBezTo>
                <a:lnTo>
                  <a:pt x="3491482" y="606688"/>
                </a:lnTo>
                <a:cubicBezTo>
                  <a:pt x="3497296" y="606883"/>
                  <a:pt x="3502412" y="607660"/>
                  <a:pt x="3500786" y="612512"/>
                </a:cubicBezTo>
                <a:cubicBezTo>
                  <a:pt x="3499855" y="614841"/>
                  <a:pt x="3496366" y="617753"/>
                  <a:pt x="3493108" y="618723"/>
                </a:cubicBezTo>
                <a:lnTo>
                  <a:pt x="3484270" y="621052"/>
                </a:lnTo>
                <a:cubicBezTo>
                  <a:pt x="3472871" y="622992"/>
                  <a:pt x="3463335" y="622605"/>
                  <a:pt x="3463335" y="620082"/>
                </a:cubicBezTo>
                <a:cubicBezTo>
                  <a:pt x="3463335" y="617557"/>
                  <a:pt x="3452405" y="606301"/>
                  <a:pt x="3454962" y="609793"/>
                </a:cubicBezTo>
                <a:cubicBezTo>
                  <a:pt x="3457521" y="613288"/>
                  <a:pt x="3477291" y="606688"/>
                  <a:pt x="3472407" y="602225"/>
                </a:cubicBezTo>
                <a:cubicBezTo>
                  <a:pt x="3467523" y="597760"/>
                  <a:pt x="3452637" y="587084"/>
                  <a:pt x="3450544" y="588250"/>
                </a:cubicBezTo>
                <a:cubicBezTo>
                  <a:pt x="3448449" y="589413"/>
                  <a:pt x="3448449" y="606301"/>
                  <a:pt x="3446356" y="609406"/>
                </a:cubicBezTo>
                <a:cubicBezTo>
                  <a:pt x="3444263" y="612705"/>
                  <a:pt x="3433330" y="622992"/>
                  <a:pt x="3436588" y="630952"/>
                </a:cubicBezTo>
                <a:lnTo>
                  <a:pt x="3451008" y="626487"/>
                </a:lnTo>
                <a:cubicBezTo>
                  <a:pt x="3453101" y="625904"/>
                  <a:pt x="3458451" y="627070"/>
                  <a:pt x="3459382" y="628427"/>
                </a:cubicBezTo>
                <a:cubicBezTo>
                  <a:pt x="3462405" y="632505"/>
                  <a:pt x="3462639" y="638133"/>
                  <a:pt x="3466825" y="641045"/>
                </a:cubicBezTo>
                <a:lnTo>
                  <a:pt x="3470082" y="643374"/>
                </a:lnTo>
                <a:cubicBezTo>
                  <a:pt x="3477526" y="643955"/>
                  <a:pt x="3488456" y="648226"/>
                  <a:pt x="3494736" y="652885"/>
                </a:cubicBezTo>
                <a:lnTo>
                  <a:pt x="3501250" y="656378"/>
                </a:lnTo>
                <a:lnTo>
                  <a:pt x="3503576" y="657737"/>
                </a:lnTo>
                <a:cubicBezTo>
                  <a:pt x="3507994" y="657737"/>
                  <a:pt x="3511484" y="655408"/>
                  <a:pt x="3511252" y="652691"/>
                </a:cubicBezTo>
                <a:lnTo>
                  <a:pt x="3510322" y="650362"/>
                </a:lnTo>
                <a:cubicBezTo>
                  <a:pt x="3509855" y="649196"/>
                  <a:pt x="3507762" y="648226"/>
                  <a:pt x="3507064" y="647061"/>
                </a:cubicBezTo>
                <a:cubicBezTo>
                  <a:pt x="3505670" y="644731"/>
                  <a:pt x="3507994" y="642985"/>
                  <a:pt x="3512414" y="643179"/>
                </a:cubicBezTo>
                <a:lnTo>
                  <a:pt x="3514043" y="643179"/>
                </a:lnTo>
                <a:cubicBezTo>
                  <a:pt x="3516834" y="645121"/>
                  <a:pt x="3519159" y="644927"/>
                  <a:pt x="3519391" y="642791"/>
                </a:cubicBezTo>
                <a:cubicBezTo>
                  <a:pt x="3519626" y="640656"/>
                  <a:pt x="3516136" y="633668"/>
                  <a:pt x="3511484" y="633281"/>
                </a:cubicBezTo>
                <a:cubicBezTo>
                  <a:pt x="3506832" y="632892"/>
                  <a:pt x="3498924" y="629980"/>
                  <a:pt x="3504272" y="627457"/>
                </a:cubicBezTo>
                <a:cubicBezTo>
                  <a:pt x="3509623" y="624934"/>
                  <a:pt x="3530558" y="628233"/>
                  <a:pt x="3537071" y="627651"/>
                </a:cubicBezTo>
                <a:cubicBezTo>
                  <a:pt x="3543350" y="627263"/>
                  <a:pt x="3548002" y="614065"/>
                  <a:pt x="3551027" y="617364"/>
                </a:cubicBezTo>
                <a:cubicBezTo>
                  <a:pt x="3554050" y="620663"/>
                  <a:pt x="3561726" y="627263"/>
                  <a:pt x="3563122" y="627070"/>
                </a:cubicBezTo>
                <a:lnTo>
                  <a:pt x="3564053" y="626293"/>
                </a:lnTo>
                <a:cubicBezTo>
                  <a:pt x="3567308" y="622992"/>
                  <a:pt x="3569400" y="616977"/>
                  <a:pt x="3573122" y="616394"/>
                </a:cubicBezTo>
                <a:cubicBezTo>
                  <a:pt x="3594058" y="613288"/>
                  <a:pt x="3580798" y="608630"/>
                  <a:pt x="3575218" y="604165"/>
                </a:cubicBezTo>
                <a:lnTo>
                  <a:pt x="3573589" y="602806"/>
                </a:lnTo>
                <a:cubicBezTo>
                  <a:pt x="3570331" y="600089"/>
                  <a:pt x="3574052" y="600283"/>
                  <a:pt x="3581730" y="603582"/>
                </a:cubicBezTo>
                <a:cubicBezTo>
                  <a:pt x="3589406" y="606688"/>
                  <a:pt x="3600802" y="619887"/>
                  <a:pt x="3605222" y="618334"/>
                </a:cubicBezTo>
                <a:cubicBezTo>
                  <a:pt x="3609642" y="616781"/>
                  <a:pt x="3607315" y="606301"/>
                  <a:pt x="3613596" y="602225"/>
                </a:cubicBezTo>
                <a:lnTo>
                  <a:pt x="3619877" y="598924"/>
                </a:lnTo>
                <a:lnTo>
                  <a:pt x="3620573" y="598537"/>
                </a:lnTo>
                <a:cubicBezTo>
                  <a:pt x="3623598" y="600089"/>
                  <a:pt x="3630575" y="605331"/>
                  <a:pt x="3636158" y="610183"/>
                </a:cubicBezTo>
                <a:lnTo>
                  <a:pt x="3637320" y="616005"/>
                </a:lnTo>
                <a:lnTo>
                  <a:pt x="3637320" y="616200"/>
                </a:lnTo>
                <a:cubicBezTo>
                  <a:pt x="3641740" y="616005"/>
                  <a:pt x="3645462" y="613288"/>
                  <a:pt x="3645462" y="610570"/>
                </a:cubicBezTo>
                <a:cubicBezTo>
                  <a:pt x="3645462" y="607660"/>
                  <a:pt x="3657325" y="600089"/>
                  <a:pt x="3671979" y="603195"/>
                </a:cubicBezTo>
                <a:lnTo>
                  <a:pt x="3683840" y="605524"/>
                </a:lnTo>
                <a:cubicBezTo>
                  <a:pt x="3687330" y="606301"/>
                  <a:pt x="3692912" y="607270"/>
                  <a:pt x="3694309" y="606301"/>
                </a:cubicBezTo>
                <a:cubicBezTo>
                  <a:pt x="3702448" y="600283"/>
                  <a:pt x="3703845" y="607853"/>
                  <a:pt x="3707798" y="609406"/>
                </a:cubicBezTo>
                <a:lnTo>
                  <a:pt x="3708961" y="609793"/>
                </a:lnTo>
                <a:cubicBezTo>
                  <a:pt x="3708030" y="612512"/>
                  <a:pt x="3705239" y="614648"/>
                  <a:pt x="3702448" y="614452"/>
                </a:cubicBezTo>
                <a:cubicBezTo>
                  <a:pt x="3699657" y="614258"/>
                  <a:pt x="3691051" y="615424"/>
                  <a:pt x="3689889" y="617947"/>
                </a:cubicBezTo>
                <a:cubicBezTo>
                  <a:pt x="3688726" y="620276"/>
                  <a:pt x="3691982" y="628623"/>
                  <a:pt x="3700587" y="628040"/>
                </a:cubicBezTo>
                <a:lnTo>
                  <a:pt x="3701752" y="625904"/>
                </a:lnTo>
                <a:cubicBezTo>
                  <a:pt x="3704077" y="622022"/>
                  <a:pt x="3705239" y="619499"/>
                  <a:pt x="3711520" y="620470"/>
                </a:cubicBezTo>
                <a:cubicBezTo>
                  <a:pt x="3716172" y="621246"/>
                  <a:pt x="3720824" y="624741"/>
                  <a:pt x="3724546" y="624158"/>
                </a:cubicBezTo>
                <a:cubicBezTo>
                  <a:pt x="3728966" y="623381"/>
                  <a:pt x="3731757" y="619110"/>
                  <a:pt x="3735942" y="617170"/>
                </a:cubicBezTo>
                <a:cubicBezTo>
                  <a:pt x="3743386" y="613675"/>
                  <a:pt x="3747107" y="618334"/>
                  <a:pt x="3750829" y="621246"/>
                </a:cubicBezTo>
                <a:cubicBezTo>
                  <a:pt x="3754785" y="624351"/>
                  <a:pt x="3755017" y="628040"/>
                  <a:pt x="3747574" y="628816"/>
                </a:cubicBezTo>
                <a:cubicBezTo>
                  <a:pt x="3740130" y="629399"/>
                  <a:pt x="3738968" y="632116"/>
                  <a:pt x="3741525" y="635610"/>
                </a:cubicBezTo>
                <a:cubicBezTo>
                  <a:pt x="3742223" y="636580"/>
                  <a:pt x="3748736" y="636774"/>
                  <a:pt x="3751759" y="635998"/>
                </a:cubicBezTo>
                <a:cubicBezTo>
                  <a:pt x="3765483" y="631922"/>
                  <a:pt x="3765483" y="631728"/>
                  <a:pt x="3761994" y="620082"/>
                </a:cubicBezTo>
                <a:cubicBezTo>
                  <a:pt x="3761762" y="619110"/>
                  <a:pt x="3760600" y="617557"/>
                  <a:pt x="3761298" y="617170"/>
                </a:cubicBezTo>
                <a:cubicBezTo>
                  <a:pt x="3771996" y="610183"/>
                  <a:pt x="3764321" y="608436"/>
                  <a:pt x="3755017" y="606688"/>
                </a:cubicBezTo>
                <a:lnTo>
                  <a:pt x="3752458" y="606107"/>
                </a:lnTo>
                <a:cubicBezTo>
                  <a:pt x="3749898" y="603778"/>
                  <a:pt x="3748968" y="600089"/>
                  <a:pt x="3750597" y="598147"/>
                </a:cubicBezTo>
                <a:cubicBezTo>
                  <a:pt x="3752226" y="596014"/>
                  <a:pt x="3766182" y="592519"/>
                  <a:pt x="3778741" y="595042"/>
                </a:cubicBezTo>
                <a:lnTo>
                  <a:pt x="3790604" y="592908"/>
                </a:lnTo>
                <a:lnTo>
                  <a:pt x="3792233" y="592712"/>
                </a:lnTo>
                <a:cubicBezTo>
                  <a:pt x="3793862" y="591936"/>
                  <a:pt x="3808050" y="589413"/>
                  <a:pt x="3824098" y="587084"/>
                </a:cubicBezTo>
                <a:lnTo>
                  <a:pt x="3832472" y="598924"/>
                </a:lnTo>
                <a:cubicBezTo>
                  <a:pt x="3832938" y="599507"/>
                  <a:pt x="3837356" y="599507"/>
                  <a:pt x="3838286" y="598730"/>
                </a:cubicBezTo>
                <a:lnTo>
                  <a:pt x="3847590" y="591355"/>
                </a:lnTo>
                <a:cubicBezTo>
                  <a:pt x="3861314" y="592908"/>
                  <a:pt x="3872480" y="596790"/>
                  <a:pt x="3872480" y="599896"/>
                </a:cubicBezTo>
                <a:cubicBezTo>
                  <a:pt x="3872480" y="603001"/>
                  <a:pt x="3876201" y="609406"/>
                  <a:pt x="3880853" y="607853"/>
                </a:cubicBezTo>
                <a:cubicBezTo>
                  <a:pt x="3885505" y="606107"/>
                  <a:pt x="3895972" y="600283"/>
                  <a:pt x="3895276" y="597760"/>
                </a:cubicBezTo>
                <a:cubicBezTo>
                  <a:pt x="3894577" y="595237"/>
                  <a:pt x="3904580" y="591355"/>
                  <a:pt x="3907834" y="591936"/>
                </a:cubicBezTo>
                <a:cubicBezTo>
                  <a:pt x="3911092" y="592712"/>
                  <a:pt x="3908301" y="603195"/>
                  <a:pt x="3909928" y="607077"/>
                </a:cubicBezTo>
                <a:cubicBezTo>
                  <a:pt x="3911556" y="610959"/>
                  <a:pt x="3922489" y="618723"/>
                  <a:pt x="3922721" y="615424"/>
                </a:cubicBezTo>
                <a:cubicBezTo>
                  <a:pt x="3922953" y="612123"/>
                  <a:pt x="3929698" y="603195"/>
                  <a:pt x="3936445" y="603971"/>
                </a:cubicBezTo>
                <a:lnTo>
                  <a:pt x="3941796" y="604941"/>
                </a:lnTo>
                <a:lnTo>
                  <a:pt x="3949702" y="606494"/>
                </a:lnTo>
                <a:cubicBezTo>
                  <a:pt x="3956216" y="603582"/>
                  <a:pt x="3963426" y="601059"/>
                  <a:pt x="3965520" y="601059"/>
                </a:cubicBezTo>
                <a:lnTo>
                  <a:pt x="3967612" y="601253"/>
                </a:lnTo>
                <a:cubicBezTo>
                  <a:pt x="3971102" y="601448"/>
                  <a:pt x="3976684" y="602806"/>
                  <a:pt x="3978081" y="601836"/>
                </a:cubicBezTo>
                <a:lnTo>
                  <a:pt x="3981336" y="598924"/>
                </a:lnTo>
                <a:cubicBezTo>
                  <a:pt x="3983429" y="594848"/>
                  <a:pt x="3983197" y="591355"/>
                  <a:pt x="3981104" y="590966"/>
                </a:cubicBezTo>
                <a:lnTo>
                  <a:pt x="3979942" y="590190"/>
                </a:lnTo>
                <a:lnTo>
                  <a:pt x="3977614" y="588443"/>
                </a:lnTo>
                <a:cubicBezTo>
                  <a:pt x="3975522" y="586308"/>
                  <a:pt x="3977846" y="583202"/>
                  <a:pt x="3982965" y="581456"/>
                </a:cubicBezTo>
                <a:lnTo>
                  <a:pt x="3987150" y="581843"/>
                </a:lnTo>
                <a:lnTo>
                  <a:pt x="3999478" y="582815"/>
                </a:lnTo>
                <a:cubicBezTo>
                  <a:pt x="3997620" y="589802"/>
                  <a:pt x="3994828" y="596594"/>
                  <a:pt x="3993200" y="597760"/>
                </a:cubicBezTo>
                <a:lnTo>
                  <a:pt x="3990872" y="598730"/>
                </a:lnTo>
                <a:lnTo>
                  <a:pt x="3982965" y="602225"/>
                </a:lnTo>
                <a:cubicBezTo>
                  <a:pt x="3986220" y="607270"/>
                  <a:pt x="3995060" y="605135"/>
                  <a:pt x="4002736" y="597371"/>
                </a:cubicBezTo>
                <a:lnTo>
                  <a:pt x="4013202" y="596014"/>
                </a:lnTo>
                <a:lnTo>
                  <a:pt x="4030184" y="594072"/>
                </a:lnTo>
                <a:cubicBezTo>
                  <a:pt x="4032740" y="585144"/>
                  <a:pt x="4035532" y="579709"/>
                  <a:pt x="4036696" y="582039"/>
                </a:cubicBezTo>
                <a:lnTo>
                  <a:pt x="4036696" y="584172"/>
                </a:lnTo>
                <a:cubicBezTo>
                  <a:pt x="4036462" y="590190"/>
                  <a:pt x="4042044" y="594072"/>
                  <a:pt x="4049024" y="594072"/>
                </a:cubicBezTo>
                <a:cubicBezTo>
                  <a:pt x="4053209" y="594072"/>
                  <a:pt x="4057861" y="589413"/>
                  <a:pt x="4061817" y="586697"/>
                </a:cubicBezTo>
                <a:lnTo>
                  <a:pt x="4063444" y="585531"/>
                </a:lnTo>
                <a:cubicBezTo>
                  <a:pt x="4064840" y="582232"/>
                  <a:pt x="4066933" y="582426"/>
                  <a:pt x="4068096" y="585920"/>
                </a:cubicBezTo>
                <a:lnTo>
                  <a:pt x="4068096" y="587860"/>
                </a:lnTo>
                <a:cubicBezTo>
                  <a:pt x="4068096" y="591549"/>
                  <a:pt x="4068330" y="595818"/>
                  <a:pt x="4075773" y="594265"/>
                </a:cubicBezTo>
                <a:cubicBezTo>
                  <a:pt x="4079958" y="593489"/>
                  <a:pt x="4088798" y="591549"/>
                  <a:pt x="4084378" y="586501"/>
                </a:cubicBezTo>
                <a:cubicBezTo>
                  <a:pt x="4078330" y="579514"/>
                  <a:pt x="4086704" y="582039"/>
                  <a:pt x="4090193" y="581843"/>
                </a:cubicBezTo>
                <a:cubicBezTo>
                  <a:pt x="4091590" y="581843"/>
                  <a:pt x="4093216" y="583591"/>
                  <a:pt x="4094613" y="584561"/>
                </a:cubicBezTo>
                <a:cubicBezTo>
                  <a:pt x="4096242" y="585531"/>
                  <a:pt x="4099265" y="586890"/>
                  <a:pt x="4098798" y="587473"/>
                </a:cubicBezTo>
                <a:lnTo>
                  <a:pt x="4092054" y="597760"/>
                </a:lnTo>
                <a:cubicBezTo>
                  <a:pt x="4102754" y="605135"/>
                  <a:pt x="4109033" y="610959"/>
                  <a:pt x="4106242" y="610959"/>
                </a:cubicBezTo>
                <a:cubicBezTo>
                  <a:pt x="4103450" y="610959"/>
                  <a:pt x="4093914" y="609213"/>
                  <a:pt x="4093450" y="607270"/>
                </a:cubicBezTo>
                <a:cubicBezTo>
                  <a:pt x="4092984" y="605135"/>
                  <a:pt x="4088100" y="598924"/>
                  <a:pt x="4083680" y="598924"/>
                </a:cubicBezTo>
                <a:cubicBezTo>
                  <a:pt x="4079494" y="598924"/>
                  <a:pt x="4066933" y="600477"/>
                  <a:pt x="4071353" y="602612"/>
                </a:cubicBezTo>
                <a:cubicBezTo>
                  <a:pt x="4075773" y="604554"/>
                  <a:pt x="4086008" y="610959"/>
                  <a:pt x="4085773" y="612705"/>
                </a:cubicBezTo>
                <a:lnTo>
                  <a:pt x="4084378" y="614258"/>
                </a:lnTo>
                <a:cubicBezTo>
                  <a:pt x="4080425" y="618723"/>
                  <a:pt x="4076005" y="623188"/>
                  <a:pt x="4071353" y="627457"/>
                </a:cubicBezTo>
                <a:cubicBezTo>
                  <a:pt x="4067864" y="630563"/>
                  <a:pt x="4065538" y="632505"/>
                  <a:pt x="4057861" y="628816"/>
                </a:cubicBezTo>
                <a:lnTo>
                  <a:pt x="4047861" y="624158"/>
                </a:lnTo>
                <a:cubicBezTo>
                  <a:pt x="4048792" y="630176"/>
                  <a:pt x="4045534" y="634638"/>
                  <a:pt x="4040882" y="633862"/>
                </a:cubicBezTo>
                <a:cubicBezTo>
                  <a:pt x="4036230" y="633281"/>
                  <a:pt x="4027856" y="637357"/>
                  <a:pt x="4024134" y="641239"/>
                </a:cubicBezTo>
                <a:lnTo>
                  <a:pt x="4019482" y="640462"/>
                </a:lnTo>
                <a:lnTo>
                  <a:pt x="4009946" y="639103"/>
                </a:lnTo>
                <a:lnTo>
                  <a:pt x="4008142" y="651244"/>
                </a:lnTo>
                <a:lnTo>
                  <a:pt x="4005526" y="650556"/>
                </a:lnTo>
                <a:cubicBezTo>
                  <a:pt x="4003434" y="647644"/>
                  <a:pt x="3993432" y="648226"/>
                  <a:pt x="3992968" y="651719"/>
                </a:cubicBezTo>
                <a:lnTo>
                  <a:pt x="3992306" y="653910"/>
                </a:lnTo>
                <a:lnTo>
                  <a:pt x="3969708" y="649196"/>
                </a:lnTo>
                <a:cubicBezTo>
                  <a:pt x="3971334" y="653855"/>
                  <a:pt x="3979012" y="666277"/>
                  <a:pt x="3983896" y="667247"/>
                </a:cubicBezTo>
                <a:cubicBezTo>
                  <a:pt x="3986338" y="667734"/>
                  <a:pt x="3988489" y="664773"/>
                  <a:pt x="3990088" y="661232"/>
                </a:cubicBezTo>
                <a:lnTo>
                  <a:pt x="3992306" y="653910"/>
                </a:lnTo>
                <a:lnTo>
                  <a:pt x="3992968" y="654049"/>
                </a:lnTo>
                <a:lnTo>
                  <a:pt x="4004132" y="661036"/>
                </a:lnTo>
                <a:lnTo>
                  <a:pt x="4006457" y="662589"/>
                </a:lnTo>
                <a:lnTo>
                  <a:pt x="4008142" y="651244"/>
                </a:lnTo>
                <a:lnTo>
                  <a:pt x="4027624" y="656378"/>
                </a:lnTo>
                <a:cubicBezTo>
                  <a:pt x="4035532" y="653468"/>
                  <a:pt x="4060652" y="656378"/>
                  <a:pt x="4060886" y="658320"/>
                </a:cubicBezTo>
                <a:cubicBezTo>
                  <a:pt x="4061118" y="660066"/>
                  <a:pt x="4064608" y="666084"/>
                  <a:pt x="4067632" y="666471"/>
                </a:cubicBezTo>
                <a:cubicBezTo>
                  <a:pt x="4070654" y="666860"/>
                  <a:pt x="4078796" y="669189"/>
                  <a:pt x="4077632" y="670936"/>
                </a:cubicBezTo>
                <a:lnTo>
                  <a:pt x="4076936" y="670936"/>
                </a:lnTo>
                <a:lnTo>
                  <a:pt x="4067632" y="671129"/>
                </a:lnTo>
                <a:cubicBezTo>
                  <a:pt x="4056000" y="671129"/>
                  <a:pt x="4049954" y="668996"/>
                  <a:pt x="4054140" y="666471"/>
                </a:cubicBezTo>
                <a:lnTo>
                  <a:pt x="4054140" y="665114"/>
                </a:lnTo>
                <a:cubicBezTo>
                  <a:pt x="4054140" y="662785"/>
                  <a:pt x="4052513" y="660455"/>
                  <a:pt x="4050418" y="658513"/>
                </a:cubicBezTo>
                <a:cubicBezTo>
                  <a:pt x="4049954" y="658126"/>
                  <a:pt x="4043209" y="659290"/>
                  <a:pt x="4042742" y="660455"/>
                </a:cubicBezTo>
                <a:lnTo>
                  <a:pt x="4037392" y="673265"/>
                </a:lnTo>
                <a:cubicBezTo>
                  <a:pt x="4033670" y="687434"/>
                  <a:pt x="4025065" y="701022"/>
                  <a:pt x="4018552" y="703738"/>
                </a:cubicBezTo>
                <a:cubicBezTo>
                  <a:pt x="4012040" y="706457"/>
                  <a:pt x="3996921" y="700246"/>
                  <a:pt x="4003666" y="696170"/>
                </a:cubicBezTo>
                <a:cubicBezTo>
                  <a:pt x="4010178" y="692092"/>
                  <a:pt x="4013202" y="675983"/>
                  <a:pt x="4007156" y="677536"/>
                </a:cubicBezTo>
                <a:cubicBezTo>
                  <a:pt x="4001341" y="678893"/>
                  <a:pt x="3992037" y="683941"/>
                  <a:pt x="3987617" y="689376"/>
                </a:cubicBezTo>
                <a:lnTo>
                  <a:pt x="3979244" y="681805"/>
                </a:lnTo>
                <a:cubicBezTo>
                  <a:pt x="3970870" y="674235"/>
                  <a:pt x="3965752" y="684328"/>
                  <a:pt x="3958076" y="684524"/>
                </a:cubicBezTo>
                <a:lnTo>
                  <a:pt x="3951796" y="684718"/>
                </a:lnTo>
                <a:cubicBezTo>
                  <a:pt x="3943422" y="690540"/>
                  <a:pt x="3936677" y="692481"/>
                  <a:pt x="3936677" y="688987"/>
                </a:cubicBezTo>
                <a:cubicBezTo>
                  <a:pt x="3936677" y="685688"/>
                  <a:pt x="3939700" y="675788"/>
                  <a:pt x="3943422" y="674624"/>
                </a:cubicBezTo>
                <a:cubicBezTo>
                  <a:pt x="3947144" y="673458"/>
                  <a:pt x="3959937" y="666666"/>
                  <a:pt x="3959705" y="663561"/>
                </a:cubicBezTo>
                <a:lnTo>
                  <a:pt x="3960636" y="660260"/>
                </a:lnTo>
                <a:lnTo>
                  <a:pt x="3963658" y="649586"/>
                </a:lnTo>
                <a:cubicBezTo>
                  <a:pt x="3951100" y="643955"/>
                  <a:pt x="3933188" y="645704"/>
                  <a:pt x="3924118" y="653661"/>
                </a:cubicBezTo>
                <a:lnTo>
                  <a:pt x="3916906" y="660649"/>
                </a:lnTo>
                <a:cubicBezTo>
                  <a:pt x="3915744" y="661619"/>
                  <a:pt x="3917605" y="664531"/>
                  <a:pt x="3919232" y="666277"/>
                </a:cubicBezTo>
                <a:lnTo>
                  <a:pt x="3926442" y="674818"/>
                </a:lnTo>
                <a:cubicBezTo>
                  <a:pt x="3924350" y="686464"/>
                  <a:pt x="3918536" y="693841"/>
                  <a:pt x="3913649" y="691122"/>
                </a:cubicBezTo>
                <a:cubicBezTo>
                  <a:pt x="3908765" y="688406"/>
                  <a:pt x="3906904" y="681999"/>
                  <a:pt x="3917605" y="681222"/>
                </a:cubicBezTo>
                <a:lnTo>
                  <a:pt x="3908301" y="671712"/>
                </a:lnTo>
                <a:lnTo>
                  <a:pt x="3905044" y="668413"/>
                </a:lnTo>
                <a:cubicBezTo>
                  <a:pt x="3902950" y="663365"/>
                  <a:pt x="3898298" y="659096"/>
                  <a:pt x="3894809" y="659096"/>
                </a:cubicBezTo>
                <a:cubicBezTo>
                  <a:pt x="3891320" y="659096"/>
                  <a:pt x="3880621" y="660260"/>
                  <a:pt x="3880853" y="661619"/>
                </a:cubicBezTo>
                <a:cubicBezTo>
                  <a:pt x="3881085" y="662978"/>
                  <a:pt x="3877364" y="665307"/>
                  <a:pt x="3872016" y="663754"/>
                </a:cubicBezTo>
                <a:cubicBezTo>
                  <a:pt x="3866665" y="662202"/>
                  <a:pt x="3843405" y="666860"/>
                  <a:pt x="3832472" y="667247"/>
                </a:cubicBezTo>
                <a:cubicBezTo>
                  <a:pt x="3821540" y="667637"/>
                  <a:pt x="3799210" y="654049"/>
                  <a:pt x="3798048" y="653855"/>
                </a:cubicBezTo>
                <a:cubicBezTo>
                  <a:pt x="3796885" y="653855"/>
                  <a:pt x="3798280" y="657543"/>
                  <a:pt x="3803862" y="662202"/>
                </a:cubicBezTo>
                <a:lnTo>
                  <a:pt x="3793396" y="667054"/>
                </a:lnTo>
                <a:cubicBezTo>
                  <a:pt x="3788045" y="669577"/>
                  <a:pt x="3786882" y="675983"/>
                  <a:pt x="3781766" y="678313"/>
                </a:cubicBezTo>
                <a:lnTo>
                  <a:pt x="3775950" y="681029"/>
                </a:lnTo>
                <a:cubicBezTo>
                  <a:pt x="3766646" y="681999"/>
                  <a:pt x="3762692" y="678117"/>
                  <a:pt x="3767576" y="672295"/>
                </a:cubicBezTo>
                <a:cubicBezTo>
                  <a:pt x="3772228" y="666666"/>
                  <a:pt x="3754086" y="655601"/>
                  <a:pt x="3753620" y="657930"/>
                </a:cubicBezTo>
                <a:lnTo>
                  <a:pt x="3752690" y="659872"/>
                </a:lnTo>
                <a:lnTo>
                  <a:pt x="3751527" y="662202"/>
                </a:lnTo>
                <a:cubicBezTo>
                  <a:pt x="3749666" y="664724"/>
                  <a:pt x="3745014" y="665501"/>
                  <a:pt x="3740829" y="663948"/>
                </a:cubicBezTo>
                <a:lnTo>
                  <a:pt x="3740594" y="662395"/>
                </a:lnTo>
                <a:cubicBezTo>
                  <a:pt x="3739432" y="656573"/>
                  <a:pt x="3733386" y="658320"/>
                  <a:pt x="3728966" y="658320"/>
                </a:cubicBezTo>
                <a:cubicBezTo>
                  <a:pt x="3726406" y="658320"/>
                  <a:pt x="3722453" y="659483"/>
                  <a:pt x="3721754" y="660842"/>
                </a:cubicBezTo>
                <a:cubicBezTo>
                  <a:pt x="3721056" y="662395"/>
                  <a:pt x="3722917" y="666084"/>
                  <a:pt x="3724082" y="666084"/>
                </a:cubicBezTo>
                <a:cubicBezTo>
                  <a:pt x="3731058" y="666666"/>
                  <a:pt x="3738038" y="668800"/>
                  <a:pt x="3732455" y="673265"/>
                </a:cubicBezTo>
                <a:cubicBezTo>
                  <a:pt x="3728499" y="676564"/>
                  <a:pt x="3717102" y="679670"/>
                  <a:pt x="3714778" y="669772"/>
                </a:cubicBezTo>
                <a:cubicBezTo>
                  <a:pt x="3714543" y="668996"/>
                  <a:pt x="3710126" y="668024"/>
                  <a:pt x="3709427" y="668413"/>
                </a:cubicBezTo>
                <a:cubicBezTo>
                  <a:pt x="3703378" y="672682"/>
                  <a:pt x="3699193" y="670936"/>
                  <a:pt x="3693842" y="667637"/>
                </a:cubicBezTo>
                <a:cubicBezTo>
                  <a:pt x="3692214" y="666666"/>
                  <a:pt x="3685237" y="667443"/>
                  <a:pt x="3683840" y="668996"/>
                </a:cubicBezTo>
                <a:lnTo>
                  <a:pt x="3678724" y="673848"/>
                </a:lnTo>
                <a:cubicBezTo>
                  <a:pt x="3674304" y="679670"/>
                  <a:pt x="3675234" y="685688"/>
                  <a:pt x="3680817" y="687240"/>
                </a:cubicBezTo>
                <a:cubicBezTo>
                  <a:pt x="3686399" y="688793"/>
                  <a:pt x="3699193" y="682775"/>
                  <a:pt x="3699193" y="686657"/>
                </a:cubicBezTo>
                <a:cubicBezTo>
                  <a:pt x="3698961" y="690346"/>
                  <a:pt x="3698494" y="699469"/>
                  <a:pt x="3697332" y="697916"/>
                </a:cubicBezTo>
                <a:cubicBezTo>
                  <a:pt x="3696170" y="696363"/>
                  <a:pt x="3691051" y="692869"/>
                  <a:pt x="3690587" y="696363"/>
                </a:cubicBezTo>
                <a:cubicBezTo>
                  <a:pt x="3690121" y="699856"/>
                  <a:pt x="3687330" y="708203"/>
                  <a:pt x="3685469" y="708397"/>
                </a:cubicBezTo>
                <a:lnTo>
                  <a:pt x="3684538" y="707816"/>
                </a:lnTo>
                <a:cubicBezTo>
                  <a:pt x="3675701" y="703351"/>
                  <a:pt x="3667327" y="698303"/>
                  <a:pt x="3658023" y="694421"/>
                </a:cubicBezTo>
                <a:cubicBezTo>
                  <a:pt x="3651510" y="691511"/>
                  <a:pt x="3643137" y="691122"/>
                  <a:pt x="3644763" y="682971"/>
                </a:cubicBezTo>
                <a:cubicBezTo>
                  <a:pt x="3645230" y="681029"/>
                  <a:pt x="3633598" y="676564"/>
                  <a:pt x="3626622" y="675400"/>
                </a:cubicBezTo>
                <a:lnTo>
                  <a:pt x="3611269" y="672682"/>
                </a:lnTo>
                <a:cubicBezTo>
                  <a:pt x="3596617" y="678506"/>
                  <a:pt x="3584055" y="679283"/>
                  <a:pt x="3583125" y="674430"/>
                </a:cubicBezTo>
                <a:cubicBezTo>
                  <a:pt x="3582426" y="669577"/>
                  <a:pt x="3588939" y="657154"/>
                  <a:pt x="3577542" y="653855"/>
                </a:cubicBezTo>
                <a:lnTo>
                  <a:pt x="3570331" y="649973"/>
                </a:lnTo>
                <a:lnTo>
                  <a:pt x="3564053" y="646480"/>
                </a:lnTo>
                <a:cubicBezTo>
                  <a:pt x="3558004" y="641432"/>
                  <a:pt x="3552888" y="642791"/>
                  <a:pt x="3553120" y="649196"/>
                </a:cubicBezTo>
                <a:cubicBezTo>
                  <a:pt x="3553352" y="655601"/>
                  <a:pt x="3578473" y="665694"/>
                  <a:pt x="3575450" y="667054"/>
                </a:cubicBezTo>
                <a:cubicBezTo>
                  <a:pt x="3572426" y="668413"/>
                  <a:pt x="3563818" y="672878"/>
                  <a:pt x="3561027" y="674430"/>
                </a:cubicBezTo>
                <a:cubicBezTo>
                  <a:pt x="3558236" y="675983"/>
                  <a:pt x="3546607" y="666860"/>
                  <a:pt x="3545908" y="669383"/>
                </a:cubicBezTo>
                <a:cubicBezTo>
                  <a:pt x="3545445" y="672101"/>
                  <a:pt x="3538932" y="675983"/>
                  <a:pt x="3532883" y="673654"/>
                </a:cubicBezTo>
                <a:lnTo>
                  <a:pt x="3528463" y="679865"/>
                </a:lnTo>
                <a:lnTo>
                  <a:pt x="3526138" y="683165"/>
                </a:lnTo>
                <a:cubicBezTo>
                  <a:pt x="3522184" y="685105"/>
                  <a:pt x="3519626" y="681612"/>
                  <a:pt x="3520556" y="675400"/>
                </a:cubicBezTo>
                <a:lnTo>
                  <a:pt x="3506368" y="681999"/>
                </a:lnTo>
                <a:lnTo>
                  <a:pt x="3503110" y="683552"/>
                </a:lnTo>
                <a:cubicBezTo>
                  <a:pt x="3495899" y="682388"/>
                  <a:pt x="3489154" y="685494"/>
                  <a:pt x="3488224" y="690346"/>
                </a:cubicBezTo>
                <a:lnTo>
                  <a:pt x="3486830" y="695587"/>
                </a:lnTo>
                <a:cubicBezTo>
                  <a:pt x="3486595" y="696170"/>
                  <a:pt x="3482874" y="696946"/>
                  <a:pt x="3481479" y="696557"/>
                </a:cubicBezTo>
                <a:lnTo>
                  <a:pt x="3479850" y="696170"/>
                </a:lnTo>
                <a:cubicBezTo>
                  <a:pt x="3478920" y="694617"/>
                  <a:pt x="3479386" y="689959"/>
                  <a:pt x="3481013" y="685494"/>
                </a:cubicBezTo>
                <a:cubicBezTo>
                  <a:pt x="3482642" y="681222"/>
                  <a:pt x="3474268" y="677147"/>
                  <a:pt x="3475665" y="684524"/>
                </a:cubicBezTo>
                <a:lnTo>
                  <a:pt x="3461941" y="676760"/>
                </a:lnTo>
                <a:cubicBezTo>
                  <a:pt x="3460544" y="675983"/>
                  <a:pt x="3458219" y="675400"/>
                  <a:pt x="3456590" y="675594"/>
                </a:cubicBezTo>
                <a:cubicBezTo>
                  <a:pt x="3452170" y="675983"/>
                  <a:pt x="3444962" y="673654"/>
                  <a:pt x="3444727" y="679283"/>
                </a:cubicBezTo>
                <a:lnTo>
                  <a:pt x="3444727" y="681612"/>
                </a:lnTo>
                <a:cubicBezTo>
                  <a:pt x="3447518" y="684328"/>
                  <a:pt x="3448683" y="687047"/>
                  <a:pt x="3447518" y="687629"/>
                </a:cubicBezTo>
                <a:lnTo>
                  <a:pt x="3446124" y="688406"/>
                </a:lnTo>
                <a:lnTo>
                  <a:pt x="3443565" y="689959"/>
                </a:lnTo>
                <a:cubicBezTo>
                  <a:pt x="3440774" y="691705"/>
                  <a:pt x="3439843" y="694421"/>
                  <a:pt x="3441472" y="696363"/>
                </a:cubicBezTo>
                <a:lnTo>
                  <a:pt x="3443797" y="696946"/>
                </a:lnTo>
                <a:cubicBezTo>
                  <a:pt x="3448217" y="698303"/>
                  <a:pt x="3453335" y="698693"/>
                  <a:pt x="3457987" y="699663"/>
                </a:cubicBezTo>
                <a:lnTo>
                  <a:pt x="3461709" y="700439"/>
                </a:lnTo>
                <a:cubicBezTo>
                  <a:pt x="3466825" y="701992"/>
                  <a:pt x="3464498" y="704710"/>
                  <a:pt x="3456358" y="706457"/>
                </a:cubicBezTo>
                <a:cubicBezTo>
                  <a:pt x="3448217" y="708203"/>
                  <a:pt x="3426119" y="711698"/>
                  <a:pt x="3427050" y="709756"/>
                </a:cubicBezTo>
                <a:cubicBezTo>
                  <a:pt x="3428214" y="707816"/>
                  <a:pt x="3423562" y="701605"/>
                  <a:pt x="3414954" y="699080"/>
                </a:cubicBezTo>
                <a:lnTo>
                  <a:pt x="3407978" y="694811"/>
                </a:lnTo>
                <a:lnTo>
                  <a:pt x="3401697" y="691316"/>
                </a:lnTo>
                <a:cubicBezTo>
                  <a:pt x="3396581" y="693451"/>
                  <a:pt x="3390532" y="694421"/>
                  <a:pt x="3388207" y="693451"/>
                </a:cubicBezTo>
                <a:lnTo>
                  <a:pt x="3387741" y="692288"/>
                </a:lnTo>
                <a:cubicBezTo>
                  <a:pt x="3386810" y="689569"/>
                  <a:pt x="3383555" y="685688"/>
                  <a:pt x="3381926" y="689959"/>
                </a:cubicBezTo>
                <a:cubicBezTo>
                  <a:pt x="3378205" y="700246"/>
                  <a:pt x="3373086" y="697140"/>
                  <a:pt x="3366110" y="692288"/>
                </a:cubicBezTo>
                <a:lnTo>
                  <a:pt x="3361690" y="689376"/>
                </a:lnTo>
                <a:cubicBezTo>
                  <a:pt x="3358898" y="687240"/>
                  <a:pt x="3350061" y="686077"/>
                  <a:pt x="3341919" y="686657"/>
                </a:cubicBezTo>
                <a:lnTo>
                  <a:pt x="3337731" y="685494"/>
                </a:lnTo>
                <a:lnTo>
                  <a:pt x="3333311" y="684328"/>
                </a:lnTo>
                <a:cubicBezTo>
                  <a:pt x="3329592" y="681029"/>
                  <a:pt x="3324010" y="679283"/>
                  <a:pt x="3320984" y="680835"/>
                </a:cubicBezTo>
                <a:cubicBezTo>
                  <a:pt x="3317960" y="682195"/>
                  <a:pt x="3307028" y="682388"/>
                  <a:pt x="3304703" y="686270"/>
                </a:cubicBezTo>
                <a:lnTo>
                  <a:pt x="3306098" y="688793"/>
                </a:lnTo>
                <a:cubicBezTo>
                  <a:pt x="3308193" y="692481"/>
                  <a:pt x="3314239" y="695004"/>
                  <a:pt x="3317729" y="698303"/>
                </a:cubicBezTo>
                <a:lnTo>
                  <a:pt x="3320520" y="701022"/>
                </a:lnTo>
                <a:cubicBezTo>
                  <a:pt x="3322381" y="704321"/>
                  <a:pt x="3325404" y="709949"/>
                  <a:pt x="3327264" y="713251"/>
                </a:cubicBezTo>
                <a:cubicBezTo>
                  <a:pt x="3329126" y="716744"/>
                  <a:pt x="3333079" y="726060"/>
                  <a:pt x="3330288" y="725284"/>
                </a:cubicBezTo>
                <a:cubicBezTo>
                  <a:pt x="3327496" y="724508"/>
                  <a:pt x="3318659" y="724508"/>
                  <a:pt x="3319358" y="727226"/>
                </a:cubicBezTo>
                <a:cubicBezTo>
                  <a:pt x="3319822" y="729942"/>
                  <a:pt x="3318659" y="738483"/>
                  <a:pt x="3315402" y="738677"/>
                </a:cubicBezTo>
                <a:cubicBezTo>
                  <a:pt x="3311914" y="738872"/>
                  <a:pt x="3300982" y="737900"/>
                  <a:pt x="3301214" y="736154"/>
                </a:cubicBezTo>
                <a:lnTo>
                  <a:pt x="3301912" y="735571"/>
                </a:lnTo>
                <a:cubicBezTo>
                  <a:pt x="3303772" y="733825"/>
                  <a:pt x="3306564" y="732661"/>
                  <a:pt x="3308425" y="730912"/>
                </a:cubicBezTo>
                <a:lnTo>
                  <a:pt x="3315170" y="724701"/>
                </a:lnTo>
                <a:cubicBezTo>
                  <a:pt x="3306796" y="723925"/>
                  <a:pt x="3299352" y="720432"/>
                  <a:pt x="3298190" y="716937"/>
                </a:cubicBezTo>
                <a:lnTo>
                  <a:pt x="3297260" y="714414"/>
                </a:lnTo>
                <a:lnTo>
                  <a:pt x="3296794" y="712861"/>
                </a:lnTo>
                <a:cubicBezTo>
                  <a:pt x="3296098" y="711309"/>
                  <a:pt x="3297260" y="709756"/>
                  <a:pt x="3299352" y="709562"/>
                </a:cubicBezTo>
                <a:lnTo>
                  <a:pt x="3301214" y="709369"/>
                </a:lnTo>
                <a:cubicBezTo>
                  <a:pt x="3305167" y="708592"/>
                  <a:pt x="3307028" y="716744"/>
                  <a:pt x="3311680" y="710922"/>
                </a:cubicBezTo>
                <a:cubicBezTo>
                  <a:pt x="3312845" y="709562"/>
                  <a:pt x="3309587" y="705680"/>
                  <a:pt x="3307028" y="704127"/>
                </a:cubicBezTo>
                <a:cubicBezTo>
                  <a:pt x="3303541" y="701992"/>
                  <a:pt x="3298654" y="701022"/>
                  <a:pt x="3294468" y="699663"/>
                </a:cubicBezTo>
                <a:cubicBezTo>
                  <a:pt x="3284234" y="696170"/>
                  <a:pt x="3276092" y="697723"/>
                  <a:pt x="3274464" y="704127"/>
                </a:cubicBezTo>
                <a:cubicBezTo>
                  <a:pt x="3273534" y="708009"/>
                  <a:pt x="3272603" y="713831"/>
                  <a:pt x="3275628" y="715967"/>
                </a:cubicBezTo>
                <a:lnTo>
                  <a:pt x="3280512" y="719462"/>
                </a:lnTo>
                <a:cubicBezTo>
                  <a:pt x="3291211" y="721596"/>
                  <a:pt x="3297724" y="724897"/>
                  <a:pt x="3294700" y="727030"/>
                </a:cubicBezTo>
                <a:cubicBezTo>
                  <a:pt x="3291678" y="729166"/>
                  <a:pt x="3282142" y="733825"/>
                  <a:pt x="3279582" y="732272"/>
                </a:cubicBezTo>
                <a:cubicBezTo>
                  <a:pt x="3277023" y="730719"/>
                  <a:pt x="3268186" y="728390"/>
                  <a:pt x="3268186" y="732661"/>
                </a:cubicBezTo>
                <a:cubicBezTo>
                  <a:pt x="3268186" y="736930"/>
                  <a:pt x="3267487" y="747023"/>
                  <a:pt x="3266788" y="747217"/>
                </a:cubicBezTo>
                <a:cubicBezTo>
                  <a:pt x="3265858" y="747217"/>
                  <a:pt x="3263299" y="743530"/>
                  <a:pt x="3262368" y="738872"/>
                </a:cubicBezTo>
                <a:lnTo>
                  <a:pt x="3259114" y="735960"/>
                </a:lnTo>
                <a:cubicBezTo>
                  <a:pt x="3253995" y="731689"/>
                  <a:pt x="3256322" y="729555"/>
                  <a:pt x="3259346" y="725284"/>
                </a:cubicBezTo>
                <a:cubicBezTo>
                  <a:pt x="3263531" y="719462"/>
                  <a:pt x="3271672" y="713638"/>
                  <a:pt x="3267487" y="706457"/>
                </a:cubicBezTo>
                <a:lnTo>
                  <a:pt x="3265858" y="703351"/>
                </a:lnTo>
                <a:cubicBezTo>
                  <a:pt x="3261206" y="700439"/>
                  <a:pt x="3259114" y="695781"/>
                  <a:pt x="3261206" y="692869"/>
                </a:cubicBezTo>
                <a:cubicBezTo>
                  <a:pt x="3263299" y="690152"/>
                  <a:pt x="3261904" y="676760"/>
                  <a:pt x="3250273" y="673654"/>
                </a:cubicBezTo>
                <a:lnTo>
                  <a:pt x="3248647" y="685881"/>
                </a:lnTo>
                <a:cubicBezTo>
                  <a:pt x="3248412" y="687434"/>
                  <a:pt x="3244691" y="689182"/>
                  <a:pt x="3242134" y="690346"/>
                </a:cubicBezTo>
                <a:cubicBezTo>
                  <a:pt x="3239807" y="691316"/>
                  <a:pt x="3235854" y="692675"/>
                  <a:pt x="3233992" y="692092"/>
                </a:cubicBezTo>
                <a:cubicBezTo>
                  <a:pt x="3227013" y="689763"/>
                  <a:pt x="3234923" y="688406"/>
                  <a:pt x="3235155" y="686464"/>
                </a:cubicBezTo>
                <a:cubicBezTo>
                  <a:pt x="3235387" y="684135"/>
                  <a:pt x="3234691" y="680446"/>
                  <a:pt x="3232596" y="679670"/>
                </a:cubicBezTo>
                <a:lnTo>
                  <a:pt x="3228410" y="677923"/>
                </a:lnTo>
                <a:cubicBezTo>
                  <a:pt x="3222596" y="677340"/>
                  <a:pt x="3211431" y="676177"/>
                  <a:pt x="3203521" y="675207"/>
                </a:cubicBezTo>
                <a:lnTo>
                  <a:pt x="3201660" y="683358"/>
                </a:lnTo>
                <a:lnTo>
                  <a:pt x="3200498" y="688017"/>
                </a:lnTo>
                <a:cubicBezTo>
                  <a:pt x="3194217" y="692481"/>
                  <a:pt x="3183519" y="695393"/>
                  <a:pt x="3177006" y="694617"/>
                </a:cubicBezTo>
                <a:lnTo>
                  <a:pt x="3183052" y="687047"/>
                </a:lnTo>
                <a:lnTo>
                  <a:pt x="3190264" y="677923"/>
                </a:lnTo>
                <a:cubicBezTo>
                  <a:pt x="3182820" y="671906"/>
                  <a:pt x="3170957" y="668024"/>
                  <a:pt x="3163746" y="668996"/>
                </a:cubicBezTo>
                <a:lnTo>
                  <a:pt x="3170259" y="675400"/>
                </a:lnTo>
                <a:cubicBezTo>
                  <a:pt x="3172120" y="677147"/>
                  <a:pt x="3173050" y="681029"/>
                  <a:pt x="3171656" y="682388"/>
                </a:cubicBezTo>
                <a:cubicBezTo>
                  <a:pt x="3166537" y="686853"/>
                  <a:pt x="3160723" y="691122"/>
                  <a:pt x="3153978" y="694421"/>
                </a:cubicBezTo>
                <a:cubicBezTo>
                  <a:pt x="3150488" y="696170"/>
                  <a:pt x="3141651" y="697527"/>
                  <a:pt x="3140022" y="696363"/>
                </a:cubicBezTo>
                <a:cubicBezTo>
                  <a:pt x="3128391" y="687047"/>
                  <a:pt x="3117692" y="695587"/>
                  <a:pt x="3107226" y="696751"/>
                </a:cubicBezTo>
                <a:lnTo>
                  <a:pt x="3096293" y="697916"/>
                </a:lnTo>
                <a:cubicBezTo>
                  <a:pt x="3100479" y="703157"/>
                  <a:pt x="3101644" y="708203"/>
                  <a:pt x="3098618" y="709173"/>
                </a:cubicBezTo>
                <a:cubicBezTo>
                  <a:pt x="3095595" y="710145"/>
                  <a:pt x="3087221" y="709369"/>
                  <a:pt x="3086989" y="704904"/>
                </a:cubicBezTo>
                <a:cubicBezTo>
                  <a:pt x="3086757" y="700439"/>
                  <a:pt x="3070010" y="698886"/>
                  <a:pt x="3070010" y="701798"/>
                </a:cubicBezTo>
                <a:cubicBezTo>
                  <a:pt x="3069776" y="704710"/>
                  <a:pt x="3063497" y="710922"/>
                  <a:pt x="3052564" y="707427"/>
                </a:cubicBezTo>
                <a:lnTo>
                  <a:pt x="3047912" y="700439"/>
                </a:lnTo>
                <a:lnTo>
                  <a:pt x="3042562" y="692675"/>
                </a:lnTo>
                <a:cubicBezTo>
                  <a:pt x="3036980" y="696946"/>
                  <a:pt x="3030235" y="698110"/>
                  <a:pt x="3027676" y="695393"/>
                </a:cubicBezTo>
                <a:cubicBezTo>
                  <a:pt x="3025116" y="692675"/>
                  <a:pt x="3018372" y="684328"/>
                  <a:pt x="3019534" y="683552"/>
                </a:cubicBezTo>
                <a:cubicBezTo>
                  <a:pt x="3020699" y="682582"/>
                  <a:pt x="3027444" y="680252"/>
                  <a:pt x="3028838" y="682582"/>
                </a:cubicBezTo>
                <a:cubicBezTo>
                  <a:pt x="3030235" y="684718"/>
                  <a:pt x="3038142" y="689763"/>
                  <a:pt x="3041168" y="684524"/>
                </a:cubicBezTo>
                <a:lnTo>
                  <a:pt x="3041400" y="682775"/>
                </a:lnTo>
                <a:cubicBezTo>
                  <a:pt x="3042330" y="676370"/>
                  <a:pt x="3037910" y="672488"/>
                  <a:pt x="3028606" y="670742"/>
                </a:cubicBezTo>
                <a:lnTo>
                  <a:pt x="3020232" y="669189"/>
                </a:lnTo>
                <a:cubicBezTo>
                  <a:pt x="3011160" y="667054"/>
                  <a:pt x="3008604" y="660066"/>
                  <a:pt x="3014882" y="653661"/>
                </a:cubicBezTo>
                <a:cubicBezTo>
                  <a:pt x="3021163" y="647257"/>
                  <a:pt x="3012789" y="634445"/>
                  <a:pt x="3012325" y="642015"/>
                </a:cubicBezTo>
                <a:lnTo>
                  <a:pt x="2999065" y="632505"/>
                </a:lnTo>
                <a:cubicBezTo>
                  <a:pt x="2996508" y="630756"/>
                  <a:pt x="2983483" y="629593"/>
                  <a:pt x="2984645" y="638520"/>
                </a:cubicBezTo>
                <a:cubicBezTo>
                  <a:pt x="2984645" y="638716"/>
                  <a:pt x="2977900" y="639686"/>
                  <a:pt x="2974411" y="639492"/>
                </a:cubicBezTo>
                <a:cubicBezTo>
                  <a:pt x="2973712" y="639492"/>
                  <a:pt x="2972318" y="635610"/>
                  <a:pt x="2973014" y="634057"/>
                </a:cubicBezTo>
                <a:lnTo>
                  <a:pt x="2973944" y="632116"/>
                </a:lnTo>
                <a:cubicBezTo>
                  <a:pt x="2977666" y="629399"/>
                  <a:pt x="2970921" y="630369"/>
                  <a:pt x="2958826" y="634445"/>
                </a:cubicBezTo>
                <a:lnTo>
                  <a:pt x="2953942" y="640269"/>
                </a:lnTo>
                <a:cubicBezTo>
                  <a:pt x="2952545" y="641822"/>
                  <a:pt x="2953244" y="644538"/>
                  <a:pt x="2953942" y="646674"/>
                </a:cubicBezTo>
                <a:cubicBezTo>
                  <a:pt x="2955571" y="651138"/>
                  <a:pt x="2967432" y="647450"/>
                  <a:pt x="2967432" y="655601"/>
                </a:cubicBezTo>
                <a:cubicBezTo>
                  <a:pt x="2967432" y="660260"/>
                  <a:pt x="2976272" y="656573"/>
                  <a:pt x="2981622" y="654244"/>
                </a:cubicBezTo>
                <a:lnTo>
                  <a:pt x="2985344" y="652691"/>
                </a:lnTo>
                <a:cubicBezTo>
                  <a:pt x="2993483" y="653079"/>
                  <a:pt x="2999065" y="656960"/>
                  <a:pt x="2997671" y="661425"/>
                </a:cubicBezTo>
                <a:cubicBezTo>
                  <a:pt x="2996274" y="665890"/>
                  <a:pt x="2982784" y="672878"/>
                  <a:pt x="2979993" y="670548"/>
                </a:cubicBezTo>
                <a:cubicBezTo>
                  <a:pt x="2976970" y="668219"/>
                  <a:pt x="2959524" y="664918"/>
                  <a:pt x="2953244" y="658902"/>
                </a:cubicBezTo>
                <a:lnTo>
                  <a:pt x="2945800" y="655020"/>
                </a:lnTo>
                <a:cubicBezTo>
                  <a:pt x="2942545" y="653272"/>
                  <a:pt x="2933705" y="653855"/>
                  <a:pt x="2929517" y="655601"/>
                </a:cubicBezTo>
                <a:cubicBezTo>
                  <a:pt x="2923239" y="658320"/>
                  <a:pt x="2922540" y="668219"/>
                  <a:pt x="2926494" y="671325"/>
                </a:cubicBezTo>
                <a:cubicBezTo>
                  <a:pt x="2930914" y="674624"/>
                  <a:pt x="2935566" y="677536"/>
                  <a:pt x="2941148" y="672488"/>
                </a:cubicBezTo>
                <a:cubicBezTo>
                  <a:pt x="2943241" y="670742"/>
                  <a:pt x="2944172" y="667054"/>
                  <a:pt x="2946499" y="666666"/>
                </a:cubicBezTo>
                <a:cubicBezTo>
                  <a:pt x="2953942" y="665501"/>
                  <a:pt x="2952081" y="670548"/>
                  <a:pt x="2954640" y="672878"/>
                </a:cubicBezTo>
                <a:lnTo>
                  <a:pt x="2959988" y="678117"/>
                </a:lnTo>
                <a:cubicBezTo>
                  <a:pt x="2968828" y="676370"/>
                  <a:pt x="2977666" y="674818"/>
                  <a:pt x="2979295" y="674818"/>
                </a:cubicBezTo>
                <a:cubicBezTo>
                  <a:pt x="2980924" y="674818"/>
                  <a:pt x="2985109" y="677340"/>
                  <a:pt x="2984645" y="680252"/>
                </a:cubicBezTo>
                <a:lnTo>
                  <a:pt x="2985344" y="682971"/>
                </a:lnTo>
                <a:lnTo>
                  <a:pt x="2989761" y="697527"/>
                </a:lnTo>
                <a:cubicBezTo>
                  <a:pt x="2973480" y="703934"/>
                  <a:pt x="2956267" y="708397"/>
                  <a:pt x="2951383" y="707816"/>
                </a:cubicBezTo>
                <a:cubicBezTo>
                  <a:pt x="2946731" y="707039"/>
                  <a:pt x="2944172" y="697140"/>
                  <a:pt x="2940450" y="695781"/>
                </a:cubicBezTo>
                <a:lnTo>
                  <a:pt x="2939056" y="696557"/>
                </a:lnTo>
                <a:lnTo>
                  <a:pt x="2920680" y="705291"/>
                </a:lnTo>
                <a:cubicBezTo>
                  <a:pt x="2898816" y="702575"/>
                  <a:pt x="2880440" y="699080"/>
                  <a:pt x="2879510" y="697723"/>
                </a:cubicBezTo>
                <a:cubicBezTo>
                  <a:pt x="2878580" y="696363"/>
                  <a:pt x="2870904" y="693451"/>
                  <a:pt x="2865322" y="696170"/>
                </a:cubicBezTo>
                <a:cubicBezTo>
                  <a:pt x="2859737" y="699080"/>
                  <a:pt x="2846248" y="704904"/>
                  <a:pt x="2850436" y="710532"/>
                </a:cubicBezTo>
                <a:cubicBezTo>
                  <a:pt x="2854621" y="716161"/>
                  <a:pt x="2829500" y="727030"/>
                  <a:pt x="2820428" y="725673"/>
                </a:cubicBezTo>
                <a:lnTo>
                  <a:pt x="2811359" y="726450"/>
                </a:lnTo>
                <a:lnTo>
                  <a:pt x="2796006" y="727613"/>
                </a:lnTo>
                <a:cubicBezTo>
                  <a:pt x="2786238" y="720819"/>
                  <a:pt x="2781120" y="707620"/>
                  <a:pt x="2784377" y="698693"/>
                </a:cubicBezTo>
                <a:lnTo>
                  <a:pt x="2774143" y="696557"/>
                </a:lnTo>
                <a:cubicBezTo>
                  <a:pt x="2769955" y="695781"/>
                  <a:pt x="2761117" y="693258"/>
                  <a:pt x="2759022" y="699856"/>
                </a:cubicBezTo>
                <a:lnTo>
                  <a:pt x="2758092" y="702962"/>
                </a:lnTo>
                <a:cubicBezTo>
                  <a:pt x="2757396" y="707620"/>
                  <a:pt x="2749952" y="707427"/>
                  <a:pt x="2741579" y="702575"/>
                </a:cubicBezTo>
                <a:cubicBezTo>
                  <a:pt x="2733205" y="697723"/>
                  <a:pt x="2699711" y="695781"/>
                  <a:pt x="2691569" y="695198"/>
                </a:cubicBezTo>
                <a:lnTo>
                  <a:pt x="2690407" y="699856"/>
                </a:lnTo>
                <a:cubicBezTo>
                  <a:pt x="2688546" y="706844"/>
                  <a:pt x="2698082" y="703934"/>
                  <a:pt x="2703432" y="704710"/>
                </a:cubicBezTo>
                <a:lnTo>
                  <a:pt x="2705291" y="705097"/>
                </a:lnTo>
                <a:cubicBezTo>
                  <a:pt x="2707386" y="706068"/>
                  <a:pt x="2707154" y="707620"/>
                  <a:pt x="2704827" y="708203"/>
                </a:cubicBezTo>
                <a:cubicBezTo>
                  <a:pt x="2702502" y="708979"/>
                  <a:pt x="2697152" y="713831"/>
                  <a:pt x="2699943" y="716937"/>
                </a:cubicBezTo>
                <a:cubicBezTo>
                  <a:pt x="2702734" y="720043"/>
                  <a:pt x="2704363" y="728390"/>
                  <a:pt x="2695755" y="727420"/>
                </a:cubicBezTo>
                <a:lnTo>
                  <a:pt x="2689940" y="725867"/>
                </a:lnTo>
                <a:cubicBezTo>
                  <a:pt x="2687381" y="725090"/>
                  <a:pt x="2683894" y="722179"/>
                  <a:pt x="2684126" y="720238"/>
                </a:cubicBezTo>
                <a:lnTo>
                  <a:pt x="2685056" y="710145"/>
                </a:lnTo>
                <a:cubicBezTo>
                  <a:pt x="2674822" y="712085"/>
                  <a:pt x="2665750" y="715384"/>
                  <a:pt x="2665286" y="717326"/>
                </a:cubicBezTo>
                <a:cubicBezTo>
                  <a:pt x="2664820" y="719462"/>
                  <a:pt x="2660866" y="725090"/>
                  <a:pt x="2658307" y="722372"/>
                </a:cubicBezTo>
                <a:cubicBezTo>
                  <a:pt x="2655748" y="719656"/>
                  <a:pt x="2654121" y="712279"/>
                  <a:pt x="2660400" y="712085"/>
                </a:cubicBezTo>
                <a:cubicBezTo>
                  <a:pt x="2666680" y="711891"/>
                  <a:pt x="2679008" y="703545"/>
                  <a:pt x="2673892" y="698303"/>
                </a:cubicBezTo>
                <a:lnTo>
                  <a:pt x="2663657" y="702768"/>
                </a:lnTo>
                <a:cubicBezTo>
                  <a:pt x="2662260" y="703545"/>
                  <a:pt x="2658771" y="703351"/>
                  <a:pt x="2657376" y="702575"/>
                </a:cubicBezTo>
                <a:lnTo>
                  <a:pt x="2643188" y="695198"/>
                </a:lnTo>
                <a:cubicBezTo>
                  <a:pt x="2642722" y="702768"/>
                  <a:pt x="2640629" y="704904"/>
                  <a:pt x="2638304" y="700052"/>
                </a:cubicBezTo>
                <a:cubicBezTo>
                  <a:pt x="2635977" y="695198"/>
                  <a:pt x="2613648" y="695587"/>
                  <a:pt x="2613648" y="699276"/>
                </a:cubicBezTo>
                <a:cubicBezTo>
                  <a:pt x="2613648" y="703157"/>
                  <a:pt x="2612949" y="712861"/>
                  <a:pt x="2612251" y="712861"/>
                </a:cubicBezTo>
                <a:cubicBezTo>
                  <a:pt x="2611323" y="712861"/>
                  <a:pt x="2608297" y="709949"/>
                  <a:pt x="2607135" y="706068"/>
                </a:cubicBezTo>
                <a:lnTo>
                  <a:pt x="2607601" y="702575"/>
                </a:lnTo>
                <a:lnTo>
                  <a:pt x="2608297" y="696363"/>
                </a:lnTo>
                <a:cubicBezTo>
                  <a:pt x="2601784" y="693451"/>
                  <a:pt x="2596900" y="690152"/>
                  <a:pt x="2597599" y="688987"/>
                </a:cubicBezTo>
                <a:cubicBezTo>
                  <a:pt x="2598297" y="687823"/>
                  <a:pt x="2598297" y="684135"/>
                  <a:pt x="2595272" y="684135"/>
                </a:cubicBezTo>
                <a:cubicBezTo>
                  <a:pt x="2592480" y="684135"/>
                  <a:pt x="2583411" y="685688"/>
                  <a:pt x="2582712" y="687629"/>
                </a:cubicBezTo>
                <a:cubicBezTo>
                  <a:pt x="2582246" y="689569"/>
                  <a:pt x="2576200" y="695393"/>
                  <a:pt x="2570385" y="695781"/>
                </a:cubicBezTo>
                <a:cubicBezTo>
                  <a:pt x="2564803" y="696170"/>
                  <a:pt x="2545496" y="698693"/>
                  <a:pt x="2544798" y="692092"/>
                </a:cubicBezTo>
                <a:lnTo>
                  <a:pt x="2553172" y="688017"/>
                </a:lnTo>
                <a:cubicBezTo>
                  <a:pt x="2557824" y="685688"/>
                  <a:pt x="2563638" y="684328"/>
                  <a:pt x="2568058" y="681805"/>
                </a:cubicBezTo>
                <a:lnTo>
                  <a:pt x="2569455" y="681029"/>
                </a:lnTo>
                <a:cubicBezTo>
                  <a:pt x="2568756" y="678313"/>
                  <a:pt x="2564803" y="671129"/>
                  <a:pt x="2561081" y="664918"/>
                </a:cubicBezTo>
                <a:lnTo>
                  <a:pt x="2552940" y="661619"/>
                </a:lnTo>
                <a:cubicBezTo>
                  <a:pt x="2545264" y="658707"/>
                  <a:pt x="2536424" y="656960"/>
                  <a:pt x="2529912" y="653272"/>
                </a:cubicBezTo>
                <a:cubicBezTo>
                  <a:pt x="2523398" y="649586"/>
                  <a:pt x="2518746" y="644151"/>
                  <a:pt x="2513863" y="639103"/>
                </a:cubicBezTo>
                <a:lnTo>
                  <a:pt x="2512700" y="637744"/>
                </a:lnTo>
                <a:cubicBezTo>
                  <a:pt x="2513396" y="635415"/>
                  <a:pt x="2515956" y="634251"/>
                  <a:pt x="2518515" y="635415"/>
                </a:cubicBezTo>
                <a:lnTo>
                  <a:pt x="2520608" y="635221"/>
                </a:lnTo>
                <a:lnTo>
                  <a:pt x="2529912" y="634251"/>
                </a:lnTo>
                <a:cubicBezTo>
                  <a:pt x="2541308" y="632505"/>
                  <a:pt x="2550612" y="627457"/>
                  <a:pt x="2550612" y="622992"/>
                </a:cubicBezTo>
                <a:cubicBezTo>
                  <a:pt x="2550612" y="618529"/>
                  <a:pt x="2553404" y="605911"/>
                  <a:pt x="2556893" y="605135"/>
                </a:cubicBezTo>
                <a:cubicBezTo>
                  <a:pt x="2560383" y="604359"/>
                  <a:pt x="2568290" y="606301"/>
                  <a:pt x="2566896" y="611346"/>
                </a:cubicBezTo>
                <a:lnTo>
                  <a:pt x="2574339" y="610570"/>
                </a:lnTo>
                <a:lnTo>
                  <a:pt x="2592016" y="608436"/>
                </a:lnTo>
                <a:cubicBezTo>
                  <a:pt x="2591318" y="616977"/>
                  <a:pt x="2594576" y="620276"/>
                  <a:pt x="2598993" y="615811"/>
                </a:cubicBezTo>
                <a:cubicBezTo>
                  <a:pt x="2603413" y="611346"/>
                  <a:pt x="2595506" y="597954"/>
                  <a:pt x="2592715" y="597954"/>
                </a:cubicBezTo>
                <a:cubicBezTo>
                  <a:pt x="2589924" y="597954"/>
                  <a:pt x="2578292" y="595818"/>
                  <a:pt x="2573640" y="593295"/>
                </a:cubicBezTo>
                <a:cubicBezTo>
                  <a:pt x="2568988" y="590772"/>
                  <a:pt x="2551777" y="585920"/>
                  <a:pt x="2546195" y="588250"/>
                </a:cubicBezTo>
                <a:cubicBezTo>
                  <a:pt x="2540612" y="590772"/>
                  <a:pt x="2532004" y="602612"/>
                  <a:pt x="2524329" y="603001"/>
                </a:cubicBezTo>
                <a:lnTo>
                  <a:pt x="2525028" y="595624"/>
                </a:lnTo>
                <a:lnTo>
                  <a:pt x="2525260" y="593684"/>
                </a:lnTo>
                <a:cubicBezTo>
                  <a:pt x="2522004" y="591355"/>
                  <a:pt x="2522236" y="587473"/>
                  <a:pt x="2525492" y="585338"/>
                </a:cubicBezTo>
                <a:cubicBezTo>
                  <a:pt x="2528749" y="583009"/>
                  <a:pt x="2542007" y="576604"/>
                  <a:pt x="2538053" y="573885"/>
                </a:cubicBezTo>
                <a:lnTo>
                  <a:pt x="2534097" y="573302"/>
                </a:lnTo>
                <a:cubicBezTo>
                  <a:pt x="2524329" y="571945"/>
                  <a:pt x="2523630" y="572139"/>
                  <a:pt x="2528282" y="568644"/>
                </a:cubicBezTo>
                <a:lnTo>
                  <a:pt x="2535262" y="563405"/>
                </a:lnTo>
                <a:cubicBezTo>
                  <a:pt x="2534796" y="556221"/>
                  <a:pt x="2524561" y="550399"/>
                  <a:pt x="2512234" y="550593"/>
                </a:cubicBezTo>
                <a:lnTo>
                  <a:pt x="2502000" y="553116"/>
                </a:lnTo>
                <a:lnTo>
                  <a:pt x="2498046" y="554088"/>
                </a:lnTo>
                <a:cubicBezTo>
                  <a:pt x="2492696" y="557774"/>
                  <a:pt x="2493394" y="560880"/>
                  <a:pt x="2499440" y="561076"/>
                </a:cubicBezTo>
                <a:lnTo>
                  <a:pt x="2505022" y="559716"/>
                </a:lnTo>
                <a:lnTo>
                  <a:pt x="2506652" y="559327"/>
                </a:lnTo>
                <a:cubicBezTo>
                  <a:pt x="2508979" y="559716"/>
                  <a:pt x="2512234" y="564568"/>
                  <a:pt x="2513631" y="570003"/>
                </a:cubicBezTo>
                <a:cubicBezTo>
                  <a:pt x="2515257" y="575438"/>
                  <a:pt x="2515025" y="590190"/>
                  <a:pt x="2509674" y="591160"/>
                </a:cubicBezTo>
                <a:cubicBezTo>
                  <a:pt x="2504327" y="591936"/>
                  <a:pt x="2488510" y="586308"/>
                  <a:pt x="2475018" y="592132"/>
                </a:cubicBezTo>
                <a:lnTo>
                  <a:pt x="2460364" y="585531"/>
                </a:lnTo>
                <a:cubicBezTo>
                  <a:pt x="2458502" y="584755"/>
                  <a:pt x="2451526" y="586501"/>
                  <a:pt x="2450596" y="588054"/>
                </a:cubicBezTo>
                <a:lnTo>
                  <a:pt x="2449430" y="589996"/>
                </a:lnTo>
                <a:cubicBezTo>
                  <a:pt x="2451758" y="593102"/>
                  <a:pt x="2449430" y="597371"/>
                  <a:pt x="2444546" y="599313"/>
                </a:cubicBezTo>
                <a:cubicBezTo>
                  <a:pt x="2439430" y="601448"/>
                  <a:pt x="2414310" y="594072"/>
                  <a:pt x="2413380" y="589802"/>
                </a:cubicBezTo>
                <a:cubicBezTo>
                  <a:pt x="2412681" y="585338"/>
                  <a:pt x="2434080" y="582232"/>
                  <a:pt x="2432686" y="587473"/>
                </a:cubicBezTo>
                <a:lnTo>
                  <a:pt x="2431988" y="592325"/>
                </a:lnTo>
                <a:cubicBezTo>
                  <a:pt x="2431988" y="592712"/>
                  <a:pt x="2435242" y="593684"/>
                  <a:pt x="2437103" y="593878"/>
                </a:cubicBezTo>
                <a:cubicBezTo>
                  <a:pt x="2438964" y="593878"/>
                  <a:pt x="2442222" y="593102"/>
                  <a:pt x="2442222" y="592519"/>
                </a:cubicBezTo>
                <a:cubicBezTo>
                  <a:pt x="2443152" y="588443"/>
                  <a:pt x="2443152" y="584172"/>
                  <a:pt x="2443616" y="580096"/>
                </a:cubicBezTo>
                <a:cubicBezTo>
                  <a:pt x="2444082" y="576991"/>
                  <a:pt x="2441755" y="572915"/>
                  <a:pt x="2450129" y="572332"/>
                </a:cubicBezTo>
                <a:lnTo>
                  <a:pt x="2452456" y="572139"/>
                </a:lnTo>
                <a:cubicBezTo>
                  <a:pt x="2454549" y="569227"/>
                  <a:pt x="2453154" y="565928"/>
                  <a:pt x="2449430" y="564762"/>
                </a:cubicBezTo>
                <a:lnTo>
                  <a:pt x="2445944" y="563985"/>
                </a:lnTo>
                <a:lnTo>
                  <a:pt x="2443152" y="563405"/>
                </a:lnTo>
                <a:cubicBezTo>
                  <a:pt x="2438964" y="562822"/>
                  <a:pt x="2437570" y="555641"/>
                  <a:pt x="2439894" y="547487"/>
                </a:cubicBezTo>
                <a:lnTo>
                  <a:pt x="2454085" y="545935"/>
                </a:lnTo>
                <a:lnTo>
                  <a:pt x="2455016" y="545935"/>
                </a:lnTo>
                <a:cubicBezTo>
                  <a:pt x="2455480" y="543022"/>
                  <a:pt x="2453386" y="540500"/>
                  <a:pt x="2450828" y="540500"/>
                </a:cubicBezTo>
                <a:lnTo>
                  <a:pt x="2449198" y="541276"/>
                </a:lnTo>
                <a:lnTo>
                  <a:pt x="2436408" y="547100"/>
                </a:lnTo>
                <a:cubicBezTo>
                  <a:pt x="2429660" y="540113"/>
                  <a:pt x="2425008" y="536035"/>
                  <a:pt x="2425938" y="537977"/>
                </a:cubicBezTo>
                <a:cubicBezTo>
                  <a:pt x="2426869" y="540113"/>
                  <a:pt x="2421286" y="546324"/>
                  <a:pt x="2411052" y="547294"/>
                </a:cubicBezTo>
                <a:cubicBezTo>
                  <a:pt x="2400818" y="548264"/>
                  <a:pt x="2396166" y="567674"/>
                  <a:pt x="2399655" y="568063"/>
                </a:cubicBezTo>
                <a:cubicBezTo>
                  <a:pt x="2402910" y="568450"/>
                  <a:pt x="2410122" y="571556"/>
                  <a:pt x="2408496" y="574468"/>
                </a:cubicBezTo>
                <a:cubicBezTo>
                  <a:pt x="2406866" y="577380"/>
                  <a:pt x="2394771" y="594848"/>
                  <a:pt x="2406634" y="599896"/>
                </a:cubicBezTo>
                <a:cubicBezTo>
                  <a:pt x="2418263" y="604941"/>
                  <a:pt x="2445944" y="620276"/>
                  <a:pt x="2440825" y="622022"/>
                </a:cubicBezTo>
                <a:cubicBezTo>
                  <a:pt x="2435709" y="623964"/>
                  <a:pt x="2419426" y="626098"/>
                  <a:pt x="2418962" y="621440"/>
                </a:cubicBezTo>
                <a:lnTo>
                  <a:pt x="2418032" y="618140"/>
                </a:lnTo>
                <a:cubicBezTo>
                  <a:pt x="2417333" y="615618"/>
                  <a:pt x="2416634" y="611542"/>
                  <a:pt x="2414310" y="611153"/>
                </a:cubicBezTo>
                <a:cubicBezTo>
                  <a:pt x="2408261" y="609600"/>
                  <a:pt x="2406400" y="612318"/>
                  <a:pt x="2405006" y="616587"/>
                </a:cubicBezTo>
                <a:cubicBezTo>
                  <a:pt x="2403145" y="621829"/>
                  <a:pt x="2400122" y="616587"/>
                  <a:pt x="2397096" y="616005"/>
                </a:cubicBezTo>
                <a:cubicBezTo>
                  <a:pt x="2388258" y="614258"/>
                  <a:pt x="2385235" y="616005"/>
                  <a:pt x="2386398" y="621635"/>
                </a:cubicBezTo>
                <a:cubicBezTo>
                  <a:pt x="2386630" y="622992"/>
                  <a:pt x="2385699" y="625128"/>
                  <a:pt x="2386630" y="625711"/>
                </a:cubicBezTo>
                <a:lnTo>
                  <a:pt x="2393142" y="629203"/>
                </a:lnTo>
                <a:cubicBezTo>
                  <a:pt x="2399192" y="633862"/>
                  <a:pt x="2402214" y="642791"/>
                  <a:pt x="2400354" y="649003"/>
                </a:cubicBezTo>
                <a:lnTo>
                  <a:pt x="2399423" y="654631"/>
                </a:lnTo>
                <a:cubicBezTo>
                  <a:pt x="2399192" y="655601"/>
                  <a:pt x="2403377" y="657543"/>
                  <a:pt x="2405704" y="657543"/>
                </a:cubicBezTo>
                <a:cubicBezTo>
                  <a:pt x="2411982" y="657737"/>
                  <a:pt x="2409658" y="655990"/>
                  <a:pt x="2408727" y="652885"/>
                </a:cubicBezTo>
                <a:lnTo>
                  <a:pt x="2407797" y="649586"/>
                </a:lnTo>
                <a:cubicBezTo>
                  <a:pt x="2411286" y="644731"/>
                  <a:pt x="2418263" y="640656"/>
                  <a:pt x="2423382" y="640656"/>
                </a:cubicBezTo>
                <a:cubicBezTo>
                  <a:pt x="2428498" y="640656"/>
                  <a:pt x="2443152" y="639492"/>
                  <a:pt x="2441755" y="638133"/>
                </a:cubicBezTo>
                <a:cubicBezTo>
                  <a:pt x="2440593" y="636774"/>
                  <a:pt x="2439894" y="632892"/>
                  <a:pt x="2442222" y="631922"/>
                </a:cubicBezTo>
                <a:lnTo>
                  <a:pt x="2443152" y="632309"/>
                </a:lnTo>
                <a:lnTo>
                  <a:pt x="2449897" y="635027"/>
                </a:lnTo>
                <a:cubicBezTo>
                  <a:pt x="2457572" y="638716"/>
                  <a:pt x="2467574" y="639492"/>
                  <a:pt x="2471762" y="636774"/>
                </a:cubicBezTo>
                <a:lnTo>
                  <a:pt x="2474786" y="634057"/>
                </a:lnTo>
                <a:lnTo>
                  <a:pt x="2475716" y="633281"/>
                </a:lnTo>
                <a:cubicBezTo>
                  <a:pt x="2475250" y="631533"/>
                  <a:pt x="2472690" y="630176"/>
                  <a:pt x="2470366" y="630369"/>
                </a:cubicBezTo>
                <a:lnTo>
                  <a:pt x="2468273" y="629980"/>
                </a:lnTo>
                <a:lnTo>
                  <a:pt x="2464317" y="629203"/>
                </a:lnTo>
                <a:cubicBezTo>
                  <a:pt x="2456642" y="627263"/>
                  <a:pt x="2456876" y="624934"/>
                  <a:pt x="2464784" y="624158"/>
                </a:cubicBezTo>
                <a:lnTo>
                  <a:pt x="2468737" y="623381"/>
                </a:lnTo>
                <a:lnTo>
                  <a:pt x="2474088" y="622216"/>
                </a:lnTo>
                <a:cubicBezTo>
                  <a:pt x="2479902" y="620663"/>
                  <a:pt x="2490602" y="622216"/>
                  <a:pt x="2497814" y="625517"/>
                </a:cubicBezTo>
                <a:lnTo>
                  <a:pt x="2500138" y="631728"/>
                </a:lnTo>
                <a:cubicBezTo>
                  <a:pt x="2503396" y="639879"/>
                  <a:pt x="2508512" y="647837"/>
                  <a:pt x="2512466" y="655990"/>
                </a:cubicBezTo>
                <a:lnTo>
                  <a:pt x="2515956" y="663172"/>
                </a:lnTo>
                <a:cubicBezTo>
                  <a:pt x="2522935" y="660066"/>
                  <a:pt x="2529680" y="658513"/>
                  <a:pt x="2531308" y="659483"/>
                </a:cubicBezTo>
                <a:cubicBezTo>
                  <a:pt x="2532934" y="660455"/>
                  <a:pt x="2535494" y="664918"/>
                  <a:pt x="2531772" y="665307"/>
                </a:cubicBezTo>
                <a:cubicBezTo>
                  <a:pt x="2528050" y="665890"/>
                  <a:pt x="2518048" y="669189"/>
                  <a:pt x="2519909" y="671325"/>
                </a:cubicBezTo>
                <a:cubicBezTo>
                  <a:pt x="2522004" y="673458"/>
                  <a:pt x="2528517" y="677923"/>
                  <a:pt x="2529680" y="676177"/>
                </a:cubicBezTo>
                <a:cubicBezTo>
                  <a:pt x="2530842" y="674430"/>
                  <a:pt x="2535494" y="670742"/>
                  <a:pt x="2536891" y="671906"/>
                </a:cubicBezTo>
                <a:cubicBezTo>
                  <a:pt x="2538285" y="673265"/>
                  <a:pt x="2540378" y="680446"/>
                  <a:pt x="2535494" y="682195"/>
                </a:cubicBezTo>
                <a:lnTo>
                  <a:pt x="2531540" y="685105"/>
                </a:lnTo>
                <a:cubicBezTo>
                  <a:pt x="2527587" y="687823"/>
                  <a:pt x="2526190" y="692481"/>
                  <a:pt x="2522004" y="695004"/>
                </a:cubicBezTo>
                <a:cubicBezTo>
                  <a:pt x="2520376" y="695974"/>
                  <a:pt x="2513631" y="691511"/>
                  <a:pt x="2509674" y="691899"/>
                </a:cubicBezTo>
                <a:lnTo>
                  <a:pt x="2502000" y="692288"/>
                </a:lnTo>
                <a:cubicBezTo>
                  <a:pt x="2493858" y="694228"/>
                  <a:pt x="2490602" y="692288"/>
                  <a:pt x="2494556" y="688017"/>
                </a:cubicBezTo>
                <a:cubicBezTo>
                  <a:pt x="2498744" y="683748"/>
                  <a:pt x="2493394" y="670548"/>
                  <a:pt x="2481530" y="672295"/>
                </a:cubicBezTo>
                <a:lnTo>
                  <a:pt x="2478972" y="681805"/>
                </a:lnTo>
                <a:cubicBezTo>
                  <a:pt x="2478508" y="683358"/>
                  <a:pt x="2472226" y="684328"/>
                  <a:pt x="2468273" y="685300"/>
                </a:cubicBezTo>
                <a:lnTo>
                  <a:pt x="2466412" y="685688"/>
                </a:lnTo>
                <a:cubicBezTo>
                  <a:pt x="2463853" y="685494"/>
                  <a:pt x="2461760" y="686270"/>
                  <a:pt x="2461760" y="687434"/>
                </a:cubicBezTo>
                <a:cubicBezTo>
                  <a:pt x="2461760" y="688599"/>
                  <a:pt x="2456642" y="689569"/>
                  <a:pt x="2450364" y="687240"/>
                </a:cubicBezTo>
                <a:lnTo>
                  <a:pt x="2448502" y="681612"/>
                </a:lnTo>
                <a:cubicBezTo>
                  <a:pt x="2447572" y="678893"/>
                  <a:pt x="2438034" y="677536"/>
                  <a:pt x="2437103" y="674624"/>
                </a:cubicBezTo>
                <a:cubicBezTo>
                  <a:pt x="2434778" y="667637"/>
                  <a:pt x="2427104" y="669966"/>
                  <a:pt x="2422452" y="670548"/>
                </a:cubicBezTo>
                <a:lnTo>
                  <a:pt x="2414078" y="671712"/>
                </a:lnTo>
                <a:cubicBezTo>
                  <a:pt x="2404774" y="674818"/>
                  <a:pt x="2398261" y="678506"/>
                  <a:pt x="2399423" y="680252"/>
                </a:cubicBezTo>
                <a:cubicBezTo>
                  <a:pt x="2400586" y="681805"/>
                  <a:pt x="2397096" y="688793"/>
                  <a:pt x="2386630" y="689959"/>
                </a:cubicBezTo>
                <a:lnTo>
                  <a:pt x="2378256" y="684524"/>
                </a:lnTo>
                <a:lnTo>
                  <a:pt x="2374070" y="681805"/>
                </a:lnTo>
                <a:cubicBezTo>
                  <a:pt x="2370349" y="684524"/>
                  <a:pt x="2369650" y="688987"/>
                  <a:pt x="2372442" y="691511"/>
                </a:cubicBezTo>
                <a:lnTo>
                  <a:pt x="2377558" y="691705"/>
                </a:lnTo>
                <a:lnTo>
                  <a:pt x="2380349" y="691899"/>
                </a:lnTo>
                <a:cubicBezTo>
                  <a:pt x="2384070" y="692675"/>
                  <a:pt x="2384537" y="694228"/>
                  <a:pt x="2381279" y="695393"/>
                </a:cubicBezTo>
                <a:cubicBezTo>
                  <a:pt x="2378024" y="696557"/>
                  <a:pt x="2365697" y="698886"/>
                  <a:pt x="2364300" y="696946"/>
                </a:cubicBezTo>
                <a:lnTo>
                  <a:pt x="2361975" y="694811"/>
                </a:lnTo>
                <a:cubicBezTo>
                  <a:pt x="2358486" y="691705"/>
                  <a:pt x="2353367" y="689376"/>
                  <a:pt x="2349646" y="693451"/>
                </a:cubicBezTo>
                <a:lnTo>
                  <a:pt x="2348017" y="695198"/>
                </a:lnTo>
                <a:cubicBezTo>
                  <a:pt x="2350576" y="699663"/>
                  <a:pt x="2351274" y="703351"/>
                  <a:pt x="2349646" y="703738"/>
                </a:cubicBezTo>
                <a:lnTo>
                  <a:pt x="2347321" y="704515"/>
                </a:lnTo>
                <a:lnTo>
                  <a:pt x="2344762" y="705487"/>
                </a:lnTo>
                <a:cubicBezTo>
                  <a:pt x="2342202" y="706650"/>
                  <a:pt x="2336156" y="704515"/>
                  <a:pt x="2331504" y="700828"/>
                </a:cubicBezTo>
                <a:cubicBezTo>
                  <a:pt x="2326852" y="697140"/>
                  <a:pt x="2306615" y="688987"/>
                  <a:pt x="2296381" y="690735"/>
                </a:cubicBezTo>
                <a:lnTo>
                  <a:pt x="2288007" y="692288"/>
                </a:lnTo>
                <a:lnTo>
                  <a:pt x="2285682" y="693258"/>
                </a:lnTo>
                <a:cubicBezTo>
                  <a:pt x="2280332" y="689182"/>
                  <a:pt x="2274051" y="688793"/>
                  <a:pt x="2271726" y="692481"/>
                </a:cubicBezTo>
                <a:cubicBezTo>
                  <a:pt x="2269399" y="696170"/>
                  <a:pt x="2256840" y="699663"/>
                  <a:pt x="2248232" y="693645"/>
                </a:cubicBezTo>
                <a:lnTo>
                  <a:pt x="2245675" y="684524"/>
                </a:lnTo>
                <a:lnTo>
                  <a:pt x="2243814" y="677730"/>
                </a:lnTo>
                <a:cubicBezTo>
                  <a:pt x="2234742" y="670936"/>
                  <a:pt x="2225670" y="667443"/>
                  <a:pt x="2223578" y="669966"/>
                </a:cubicBezTo>
                <a:cubicBezTo>
                  <a:pt x="2221485" y="672488"/>
                  <a:pt x="2212877" y="677536"/>
                  <a:pt x="2208923" y="675788"/>
                </a:cubicBezTo>
                <a:cubicBezTo>
                  <a:pt x="2204970" y="674235"/>
                  <a:pt x="2196364" y="674818"/>
                  <a:pt x="2197990" y="680252"/>
                </a:cubicBezTo>
                <a:cubicBezTo>
                  <a:pt x="2199619" y="685881"/>
                  <a:pt x="2223578" y="691511"/>
                  <a:pt x="2227067" y="695587"/>
                </a:cubicBezTo>
                <a:cubicBezTo>
                  <a:pt x="2230789" y="699856"/>
                  <a:pt x="2225206" y="710922"/>
                  <a:pt x="2223346" y="707039"/>
                </a:cubicBezTo>
                <a:cubicBezTo>
                  <a:pt x="2221250" y="703157"/>
                  <a:pt x="2211482" y="693064"/>
                  <a:pt x="2205668" y="692869"/>
                </a:cubicBezTo>
                <a:cubicBezTo>
                  <a:pt x="2199851" y="692675"/>
                  <a:pt x="2180313" y="694228"/>
                  <a:pt x="2174266" y="691705"/>
                </a:cubicBezTo>
                <a:lnTo>
                  <a:pt x="2183104" y="686464"/>
                </a:lnTo>
                <a:lnTo>
                  <a:pt x="2186130" y="684718"/>
                </a:lnTo>
                <a:cubicBezTo>
                  <a:pt x="2184733" y="678117"/>
                  <a:pt x="2177988" y="674041"/>
                  <a:pt x="2170777" y="675594"/>
                </a:cubicBezTo>
                <a:cubicBezTo>
                  <a:pt x="2163800" y="677147"/>
                  <a:pt x="2153099" y="688210"/>
                  <a:pt x="2151937" y="688987"/>
                </a:cubicBezTo>
                <a:lnTo>
                  <a:pt x="2150582" y="690572"/>
                </a:lnTo>
                <a:lnTo>
                  <a:pt x="2165893" y="688017"/>
                </a:lnTo>
                <a:lnTo>
                  <a:pt x="2169614" y="692092"/>
                </a:lnTo>
                <a:lnTo>
                  <a:pt x="2173336" y="696170"/>
                </a:lnTo>
                <a:cubicBezTo>
                  <a:pt x="2179849" y="696363"/>
                  <a:pt x="2184733" y="698499"/>
                  <a:pt x="2184269" y="701216"/>
                </a:cubicBezTo>
                <a:lnTo>
                  <a:pt x="2185663" y="702768"/>
                </a:lnTo>
                <a:lnTo>
                  <a:pt x="2188921" y="706068"/>
                </a:lnTo>
                <a:cubicBezTo>
                  <a:pt x="2189153" y="709949"/>
                  <a:pt x="2184269" y="713444"/>
                  <a:pt x="2178220" y="713831"/>
                </a:cubicBezTo>
                <a:lnTo>
                  <a:pt x="2172870" y="713444"/>
                </a:lnTo>
                <a:cubicBezTo>
                  <a:pt x="2169382" y="713249"/>
                  <a:pt x="2165426" y="711115"/>
                  <a:pt x="2163334" y="709173"/>
                </a:cubicBezTo>
                <a:lnTo>
                  <a:pt x="2157519" y="703545"/>
                </a:lnTo>
                <a:lnTo>
                  <a:pt x="2149959" y="691297"/>
                </a:lnTo>
                <a:lnTo>
                  <a:pt x="2144958" y="697140"/>
                </a:lnTo>
                <a:cubicBezTo>
                  <a:pt x="2143331" y="700052"/>
                  <a:pt x="2137282" y="706263"/>
                  <a:pt x="2131700" y="702381"/>
                </a:cubicBezTo>
                <a:cubicBezTo>
                  <a:pt x="2126118" y="698499"/>
                  <a:pt x="2131002" y="684718"/>
                  <a:pt x="2123790" y="687629"/>
                </a:cubicBezTo>
                <a:cubicBezTo>
                  <a:pt x="2116814" y="690346"/>
                  <a:pt x="2100298" y="699276"/>
                  <a:pt x="2096113" y="697723"/>
                </a:cubicBezTo>
                <a:cubicBezTo>
                  <a:pt x="2091925" y="696363"/>
                  <a:pt x="2080296" y="695198"/>
                  <a:pt x="2077505" y="697916"/>
                </a:cubicBezTo>
                <a:cubicBezTo>
                  <a:pt x="2074946" y="700633"/>
                  <a:pt x="2071456" y="711309"/>
                  <a:pt x="2070526" y="714027"/>
                </a:cubicBezTo>
                <a:cubicBezTo>
                  <a:pt x="2069595" y="716937"/>
                  <a:pt x="2057500" y="716744"/>
                  <a:pt x="2053546" y="710726"/>
                </a:cubicBezTo>
                <a:cubicBezTo>
                  <a:pt x="2049593" y="704710"/>
                  <a:pt x="2022843" y="699276"/>
                  <a:pt x="2019354" y="704710"/>
                </a:cubicBezTo>
                <a:lnTo>
                  <a:pt x="2015400" y="708979"/>
                </a:lnTo>
                <a:cubicBezTo>
                  <a:pt x="2013771" y="710922"/>
                  <a:pt x="2009354" y="713251"/>
                  <a:pt x="2007490" y="712861"/>
                </a:cubicBezTo>
                <a:cubicBezTo>
                  <a:pt x="1999815" y="711309"/>
                  <a:pt x="2007258" y="709562"/>
                  <a:pt x="2007725" y="707620"/>
                </a:cubicBezTo>
                <a:cubicBezTo>
                  <a:pt x="2010050" y="698693"/>
                  <a:pt x="2013307" y="689569"/>
                  <a:pt x="1999815" y="682971"/>
                </a:cubicBezTo>
                <a:cubicBezTo>
                  <a:pt x="1998885" y="682582"/>
                  <a:pt x="1999815" y="680059"/>
                  <a:pt x="2000514" y="678506"/>
                </a:cubicBezTo>
                <a:cubicBezTo>
                  <a:pt x="2000980" y="677340"/>
                  <a:pt x="2003305" y="675594"/>
                  <a:pt x="2002841" y="675011"/>
                </a:cubicBezTo>
                <a:cubicBezTo>
                  <a:pt x="1999583" y="671906"/>
                  <a:pt x="1995630" y="666471"/>
                  <a:pt x="1991908" y="666471"/>
                </a:cubicBezTo>
                <a:cubicBezTo>
                  <a:pt x="1974694" y="666471"/>
                  <a:pt x="1994699" y="660066"/>
                  <a:pt x="1987954" y="657350"/>
                </a:cubicBezTo>
                <a:lnTo>
                  <a:pt x="1982372" y="655214"/>
                </a:lnTo>
                <a:cubicBezTo>
                  <a:pt x="1976323" y="654244"/>
                  <a:pt x="1976091" y="649779"/>
                  <a:pt x="1981674" y="645508"/>
                </a:cubicBezTo>
                <a:lnTo>
                  <a:pt x="1986094" y="645897"/>
                </a:lnTo>
                <a:cubicBezTo>
                  <a:pt x="1996792" y="646867"/>
                  <a:pt x="2007258" y="649973"/>
                  <a:pt x="2017493" y="652691"/>
                </a:cubicBezTo>
                <a:cubicBezTo>
                  <a:pt x="2021913" y="653855"/>
                  <a:pt x="2025402" y="656573"/>
                  <a:pt x="2029822" y="657350"/>
                </a:cubicBezTo>
                <a:lnTo>
                  <a:pt x="2040289" y="659096"/>
                </a:lnTo>
                <a:cubicBezTo>
                  <a:pt x="2040289" y="652496"/>
                  <a:pt x="2040289" y="647257"/>
                  <a:pt x="2040289" y="647061"/>
                </a:cubicBezTo>
                <a:cubicBezTo>
                  <a:pt x="2040289" y="647061"/>
                  <a:pt x="2046103" y="648226"/>
                  <a:pt x="2053314" y="648420"/>
                </a:cubicBezTo>
                <a:lnTo>
                  <a:pt x="2058198" y="650556"/>
                </a:lnTo>
                <a:lnTo>
                  <a:pt x="2064711" y="653468"/>
                </a:lnTo>
                <a:cubicBezTo>
                  <a:pt x="2070992" y="658902"/>
                  <a:pt x="2079134" y="657737"/>
                  <a:pt x="2082855" y="650943"/>
                </a:cubicBezTo>
                <a:lnTo>
                  <a:pt x="2087739" y="649586"/>
                </a:lnTo>
                <a:cubicBezTo>
                  <a:pt x="2094484" y="647837"/>
                  <a:pt x="2098904" y="646867"/>
                  <a:pt x="2097275" y="641626"/>
                </a:cubicBezTo>
                <a:lnTo>
                  <a:pt x="2094252" y="631533"/>
                </a:lnTo>
                <a:cubicBezTo>
                  <a:pt x="2102858" y="622216"/>
                  <a:pt x="2104950" y="614065"/>
                  <a:pt x="2099136" y="613482"/>
                </a:cubicBezTo>
                <a:lnTo>
                  <a:pt x="2097043" y="614841"/>
                </a:lnTo>
                <a:cubicBezTo>
                  <a:pt x="2088438" y="620276"/>
                  <a:pt x="2081458" y="615424"/>
                  <a:pt x="2074482" y="613482"/>
                </a:cubicBezTo>
                <a:cubicBezTo>
                  <a:pt x="2071922" y="612705"/>
                  <a:pt x="2072154" y="607853"/>
                  <a:pt x="2069595" y="606688"/>
                </a:cubicBezTo>
                <a:cubicBezTo>
                  <a:pt x="2067270" y="605718"/>
                  <a:pt x="2064013" y="612512"/>
                  <a:pt x="2058430" y="607660"/>
                </a:cubicBezTo>
                <a:cubicBezTo>
                  <a:pt x="2057036" y="606494"/>
                  <a:pt x="2049361" y="606688"/>
                  <a:pt x="2048430" y="607853"/>
                </a:cubicBezTo>
                <a:lnTo>
                  <a:pt x="2041219" y="616394"/>
                </a:lnTo>
                <a:cubicBezTo>
                  <a:pt x="2034008" y="626098"/>
                  <a:pt x="2039822" y="633862"/>
                  <a:pt x="2054010" y="633475"/>
                </a:cubicBezTo>
                <a:lnTo>
                  <a:pt x="2059827" y="622411"/>
                </a:lnTo>
                <a:cubicBezTo>
                  <a:pt x="2061688" y="618723"/>
                  <a:pt x="2070992" y="617753"/>
                  <a:pt x="2070992" y="620470"/>
                </a:cubicBezTo>
                <a:lnTo>
                  <a:pt x="2070992" y="631339"/>
                </a:lnTo>
                <a:cubicBezTo>
                  <a:pt x="2082621" y="630563"/>
                  <a:pt x="2090762" y="632116"/>
                  <a:pt x="2089134" y="634445"/>
                </a:cubicBezTo>
                <a:cubicBezTo>
                  <a:pt x="2087507" y="636968"/>
                  <a:pt x="2076108" y="645121"/>
                  <a:pt x="2068665" y="645121"/>
                </a:cubicBezTo>
                <a:cubicBezTo>
                  <a:pt x="2061222" y="645121"/>
                  <a:pt x="2036567" y="645314"/>
                  <a:pt x="2031217" y="643374"/>
                </a:cubicBezTo>
                <a:cubicBezTo>
                  <a:pt x="2025866" y="641432"/>
                  <a:pt x="2011910" y="632116"/>
                  <a:pt x="2015400" y="629593"/>
                </a:cubicBezTo>
                <a:lnTo>
                  <a:pt x="2018658" y="627651"/>
                </a:lnTo>
                <a:cubicBezTo>
                  <a:pt x="2025170" y="623575"/>
                  <a:pt x="2022843" y="619693"/>
                  <a:pt x="2016797" y="617557"/>
                </a:cubicBezTo>
                <a:cubicBezTo>
                  <a:pt x="2007490" y="614258"/>
                  <a:pt x="2002841" y="610376"/>
                  <a:pt x="2002606" y="602418"/>
                </a:cubicBezTo>
                <a:lnTo>
                  <a:pt x="2002606" y="596984"/>
                </a:lnTo>
                <a:cubicBezTo>
                  <a:pt x="1996560" y="590772"/>
                  <a:pt x="1993070" y="584368"/>
                  <a:pt x="1994931" y="582619"/>
                </a:cubicBezTo>
                <a:lnTo>
                  <a:pt x="1997490" y="582426"/>
                </a:lnTo>
                <a:lnTo>
                  <a:pt x="2007957" y="581456"/>
                </a:lnTo>
                <a:cubicBezTo>
                  <a:pt x="2007258" y="576021"/>
                  <a:pt x="2008189" y="568063"/>
                  <a:pt x="2009818" y="563792"/>
                </a:cubicBezTo>
                <a:lnTo>
                  <a:pt x="2010050" y="559523"/>
                </a:lnTo>
                <a:cubicBezTo>
                  <a:pt x="2010050" y="557970"/>
                  <a:pt x="2012145" y="555251"/>
                  <a:pt x="2014006" y="554864"/>
                </a:cubicBezTo>
                <a:cubicBezTo>
                  <a:pt x="2016330" y="554475"/>
                  <a:pt x="2020518" y="555445"/>
                  <a:pt x="2021913" y="556611"/>
                </a:cubicBezTo>
                <a:cubicBezTo>
                  <a:pt x="2026797" y="560880"/>
                  <a:pt x="2032147" y="565151"/>
                  <a:pt x="2034474" y="570003"/>
                </a:cubicBezTo>
                <a:lnTo>
                  <a:pt x="2036567" y="574274"/>
                </a:lnTo>
                <a:cubicBezTo>
                  <a:pt x="2038196" y="579709"/>
                  <a:pt x="2040057" y="581262"/>
                  <a:pt x="2040521" y="577767"/>
                </a:cubicBezTo>
                <a:cubicBezTo>
                  <a:pt x="2040987" y="574274"/>
                  <a:pt x="2045871" y="566315"/>
                  <a:pt x="2050291" y="569227"/>
                </a:cubicBezTo>
                <a:lnTo>
                  <a:pt x="2055175" y="570392"/>
                </a:lnTo>
                <a:lnTo>
                  <a:pt x="2060758" y="571749"/>
                </a:lnTo>
                <a:cubicBezTo>
                  <a:pt x="2067270" y="572526"/>
                  <a:pt x="2070526" y="574662"/>
                  <a:pt x="2067734" y="576408"/>
                </a:cubicBezTo>
                <a:cubicBezTo>
                  <a:pt x="2065178" y="578350"/>
                  <a:pt x="2054245" y="578933"/>
                  <a:pt x="2052848" y="581066"/>
                </a:cubicBezTo>
                <a:cubicBezTo>
                  <a:pt x="2051454" y="583396"/>
                  <a:pt x="2050755" y="591549"/>
                  <a:pt x="2055874" y="592519"/>
                </a:cubicBezTo>
                <a:lnTo>
                  <a:pt x="2058897" y="594461"/>
                </a:lnTo>
                <a:cubicBezTo>
                  <a:pt x="2064943" y="598343"/>
                  <a:pt x="2068665" y="597567"/>
                  <a:pt x="2074482" y="594072"/>
                </a:cubicBezTo>
                <a:lnTo>
                  <a:pt x="2080760" y="590383"/>
                </a:lnTo>
                <a:cubicBezTo>
                  <a:pt x="2089832" y="586890"/>
                  <a:pt x="2097275" y="586308"/>
                  <a:pt x="2097275" y="589413"/>
                </a:cubicBezTo>
                <a:cubicBezTo>
                  <a:pt x="2097275" y="592325"/>
                  <a:pt x="2106347" y="600089"/>
                  <a:pt x="2117512" y="599313"/>
                </a:cubicBezTo>
                <a:cubicBezTo>
                  <a:pt x="2128677" y="598537"/>
                  <a:pt x="2152635" y="608630"/>
                  <a:pt x="2153099" y="605911"/>
                </a:cubicBezTo>
                <a:lnTo>
                  <a:pt x="2154960" y="604748"/>
                </a:lnTo>
                <a:lnTo>
                  <a:pt x="2157287" y="603195"/>
                </a:lnTo>
                <a:cubicBezTo>
                  <a:pt x="2161241" y="602418"/>
                  <a:pt x="2165893" y="603582"/>
                  <a:pt x="2167754" y="605718"/>
                </a:cubicBezTo>
                <a:lnTo>
                  <a:pt x="2167055" y="607077"/>
                </a:lnTo>
                <a:cubicBezTo>
                  <a:pt x="2165194" y="610765"/>
                  <a:pt x="2162870" y="614841"/>
                  <a:pt x="2158914" y="617364"/>
                </a:cubicBezTo>
                <a:lnTo>
                  <a:pt x="2152635" y="621635"/>
                </a:lnTo>
                <a:cubicBezTo>
                  <a:pt x="2159612" y="631922"/>
                  <a:pt x="2161009" y="638716"/>
                  <a:pt x="2155426" y="636387"/>
                </a:cubicBezTo>
                <a:cubicBezTo>
                  <a:pt x="2149844" y="634251"/>
                  <a:pt x="2141934" y="621246"/>
                  <a:pt x="2135190" y="629010"/>
                </a:cubicBezTo>
                <a:lnTo>
                  <a:pt x="2130071" y="624741"/>
                </a:lnTo>
                <a:cubicBezTo>
                  <a:pt x="2127746" y="622799"/>
                  <a:pt x="2127280" y="618917"/>
                  <a:pt x="2124955" y="618529"/>
                </a:cubicBezTo>
                <a:cubicBezTo>
                  <a:pt x="2117976" y="617170"/>
                  <a:pt x="2118210" y="621052"/>
                  <a:pt x="2116582" y="624741"/>
                </a:cubicBezTo>
                <a:lnTo>
                  <a:pt x="2114254" y="629786"/>
                </a:lnTo>
                <a:cubicBezTo>
                  <a:pt x="2109138" y="634834"/>
                  <a:pt x="2105649" y="639103"/>
                  <a:pt x="2106579" y="639492"/>
                </a:cubicBezTo>
                <a:cubicBezTo>
                  <a:pt x="2107510" y="639879"/>
                  <a:pt x="2111463" y="639297"/>
                  <a:pt x="2113324" y="637550"/>
                </a:cubicBezTo>
                <a:cubicBezTo>
                  <a:pt x="2115417" y="635804"/>
                  <a:pt x="2125187" y="635415"/>
                  <a:pt x="2131932" y="639492"/>
                </a:cubicBezTo>
                <a:lnTo>
                  <a:pt x="2137514" y="639103"/>
                </a:lnTo>
                <a:lnTo>
                  <a:pt x="2157287" y="637939"/>
                </a:lnTo>
                <a:cubicBezTo>
                  <a:pt x="2160542" y="648420"/>
                  <a:pt x="2165194" y="655990"/>
                  <a:pt x="2167522" y="654631"/>
                </a:cubicBezTo>
                <a:cubicBezTo>
                  <a:pt x="2169846" y="653272"/>
                  <a:pt x="2167055" y="636968"/>
                  <a:pt x="2168218" y="633085"/>
                </a:cubicBezTo>
                <a:cubicBezTo>
                  <a:pt x="2169614" y="629203"/>
                  <a:pt x="2181243" y="622216"/>
                  <a:pt x="2179849" y="625128"/>
                </a:cubicBezTo>
                <a:cubicBezTo>
                  <a:pt x="2178452" y="628040"/>
                  <a:pt x="2178220" y="636580"/>
                  <a:pt x="2183104" y="638133"/>
                </a:cubicBezTo>
                <a:cubicBezTo>
                  <a:pt x="2187756" y="639686"/>
                  <a:pt x="2195666" y="626293"/>
                  <a:pt x="2198225" y="623381"/>
                </a:cubicBezTo>
                <a:cubicBezTo>
                  <a:pt x="2200782" y="620663"/>
                  <a:pt x="2209622" y="614841"/>
                  <a:pt x="2212181" y="616977"/>
                </a:cubicBezTo>
                <a:lnTo>
                  <a:pt x="2213575" y="616977"/>
                </a:lnTo>
                <a:cubicBezTo>
                  <a:pt x="2215204" y="616977"/>
                  <a:pt x="2218227" y="614841"/>
                  <a:pt x="2217995" y="614258"/>
                </a:cubicBezTo>
                <a:lnTo>
                  <a:pt x="2216134" y="610570"/>
                </a:lnTo>
                <a:cubicBezTo>
                  <a:pt x="2214972" y="605524"/>
                  <a:pt x="2216134" y="602612"/>
                  <a:pt x="2218459" y="603971"/>
                </a:cubicBezTo>
                <a:lnTo>
                  <a:pt x="2221018" y="604941"/>
                </a:lnTo>
                <a:cubicBezTo>
                  <a:pt x="2225206" y="606688"/>
                  <a:pt x="2231485" y="609989"/>
                  <a:pt x="2233580" y="609213"/>
                </a:cubicBezTo>
                <a:cubicBezTo>
                  <a:pt x="2241255" y="605911"/>
                  <a:pt x="2234510" y="602806"/>
                  <a:pt x="2231951" y="599119"/>
                </a:cubicBezTo>
                <a:lnTo>
                  <a:pt x="2229160" y="595042"/>
                </a:lnTo>
                <a:cubicBezTo>
                  <a:pt x="2229624" y="589220"/>
                  <a:pt x="2227531" y="584368"/>
                  <a:pt x="2224508" y="584172"/>
                </a:cubicBezTo>
                <a:cubicBezTo>
                  <a:pt x="2221717" y="583979"/>
                  <a:pt x="2221949" y="578350"/>
                  <a:pt x="2231485" y="572332"/>
                </a:cubicBezTo>
                <a:lnTo>
                  <a:pt x="2210086" y="570779"/>
                </a:lnTo>
                <a:cubicBezTo>
                  <a:pt x="2206364" y="570586"/>
                  <a:pt x="2204039" y="564957"/>
                  <a:pt x="2199851" y="562822"/>
                </a:cubicBezTo>
                <a:cubicBezTo>
                  <a:pt x="2197294" y="561463"/>
                  <a:pt x="2190782" y="562628"/>
                  <a:pt x="2196130" y="558551"/>
                </a:cubicBezTo>
                <a:cubicBezTo>
                  <a:pt x="2198225" y="556998"/>
                  <a:pt x="2201946" y="555834"/>
                  <a:pt x="2204970" y="555834"/>
                </a:cubicBezTo>
                <a:lnTo>
                  <a:pt x="2211250" y="556221"/>
                </a:lnTo>
                <a:cubicBezTo>
                  <a:pt x="2219390" y="557581"/>
                  <a:pt x="2224740" y="557193"/>
                  <a:pt x="2223111" y="555445"/>
                </a:cubicBezTo>
                <a:cubicBezTo>
                  <a:pt x="2222298" y="554475"/>
                  <a:pt x="2220901" y="551176"/>
                  <a:pt x="2219595" y="548264"/>
                </a:cubicBezTo>
                <a:lnTo>
                  <a:pt x="2219412" y="547970"/>
                </a:lnTo>
                <a:lnTo>
                  <a:pt x="2231717" y="552922"/>
                </a:lnTo>
                <a:lnTo>
                  <a:pt x="2242418" y="559327"/>
                </a:lnTo>
                <a:cubicBezTo>
                  <a:pt x="2246371" y="569227"/>
                  <a:pt x="2250093" y="578350"/>
                  <a:pt x="2250327" y="579514"/>
                </a:cubicBezTo>
                <a:cubicBezTo>
                  <a:pt x="2250791" y="580679"/>
                  <a:pt x="2255443" y="577961"/>
                  <a:pt x="2259165" y="567868"/>
                </a:cubicBezTo>
                <a:lnTo>
                  <a:pt x="2262422" y="560299"/>
                </a:lnTo>
                <a:cubicBezTo>
                  <a:pt x="2263817" y="557193"/>
                  <a:pt x="2267074" y="554475"/>
                  <a:pt x="2268237" y="551369"/>
                </a:cubicBezTo>
                <a:lnTo>
                  <a:pt x="2268935" y="549817"/>
                </a:lnTo>
                <a:cubicBezTo>
                  <a:pt x="2267306" y="547681"/>
                  <a:pt x="2262654" y="546517"/>
                  <a:pt x="2258701" y="547294"/>
                </a:cubicBezTo>
                <a:lnTo>
                  <a:pt x="2256142" y="548847"/>
                </a:lnTo>
                <a:lnTo>
                  <a:pt x="2254281" y="550010"/>
                </a:lnTo>
                <a:cubicBezTo>
                  <a:pt x="2254049" y="551952"/>
                  <a:pt x="2249861" y="550010"/>
                  <a:pt x="2244510" y="545547"/>
                </a:cubicBezTo>
                <a:cubicBezTo>
                  <a:pt x="2239162" y="541083"/>
                  <a:pt x="2212877" y="539530"/>
                  <a:pt x="2206598" y="536811"/>
                </a:cubicBezTo>
                <a:lnTo>
                  <a:pt x="2200318" y="530406"/>
                </a:lnTo>
                <a:lnTo>
                  <a:pt x="2193805" y="523612"/>
                </a:lnTo>
                <a:cubicBezTo>
                  <a:pt x="2204970" y="515461"/>
                  <a:pt x="2209854" y="510220"/>
                  <a:pt x="2204970" y="511966"/>
                </a:cubicBezTo>
                <a:cubicBezTo>
                  <a:pt x="2200086" y="513715"/>
                  <a:pt x="2188686" y="519150"/>
                  <a:pt x="2187990" y="518567"/>
                </a:cubicBezTo>
                <a:lnTo>
                  <a:pt x="2187060" y="518178"/>
                </a:lnTo>
                <a:cubicBezTo>
                  <a:pt x="2181478" y="515655"/>
                  <a:pt x="2178918" y="508667"/>
                  <a:pt x="2169846" y="512356"/>
                </a:cubicBezTo>
                <a:cubicBezTo>
                  <a:pt x="2163800" y="514878"/>
                  <a:pt x="2167522" y="526524"/>
                  <a:pt x="2177058" y="527690"/>
                </a:cubicBezTo>
                <a:cubicBezTo>
                  <a:pt x="2192642" y="529630"/>
                  <a:pt x="2179617" y="533512"/>
                  <a:pt x="2180779" y="536035"/>
                </a:cubicBezTo>
                <a:lnTo>
                  <a:pt x="2182872" y="540306"/>
                </a:lnTo>
                <a:cubicBezTo>
                  <a:pt x="2187756" y="544771"/>
                  <a:pt x="2185431" y="547681"/>
                  <a:pt x="2177756" y="546905"/>
                </a:cubicBezTo>
                <a:cubicBezTo>
                  <a:pt x="2170078" y="546128"/>
                  <a:pt x="2152635" y="553311"/>
                  <a:pt x="2155658" y="556028"/>
                </a:cubicBezTo>
                <a:cubicBezTo>
                  <a:pt x="2158682" y="558746"/>
                  <a:pt x="2165661" y="579126"/>
                  <a:pt x="2168916" y="579514"/>
                </a:cubicBezTo>
                <a:cubicBezTo>
                  <a:pt x="2172174" y="579903"/>
                  <a:pt x="2179617" y="582232"/>
                  <a:pt x="2177290" y="583591"/>
                </a:cubicBezTo>
                <a:lnTo>
                  <a:pt x="2175661" y="583785"/>
                </a:lnTo>
                <a:cubicBezTo>
                  <a:pt x="2172638" y="584172"/>
                  <a:pt x="2169382" y="584172"/>
                  <a:pt x="2166357" y="583785"/>
                </a:cubicBezTo>
                <a:lnTo>
                  <a:pt x="2157519" y="583009"/>
                </a:lnTo>
                <a:cubicBezTo>
                  <a:pt x="2147983" y="581456"/>
                  <a:pt x="2138213" y="582039"/>
                  <a:pt x="2135422" y="584561"/>
                </a:cubicBezTo>
                <a:cubicBezTo>
                  <a:pt x="2132862" y="587084"/>
                  <a:pt x="2121002" y="592132"/>
                  <a:pt x="2118210" y="587667"/>
                </a:cubicBezTo>
                <a:lnTo>
                  <a:pt x="2116350" y="584948"/>
                </a:lnTo>
                <a:lnTo>
                  <a:pt x="2114022" y="582039"/>
                </a:lnTo>
                <a:cubicBezTo>
                  <a:pt x="2111231" y="578544"/>
                  <a:pt x="2105417" y="575438"/>
                  <a:pt x="2101463" y="575244"/>
                </a:cubicBezTo>
                <a:cubicBezTo>
                  <a:pt x="2097275" y="575051"/>
                  <a:pt x="2087971" y="570392"/>
                  <a:pt x="2090994" y="565734"/>
                </a:cubicBezTo>
                <a:lnTo>
                  <a:pt x="2101695" y="566704"/>
                </a:lnTo>
                <a:cubicBezTo>
                  <a:pt x="2110999" y="567480"/>
                  <a:pt x="2113324" y="561656"/>
                  <a:pt x="2119373" y="559523"/>
                </a:cubicBezTo>
                <a:lnTo>
                  <a:pt x="2122164" y="558551"/>
                </a:lnTo>
                <a:cubicBezTo>
                  <a:pt x="2126584" y="559327"/>
                  <a:pt x="2130071" y="561852"/>
                  <a:pt x="2130071" y="564181"/>
                </a:cubicBezTo>
                <a:lnTo>
                  <a:pt x="2128677" y="565538"/>
                </a:lnTo>
                <a:cubicBezTo>
                  <a:pt x="2125654" y="568450"/>
                  <a:pt x="2121002" y="570392"/>
                  <a:pt x="2118210" y="573302"/>
                </a:cubicBezTo>
                <a:cubicBezTo>
                  <a:pt x="2117280" y="574468"/>
                  <a:pt x="2118906" y="577767"/>
                  <a:pt x="2120767" y="578544"/>
                </a:cubicBezTo>
                <a:lnTo>
                  <a:pt x="2122628" y="579320"/>
                </a:lnTo>
                <a:cubicBezTo>
                  <a:pt x="2126118" y="578544"/>
                  <a:pt x="2133561" y="574468"/>
                  <a:pt x="2139143" y="570003"/>
                </a:cubicBezTo>
                <a:cubicBezTo>
                  <a:pt x="2144726" y="565538"/>
                  <a:pt x="2143331" y="548847"/>
                  <a:pt x="2143331" y="547294"/>
                </a:cubicBezTo>
                <a:cubicBezTo>
                  <a:pt x="2143331" y="545741"/>
                  <a:pt x="2145888" y="541083"/>
                  <a:pt x="2148914" y="540889"/>
                </a:cubicBezTo>
                <a:cubicBezTo>
                  <a:pt x="2151937" y="540693"/>
                  <a:pt x="2159148" y="537783"/>
                  <a:pt x="2157287" y="534678"/>
                </a:cubicBezTo>
                <a:lnTo>
                  <a:pt x="2158450" y="532929"/>
                </a:lnTo>
                <a:cubicBezTo>
                  <a:pt x="2160310" y="530213"/>
                  <a:pt x="2164032" y="527884"/>
                  <a:pt x="2156821" y="528077"/>
                </a:cubicBezTo>
                <a:cubicBezTo>
                  <a:pt x="2151238" y="528271"/>
                  <a:pt x="2144494" y="529824"/>
                  <a:pt x="2141004" y="532349"/>
                </a:cubicBezTo>
                <a:lnTo>
                  <a:pt x="2137514" y="534871"/>
                </a:lnTo>
                <a:cubicBezTo>
                  <a:pt x="2136352" y="539530"/>
                  <a:pt x="2127514" y="537007"/>
                  <a:pt x="2118210" y="528854"/>
                </a:cubicBezTo>
                <a:lnTo>
                  <a:pt x="2101695" y="531183"/>
                </a:lnTo>
                <a:lnTo>
                  <a:pt x="2101463" y="531183"/>
                </a:lnTo>
                <a:cubicBezTo>
                  <a:pt x="2100530" y="528077"/>
                  <a:pt x="2097275" y="524584"/>
                  <a:pt x="2094484" y="523419"/>
                </a:cubicBezTo>
                <a:cubicBezTo>
                  <a:pt x="2091693" y="522060"/>
                  <a:pt x="2093322" y="513326"/>
                  <a:pt x="2100765" y="509056"/>
                </a:cubicBezTo>
                <a:lnTo>
                  <a:pt x="2109138" y="515072"/>
                </a:lnTo>
                <a:cubicBezTo>
                  <a:pt x="2112628" y="517597"/>
                  <a:pt x="2115185" y="520507"/>
                  <a:pt x="2118442" y="523032"/>
                </a:cubicBezTo>
                <a:lnTo>
                  <a:pt x="2120767" y="524778"/>
                </a:lnTo>
                <a:cubicBezTo>
                  <a:pt x="2123558" y="526331"/>
                  <a:pt x="2128210" y="525942"/>
                  <a:pt x="2130770" y="523612"/>
                </a:cubicBezTo>
                <a:lnTo>
                  <a:pt x="2130770" y="521479"/>
                </a:lnTo>
                <a:cubicBezTo>
                  <a:pt x="2131002" y="513519"/>
                  <a:pt x="2135422" y="513132"/>
                  <a:pt x="2144027" y="517401"/>
                </a:cubicBezTo>
                <a:lnTo>
                  <a:pt x="2153566" y="522060"/>
                </a:lnTo>
                <a:cubicBezTo>
                  <a:pt x="2154960" y="515655"/>
                  <a:pt x="2143331" y="507504"/>
                  <a:pt x="2127746" y="503815"/>
                </a:cubicBezTo>
                <a:cubicBezTo>
                  <a:pt x="2112162" y="500127"/>
                  <a:pt x="2066340" y="499740"/>
                  <a:pt x="2069830" y="500903"/>
                </a:cubicBezTo>
                <a:cubicBezTo>
                  <a:pt x="2073317" y="502069"/>
                  <a:pt x="2080528" y="506144"/>
                  <a:pt x="2073551" y="506144"/>
                </a:cubicBezTo>
                <a:cubicBezTo>
                  <a:pt x="2066572" y="506144"/>
                  <a:pt x="2051918" y="511386"/>
                  <a:pt x="2053546" y="517984"/>
                </a:cubicBezTo>
                <a:lnTo>
                  <a:pt x="2062152" y="519343"/>
                </a:lnTo>
                <a:cubicBezTo>
                  <a:pt x="2067734" y="520313"/>
                  <a:pt x="2074946" y="517790"/>
                  <a:pt x="2074714" y="525165"/>
                </a:cubicBezTo>
                <a:cubicBezTo>
                  <a:pt x="2074482" y="531959"/>
                  <a:pt x="2070062" y="535648"/>
                  <a:pt x="2060758" y="536618"/>
                </a:cubicBezTo>
                <a:lnTo>
                  <a:pt x="2055639" y="537007"/>
                </a:lnTo>
                <a:cubicBezTo>
                  <a:pt x="2047964" y="536811"/>
                  <a:pt x="2043778" y="534871"/>
                  <a:pt x="2046335" y="532736"/>
                </a:cubicBezTo>
                <a:cubicBezTo>
                  <a:pt x="2048894" y="530600"/>
                  <a:pt x="2051686" y="525165"/>
                  <a:pt x="2047500" y="524972"/>
                </a:cubicBezTo>
                <a:cubicBezTo>
                  <a:pt x="2043312" y="524584"/>
                  <a:pt x="2028892" y="531959"/>
                  <a:pt x="2024240" y="530406"/>
                </a:cubicBezTo>
                <a:cubicBezTo>
                  <a:pt x="2019588" y="528854"/>
                  <a:pt x="2007258" y="527107"/>
                  <a:pt x="2006794" y="530019"/>
                </a:cubicBezTo>
                <a:cubicBezTo>
                  <a:pt x="2006328" y="532929"/>
                  <a:pt x="1995630" y="528466"/>
                  <a:pt x="1997490" y="524584"/>
                </a:cubicBezTo>
                <a:lnTo>
                  <a:pt x="1998885" y="521090"/>
                </a:lnTo>
                <a:lnTo>
                  <a:pt x="2001676" y="513715"/>
                </a:lnTo>
                <a:cubicBezTo>
                  <a:pt x="2010050" y="517401"/>
                  <a:pt x="2017029" y="518373"/>
                  <a:pt x="2017261" y="516044"/>
                </a:cubicBezTo>
                <a:cubicBezTo>
                  <a:pt x="2017493" y="513715"/>
                  <a:pt x="2011214" y="507697"/>
                  <a:pt x="2003073" y="507308"/>
                </a:cubicBezTo>
                <a:cubicBezTo>
                  <a:pt x="1994699" y="507114"/>
                  <a:pt x="1982836" y="527494"/>
                  <a:pt x="1981674" y="525748"/>
                </a:cubicBezTo>
                <a:cubicBezTo>
                  <a:pt x="1980511" y="524002"/>
                  <a:pt x="1973998" y="521672"/>
                  <a:pt x="1969578" y="523612"/>
                </a:cubicBezTo>
                <a:cubicBezTo>
                  <a:pt x="1965158" y="525748"/>
                  <a:pt x="1969578" y="535648"/>
                  <a:pt x="1965390" y="537783"/>
                </a:cubicBezTo>
                <a:cubicBezTo>
                  <a:pt x="1961205" y="539917"/>
                  <a:pt x="1959344" y="548847"/>
                  <a:pt x="1957017" y="548070"/>
                </a:cubicBezTo>
                <a:cubicBezTo>
                  <a:pt x="1954692" y="547294"/>
                  <a:pt x="1949808" y="541276"/>
                  <a:pt x="1951434" y="536424"/>
                </a:cubicBezTo>
                <a:lnTo>
                  <a:pt x="1943759" y="537007"/>
                </a:lnTo>
                <a:cubicBezTo>
                  <a:pt x="1936782" y="537588"/>
                  <a:pt x="1931432" y="538753"/>
                  <a:pt x="1923522" y="537201"/>
                </a:cubicBezTo>
                <a:lnTo>
                  <a:pt x="1910963" y="534482"/>
                </a:lnTo>
                <a:cubicBezTo>
                  <a:pt x="1912592" y="528660"/>
                  <a:pt x="1910731" y="525554"/>
                  <a:pt x="1907010" y="527494"/>
                </a:cubicBezTo>
                <a:cubicBezTo>
                  <a:pt x="1903288" y="529630"/>
                  <a:pt x="1892123" y="535648"/>
                  <a:pt x="1892123" y="531959"/>
                </a:cubicBezTo>
                <a:cubicBezTo>
                  <a:pt x="1892123" y="528271"/>
                  <a:pt x="1881654" y="519537"/>
                  <a:pt x="1868863" y="520702"/>
                </a:cubicBezTo>
                <a:lnTo>
                  <a:pt x="1878863" y="531376"/>
                </a:lnTo>
                <a:lnTo>
                  <a:pt x="1880958" y="533706"/>
                </a:lnTo>
                <a:cubicBezTo>
                  <a:pt x="1875142" y="540693"/>
                  <a:pt x="1867234" y="542442"/>
                  <a:pt x="1863513" y="537977"/>
                </a:cubicBezTo>
                <a:lnTo>
                  <a:pt x="1860490" y="534482"/>
                </a:lnTo>
                <a:cubicBezTo>
                  <a:pt x="1855371" y="528077"/>
                  <a:pt x="1852116" y="519537"/>
                  <a:pt x="1844206" y="516238"/>
                </a:cubicBezTo>
                <a:cubicBezTo>
                  <a:pt x="1838392" y="513715"/>
                  <a:pt x="1836995" y="511386"/>
                  <a:pt x="1833972" y="508280"/>
                </a:cubicBezTo>
                <a:cubicBezTo>
                  <a:pt x="1826529" y="500903"/>
                  <a:pt x="1804199" y="499350"/>
                  <a:pt x="1796058" y="506144"/>
                </a:cubicBezTo>
                <a:cubicBezTo>
                  <a:pt x="1789779" y="511386"/>
                  <a:pt x="1785127" y="515848"/>
                  <a:pt x="1774194" y="516625"/>
                </a:cubicBezTo>
                <a:lnTo>
                  <a:pt x="1767682" y="518567"/>
                </a:lnTo>
                <a:cubicBezTo>
                  <a:pt x="1763494" y="522449"/>
                  <a:pt x="1757447" y="523225"/>
                  <a:pt x="1754190" y="520313"/>
                </a:cubicBezTo>
                <a:lnTo>
                  <a:pt x="1750934" y="517790"/>
                </a:lnTo>
                <a:cubicBezTo>
                  <a:pt x="1748842" y="516044"/>
                  <a:pt x="1746514" y="513326"/>
                  <a:pt x="1743723" y="513132"/>
                </a:cubicBezTo>
                <a:cubicBezTo>
                  <a:pt x="1739538" y="512743"/>
                  <a:pt x="1732094" y="511190"/>
                  <a:pt x="1732558" y="516820"/>
                </a:cubicBezTo>
                <a:cubicBezTo>
                  <a:pt x="1732558" y="518373"/>
                  <a:pt x="1737210" y="519926"/>
                  <a:pt x="1739770" y="521283"/>
                </a:cubicBezTo>
                <a:lnTo>
                  <a:pt x="1741398" y="522060"/>
                </a:lnTo>
                <a:cubicBezTo>
                  <a:pt x="1744422" y="523419"/>
                  <a:pt x="1738839" y="524972"/>
                  <a:pt x="1729068" y="525554"/>
                </a:cubicBezTo>
                <a:lnTo>
                  <a:pt x="1721394" y="526524"/>
                </a:lnTo>
                <a:cubicBezTo>
                  <a:pt x="1718602" y="526914"/>
                  <a:pt x="1716043" y="531959"/>
                  <a:pt x="1713718" y="526718"/>
                </a:cubicBezTo>
                <a:cubicBezTo>
                  <a:pt x="1713020" y="525361"/>
                  <a:pt x="1716974" y="521672"/>
                  <a:pt x="1719532" y="521479"/>
                </a:cubicBezTo>
                <a:cubicBezTo>
                  <a:pt x="1727208" y="520507"/>
                  <a:pt x="1727674" y="517208"/>
                  <a:pt x="1724416" y="514102"/>
                </a:cubicBezTo>
                <a:cubicBezTo>
                  <a:pt x="1721860" y="511773"/>
                  <a:pt x="1718370" y="505174"/>
                  <a:pt x="1711391" y="511773"/>
                </a:cubicBezTo>
                <a:cubicBezTo>
                  <a:pt x="1710927" y="512162"/>
                  <a:pt x="1709298" y="512743"/>
                  <a:pt x="1708834" y="512549"/>
                </a:cubicBezTo>
                <a:lnTo>
                  <a:pt x="1706043" y="511190"/>
                </a:lnTo>
                <a:cubicBezTo>
                  <a:pt x="1703018" y="509637"/>
                  <a:pt x="1702322" y="506532"/>
                  <a:pt x="1703948" y="504398"/>
                </a:cubicBezTo>
                <a:lnTo>
                  <a:pt x="1705808" y="504202"/>
                </a:lnTo>
                <a:cubicBezTo>
                  <a:pt x="1712090" y="503621"/>
                  <a:pt x="1718370" y="504009"/>
                  <a:pt x="1724651" y="504009"/>
                </a:cubicBezTo>
                <a:cubicBezTo>
                  <a:pt x="1729999" y="504009"/>
                  <a:pt x="1737677" y="505562"/>
                  <a:pt x="1739770" y="503815"/>
                </a:cubicBezTo>
                <a:cubicBezTo>
                  <a:pt x="1744886" y="499740"/>
                  <a:pt x="1758378" y="502845"/>
                  <a:pt x="1756980" y="494885"/>
                </a:cubicBezTo>
                <a:cubicBezTo>
                  <a:pt x="1756285" y="490033"/>
                  <a:pt x="1750934" y="490423"/>
                  <a:pt x="1745584" y="492752"/>
                </a:cubicBezTo>
                <a:cubicBezTo>
                  <a:pt x="1743259" y="493916"/>
                  <a:pt x="1740002" y="494305"/>
                  <a:pt x="1737909" y="495662"/>
                </a:cubicBezTo>
                <a:cubicBezTo>
                  <a:pt x="1728373" y="501486"/>
                  <a:pt x="1716742" y="500127"/>
                  <a:pt x="1705808" y="499740"/>
                </a:cubicBezTo>
                <a:lnTo>
                  <a:pt x="1695809" y="499350"/>
                </a:lnTo>
                <a:cubicBezTo>
                  <a:pt x="1686504" y="501873"/>
                  <a:pt x="1677664" y="503426"/>
                  <a:pt x="1676502" y="502650"/>
                </a:cubicBezTo>
                <a:cubicBezTo>
                  <a:pt x="1675340" y="501873"/>
                  <a:pt x="1669990" y="501873"/>
                  <a:pt x="1669523" y="504785"/>
                </a:cubicBezTo>
                <a:cubicBezTo>
                  <a:pt x="1669059" y="507891"/>
                  <a:pt x="1666268" y="511966"/>
                  <a:pt x="1663708" y="510220"/>
                </a:cubicBezTo>
                <a:cubicBezTo>
                  <a:pt x="1661150" y="508474"/>
                  <a:pt x="1653706" y="503426"/>
                  <a:pt x="1653938" y="503232"/>
                </a:cubicBezTo>
                <a:cubicBezTo>
                  <a:pt x="1653938" y="503232"/>
                  <a:pt x="1653474" y="499740"/>
                  <a:pt x="1647428" y="499740"/>
                </a:cubicBezTo>
                <a:lnTo>
                  <a:pt x="1645332" y="501097"/>
                </a:lnTo>
                <a:cubicBezTo>
                  <a:pt x="1639054" y="505174"/>
                  <a:pt x="1632075" y="505755"/>
                  <a:pt x="1626028" y="502456"/>
                </a:cubicBezTo>
                <a:cubicBezTo>
                  <a:pt x="1619748" y="498963"/>
                  <a:pt x="1615794" y="499157"/>
                  <a:pt x="1610444" y="503039"/>
                </a:cubicBezTo>
                <a:lnTo>
                  <a:pt x="1600209" y="510609"/>
                </a:lnTo>
                <a:cubicBezTo>
                  <a:pt x="1591604" y="504979"/>
                  <a:pt x="1577648" y="494498"/>
                  <a:pt x="1569274" y="487121"/>
                </a:cubicBezTo>
                <a:lnTo>
                  <a:pt x="1566483" y="502456"/>
                </a:lnTo>
                <a:cubicBezTo>
                  <a:pt x="1566483" y="502845"/>
                  <a:pt x="1555782" y="502650"/>
                  <a:pt x="1550200" y="502456"/>
                </a:cubicBezTo>
                <a:lnTo>
                  <a:pt x="1548107" y="502456"/>
                </a:lnTo>
                <a:cubicBezTo>
                  <a:pt x="1543455" y="506532"/>
                  <a:pt x="1539035" y="507697"/>
                  <a:pt x="1537872" y="504979"/>
                </a:cubicBezTo>
                <a:cubicBezTo>
                  <a:pt x="1536942" y="502262"/>
                  <a:pt x="1530197" y="495662"/>
                  <a:pt x="1525079" y="495662"/>
                </a:cubicBezTo>
                <a:cubicBezTo>
                  <a:pt x="1519963" y="495662"/>
                  <a:pt x="1505772" y="493722"/>
                  <a:pt x="1505076" y="497798"/>
                </a:cubicBezTo>
                <a:cubicBezTo>
                  <a:pt x="1504378" y="502069"/>
                  <a:pt x="1482048" y="504202"/>
                  <a:pt x="1476000" y="501486"/>
                </a:cubicBezTo>
                <a:cubicBezTo>
                  <a:pt x="1469953" y="498768"/>
                  <a:pt x="1456461" y="487511"/>
                  <a:pt x="1455765" y="488870"/>
                </a:cubicBezTo>
                <a:cubicBezTo>
                  <a:pt x="1455067" y="490423"/>
                  <a:pt x="1448786" y="494498"/>
                  <a:pt x="1444366" y="492752"/>
                </a:cubicBezTo>
                <a:lnTo>
                  <a:pt x="1440180" y="492169"/>
                </a:lnTo>
                <a:cubicBezTo>
                  <a:pt x="1432969" y="491199"/>
                  <a:pt x="1423433" y="487121"/>
                  <a:pt x="1422503" y="497215"/>
                </a:cubicBezTo>
                <a:lnTo>
                  <a:pt x="1422503" y="497798"/>
                </a:lnTo>
                <a:cubicBezTo>
                  <a:pt x="1416920" y="498380"/>
                  <a:pt x="1412036" y="496245"/>
                  <a:pt x="1411570" y="493333"/>
                </a:cubicBezTo>
                <a:lnTo>
                  <a:pt x="1413199" y="491586"/>
                </a:lnTo>
                <a:lnTo>
                  <a:pt x="1416222" y="488287"/>
                </a:lnTo>
                <a:cubicBezTo>
                  <a:pt x="1420874" y="485181"/>
                  <a:pt x="1417851" y="479747"/>
                  <a:pt x="1409245" y="476252"/>
                </a:cubicBezTo>
                <a:lnTo>
                  <a:pt x="1405756" y="479940"/>
                </a:lnTo>
                <a:cubicBezTo>
                  <a:pt x="1398078" y="488093"/>
                  <a:pt x="1385751" y="484988"/>
                  <a:pt x="1376681" y="485958"/>
                </a:cubicBezTo>
                <a:lnTo>
                  <a:pt x="1366212" y="487121"/>
                </a:lnTo>
                <a:cubicBezTo>
                  <a:pt x="1364586" y="491586"/>
                  <a:pt x="1361560" y="493722"/>
                  <a:pt x="1359236" y="491976"/>
                </a:cubicBezTo>
                <a:lnTo>
                  <a:pt x="1356676" y="491003"/>
                </a:lnTo>
                <a:cubicBezTo>
                  <a:pt x="1351326" y="489063"/>
                  <a:pt x="1356676" y="481493"/>
                  <a:pt x="1346674" y="482463"/>
                </a:cubicBezTo>
                <a:lnTo>
                  <a:pt x="1334813" y="483629"/>
                </a:lnTo>
                <a:cubicBezTo>
                  <a:pt x="1336906" y="489840"/>
                  <a:pt x="1336440" y="489840"/>
                  <a:pt x="1334115" y="483822"/>
                </a:cubicBezTo>
                <a:lnTo>
                  <a:pt x="1323648" y="486928"/>
                </a:lnTo>
                <a:lnTo>
                  <a:pt x="1317368" y="488870"/>
                </a:lnTo>
                <a:cubicBezTo>
                  <a:pt x="1310156" y="492363"/>
                  <a:pt x="1300620" y="492169"/>
                  <a:pt x="1296200" y="488481"/>
                </a:cubicBezTo>
                <a:lnTo>
                  <a:pt x="1290850" y="485181"/>
                </a:lnTo>
                <a:lnTo>
                  <a:pt x="1283407" y="480523"/>
                </a:lnTo>
                <a:cubicBezTo>
                  <a:pt x="1277824" y="488093"/>
                  <a:pt x="1270616" y="491199"/>
                  <a:pt x="1267590" y="487121"/>
                </a:cubicBezTo>
                <a:lnTo>
                  <a:pt x="1264567" y="484599"/>
                </a:lnTo>
                <a:cubicBezTo>
                  <a:pt x="1258286" y="479164"/>
                  <a:pt x="1253170" y="476835"/>
                  <a:pt x="1242005" y="482269"/>
                </a:cubicBezTo>
                <a:cubicBezTo>
                  <a:pt x="1233165" y="486541"/>
                  <a:pt x="1217815" y="479940"/>
                  <a:pt x="1206882" y="486151"/>
                </a:cubicBezTo>
                <a:cubicBezTo>
                  <a:pt x="1206184" y="486541"/>
                  <a:pt x="1203859" y="485569"/>
                  <a:pt x="1202462" y="485181"/>
                </a:cubicBezTo>
                <a:cubicBezTo>
                  <a:pt x="1187576" y="479553"/>
                  <a:pt x="1187576" y="479357"/>
                  <a:pt x="1181063" y="482463"/>
                </a:cubicBezTo>
                <a:cubicBezTo>
                  <a:pt x="1167107" y="488870"/>
                  <a:pt x="1161292" y="489451"/>
                  <a:pt x="1148965" y="482659"/>
                </a:cubicBezTo>
                <a:cubicBezTo>
                  <a:pt x="1141522" y="478581"/>
                  <a:pt x="1136172" y="477417"/>
                  <a:pt x="1127100" y="480134"/>
                </a:cubicBezTo>
                <a:cubicBezTo>
                  <a:pt x="1120355" y="482269"/>
                  <a:pt x="1108492" y="484211"/>
                  <a:pt x="1104538" y="481882"/>
                </a:cubicBezTo>
                <a:lnTo>
                  <a:pt x="1089188" y="473146"/>
                </a:lnTo>
                <a:cubicBezTo>
                  <a:pt x="1079417" y="481493"/>
                  <a:pt x="1068719" y="486345"/>
                  <a:pt x="1065928" y="483629"/>
                </a:cubicBezTo>
                <a:cubicBezTo>
                  <a:pt x="1062902" y="480910"/>
                  <a:pt x="1053598" y="475088"/>
                  <a:pt x="1051972" y="476835"/>
                </a:cubicBezTo>
                <a:cubicBezTo>
                  <a:pt x="1050343" y="478387"/>
                  <a:pt x="1035920" y="481882"/>
                  <a:pt x="1022663" y="481493"/>
                </a:cubicBezTo>
                <a:lnTo>
                  <a:pt x="1010800" y="483046"/>
                </a:lnTo>
                <a:lnTo>
                  <a:pt x="1007544" y="483629"/>
                </a:lnTo>
                <a:cubicBezTo>
                  <a:pt x="1003591" y="485958"/>
                  <a:pt x="999403" y="481299"/>
                  <a:pt x="998240" y="473535"/>
                </a:cubicBezTo>
                <a:lnTo>
                  <a:pt x="983586" y="480329"/>
                </a:lnTo>
                <a:lnTo>
                  <a:pt x="972421" y="485375"/>
                </a:lnTo>
                <a:cubicBezTo>
                  <a:pt x="963349" y="479747"/>
                  <a:pt x="951720" y="475671"/>
                  <a:pt x="946602" y="476447"/>
                </a:cubicBezTo>
                <a:lnTo>
                  <a:pt x="943115" y="478194"/>
                </a:lnTo>
                <a:cubicBezTo>
                  <a:pt x="937298" y="481106"/>
                  <a:pt x="933112" y="485958"/>
                  <a:pt x="925437" y="479940"/>
                </a:cubicBezTo>
                <a:cubicBezTo>
                  <a:pt x="923808" y="478777"/>
                  <a:pt x="919620" y="478194"/>
                  <a:pt x="917064" y="478581"/>
                </a:cubicBezTo>
                <a:cubicBezTo>
                  <a:pt x="909386" y="479553"/>
                  <a:pt x="901711" y="482852"/>
                  <a:pt x="894500" y="482269"/>
                </a:cubicBezTo>
                <a:cubicBezTo>
                  <a:pt x="888453" y="481687"/>
                  <a:pt x="883801" y="476252"/>
                  <a:pt x="877520" y="474505"/>
                </a:cubicBezTo>
                <a:cubicBezTo>
                  <a:pt x="873799" y="473535"/>
                  <a:pt x="868216" y="475671"/>
                  <a:pt x="863332" y="476641"/>
                </a:cubicBezTo>
                <a:cubicBezTo>
                  <a:pt x="853098" y="478581"/>
                  <a:pt x="842864" y="481106"/>
                  <a:pt x="832397" y="482659"/>
                </a:cubicBezTo>
                <a:cubicBezTo>
                  <a:pt x="828209" y="483239"/>
                  <a:pt x="820998" y="484792"/>
                  <a:pt x="819604" y="479747"/>
                </a:cubicBezTo>
                <a:cubicBezTo>
                  <a:pt x="817276" y="471206"/>
                  <a:pt x="812624" y="473535"/>
                  <a:pt x="805181" y="477224"/>
                </a:cubicBezTo>
                <a:cubicBezTo>
                  <a:pt x="799367" y="480134"/>
                  <a:pt x="772385" y="480329"/>
                  <a:pt x="759826" y="478581"/>
                </a:cubicBezTo>
                <a:lnTo>
                  <a:pt x="753079" y="477611"/>
                </a:lnTo>
                <a:cubicBezTo>
                  <a:pt x="744705" y="477224"/>
                  <a:pt x="737960" y="479747"/>
                  <a:pt x="737960" y="483239"/>
                </a:cubicBezTo>
                <a:cubicBezTo>
                  <a:pt x="737960" y="486734"/>
                  <a:pt x="734705" y="496438"/>
                  <a:pt x="730749" y="494885"/>
                </a:cubicBezTo>
                <a:cubicBezTo>
                  <a:pt x="726796" y="493333"/>
                  <a:pt x="720981" y="488481"/>
                  <a:pt x="725633" y="486928"/>
                </a:cubicBezTo>
                <a:cubicBezTo>
                  <a:pt x="730285" y="485375"/>
                  <a:pt x="717723" y="478000"/>
                  <a:pt x="713071" y="482269"/>
                </a:cubicBezTo>
                <a:lnTo>
                  <a:pt x="700744" y="479747"/>
                </a:lnTo>
                <a:cubicBezTo>
                  <a:pt x="688881" y="477224"/>
                  <a:pt x="672832" y="475282"/>
                  <a:pt x="659108" y="482269"/>
                </a:cubicBezTo>
                <a:cubicBezTo>
                  <a:pt x="654923" y="484405"/>
                  <a:pt x="643291" y="484016"/>
                  <a:pt x="638874" y="481493"/>
                </a:cubicBezTo>
                <a:lnTo>
                  <a:pt x="630498" y="476641"/>
                </a:lnTo>
                <a:cubicBezTo>
                  <a:pt x="625150" y="480134"/>
                  <a:pt x="616544" y="481493"/>
                  <a:pt x="611194" y="479940"/>
                </a:cubicBezTo>
                <a:lnTo>
                  <a:pt x="603052" y="481493"/>
                </a:lnTo>
                <a:lnTo>
                  <a:pt x="586305" y="484599"/>
                </a:lnTo>
                <a:cubicBezTo>
                  <a:pt x="565604" y="481493"/>
                  <a:pt x="548857" y="483046"/>
                  <a:pt x="549089" y="487898"/>
                </a:cubicBezTo>
                <a:lnTo>
                  <a:pt x="548391" y="491976"/>
                </a:lnTo>
                <a:cubicBezTo>
                  <a:pt x="548159" y="493333"/>
                  <a:pt x="545135" y="495468"/>
                  <a:pt x="543043" y="495662"/>
                </a:cubicBezTo>
                <a:cubicBezTo>
                  <a:pt x="540715" y="495858"/>
                  <a:pt x="536994" y="494305"/>
                  <a:pt x="536295" y="492946"/>
                </a:cubicBezTo>
                <a:cubicBezTo>
                  <a:pt x="534435" y="489840"/>
                  <a:pt x="535365" y="485958"/>
                  <a:pt x="532808" y="483239"/>
                </a:cubicBezTo>
                <a:cubicBezTo>
                  <a:pt x="529783" y="479940"/>
                  <a:pt x="525829" y="476641"/>
                  <a:pt x="517687" y="480134"/>
                </a:cubicBezTo>
                <a:cubicBezTo>
                  <a:pt x="512105" y="482463"/>
                  <a:pt x="503966" y="483435"/>
                  <a:pt x="497685" y="482659"/>
                </a:cubicBezTo>
                <a:lnTo>
                  <a:pt x="490938" y="481687"/>
                </a:lnTo>
                <a:cubicBezTo>
                  <a:pt x="491404" y="476447"/>
                  <a:pt x="488381" y="470041"/>
                  <a:pt x="484425" y="467324"/>
                </a:cubicBezTo>
                <a:lnTo>
                  <a:pt x="490938" y="464412"/>
                </a:lnTo>
                <a:cubicBezTo>
                  <a:pt x="491172" y="464412"/>
                  <a:pt x="489775" y="462277"/>
                  <a:pt x="488845" y="461500"/>
                </a:cubicBezTo>
                <a:lnTo>
                  <a:pt x="484891" y="458590"/>
                </a:lnTo>
                <a:cubicBezTo>
                  <a:pt x="480007" y="455289"/>
                  <a:pt x="476518" y="456065"/>
                  <a:pt x="476982" y="460143"/>
                </a:cubicBezTo>
                <a:cubicBezTo>
                  <a:pt x="477448" y="464219"/>
                  <a:pt x="468608" y="475088"/>
                  <a:pt x="470005" y="478194"/>
                </a:cubicBezTo>
                <a:cubicBezTo>
                  <a:pt x="471402" y="481299"/>
                  <a:pt x="470005" y="490616"/>
                  <a:pt x="466283" y="487898"/>
                </a:cubicBezTo>
                <a:lnTo>
                  <a:pt x="463492" y="487317"/>
                </a:lnTo>
                <a:cubicBezTo>
                  <a:pt x="459539" y="486541"/>
                  <a:pt x="454188" y="488093"/>
                  <a:pt x="451397" y="486734"/>
                </a:cubicBezTo>
                <a:cubicBezTo>
                  <a:pt x="448142" y="485181"/>
                  <a:pt x="447211" y="479747"/>
                  <a:pt x="444418" y="479357"/>
                </a:cubicBezTo>
                <a:cubicBezTo>
                  <a:pt x="440464" y="478777"/>
                  <a:pt x="435580" y="482852"/>
                  <a:pt x="431160" y="482463"/>
                </a:cubicBezTo>
                <a:lnTo>
                  <a:pt x="417903" y="481687"/>
                </a:lnTo>
                <a:cubicBezTo>
                  <a:pt x="407668" y="488870"/>
                  <a:pt x="395805" y="490616"/>
                  <a:pt x="391619" y="485569"/>
                </a:cubicBezTo>
                <a:lnTo>
                  <a:pt x="388362" y="482852"/>
                </a:lnTo>
                <a:cubicBezTo>
                  <a:pt x="383478" y="478581"/>
                  <a:pt x="377431" y="475282"/>
                  <a:pt x="371151" y="481687"/>
                </a:cubicBezTo>
                <a:lnTo>
                  <a:pt x="366499" y="486151"/>
                </a:lnTo>
                <a:cubicBezTo>
                  <a:pt x="360450" y="484792"/>
                  <a:pt x="354867" y="484599"/>
                  <a:pt x="354171" y="485958"/>
                </a:cubicBezTo>
                <a:cubicBezTo>
                  <a:pt x="353473" y="487317"/>
                  <a:pt x="349983" y="490423"/>
                  <a:pt x="348821" y="488674"/>
                </a:cubicBezTo>
                <a:cubicBezTo>
                  <a:pt x="347659" y="486928"/>
                  <a:pt x="336027" y="481687"/>
                  <a:pt x="326955" y="482463"/>
                </a:cubicBezTo>
                <a:cubicBezTo>
                  <a:pt x="317886" y="483239"/>
                  <a:pt x="291835" y="484211"/>
                  <a:pt x="291368" y="486541"/>
                </a:cubicBezTo>
                <a:cubicBezTo>
                  <a:pt x="290904" y="488870"/>
                  <a:pt x="287183" y="494498"/>
                  <a:pt x="284623" y="493722"/>
                </a:cubicBezTo>
                <a:lnTo>
                  <a:pt x="284623" y="493333"/>
                </a:lnTo>
                <a:cubicBezTo>
                  <a:pt x="285087" y="489063"/>
                  <a:pt x="282995" y="485569"/>
                  <a:pt x="276250" y="487121"/>
                </a:cubicBezTo>
                <a:lnTo>
                  <a:pt x="269039" y="488870"/>
                </a:lnTo>
                <a:cubicBezTo>
                  <a:pt x="261827" y="492169"/>
                  <a:pt x="250199" y="490033"/>
                  <a:pt x="243219" y="484016"/>
                </a:cubicBezTo>
                <a:lnTo>
                  <a:pt x="236242" y="478581"/>
                </a:lnTo>
                <a:lnTo>
                  <a:pt x="235544" y="478000"/>
                </a:lnTo>
                <a:cubicBezTo>
                  <a:pt x="232753" y="478581"/>
                  <a:pt x="230892" y="480329"/>
                  <a:pt x="231590" y="481882"/>
                </a:cubicBezTo>
                <a:lnTo>
                  <a:pt x="232054" y="483435"/>
                </a:lnTo>
                <a:lnTo>
                  <a:pt x="232753" y="485764"/>
                </a:lnTo>
                <a:cubicBezTo>
                  <a:pt x="231124" y="489063"/>
                  <a:pt x="225078" y="486734"/>
                  <a:pt x="219495" y="480717"/>
                </a:cubicBezTo>
                <a:lnTo>
                  <a:pt x="213678" y="475671"/>
                </a:lnTo>
                <a:cubicBezTo>
                  <a:pt x="212284" y="474505"/>
                  <a:pt x="207400" y="473923"/>
                  <a:pt x="205539" y="474699"/>
                </a:cubicBezTo>
                <a:cubicBezTo>
                  <a:pt x="203678" y="475475"/>
                  <a:pt x="202050" y="478581"/>
                  <a:pt x="202748" y="479940"/>
                </a:cubicBezTo>
                <a:lnTo>
                  <a:pt x="204377" y="482852"/>
                </a:lnTo>
                <a:cubicBezTo>
                  <a:pt x="208562" y="486928"/>
                  <a:pt x="203446" y="490423"/>
                  <a:pt x="192978" y="490423"/>
                </a:cubicBezTo>
                <a:lnTo>
                  <a:pt x="185302" y="491393"/>
                </a:lnTo>
                <a:cubicBezTo>
                  <a:pt x="178558" y="492169"/>
                  <a:pt x="172975" y="495858"/>
                  <a:pt x="165066" y="491586"/>
                </a:cubicBezTo>
                <a:cubicBezTo>
                  <a:pt x="160648" y="489257"/>
                  <a:pt x="153437" y="491393"/>
                  <a:pt x="149017" y="495468"/>
                </a:cubicBezTo>
                <a:cubicBezTo>
                  <a:pt x="143434" y="500903"/>
                  <a:pt x="135293" y="502262"/>
                  <a:pt x="127850" y="497991"/>
                </a:cubicBezTo>
                <a:cubicBezTo>
                  <a:pt x="119476" y="493333"/>
                  <a:pt x="101566" y="497991"/>
                  <a:pt x="101334" y="484792"/>
                </a:cubicBezTo>
                <a:lnTo>
                  <a:pt x="101334" y="479164"/>
                </a:lnTo>
                <a:cubicBezTo>
                  <a:pt x="96682" y="471982"/>
                  <a:pt x="83190" y="464025"/>
                  <a:pt x="71330" y="461696"/>
                </a:cubicBezTo>
                <a:lnTo>
                  <a:pt x="67142" y="474118"/>
                </a:lnTo>
                <a:cubicBezTo>
                  <a:pt x="66910" y="475088"/>
                  <a:pt x="55046" y="472565"/>
                  <a:pt x="49930" y="471013"/>
                </a:cubicBezTo>
                <a:cubicBezTo>
                  <a:pt x="42951" y="468877"/>
                  <a:pt x="36438" y="468877"/>
                  <a:pt x="30624" y="473146"/>
                </a:cubicBezTo>
                <a:cubicBezTo>
                  <a:pt x="28297" y="474895"/>
                  <a:pt x="27598" y="478970"/>
                  <a:pt x="19459" y="476252"/>
                </a:cubicBezTo>
                <a:cubicBezTo>
                  <a:pt x="9923" y="472952"/>
                  <a:pt x="5735" y="475671"/>
                  <a:pt x="7828" y="481299"/>
                </a:cubicBezTo>
                <a:cubicBezTo>
                  <a:pt x="8993" y="484405"/>
                  <a:pt x="12714" y="487121"/>
                  <a:pt x="13877" y="490227"/>
                </a:cubicBezTo>
                <a:cubicBezTo>
                  <a:pt x="16202" y="496634"/>
                  <a:pt x="9923" y="503815"/>
                  <a:pt x="385" y="503815"/>
                </a:cubicBezTo>
                <a:lnTo>
                  <a:pt x="0" y="503883"/>
                </a:lnTo>
                <a:lnTo>
                  <a:pt x="0" y="121068"/>
                </a:lnTo>
                <a:lnTo>
                  <a:pt x="12714" y="123764"/>
                </a:lnTo>
                <a:cubicBezTo>
                  <a:pt x="14807" y="123960"/>
                  <a:pt x="17598" y="122212"/>
                  <a:pt x="19459" y="120854"/>
                </a:cubicBezTo>
                <a:lnTo>
                  <a:pt x="20622" y="120078"/>
                </a:lnTo>
                <a:cubicBezTo>
                  <a:pt x="20854" y="117553"/>
                  <a:pt x="27833" y="114837"/>
                  <a:pt x="36670" y="114254"/>
                </a:cubicBezTo>
                <a:cubicBezTo>
                  <a:pt x="45278" y="113671"/>
                  <a:pt x="68538" y="119301"/>
                  <a:pt x="69234" y="116777"/>
                </a:cubicBezTo>
                <a:cubicBezTo>
                  <a:pt x="69933" y="114060"/>
                  <a:pt x="75747" y="110372"/>
                  <a:pt x="80866" y="114643"/>
                </a:cubicBezTo>
                <a:cubicBezTo>
                  <a:pt x="85982" y="118719"/>
                  <a:pt x="105520" y="116972"/>
                  <a:pt x="104358" y="114254"/>
                </a:cubicBezTo>
                <a:cubicBezTo>
                  <a:pt x="103427" y="111537"/>
                  <a:pt x="102963" y="103967"/>
                  <a:pt x="105986" y="103773"/>
                </a:cubicBezTo>
                <a:lnTo>
                  <a:pt x="106685" y="104354"/>
                </a:lnTo>
                <a:cubicBezTo>
                  <a:pt x="113662" y="109208"/>
                  <a:pt x="123664" y="113090"/>
                  <a:pt x="120638" y="121824"/>
                </a:cubicBezTo>
                <a:cubicBezTo>
                  <a:pt x="120638" y="122212"/>
                  <a:pt x="125757" y="124154"/>
                  <a:pt x="128084" y="123960"/>
                </a:cubicBezTo>
                <a:cubicBezTo>
                  <a:pt x="129945" y="123764"/>
                  <a:pt x="133200" y="120272"/>
                  <a:pt x="132736" y="119882"/>
                </a:cubicBezTo>
                <a:lnTo>
                  <a:pt x="120638" y="109013"/>
                </a:lnTo>
                <a:cubicBezTo>
                  <a:pt x="133200" y="103190"/>
                  <a:pt x="143898" y="104743"/>
                  <a:pt x="144597" y="112507"/>
                </a:cubicBezTo>
                <a:lnTo>
                  <a:pt x="158553" y="104937"/>
                </a:lnTo>
                <a:cubicBezTo>
                  <a:pt x="160648" y="103773"/>
                  <a:pt x="165066" y="102221"/>
                  <a:pt x="166230" y="102801"/>
                </a:cubicBezTo>
                <a:lnTo>
                  <a:pt x="177627" y="107849"/>
                </a:lnTo>
                <a:cubicBezTo>
                  <a:pt x="186001" y="102801"/>
                  <a:pt x="197864" y="98339"/>
                  <a:pt x="203910" y="97756"/>
                </a:cubicBezTo>
                <a:lnTo>
                  <a:pt x="208330" y="100279"/>
                </a:lnTo>
                <a:cubicBezTo>
                  <a:pt x="213214" y="102997"/>
                  <a:pt x="220426" y="106103"/>
                  <a:pt x="220890" y="109402"/>
                </a:cubicBezTo>
                <a:lnTo>
                  <a:pt x="222518" y="119689"/>
                </a:lnTo>
                <a:cubicBezTo>
                  <a:pt x="233219" y="117166"/>
                  <a:pt x="239498" y="112118"/>
                  <a:pt x="236706" y="108625"/>
                </a:cubicBezTo>
                <a:lnTo>
                  <a:pt x="235544" y="105713"/>
                </a:lnTo>
                <a:cubicBezTo>
                  <a:pt x="232521" y="98919"/>
                  <a:pt x="236706" y="96979"/>
                  <a:pt x="248570" y="97367"/>
                </a:cubicBezTo>
                <a:cubicBezTo>
                  <a:pt x="255549" y="97562"/>
                  <a:pt x="268340" y="94261"/>
                  <a:pt x="269270" y="95233"/>
                </a:cubicBezTo>
                <a:cubicBezTo>
                  <a:pt x="276018" y="105131"/>
                  <a:pt x="287183" y="89798"/>
                  <a:pt x="294858" y="98143"/>
                </a:cubicBezTo>
                <a:lnTo>
                  <a:pt x="299043" y="102608"/>
                </a:lnTo>
                <a:cubicBezTo>
                  <a:pt x="310443" y="105520"/>
                  <a:pt x="320443" y="105907"/>
                  <a:pt x="321373" y="103578"/>
                </a:cubicBezTo>
                <a:cubicBezTo>
                  <a:pt x="322303" y="101055"/>
                  <a:pt x="326723" y="94261"/>
                  <a:pt x="327654" y="97173"/>
                </a:cubicBezTo>
                <a:cubicBezTo>
                  <a:pt x="328584" y="100085"/>
                  <a:pt x="336259" y="103773"/>
                  <a:pt x="342772" y="99696"/>
                </a:cubicBezTo>
                <a:cubicBezTo>
                  <a:pt x="349285" y="95620"/>
                  <a:pt x="372545" y="96786"/>
                  <a:pt x="365568" y="97756"/>
                </a:cubicBezTo>
                <a:lnTo>
                  <a:pt x="363241" y="99115"/>
                </a:lnTo>
                <a:lnTo>
                  <a:pt x="360916" y="99696"/>
                </a:lnTo>
                <a:cubicBezTo>
                  <a:pt x="360450" y="102221"/>
                  <a:pt x="361847" y="104354"/>
                  <a:pt x="364171" y="104743"/>
                </a:cubicBezTo>
                <a:lnTo>
                  <a:pt x="366267" y="104550"/>
                </a:lnTo>
                <a:cubicBezTo>
                  <a:pt x="371151" y="103967"/>
                  <a:pt x="376035" y="102221"/>
                  <a:pt x="380687" y="102608"/>
                </a:cubicBezTo>
                <a:cubicBezTo>
                  <a:pt x="396503" y="103967"/>
                  <a:pt x="407900" y="101638"/>
                  <a:pt x="413949" y="89992"/>
                </a:cubicBezTo>
                <a:cubicBezTo>
                  <a:pt x="416274" y="85527"/>
                  <a:pt x="423951" y="82228"/>
                  <a:pt x="431160" y="88439"/>
                </a:cubicBezTo>
                <a:cubicBezTo>
                  <a:pt x="431395" y="88826"/>
                  <a:pt x="435348" y="87080"/>
                  <a:pt x="437673" y="86497"/>
                </a:cubicBezTo>
                <a:lnTo>
                  <a:pt x="449536" y="82228"/>
                </a:lnTo>
                <a:cubicBezTo>
                  <a:pt x="450235" y="88633"/>
                  <a:pt x="459072" y="87273"/>
                  <a:pt x="469307" y="79316"/>
                </a:cubicBezTo>
                <a:lnTo>
                  <a:pt x="483729" y="89409"/>
                </a:lnTo>
                <a:cubicBezTo>
                  <a:pt x="485822" y="90768"/>
                  <a:pt x="493265" y="88633"/>
                  <a:pt x="498149" y="88050"/>
                </a:cubicBezTo>
                <a:cubicBezTo>
                  <a:pt x="504896" y="87273"/>
                  <a:pt x="513966" y="83974"/>
                  <a:pt x="518154" y="85916"/>
                </a:cubicBezTo>
                <a:cubicBezTo>
                  <a:pt x="527458" y="89992"/>
                  <a:pt x="531411" y="87273"/>
                  <a:pt x="537226" y="83198"/>
                </a:cubicBezTo>
                <a:cubicBezTo>
                  <a:pt x="542808" y="79509"/>
                  <a:pt x="548159" y="79509"/>
                  <a:pt x="549321" y="86110"/>
                </a:cubicBezTo>
                <a:lnTo>
                  <a:pt x="549555" y="87273"/>
                </a:lnTo>
                <a:cubicBezTo>
                  <a:pt x="550950" y="88439"/>
                  <a:pt x="560486" y="88826"/>
                  <a:pt x="570955" y="88245"/>
                </a:cubicBezTo>
                <a:lnTo>
                  <a:pt x="580259" y="87662"/>
                </a:lnTo>
                <a:cubicBezTo>
                  <a:pt x="590259" y="87080"/>
                  <a:pt x="600261" y="86303"/>
                  <a:pt x="609797" y="84363"/>
                </a:cubicBezTo>
                <a:cubicBezTo>
                  <a:pt x="612588" y="83781"/>
                  <a:pt x="613985" y="77569"/>
                  <a:pt x="616776" y="77376"/>
                </a:cubicBezTo>
                <a:cubicBezTo>
                  <a:pt x="620730" y="76986"/>
                  <a:pt x="625150" y="80092"/>
                  <a:pt x="629802" y="81062"/>
                </a:cubicBezTo>
                <a:lnTo>
                  <a:pt x="631431" y="81451"/>
                </a:lnTo>
                <a:cubicBezTo>
                  <a:pt x="633987" y="79898"/>
                  <a:pt x="635384" y="78152"/>
                  <a:pt x="634454" y="77376"/>
                </a:cubicBezTo>
                <a:cubicBezTo>
                  <a:pt x="633523" y="76599"/>
                  <a:pt x="632825" y="73687"/>
                  <a:pt x="636547" y="73687"/>
                </a:cubicBezTo>
                <a:cubicBezTo>
                  <a:pt x="640268" y="73687"/>
                  <a:pt x="649340" y="74464"/>
                  <a:pt x="647943" y="75627"/>
                </a:cubicBezTo>
                <a:cubicBezTo>
                  <a:pt x="646549" y="76793"/>
                  <a:pt x="646549" y="80675"/>
                  <a:pt x="652363" y="80868"/>
                </a:cubicBezTo>
                <a:cubicBezTo>
                  <a:pt x="657946" y="81062"/>
                  <a:pt x="673064" y="78152"/>
                  <a:pt x="669343" y="73687"/>
                </a:cubicBezTo>
                <a:lnTo>
                  <a:pt x="669343" y="70582"/>
                </a:lnTo>
                <a:cubicBezTo>
                  <a:pt x="669343" y="67670"/>
                  <a:pt x="672832" y="64370"/>
                  <a:pt x="675855" y="61848"/>
                </a:cubicBezTo>
                <a:cubicBezTo>
                  <a:pt x="677484" y="60488"/>
                  <a:pt x="681904" y="59712"/>
                  <a:pt x="683997" y="60295"/>
                </a:cubicBezTo>
                <a:cubicBezTo>
                  <a:pt x="685858" y="60876"/>
                  <a:pt x="687020" y="63594"/>
                  <a:pt x="687255" y="65340"/>
                </a:cubicBezTo>
                <a:cubicBezTo>
                  <a:pt x="687487" y="66310"/>
                  <a:pt x="684695" y="67476"/>
                  <a:pt x="684229" y="68640"/>
                </a:cubicBezTo>
                <a:lnTo>
                  <a:pt x="683299" y="70969"/>
                </a:lnTo>
                <a:cubicBezTo>
                  <a:pt x="682835" y="73687"/>
                  <a:pt x="685858" y="75823"/>
                  <a:pt x="689811" y="75627"/>
                </a:cubicBezTo>
                <a:lnTo>
                  <a:pt x="693301" y="75240"/>
                </a:lnTo>
                <a:cubicBezTo>
                  <a:pt x="700278" y="74270"/>
                  <a:pt x="709584" y="77376"/>
                  <a:pt x="713538" y="70388"/>
                </a:cubicBezTo>
                <a:cubicBezTo>
                  <a:pt x="713538" y="70192"/>
                  <a:pt x="717958" y="70969"/>
                  <a:pt x="719819" y="71745"/>
                </a:cubicBezTo>
                <a:cubicBezTo>
                  <a:pt x="724935" y="73881"/>
                  <a:pt x="729355" y="74464"/>
                  <a:pt x="731216" y="69416"/>
                </a:cubicBezTo>
                <a:cubicBezTo>
                  <a:pt x="732146" y="67282"/>
                  <a:pt x="730053" y="63594"/>
                  <a:pt x="737262" y="66310"/>
                </a:cubicBezTo>
                <a:cubicBezTo>
                  <a:pt x="742380" y="68252"/>
                  <a:pt x="750056" y="67282"/>
                  <a:pt x="753777" y="69612"/>
                </a:cubicBezTo>
                <a:cubicBezTo>
                  <a:pt x="763548" y="75627"/>
                  <a:pt x="761452" y="69999"/>
                  <a:pt x="763313" y="66310"/>
                </a:cubicBezTo>
                <a:cubicBezTo>
                  <a:pt x="763780" y="65147"/>
                  <a:pt x="768896" y="64177"/>
                  <a:pt x="771223" y="64564"/>
                </a:cubicBezTo>
                <a:cubicBezTo>
                  <a:pt x="773084" y="64953"/>
                  <a:pt x="775408" y="67863"/>
                  <a:pt x="774944" y="69222"/>
                </a:cubicBezTo>
                <a:lnTo>
                  <a:pt x="773084" y="74074"/>
                </a:lnTo>
                <a:cubicBezTo>
                  <a:pt x="772153" y="80092"/>
                  <a:pt x="774712" y="81451"/>
                  <a:pt x="779130" y="76986"/>
                </a:cubicBezTo>
                <a:lnTo>
                  <a:pt x="783782" y="73494"/>
                </a:lnTo>
                <a:cubicBezTo>
                  <a:pt x="786808" y="71164"/>
                  <a:pt x="790529" y="80092"/>
                  <a:pt x="793784" y="74074"/>
                </a:cubicBezTo>
                <a:lnTo>
                  <a:pt x="794947" y="71941"/>
                </a:lnTo>
                <a:cubicBezTo>
                  <a:pt x="791460" y="68059"/>
                  <a:pt x="793086" y="64370"/>
                  <a:pt x="798204" y="63981"/>
                </a:cubicBezTo>
                <a:cubicBezTo>
                  <a:pt x="803320" y="63594"/>
                  <a:pt x="814720" y="73881"/>
                  <a:pt x="818207" y="76793"/>
                </a:cubicBezTo>
                <a:cubicBezTo>
                  <a:pt x="821928" y="79705"/>
                  <a:pt x="817975" y="87080"/>
                  <a:pt x="818441" y="84363"/>
                </a:cubicBezTo>
                <a:cubicBezTo>
                  <a:pt x="818905" y="81645"/>
                  <a:pt x="825186" y="74851"/>
                  <a:pt x="831699" y="75627"/>
                </a:cubicBezTo>
                <a:lnTo>
                  <a:pt x="837513" y="75240"/>
                </a:lnTo>
                <a:cubicBezTo>
                  <a:pt x="843328" y="74851"/>
                  <a:pt x="850075" y="74270"/>
                  <a:pt x="854260" y="72134"/>
                </a:cubicBezTo>
                <a:cubicBezTo>
                  <a:pt x="860773" y="68640"/>
                  <a:pt x="862866" y="66700"/>
                  <a:pt x="864263" y="74464"/>
                </a:cubicBezTo>
                <a:cubicBezTo>
                  <a:pt x="864961" y="78152"/>
                  <a:pt x="872170" y="77956"/>
                  <a:pt x="876126" y="74657"/>
                </a:cubicBezTo>
                <a:lnTo>
                  <a:pt x="877987" y="73104"/>
                </a:lnTo>
                <a:cubicBezTo>
                  <a:pt x="879613" y="71164"/>
                  <a:pt x="881242" y="71164"/>
                  <a:pt x="881940" y="73494"/>
                </a:cubicBezTo>
                <a:lnTo>
                  <a:pt x="883335" y="75240"/>
                </a:lnTo>
                <a:cubicBezTo>
                  <a:pt x="883801" y="75627"/>
                  <a:pt x="887523" y="74851"/>
                  <a:pt x="889848" y="74464"/>
                </a:cubicBezTo>
                <a:cubicBezTo>
                  <a:pt x="892639" y="74074"/>
                  <a:pt x="895896" y="72717"/>
                  <a:pt x="898221" y="73104"/>
                </a:cubicBezTo>
                <a:lnTo>
                  <a:pt x="900780" y="73494"/>
                </a:lnTo>
                <a:cubicBezTo>
                  <a:pt x="903108" y="75434"/>
                  <a:pt x="906363" y="73298"/>
                  <a:pt x="908224" y="68640"/>
                </a:cubicBezTo>
                <a:cubicBezTo>
                  <a:pt x="910084" y="63981"/>
                  <a:pt x="944741" y="60682"/>
                  <a:pt x="943811" y="66700"/>
                </a:cubicBezTo>
                <a:lnTo>
                  <a:pt x="956138" y="63400"/>
                </a:lnTo>
                <a:lnTo>
                  <a:pt x="959628" y="62428"/>
                </a:lnTo>
                <a:cubicBezTo>
                  <a:pt x="964514" y="59906"/>
                  <a:pt x="969166" y="60488"/>
                  <a:pt x="969630" y="63981"/>
                </a:cubicBezTo>
                <a:cubicBezTo>
                  <a:pt x="970096" y="67476"/>
                  <a:pt x="978934" y="76793"/>
                  <a:pt x="987540" y="76793"/>
                </a:cubicBezTo>
                <a:cubicBezTo>
                  <a:pt x="996148" y="76793"/>
                  <a:pt x="1020104" y="78539"/>
                  <a:pt x="1020338" y="80868"/>
                </a:cubicBezTo>
                <a:cubicBezTo>
                  <a:pt x="1020802" y="83198"/>
                  <a:pt x="1028245" y="85721"/>
                  <a:pt x="1036619" y="82615"/>
                </a:cubicBezTo>
                <a:lnTo>
                  <a:pt x="1039876" y="73104"/>
                </a:lnTo>
                <a:lnTo>
                  <a:pt x="1040340" y="71745"/>
                </a:lnTo>
                <a:cubicBezTo>
                  <a:pt x="1041271" y="70192"/>
                  <a:pt x="1048016" y="75627"/>
                  <a:pt x="1055459" y="83781"/>
                </a:cubicBezTo>
                <a:lnTo>
                  <a:pt x="1068020" y="72911"/>
                </a:lnTo>
                <a:cubicBezTo>
                  <a:pt x="1068951" y="72134"/>
                  <a:pt x="1072206" y="72328"/>
                  <a:pt x="1074067" y="72717"/>
                </a:cubicBezTo>
                <a:lnTo>
                  <a:pt x="1087092" y="75046"/>
                </a:lnTo>
                <a:cubicBezTo>
                  <a:pt x="1102677" y="77956"/>
                  <a:pt x="1115471" y="76404"/>
                  <a:pt x="1115239" y="71552"/>
                </a:cubicBezTo>
                <a:lnTo>
                  <a:pt x="1115471" y="66893"/>
                </a:lnTo>
                <a:cubicBezTo>
                  <a:pt x="1115471" y="64953"/>
                  <a:pt x="1116169" y="61265"/>
                  <a:pt x="1117100" y="61265"/>
                </a:cubicBezTo>
                <a:lnTo>
                  <a:pt x="1127798" y="60295"/>
                </a:lnTo>
                <a:cubicBezTo>
                  <a:pt x="1128030" y="54471"/>
                  <a:pt x="1123146" y="44377"/>
                  <a:pt x="1117332" y="37973"/>
                </a:cubicBezTo>
                <a:lnTo>
                  <a:pt x="1104306" y="38166"/>
                </a:lnTo>
                <a:lnTo>
                  <a:pt x="1099654" y="38360"/>
                </a:lnTo>
                <a:cubicBezTo>
                  <a:pt x="1095002" y="33701"/>
                  <a:pt x="1097095" y="29819"/>
                  <a:pt x="1104538" y="29432"/>
                </a:cubicBezTo>
                <a:lnTo>
                  <a:pt x="1107796" y="31568"/>
                </a:lnTo>
                <a:lnTo>
                  <a:pt x="1118494" y="38749"/>
                </a:lnTo>
                <a:cubicBezTo>
                  <a:pt x="1132682" y="38555"/>
                  <a:pt x="1145012" y="37390"/>
                  <a:pt x="1145708" y="36031"/>
                </a:cubicBezTo>
                <a:cubicBezTo>
                  <a:pt x="1146406" y="34673"/>
                  <a:pt x="1153849" y="30985"/>
                  <a:pt x="1160362" y="30596"/>
                </a:cubicBezTo>
                <a:cubicBezTo>
                  <a:pt x="1166643" y="30209"/>
                  <a:pt x="1172457" y="37973"/>
                  <a:pt x="1164782" y="37196"/>
                </a:cubicBezTo>
                <a:cubicBezTo>
                  <a:pt x="1157107" y="36420"/>
                  <a:pt x="1148733" y="50006"/>
                  <a:pt x="1151290" y="52142"/>
                </a:cubicBezTo>
                <a:cubicBezTo>
                  <a:pt x="1153617" y="54277"/>
                  <a:pt x="1150360" y="61458"/>
                  <a:pt x="1138963" y="63400"/>
                </a:cubicBezTo>
                <a:lnTo>
                  <a:pt x="1129195" y="66117"/>
                </a:lnTo>
                <a:cubicBezTo>
                  <a:pt x="1123378" y="67670"/>
                  <a:pt x="1119891" y="71358"/>
                  <a:pt x="1128030" y="75046"/>
                </a:cubicBezTo>
                <a:lnTo>
                  <a:pt x="1129659" y="75823"/>
                </a:lnTo>
                <a:cubicBezTo>
                  <a:pt x="1129427" y="78346"/>
                  <a:pt x="1134079" y="80286"/>
                  <a:pt x="1139661" y="80286"/>
                </a:cubicBezTo>
                <a:cubicBezTo>
                  <a:pt x="1145244" y="80286"/>
                  <a:pt x="1161991" y="78733"/>
                  <a:pt x="1158269" y="76793"/>
                </a:cubicBezTo>
                <a:cubicBezTo>
                  <a:pt x="1154548" y="74851"/>
                  <a:pt x="1148035" y="69416"/>
                  <a:pt x="1150826" y="68252"/>
                </a:cubicBezTo>
                <a:cubicBezTo>
                  <a:pt x="1153385" y="67087"/>
                  <a:pt x="1161060" y="67282"/>
                  <a:pt x="1162455" y="71164"/>
                </a:cubicBezTo>
                <a:cubicBezTo>
                  <a:pt x="1164084" y="75046"/>
                  <a:pt x="1177576" y="82811"/>
                  <a:pt x="1189436" y="79705"/>
                </a:cubicBezTo>
                <a:cubicBezTo>
                  <a:pt x="1201300" y="76599"/>
                  <a:pt x="1227119" y="66506"/>
                  <a:pt x="1224560" y="69222"/>
                </a:cubicBezTo>
                <a:cubicBezTo>
                  <a:pt x="1222235" y="71941"/>
                  <a:pt x="1224328" y="82421"/>
                  <a:pt x="1234096" y="84751"/>
                </a:cubicBezTo>
                <a:lnTo>
                  <a:pt x="1236423" y="74270"/>
                </a:lnTo>
                <a:cubicBezTo>
                  <a:pt x="1238052" y="67476"/>
                  <a:pt x="1250379" y="64953"/>
                  <a:pt x="1254100" y="58353"/>
                </a:cubicBezTo>
                <a:cubicBezTo>
                  <a:pt x="1254564" y="57770"/>
                  <a:pt x="1258054" y="57576"/>
                  <a:pt x="1259915" y="57770"/>
                </a:cubicBezTo>
                <a:lnTo>
                  <a:pt x="1269685" y="58742"/>
                </a:lnTo>
                <a:cubicBezTo>
                  <a:pt x="1280616" y="59906"/>
                  <a:pt x="1291548" y="66893"/>
                  <a:pt x="1294108" y="74270"/>
                </a:cubicBezTo>
                <a:lnTo>
                  <a:pt x="1310623" y="69029"/>
                </a:lnTo>
                <a:cubicBezTo>
                  <a:pt x="1321788" y="65534"/>
                  <a:pt x="1325973" y="70582"/>
                  <a:pt x="1323182" y="81062"/>
                </a:cubicBezTo>
                <a:lnTo>
                  <a:pt x="1322484" y="83587"/>
                </a:lnTo>
                <a:cubicBezTo>
                  <a:pt x="1322718" y="87856"/>
                  <a:pt x="1332952" y="87080"/>
                  <a:pt x="1345280" y="81838"/>
                </a:cubicBezTo>
                <a:lnTo>
                  <a:pt x="1357607" y="85333"/>
                </a:lnTo>
                <a:cubicBezTo>
                  <a:pt x="1359934" y="85916"/>
                  <a:pt x="1366679" y="83587"/>
                  <a:pt x="1366911" y="82421"/>
                </a:cubicBezTo>
                <a:cubicBezTo>
                  <a:pt x="1367377" y="73298"/>
                  <a:pt x="1380403" y="76016"/>
                  <a:pt x="1382728" y="77376"/>
                </a:cubicBezTo>
                <a:cubicBezTo>
                  <a:pt x="1394124" y="84363"/>
                  <a:pt x="1397614" y="77569"/>
                  <a:pt x="1398312" y="72911"/>
                </a:cubicBezTo>
                <a:lnTo>
                  <a:pt x="1399243" y="67087"/>
                </a:lnTo>
                <a:cubicBezTo>
                  <a:pt x="1405289" y="63400"/>
                  <a:pt x="1407616" y="63400"/>
                  <a:pt x="1403895" y="67282"/>
                </a:cubicBezTo>
                <a:cubicBezTo>
                  <a:pt x="1400405" y="71164"/>
                  <a:pt x="1414361" y="80481"/>
                  <a:pt x="1420642" y="78539"/>
                </a:cubicBezTo>
                <a:cubicBezTo>
                  <a:pt x="1426688" y="76404"/>
                  <a:pt x="1449018" y="82421"/>
                  <a:pt x="1455531" y="83587"/>
                </a:cubicBezTo>
                <a:cubicBezTo>
                  <a:pt x="1462044" y="84751"/>
                  <a:pt x="1481118" y="75627"/>
                  <a:pt x="1484373" y="69222"/>
                </a:cubicBezTo>
                <a:lnTo>
                  <a:pt x="1484608" y="63400"/>
                </a:lnTo>
                <a:cubicBezTo>
                  <a:pt x="1484840" y="60488"/>
                  <a:pt x="1478327" y="57383"/>
                  <a:pt x="1475069" y="54277"/>
                </a:cubicBezTo>
                <a:cubicBezTo>
                  <a:pt x="1472976" y="52335"/>
                  <a:pt x="1473675" y="52918"/>
                  <a:pt x="1482048" y="50395"/>
                </a:cubicBezTo>
                <a:lnTo>
                  <a:pt x="1488561" y="48453"/>
                </a:lnTo>
                <a:cubicBezTo>
                  <a:pt x="1494842" y="44377"/>
                  <a:pt x="1497167" y="40108"/>
                  <a:pt x="1493677" y="38749"/>
                </a:cubicBezTo>
                <a:cubicBezTo>
                  <a:pt x="1490190" y="37390"/>
                  <a:pt x="1490886" y="26133"/>
                  <a:pt x="1491584" y="27879"/>
                </a:cubicBezTo>
                <a:cubicBezTo>
                  <a:pt x="1492283" y="29432"/>
                  <a:pt x="1500888" y="30791"/>
                  <a:pt x="1508798" y="27490"/>
                </a:cubicBezTo>
                <a:lnTo>
                  <a:pt x="1516473" y="26327"/>
                </a:lnTo>
                <a:lnTo>
                  <a:pt x="1526940" y="24774"/>
                </a:lnTo>
                <a:lnTo>
                  <a:pt x="1522400" y="38221"/>
                </a:lnTo>
                <a:lnTo>
                  <a:pt x="1522520" y="38166"/>
                </a:lnTo>
                <a:cubicBezTo>
                  <a:pt x="1523682" y="36031"/>
                  <a:pt x="1531592" y="36420"/>
                  <a:pt x="1539965" y="38943"/>
                </a:cubicBezTo>
                <a:lnTo>
                  <a:pt x="1548803" y="38749"/>
                </a:lnTo>
                <a:lnTo>
                  <a:pt x="1551130" y="38749"/>
                </a:lnTo>
                <a:cubicBezTo>
                  <a:pt x="1553921" y="41078"/>
                  <a:pt x="1549501" y="44377"/>
                  <a:pt x="1541594" y="46320"/>
                </a:cubicBezTo>
                <a:lnTo>
                  <a:pt x="1536244" y="50202"/>
                </a:lnTo>
                <a:lnTo>
                  <a:pt x="1531125" y="53501"/>
                </a:lnTo>
                <a:lnTo>
                  <a:pt x="1509584" y="44320"/>
                </a:lnTo>
                <a:lnTo>
                  <a:pt x="1509030" y="44571"/>
                </a:lnTo>
                <a:cubicBezTo>
                  <a:pt x="1513914" y="50782"/>
                  <a:pt x="1512752" y="60682"/>
                  <a:pt x="1506007" y="66310"/>
                </a:cubicBezTo>
                <a:lnTo>
                  <a:pt x="1506937" y="66893"/>
                </a:lnTo>
                <a:lnTo>
                  <a:pt x="1520659" y="76210"/>
                </a:lnTo>
                <a:cubicBezTo>
                  <a:pt x="1509728" y="76599"/>
                  <a:pt x="1506239" y="78928"/>
                  <a:pt x="1512984" y="81451"/>
                </a:cubicBezTo>
                <a:cubicBezTo>
                  <a:pt x="1519728" y="83974"/>
                  <a:pt x="1543223" y="85140"/>
                  <a:pt x="1548571" y="77763"/>
                </a:cubicBezTo>
                <a:lnTo>
                  <a:pt x="1558341" y="82034"/>
                </a:lnTo>
                <a:cubicBezTo>
                  <a:pt x="1568808" y="86693"/>
                  <a:pt x="1576019" y="87662"/>
                  <a:pt x="1585091" y="81838"/>
                </a:cubicBezTo>
                <a:cubicBezTo>
                  <a:pt x="1586021" y="81258"/>
                  <a:pt x="1590905" y="82421"/>
                  <a:pt x="1592998" y="83587"/>
                </a:cubicBezTo>
                <a:lnTo>
                  <a:pt x="1606024" y="90379"/>
                </a:lnTo>
                <a:cubicBezTo>
                  <a:pt x="1609745" y="84168"/>
                  <a:pt x="1609745" y="77376"/>
                  <a:pt x="1606256" y="74851"/>
                </a:cubicBezTo>
                <a:cubicBezTo>
                  <a:pt x="1602768" y="72522"/>
                  <a:pt x="1592068" y="68059"/>
                  <a:pt x="1589975" y="70192"/>
                </a:cubicBezTo>
                <a:lnTo>
                  <a:pt x="1585555" y="71941"/>
                </a:lnTo>
                <a:lnTo>
                  <a:pt x="1582996" y="72911"/>
                </a:lnTo>
                <a:cubicBezTo>
                  <a:pt x="1578578" y="71941"/>
                  <a:pt x="1575552" y="68835"/>
                  <a:pt x="1576483" y="65730"/>
                </a:cubicBezTo>
                <a:lnTo>
                  <a:pt x="1576717" y="65730"/>
                </a:lnTo>
                <a:cubicBezTo>
                  <a:pt x="1588578" y="66700"/>
                  <a:pt x="1585787" y="57966"/>
                  <a:pt x="1591836" y="55054"/>
                </a:cubicBezTo>
                <a:lnTo>
                  <a:pt x="1592300" y="54860"/>
                </a:lnTo>
                <a:cubicBezTo>
                  <a:pt x="1591369" y="52724"/>
                  <a:pt x="1588578" y="51559"/>
                  <a:pt x="1586253" y="52531"/>
                </a:cubicBezTo>
                <a:cubicBezTo>
                  <a:pt x="1583926" y="53307"/>
                  <a:pt x="1575552" y="54471"/>
                  <a:pt x="1573460" y="53112"/>
                </a:cubicBezTo>
                <a:cubicBezTo>
                  <a:pt x="1571367" y="51754"/>
                  <a:pt x="1564156" y="49036"/>
                  <a:pt x="1562993" y="50395"/>
                </a:cubicBezTo>
                <a:cubicBezTo>
                  <a:pt x="1562063" y="51948"/>
                  <a:pt x="1556014" y="57576"/>
                  <a:pt x="1556014" y="53888"/>
                </a:cubicBezTo>
                <a:cubicBezTo>
                  <a:pt x="1556014" y="50202"/>
                  <a:pt x="1560434" y="40885"/>
                  <a:pt x="1565784" y="37779"/>
                </a:cubicBezTo>
                <a:cubicBezTo>
                  <a:pt x="1571135" y="34867"/>
                  <a:pt x="1589743" y="41855"/>
                  <a:pt x="1595091" y="40302"/>
                </a:cubicBezTo>
                <a:cubicBezTo>
                  <a:pt x="1600441" y="38749"/>
                  <a:pt x="1621376" y="43214"/>
                  <a:pt x="1629982" y="53694"/>
                </a:cubicBezTo>
                <a:lnTo>
                  <a:pt x="1645332" y="59323"/>
                </a:lnTo>
                <a:cubicBezTo>
                  <a:pt x="1652544" y="61848"/>
                  <a:pt x="1654172" y="65147"/>
                  <a:pt x="1643472" y="69416"/>
                </a:cubicBezTo>
                <a:lnTo>
                  <a:pt x="1633472" y="73494"/>
                </a:lnTo>
                <a:cubicBezTo>
                  <a:pt x="1624632" y="83004"/>
                  <a:pt x="1624400" y="90768"/>
                  <a:pt x="1632774" y="90768"/>
                </a:cubicBezTo>
                <a:lnTo>
                  <a:pt x="1636263" y="88633"/>
                </a:lnTo>
                <a:cubicBezTo>
                  <a:pt x="1643008" y="84751"/>
                  <a:pt x="1650915" y="85140"/>
                  <a:pt x="1656497" y="86497"/>
                </a:cubicBezTo>
                <a:cubicBezTo>
                  <a:pt x="1664871" y="88439"/>
                  <a:pt x="1670920" y="92708"/>
                  <a:pt x="1680224" y="86497"/>
                </a:cubicBezTo>
                <a:cubicBezTo>
                  <a:pt x="1683247" y="84363"/>
                  <a:pt x="1694412" y="89022"/>
                  <a:pt x="1700458" y="87662"/>
                </a:cubicBezTo>
                <a:lnTo>
                  <a:pt x="1707670" y="85916"/>
                </a:lnTo>
                <a:cubicBezTo>
                  <a:pt x="1714182" y="81258"/>
                  <a:pt x="1719301" y="79122"/>
                  <a:pt x="1719301" y="81062"/>
                </a:cubicBezTo>
                <a:cubicBezTo>
                  <a:pt x="1719301" y="83004"/>
                  <a:pt x="1733720" y="86693"/>
                  <a:pt x="1751398" y="84168"/>
                </a:cubicBezTo>
                <a:lnTo>
                  <a:pt x="1767914" y="85140"/>
                </a:lnTo>
                <a:cubicBezTo>
                  <a:pt x="1768380" y="85140"/>
                  <a:pt x="1769774" y="82811"/>
                  <a:pt x="1769542" y="81645"/>
                </a:cubicBezTo>
                <a:cubicBezTo>
                  <a:pt x="1769542" y="80481"/>
                  <a:pt x="1768380" y="78346"/>
                  <a:pt x="1767215" y="78346"/>
                </a:cubicBezTo>
                <a:lnTo>
                  <a:pt x="1762331" y="77569"/>
                </a:lnTo>
                <a:cubicBezTo>
                  <a:pt x="1753494" y="77180"/>
                  <a:pt x="1753726" y="73104"/>
                  <a:pt x="1763030" y="68640"/>
                </a:cubicBezTo>
                <a:lnTo>
                  <a:pt x="1766285" y="69612"/>
                </a:lnTo>
                <a:lnTo>
                  <a:pt x="1777916" y="73104"/>
                </a:lnTo>
                <a:cubicBezTo>
                  <a:pt x="1789313" y="70775"/>
                  <a:pt x="1800014" y="67863"/>
                  <a:pt x="1801640" y="66700"/>
                </a:cubicBezTo>
                <a:cubicBezTo>
                  <a:pt x="1803269" y="65534"/>
                  <a:pt x="1802570" y="61265"/>
                  <a:pt x="1793965" y="61071"/>
                </a:cubicBezTo>
                <a:lnTo>
                  <a:pt x="1787220" y="60295"/>
                </a:lnTo>
                <a:cubicBezTo>
                  <a:pt x="1785359" y="60099"/>
                  <a:pt x="1782800" y="57576"/>
                  <a:pt x="1782800" y="56023"/>
                </a:cubicBezTo>
                <a:cubicBezTo>
                  <a:pt x="1782800" y="54664"/>
                  <a:pt x="1786290" y="51948"/>
                  <a:pt x="1787452" y="52142"/>
                </a:cubicBezTo>
                <a:lnTo>
                  <a:pt x="1798849" y="53694"/>
                </a:lnTo>
                <a:cubicBezTo>
                  <a:pt x="1805130" y="48066"/>
                  <a:pt x="1809550" y="46320"/>
                  <a:pt x="1808851" y="49619"/>
                </a:cubicBezTo>
                <a:lnTo>
                  <a:pt x="1826136" y="58336"/>
                </a:lnTo>
                <a:lnTo>
                  <a:pt x="1836297" y="48647"/>
                </a:lnTo>
                <a:lnTo>
                  <a:pt x="1844438" y="47094"/>
                </a:lnTo>
                <a:cubicBezTo>
                  <a:pt x="1847926" y="46317"/>
                  <a:pt x="1852346" y="47287"/>
                  <a:pt x="1856299" y="47870"/>
                </a:cubicBezTo>
                <a:cubicBezTo>
                  <a:pt x="1857230" y="48064"/>
                  <a:pt x="1858160" y="50200"/>
                  <a:pt x="1858160" y="51363"/>
                </a:cubicBezTo>
                <a:lnTo>
                  <a:pt x="1858160" y="52529"/>
                </a:lnTo>
                <a:cubicBezTo>
                  <a:pt x="1856998" y="53888"/>
                  <a:pt x="1854905" y="54469"/>
                  <a:pt x="1853742" y="53692"/>
                </a:cubicBezTo>
                <a:cubicBezTo>
                  <a:pt x="1852578" y="53112"/>
                  <a:pt x="1847462" y="54664"/>
                  <a:pt x="1845833" y="58546"/>
                </a:cubicBezTo>
                <a:lnTo>
                  <a:pt x="1829989" y="60317"/>
                </a:lnTo>
                <a:lnTo>
                  <a:pt x="1822575" y="66117"/>
                </a:lnTo>
                <a:cubicBezTo>
                  <a:pt x="1814900" y="72134"/>
                  <a:pt x="1812109" y="81062"/>
                  <a:pt x="1807921" y="89022"/>
                </a:cubicBezTo>
                <a:lnTo>
                  <a:pt x="1807222" y="90379"/>
                </a:lnTo>
                <a:cubicBezTo>
                  <a:pt x="1809083" y="92515"/>
                  <a:pt x="1814666" y="93680"/>
                  <a:pt x="1819784" y="92708"/>
                </a:cubicBezTo>
                <a:lnTo>
                  <a:pt x="1819784" y="91738"/>
                </a:lnTo>
                <a:cubicBezTo>
                  <a:pt x="1820714" y="82421"/>
                  <a:pt x="1825366" y="89798"/>
                  <a:pt x="1829786" y="89798"/>
                </a:cubicBezTo>
                <a:lnTo>
                  <a:pt x="1836995" y="89992"/>
                </a:lnTo>
                <a:cubicBezTo>
                  <a:pt x="1845137" y="87856"/>
                  <a:pt x="1853742" y="85916"/>
                  <a:pt x="1856070" y="85916"/>
                </a:cubicBezTo>
                <a:cubicBezTo>
                  <a:pt x="1858394" y="85916"/>
                  <a:pt x="1870956" y="86303"/>
                  <a:pt x="1879098" y="86693"/>
                </a:cubicBezTo>
                <a:lnTo>
                  <a:pt x="1882819" y="88439"/>
                </a:lnTo>
                <a:lnTo>
                  <a:pt x="1889564" y="91738"/>
                </a:lnTo>
                <a:cubicBezTo>
                  <a:pt x="1894448" y="98143"/>
                  <a:pt x="1899566" y="100668"/>
                  <a:pt x="1900961" y="97562"/>
                </a:cubicBezTo>
                <a:cubicBezTo>
                  <a:pt x="1902358" y="94261"/>
                  <a:pt x="1915383" y="95037"/>
                  <a:pt x="1915615" y="95620"/>
                </a:cubicBezTo>
                <a:lnTo>
                  <a:pt x="1915925" y="95750"/>
                </a:lnTo>
                <a:lnTo>
                  <a:pt x="1913520" y="88633"/>
                </a:lnTo>
                <a:lnTo>
                  <a:pt x="1912590" y="86110"/>
                </a:lnTo>
                <a:lnTo>
                  <a:pt x="1911427" y="83004"/>
                </a:lnTo>
                <a:cubicBezTo>
                  <a:pt x="1909798" y="79705"/>
                  <a:pt x="1917474" y="74851"/>
                  <a:pt x="1920963" y="74074"/>
                </a:cubicBezTo>
                <a:cubicBezTo>
                  <a:pt x="1924453" y="73298"/>
                  <a:pt x="1928174" y="72717"/>
                  <a:pt x="1929337" y="72717"/>
                </a:cubicBezTo>
                <a:lnTo>
                  <a:pt x="1931302" y="72452"/>
                </a:lnTo>
                <a:lnTo>
                  <a:pt x="1922128" y="55830"/>
                </a:lnTo>
                <a:lnTo>
                  <a:pt x="1921430" y="47096"/>
                </a:lnTo>
                <a:lnTo>
                  <a:pt x="1921198" y="42825"/>
                </a:lnTo>
                <a:cubicBezTo>
                  <a:pt x="1926314" y="35254"/>
                  <a:pt x="1933293" y="37779"/>
                  <a:pt x="1936548" y="48260"/>
                </a:cubicBezTo>
                <a:lnTo>
                  <a:pt x="1941898" y="50006"/>
                </a:lnTo>
                <a:lnTo>
                  <a:pt x="1952133" y="52724"/>
                </a:lnTo>
                <a:cubicBezTo>
                  <a:pt x="1953762" y="58742"/>
                  <a:pt x="1957715" y="60295"/>
                  <a:pt x="1961437" y="56217"/>
                </a:cubicBezTo>
                <a:lnTo>
                  <a:pt x="1965857" y="53307"/>
                </a:lnTo>
                <a:lnTo>
                  <a:pt x="1967950" y="51948"/>
                </a:lnTo>
                <a:cubicBezTo>
                  <a:pt x="1972602" y="52142"/>
                  <a:pt x="1979581" y="55441"/>
                  <a:pt x="1983534" y="59129"/>
                </a:cubicBezTo>
                <a:lnTo>
                  <a:pt x="1989117" y="61458"/>
                </a:lnTo>
                <a:lnTo>
                  <a:pt x="1994467" y="63594"/>
                </a:lnTo>
                <a:cubicBezTo>
                  <a:pt x="1999815" y="67863"/>
                  <a:pt x="1997024" y="71358"/>
                  <a:pt x="1988186" y="71552"/>
                </a:cubicBezTo>
                <a:lnTo>
                  <a:pt x="1986790" y="73494"/>
                </a:lnTo>
                <a:cubicBezTo>
                  <a:pt x="1982138" y="80481"/>
                  <a:pt x="1967486" y="71941"/>
                  <a:pt x="1964460" y="81451"/>
                </a:cubicBezTo>
                <a:lnTo>
                  <a:pt x="1962834" y="86693"/>
                </a:lnTo>
                <a:cubicBezTo>
                  <a:pt x="1964460" y="91351"/>
                  <a:pt x="1967950" y="96590"/>
                  <a:pt x="1970277" y="98339"/>
                </a:cubicBezTo>
                <a:lnTo>
                  <a:pt x="1971671" y="97949"/>
                </a:lnTo>
                <a:cubicBezTo>
                  <a:pt x="1975393" y="97173"/>
                  <a:pt x="1978650" y="93874"/>
                  <a:pt x="1981674" y="94067"/>
                </a:cubicBezTo>
                <a:cubicBezTo>
                  <a:pt x="1989349" y="94650"/>
                  <a:pt x="1997258" y="98339"/>
                  <a:pt x="2004235" y="97562"/>
                </a:cubicBezTo>
                <a:cubicBezTo>
                  <a:pt x="2012377" y="96590"/>
                  <a:pt x="2019354" y="91351"/>
                  <a:pt x="2027495" y="89798"/>
                </a:cubicBezTo>
                <a:lnTo>
                  <a:pt x="2035170" y="88439"/>
                </a:lnTo>
                <a:cubicBezTo>
                  <a:pt x="2044010" y="89022"/>
                  <a:pt x="2050291" y="87662"/>
                  <a:pt x="2049361" y="85333"/>
                </a:cubicBezTo>
                <a:lnTo>
                  <a:pt x="2037910" y="72530"/>
                </a:lnTo>
                <a:lnTo>
                  <a:pt x="2029820" y="73687"/>
                </a:lnTo>
                <a:cubicBezTo>
                  <a:pt x="2023774" y="69610"/>
                  <a:pt x="2011212" y="55636"/>
                  <a:pt x="2019586" y="54858"/>
                </a:cubicBezTo>
                <a:lnTo>
                  <a:pt x="2024006" y="55830"/>
                </a:lnTo>
                <a:lnTo>
                  <a:pt x="2045869" y="60488"/>
                </a:lnTo>
                <a:cubicBezTo>
                  <a:pt x="2052616" y="52531"/>
                  <a:pt x="2061222" y="47677"/>
                  <a:pt x="2065175" y="49619"/>
                </a:cubicBezTo>
                <a:cubicBezTo>
                  <a:pt x="2069129" y="51559"/>
                  <a:pt x="2082621" y="52531"/>
                  <a:pt x="2086806" y="47677"/>
                </a:cubicBezTo>
                <a:lnTo>
                  <a:pt x="2082154" y="43601"/>
                </a:lnTo>
                <a:cubicBezTo>
                  <a:pt x="2078667" y="40689"/>
                  <a:pt x="2077969" y="38943"/>
                  <a:pt x="2084482" y="38943"/>
                </a:cubicBezTo>
                <a:cubicBezTo>
                  <a:pt x="2086806" y="38943"/>
                  <a:pt x="2089134" y="40885"/>
                  <a:pt x="2090994" y="42048"/>
                </a:cubicBezTo>
                <a:cubicBezTo>
                  <a:pt x="2091458" y="42438"/>
                  <a:pt x="2091226" y="43407"/>
                  <a:pt x="2090994" y="44184"/>
                </a:cubicBezTo>
                <a:cubicBezTo>
                  <a:pt x="2088902" y="54082"/>
                  <a:pt x="2099832" y="53112"/>
                  <a:pt x="2106579" y="51172"/>
                </a:cubicBezTo>
                <a:lnTo>
                  <a:pt x="2112626" y="49619"/>
                </a:lnTo>
                <a:cubicBezTo>
                  <a:pt x="2114486" y="51754"/>
                  <a:pt x="2120767" y="54277"/>
                  <a:pt x="2126118" y="55441"/>
                </a:cubicBezTo>
                <a:cubicBezTo>
                  <a:pt x="2131466" y="56606"/>
                  <a:pt x="2148679" y="57770"/>
                  <a:pt x="2152401" y="55636"/>
                </a:cubicBezTo>
                <a:cubicBezTo>
                  <a:pt x="2155890" y="53501"/>
                  <a:pt x="2164496" y="46124"/>
                  <a:pt x="2170310" y="42825"/>
                </a:cubicBezTo>
                <a:lnTo>
                  <a:pt x="2175661" y="43407"/>
                </a:lnTo>
                <a:lnTo>
                  <a:pt x="2192176" y="44960"/>
                </a:lnTo>
                <a:cubicBezTo>
                  <a:pt x="2195431" y="50978"/>
                  <a:pt x="2196130" y="56606"/>
                  <a:pt x="2193802" y="57383"/>
                </a:cubicBezTo>
                <a:cubicBezTo>
                  <a:pt x="2191246" y="58159"/>
                  <a:pt x="2181475" y="62624"/>
                  <a:pt x="2176823" y="65534"/>
                </a:cubicBezTo>
                <a:cubicBezTo>
                  <a:pt x="2172171" y="68446"/>
                  <a:pt x="2186127" y="76986"/>
                  <a:pt x="2188918" y="72522"/>
                </a:cubicBezTo>
                <a:cubicBezTo>
                  <a:pt x="2191710" y="68059"/>
                  <a:pt x="2208689" y="70582"/>
                  <a:pt x="2206132" y="72522"/>
                </a:cubicBezTo>
                <a:cubicBezTo>
                  <a:pt x="2203573" y="74464"/>
                  <a:pt x="2202874" y="82228"/>
                  <a:pt x="2194037" y="85140"/>
                </a:cubicBezTo>
                <a:lnTo>
                  <a:pt x="2185663" y="85721"/>
                </a:lnTo>
                <a:lnTo>
                  <a:pt x="2179614" y="86110"/>
                </a:lnTo>
                <a:cubicBezTo>
                  <a:pt x="2172403" y="83781"/>
                  <a:pt x="2167519" y="76404"/>
                  <a:pt x="2168450" y="69805"/>
                </a:cubicBezTo>
                <a:lnTo>
                  <a:pt x="2156354" y="77376"/>
                </a:lnTo>
                <a:lnTo>
                  <a:pt x="2154726" y="78346"/>
                </a:lnTo>
                <a:cubicBezTo>
                  <a:pt x="2150772" y="77956"/>
                  <a:pt x="2148679" y="76404"/>
                  <a:pt x="2149610" y="75240"/>
                </a:cubicBezTo>
                <a:cubicBezTo>
                  <a:pt x="2150772" y="74074"/>
                  <a:pt x="2152169" y="69805"/>
                  <a:pt x="2150772" y="68835"/>
                </a:cubicBezTo>
                <a:cubicBezTo>
                  <a:pt x="2149143" y="67670"/>
                  <a:pt x="2142630" y="66310"/>
                  <a:pt x="2139839" y="68059"/>
                </a:cubicBezTo>
                <a:cubicBezTo>
                  <a:pt x="2137048" y="69805"/>
                  <a:pt x="2127744" y="73298"/>
                  <a:pt x="2124721" y="72328"/>
                </a:cubicBezTo>
                <a:lnTo>
                  <a:pt x="2123326" y="71552"/>
                </a:lnTo>
                <a:cubicBezTo>
                  <a:pt x="2120999" y="70192"/>
                  <a:pt x="2119138" y="67670"/>
                  <a:pt x="2116579" y="67282"/>
                </a:cubicBezTo>
                <a:lnTo>
                  <a:pt x="2110997" y="66310"/>
                </a:lnTo>
                <a:cubicBezTo>
                  <a:pt x="2104484" y="65923"/>
                  <a:pt x="2099368" y="67282"/>
                  <a:pt x="2099832" y="69222"/>
                </a:cubicBezTo>
                <a:cubicBezTo>
                  <a:pt x="2100298" y="71164"/>
                  <a:pt x="2087971" y="78152"/>
                  <a:pt x="2082389" y="79316"/>
                </a:cubicBezTo>
                <a:cubicBezTo>
                  <a:pt x="2076806" y="80286"/>
                  <a:pt x="2066106" y="77376"/>
                  <a:pt x="2058894" y="72522"/>
                </a:cubicBezTo>
                <a:lnTo>
                  <a:pt x="2058865" y="72522"/>
                </a:lnTo>
                <a:lnTo>
                  <a:pt x="2073085" y="86303"/>
                </a:lnTo>
                <a:lnTo>
                  <a:pt x="2071456" y="87080"/>
                </a:lnTo>
                <a:cubicBezTo>
                  <a:pt x="2061456" y="92321"/>
                  <a:pt x="2070294" y="94844"/>
                  <a:pt x="2074714" y="97562"/>
                </a:cubicBezTo>
                <a:lnTo>
                  <a:pt x="2076108" y="98339"/>
                </a:lnTo>
                <a:cubicBezTo>
                  <a:pt x="2079830" y="97562"/>
                  <a:pt x="2082389" y="95814"/>
                  <a:pt x="2081690" y="94844"/>
                </a:cubicBezTo>
                <a:cubicBezTo>
                  <a:pt x="2080994" y="93680"/>
                  <a:pt x="2085412" y="91155"/>
                  <a:pt x="2094252" y="92904"/>
                </a:cubicBezTo>
                <a:cubicBezTo>
                  <a:pt x="2102858" y="94650"/>
                  <a:pt x="2127048" y="96203"/>
                  <a:pt x="2128445" y="94067"/>
                </a:cubicBezTo>
                <a:cubicBezTo>
                  <a:pt x="2130071" y="91932"/>
                  <a:pt x="2129141" y="85140"/>
                  <a:pt x="2122396" y="84751"/>
                </a:cubicBezTo>
                <a:lnTo>
                  <a:pt x="2117512" y="85333"/>
                </a:lnTo>
                <a:lnTo>
                  <a:pt x="2112860" y="85916"/>
                </a:lnTo>
                <a:cubicBezTo>
                  <a:pt x="2106579" y="87856"/>
                  <a:pt x="2107742" y="82034"/>
                  <a:pt x="2115651" y="72911"/>
                </a:cubicBezTo>
                <a:lnTo>
                  <a:pt x="2126118" y="78346"/>
                </a:lnTo>
                <a:lnTo>
                  <a:pt x="2136818" y="83781"/>
                </a:lnTo>
                <a:cubicBezTo>
                  <a:pt x="2142401" y="79898"/>
                  <a:pt x="2146122" y="79898"/>
                  <a:pt x="2144958" y="83781"/>
                </a:cubicBezTo>
                <a:cubicBezTo>
                  <a:pt x="2143795" y="87856"/>
                  <a:pt x="2159844" y="99502"/>
                  <a:pt x="2163102" y="97562"/>
                </a:cubicBezTo>
                <a:lnTo>
                  <a:pt x="2165893" y="95620"/>
                </a:lnTo>
                <a:lnTo>
                  <a:pt x="2166357" y="95233"/>
                </a:lnTo>
                <a:cubicBezTo>
                  <a:pt x="2166125" y="94261"/>
                  <a:pt x="2170078" y="95814"/>
                  <a:pt x="2175197" y="98532"/>
                </a:cubicBezTo>
                <a:cubicBezTo>
                  <a:pt x="2180313" y="101249"/>
                  <a:pt x="2196130" y="104161"/>
                  <a:pt x="2197060" y="101831"/>
                </a:cubicBezTo>
                <a:cubicBezTo>
                  <a:pt x="2197990" y="99309"/>
                  <a:pt x="2204738" y="91738"/>
                  <a:pt x="2210086" y="89603"/>
                </a:cubicBezTo>
                <a:cubicBezTo>
                  <a:pt x="2215436" y="87273"/>
                  <a:pt x="2230554" y="85527"/>
                  <a:pt x="2232650" y="90962"/>
                </a:cubicBezTo>
                <a:cubicBezTo>
                  <a:pt x="2234742" y="96590"/>
                  <a:pt x="2259165" y="98143"/>
                  <a:pt x="2260794" y="94261"/>
                </a:cubicBezTo>
                <a:cubicBezTo>
                  <a:pt x="2262422" y="90575"/>
                  <a:pt x="2271492" y="82034"/>
                  <a:pt x="2278005" y="83974"/>
                </a:cubicBezTo>
                <a:cubicBezTo>
                  <a:pt x="2284518" y="85916"/>
                  <a:pt x="2291961" y="95814"/>
                  <a:pt x="2305917" y="94650"/>
                </a:cubicBezTo>
                <a:lnTo>
                  <a:pt x="2301731" y="90768"/>
                </a:lnTo>
                <a:lnTo>
                  <a:pt x="2295218" y="84751"/>
                </a:lnTo>
                <a:cubicBezTo>
                  <a:pt x="2300334" y="82421"/>
                  <a:pt x="2307082" y="84944"/>
                  <a:pt x="2310105" y="90185"/>
                </a:cubicBezTo>
                <a:lnTo>
                  <a:pt x="2310337" y="94844"/>
                </a:lnTo>
                <a:cubicBezTo>
                  <a:pt x="2310569" y="100861"/>
                  <a:pt x="2315455" y="105907"/>
                  <a:pt x="2321270" y="105907"/>
                </a:cubicBezTo>
                <a:cubicBezTo>
                  <a:pt x="2330107" y="105907"/>
                  <a:pt x="2343367" y="111925"/>
                  <a:pt x="2348017" y="102221"/>
                </a:cubicBezTo>
                <a:cubicBezTo>
                  <a:pt x="2351274" y="95620"/>
                  <a:pt x="2359416" y="96979"/>
                  <a:pt x="2362207" y="98143"/>
                </a:cubicBezTo>
                <a:lnTo>
                  <a:pt x="2371045" y="102025"/>
                </a:lnTo>
                <a:cubicBezTo>
                  <a:pt x="2375465" y="97949"/>
                  <a:pt x="2387792" y="92904"/>
                  <a:pt x="2398261" y="90768"/>
                </a:cubicBezTo>
                <a:lnTo>
                  <a:pt x="2393609" y="81838"/>
                </a:lnTo>
                <a:cubicBezTo>
                  <a:pt x="2393609" y="81645"/>
                  <a:pt x="2395470" y="80868"/>
                  <a:pt x="2395702" y="80868"/>
                </a:cubicBezTo>
                <a:lnTo>
                  <a:pt x="2401052" y="84168"/>
                </a:lnTo>
                <a:cubicBezTo>
                  <a:pt x="2406400" y="82228"/>
                  <a:pt x="2408959" y="77376"/>
                  <a:pt x="2407098" y="73494"/>
                </a:cubicBezTo>
                <a:lnTo>
                  <a:pt x="2404774" y="69805"/>
                </a:lnTo>
                <a:lnTo>
                  <a:pt x="2404307" y="69222"/>
                </a:lnTo>
                <a:cubicBezTo>
                  <a:pt x="2403377" y="68640"/>
                  <a:pt x="2396166" y="68252"/>
                  <a:pt x="2388258" y="68059"/>
                </a:cubicBezTo>
                <a:cubicBezTo>
                  <a:pt x="2380349" y="67863"/>
                  <a:pt x="2362671" y="79122"/>
                  <a:pt x="2361277" y="76986"/>
                </a:cubicBezTo>
                <a:cubicBezTo>
                  <a:pt x="2359880" y="75046"/>
                  <a:pt x="2357555" y="66700"/>
                  <a:pt x="2361045" y="64953"/>
                </a:cubicBezTo>
                <a:cubicBezTo>
                  <a:pt x="2364532" y="63205"/>
                  <a:pt x="2373604" y="57383"/>
                  <a:pt x="2372210" y="56413"/>
                </a:cubicBezTo>
                <a:cubicBezTo>
                  <a:pt x="2370813" y="55441"/>
                  <a:pt x="2369882" y="52335"/>
                  <a:pt x="2371975" y="50589"/>
                </a:cubicBezTo>
                <a:lnTo>
                  <a:pt x="2373140" y="50782"/>
                </a:lnTo>
                <a:lnTo>
                  <a:pt x="2386862" y="53888"/>
                </a:lnTo>
                <a:cubicBezTo>
                  <a:pt x="2403609" y="55830"/>
                  <a:pt x="2414774" y="56023"/>
                  <a:pt x="2411518" y="54277"/>
                </a:cubicBezTo>
                <a:lnTo>
                  <a:pt x="2411518" y="52724"/>
                </a:lnTo>
                <a:lnTo>
                  <a:pt x="2411518" y="50589"/>
                </a:lnTo>
                <a:cubicBezTo>
                  <a:pt x="2414078" y="48260"/>
                  <a:pt x="2420356" y="45930"/>
                  <a:pt x="2425474" y="45543"/>
                </a:cubicBezTo>
                <a:cubicBezTo>
                  <a:pt x="2430590" y="44960"/>
                  <a:pt x="2441990" y="37583"/>
                  <a:pt x="2442222" y="39719"/>
                </a:cubicBezTo>
                <a:cubicBezTo>
                  <a:pt x="2442454" y="41855"/>
                  <a:pt x="2442222" y="50395"/>
                  <a:pt x="2441755" y="55441"/>
                </a:cubicBezTo>
                <a:lnTo>
                  <a:pt x="2452688" y="56023"/>
                </a:lnTo>
                <a:cubicBezTo>
                  <a:pt x="2456642" y="56217"/>
                  <a:pt x="2460132" y="60682"/>
                  <a:pt x="2463853" y="63205"/>
                </a:cubicBezTo>
                <a:cubicBezTo>
                  <a:pt x="2467110" y="65534"/>
                  <a:pt x="2466412" y="64953"/>
                  <a:pt x="2458502" y="68252"/>
                </a:cubicBezTo>
                <a:lnTo>
                  <a:pt x="2452688" y="70582"/>
                </a:lnTo>
                <a:cubicBezTo>
                  <a:pt x="2445712" y="75627"/>
                  <a:pt x="2439198" y="77180"/>
                  <a:pt x="2438034" y="74270"/>
                </a:cubicBezTo>
                <a:cubicBezTo>
                  <a:pt x="2436872" y="71164"/>
                  <a:pt x="2431521" y="63788"/>
                  <a:pt x="2428498" y="63981"/>
                </a:cubicBezTo>
                <a:cubicBezTo>
                  <a:pt x="2425474" y="64177"/>
                  <a:pt x="2416402" y="67863"/>
                  <a:pt x="2420822" y="71552"/>
                </a:cubicBezTo>
                <a:cubicBezTo>
                  <a:pt x="2425242" y="75240"/>
                  <a:pt x="2432918" y="84944"/>
                  <a:pt x="2426869" y="84751"/>
                </a:cubicBezTo>
                <a:lnTo>
                  <a:pt x="2423147" y="85333"/>
                </a:lnTo>
                <a:cubicBezTo>
                  <a:pt x="2420822" y="85721"/>
                  <a:pt x="2418730" y="87469"/>
                  <a:pt x="2417565" y="89022"/>
                </a:cubicBezTo>
                <a:cubicBezTo>
                  <a:pt x="2416869" y="89798"/>
                  <a:pt x="2417797" y="92127"/>
                  <a:pt x="2419194" y="92708"/>
                </a:cubicBezTo>
                <a:lnTo>
                  <a:pt x="2427336" y="96203"/>
                </a:lnTo>
                <a:cubicBezTo>
                  <a:pt x="2436640" y="99891"/>
                  <a:pt x="2447804" y="95814"/>
                  <a:pt x="2452224" y="87469"/>
                </a:cubicBezTo>
                <a:lnTo>
                  <a:pt x="2464784" y="97949"/>
                </a:lnTo>
                <a:lnTo>
                  <a:pt x="2465946" y="98919"/>
                </a:lnTo>
                <a:cubicBezTo>
                  <a:pt x="2470366" y="98339"/>
                  <a:pt x="2473856" y="99891"/>
                  <a:pt x="2473856" y="102025"/>
                </a:cubicBezTo>
                <a:cubicBezTo>
                  <a:pt x="2473856" y="104354"/>
                  <a:pt x="2481762" y="108236"/>
                  <a:pt x="2491533" y="105131"/>
                </a:cubicBezTo>
                <a:cubicBezTo>
                  <a:pt x="2500370" y="99115"/>
                  <a:pt x="2511304" y="103578"/>
                  <a:pt x="2521074" y="102221"/>
                </a:cubicBezTo>
                <a:lnTo>
                  <a:pt x="2529680" y="101055"/>
                </a:lnTo>
                <a:cubicBezTo>
                  <a:pt x="2538984" y="99502"/>
                  <a:pt x="2551311" y="97367"/>
                  <a:pt x="2557125" y="96397"/>
                </a:cubicBezTo>
                <a:lnTo>
                  <a:pt x="2562708" y="100085"/>
                </a:lnTo>
                <a:lnTo>
                  <a:pt x="2565965" y="102414"/>
                </a:lnTo>
                <a:cubicBezTo>
                  <a:pt x="2573872" y="101055"/>
                  <a:pt x="2578524" y="99309"/>
                  <a:pt x="2576664" y="98726"/>
                </a:cubicBezTo>
                <a:cubicBezTo>
                  <a:pt x="2574803" y="98143"/>
                  <a:pt x="2567826" y="94650"/>
                  <a:pt x="2573872" y="94457"/>
                </a:cubicBezTo>
                <a:cubicBezTo>
                  <a:pt x="2579921" y="94261"/>
                  <a:pt x="2592715" y="95233"/>
                  <a:pt x="2591086" y="97173"/>
                </a:cubicBezTo>
                <a:cubicBezTo>
                  <a:pt x="2589457" y="99115"/>
                  <a:pt x="2593645" y="101638"/>
                  <a:pt x="2604344" y="97756"/>
                </a:cubicBezTo>
                <a:lnTo>
                  <a:pt x="2612717" y="104354"/>
                </a:lnTo>
                <a:cubicBezTo>
                  <a:pt x="2613416" y="104937"/>
                  <a:pt x="2617601" y="104550"/>
                  <a:pt x="2618998" y="103773"/>
                </a:cubicBezTo>
                <a:cubicBezTo>
                  <a:pt x="2622253" y="102025"/>
                  <a:pt x="2624580" y="99115"/>
                  <a:pt x="2628070" y="97949"/>
                </a:cubicBezTo>
                <a:lnTo>
                  <a:pt x="2644817" y="92127"/>
                </a:lnTo>
                <a:cubicBezTo>
                  <a:pt x="2640861" y="84944"/>
                  <a:pt x="2643420" y="81062"/>
                  <a:pt x="2650397" y="83391"/>
                </a:cubicBezTo>
                <a:lnTo>
                  <a:pt x="2653887" y="85916"/>
                </a:lnTo>
                <a:cubicBezTo>
                  <a:pt x="2657843" y="88633"/>
                  <a:pt x="2659005" y="93680"/>
                  <a:pt x="2663425" y="95814"/>
                </a:cubicBezTo>
                <a:lnTo>
                  <a:pt x="2666912" y="97367"/>
                </a:lnTo>
                <a:cubicBezTo>
                  <a:pt x="2674124" y="96397"/>
                  <a:pt x="2680404" y="96203"/>
                  <a:pt x="2680868" y="96979"/>
                </a:cubicBezTo>
                <a:cubicBezTo>
                  <a:pt x="2681335" y="97756"/>
                  <a:pt x="2685755" y="100861"/>
                  <a:pt x="2689010" y="99891"/>
                </a:cubicBezTo>
                <a:cubicBezTo>
                  <a:pt x="2692033" y="98919"/>
                  <a:pt x="2698082" y="92515"/>
                  <a:pt x="2693894" y="88633"/>
                </a:cubicBezTo>
                <a:cubicBezTo>
                  <a:pt x="2689708" y="84751"/>
                  <a:pt x="2696685" y="71941"/>
                  <a:pt x="2692033" y="68835"/>
                </a:cubicBezTo>
                <a:cubicBezTo>
                  <a:pt x="2687381" y="65730"/>
                  <a:pt x="2679008" y="54471"/>
                  <a:pt x="2683660" y="50978"/>
                </a:cubicBezTo>
                <a:lnTo>
                  <a:pt x="2686451" y="51559"/>
                </a:lnTo>
                <a:lnTo>
                  <a:pt x="2692732" y="52724"/>
                </a:lnTo>
                <a:cubicBezTo>
                  <a:pt x="2698780" y="56023"/>
                  <a:pt x="2707386" y="56994"/>
                  <a:pt x="2711806" y="55054"/>
                </a:cubicBezTo>
                <a:cubicBezTo>
                  <a:pt x="2716224" y="53112"/>
                  <a:pt x="2731110" y="53112"/>
                  <a:pt x="2729249" y="55054"/>
                </a:cubicBezTo>
                <a:lnTo>
                  <a:pt x="2727855" y="55636"/>
                </a:lnTo>
                <a:cubicBezTo>
                  <a:pt x="2712736" y="62624"/>
                  <a:pt x="2712736" y="62624"/>
                  <a:pt x="2726692" y="70969"/>
                </a:cubicBezTo>
                <a:lnTo>
                  <a:pt x="2728551" y="72134"/>
                </a:lnTo>
                <a:cubicBezTo>
                  <a:pt x="2733205" y="72717"/>
                  <a:pt x="2737159" y="69999"/>
                  <a:pt x="2737159" y="65923"/>
                </a:cubicBezTo>
                <a:cubicBezTo>
                  <a:pt x="2737159" y="62041"/>
                  <a:pt x="2739950" y="54664"/>
                  <a:pt x="2743672" y="56994"/>
                </a:cubicBezTo>
                <a:cubicBezTo>
                  <a:pt x="2747161" y="59323"/>
                  <a:pt x="2759488" y="62624"/>
                  <a:pt x="2762048" y="58159"/>
                </a:cubicBezTo>
                <a:cubicBezTo>
                  <a:pt x="2764839" y="53694"/>
                  <a:pt x="2782980" y="58742"/>
                  <a:pt x="2787400" y="58159"/>
                </a:cubicBezTo>
                <a:lnTo>
                  <a:pt x="2788795" y="53694"/>
                </a:lnTo>
                <a:lnTo>
                  <a:pt x="2790192" y="49425"/>
                </a:lnTo>
                <a:cubicBezTo>
                  <a:pt x="2795774" y="51365"/>
                  <a:pt x="2801356" y="56413"/>
                  <a:pt x="2802751" y="60682"/>
                </a:cubicBezTo>
                <a:cubicBezTo>
                  <a:pt x="2803450" y="62818"/>
                  <a:pt x="2806125" y="67670"/>
                  <a:pt x="2808334" y="71261"/>
                </a:cubicBezTo>
                <a:lnTo>
                  <a:pt x="2810417" y="74347"/>
                </a:lnTo>
                <a:lnTo>
                  <a:pt x="2791586" y="76404"/>
                </a:lnTo>
                <a:cubicBezTo>
                  <a:pt x="2780189" y="69222"/>
                  <a:pt x="2770421" y="65340"/>
                  <a:pt x="2769955" y="67670"/>
                </a:cubicBezTo>
                <a:cubicBezTo>
                  <a:pt x="2769491" y="69999"/>
                  <a:pt x="2762512" y="74074"/>
                  <a:pt x="2755767" y="71164"/>
                </a:cubicBezTo>
                <a:lnTo>
                  <a:pt x="2747393" y="75823"/>
                </a:lnTo>
                <a:lnTo>
                  <a:pt x="2737391" y="81451"/>
                </a:lnTo>
                <a:cubicBezTo>
                  <a:pt x="2726458" y="77180"/>
                  <a:pt x="2715061" y="75046"/>
                  <a:pt x="2711806" y="76793"/>
                </a:cubicBezTo>
                <a:cubicBezTo>
                  <a:pt x="2708780" y="78733"/>
                  <a:pt x="2705059" y="84751"/>
                  <a:pt x="2709247" y="87080"/>
                </a:cubicBezTo>
                <a:lnTo>
                  <a:pt x="2712736" y="89798"/>
                </a:lnTo>
                <a:cubicBezTo>
                  <a:pt x="2716224" y="92321"/>
                  <a:pt x="2718783" y="95233"/>
                  <a:pt x="2722272" y="97756"/>
                </a:cubicBezTo>
                <a:lnTo>
                  <a:pt x="2723435" y="98532"/>
                </a:lnTo>
                <a:cubicBezTo>
                  <a:pt x="2726226" y="98143"/>
                  <a:pt x="2728785" y="96397"/>
                  <a:pt x="2729249" y="94650"/>
                </a:cubicBezTo>
                <a:lnTo>
                  <a:pt x="2728319" y="93680"/>
                </a:lnTo>
                <a:cubicBezTo>
                  <a:pt x="2724133" y="89215"/>
                  <a:pt x="2725296" y="83391"/>
                  <a:pt x="2732275" y="85916"/>
                </a:cubicBezTo>
                <a:cubicBezTo>
                  <a:pt x="2742509" y="89603"/>
                  <a:pt x="2745532" y="86497"/>
                  <a:pt x="2751347" y="83004"/>
                </a:cubicBezTo>
                <a:cubicBezTo>
                  <a:pt x="2753440" y="81645"/>
                  <a:pt x="2760187" y="81258"/>
                  <a:pt x="2761581" y="82421"/>
                </a:cubicBezTo>
                <a:lnTo>
                  <a:pt x="2769024" y="88439"/>
                </a:lnTo>
                <a:cubicBezTo>
                  <a:pt x="2779259" y="87662"/>
                  <a:pt x="2781818" y="87662"/>
                  <a:pt x="2774607" y="88439"/>
                </a:cubicBezTo>
                <a:cubicBezTo>
                  <a:pt x="2767396" y="89409"/>
                  <a:pt x="2761813" y="98143"/>
                  <a:pt x="2774839" y="101055"/>
                </a:cubicBezTo>
                <a:cubicBezTo>
                  <a:pt x="2788099" y="103773"/>
                  <a:pt x="2824616" y="108432"/>
                  <a:pt x="2826709" y="104937"/>
                </a:cubicBezTo>
                <a:lnTo>
                  <a:pt x="2829732" y="102414"/>
                </a:lnTo>
                <a:cubicBezTo>
                  <a:pt x="2833688" y="99115"/>
                  <a:pt x="2838572" y="96397"/>
                  <a:pt x="2842758" y="93291"/>
                </a:cubicBezTo>
                <a:lnTo>
                  <a:pt x="2843456" y="92708"/>
                </a:lnTo>
                <a:cubicBezTo>
                  <a:pt x="2843224" y="91545"/>
                  <a:pt x="2842062" y="89798"/>
                  <a:pt x="2840665" y="89022"/>
                </a:cubicBezTo>
                <a:cubicBezTo>
                  <a:pt x="2839271" y="88050"/>
                  <a:pt x="2833688" y="86886"/>
                  <a:pt x="2831361" y="88439"/>
                </a:cubicBezTo>
                <a:cubicBezTo>
                  <a:pt x="2829036" y="89992"/>
                  <a:pt x="2816707" y="83587"/>
                  <a:pt x="2819034" y="81258"/>
                </a:cubicBezTo>
                <a:cubicBezTo>
                  <a:pt x="2821359" y="78928"/>
                  <a:pt x="2832060" y="73104"/>
                  <a:pt x="2832292" y="68252"/>
                </a:cubicBezTo>
                <a:cubicBezTo>
                  <a:pt x="2832524" y="63400"/>
                  <a:pt x="2847178" y="58936"/>
                  <a:pt x="2844387" y="61458"/>
                </a:cubicBezTo>
                <a:cubicBezTo>
                  <a:pt x="2841596" y="64177"/>
                  <a:pt x="2840665" y="80481"/>
                  <a:pt x="2841364" y="81258"/>
                </a:cubicBezTo>
                <a:lnTo>
                  <a:pt x="2842294" y="81258"/>
                </a:lnTo>
                <a:lnTo>
                  <a:pt x="2846480" y="81451"/>
                </a:lnTo>
                <a:cubicBezTo>
                  <a:pt x="2851598" y="81451"/>
                  <a:pt x="2853923" y="84557"/>
                  <a:pt x="2851366" y="88633"/>
                </a:cubicBezTo>
                <a:lnTo>
                  <a:pt x="2851598" y="91932"/>
                </a:lnTo>
                <a:cubicBezTo>
                  <a:pt x="2851830" y="94261"/>
                  <a:pt x="2856948" y="94844"/>
                  <a:pt x="2853923" y="99891"/>
                </a:cubicBezTo>
                <a:cubicBezTo>
                  <a:pt x="2850668" y="105326"/>
                  <a:pt x="2862763" y="102801"/>
                  <a:pt x="2866252" y="102414"/>
                </a:cubicBezTo>
                <a:cubicBezTo>
                  <a:pt x="2870438" y="101831"/>
                  <a:pt x="2874160" y="98143"/>
                  <a:pt x="2877417" y="95427"/>
                </a:cubicBezTo>
                <a:lnTo>
                  <a:pt x="2879974" y="93485"/>
                </a:lnTo>
                <a:cubicBezTo>
                  <a:pt x="2881139" y="91545"/>
                  <a:pt x="2884626" y="91351"/>
                  <a:pt x="2887652" y="93097"/>
                </a:cubicBezTo>
                <a:cubicBezTo>
                  <a:pt x="2890675" y="94844"/>
                  <a:pt x="2903468" y="96590"/>
                  <a:pt x="2911608" y="94067"/>
                </a:cubicBezTo>
                <a:lnTo>
                  <a:pt x="2919517" y="99696"/>
                </a:lnTo>
                <a:cubicBezTo>
                  <a:pt x="2923007" y="102221"/>
                  <a:pt x="2930450" y="102608"/>
                  <a:pt x="2936264" y="102801"/>
                </a:cubicBezTo>
                <a:cubicBezTo>
                  <a:pt x="2943940" y="102997"/>
                  <a:pt x="2951383" y="97756"/>
                  <a:pt x="2959524" y="102801"/>
                </a:cubicBezTo>
                <a:cubicBezTo>
                  <a:pt x="2961151" y="103773"/>
                  <a:pt x="2965571" y="103190"/>
                  <a:pt x="2968362" y="102414"/>
                </a:cubicBezTo>
                <a:cubicBezTo>
                  <a:pt x="2982086" y="98339"/>
                  <a:pt x="2987900" y="97367"/>
                  <a:pt x="2994181" y="100085"/>
                </a:cubicBezTo>
                <a:cubicBezTo>
                  <a:pt x="2997903" y="101638"/>
                  <a:pt x="2998833" y="102025"/>
                  <a:pt x="3003485" y="100668"/>
                </a:cubicBezTo>
                <a:cubicBezTo>
                  <a:pt x="3016279" y="96590"/>
                  <a:pt x="3029768" y="89409"/>
                  <a:pt x="3044655" y="98532"/>
                </a:cubicBezTo>
                <a:lnTo>
                  <a:pt x="3046052" y="99502"/>
                </a:lnTo>
                <a:cubicBezTo>
                  <a:pt x="3052332" y="97173"/>
                  <a:pt x="3057915" y="96979"/>
                  <a:pt x="3058379" y="99309"/>
                </a:cubicBezTo>
                <a:cubicBezTo>
                  <a:pt x="3058845" y="101444"/>
                  <a:pt x="3068149" y="100861"/>
                  <a:pt x="3077451" y="90962"/>
                </a:cubicBezTo>
                <a:lnTo>
                  <a:pt x="3093966" y="89992"/>
                </a:lnTo>
                <a:cubicBezTo>
                  <a:pt x="3095131" y="89992"/>
                  <a:pt x="3096992" y="86110"/>
                  <a:pt x="3096293" y="84751"/>
                </a:cubicBezTo>
                <a:cubicBezTo>
                  <a:pt x="3095595" y="83391"/>
                  <a:pt x="3091873" y="82811"/>
                  <a:pt x="3089082" y="82228"/>
                </a:cubicBezTo>
                <a:cubicBezTo>
                  <a:pt x="3084662" y="81258"/>
                  <a:pt x="3083500" y="88826"/>
                  <a:pt x="3077219" y="84168"/>
                </a:cubicBezTo>
                <a:lnTo>
                  <a:pt x="3073497" y="81451"/>
                </a:lnTo>
                <a:cubicBezTo>
                  <a:pt x="3075126" y="78733"/>
                  <a:pt x="3074662" y="75240"/>
                  <a:pt x="3072335" y="73494"/>
                </a:cubicBezTo>
                <a:lnTo>
                  <a:pt x="3071172" y="73687"/>
                </a:lnTo>
                <a:cubicBezTo>
                  <a:pt x="3064892" y="75434"/>
                  <a:pt x="3059077" y="77763"/>
                  <a:pt x="3052796" y="79509"/>
                </a:cubicBezTo>
                <a:cubicBezTo>
                  <a:pt x="3048376" y="80675"/>
                  <a:pt x="3043260" y="82228"/>
                  <a:pt x="3038608" y="81838"/>
                </a:cubicBezTo>
                <a:lnTo>
                  <a:pt x="3019768" y="80481"/>
                </a:lnTo>
                <a:cubicBezTo>
                  <a:pt x="3014418" y="87273"/>
                  <a:pt x="3006975" y="84168"/>
                  <a:pt x="3003717" y="73494"/>
                </a:cubicBezTo>
                <a:lnTo>
                  <a:pt x="3016279" y="66117"/>
                </a:lnTo>
                <a:cubicBezTo>
                  <a:pt x="3022557" y="62235"/>
                  <a:pt x="3027444" y="57383"/>
                  <a:pt x="3036281" y="64177"/>
                </a:cubicBezTo>
                <a:cubicBezTo>
                  <a:pt x="3038608" y="65923"/>
                  <a:pt x="3055124" y="60876"/>
                  <a:pt x="3060240" y="57966"/>
                </a:cubicBezTo>
                <a:cubicBezTo>
                  <a:pt x="3061636" y="57189"/>
                  <a:pt x="3063729" y="56606"/>
                  <a:pt x="3065590" y="56606"/>
                </a:cubicBezTo>
                <a:cubicBezTo>
                  <a:pt x="3074894" y="55830"/>
                  <a:pt x="3068845" y="67476"/>
                  <a:pt x="3081871" y="65340"/>
                </a:cubicBezTo>
                <a:lnTo>
                  <a:pt x="3096992" y="63011"/>
                </a:lnTo>
                <a:cubicBezTo>
                  <a:pt x="3095595" y="71358"/>
                  <a:pt x="3097922" y="76599"/>
                  <a:pt x="3101876" y="75046"/>
                </a:cubicBezTo>
                <a:cubicBezTo>
                  <a:pt x="3105829" y="73298"/>
                  <a:pt x="3119321" y="70192"/>
                  <a:pt x="3120716" y="72522"/>
                </a:cubicBezTo>
                <a:lnTo>
                  <a:pt x="3121646" y="74270"/>
                </a:lnTo>
                <a:cubicBezTo>
                  <a:pt x="3124904" y="79705"/>
                  <a:pt x="3125834" y="87469"/>
                  <a:pt x="3131880" y="90185"/>
                </a:cubicBezTo>
                <a:cubicBezTo>
                  <a:pt x="3141883" y="94844"/>
                  <a:pt x="3154908" y="96786"/>
                  <a:pt x="3167004" y="99115"/>
                </a:cubicBezTo>
                <a:lnTo>
                  <a:pt x="3177238" y="101055"/>
                </a:lnTo>
                <a:cubicBezTo>
                  <a:pt x="3177702" y="95427"/>
                  <a:pt x="3182122" y="91545"/>
                  <a:pt x="3186542" y="92321"/>
                </a:cubicBezTo>
                <a:cubicBezTo>
                  <a:pt x="3191194" y="93291"/>
                  <a:pt x="3198637" y="88245"/>
                  <a:pt x="3201428" y="89215"/>
                </a:cubicBezTo>
                <a:cubicBezTo>
                  <a:pt x="3204220" y="89992"/>
                  <a:pt x="3213057" y="90185"/>
                  <a:pt x="3217246" y="94844"/>
                </a:cubicBezTo>
                <a:cubicBezTo>
                  <a:pt x="3221431" y="99502"/>
                  <a:pt x="3234923" y="110565"/>
                  <a:pt x="3237714" y="109013"/>
                </a:cubicBezTo>
                <a:cubicBezTo>
                  <a:pt x="3240506" y="107460"/>
                  <a:pt x="3250042" y="103967"/>
                  <a:pt x="3253064" y="104550"/>
                </a:cubicBezTo>
                <a:cubicBezTo>
                  <a:pt x="3256090" y="105131"/>
                  <a:pt x="3270046" y="101055"/>
                  <a:pt x="3276791" y="94457"/>
                </a:cubicBezTo>
                <a:lnTo>
                  <a:pt x="3267020" y="86303"/>
                </a:lnTo>
                <a:lnTo>
                  <a:pt x="3266090" y="85527"/>
                </a:lnTo>
                <a:cubicBezTo>
                  <a:pt x="3270976" y="81258"/>
                  <a:pt x="3277954" y="80286"/>
                  <a:pt x="3281907" y="83198"/>
                </a:cubicBezTo>
                <a:cubicBezTo>
                  <a:pt x="3285863" y="86110"/>
                  <a:pt x="3293072" y="94457"/>
                  <a:pt x="3290048" y="95620"/>
                </a:cubicBezTo>
                <a:cubicBezTo>
                  <a:pt x="3287026" y="96786"/>
                  <a:pt x="3283072" y="100279"/>
                  <a:pt x="3288654" y="99696"/>
                </a:cubicBezTo>
                <a:cubicBezTo>
                  <a:pt x="3294237" y="98919"/>
                  <a:pt x="3307958" y="96397"/>
                  <a:pt x="3307028" y="93874"/>
                </a:cubicBezTo>
                <a:cubicBezTo>
                  <a:pt x="3306098" y="91351"/>
                  <a:pt x="3314471" y="84557"/>
                  <a:pt x="3327731" y="84751"/>
                </a:cubicBezTo>
                <a:lnTo>
                  <a:pt x="3323543" y="96397"/>
                </a:lnTo>
                <a:cubicBezTo>
                  <a:pt x="3323311" y="96979"/>
                  <a:pt x="3328894" y="99696"/>
                  <a:pt x="3329592" y="99309"/>
                </a:cubicBezTo>
                <a:cubicBezTo>
                  <a:pt x="3342151" y="92904"/>
                  <a:pt x="3349826" y="101055"/>
                  <a:pt x="3359365" y="103773"/>
                </a:cubicBezTo>
                <a:lnTo>
                  <a:pt x="3367272" y="105907"/>
                </a:lnTo>
                <a:lnTo>
                  <a:pt x="3366737" y="94876"/>
                </a:lnTo>
                <a:lnTo>
                  <a:pt x="3368647" y="93491"/>
                </a:lnTo>
                <a:lnTo>
                  <a:pt x="3383089" y="95037"/>
                </a:lnTo>
                <a:cubicBezTo>
                  <a:pt x="3391929" y="96009"/>
                  <a:pt x="3392859" y="98143"/>
                  <a:pt x="3392625" y="102801"/>
                </a:cubicBezTo>
                <a:lnTo>
                  <a:pt x="3392625" y="104550"/>
                </a:lnTo>
                <a:cubicBezTo>
                  <a:pt x="3394718" y="108043"/>
                  <a:pt x="3397045" y="108432"/>
                  <a:pt x="3397975" y="105326"/>
                </a:cubicBezTo>
                <a:cubicBezTo>
                  <a:pt x="3398906" y="102221"/>
                  <a:pt x="3402395" y="95427"/>
                  <a:pt x="3403790" y="97367"/>
                </a:cubicBezTo>
                <a:cubicBezTo>
                  <a:pt x="3405186" y="99309"/>
                  <a:pt x="3411467" y="101638"/>
                  <a:pt x="3415885" y="100085"/>
                </a:cubicBezTo>
                <a:cubicBezTo>
                  <a:pt x="3420305" y="98532"/>
                  <a:pt x="3433098" y="97756"/>
                  <a:pt x="3434959" y="101638"/>
                </a:cubicBezTo>
                <a:cubicBezTo>
                  <a:pt x="3436820" y="105520"/>
                  <a:pt x="3451240" y="104937"/>
                  <a:pt x="3450310" y="101055"/>
                </a:cubicBezTo>
                <a:cubicBezTo>
                  <a:pt x="3449379" y="97173"/>
                  <a:pt x="3444727" y="87080"/>
                  <a:pt x="3447286" y="85527"/>
                </a:cubicBezTo>
                <a:cubicBezTo>
                  <a:pt x="3449846" y="83974"/>
                  <a:pt x="3451938" y="76986"/>
                  <a:pt x="3445426" y="74270"/>
                </a:cubicBezTo>
                <a:cubicBezTo>
                  <a:pt x="3438913" y="71358"/>
                  <a:pt x="3418676" y="66117"/>
                  <a:pt x="3418212" y="70582"/>
                </a:cubicBezTo>
                <a:cubicBezTo>
                  <a:pt x="3417978" y="75046"/>
                  <a:pt x="3413328" y="87469"/>
                  <a:pt x="3408442" y="89798"/>
                </a:cubicBezTo>
                <a:cubicBezTo>
                  <a:pt x="3403558" y="92321"/>
                  <a:pt x="3394952" y="83004"/>
                  <a:pt x="3397743" y="81645"/>
                </a:cubicBezTo>
                <a:cubicBezTo>
                  <a:pt x="3400302" y="80092"/>
                  <a:pt x="3399604" y="74657"/>
                  <a:pt x="3392161" y="76404"/>
                </a:cubicBezTo>
                <a:lnTo>
                  <a:pt x="3368647" y="93491"/>
                </a:lnTo>
                <a:lnTo>
                  <a:pt x="3366659" y="93277"/>
                </a:lnTo>
                <a:lnTo>
                  <a:pt x="3366603" y="92127"/>
                </a:lnTo>
                <a:cubicBezTo>
                  <a:pt x="3364888" y="89651"/>
                  <a:pt x="3361807" y="89507"/>
                  <a:pt x="3357736" y="92321"/>
                </a:cubicBezTo>
                <a:lnTo>
                  <a:pt x="3366659" y="93277"/>
                </a:lnTo>
                <a:lnTo>
                  <a:pt x="3366737" y="94876"/>
                </a:lnTo>
                <a:lnTo>
                  <a:pt x="3365179" y="96009"/>
                </a:lnTo>
                <a:lnTo>
                  <a:pt x="3361226" y="95233"/>
                </a:lnTo>
                <a:lnTo>
                  <a:pt x="3350525" y="93097"/>
                </a:lnTo>
                <a:cubicBezTo>
                  <a:pt x="3351687" y="87080"/>
                  <a:pt x="3353316" y="79898"/>
                  <a:pt x="3354478" y="77376"/>
                </a:cubicBezTo>
                <a:cubicBezTo>
                  <a:pt x="3355643" y="74851"/>
                  <a:pt x="3348432" y="67476"/>
                  <a:pt x="3355875" y="67282"/>
                </a:cubicBezTo>
                <a:cubicBezTo>
                  <a:pt x="3363318" y="67282"/>
                  <a:pt x="3384718" y="63400"/>
                  <a:pt x="3385182" y="61458"/>
                </a:cubicBezTo>
                <a:cubicBezTo>
                  <a:pt x="3385648" y="59518"/>
                  <a:pt x="3388903" y="53694"/>
                  <a:pt x="3390998" y="53694"/>
                </a:cubicBezTo>
                <a:lnTo>
                  <a:pt x="3391694" y="54277"/>
                </a:lnTo>
                <a:cubicBezTo>
                  <a:pt x="3400302" y="60876"/>
                  <a:pt x="3413328" y="57189"/>
                  <a:pt x="3423562" y="60682"/>
                </a:cubicBezTo>
                <a:lnTo>
                  <a:pt x="3424957" y="61071"/>
                </a:lnTo>
                <a:cubicBezTo>
                  <a:pt x="3429377" y="57189"/>
                  <a:pt x="3435658" y="56217"/>
                  <a:pt x="3439145" y="59129"/>
                </a:cubicBezTo>
                <a:cubicBezTo>
                  <a:pt x="3442634" y="62041"/>
                  <a:pt x="3454266" y="67670"/>
                  <a:pt x="3456358" y="64370"/>
                </a:cubicBezTo>
                <a:cubicBezTo>
                  <a:pt x="3458683" y="61071"/>
                  <a:pt x="3467987" y="52724"/>
                  <a:pt x="3471477" y="54471"/>
                </a:cubicBezTo>
                <a:cubicBezTo>
                  <a:pt x="3474966" y="56217"/>
                  <a:pt x="3486131" y="59518"/>
                  <a:pt x="3488224" y="58159"/>
                </a:cubicBezTo>
                <a:lnTo>
                  <a:pt x="3490783" y="56994"/>
                </a:lnTo>
                <a:cubicBezTo>
                  <a:pt x="3496366" y="54277"/>
                  <a:pt x="3501716" y="50202"/>
                  <a:pt x="3507994" y="49425"/>
                </a:cubicBezTo>
                <a:cubicBezTo>
                  <a:pt x="3513811" y="48649"/>
                  <a:pt x="3520556" y="51948"/>
                  <a:pt x="3527068" y="52531"/>
                </a:cubicBezTo>
                <a:lnTo>
                  <a:pt x="3543350" y="52724"/>
                </a:lnTo>
                <a:cubicBezTo>
                  <a:pt x="3556610" y="47290"/>
                  <a:pt x="3568937" y="46124"/>
                  <a:pt x="3571030" y="50202"/>
                </a:cubicBezTo>
                <a:lnTo>
                  <a:pt x="3574287" y="50782"/>
                </a:lnTo>
                <a:lnTo>
                  <a:pt x="3584055" y="52724"/>
                </a:lnTo>
                <a:cubicBezTo>
                  <a:pt x="3595220" y="54084"/>
                  <a:pt x="3605454" y="54277"/>
                  <a:pt x="3607083" y="53112"/>
                </a:cubicBezTo>
                <a:lnTo>
                  <a:pt x="3608712" y="52918"/>
                </a:lnTo>
                <a:cubicBezTo>
                  <a:pt x="3619178" y="51365"/>
                  <a:pt x="3630343" y="56800"/>
                  <a:pt x="3625923" y="60682"/>
                </a:cubicBezTo>
                <a:lnTo>
                  <a:pt x="3618480" y="67476"/>
                </a:lnTo>
                <a:cubicBezTo>
                  <a:pt x="3624529" y="75627"/>
                  <a:pt x="3628250" y="80092"/>
                  <a:pt x="3626390" y="77376"/>
                </a:cubicBezTo>
                <a:lnTo>
                  <a:pt x="3623598" y="77376"/>
                </a:lnTo>
                <a:cubicBezTo>
                  <a:pt x="3608014" y="77569"/>
                  <a:pt x="3617550" y="68835"/>
                  <a:pt x="3612898" y="65534"/>
                </a:cubicBezTo>
                <a:cubicBezTo>
                  <a:pt x="3611269" y="64370"/>
                  <a:pt x="3607547" y="64370"/>
                  <a:pt x="3604524" y="64177"/>
                </a:cubicBezTo>
                <a:cubicBezTo>
                  <a:pt x="3604058" y="64177"/>
                  <a:pt x="3602895" y="65923"/>
                  <a:pt x="3602663" y="67087"/>
                </a:cubicBezTo>
                <a:cubicBezTo>
                  <a:pt x="3601965" y="72911"/>
                  <a:pt x="3601034" y="73881"/>
                  <a:pt x="3597779" y="71941"/>
                </a:cubicBezTo>
                <a:lnTo>
                  <a:pt x="3593359" y="69416"/>
                </a:lnTo>
                <a:cubicBezTo>
                  <a:pt x="3589638" y="70775"/>
                  <a:pt x="3581962" y="76210"/>
                  <a:pt x="3576148" y="81451"/>
                </a:cubicBezTo>
                <a:lnTo>
                  <a:pt x="3571262" y="86497"/>
                </a:lnTo>
                <a:cubicBezTo>
                  <a:pt x="3566378" y="91545"/>
                  <a:pt x="3573122" y="93874"/>
                  <a:pt x="3577078" y="96590"/>
                </a:cubicBezTo>
                <a:cubicBezTo>
                  <a:pt x="3581962" y="100085"/>
                  <a:pt x="3586382" y="98143"/>
                  <a:pt x="3589870" y="95037"/>
                </a:cubicBezTo>
                <a:lnTo>
                  <a:pt x="3593127" y="92127"/>
                </a:lnTo>
                <a:cubicBezTo>
                  <a:pt x="3596617" y="88050"/>
                  <a:pt x="3599872" y="86693"/>
                  <a:pt x="3600802" y="89215"/>
                </a:cubicBezTo>
                <a:cubicBezTo>
                  <a:pt x="3601501" y="91738"/>
                  <a:pt x="3607782" y="96786"/>
                  <a:pt x="3612898" y="95233"/>
                </a:cubicBezTo>
                <a:cubicBezTo>
                  <a:pt x="3618248" y="93874"/>
                  <a:pt x="3634763" y="82615"/>
                  <a:pt x="3641508" y="83004"/>
                </a:cubicBezTo>
                <a:lnTo>
                  <a:pt x="3649650" y="85333"/>
                </a:lnTo>
                <a:lnTo>
                  <a:pt x="3659650" y="88050"/>
                </a:lnTo>
                <a:cubicBezTo>
                  <a:pt x="3654998" y="92904"/>
                  <a:pt x="3654067" y="97367"/>
                  <a:pt x="3657325" y="98339"/>
                </a:cubicBezTo>
                <a:lnTo>
                  <a:pt x="3660116" y="98143"/>
                </a:lnTo>
                <a:cubicBezTo>
                  <a:pt x="3664302" y="97756"/>
                  <a:pt x="3675466" y="100668"/>
                  <a:pt x="3666397" y="92515"/>
                </a:cubicBezTo>
                <a:lnTo>
                  <a:pt x="3664536" y="90962"/>
                </a:lnTo>
                <a:cubicBezTo>
                  <a:pt x="3670118" y="84557"/>
                  <a:pt x="3675466" y="81451"/>
                  <a:pt x="3676165" y="84168"/>
                </a:cubicBezTo>
                <a:cubicBezTo>
                  <a:pt x="3676863" y="86886"/>
                  <a:pt x="3682446" y="94457"/>
                  <a:pt x="3687330" y="94844"/>
                </a:cubicBezTo>
                <a:lnTo>
                  <a:pt x="3690587" y="93874"/>
                </a:lnTo>
                <a:cubicBezTo>
                  <a:pt x="3696866" y="91738"/>
                  <a:pt x="3702216" y="89409"/>
                  <a:pt x="3706868" y="95037"/>
                </a:cubicBezTo>
                <a:cubicBezTo>
                  <a:pt x="3707334" y="95620"/>
                  <a:pt x="3708497" y="96590"/>
                  <a:pt x="3708961" y="96397"/>
                </a:cubicBezTo>
                <a:cubicBezTo>
                  <a:pt x="3716172" y="95620"/>
                  <a:pt x="3725476" y="92515"/>
                  <a:pt x="3729896" y="94457"/>
                </a:cubicBezTo>
                <a:lnTo>
                  <a:pt x="3737571" y="97949"/>
                </a:lnTo>
                <a:cubicBezTo>
                  <a:pt x="3746412" y="96979"/>
                  <a:pt x="3750597" y="94650"/>
                  <a:pt x="3746875" y="93097"/>
                </a:cubicBezTo>
                <a:cubicBezTo>
                  <a:pt x="3743154" y="91545"/>
                  <a:pt x="3735942" y="86110"/>
                  <a:pt x="3739664" y="84944"/>
                </a:cubicBezTo>
                <a:lnTo>
                  <a:pt x="3741760" y="85527"/>
                </a:lnTo>
                <a:lnTo>
                  <a:pt x="3748968" y="87469"/>
                </a:lnTo>
                <a:cubicBezTo>
                  <a:pt x="3757110" y="90575"/>
                  <a:pt x="3763390" y="88633"/>
                  <a:pt x="3762692" y="83198"/>
                </a:cubicBezTo>
                <a:lnTo>
                  <a:pt x="3774787" y="85140"/>
                </a:lnTo>
                <a:lnTo>
                  <a:pt x="3794421" y="79399"/>
                </a:lnTo>
                <a:lnTo>
                  <a:pt x="3795722" y="81062"/>
                </a:lnTo>
                <a:lnTo>
                  <a:pt x="3795957" y="78951"/>
                </a:lnTo>
                <a:lnTo>
                  <a:pt x="3806653" y="75823"/>
                </a:lnTo>
                <a:lnTo>
                  <a:pt x="3808282" y="74270"/>
                </a:lnTo>
                <a:cubicBezTo>
                  <a:pt x="3807352" y="71164"/>
                  <a:pt x="3802468" y="69222"/>
                  <a:pt x="3796885" y="69805"/>
                </a:cubicBezTo>
                <a:lnTo>
                  <a:pt x="3796885" y="70582"/>
                </a:lnTo>
                <a:lnTo>
                  <a:pt x="3795957" y="78951"/>
                </a:lnTo>
                <a:lnTo>
                  <a:pt x="3794421" y="79399"/>
                </a:lnTo>
                <a:lnTo>
                  <a:pt x="3788280" y="71552"/>
                </a:lnTo>
                <a:lnTo>
                  <a:pt x="3789674" y="69029"/>
                </a:lnTo>
                <a:lnTo>
                  <a:pt x="3791534" y="65340"/>
                </a:lnTo>
                <a:cubicBezTo>
                  <a:pt x="3790836" y="58742"/>
                  <a:pt x="3794094" y="56413"/>
                  <a:pt x="3798746" y="60682"/>
                </a:cubicBezTo>
                <a:lnTo>
                  <a:pt x="3802468" y="61458"/>
                </a:lnTo>
                <a:cubicBezTo>
                  <a:pt x="3817122" y="64177"/>
                  <a:pt x="3817354" y="71745"/>
                  <a:pt x="3814794" y="78928"/>
                </a:cubicBezTo>
                <a:cubicBezTo>
                  <a:pt x="3813632" y="82421"/>
                  <a:pt x="3804328" y="84751"/>
                  <a:pt x="3817586" y="85916"/>
                </a:cubicBezTo>
                <a:lnTo>
                  <a:pt x="3822470" y="86303"/>
                </a:lnTo>
                <a:cubicBezTo>
                  <a:pt x="3827820" y="90768"/>
                  <a:pt x="3836426" y="93097"/>
                  <a:pt x="3841544" y="91545"/>
                </a:cubicBezTo>
                <a:cubicBezTo>
                  <a:pt x="3846660" y="89992"/>
                  <a:pt x="3858060" y="80092"/>
                  <a:pt x="3855732" y="76210"/>
                </a:cubicBezTo>
                <a:cubicBezTo>
                  <a:pt x="3853408" y="72328"/>
                  <a:pt x="3836892" y="75046"/>
                  <a:pt x="3836194" y="73104"/>
                </a:cubicBezTo>
                <a:cubicBezTo>
                  <a:pt x="3835496" y="71164"/>
                  <a:pt x="3838054" y="63594"/>
                  <a:pt x="3844336" y="63011"/>
                </a:cubicBezTo>
                <a:lnTo>
                  <a:pt x="3846660" y="64370"/>
                </a:lnTo>
                <a:cubicBezTo>
                  <a:pt x="3858524" y="70582"/>
                  <a:pt x="3866897" y="67863"/>
                  <a:pt x="3874108" y="60488"/>
                </a:cubicBezTo>
                <a:cubicBezTo>
                  <a:pt x="3878760" y="55830"/>
                  <a:pt x="3880621" y="48453"/>
                  <a:pt x="3893180" y="51172"/>
                </a:cubicBezTo>
                <a:cubicBezTo>
                  <a:pt x="3893646" y="51365"/>
                  <a:pt x="3894809" y="50589"/>
                  <a:pt x="3895740" y="50202"/>
                </a:cubicBezTo>
                <a:lnTo>
                  <a:pt x="3900858" y="47677"/>
                </a:lnTo>
                <a:cubicBezTo>
                  <a:pt x="3904580" y="49812"/>
                  <a:pt x="3908301" y="50395"/>
                  <a:pt x="3908997" y="48842"/>
                </a:cubicBezTo>
                <a:cubicBezTo>
                  <a:pt x="3909696" y="47483"/>
                  <a:pt x="3914348" y="46320"/>
                  <a:pt x="3917370" y="50202"/>
                </a:cubicBezTo>
                <a:lnTo>
                  <a:pt x="3921092" y="51172"/>
                </a:lnTo>
                <a:cubicBezTo>
                  <a:pt x="3928072" y="52918"/>
                  <a:pt x="3928536" y="48649"/>
                  <a:pt x="3929234" y="44960"/>
                </a:cubicBezTo>
                <a:cubicBezTo>
                  <a:pt x="3929466" y="43990"/>
                  <a:pt x="3934816" y="42631"/>
                  <a:pt x="3936909" y="43214"/>
                </a:cubicBezTo>
                <a:cubicBezTo>
                  <a:pt x="3944352" y="45154"/>
                  <a:pt x="3936909" y="46707"/>
                  <a:pt x="3936213" y="48649"/>
                </a:cubicBezTo>
                <a:lnTo>
                  <a:pt x="3934584" y="52531"/>
                </a:lnTo>
                <a:cubicBezTo>
                  <a:pt x="3933654" y="56606"/>
                  <a:pt x="3929002" y="57966"/>
                  <a:pt x="3924118" y="55636"/>
                </a:cubicBezTo>
                <a:cubicBezTo>
                  <a:pt x="3919232" y="53307"/>
                  <a:pt x="3912022" y="65340"/>
                  <a:pt x="3910162" y="62818"/>
                </a:cubicBezTo>
                <a:cubicBezTo>
                  <a:pt x="3908066" y="60295"/>
                  <a:pt x="3899229" y="57576"/>
                  <a:pt x="3892948" y="60488"/>
                </a:cubicBezTo>
                <a:cubicBezTo>
                  <a:pt x="3886668" y="63400"/>
                  <a:pt x="3873642" y="72134"/>
                  <a:pt x="3878992" y="72911"/>
                </a:cubicBezTo>
                <a:lnTo>
                  <a:pt x="3882482" y="73104"/>
                </a:lnTo>
                <a:lnTo>
                  <a:pt x="3901554" y="74464"/>
                </a:lnTo>
                <a:cubicBezTo>
                  <a:pt x="3899229" y="82228"/>
                  <a:pt x="3898298" y="89603"/>
                  <a:pt x="3899229" y="90575"/>
                </a:cubicBezTo>
                <a:cubicBezTo>
                  <a:pt x="3900160" y="91545"/>
                  <a:pt x="3905974" y="93680"/>
                  <a:pt x="3909464" y="92515"/>
                </a:cubicBezTo>
                <a:cubicBezTo>
                  <a:pt x="3913185" y="91545"/>
                  <a:pt x="3924582" y="92708"/>
                  <a:pt x="3926674" y="90768"/>
                </a:cubicBezTo>
                <a:cubicBezTo>
                  <a:pt x="3928770" y="88826"/>
                  <a:pt x="3932492" y="82421"/>
                  <a:pt x="3928770" y="82034"/>
                </a:cubicBezTo>
                <a:cubicBezTo>
                  <a:pt x="3925048" y="81645"/>
                  <a:pt x="3915510" y="78539"/>
                  <a:pt x="3921326" y="77376"/>
                </a:cubicBezTo>
                <a:lnTo>
                  <a:pt x="3924118" y="77376"/>
                </a:lnTo>
                <a:cubicBezTo>
                  <a:pt x="3933654" y="77376"/>
                  <a:pt x="3938538" y="76016"/>
                  <a:pt x="3932025" y="69029"/>
                </a:cubicBezTo>
                <a:lnTo>
                  <a:pt x="3930862" y="67863"/>
                </a:lnTo>
                <a:cubicBezTo>
                  <a:pt x="3931094" y="65923"/>
                  <a:pt x="3934816" y="64758"/>
                  <a:pt x="3938770" y="64953"/>
                </a:cubicBezTo>
                <a:lnTo>
                  <a:pt x="3939468" y="66117"/>
                </a:lnTo>
                <a:cubicBezTo>
                  <a:pt x="3945050" y="74657"/>
                  <a:pt x="3954122" y="83587"/>
                  <a:pt x="3936677" y="91155"/>
                </a:cubicBezTo>
                <a:lnTo>
                  <a:pt x="3934816" y="91932"/>
                </a:lnTo>
                <a:cubicBezTo>
                  <a:pt x="3934584" y="94650"/>
                  <a:pt x="3937840" y="97562"/>
                  <a:pt x="3942028" y="98339"/>
                </a:cubicBezTo>
                <a:lnTo>
                  <a:pt x="3945050" y="97756"/>
                </a:lnTo>
                <a:lnTo>
                  <a:pt x="3955984" y="95233"/>
                </a:lnTo>
                <a:cubicBezTo>
                  <a:pt x="3959238" y="87469"/>
                  <a:pt x="3969473" y="84363"/>
                  <a:pt x="3978545" y="88439"/>
                </a:cubicBezTo>
                <a:lnTo>
                  <a:pt x="3978313" y="96203"/>
                </a:lnTo>
                <a:cubicBezTo>
                  <a:pt x="3978313" y="96397"/>
                  <a:pt x="3982733" y="97367"/>
                  <a:pt x="3983896" y="96979"/>
                </a:cubicBezTo>
                <a:lnTo>
                  <a:pt x="4002272" y="88826"/>
                </a:lnTo>
                <a:cubicBezTo>
                  <a:pt x="4022972" y="92708"/>
                  <a:pt x="4039488" y="96786"/>
                  <a:pt x="4038557" y="97949"/>
                </a:cubicBezTo>
                <a:cubicBezTo>
                  <a:pt x="4037858" y="99115"/>
                  <a:pt x="4038322" y="101831"/>
                  <a:pt x="4041580" y="101831"/>
                </a:cubicBezTo>
                <a:cubicBezTo>
                  <a:pt x="4044836" y="101831"/>
                  <a:pt x="4052278" y="100279"/>
                  <a:pt x="4051582" y="98532"/>
                </a:cubicBezTo>
                <a:cubicBezTo>
                  <a:pt x="4050884" y="96786"/>
                  <a:pt x="4053676" y="90962"/>
                  <a:pt x="4059722" y="90768"/>
                </a:cubicBezTo>
                <a:cubicBezTo>
                  <a:pt x="4066002" y="90575"/>
                  <a:pt x="4082750" y="89603"/>
                  <a:pt x="4083216" y="89215"/>
                </a:cubicBezTo>
                <a:cubicBezTo>
                  <a:pt x="4083680" y="88826"/>
                  <a:pt x="4084146" y="87662"/>
                  <a:pt x="4082982" y="87273"/>
                </a:cubicBezTo>
                <a:lnTo>
                  <a:pt x="4082750" y="86693"/>
                </a:lnTo>
                <a:cubicBezTo>
                  <a:pt x="4080889" y="82034"/>
                  <a:pt x="4085077" y="77180"/>
                  <a:pt x="4090892" y="77763"/>
                </a:cubicBezTo>
                <a:cubicBezTo>
                  <a:pt x="4093682" y="77956"/>
                  <a:pt x="4096008" y="79705"/>
                  <a:pt x="4098566" y="80481"/>
                </a:cubicBezTo>
                <a:cubicBezTo>
                  <a:pt x="4106940" y="83391"/>
                  <a:pt x="4113453" y="81838"/>
                  <a:pt x="4120198" y="77376"/>
                </a:cubicBezTo>
                <a:lnTo>
                  <a:pt x="4129502" y="71164"/>
                </a:lnTo>
                <a:cubicBezTo>
                  <a:pt x="4122293" y="67670"/>
                  <a:pt x="4119734" y="63011"/>
                  <a:pt x="4123920" y="60876"/>
                </a:cubicBezTo>
                <a:cubicBezTo>
                  <a:pt x="4128108" y="58742"/>
                  <a:pt x="4139504" y="63788"/>
                  <a:pt x="4137180" y="65340"/>
                </a:cubicBezTo>
                <a:cubicBezTo>
                  <a:pt x="4134852" y="66893"/>
                  <a:pt x="4132760" y="70775"/>
                  <a:pt x="4133922" y="72717"/>
                </a:cubicBezTo>
                <a:cubicBezTo>
                  <a:pt x="4135084" y="74464"/>
                  <a:pt x="4141133" y="77763"/>
                  <a:pt x="4145318" y="77180"/>
                </a:cubicBezTo>
                <a:lnTo>
                  <a:pt x="4146249" y="76404"/>
                </a:lnTo>
                <a:cubicBezTo>
                  <a:pt x="4151600" y="71552"/>
                  <a:pt x="4156484" y="66506"/>
                  <a:pt x="4162298" y="61848"/>
                </a:cubicBezTo>
                <a:lnTo>
                  <a:pt x="4162996" y="61265"/>
                </a:lnTo>
                <a:cubicBezTo>
                  <a:pt x="4169277" y="63400"/>
                  <a:pt x="4173230" y="60682"/>
                  <a:pt x="4171836" y="55441"/>
                </a:cubicBezTo>
                <a:cubicBezTo>
                  <a:pt x="4170440" y="50202"/>
                  <a:pt x="4169045" y="35254"/>
                  <a:pt x="4172300" y="35254"/>
                </a:cubicBezTo>
                <a:cubicBezTo>
                  <a:pt x="4175558" y="35061"/>
                  <a:pt x="4186024" y="37390"/>
                  <a:pt x="4184164" y="40495"/>
                </a:cubicBezTo>
                <a:cubicBezTo>
                  <a:pt x="4182070" y="43601"/>
                  <a:pt x="4183233" y="52335"/>
                  <a:pt x="4185792" y="54471"/>
                </a:cubicBezTo>
                <a:cubicBezTo>
                  <a:pt x="4188352" y="56606"/>
                  <a:pt x="4189978" y="64370"/>
                  <a:pt x="4188816" y="66506"/>
                </a:cubicBezTo>
                <a:cubicBezTo>
                  <a:pt x="4187653" y="68640"/>
                  <a:pt x="4186256" y="77180"/>
                  <a:pt x="4191142" y="76986"/>
                </a:cubicBezTo>
                <a:cubicBezTo>
                  <a:pt x="4196258" y="76599"/>
                  <a:pt x="4210214" y="77763"/>
                  <a:pt x="4210681" y="80286"/>
                </a:cubicBezTo>
                <a:cubicBezTo>
                  <a:pt x="4211145" y="82811"/>
                  <a:pt x="4217426" y="89022"/>
                  <a:pt x="4222542" y="85721"/>
                </a:cubicBezTo>
                <a:lnTo>
                  <a:pt x="4223240" y="82811"/>
                </a:lnTo>
                <a:cubicBezTo>
                  <a:pt x="4224402" y="77956"/>
                  <a:pt x="4227892" y="76404"/>
                  <a:pt x="4233242" y="78152"/>
                </a:cubicBezTo>
                <a:lnTo>
                  <a:pt x="4235802" y="78928"/>
                </a:lnTo>
                <a:cubicBezTo>
                  <a:pt x="4236964" y="82615"/>
                  <a:pt x="4240686" y="84751"/>
                  <a:pt x="4243710" y="83587"/>
                </a:cubicBezTo>
                <a:cubicBezTo>
                  <a:pt x="4246732" y="82615"/>
                  <a:pt x="4253480" y="78928"/>
                  <a:pt x="4251152" y="78152"/>
                </a:cubicBezTo>
                <a:cubicBezTo>
                  <a:pt x="4248828" y="77376"/>
                  <a:pt x="4250920" y="74270"/>
                  <a:pt x="4261386" y="73104"/>
                </a:cubicBezTo>
                <a:lnTo>
                  <a:pt x="4248828" y="65534"/>
                </a:lnTo>
                <a:cubicBezTo>
                  <a:pt x="4248129" y="65147"/>
                  <a:pt x="4250454" y="61265"/>
                  <a:pt x="4252314" y="60682"/>
                </a:cubicBezTo>
                <a:cubicBezTo>
                  <a:pt x="4254410" y="60099"/>
                  <a:pt x="4258828" y="60876"/>
                  <a:pt x="4260456" y="62235"/>
                </a:cubicBezTo>
                <a:cubicBezTo>
                  <a:pt x="4263480" y="64758"/>
                  <a:pt x="4265108" y="68059"/>
                  <a:pt x="4267436" y="70969"/>
                </a:cubicBezTo>
                <a:cubicBezTo>
                  <a:pt x="4270226" y="74464"/>
                  <a:pt x="4272320" y="79316"/>
                  <a:pt x="4276505" y="80868"/>
                </a:cubicBezTo>
                <a:cubicBezTo>
                  <a:pt x="4280693" y="82228"/>
                  <a:pt x="4287439" y="80092"/>
                  <a:pt x="4293252" y="79705"/>
                </a:cubicBezTo>
                <a:cubicBezTo>
                  <a:pt x="4295348" y="79509"/>
                  <a:pt x="4299069" y="79705"/>
                  <a:pt x="4299765" y="80481"/>
                </a:cubicBezTo>
                <a:cubicBezTo>
                  <a:pt x="4305117" y="87662"/>
                  <a:pt x="4311628" y="84363"/>
                  <a:pt x="4319073" y="82228"/>
                </a:cubicBezTo>
                <a:cubicBezTo>
                  <a:pt x="4328608" y="79509"/>
                  <a:pt x="4324886" y="76404"/>
                  <a:pt x="4320700" y="72911"/>
                </a:cubicBezTo>
                <a:lnTo>
                  <a:pt x="4320003" y="72328"/>
                </a:lnTo>
                <a:cubicBezTo>
                  <a:pt x="4319073" y="71745"/>
                  <a:pt x="4319538" y="67476"/>
                  <a:pt x="4321164" y="62624"/>
                </a:cubicBezTo>
                <a:cubicBezTo>
                  <a:pt x="4322561" y="57770"/>
                  <a:pt x="4337912" y="48649"/>
                  <a:pt x="4342100" y="49619"/>
                </a:cubicBezTo>
                <a:cubicBezTo>
                  <a:pt x="4346054" y="50589"/>
                  <a:pt x="4340937" y="57966"/>
                  <a:pt x="4342564" y="59323"/>
                </a:cubicBezTo>
                <a:cubicBezTo>
                  <a:pt x="4344193" y="60488"/>
                  <a:pt x="4351868" y="63205"/>
                  <a:pt x="4355358" y="62428"/>
                </a:cubicBezTo>
                <a:cubicBezTo>
                  <a:pt x="4359078" y="61848"/>
                  <a:pt x="4367919" y="64564"/>
                  <a:pt x="4366754" y="69612"/>
                </a:cubicBezTo>
                <a:lnTo>
                  <a:pt x="4369081" y="70775"/>
                </a:lnTo>
                <a:cubicBezTo>
                  <a:pt x="4375827" y="74074"/>
                  <a:pt x="4384201" y="75823"/>
                  <a:pt x="4392341" y="77569"/>
                </a:cubicBezTo>
                <a:lnTo>
                  <a:pt x="4394435" y="77956"/>
                </a:lnTo>
                <a:cubicBezTo>
                  <a:pt x="4397692" y="76599"/>
                  <a:pt x="4398854" y="72717"/>
                  <a:pt x="4396993" y="69416"/>
                </a:cubicBezTo>
                <a:lnTo>
                  <a:pt x="4395365" y="69416"/>
                </a:lnTo>
                <a:lnTo>
                  <a:pt x="4384898" y="69222"/>
                </a:lnTo>
                <a:cubicBezTo>
                  <a:pt x="4386527" y="64370"/>
                  <a:pt x="4390944" y="60488"/>
                  <a:pt x="4394898" y="60488"/>
                </a:cubicBezTo>
                <a:cubicBezTo>
                  <a:pt x="4398854" y="60488"/>
                  <a:pt x="4411413" y="58546"/>
                  <a:pt x="4412113" y="56217"/>
                </a:cubicBezTo>
                <a:cubicBezTo>
                  <a:pt x="4412810" y="53888"/>
                  <a:pt x="4415135" y="47677"/>
                  <a:pt x="4415601" y="47677"/>
                </a:cubicBezTo>
                <a:cubicBezTo>
                  <a:pt x="4416065" y="47677"/>
                  <a:pt x="4417926" y="49425"/>
                  <a:pt x="4418392" y="51559"/>
                </a:cubicBezTo>
                <a:cubicBezTo>
                  <a:pt x="4418856" y="53694"/>
                  <a:pt x="4425369" y="59518"/>
                  <a:pt x="4431186" y="57189"/>
                </a:cubicBezTo>
                <a:lnTo>
                  <a:pt x="4435838" y="55441"/>
                </a:lnTo>
                <a:lnTo>
                  <a:pt x="4439792" y="54084"/>
                </a:lnTo>
                <a:cubicBezTo>
                  <a:pt x="4445838" y="54084"/>
                  <a:pt x="4447699" y="56023"/>
                  <a:pt x="4443977" y="58546"/>
                </a:cubicBezTo>
                <a:cubicBezTo>
                  <a:pt x="4440256" y="61071"/>
                  <a:pt x="4432348" y="71358"/>
                  <a:pt x="4436303" y="74657"/>
                </a:cubicBezTo>
                <a:lnTo>
                  <a:pt x="4440256" y="76599"/>
                </a:lnTo>
                <a:lnTo>
                  <a:pt x="4442116" y="77569"/>
                </a:lnTo>
                <a:cubicBezTo>
                  <a:pt x="4445607" y="77180"/>
                  <a:pt x="4447933" y="75434"/>
                  <a:pt x="4447003" y="73687"/>
                </a:cubicBezTo>
                <a:lnTo>
                  <a:pt x="4446072" y="72328"/>
                </a:lnTo>
                <a:cubicBezTo>
                  <a:pt x="4443513" y="68835"/>
                  <a:pt x="4442583" y="65923"/>
                  <a:pt x="4450259" y="64758"/>
                </a:cubicBezTo>
                <a:lnTo>
                  <a:pt x="4460724" y="63205"/>
                </a:lnTo>
                <a:cubicBezTo>
                  <a:pt x="4473286" y="60876"/>
                  <a:pt x="4478868" y="56023"/>
                  <a:pt x="4472820" y="52531"/>
                </a:cubicBezTo>
                <a:cubicBezTo>
                  <a:pt x="4466773" y="49036"/>
                  <a:pt x="4453980" y="37003"/>
                  <a:pt x="4458632" y="34673"/>
                </a:cubicBezTo>
                <a:cubicBezTo>
                  <a:pt x="4463284" y="32344"/>
                  <a:pt x="4479332" y="26520"/>
                  <a:pt x="4480729" y="28849"/>
                </a:cubicBezTo>
                <a:cubicBezTo>
                  <a:pt x="4482124" y="31179"/>
                  <a:pt x="4484684" y="38166"/>
                  <a:pt x="4483288" y="38749"/>
                </a:cubicBezTo>
                <a:cubicBezTo>
                  <a:pt x="4481660" y="39332"/>
                  <a:pt x="4479101" y="46124"/>
                  <a:pt x="4485149" y="50589"/>
                </a:cubicBezTo>
                <a:lnTo>
                  <a:pt x="4487940" y="55247"/>
                </a:lnTo>
                <a:lnTo>
                  <a:pt x="4490266" y="59323"/>
                </a:lnTo>
                <a:cubicBezTo>
                  <a:pt x="4489801" y="65340"/>
                  <a:pt x="4492824" y="63788"/>
                  <a:pt x="4496779" y="56023"/>
                </a:cubicBezTo>
                <a:lnTo>
                  <a:pt x="4503059" y="53694"/>
                </a:lnTo>
                <a:lnTo>
                  <a:pt x="4508175" y="51754"/>
                </a:lnTo>
                <a:cubicBezTo>
                  <a:pt x="4518409" y="55054"/>
                  <a:pt x="4523760" y="59129"/>
                  <a:pt x="4520039" y="60682"/>
                </a:cubicBezTo>
                <a:cubicBezTo>
                  <a:pt x="4516317" y="62428"/>
                  <a:pt x="4515387" y="65923"/>
                  <a:pt x="4526319" y="64953"/>
                </a:cubicBezTo>
                <a:lnTo>
                  <a:pt x="4535623" y="64370"/>
                </a:lnTo>
                <a:lnTo>
                  <a:pt x="4540043" y="63981"/>
                </a:lnTo>
                <a:cubicBezTo>
                  <a:pt x="4544460" y="62428"/>
                  <a:pt x="4557486" y="59906"/>
                  <a:pt x="4568651" y="58353"/>
                </a:cubicBezTo>
                <a:lnTo>
                  <a:pt x="4576793" y="53694"/>
                </a:lnTo>
                <a:lnTo>
                  <a:pt x="4577491" y="53307"/>
                </a:lnTo>
                <a:cubicBezTo>
                  <a:pt x="4578654" y="52531"/>
                  <a:pt x="4583773" y="54277"/>
                  <a:pt x="4588656" y="56994"/>
                </a:cubicBezTo>
                <a:cubicBezTo>
                  <a:pt x="4593772" y="59906"/>
                  <a:pt x="4610519" y="57576"/>
                  <a:pt x="4608427" y="54860"/>
                </a:cubicBezTo>
                <a:lnTo>
                  <a:pt x="4607728" y="52142"/>
                </a:lnTo>
                <a:lnTo>
                  <a:pt x="4606798" y="48649"/>
                </a:lnTo>
                <a:cubicBezTo>
                  <a:pt x="4607033" y="44377"/>
                  <a:pt x="4602146" y="39332"/>
                  <a:pt x="4595632" y="37583"/>
                </a:cubicBezTo>
                <a:cubicBezTo>
                  <a:pt x="4589120" y="35837"/>
                  <a:pt x="4584934" y="23027"/>
                  <a:pt x="4588189" y="23027"/>
                </a:cubicBezTo>
                <a:close/>
                <a:moveTo>
                  <a:pt x="4732634" y="1092"/>
                </a:moveTo>
                <a:cubicBezTo>
                  <a:pt x="4735192" y="510"/>
                  <a:pt x="4739613" y="2839"/>
                  <a:pt x="4742868" y="4198"/>
                </a:cubicBezTo>
                <a:cubicBezTo>
                  <a:pt x="4748683" y="6527"/>
                  <a:pt x="4748917" y="11186"/>
                  <a:pt x="4743798" y="12156"/>
                </a:cubicBezTo>
                <a:lnTo>
                  <a:pt x="4725190" y="16038"/>
                </a:lnTo>
                <a:cubicBezTo>
                  <a:pt x="4734030" y="24772"/>
                  <a:pt x="4729378" y="29430"/>
                  <a:pt x="4714724" y="26131"/>
                </a:cubicBezTo>
                <a:lnTo>
                  <a:pt x="4703559" y="23802"/>
                </a:lnTo>
                <a:cubicBezTo>
                  <a:pt x="4700070" y="23025"/>
                  <a:pt x="4693789" y="21473"/>
                  <a:pt x="4693324" y="21862"/>
                </a:cubicBezTo>
                <a:lnTo>
                  <a:pt x="4684020" y="33701"/>
                </a:lnTo>
                <a:cubicBezTo>
                  <a:pt x="4670763" y="28267"/>
                  <a:pt x="4660992" y="19143"/>
                  <a:pt x="4661923" y="13321"/>
                </a:cubicBezTo>
                <a:lnTo>
                  <a:pt x="4672856" y="19920"/>
                </a:lnTo>
                <a:cubicBezTo>
                  <a:pt x="4674716" y="21085"/>
                  <a:pt x="4679137" y="21666"/>
                  <a:pt x="4680998" y="20890"/>
                </a:cubicBezTo>
                <a:cubicBezTo>
                  <a:pt x="4695187" y="15068"/>
                  <a:pt x="4709143" y="9244"/>
                  <a:pt x="4725888" y="7304"/>
                </a:cubicBezTo>
                <a:cubicBezTo>
                  <a:pt x="4728448" y="6914"/>
                  <a:pt x="4729610" y="1869"/>
                  <a:pt x="4732634" y="1092"/>
                </a:cubicBezTo>
                <a:close/>
                <a:moveTo>
                  <a:pt x="4835212" y="122"/>
                </a:moveTo>
                <a:cubicBezTo>
                  <a:pt x="4837304" y="122"/>
                  <a:pt x="4841258" y="2258"/>
                  <a:pt x="4841026" y="3228"/>
                </a:cubicBezTo>
                <a:cubicBezTo>
                  <a:pt x="4840563" y="6721"/>
                  <a:pt x="4844748" y="11186"/>
                  <a:pt x="4834747" y="12932"/>
                </a:cubicBezTo>
                <a:cubicBezTo>
                  <a:pt x="4823816" y="14681"/>
                  <a:pt x="4831024" y="15651"/>
                  <a:pt x="4835911" y="17203"/>
                </a:cubicBezTo>
                <a:cubicBezTo>
                  <a:pt x="4838467" y="17980"/>
                  <a:pt x="4841956" y="21668"/>
                  <a:pt x="4841026" y="22832"/>
                </a:cubicBezTo>
                <a:cubicBezTo>
                  <a:pt x="4837772" y="27490"/>
                  <a:pt x="4835676" y="22638"/>
                  <a:pt x="4832884" y="21862"/>
                </a:cubicBezTo>
                <a:cubicBezTo>
                  <a:pt x="4829399" y="20696"/>
                  <a:pt x="4823116" y="19920"/>
                  <a:pt x="4822884" y="18756"/>
                </a:cubicBezTo>
                <a:cubicBezTo>
                  <a:pt x="4821720" y="8663"/>
                  <a:pt x="4812184" y="12351"/>
                  <a:pt x="4805208" y="13904"/>
                </a:cubicBezTo>
                <a:cubicBezTo>
                  <a:pt x="4791252" y="17010"/>
                  <a:pt x="4804276" y="22445"/>
                  <a:pt x="4803347" y="26714"/>
                </a:cubicBezTo>
                <a:lnTo>
                  <a:pt x="4803810" y="27490"/>
                </a:lnTo>
                <a:cubicBezTo>
                  <a:pt x="4802417" y="29043"/>
                  <a:pt x="4798228" y="28460"/>
                  <a:pt x="4794043" y="25937"/>
                </a:cubicBezTo>
                <a:lnTo>
                  <a:pt x="4791715" y="23608"/>
                </a:lnTo>
                <a:cubicBezTo>
                  <a:pt x="4784272" y="16233"/>
                  <a:pt x="4781248" y="15261"/>
                  <a:pt x="4772408" y="19143"/>
                </a:cubicBezTo>
                <a:lnTo>
                  <a:pt x="4767060" y="21668"/>
                </a:lnTo>
                <a:cubicBezTo>
                  <a:pt x="4758452" y="23025"/>
                  <a:pt x="4754967" y="20892"/>
                  <a:pt x="4759386" y="17010"/>
                </a:cubicBezTo>
                <a:cubicBezTo>
                  <a:pt x="4763803" y="13128"/>
                  <a:pt x="4768223" y="510"/>
                  <a:pt x="4771246" y="510"/>
                </a:cubicBezTo>
                <a:cubicBezTo>
                  <a:pt x="4774505" y="510"/>
                  <a:pt x="4784504" y="1482"/>
                  <a:pt x="4783342" y="2452"/>
                </a:cubicBezTo>
                <a:cubicBezTo>
                  <a:pt x="4782179" y="3615"/>
                  <a:pt x="4785202" y="7497"/>
                  <a:pt x="4792646" y="8856"/>
                </a:cubicBezTo>
                <a:lnTo>
                  <a:pt x="4799856" y="4974"/>
                </a:lnTo>
                <a:cubicBezTo>
                  <a:pt x="4804741" y="2258"/>
                  <a:pt x="4816139" y="-1043"/>
                  <a:pt x="4817766" y="316"/>
                </a:cubicBezTo>
                <a:cubicBezTo>
                  <a:pt x="4824978" y="5557"/>
                  <a:pt x="4829630" y="122"/>
                  <a:pt x="4835212" y="12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AC6E6DAB-97CD-0502-338E-4048B638E8F9}"/>
              </a:ext>
            </a:extLst>
          </p:cNvPr>
          <p:cNvSpPr/>
          <p:nvPr/>
        </p:nvSpPr>
        <p:spPr>
          <a:xfrm>
            <a:off x="6155055" y="4915159"/>
            <a:ext cx="4909820" cy="769442"/>
          </a:xfrm>
          <a:custGeom>
            <a:avLst/>
            <a:gdLst>
              <a:gd name="connsiteX0" fmla="*/ 2917656 w 4953000"/>
              <a:gd name="connsiteY0" fmla="*/ 758474 h 769442"/>
              <a:gd name="connsiteX1" fmla="*/ 2933937 w 4953000"/>
              <a:gd name="connsiteY1" fmla="*/ 769150 h 769442"/>
              <a:gd name="connsiteX2" fmla="*/ 2909747 w 4953000"/>
              <a:gd name="connsiteY2" fmla="*/ 765268 h 769442"/>
              <a:gd name="connsiteX3" fmla="*/ 2917656 w 4953000"/>
              <a:gd name="connsiteY3" fmla="*/ 758474 h 769442"/>
              <a:gd name="connsiteX4" fmla="*/ 2480368 w 4953000"/>
              <a:gd name="connsiteY4" fmla="*/ 754787 h 769442"/>
              <a:gd name="connsiteX5" fmla="*/ 2475018 w 4953000"/>
              <a:gd name="connsiteY5" fmla="*/ 765657 h 769442"/>
              <a:gd name="connsiteX6" fmla="*/ 2463621 w 4953000"/>
              <a:gd name="connsiteY6" fmla="*/ 763328 h 769442"/>
              <a:gd name="connsiteX7" fmla="*/ 2462690 w 4953000"/>
              <a:gd name="connsiteY7" fmla="*/ 759639 h 769442"/>
              <a:gd name="connsiteX8" fmla="*/ 2465714 w 4953000"/>
              <a:gd name="connsiteY8" fmla="*/ 756534 h 769442"/>
              <a:gd name="connsiteX9" fmla="*/ 2637401 w 4953000"/>
              <a:gd name="connsiteY9" fmla="*/ 739184 h 769442"/>
              <a:gd name="connsiteX10" fmla="*/ 2637977 w 4953000"/>
              <a:gd name="connsiteY10" fmla="*/ 739393 h 769442"/>
              <a:gd name="connsiteX11" fmla="*/ 2637372 w 4953000"/>
              <a:gd name="connsiteY11" fmla="*/ 739453 h 769442"/>
              <a:gd name="connsiteX12" fmla="*/ 2646879 w 4953000"/>
              <a:gd name="connsiteY12" fmla="*/ 738507 h 769442"/>
              <a:gd name="connsiteX13" fmla="*/ 2642954 w 4953000"/>
              <a:gd name="connsiteY13" fmla="*/ 741199 h 769442"/>
              <a:gd name="connsiteX14" fmla="*/ 2637977 w 4953000"/>
              <a:gd name="connsiteY14" fmla="*/ 739393 h 769442"/>
              <a:gd name="connsiteX15" fmla="*/ 2631325 w 4953000"/>
              <a:gd name="connsiteY15" fmla="*/ 721985 h 769442"/>
              <a:gd name="connsiteX16" fmla="*/ 2638534 w 4953000"/>
              <a:gd name="connsiteY16" fmla="*/ 728972 h 769442"/>
              <a:gd name="connsiteX17" fmla="*/ 2637401 w 4953000"/>
              <a:gd name="connsiteY17" fmla="*/ 739184 h 769442"/>
              <a:gd name="connsiteX18" fmla="*/ 2632256 w 4953000"/>
              <a:gd name="connsiteY18" fmla="*/ 737317 h 769442"/>
              <a:gd name="connsiteX19" fmla="*/ 2626673 w 4953000"/>
              <a:gd name="connsiteY19" fmla="*/ 735184 h 769442"/>
              <a:gd name="connsiteX20" fmla="*/ 2619462 w 4953000"/>
              <a:gd name="connsiteY20" fmla="*/ 729553 h 769442"/>
              <a:gd name="connsiteX21" fmla="*/ 2619230 w 4953000"/>
              <a:gd name="connsiteY21" fmla="*/ 728196 h 769442"/>
              <a:gd name="connsiteX22" fmla="*/ 2631325 w 4953000"/>
              <a:gd name="connsiteY22" fmla="*/ 721985 h 769442"/>
              <a:gd name="connsiteX23" fmla="*/ 1699092 w 4953000"/>
              <a:gd name="connsiteY23" fmla="*/ 717107 h 769442"/>
              <a:gd name="connsiteX24" fmla="*/ 1710692 w 4953000"/>
              <a:gd name="connsiteY24" fmla="*/ 720236 h 769442"/>
              <a:gd name="connsiteX25" fmla="*/ 1713484 w 4953000"/>
              <a:gd name="connsiteY25" fmla="*/ 726254 h 769442"/>
              <a:gd name="connsiteX26" fmla="*/ 1703948 w 4953000"/>
              <a:gd name="connsiteY26" fmla="*/ 722566 h 769442"/>
              <a:gd name="connsiteX27" fmla="*/ 1688595 w 4953000"/>
              <a:gd name="connsiteY27" fmla="*/ 724312 h 769442"/>
              <a:gd name="connsiteX28" fmla="*/ 1688363 w 4953000"/>
              <a:gd name="connsiteY28" fmla="*/ 717324 h 769442"/>
              <a:gd name="connsiteX29" fmla="*/ 1699092 w 4953000"/>
              <a:gd name="connsiteY29" fmla="*/ 717107 h 769442"/>
              <a:gd name="connsiteX30" fmla="*/ 3451936 w 4953000"/>
              <a:gd name="connsiteY30" fmla="*/ 716550 h 769442"/>
              <a:gd name="connsiteX31" fmla="*/ 3457985 w 4953000"/>
              <a:gd name="connsiteY31" fmla="*/ 725673 h 769442"/>
              <a:gd name="connsiteX32" fmla="*/ 3444959 w 4953000"/>
              <a:gd name="connsiteY32" fmla="*/ 733631 h 769442"/>
              <a:gd name="connsiteX33" fmla="*/ 3441006 w 4953000"/>
              <a:gd name="connsiteY33" fmla="*/ 724120 h 769442"/>
              <a:gd name="connsiteX34" fmla="*/ 3451936 w 4953000"/>
              <a:gd name="connsiteY34" fmla="*/ 716550 h 769442"/>
              <a:gd name="connsiteX35" fmla="*/ 2951148 w 4953000"/>
              <a:gd name="connsiteY35" fmla="*/ 712859 h 769442"/>
              <a:gd name="connsiteX36" fmla="*/ 2959754 w 4953000"/>
              <a:gd name="connsiteY36" fmla="*/ 715189 h 769442"/>
              <a:gd name="connsiteX37" fmla="*/ 2957429 w 4953000"/>
              <a:gd name="connsiteY37" fmla="*/ 716937 h 769442"/>
              <a:gd name="connsiteX38" fmla="*/ 2957893 w 4953000"/>
              <a:gd name="connsiteY38" fmla="*/ 727224 h 769442"/>
              <a:gd name="connsiteX39" fmla="*/ 2965104 w 4953000"/>
              <a:gd name="connsiteY39" fmla="*/ 730912 h 769442"/>
              <a:gd name="connsiteX40" fmla="*/ 2954172 w 4953000"/>
              <a:gd name="connsiteY40" fmla="*/ 738287 h 769442"/>
              <a:gd name="connsiteX41" fmla="*/ 2950684 w 4953000"/>
              <a:gd name="connsiteY41" fmla="*/ 739453 h 769442"/>
              <a:gd name="connsiteX42" fmla="*/ 2945798 w 4953000"/>
              <a:gd name="connsiteY42" fmla="*/ 741006 h 769442"/>
              <a:gd name="connsiteX43" fmla="*/ 2943007 w 4953000"/>
              <a:gd name="connsiteY43" fmla="*/ 743139 h 769442"/>
              <a:gd name="connsiteX44" fmla="*/ 2937424 w 4953000"/>
              <a:gd name="connsiteY44" fmla="*/ 724506 h 769442"/>
              <a:gd name="connsiteX45" fmla="*/ 2943241 w 4953000"/>
              <a:gd name="connsiteY45" fmla="*/ 713442 h 769442"/>
              <a:gd name="connsiteX46" fmla="*/ 2946728 w 4953000"/>
              <a:gd name="connsiteY46" fmla="*/ 713249 h 769442"/>
              <a:gd name="connsiteX47" fmla="*/ 3874312 w 4953000"/>
              <a:gd name="connsiteY47" fmla="*/ 712668 h 769442"/>
              <a:gd name="connsiteX48" fmla="*/ 3884342 w 4953000"/>
              <a:gd name="connsiteY48" fmla="*/ 716550 h 769442"/>
              <a:gd name="connsiteX49" fmla="*/ 3888296 w 4953000"/>
              <a:gd name="connsiteY49" fmla="*/ 722372 h 769442"/>
              <a:gd name="connsiteX50" fmla="*/ 3887134 w 4953000"/>
              <a:gd name="connsiteY50" fmla="*/ 726643 h 769442"/>
              <a:gd name="connsiteX51" fmla="*/ 3878760 w 4953000"/>
              <a:gd name="connsiteY51" fmla="*/ 728196 h 769442"/>
              <a:gd name="connsiteX52" fmla="*/ 3872480 w 4953000"/>
              <a:gd name="connsiteY52" fmla="*/ 726643 h 769442"/>
              <a:gd name="connsiteX53" fmla="*/ 3865502 w 4953000"/>
              <a:gd name="connsiteY53" fmla="*/ 715774 h 769442"/>
              <a:gd name="connsiteX54" fmla="*/ 3874312 w 4953000"/>
              <a:gd name="connsiteY54" fmla="*/ 712668 h 769442"/>
              <a:gd name="connsiteX55" fmla="*/ 2863925 w 4953000"/>
              <a:gd name="connsiteY55" fmla="*/ 710532 h 769442"/>
              <a:gd name="connsiteX56" fmla="*/ 2864853 w 4953000"/>
              <a:gd name="connsiteY56" fmla="*/ 711113 h 769442"/>
              <a:gd name="connsiteX57" fmla="*/ 2878345 w 4953000"/>
              <a:gd name="connsiteY57" fmla="*/ 720043 h 769442"/>
              <a:gd name="connsiteX58" fmla="*/ 2903932 w 4953000"/>
              <a:gd name="connsiteY58" fmla="*/ 715384 h 769442"/>
              <a:gd name="connsiteX59" fmla="*/ 2906257 w 4953000"/>
              <a:gd name="connsiteY59" fmla="*/ 713055 h 769442"/>
              <a:gd name="connsiteX60" fmla="*/ 2920912 w 4953000"/>
              <a:gd name="connsiteY60" fmla="*/ 720236 h 769442"/>
              <a:gd name="connsiteX61" fmla="*/ 2919981 w 4953000"/>
              <a:gd name="connsiteY61" fmla="*/ 720626 h 769442"/>
              <a:gd name="connsiteX62" fmla="*/ 2905327 w 4953000"/>
              <a:gd name="connsiteY62" fmla="*/ 726837 h 769442"/>
              <a:gd name="connsiteX63" fmla="*/ 2910677 w 4953000"/>
              <a:gd name="connsiteY63" fmla="*/ 743918 h 769442"/>
              <a:gd name="connsiteX64" fmla="*/ 2906489 w 4953000"/>
              <a:gd name="connsiteY64" fmla="*/ 744111 h 769442"/>
              <a:gd name="connsiteX65" fmla="*/ 2893232 w 4953000"/>
              <a:gd name="connsiteY65" fmla="*/ 745081 h 769442"/>
              <a:gd name="connsiteX66" fmla="*/ 2860900 w 4953000"/>
              <a:gd name="connsiteY66" fmla="*/ 737900 h 769442"/>
              <a:gd name="connsiteX67" fmla="*/ 2859273 w 4953000"/>
              <a:gd name="connsiteY67" fmla="*/ 730719 h 769442"/>
              <a:gd name="connsiteX68" fmla="*/ 2858108 w 4953000"/>
              <a:gd name="connsiteY68" fmla="*/ 725088 h 769442"/>
              <a:gd name="connsiteX69" fmla="*/ 2856016 w 4953000"/>
              <a:gd name="connsiteY69" fmla="*/ 713442 h 769442"/>
              <a:gd name="connsiteX70" fmla="*/ 2863925 w 4953000"/>
              <a:gd name="connsiteY70" fmla="*/ 710532 h 769442"/>
              <a:gd name="connsiteX71" fmla="*/ 1874211 w 4953000"/>
              <a:gd name="connsiteY71" fmla="*/ 709949 h 769442"/>
              <a:gd name="connsiteX72" fmla="*/ 1897239 w 4953000"/>
              <a:gd name="connsiteY72" fmla="*/ 714801 h 769442"/>
              <a:gd name="connsiteX73" fmla="*/ 1898868 w 4953000"/>
              <a:gd name="connsiteY73" fmla="*/ 717714 h 769442"/>
              <a:gd name="connsiteX74" fmla="*/ 1900729 w 4953000"/>
              <a:gd name="connsiteY74" fmla="*/ 724895 h 769442"/>
              <a:gd name="connsiteX75" fmla="*/ 1895610 w 4953000"/>
              <a:gd name="connsiteY75" fmla="*/ 726060 h 769442"/>
              <a:gd name="connsiteX76" fmla="*/ 1885376 w 4953000"/>
              <a:gd name="connsiteY76" fmla="*/ 718490 h 769442"/>
              <a:gd name="connsiteX77" fmla="*/ 1884678 w 4953000"/>
              <a:gd name="connsiteY77" fmla="*/ 717714 h 769442"/>
              <a:gd name="connsiteX78" fmla="*/ 1880724 w 4953000"/>
              <a:gd name="connsiteY78" fmla="*/ 713249 h 769442"/>
              <a:gd name="connsiteX79" fmla="*/ 1879330 w 4953000"/>
              <a:gd name="connsiteY79" fmla="*/ 714221 h 769442"/>
              <a:gd name="connsiteX80" fmla="*/ 1869559 w 4953000"/>
              <a:gd name="connsiteY80" fmla="*/ 721596 h 769442"/>
              <a:gd name="connsiteX81" fmla="*/ 1874211 w 4953000"/>
              <a:gd name="connsiteY81" fmla="*/ 709949 h 769442"/>
              <a:gd name="connsiteX82" fmla="*/ 2375233 w 4953000"/>
              <a:gd name="connsiteY82" fmla="*/ 709173 h 769442"/>
              <a:gd name="connsiteX83" fmla="*/ 2378256 w 4953000"/>
              <a:gd name="connsiteY83" fmla="*/ 718296 h 769442"/>
              <a:gd name="connsiteX84" fmla="*/ 2385699 w 4953000"/>
              <a:gd name="connsiteY84" fmla="*/ 737511 h 769442"/>
              <a:gd name="connsiteX85" fmla="*/ 2389885 w 4953000"/>
              <a:gd name="connsiteY85" fmla="*/ 734601 h 769442"/>
              <a:gd name="connsiteX86" fmla="*/ 2393609 w 4953000"/>
              <a:gd name="connsiteY86" fmla="*/ 723148 h 769442"/>
              <a:gd name="connsiteX87" fmla="*/ 2395470 w 4953000"/>
              <a:gd name="connsiteY87" fmla="*/ 719656 h 769442"/>
              <a:gd name="connsiteX88" fmla="*/ 2409191 w 4953000"/>
              <a:gd name="connsiteY88" fmla="*/ 719266 h 769442"/>
              <a:gd name="connsiteX89" fmla="*/ 2406634 w 4953000"/>
              <a:gd name="connsiteY89" fmla="*/ 728583 h 769442"/>
              <a:gd name="connsiteX90" fmla="*/ 2385699 w 4953000"/>
              <a:gd name="connsiteY90" fmla="*/ 743335 h 769442"/>
              <a:gd name="connsiteX91" fmla="*/ 2379650 w 4953000"/>
              <a:gd name="connsiteY91" fmla="*/ 743335 h 769442"/>
              <a:gd name="connsiteX92" fmla="*/ 2359648 w 4953000"/>
              <a:gd name="connsiteY92" fmla="*/ 743335 h 769442"/>
              <a:gd name="connsiteX93" fmla="*/ 2341504 w 4953000"/>
              <a:gd name="connsiteY93" fmla="*/ 741393 h 769442"/>
              <a:gd name="connsiteX94" fmla="*/ 2331272 w 4953000"/>
              <a:gd name="connsiteY94" fmla="*/ 737317 h 769442"/>
              <a:gd name="connsiteX95" fmla="*/ 2328945 w 4953000"/>
              <a:gd name="connsiteY95" fmla="*/ 728972 h 769442"/>
              <a:gd name="connsiteX96" fmla="*/ 2312198 w 4953000"/>
              <a:gd name="connsiteY96" fmla="*/ 731882 h 769442"/>
              <a:gd name="connsiteX97" fmla="*/ 2311731 w 4953000"/>
              <a:gd name="connsiteY97" fmla="*/ 730523 h 769442"/>
              <a:gd name="connsiteX98" fmla="*/ 2313826 w 4953000"/>
              <a:gd name="connsiteY98" fmla="*/ 727030 h 769442"/>
              <a:gd name="connsiteX99" fmla="*/ 2334759 w 4953000"/>
              <a:gd name="connsiteY99" fmla="*/ 727224 h 769442"/>
              <a:gd name="connsiteX100" fmla="*/ 2364998 w 4953000"/>
              <a:gd name="connsiteY100" fmla="*/ 732659 h 769442"/>
              <a:gd name="connsiteX101" fmla="*/ 2375233 w 4953000"/>
              <a:gd name="connsiteY101" fmla="*/ 709173 h 769442"/>
              <a:gd name="connsiteX102" fmla="*/ 3944818 w 4953000"/>
              <a:gd name="connsiteY102" fmla="*/ 703934 h 769442"/>
              <a:gd name="connsiteX103" fmla="*/ 3962728 w 4953000"/>
              <a:gd name="connsiteY103" fmla="*/ 721791 h 769442"/>
              <a:gd name="connsiteX104" fmla="*/ 3945746 w 4953000"/>
              <a:gd name="connsiteY104" fmla="*/ 724897 h 769442"/>
              <a:gd name="connsiteX105" fmla="*/ 3949236 w 4953000"/>
              <a:gd name="connsiteY105" fmla="*/ 709756 h 769442"/>
              <a:gd name="connsiteX106" fmla="*/ 3940166 w 4953000"/>
              <a:gd name="connsiteY106" fmla="*/ 705680 h 769442"/>
              <a:gd name="connsiteX107" fmla="*/ 3942260 w 4953000"/>
              <a:gd name="connsiteY107" fmla="*/ 704904 h 769442"/>
              <a:gd name="connsiteX108" fmla="*/ 2106113 w 4953000"/>
              <a:gd name="connsiteY108" fmla="*/ 701798 h 769442"/>
              <a:gd name="connsiteX109" fmla="*/ 2120303 w 4953000"/>
              <a:gd name="connsiteY109" fmla="*/ 707427 h 769442"/>
              <a:gd name="connsiteX110" fmla="*/ 2128677 w 4953000"/>
              <a:gd name="connsiteY110" fmla="*/ 722955 h 769442"/>
              <a:gd name="connsiteX111" fmla="*/ 2131002 w 4953000"/>
              <a:gd name="connsiteY111" fmla="*/ 722955 h 769442"/>
              <a:gd name="connsiteX112" fmla="*/ 2134259 w 4953000"/>
              <a:gd name="connsiteY112" fmla="*/ 722761 h 769442"/>
              <a:gd name="connsiteX113" fmla="*/ 2137514 w 4953000"/>
              <a:gd name="connsiteY113" fmla="*/ 730332 h 769442"/>
              <a:gd name="connsiteX114" fmla="*/ 2135654 w 4953000"/>
              <a:gd name="connsiteY114" fmla="*/ 730332 h 769442"/>
              <a:gd name="connsiteX115" fmla="*/ 2087505 w 4953000"/>
              <a:gd name="connsiteY115" fmla="*/ 730912 h 769442"/>
              <a:gd name="connsiteX116" fmla="*/ 2077737 w 4953000"/>
              <a:gd name="connsiteY116" fmla="*/ 735960 h 769442"/>
              <a:gd name="connsiteX117" fmla="*/ 2077505 w 4953000"/>
              <a:gd name="connsiteY117" fmla="*/ 737513 h 769442"/>
              <a:gd name="connsiteX118" fmla="*/ 2073085 w 4953000"/>
              <a:gd name="connsiteY118" fmla="*/ 730525 h 769442"/>
              <a:gd name="connsiteX119" fmla="*/ 2081690 w 4953000"/>
              <a:gd name="connsiteY119" fmla="*/ 725867 h 769442"/>
              <a:gd name="connsiteX120" fmla="*/ 2085412 w 4953000"/>
              <a:gd name="connsiteY120" fmla="*/ 723925 h 769442"/>
              <a:gd name="connsiteX121" fmla="*/ 2099368 w 4953000"/>
              <a:gd name="connsiteY121" fmla="*/ 721208 h 769442"/>
              <a:gd name="connsiteX122" fmla="*/ 2107510 w 4953000"/>
              <a:gd name="connsiteY122" fmla="*/ 705874 h 769442"/>
              <a:gd name="connsiteX123" fmla="*/ 2106113 w 4953000"/>
              <a:gd name="connsiteY123" fmla="*/ 701798 h 769442"/>
              <a:gd name="connsiteX124" fmla="*/ 2442222 w 4953000"/>
              <a:gd name="connsiteY124" fmla="*/ 689180 h 769442"/>
              <a:gd name="connsiteX125" fmla="*/ 2443152 w 4953000"/>
              <a:gd name="connsiteY125" fmla="*/ 689763 h 769442"/>
              <a:gd name="connsiteX126" fmla="*/ 2449897 w 4953000"/>
              <a:gd name="connsiteY126" fmla="*/ 696168 h 769442"/>
              <a:gd name="connsiteX127" fmla="*/ 2457572 w 4953000"/>
              <a:gd name="connsiteY127" fmla="*/ 700246 h 769442"/>
              <a:gd name="connsiteX128" fmla="*/ 2465247 w 4953000"/>
              <a:gd name="connsiteY128" fmla="*/ 699663 h 769442"/>
              <a:gd name="connsiteX129" fmla="*/ 2479438 w 4953000"/>
              <a:gd name="connsiteY129" fmla="*/ 694034 h 769442"/>
              <a:gd name="connsiteX130" fmla="*/ 2489672 w 4953000"/>
              <a:gd name="connsiteY130" fmla="*/ 702768 h 769442"/>
              <a:gd name="connsiteX131" fmla="*/ 2482693 w 4953000"/>
              <a:gd name="connsiteY131" fmla="*/ 705291 h 769442"/>
              <a:gd name="connsiteX132" fmla="*/ 2475018 w 4953000"/>
              <a:gd name="connsiteY132" fmla="*/ 708009 h 769442"/>
              <a:gd name="connsiteX133" fmla="*/ 2454317 w 4953000"/>
              <a:gd name="connsiteY133" fmla="*/ 716937 h 769442"/>
              <a:gd name="connsiteX134" fmla="*/ 2450828 w 4953000"/>
              <a:gd name="connsiteY134" fmla="*/ 716550 h 769442"/>
              <a:gd name="connsiteX135" fmla="*/ 2446176 w 4953000"/>
              <a:gd name="connsiteY135" fmla="*/ 715967 h 769442"/>
              <a:gd name="connsiteX136" fmla="*/ 2436405 w 4953000"/>
              <a:gd name="connsiteY136" fmla="*/ 709367 h 769442"/>
              <a:gd name="connsiteX137" fmla="*/ 2419426 w 4953000"/>
              <a:gd name="connsiteY137" fmla="*/ 705291 h 769442"/>
              <a:gd name="connsiteX138" fmla="*/ 2384070 w 4953000"/>
              <a:gd name="connsiteY138" fmla="*/ 700633 h 769442"/>
              <a:gd name="connsiteX139" fmla="*/ 2391514 w 4953000"/>
              <a:gd name="connsiteY139" fmla="*/ 701022 h 769442"/>
              <a:gd name="connsiteX140" fmla="*/ 2406400 w 4953000"/>
              <a:gd name="connsiteY140" fmla="*/ 701992 h 769442"/>
              <a:gd name="connsiteX141" fmla="*/ 2418727 w 4953000"/>
              <a:gd name="connsiteY141" fmla="*/ 690733 h 769442"/>
              <a:gd name="connsiteX142" fmla="*/ 2430358 w 4953000"/>
              <a:gd name="connsiteY142" fmla="*/ 694811 h 769442"/>
              <a:gd name="connsiteX143" fmla="*/ 2442222 w 4953000"/>
              <a:gd name="connsiteY143" fmla="*/ 689180 h 769442"/>
              <a:gd name="connsiteX144" fmla="*/ 3551491 w 4953000"/>
              <a:gd name="connsiteY144" fmla="*/ 688599 h 769442"/>
              <a:gd name="connsiteX145" fmla="*/ 3551024 w 4953000"/>
              <a:gd name="connsiteY145" fmla="*/ 691122 h 769442"/>
              <a:gd name="connsiteX146" fmla="*/ 3550560 w 4953000"/>
              <a:gd name="connsiteY146" fmla="*/ 693645 h 769442"/>
              <a:gd name="connsiteX147" fmla="*/ 3547770 w 4953000"/>
              <a:gd name="connsiteY147" fmla="*/ 700246 h 769442"/>
              <a:gd name="connsiteX148" fmla="*/ 3549164 w 4953000"/>
              <a:gd name="connsiteY148" fmla="*/ 700633 h 769442"/>
              <a:gd name="connsiteX149" fmla="*/ 3563352 w 4953000"/>
              <a:gd name="connsiteY149" fmla="*/ 704708 h 769442"/>
              <a:gd name="connsiteX150" fmla="*/ 3560795 w 4953000"/>
              <a:gd name="connsiteY150" fmla="*/ 715578 h 769442"/>
              <a:gd name="connsiteX151" fmla="*/ 3532416 w 4953000"/>
              <a:gd name="connsiteY151" fmla="*/ 702768 h 769442"/>
              <a:gd name="connsiteX152" fmla="*/ 3520788 w 4953000"/>
              <a:gd name="connsiteY152" fmla="*/ 706457 h 769442"/>
              <a:gd name="connsiteX153" fmla="*/ 3516136 w 4953000"/>
              <a:gd name="connsiteY153" fmla="*/ 708979 h 769442"/>
              <a:gd name="connsiteX154" fmla="*/ 3509156 w 4953000"/>
              <a:gd name="connsiteY154" fmla="*/ 710143 h 769442"/>
              <a:gd name="connsiteX155" fmla="*/ 3504739 w 4953000"/>
              <a:gd name="connsiteY155" fmla="*/ 707620 h 769442"/>
              <a:gd name="connsiteX156" fmla="*/ 3523811 w 4953000"/>
              <a:gd name="connsiteY156" fmla="*/ 693062 h 769442"/>
              <a:gd name="connsiteX157" fmla="*/ 3531254 w 4953000"/>
              <a:gd name="connsiteY157" fmla="*/ 691705 h 769442"/>
              <a:gd name="connsiteX158" fmla="*/ 3537535 w 4953000"/>
              <a:gd name="connsiteY158" fmla="*/ 690540 h 769442"/>
              <a:gd name="connsiteX159" fmla="*/ 3551491 w 4953000"/>
              <a:gd name="connsiteY159" fmla="*/ 688599 h 769442"/>
              <a:gd name="connsiteX160" fmla="*/ 3592194 w 4953000"/>
              <a:gd name="connsiteY160" fmla="*/ 688210 h 769442"/>
              <a:gd name="connsiteX161" fmla="*/ 3606150 w 4953000"/>
              <a:gd name="connsiteY161" fmla="*/ 689374 h 769442"/>
              <a:gd name="connsiteX162" fmla="*/ 3626155 w 4953000"/>
              <a:gd name="connsiteY162" fmla="*/ 689567 h 769442"/>
              <a:gd name="connsiteX163" fmla="*/ 3638714 w 4953000"/>
              <a:gd name="connsiteY163" fmla="*/ 705095 h 769442"/>
              <a:gd name="connsiteX164" fmla="*/ 3640575 w 4953000"/>
              <a:gd name="connsiteY164" fmla="*/ 708784 h 769442"/>
              <a:gd name="connsiteX165" fmla="*/ 3627782 w 4953000"/>
              <a:gd name="connsiteY165" fmla="*/ 706068 h 769442"/>
              <a:gd name="connsiteX166" fmla="*/ 3623362 w 4953000"/>
              <a:gd name="connsiteY166" fmla="*/ 700633 h 769442"/>
              <a:gd name="connsiteX167" fmla="*/ 3607312 w 4953000"/>
              <a:gd name="connsiteY167" fmla="*/ 696361 h 769442"/>
              <a:gd name="connsiteX168" fmla="*/ 3601266 w 4953000"/>
              <a:gd name="connsiteY168" fmla="*/ 704319 h 769442"/>
              <a:gd name="connsiteX169" fmla="*/ 3599638 w 4953000"/>
              <a:gd name="connsiteY169" fmla="*/ 707425 h 769442"/>
              <a:gd name="connsiteX170" fmla="*/ 3589870 w 4953000"/>
              <a:gd name="connsiteY170" fmla="*/ 709367 h 769442"/>
              <a:gd name="connsiteX171" fmla="*/ 3587542 w 4953000"/>
              <a:gd name="connsiteY171" fmla="*/ 690733 h 769442"/>
              <a:gd name="connsiteX172" fmla="*/ 1315507 w 4953000"/>
              <a:gd name="connsiteY172" fmla="*/ 675788 h 769442"/>
              <a:gd name="connsiteX173" fmla="*/ 1349932 w 4953000"/>
              <a:gd name="connsiteY173" fmla="*/ 683745 h 769442"/>
              <a:gd name="connsiteX174" fmla="*/ 1335744 w 4953000"/>
              <a:gd name="connsiteY174" fmla="*/ 691705 h 769442"/>
              <a:gd name="connsiteX175" fmla="*/ 1335512 w 4953000"/>
              <a:gd name="connsiteY175" fmla="*/ 682582 h 769442"/>
              <a:gd name="connsiteX176" fmla="*/ 1329231 w 4953000"/>
              <a:gd name="connsiteY176" fmla="*/ 679476 h 769442"/>
              <a:gd name="connsiteX177" fmla="*/ 1545545 w 4953000"/>
              <a:gd name="connsiteY177" fmla="*/ 667247 h 769442"/>
              <a:gd name="connsiteX178" fmla="*/ 1553455 w 4953000"/>
              <a:gd name="connsiteY178" fmla="*/ 667441 h 769442"/>
              <a:gd name="connsiteX179" fmla="*/ 1560898 w 4953000"/>
              <a:gd name="connsiteY179" fmla="*/ 675011 h 769442"/>
              <a:gd name="connsiteX180" fmla="*/ 1569272 w 4953000"/>
              <a:gd name="connsiteY180" fmla="*/ 691510 h 769442"/>
              <a:gd name="connsiteX181" fmla="*/ 1556478 w 4953000"/>
              <a:gd name="connsiteY181" fmla="*/ 683941 h 769442"/>
              <a:gd name="connsiteX182" fmla="*/ 1553919 w 4953000"/>
              <a:gd name="connsiteY182" fmla="*/ 680446 h 769442"/>
              <a:gd name="connsiteX183" fmla="*/ 1543452 w 4953000"/>
              <a:gd name="connsiteY183" fmla="*/ 672682 h 769442"/>
              <a:gd name="connsiteX184" fmla="*/ 1545545 w 4953000"/>
              <a:gd name="connsiteY184" fmla="*/ 667247 h 769442"/>
              <a:gd name="connsiteX185" fmla="*/ 2787400 w 4953000"/>
              <a:gd name="connsiteY185" fmla="*/ 661812 h 769442"/>
              <a:gd name="connsiteX186" fmla="*/ 2786702 w 4953000"/>
              <a:gd name="connsiteY186" fmla="*/ 662589 h 769442"/>
              <a:gd name="connsiteX187" fmla="*/ 2783911 w 4953000"/>
              <a:gd name="connsiteY187" fmla="*/ 667830 h 769442"/>
              <a:gd name="connsiteX188" fmla="*/ 2804380 w 4953000"/>
              <a:gd name="connsiteY188" fmla="*/ 683941 h 769442"/>
              <a:gd name="connsiteX189" fmla="*/ 2806939 w 4953000"/>
              <a:gd name="connsiteY189" fmla="*/ 684718 h 769442"/>
              <a:gd name="connsiteX190" fmla="*/ 2798099 w 4953000"/>
              <a:gd name="connsiteY190" fmla="*/ 687240 h 769442"/>
              <a:gd name="connsiteX191" fmla="*/ 2784841 w 4953000"/>
              <a:gd name="connsiteY191" fmla="*/ 698693 h 769442"/>
              <a:gd name="connsiteX192" fmla="*/ 2792751 w 4953000"/>
              <a:gd name="connsiteY192" fmla="*/ 704321 h 769442"/>
              <a:gd name="connsiteX193" fmla="*/ 2791122 w 4953000"/>
              <a:gd name="connsiteY193" fmla="*/ 711891 h 769442"/>
              <a:gd name="connsiteX194" fmla="*/ 2818568 w 4953000"/>
              <a:gd name="connsiteY194" fmla="*/ 717520 h 769442"/>
              <a:gd name="connsiteX195" fmla="*/ 2826941 w 4953000"/>
              <a:gd name="connsiteY195" fmla="*/ 713638 h 769442"/>
              <a:gd name="connsiteX196" fmla="*/ 2813916 w 4953000"/>
              <a:gd name="connsiteY196" fmla="*/ 704710 h 769442"/>
              <a:gd name="connsiteX197" fmla="*/ 2816941 w 4953000"/>
              <a:gd name="connsiteY197" fmla="*/ 695198 h 769442"/>
              <a:gd name="connsiteX198" fmla="*/ 2821127 w 4953000"/>
              <a:gd name="connsiteY198" fmla="*/ 691122 h 769442"/>
              <a:gd name="connsiteX199" fmla="*/ 2827408 w 4953000"/>
              <a:gd name="connsiteY199" fmla="*/ 688017 h 769442"/>
              <a:gd name="connsiteX200" fmla="*/ 2850436 w 4953000"/>
              <a:gd name="connsiteY200" fmla="*/ 682582 h 769442"/>
              <a:gd name="connsiteX201" fmla="*/ 2852062 w 4953000"/>
              <a:gd name="connsiteY201" fmla="*/ 681418 h 769442"/>
              <a:gd name="connsiteX202" fmla="*/ 2849271 w 4953000"/>
              <a:gd name="connsiteY202" fmla="*/ 677730 h 769442"/>
              <a:gd name="connsiteX203" fmla="*/ 2835083 w 4953000"/>
              <a:gd name="connsiteY203" fmla="*/ 669966 h 769442"/>
              <a:gd name="connsiteX204" fmla="*/ 2824384 w 4953000"/>
              <a:gd name="connsiteY204" fmla="*/ 670353 h 769442"/>
              <a:gd name="connsiteX205" fmla="*/ 2812521 w 4953000"/>
              <a:gd name="connsiteY205" fmla="*/ 670936 h 769442"/>
              <a:gd name="connsiteX206" fmla="*/ 2787400 w 4953000"/>
              <a:gd name="connsiteY206" fmla="*/ 661812 h 769442"/>
              <a:gd name="connsiteX207" fmla="*/ 1769455 w 4953000"/>
              <a:gd name="connsiteY207" fmla="*/ 658876 h 769442"/>
              <a:gd name="connsiteX208" fmla="*/ 1776986 w 4953000"/>
              <a:gd name="connsiteY208" fmla="*/ 659871 h 769442"/>
              <a:gd name="connsiteX209" fmla="*/ 1772566 w 4953000"/>
              <a:gd name="connsiteY209" fmla="*/ 663559 h 769442"/>
              <a:gd name="connsiteX210" fmla="*/ 1763494 w 4953000"/>
              <a:gd name="connsiteY210" fmla="*/ 669381 h 769442"/>
              <a:gd name="connsiteX211" fmla="*/ 1776754 w 4953000"/>
              <a:gd name="connsiteY211" fmla="*/ 668994 h 769442"/>
              <a:gd name="connsiteX212" fmla="*/ 1783032 w 4953000"/>
              <a:gd name="connsiteY212" fmla="*/ 668217 h 769442"/>
              <a:gd name="connsiteX213" fmla="*/ 1788382 w 4953000"/>
              <a:gd name="connsiteY213" fmla="*/ 669770 h 769442"/>
              <a:gd name="connsiteX214" fmla="*/ 1789081 w 4953000"/>
              <a:gd name="connsiteY214" fmla="*/ 670547 h 769442"/>
              <a:gd name="connsiteX215" fmla="*/ 1786058 w 4953000"/>
              <a:gd name="connsiteY215" fmla="*/ 675011 h 769442"/>
              <a:gd name="connsiteX216" fmla="*/ 1785359 w 4953000"/>
              <a:gd name="connsiteY216" fmla="*/ 675011 h 769442"/>
              <a:gd name="connsiteX217" fmla="*/ 1776986 w 4953000"/>
              <a:gd name="connsiteY217" fmla="*/ 675205 h 769442"/>
              <a:gd name="connsiteX218" fmla="*/ 1756749 w 4953000"/>
              <a:gd name="connsiteY218" fmla="*/ 670547 h 769442"/>
              <a:gd name="connsiteX219" fmla="*/ 1757911 w 4953000"/>
              <a:gd name="connsiteY219" fmla="*/ 658901 h 769442"/>
              <a:gd name="connsiteX220" fmla="*/ 1769455 w 4953000"/>
              <a:gd name="connsiteY220" fmla="*/ 658876 h 769442"/>
              <a:gd name="connsiteX221" fmla="*/ 2256606 w 4953000"/>
              <a:gd name="connsiteY221" fmla="*/ 655214 h 769442"/>
              <a:gd name="connsiteX222" fmla="*/ 2254977 w 4953000"/>
              <a:gd name="connsiteY222" fmla="*/ 656960 h 769442"/>
              <a:gd name="connsiteX223" fmla="*/ 2257770 w 4953000"/>
              <a:gd name="connsiteY223" fmla="*/ 662008 h 769442"/>
              <a:gd name="connsiteX224" fmla="*/ 2283123 w 4953000"/>
              <a:gd name="connsiteY224" fmla="*/ 670548 h 769442"/>
              <a:gd name="connsiteX225" fmla="*/ 2285216 w 4953000"/>
              <a:gd name="connsiteY225" fmla="*/ 671129 h 769442"/>
              <a:gd name="connsiteX226" fmla="*/ 2288474 w 4953000"/>
              <a:gd name="connsiteY226" fmla="*/ 662978 h 769442"/>
              <a:gd name="connsiteX227" fmla="*/ 2285914 w 4953000"/>
              <a:gd name="connsiteY227" fmla="*/ 662395 h 769442"/>
              <a:gd name="connsiteX228" fmla="*/ 2273121 w 4953000"/>
              <a:gd name="connsiteY228" fmla="*/ 656960 h 769442"/>
              <a:gd name="connsiteX229" fmla="*/ 2273121 w 4953000"/>
              <a:gd name="connsiteY229" fmla="*/ 655601 h 769442"/>
              <a:gd name="connsiteX230" fmla="*/ 2256606 w 4953000"/>
              <a:gd name="connsiteY230" fmla="*/ 655214 h 769442"/>
              <a:gd name="connsiteX231" fmla="*/ 1827459 w 4953000"/>
              <a:gd name="connsiteY231" fmla="*/ 654438 h 769442"/>
              <a:gd name="connsiteX232" fmla="*/ 1837459 w 4953000"/>
              <a:gd name="connsiteY232" fmla="*/ 664920 h 769442"/>
              <a:gd name="connsiteX233" fmla="*/ 1820248 w 4953000"/>
              <a:gd name="connsiteY233" fmla="*/ 687240 h 769442"/>
              <a:gd name="connsiteX234" fmla="*/ 1812573 w 4953000"/>
              <a:gd name="connsiteY234" fmla="*/ 680835 h 769442"/>
              <a:gd name="connsiteX235" fmla="*/ 1816990 w 4953000"/>
              <a:gd name="connsiteY235" fmla="*/ 674818 h 769442"/>
              <a:gd name="connsiteX236" fmla="*/ 1827459 w 4953000"/>
              <a:gd name="connsiteY236" fmla="*/ 654438 h 769442"/>
              <a:gd name="connsiteX237" fmla="*/ 2718783 w 4953000"/>
              <a:gd name="connsiteY237" fmla="*/ 653079 h 769442"/>
              <a:gd name="connsiteX238" fmla="*/ 2692500 w 4953000"/>
              <a:gd name="connsiteY238" fmla="*/ 657737 h 769442"/>
              <a:gd name="connsiteX239" fmla="*/ 2686451 w 4953000"/>
              <a:gd name="connsiteY239" fmla="*/ 657930 h 769442"/>
              <a:gd name="connsiteX240" fmla="*/ 2682964 w 4953000"/>
              <a:gd name="connsiteY240" fmla="*/ 662785 h 769442"/>
              <a:gd name="connsiteX241" fmla="*/ 2692033 w 4953000"/>
              <a:gd name="connsiteY241" fmla="*/ 666277 h 769442"/>
              <a:gd name="connsiteX242" fmla="*/ 2694824 w 4953000"/>
              <a:gd name="connsiteY242" fmla="*/ 666471 h 769442"/>
              <a:gd name="connsiteX243" fmla="*/ 2699711 w 4953000"/>
              <a:gd name="connsiteY243" fmla="*/ 668996 h 769442"/>
              <a:gd name="connsiteX244" fmla="*/ 2697850 w 4953000"/>
              <a:gd name="connsiteY244" fmla="*/ 671129 h 769442"/>
              <a:gd name="connsiteX245" fmla="*/ 2695755 w 4953000"/>
              <a:gd name="connsiteY245" fmla="*/ 673265 h 769442"/>
              <a:gd name="connsiteX246" fmla="*/ 2690172 w 4953000"/>
              <a:gd name="connsiteY246" fmla="*/ 678117 h 769442"/>
              <a:gd name="connsiteX247" fmla="*/ 2701572 w 4953000"/>
              <a:gd name="connsiteY247" fmla="*/ 678117 h 769442"/>
              <a:gd name="connsiteX248" fmla="*/ 2718783 w 4953000"/>
              <a:gd name="connsiteY248" fmla="*/ 653079 h 769442"/>
              <a:gd name="connsiteX249" fmla="*/ 1649286 w 4953000"/>
              <a:gd name="connsiteY249" fmla="*/ 650166 h 769442"/>
              <a:gd name="connsiteX250" fmla="*/ 1642773 w 4953000"/>
              <a:gd name="connsiteY250" fmla="*/ 654436 h 769442"/>
              <a:gd name="connsiteX251" fmla="*/ 1645332 w 4953000"/>
              <a:gd name="connsiteY251" fmla="*/ 682969 h 769442"/>
              <a:gd name="connsiteX252" fmla="*/ 1633933 w 4953000"/>
              <a:gd name="connsiteY252" fmla="*/ 681416 h 769442"/>
              <a:gd name="connsiteX253" fmla="*/ 1616256 w 4953000"/>
              <a:gd name="connsiteY253" fmla="*/ 656958 h 769442"/>
              <a:gd name="connsiteX254" fmla="*/ 1649286 w 4953000"/>
              <a:gd name="connsiteY254" fmla="*/ 650166 h 769442"/>
              <a:gd name="connsiteX255" fmla="*/ 2848399 w 4953000"/>
              <a:gd name="connsiteY255" fmla="*/ 643616 h 769442"/>
              <a:gd name="connsiteX256" fmla="*/ 2839967 w 4953000"/>
              <a:gd name="connsiteY256" fmla="*/ 645897 h 769442"/>
              <a:gd name="connsiteX257" fmla="*/ 2841364 w 4953000"/>
              <a:gd name="connsiteY257" fmla="*/ 647837 h 769442"/>
              <a:gd name="connsiteX258" fmla="*/ 2842992 w 4953000"/>
              <a:gd name="connsiteY258" fmla="*/ 650166 h 769442"/>
              <a:gd name="connsiteX259" fmla="*/ 2867647 w 4953000"/>
              <a:gd name="connsiteY259" fmla="*/ 658320 h 769442"/>
              <a:gd name="connsiteX260" fmla="*/ 2875788 w 4953000"/>
              <a:gd name="connsiteY260" fmla="*/ 652885 h 769442"/>
              <a:gd name="connsiteX261" fmla="*/ 2877649 w 4953000"/>
              <a:gd name="connsiteY261" fmla="*/ 647450 h 769442"/>
              <a:gd name="connsiteX262" fmla="*/ 2866252 w 4953000"/>
              <a:gd name="connsiteY262" fmla="*/ 645121 h 769442"/>
              <a:gd name="connsiteX263" fmla="*/ 2848399 w 4953000"/>
              <a:gd name="connsiteY263" fmla="*/ 643616 h 769442"/>
              <a:gd name="connsiteX264" fmla="*/ 2544798 w 4953000"/>
              <a:gd name="connsiteY264" fmla="*/ 637357 h 769442"/>
              <a:gd name="connsiteX265" fmla="*/ 2538752 w 4953000"/>
              <a:gd name="connsiteY265" fmla="*/ 643955 h 769442"/>
              <a:gd name="connsiteX266" fmla="*/ 2540146 w 4953000"/>
              <a:gd name="connsiteY266" fmla="*/ 644344 h 769442"/>
              <a:gd name="connsiteX267" fmla="*/ 2564104 w 4953000"/>
              <a:gd name="connsiteY267" fmla="*/ 664918 h 769442"/>
              <a:gd name="connsiteX268" fmla="*/ 2568988 w 4953000"/>
              <a:gd name="connsiteY268" fmla="*/ 666277 h 769442"/>
              <a:gd name="connsiteX269" fmla="*/ 2575269 w 4953000"/>
              <a:gd name="connsiteY269" fmla="*/ 663172 h 769442"/>
              <a:gd name="connsiteX270" fmla="*/ 2577594 w 4953000"/>
              <a:gd name="connsiteY270" fmla="*/ 656378 h 769442"/>
              <a:gd name="connsiteX271" fmla="*/ 2577130 w 4953000"/>
              <a:gd name="connsiteY271" fmla="*/ 641045 h 769442"/>
              <a:gd name="connsiteX272" fmla="*/ 2558986 w 4953000"/>
              <a:gd name="connsiteY272" fmla="*/ 645704 h 769442"/>
              <a:gd name="connsiteX273" fmla="*/ 2552708 w 4953000"/>
              <a:gd name="connsiteY273" fmla="*/ 640269 h 769442"/>
              <a:gd name="connsiteX274" fmla="*/ 2548288 w 4953000"/>
              <a:gd name="connsiteY274" fmla="*/ 637357 h 769442"/>
              <a:gd name="connsiteX275" fmla="*/ 3591266 w 4953000"/>
              <a:gd name="connsiteY275" fmla="*/ 636774 h 769442"/>
              <a:gd name="connsiteX276" fmla="*/ 3583356 w 4953000"/>
              <a:gd name="connsiteY276" fmla="*/ 638716 h 769442"/>
              <a:gd name="connsiteX277" fmla="*/ 3582893 w 4953000"/>
              <a:gd name="connsiteY277" fmla="*/ 642598 h 769442"/>
              <a:gd name="connsiteX278" fmla="*/ 3593359 w 4953000"/>
              <a:gd name="connsiteY278" fmla="*/ 653079 h 769442"/>
              <a:gd name="connsiteX279" fmla="*/ 3626854 w 4953000"/>
              <a:gd name="connsiteY279" fmla="*/ 647257 h 769442"/>
              <a:gd name="connsiteX280" fmla="*/ 3626155 w 4953000"/>
              <a:gd name="connsiteY280" fmla="*/ 647061 h 769442"/>
              <a:gd name="connsiteX281" fmla="*/ 3591266 w 4953000"/>
              <a:gd name="connsiteY281" fmla="*/ 636774 h 769442"/>
              <a:gd name="connsiteX282" fmla="*/ 3068613 w 4953000"/>
              <a:gd name="connsiteY282" fmla="*/ 636387 h 769442"/>
              <a:gd name="connsiteX283" fmla="*/ 3054657 w 4953000"/>
              <a:gd name="connsiteY283" fmla="*/ 636774 h 769442"/>
              <a:gd name="connsiteX284" fmla="*/ 3048144 w 4953000"/>
              <a:gd name="connsiteY284" fmla="*/ 639879 h 769442"/>
              <a:gd name="connsiteX285" fmla="*/ 3049075 w 4953000"/>
              <a:gd name="connsiteY285" fmla="*/ 643568 h 769442"/>
              <a:gd name="connsiteX286" fmla="*/ 3061868 w 4953000"/>
              <a:gd name="connsiteY286" fmla="*/ 648226 h 769442"/>
              <a:gd name="connsiteX287" fmla="*/ 3062799 w 4953000"/>
              <a:gd name="connsiteY287" fmla="*/ 656960 h 769442"/>
              <a:gd name="connsiteX288" fmla="*/ 3066288 w 4953000"/>
              <a:gd name="connsiteY288" fmla="*/ 658513 h 769442"/>
              <a:gd name="connsiteX289" fmla="*/ 3068613 w 4953000"/>
              <a:gd name="connsiteY289" fmla="*/ 636387 h 769442"/>
              <a:gd name="connsiteX290" fmla="*/ 2351506 w 4953000"/>
              <a:gd name="connsiteY290" fmla="*/ 624351 h 769442"/>
              <a:gd name="connsiteX291" fmla="*/ 2330574 w 4953000"/>
              <a:gd name="connsiteY291" fmla="*/ 626098 h 769442"/>
              <a:gd name="connsiteX292" fmla="*/ 2330342 w 4953000"/>
              <a:gd name="connsiteY292" fmla="*/ 627263 h 769442"/>
              <a:gd name="connsiteX293" fmla="*/ 2331736 w 4953000"/>
              <a:gd name="connsiteY293" fmla="*/ 630952 h 769442"/>
              <a:gd name="connsiteX294" fmla="*/ 2352437 w 4953000"/>
              <a:gd name="connsiteY294" fmla="*/ 632892 h 769442"/>
              <a:gd name="connsiteX295" fmla="*/ 2361045 w 4953000"/>
              <a:gd name="connsiteY295" fmla="*/ 638007 h 769442"/>
              <a:gd name="connsiteX296" fmla="*/ 2361741 w 4953000"/>
              <a:gd name="connsiteY296" fmla="*/ 639492 h 769442"/>
              <a:gd name="connsiteX297" fmla="*/ 2363924 w 4953000"/>
              <a:gd name="connsiteY297" fmla="*/ 655660 h 769442"/>
              <a:gd name="connsiteX298" fmla="*/ 2361975 w 4953000"/>
              <a:gd name="connsiteY298" fmla="*/ 666666 h 769442"/>
              <a:gd name="connsiteX299" fmla="*/ 2362207 w 4953000"/>
              <a:gd name="connsiteY299" fmla="*/ 668800 h 769442"/>
              <a:gd name="connsiteX300" fmla="*/ 2362671 w 4953000"/>
              <a:gd name="connsiteY300" fmla="*/ 669383 h 769442"/>
              <a:gd name="connsiteX301" fmla="*/ 2364476 w 4953000"/>
              <a:gd name="connsiteY301" fmla="*/ 659750 h 769442"/>
              <a:gd name="connsiteX302" fmla="*/ 2363924 w 4953000"/>
              <a:gd name="connsiteY302" fmla="*/ 655660 h 769442"/>
              <a:gd name="connsiteX303" fmla="*/ 2364998 w 4953000"/>
              <a:gd name="connsiteY303" fmla="*/ 649586 h 769442"/>
              <a:gd name="connsiteX304" fmla="*/ 2369184 w 4953000"/>
              <a:gd name="connsiteY304" fmla="*/ 646674 h 769442"/>
              <a:gd name="connsiteX305" fmla="*/ 2374302 w 4953000"/>
              <a:gd name="connsiteY305" fmla="*/ 647257 h 769442"/>
              <a:gd name="connsiteX306" fmla="*/ 2377792 w 4953000"/>
              <a:gd name="connsiteY306" fmla="*/ 649196 h 769442"/>
              <a:gd name="connsiteX307" fmla="*/ 2383431 w 4953000"/>
              <a:gd name="connsiteY307" fmla="*/ 656343 h 769442"/>
              <a:gd name="connsiteX308" fmla="*/ 2387328 w 4953000"/>
              <a:gd name="connsiteY308" fmla="*/ 662202 h 769442"/>
              <a:gd name="connsiteX309" fmla="*/ 2385467 w 4953000"/>
              <a:gd name="connsiteY309" fmla="*/ 659290 h 769442"/>
              <a:gd name="connsiteX310" fmla="*/ 2384070 w 4953000"/>
              <a:gd name="connsiteY310" fmla="*/ 657154 h 769442"/>
              <a:gd name="connsiteX311" fmla="*/ 2383431 w 4953000"/>
              <a:gd name="connsiteY311" fmla="*/ 656343 h 769442"/>
              <a:gd name="connsiteX312" fmla="*/ 2383372 w 4953000"/>
              <a:gd name="connsiteY312" fmla="*/ 656258 h 769442"/>
              <a:gd name="connsiteX313" fmla="*/ 2380171 w 4953000"/>
              <a:gd name="connsiteY313" fmla="*/ 646517 h 769442"/>
              <a:gd name="connsiteX314" fmla="*/ 2382908 w 4953000"/>
              <a:gd name="connsiteY314" fmla="*/ 647257 h 769442"/>
              <a:gd name="connsiteX315" fmla="*/ 2381978 w 4953000"/>
              <a:gd name="connsiteY315" fmla="*/ 634057 h 769442"/>
              <a:gd name="connsiteX316" fmla="*/ 2380117 w 4953000"/>
              <a:gd name="connsiteY316" fmla="*/ 632116 h 769442"/>
              <a:gd name="connsiteX317" fmla="*/ 2373140 w 4953000"/>
              <a:gd name="connsiteY317" fmla="*/ 625128 h 769442"/>
              <a:gd name="connsiteX318" fmla="*/ 2380171 w 4953000"/>
              <a:gd name="connsiteY318" fmla="*/ 646517 h 769442"/>
              <a:gd name="connsiteX319" fmla="*/ 2374302 w 4953000"/>
              <a:gd name="connsiteY319" fmla="*/ 644927 h 769442"/>
              <a:gd name="connsiteX320" fmla="*/ 2366161 w 4953000"/>
              <a:gd name="connsiteY320" fmla="*/ 641045 h 769442"/>
              <a:gd name="connsiteX321" fmla="*/ 2361045 w 4953000"/>
              <a:gd name="connsiteY321" fmla="*/ 638007 h 769442"/>
              <a:gd name="connsiteX322" fmla="*/ 2354967 w 4953000"/>
              <a:gd name="connsiteY322" fmla="*/ 625008 h 769442"/>
              <a:gd name="connsiteX323" fmla="*/ 2351506 w 4953000"/>
              <a:gd name="connsiteY323" fmla="*/ 624351 h 769442"/>
              <a:gd name="connsiteX324" fmla="*/ 2314525 w 4953000"/>
              <a:gd name="connsiteY324" fmla="*/ 623769 h 769442"/>
              <a:gd name="connsiteX325" fmla="*/ 2307778 w 4953000"/>
              <a:gd name="connsiteY325" fmla="*/ 630369 h 769442"/>
              <a:gd name="connsiteX326" fmla="*/ 2310105 w 4953000"/>
              <a:gd name="connsiteY326" fmla="*/ 631922 h 769442"/>
              <a:gd name="connsiteX327" fmla="*/ 2311734 w 4953000"/>
              <a:gd name="connsiteY327" fmla="*/ 633085 h 769442"/>
              <a:gd name="connsiteX328" fmla="*/ 2314525 w 4953000"/>
              <a:gd name="connsiteY328" fmla="*/ 635415 h 769442"/>
              <a:gd name="connsiteX329" fmla="*/ 2308942 w 4953000"/>
              <a:gd name="connsiteY329" fmla="*/ 641626 h 769442"/>
              <a:gd name="connsiteX330" fmla="*/ 2320339 w 4953000"/>
              <a:gd name="connsiteY330" fmla="*/ 644151 h 769442"/>
              <a:gd name="connsiteX331" fmla="*/ 2341970 w 4953000"/>
              <a:gd name="connsiteY331" fmla="*/ 655797 h 769442"/>
              <a:gd name="connsiteX332" fmla="*/ 2337318 w 4953000"/>
              <a:gd name="connsiteY332" fmla="*/ 648033 h 769442"/>
              <a:gd name="connsiteX333" fmla="*/ 2334759 w 4953000"/>
              <a:gd name="connsiteY333" fmla="*/ 642402 h 769442"/>
              <a:gd name="connsiteX334" fmla="*/ 2315687 w 4953000"/>
              <a:gd name="connsiteY334" fmla="*/ 624741 h 769442"/>
              <a:gd name="connsiteX335" fmla="*/ 909594 w 4953000"/>
              <a:gd name="connsiteY335" fmla="*/ 621238 h 769442"/>
              <a:gd name="connsiteX336" fmla="*/ 910783 w 4953000"/>
              <a:gd name="connsiteY336" fmla="*/ 624545 h 769442"/>
              <a:gd name="connsiteX337" fmla="*/ 900780 w 4953000"/>
              <a:gd name="connsiteY337" fmla="*/ 627844 h 769442"/>
              <a:gd name="connsiteX338" fmla="*/ 1895378 w 4953000"/>
              <a:gd name="connsiteY338" fmla="*/ 620080 h 769442"/>
              <a:gd name="connsiteX339" fmla="*/ 1898402 w 4953000"/>
              <a:gd name="connsiteY339" fmla="*/ 620080 h 769442"/>
              <a:gd name="connsiteX340" fmla="*/ 1900726 w 4953000"/>
              <a:gd name="connsiteY340" fmla="*/ 622797 h 769442"/>
              <a:gd name="connsiteX341" fmla="*/ 1913056 w 4953000"/>
              <a:gd name="connsiteY341" fmla="*/ 646089 h 769442"/>
              <a:gd name="connsiteX342" fmla="*/ 1948875 w 4953000"/>
              <a:gd name="connsiteY342" fmla="*/ 650360 h 769442"/>
              <a:gd name="connsiteX343" fmla="*/ 1964926 w 4953000"/>
              <a:gd name="connsiteY343" fmla="*/ 653853 h 769442"/>
              <a:gd name="connsiteX344" fmla="*/ 1971205 w 4953000"/>
              <a:gd name="connsiteY344" fmla="*/ 662589 h 769442"/>
              <a:gd name="connsiteX345" fmla="*/ 1973300 w 4953000"/>
              <a:gd name="connsiteY345" fmla="*/ 664529 h 769442"/>
              <a:gd name="connsiteX346" fmla="*/ 1967950 w 4953000"/>
              <a:gd name="connsiteY346" fmla="*/ 670740 h 769442"/>
              <a:gd name="connsiteX347" fmla="*/ 1950736 w 4953000"/>
              <a:gd name="connsiteY347" fmla="*/ 676758 h 769442"/>
              <a:gd name="connsiteX348" fmla="*/ 1960272 w 4953000"/>
              <a:gd name="connsiteY348" fmla="*/ 676175 h 769442"/>
              <a:gd name="connsiteX349" fmla="*/ 1970741 w 4953000"/>
              <a:gd name="connsiteY349" fmla="*/ 677340 h 769442"/>
              <a:gd name="connsiteX350" fmla="*/ 1977718 w 4953000"/>
              <a:gd name="connsiteY350" fmla="*/ 681027 h 769442"/>
              <a:gd name="connsiteX351" fmla="*/ 1981671 w 4953000"/>
              <a:gd name="connsiteY351" fmla="*/ 691120 h 769442"/>
              <a:gd name="connsiteX352" fmla="*/ 1978416 w 4953000"/>
              <a:gd name="connsiteY352" fmla="*/ 690540 h 769442"/>
              <a:gd name="connsiteX353" fmla="*/ 1973764 w 4953000"/>
              <a:gd name="connsiteY353" fmla="*/ 689763 h 769442"/>
              <a:gd name="connsiteX354" fmla="*/ 1945154 w 4953000"/>
              <a:gd name="connsiteY354" fmla="*/ 687238 h 769442"/>
              <a:gd name="connsiteX355" fmla="*/ 1903518 w 4953000"/>
              <a:gd name="connsiteY355" fmla="*/ 688597 h 769442"/>
              <a:gd name="connsiteX356" fmla="*/ 1901425 w 4953000"/>
              <a:gd name="connsiteY356" fmla="*/ 690344 h 769442"/>
              <a:gd name="connsiteX357" fmla="*/ 1885608 w 4953000"/>
              <a:gd name="connsiteY357" fmla="*/ 692480 h 769442"/>
              <a:gd name="connsiteX358" fmla="*/ 1884910 w 4953000"/>
              <a:gd name="connsiteY358" fmla="*/ 691897 h 769442"/>
              <a:gd name="connsiteX359" fmla="*/ 1870490 w 4953000"/>
              <a:gd name="connsiteY359" fmla="*/ 691316 h 769442"/>
              <a:gd name="connsiteX360" fmla="*/ 1868861 w 4953000"/>
              <a:gd name="connsiteY360" fmla="*/ 688987 h 769442"/>
              <a:gd name="connsiteX361" fmla="*/ 1866768 w 4953000"/>
              <a:gd name="connsiteY361" fmla="*/ 688791 h 769442"/>
              <a:gd name="connsiteX362" fmla="*/ 1852114 w 4953000"/>
              <a:gd name="connsiteY362" fmla="*/ 689763 h 769442"/>
              <a:gd name="connsiteX363" fmla="*/ 1864209 w 4953000"/>
              <a:gd name="connsiteY363" fmla="*/ 671323 h 769442"/>
              <a:gd name="connsiteX364" fmla="*/ 1881422 w 4953000"/>
              <a:gd name="connsiteY364" fmla="*/ 670353 h 769442"/>
              <a:gd name="connsiteX365" fmla="*/ 1909566 w 4953000"/>
              <a:gd name="connsiteY365" fmla="*/ 666664 h 769442"/>
              <a:gd name="connsiteX366" fmla="*/ 1914218 w 4953000"/>
              <a:gd name="connsiteY366" fmla="*/ 662782 h 769442"/>
              <a:gd name="connsiteX367" fmla="*/ 1909798 w 4953000"/>
              <a:gd name="connsiteY367" fmla="*/ 658511 h 769442"/>
              <a:gd name="connsiteX368" fmla="*/ 1893283 w 4953000"/>
              <a:gd name="connsiteY368" fmla="*/ 654629 h 769442"/>
              <a:gd name="connsiteX369" fmla="*/ 1884910 w 4953000"/>
              <a:gd name="connsiteY369" fmla="*/ 655018 h 769442"/>
              <a:gd name="connsiteX370" fmla="*/ 1870954 w 4953000"/>
              <a:gd name="connsiteY370" fmla="*/ 659094 h 769442"/>
              <a:gd name="connsiteX371" fmla="*/ 1846067 w 4953000"/>
              <a:gd name="connsiteY371" fmla="*/ 649584 h 769442"/>
              <a:gd name="connsiteX372" fmla="*/ 1854441 w 4953000"/>
              <a:gd name="connsiteY372" fmla="*/ 637161 h 769442"/>
              <a:gd name="connsiteX373" fmla="*/ 1857696 w 4953000"/>
              <a:gd name="connsiteY373" fmla="*/ 636772 h 769442"/>
              <a:gd name="connsiteX374" fmla="*/ 1874910 w 4953000"/>
              <a:gd name="connsiteY374" fmla="*/ 634249 h 769442"/>
              <a:gd name="connsiteX375" fmla="*/ 1877002 w 4953000"/>
              <a:gd name="connsiteY375" fmla="*/ 644149 h 769442"/>
              <a:gd name="connsiteX376" fmla="*/ 1879562 w 4953000"/>
              <a:gd name="connsiteY376" fmla="*/ 636578 h 769442"/>
              <a:gd name="connsiteX377" fmla="*/ 1895378 w 4953000"/>
              <a:gd name="connsiteY377" fmla="*/ 620080 h 769442"/>
              <a:gd name="connsiteX378" fmla="*/ 3403790 w 4953000"/>
              <a:gd name="connsiteY378" fmla="*/ 616200 h 769442"/>
              <a:gd name="connsiteX379" fmla="*/ 3393555 w 4953000"/>
              <a:gd name="connsiteY379" fmla="*/ 619306 h 769442"/>
              <a:gd name="connsiteX380" fmla="*/ 3390336 w 4953000"/>
              <a:gd name="connsiteY380" fmla="*/ 628034 h 769442"/>
              <a:gd name="connsiteX381" fmla="*/ 3378205 w 4953000"/>
              <a:gd name="connsiteY381" fmla="*/ 627651 h 769442"/>
              <a:gd name="connsiteX382" fmla="*/ 3389834 w 4953000"/>
              <a:gd name="connsiteY382" fmla="*/ 629399 h 769442"/>
              <a:gd name="connsiteX383" fmla="*/ 3390336 w 4953000"/>
              <a:gd name="connsiteY383" fmla="*/ 628034 h 769442"/>
              <a:gd name="connsiteX384" fmla="*/ 3402859 w 4953000"/>
              <a:gd name="connsiteY384" fmla="*/ 628427 h 769442"/>
              <a:gd name="connsiteX385" fmla="*/ 3405650 w 4953000"/>
              <a:gd name="connsiteY385" fmla="*/ 625517 h 769442"/>
              <a:gd name="connsiteX386" fmla="*/ 3403790 w 4953000"/>
              <a:gd name="connsiteY386" fmla="*/ 616200 h 769442"/>
              <a:gd name="connsiteX387" fmla="*/ 2651096 w 4953000"/>
              <a:gd name="connsiteY387" fmla="*/ 615424 h 769442"/>
              <a:gd name="connsiteX388" fmla="*/ 2645049 w 4953000"/>
              <a:gd name="connsiteY388" fmla="*/ 622605 h 769442"/>
              <a:gd name="connsiteX389" fmla="*/ 2647608 w 4953000"/>
              <a:gd name="connsiteY389" fmla="*/ 630176 h 769442"/>
              <a:gd name="connsiteX390" fmla="*/ 2660866 w 4953000"/>
              <a:gd name="connsiteY390" fmla="*/ 641432 h 769442"/>
              <a:gd name="connsiteX391" fmla="*/ 2663889 w 4953000"/>
              <a:gd name="connsiteY391" fmla="*/ 639686 h 769442"/>
              <a:gd name="connsiteX392" fmla="*/ 2675054 w 4953000"/>
              <a:gd name="connsiteY392" fmla="*/ 634834 h 769442"/>
              <a:gd name="connsiteX393" fmla="*/ 2669938 w 4953000"/>
              <a:gd name="connsiteY393" fmla="*/ 628040 h 769442"/>
              <a:gd name="connsiteX394" fmla="*/ 2657144 w 4953000"/>
              <a:gd name="connsiteY394" fmla="*/ 620470 h 769442"/>
              <a:gd name="connsiteX395" fmla="*/ 2651096 w 4953000"/>
              <a:gd name="connsiteY395" fmla="*/ 615424 h 769442"/>
              <a:gd name="connsiteX396" fmla="*/ 2271958 w 4953000"/>
              <a:gd name="connsiteY396" fmla="*/ 615424 h 769442"/>
              <a:gd name="connsiteX397" fmla="*/ 2254745 w 4953000"/>
              <a:gd name="connsiteY397" fmla="*/ 621052 h 769442"/>
              <a:gd name="connsiteX398" fmla="*/ 2249162 w 4953000"/>
              <a:gd name="connsiteY398" fmla="*/ 643955 h 769442"/>
              <a:gd name="connsiteX399" fmla="*/ 2258933 w 4953000"/>
              <a:gd name="connsiteY399" fmla="*/ 641822 h 769442"/>
              <a:gd name="connsiteX400" fmla="*/ 2259863 w 4953000"/>
              <a:gd name="connsiteY400" fmla="*/ 639492 h 769442"/>
              <a:gd name="connsiteX401" fmla="*/ 2275214 w 4953000"/>
              <a:gd name="connsiteY401" fmla="*/ 635415 h 769442"/>
              <a:gd name="connsiteX402" fmla="*/ 2279866 w 4953000"/>
              <a:gd name="connsiteY402" fmla="*/ 638133 h 769442"/>
              <a:gd name="connsiteX403" fmla="*/ 2288938 w 4953000"/>
              <a:gd name="connsiteY403" fmla="*/ 628233 h 769442"/>
              <a:gd name="connsiteX404" fmla="*/ 2288007 w 4953000"/>
              <a:gd name="connsiteY404" fmla="*/ 628233 h 769442"/>
              <a:gd name="connsiteX405" fmla="*/ 2277309 w 4953000"/>
              <a:gd name="connsiteY405" fmla="*/ 618917 h 769442"/>
              <a:gd name="connsiteX406" fmla="*/ 2277541 w 4953000"/>
              <a:gd name="connsiteY406" fmla="*/ 616200 h 769442"/>
              <a:gd name="connsiteX407" fmla="*/ 2271958 w 4953000"/>
              <a:gd name="connsiteY407" fmla="*/ 615424 h 769442"/>
              <a:gd name="connsiteX408" fmla="*/ 3808923 w 4953000"/>
              <a:gd name="connsiteY408" fmla="*/ 613457 h 769442"/>
              <a:gd name="connsiteX409" fmla="*/ 3802468 w 4953000"/>
              <a:gd name="connsiteY409" fmla="*/ 613675 h 769442"/>
              <a:gd name="connsiteX410" fmla="*/ 3797349 w 4953000"/>
              <a:gd name="connsiteY410" fmla="*/ 617170 h 769442"/>
              <a:gd name="connsiteX411" fmla="*/ 3788045 w 4953000"/>
              <a:gd name="connsiteY411" fmla="*/ 623381 h 769442"/>
              <a:gd name="connsiteX412" fmla="*/ 3803166 w 4953000"/>
              <a:gd name="connsiteY412" fmla="*/ 622799 h 769442"/>
              <a:gd name="connsiteX413" fmla="*/ 3812702 w 4953000"/>
              <a:gd name="connsiteY413" fmla="*/ 623575 h 769442"/>
              <a:gd name="connsiteX414" fmla="*/ 3818284 w 4953000"/>
              <a:gd name="connsiteY414" fmla="*/ 623964 h 769442"/>
              <a:gd name="connsiteX415" fmla="*/ 3829681 w 4953000"/>
              <a:gd name="connsiteY415" fmla="*/ 640656 h 769442"/>
              <a:gd name="connsiteX416" fmla="*/ 3841776 w 4953000"/>
              <a:gd name="connsiteY416" fmla="*/ 640849 h 769442"/>
              <a:gd name="connsiteX417" fmla="*/ 3845730 w 4953000"/>
              <a:gd name="connsiteY417" fmla="*/ 648033 h 769442"/>
              <a:gd name="connsiteX418" fmla="*/ 3835730 w 4953000"/>
              <a:gd name="connsiteY418" fmla="*/ 655214 h 769442"/>
              <a:gd name="connsiteX419" fmla="*/ 3852242 w 4953000"/>
              <a:gd name="connsiteY419" fmla="*/ 657737 h 769442"/>
              <a:gd name="connsiteX420" fmla="*/ 3853640 w 4953000"/>
              <a:gd name="connsiteY420" fmla="*/ 658126 h 769442"/>
              <a:gd name="connsiteX421" fmla="*/ 3858756 w 4953000"/>
              <a:gd name="connsiteY421" fmla="*/ 650362 h 769442"/>
              <a:gd name="connsiteX422" fmla="*/ 3833170 w 4953000"/>
              <a:gd name="connsiteY422" fmla="*/ 635027 h 769442"/>
              <a:gd name="connsiteX423" fmla="*/ 3834333 w 4953000"/>
              <a:gd name="connsiteY423" fmla="*/ 623188 h 769442"/>
              <a:gd name="connsiteX424" fmla="*/ 3828982 w 4953000"/>
              <a:gd name="connsiteY424" fmla="*/ 619693 h 769442"/>
              <a:gd name="connsiteX425" fmla="*/ 3810142 w 4953000"/>
              <a:gd name="connsiteY425" fmla="*/ 622992 h 769442"/>
              <a:gd name="connsiteX426" fmla="*/ 3808923 w 4953000"/>
              <a:gd name="connsiteY426" fmla="*/ 613457 h 769442"/>
              <a:gd name="connsiteX427" fmla="*/ 983586 w 4953000"/>
              <a:gd name="connsiteY427" fmla="*/ 610957 h 769442"/>
              <a:gd name="connsiteX428" fmla="*/ 990099 w 4953000"/>
              <a:gd name="connsiteY428" fmla="*/ 615035 h 769442"/>
              <a:gd name="connsiteX429" fmla="*/ 989864 w 4953000"/>
              <a:gd name="connsiteY429" fmla="*/ 617557 h 769442"/>
              <a:gd name="connsiteX430" fmla="*/ 978934 w 4953000"/>
              <a:gd name="connsiteY430" fmla="*/ 623575 h 769442"/>
              <a:gd name="connsiteX431" fmla="*/ 971955 w 4953000"/>
              <a:gd name="connsiteY431" fmla="*/ 624156 h 769442"/>
              <a:gd name="connsiteX432" fmla="*/ 969164 w 4953000"/>
              <a:gd name="connsiteY432" fmla="*/ 624351 h 769442"/>
              <a:gd name="connsiteX433" fmla="*/ 969862 w 4953000"/>
              <a:gd name="connsiteY433" fmla="*/ 630950 h 769442"/>
              <a:gd name="connsiteX434" fmla="*/ 972653 w 4953000"/>
              <a:gd name="connsiteY434" fmla="*/ 632309 h 769442"/>
              <a:gd name="connsiteX435" fmla="*/ 974048 w 4953000"/>
              <a:gd name="connsiteY435" fmla="*/ 633085 h 769442"/>
              <a:gd name="connsiteX436" fmla="*/ 971256 w 4953000"/>
              <a:gd name="connsiteY436" fmla="*/ 635608 h 769442"/>
              <a:gd name="connsiteX437" fmla="*/ 955906 w 4953000"/>
              <a:gd name="connsiteY437" fmla="*/ 624351 h 769442"/>
              <a:gd name="connsiteX438" fmla="*/ 959396 w 4953000"/>
              <a:gd name="connsiteY438" fmla="*/ 621633 h 769442"/>
              <a:gd name="connsiteX439" fmla="*/ 983586 w 4953000"/>
              <a:gd name="connsiteY439" fmla="*/ 610957 h 769442"/>
              <a:gd name="connsiteX440" fmla="*/ 1522752 w 4953000"/>
              <a:gd name="connsiteY440" fmla="*/ 606107 h 769442"/>
              <a:gd name="connsiteX441" fmla="*/ 1536241 w 4953000"/>
              <a:gd name="connsiteY441" fmla="*/ 606494 h 769442"/>
              <a:gd name="connsiteX442" fmla="*/ 1539731 w 4953000"/>
              <a:gd name="connsiteY442" fmla="*/ 610959 h 769442"/>
              <a:gd name="connsiteX443" fmla="*/ 1542988 w 4953000"/>
              <a:gd name="connsiteY443" fmla="*/ 620470 h 769442"/>
              <a:gd name="connsiteX444" fmla="*/ 1539963 w 4953000"/>
              <a:gd name="connsiteY444" fmla="*/ 623575 h 769442"/>
              <a:gd name="connsiteX445" fmla="*/ 1531821 w 4953000"/>
              <a:gd name="connsiteY445" fmla="*/ 622216 h 769442"/>
              <a:gd name="connsiteX446" fmla="*/ 1531125 w 4953000"/>
              <a:gd name="connsiteY446" fmla="*/ 616005 h 769442"/>
              <a:gd name="connsiteX447" fmla="*/ 1499724 w 4953000"/>
              <a:gd name="connsiteY447" fmla="*/ 607660 h 769442"/>
              <a:gd name="connsiteX448" fmla="*/ 1519960 w 4953000"/>
              <a:gd name="connsiteY448" fmla="*/ 606301 h 769442"/>
              <a:gd name="connsiteX449" fmla="*/ 1082295 w 4953000"/>
              <a:gd name="connsiteY449" fmla="*/ 603388 h 769442"/>
              <a:gd name="connsiteX450" fmla="*/ 1088023 w 4953000"/>
              <a:gd name="connsiteY450" fmla="*/ 607464 h 769442"/>
              <a:gd name="connsiteX451" fmla="*/ 1090348 w 4953000"/>
              <a:gd name="connsiteY451" fmla="*/ 612318 h 769442"/>
              <a:gd name="connsiteX452" fmla="*/ 1092443 w 4953000"/>
              <a:gd name="connsiteY452" fmla="*/ 616977 h 769442"/>
              <a:gd name="connsiteX453" fmla="*/ 1082904 w 4953000"/>
              <a:gd name="connsiteY453" fmla="*/ 624351 h 769442"/>
              <a:gd name="connsiteX454" fmla="*/ 1077090 w 4953000"/>
              <a:gd name="connsiteY454" fmla="*/ 623964 h 769442"/>
              <a:gd name="connsiteX455" fmla="*/ 1071276 w 4953000"/>
              <a:gd name="connsiteY455" fmla="*/ 623575 h 769442"/>
              <a:gd name="connsiteX456" fmla="*/ 1074997 w 4953000"/>
              <a:gd name="connsiteY456" fmla="*/ 607464 h 769442"/>
              <a:gd name="connsiteX457" fmla="*/ 1082295 w 4953000"/>
              <a:gd name="connsiteY457" fmla="*/ 603388 h 769442"/>
              <a:gd name="connsiteX458" fmla="*/ 3196776 w 4953000"/>
              <a:gd name="connsiteY458" fmla="*/ 597952 h 769442"/>
              <a:gd name="connsiteX459" fmla="*/ 3188635 w 4953000"/>
              <a:gd name="connsiteY459" fmla="*/ 602416 h 769442"/>
              <a:gd name="connsiteX460" fmla="*/ 3180261 w 4953000"/>
              <a:gd name="connsiteY460" fmla="*/ 606299 h 769442"/>
              <a:gd name="connsiteX461" fmla="*/ 3190496 w 4953000"/>
              <a:gd name="connsiteY461" fmla="*/ 610957 h 769442"/>
              <a:gd name="connsiteX462" fmla="*/ 3199336 w 4953000"/>
              <a:gd name="connsiteY462" fmla="*/ 611927 h 769442"/>
              <a:gd name="connsiteX463" fmla="*/ 3200266 w 4953000"/>
              <a:gd name="connsiteY463" fmla="*/ 621827 h 769442"/>
              <a:gd name="connsiteX464" fmla="*/ 3198406 w 4953000"/>
              <a:gd name="connsiteY464" fmla="*/ 621246 h 769442"/>
              <a:gd name="connsiteX465" fmla="*/ 3195846 w 4953000"/>
              <a:gd name="connsiteY465" fmla="*/ 620467 h 769442"/>
              <a:gd name="connsiteX466" fmla="*/ 3187238 w 4953000"/>
              <a:gd name="connsiteY466" fmla="*/ 624545 h 769442"/>
              <a:gd name="connsiteX467" fmla="*/ 3184215 w 4953000"/>
              <a:gd name="connsiteY467" fmla="*/ 636578 h 769442"/>
              <a:gd name="connsiteX468" fmla="*/ 3181192 w 4953000"/>
              <a:gd name="connsiteY468" fmla="*/ 632696 h 769442"/>
              <a:gd name="connsiteX469" fmla="*/ 3168864 w 4953000"/>
              <a:gd name="connsiteY469" fmla="*/ 623379 h 769442"/>
              <a:gd name="connsiteX470" fmla="*/ 3155372 w 4953000"/>
              <a:gd name="connsiteY470" fmla="*/ 614839 h 769442"/>
              <a:gd name="connsiteX471" fmla="*/ 3155140 w 4953000"/>
              <a:gd name="connsiteY471" fmla="*/ 610763 h 769442"/>
              <a:gd name="connsiteX472" fmla="*/ 3163050 w 4953000"/>
              <a:gd name="connsiteY472" fmla="*/ 601836 h 769442"/>
              <a:gd name="connsiteX473" fmla="*/ 3170027 w 4953000"/>
              <a:gd name="connsiteY473" fmla="*/ 601640 h 769442"/>
              <a:gd name="connsiteX474" fmla="*/ 3196776 w 4953000"/>
              <a:gd name="connsiteY474" fmla="*/ 597952 h 769442"/>
              <a:gd name="connsiteX475" fmla="*/ 3100015 w 4953000"/>
              <a:gd name="connsiteY475" fmla="*/ 594072 h 769442"/>
              <a:gd name="connsiteX476" fmla="*/ 3104200 w 4953000"/>
              <a:gd name="connsiteY476" fmla="*/ 601059 h 769442"/>
              <a:gd name="connsiteX477" fmla="*/ 3104899 w 4953000"/>
              <a:gd name="connsiteY477" fmla="*/ 602418 h 769442"/>
              <a:gd name="connsiteX478" fmla="*/ 3117226 w 4953000"/>
              <a:gd name="connsiteY478" fmla="*/ 607270 h 769442"/>
              <a:gd name="connsiteX479" fmla="*/ 3131414 w 4953000"/>
              <a:gd name="connsiteY479" fmla="*/ 617751 h 769442"/>
              <a:gd name="connsiteX480" fmla="*/ 3125136 w 4953000"/>
              <a:gd name="connsiteY480" fmla="*/ 644344 h 769442"/>
              <a:gd name="connsiteX481" fmla="*/ 3119785 w 4953000"/>
              <a:gd name="connsiteY481" fmla="*/ 649390 h 769442"/>
              <a:gd name="connsiteX482" fmla="*/ 3118855 w 4953000"/>
              <a:gd name="connsiteY482" fmla="*/ 650360 h 769442"/>
              <a:gd name="connsiteX483" fmla="*/ 3114203 w 4953000"/>
              <a:gd name="connsiteY483" fmla="*/ 644344 h 769442"/>
              <a:gd name="connsiteX484" fmla="*/ 3114901 w 4953000"/>
              <a:gd name="connsiteY484" fmla="*/ 629203 h 769442"/>
              <a:gd name="connsiteX485" fmla="*/ 3110249 w 4953000"/>
              <a:gd name="connsiteY485" fmla="*/ 628427 h 769442"/>
              <a:gd name="connsiteX486" fmla="*/ 3105829 w 4953000"/>
              <a:gd name="connsiteY486" fmla="*/ 621052 h 769442"/>
              <a:gd name="connsiteX487" fmla="*/ 3100247 w 4953000"/>
              <a:gd name="connsiteY487" fmla="*/ 610183 h 769442"/>
              <a:gd name="connsiteX488" fmla="*/ 3093734 w 4953000"/>
              <a:gd name="connsiteY488" fmla="*/ 601642 h 769442"/>
              <a:gd name="connsiteX489" fmla="*/ 3094432 w 4953000"/>
              <a:gd name="connsiteY489" fmla="*/ 594459 h 769442"/>
              <a:gd name="connsiteX490" fmla="*/ 3100015 w 4953000"/>
              <a:gd name="connsiteY490" fmla="*/ 594072 h 769442"/>
              <a:gd name="connsiteX491" fmla="*/ 1645721 w 4953000"/>
              <a:gd name="connsiteY491" fmla="*/ 590846 h 769442"/>
              <a:gd name="connsiteX492" fmla="*/ 1643704 w 4953000"/>
              <a:gd name="connsiteY492" fmla="*/ 601980 h 769442"/>
              <a:gd name="connsiteX493" fmla="*/ 1643648 w 4953000"/>
              <a:gd name="connsiteY493" fmla="*/ 606105 h 769442"/>
              <a:gd name="connsiteX494" fmla="*/ 1641376 w 4953000"/>
              <a:gd name="connsiteY494" fmla="*/ 606105 h 769442"/>
              <a:gd name="connsiteX495" fmla="*/ 1634036 w 4953000"/>
              <a:gd name="connsiteY495" fmla="*/ 598881 h 769442"/>
              <a:gd name="connsiteX496" fmla="*/ 1644314 w 4953000"/>
              <a:gd name="connsiteY496" fmla="*/ 591718 h 769442"/>
              <a:gd name="connsiteX497" fmla="*/ 899327 w 4953000"/>
              <a:gd name="connsiteY497" fmla="*/ 586234 h 769442"/>
              <a:gd name="connsiteX498" fmla="*/ 903340 w 4953000"/>
              <a:gd name="connsiteY498" fmla="*/ 588441 h 769442"/>
              <a:gd name="connsiteX499" fmla="*/ 911015 w 4953000"/>
              <a:gd name="connsiteY499" fmla="*/ 589411 h 769442"/>
              <a:gd name="connsiteX500" fmla="*/ 929391 w 4953000"/>
              <a:gd name="connsiteY500" fmla="*/ 599504 h 769442"/>
              <a:gd name="connsiteX501" fmla="*/ 931484 w 4953000"/>
              <a:gd name="connsiteY501" fmla="*/ 603386 h 769442"/>
              <a:gd name="connsiteX502" fmla="*/ 933808 w 4953000"/>
              <a:gd name="connsiteY502" fmla="*/ 608240 h 769442"/>
              <a:gd name="connsiteX503" fmla="*/ 930785 w 4953000"/>
              <a:gd name="connsiteY503" fmla="*/ 615615 h 769442"/>
              <a:gd name="connsiteX504" fmla="*/ 914504 w 4953000"/>
              <a:gd name="connsiteY504" fmla="*/ 617557 h 769442"/>
              <a:gd name="connsiteX505" fmla="*/ 909594 w 4953000"/>
              <a:gd name="connsiteY505" fmla="*/ 621238 h 769442"/>
              <a:gd name="connsiteX506" fmla="*/ 907992 w 4953000"/>
              <a:gd name="connsiteY506" fmla="*/ 616781 h 769442"/>
              <a:gd name="connsiteX507" fmla="*/ 908224 w 4953000"/>
              <a:gd name="connsiteY507" fmla="*/ 606299 h 769442"/>
              <a:gd name="connsiteX508" fmla="*/ 901479 w 4953000"/>
              <a:gd name="connsiteY508" fmla="*/ 593682 h 769442"/>
              <a:gd name="connsiteX509" fmla="*/ 895662 w 4953000"/>
              <a:gd name="connsiteY509" fmla="*/ 588248 h 769442"/>
              <a:gd name="connsiteX510" fmla="*/ 899327 w 4953000"/>
              <a:gd name="connsiteY510" fmla="*/ 586234 h 769442"/>
              <a:gd name="connsiteX511" fmla="*/ 2320223 w 4953000"/>
              <a:gd name="connsiteY511" fmla="*/ 585605 h 769442"/>
              <a:gd name="connsiteX512" fmla="*/ 2316850 w 4953000"/>
              <a:gd name="connsiteY512" fmla="*/ 591549 h 769442"/>
              <a:gd name="connsiteX513" fmla="*/ 2305453 w 4953000"/>
              <a:gd name="connsiteY513" fmla="*/ 598343 h 769442"/>
              <a:gd name="connsiteX514" fmla="*/ 2305585 w 4953000"/>
              <a:gd name="connsiteY514" fmla="*/ 599684 h 769442"/>
              <a:gd name="connsiteX515" fmla="*/ 2305453 w 4953000"/>
              <a:gd name="connsiteY515" fmla="*/ 599700 h 769442"/>
              <a:gd name="connsiteX516" fmla="*/ 2305644 w 4953000"/>
              <a:gd name="connsiteY516" fmla="*/ 600299 h 769442"/>
              <a:gd name="connsiteX517" fmla="*/ 2306383 w 4953000"/>
              <a:gd name="connsiteY517" fmla="*/ 607853 h 769442"/>
              <a:gd name="connsiteX518" fmla="*/ 2298474 w 4953000"/>
              <a:gd name="connsiteY518" fmla="*/ 617947 h 769442"/>
              <a:gd name="connsiteX519" fmla="*/ 2304056 w 4953000"/>
              <a:gd name="connsiteY519" fmla="*/ 617557 h 769442"/>
              <a:gd name="connsiteX520" fmla="*/ 2311035 w 4953000"/>
              <a:gd name="connsiteY520" fmla="*/ 617170 h 769442"/>
              <a:gd name="connsiteX521" fmla="*/ 2305644 w 4953000"/>
              <a:gd name="connsiteY521" fmla="*/ 600299 h 769442"/>
              <a:gd name="connsiteX522" fmla="*/ 2305585 w 4953000"/>
              <a:gd name="connsiteY522" fmla="*/ 599684 h 769442"/>
              <a:gd name="connsiteX523" fmla="*/ 2327550 w 4953000"/>
              <a:gd name="connsiteY523" fmla="*/ 596984 h 769442"/>
              <a:gd name="connsiteX524" fmla="*/ 2327782 w 4953000"/>
              <a:gd name="connsiteY524" fmla="*/ 586501 h 769442"/>
              <a:gd name="connsiteX525" fmla="*/ 2320223 w 4953000"/>
              <a:gd name="connsiteY525" fmla="*/ 585605 h 769442"/>
              <a:gd name="connsiteX526" fmla="*/ 3382158 w 4953000"/>
              <a:gd name="connsiteY526" fmla="*/ 582426 h 769442"/>
              <a:gd name="connsiteX527" fmla="*/ 3412163 w 4953000"/>
              <a:gd name="connsiteY527" fmla="*/ 596984 h 769442"/>
              <a:gd name="connsiteX528" fmla="*/ 3382158 w 4953000"/>
              <a:gd name="connsiteY528" fmla="*/ 582426 h 769442"/>
              <a:gd name="connsiteX529" fmla="*/ 3343082 w 4953000"/>
              <a:gd name="connsiteY529" fmla="*/ 581843 h 769442"/>
              <a:gd name="connsiteX530" fmla="*/ 3317960 w 4953000"/>
              <a:gd name="connsiteY530" fmla="*/ 591355 h 769442"/>
              <a:gd name="connsiteX531" fmla="*/ 3323775 w 4953000"/>
              <a:gd name="connsiteY531" fmla="*/ 592325 h 769442"/>
              <a:gd name="connsiteX532" fmla="*/ 3333311 w 4953000"/>
              <a:gd name="connsiteY532" fmla="*/ 598730 h 769442"/>
              <a:gd name="connsiteX533" fmla="*/ 3341452 w 4953000"/>
              <a:gd name="connsiteY533" fmla="*/ 598343 h 769442"/>
              <a:gd name="connsiteX534" fmla="*/ 3344012 w 4953000"/>
              <a:gd name="connsiteY534" fmla="*/ 598147 h 769442"/>
              <a:gd name="connsiteX535" fmla="*/ 3344942 w 4953000"/>
              <a:gd name="connsiteY535" fmla="*/ 606107 h 769442"/>
              <a:gd name="connsiteX536" fmla="*/ 3342151 w 4953000"/>
              <a:gd name="connsiteY536" fmla="*/ 606494 h 769442"/>
              <a:gd name="connsiteX537" fmla="*/ 3327033 w 4953000"/>
              <a:gd name="connsiteY537" fmla="*/ 605718 h 769442"/>
              <a:gd name="connsiteX538" fmla="*/ 3323775 w 4953000"/>
              <a:gd name="connsiteY538" fmla="*/ 604748 h 769442"/>
              <a:gd name="connsiteX539" fmla="*/ 3313775 w 4953000"/>
              <a:gd name="connsiteY539" fmla="*/ 603388 h 769442"/>
              <a:gd name="connsiteX540" fmla="*/ 3311448 w 4953000"/>
              <a:gd name="connsiteY540" fmla="*/ 597371 h 769442"/>
              <a:gd name="connsiteX541" fmla="*/ 3308888 w 4953000"/>
              <a:gd name="connsiteY541" fmla="*/ 590579 h 769442"/>
              <a:gd name="connsiteX542" fmla="*/ 3285396 w 4953000"/>
              <a:gd name="connsiteY542" fmla="*/ 596984 h 769442"/>
              <a:gd name="connsiteX543" fmla="*/ 3269116 w 4953000"/>
              <a:gd name="connsiteY543" fmla="*/ 609600 h 769442"/>
              <a:gd name="connsiteX544" fmla="*/ 3288420 w 4953000"/>
              <a:gd name="connsiteY544" fmla="*/ 615035 h 769442"/>
              <a:gd name="connsiteX545" fmla="*/ 3305634 w 4953000"/>
              <a:gd name="connsiteY545" fmla="*/ 615035 h 769442"/>
              <a:gd name="connsiteX546" fmla="*/ 3305167 w 4953000"/>
              <a:gd name="connsiteY546" fmla="*/ 615424 h 769442"/>
              <a:gd name="connsiteX547" fmla="*/ 3289816 w 4953000"/>
              <a:gd name="connsiteY547" fmla="*/ 636774 h 769442"/>
              <a:gd name="connsiteX548" fmla="*/ 3287724 w 4953000"/>
              <a:gd name="connsiteY548" fmla="*/ 637550 h 769442"/>
              <a:gd name="connsiteX549" fmla="*/ 3294932 w 4953000"/>
              <a:gd name="connsiteY549" fmla="*/ 643568 h 769442"/>
              <a:gd name="connsiteX550" fmla="*/ 3298422 w 4953000"/>
              <a:gd name="connsiteY550" fmla="*/ 643179 h 769442"/>
              <a:gd name="connsiteX551" fmla="*/ 3302842 w 4953000"/>
              <a:gd name="connsiteY551" fmla="*/ 641432 h 769442"/>
              <a:gd name="connsiteX552" fmla="*/ 3316798 w 4953000"/>
              <a:gd name="connsiteY552" fmla="*/ 641626 h 769442"/>
              <a:gd name="connsiteX553" fmla="*/ 3330522 w 4953000"/>
              <a:gd name="connsiteY553" fmla="*/ 623575 h 769442"/>
              <a:gd name="connsiteX554" fmla="*/ 3344478 w 4953000"/>
              <a:gd name="connsiteY554" fmla="*/ 620082 h 769442"/>
              <a:gd name="connsiteX555" fmla="*/ 3345641 w 4953000"/>
              <a:gd name="connsiteY555" fmla="*/ 619306 h 769442"/>
              <a:gd name="connsiteX556" fmla="*/ 3365411 w 4953000"/>
              <a:gd name="connsiteY556" fmla="*/ 615228 h 769442"/>
              <a:gd name="connsiteX557" fmla="*/ 3368669 w 4953000"/>
              <a:gd name="connsiteY557" fmla="*/ 615228 h 769442"/>
              <a:gd name="connsiteX558" fmla="*/ 3370762 w 4953000"/>
              <a:gd name="connsiteY558" fmla="*/ 607853 h 769442"/>
              <a:gd name="connsiteX559" fmla="*/ 3367970 w 4953000"/>
              <a:gd name="connsiteY559" fmla="*/ 607077 h 769442"/>
              <a:gd name="connsiteX560" fmla="*/ 3366574 w 4953000"/>
              <a:gd name="connsiteY560" fmla="*/ 598537 h 769442"/>
              <a:gd name="connsiteX561" fmla="*/ 3371226 w 4953000"/>
              <a:gd name="connsiteY561" fmla="*/ 596207 h 769442"/>
              <a:gd name="connsiteX562" fmla="*/ 3378669 w 4953000"/>
              <a:gd name="connsiteY562" fmla="*/ 590190 h 769442"/>
              <a:gd name="connsiteX563" fmla="*/ 3364713 w 4953000"/>
              <a:gd name="connsiteY563" fmla="*/ 591936 h 769442"/>
              <a:gd name="connsiteX564" fmla="*/ 3347734 w 4953000"/>
              <a:gd name="connsiteY564" fmla="*/ 589220 h 769442"/>
              <a:gd name="connsiteX565" fmla="*/ 3343082 w 4953000"/>
              <a:gd name="connsiteY565" fmla="*/ 581843 h 769442"/>
              <a:gd name="connsiteX566" fmla="*/ 2358486 w 4953000"/>
              <a:gd name="connsiteY566" fmla="*/ 581262 h 769442"/>
              <a:gd name="connsiteX567" fmla="*/ 2356625 w 4953000"/>
              <a:gd name="connsiteY567" fmla="*/ 582426 h 769442"/>
              <a:gd name="connsiteX568" fmla="*/ 2344994 w 4953000"/>
              <a:gd name="connsiteY568" fmla="*/ 592519 h 769442"/>
              <a:gd name="connsiteX569" fmla="*/ 2336388 w 4953000"/>
              <a:gd name="connsiteY569" fmla="*/ 600283 h 769442"/>
              <a:gd name="connsiteX570" fmla="*/ 2336620 w 4953000"/>
              <a:gd name="connsiteY570" fmla="*/ 604359 h 769442"/>
              <a:gd name="connsiteX571" fmla="*/ 2344298 w 4953000"/>
              <a:gd name="connsiteY571" fmla="*/ 606494 h 769442"/>
              <a:gd name="connsiteX572" fmla="*/ 2367323 w 4953000"/>
              <a:gd name="connsiteY572" fmla="*/ 594848 h 769442"/>
              <a:gd name="connsiteX573" fmla="*/ 2370581 w 4953000"/>
              <a:gd name="connsiteY573" fmla="*/ 591936 h 769442"/>
              <a:gd name="connsiteX574" fmla="*/ 2358486 w 4953000"/>
              <a:gd name="connsiteY574" fmla="*/ 581262 h 769442"/>
              <a:gd name="connsiteX575" fmla="*/ 2271726 w 4953000"/>
              <a:gd name="connsiteY575" fmla="*/ 581066 h 769442"/>
              <a:gd name="connsiteX576" fmla="*/ 2260562 w 4953000"/>
              <a:gd name="connsiteY576" fmla="*/ 587084 h 769442"/>
              <a:gd name="connsiteX577" fmla="*/ 2261956 w 4953000"/>
              <a:gd name="connsiteY577" fmla="*/ 587860 h 769442"/>
              <a:gd name="connsiteX578" fmla="*/ 2269866 w 4953000"/>
              <a:gd name="connsiteY578" fmla="*/ 592325 h 769442"/>
              <a:gd name="connsiteX579" fmla="*/ 2285682 w 4953000"/>
              <a:gd name="connsiteY579" fmla="*/ 589413 h 769442"/>
              <a:gd name="connsiteX580" fmla="*/ 2285914 w 4953000"/>
              <a:gd name="connsiteY580" fmla="*/ 590772 h 769442"/>
              <a:gd name="connsiteX581" fmla="*/ 2292427 w 4953000"/>
              <a:gd name="connsiteY581" fmla="*/ 597760 h 769442"/>
              <a:gd name="connsiteX582" fmla="*/ 2298242 w 4953000"/>
              <a:gd name="connsiteY582" fmla="*/ 592519 h 769442"/>
              <a:gd name="connsiteX583" fmla="*/ 2296149 w 4953000"/>
              <a:gd name="connsiteY583" fmla="*/ 585338 h 769442"/>
              <a:gd name="connsiteX584" fmla="*/ 2287775 w 4953000"/>
              <a:gd name="connsiteY584" fmla="*/ 581066 h 769442"/>
              <a:gd name="connsiteX585" fmla="*/ 2276610 w 4953000"/>
              <a:gd name="connsiteY585" fmla="*/ 581066 h 769442"/>
              <a:gd name="connsiteX586" fmla="*/ 1885551 w 4953000"/>
              <a:gd name="connsiteY586" fmla="*/ 580531 h 769442"/>
              <a:gd name="connsiteX587" fmla="*/ 1887237 w 4953000"/>
              <a:gd name="connsiteY587" fmla="*/ 583200 h 769442"/>
              <a:gd name="connsiteX588" fmla="*/ 1897703 w 4953000"/>
              <a:gd name="connsiteY588" fmla="*/ 581647 h 769442"/>
              <a:gd name="connsiteX589" fmla="*/ 1901891 w 4953000"/>
              <a:gd name="connsiteY589" fmla="*/ 588054 h 769442"/>
              <a:gd name="connsiteX590" fmla="*/ 1890726 w 4953000"/>
              <a:gd name="connsiteY590" fmla="*/ 608045 h 769442"/>
              <a:gd name="connsiteX591" fmla="*/ 1872118 w 4953000"/>
              <a:gd name="connsiteY591" fmla="*/ 609598 h 769442"/>
              <a:gd name="connsiteX592" fmla="*/ 1870490 w 4953000"/>
              <a:gd name="connsiteY592" fmla="*/ 608240 h 769442"/>
              <a:gd name="connsiteX593" fmla="*/ 1870490 w 4953000"/>
              <a:gd name="connsiteY593" fmla="*/ 598728 h 769442"/>
              <a:gd name="connsiteX594" fmla="*/ 1860954 w 4953000"/>
              <a:gd name="connsiteY594" fmla="*/ 594846 h 769442"/>
              <a:gd name="connsiteX595" fmla="*/ 1861884 w 4953000"/>
              <a:gd name="connsiteY595" fmla="*/ 593682 h 769442"/>
              <a:gd name="connsiteX596" fmla="*/ 1868629 w 4953000"/>
              <a:gd name="connsiteY596" fmla="*/ 585918 h 769442"/>
              <a:gd name="connsiteX597" fmla="*/ 1884912 w 4953000"/>
              <a:gd name="connsiteY597" fmla="*/ 588054 h 769442"/>
              <a:gd name="connsiteX598" fmla="*/ 1885551 w 4953000"/>
              <a:gd name="connsiteY598" fmla="*/ 580531 h 769442"/>
              <a:gd name="connsiteX599" fmla="*/ 3638482 w 4953000"/>
              <a:gd name="connsiteY599" fmla="*/ 577574 h 769442"/>
              <a:gd name="connsiteX600" fmla="*/ 3642902 w 4953000"/>
              <a:gd name="connsiteY600" fmla="*/ 583591 h 769442"/>
              <a:gd name="connsiteX601" fmla="*/ 3640578 w 4953000"/>
              <a:gd name="connsiteY601" fmla="*/ 585338 h 769442"/>
              <a:gd name="connsiteX602" fmla="*/ 3633366 w 4953000"/>
              <a:gd name="connsiteY602" fmla="*/ 587860 h 769442"/>
              <a:gd name="connsiteX603" fmla="*/ 3633366 w 4953000"/>
              <a:gd name="connsiteY603" fmla="*/ 596594 h 769442"/>
              <a:gd name="connsiteX604" fmla="*/ 3617782 w 4953000"/>
              <a:gd name="connsiteY604" fmla="*/ 598537 h 769442"/>
              <a:gd name="connsiteX605" fmla="*/ 3614526 w 4953000"/>
              <a:gd name="connsiteY605" fmla="*/ 590383 h 769442"/>
              <a:gd name="connsiteX606" fmla="*/ 3618480 w 4953000"/>
              <a:gd name="connsiteY606" fmla="*/ 581456 h 769442"/>
              <a:gd name="connsiteX607" fmla="*/ 3634995 w 4953000"/>
              <a:gd name="connsiteY607" fmla="*/ 577961 h 769442"/>
              <a:gd name="connsiteX608" fmla="*/ 1032663 w 4953000"/>
              <a:gd name="connsiteY608" fmla="*/ 577572 h 769442"/>
              <a:gd name="connsiteX609" fmla="*/ 1029872 w 4953000"/>
              <a:gd name="connsiteY609" fmla="*/ 592519 h 769442"/>
              <a:gd name="connsiteX610" fmla="*/ 1039408 w 4953000"/>
              <a:gd name="connsiteY610" fmla="*/ 589218 h 769442"/>
              <a:gd name="connsiteX611" fmla="*/ 1045688 w 4953000"/>
              <a:gd name="connsiteY611" fmla="*/ 587084 h 769442"/>
              <a:gd name="connsiteX612" fmla="*/ 1032663 w 4953000"/>
              <a:gd name="connsiteY612" fmla="*/ 577572 h 769442"/>
              <a:gd name="connsiteX613" fmla="*/ 1790707 w 4953000"/>
              <a:gd name="connsiteY613" fmla="*/ 577184 h 769442"/>
              <a:gd name="connsiteX614" fmla="*/ 1789545 w 4953000"/>
              <a:gd name="connsiteY614" fmla="*/ 579124 h 769442"/>
              <a:gd name="connsiteX615" fmla="*/ 1782798 w 4953000"/>
              <a:gd name="connsiteY615" fmla="*/ 602223 h 769442"/>
              <a:gd name="connsiteX616" fmla="*/ 1782566 w 4953000"/>
              <a:gd name="connsiteY616" fmla="*/ 603582 h 769442"/>
              <a:gd name="connsiteX617" fmla="*/ 1793962 w 4953000"/>
              <a:gd name="connsiteY617" fmla="*/ 604359 h 769442"/>
              <a:gd name="connsiteX618" fmla="*/ 1794892 w 4953000"/>
              <a:gd name="connsiteY618" fmla="*/ 602612 h 769442"/>
              <a:gd name="connsiteX619" fmla="*/ 1798849 w 4953000"/>
              <a:gd name="connsiteY619" fmla="*/ 594652 h 769442"/>
              <a:gd name="connsiteX620" fmla="*/ 1790707 w 4953000"/>
              <a:gd name="connsiteY620" fmla="*/ 577184 h 769442"/>
              <a:gd name="connsiteX621" fmla="*/ 2800192 w 4953000"/>
              <a:gd name="connsiteY621" fmla="*/ 573302 h 769442"/>
              <a:gd name="connsiteX622" fmla="*/ 2800890 w 4953000"/>
              <a:gd name="connsiteY622" fmla="*/ 573302 h 769442"/>
              <a:gd name="connsiteX623" fmla="*/ 2802284 w 4953000"/>
              <a:gd name="connsiteY623" fmla="*/ 579707 h 769442"/>
              <a:gd name="connsiteX624" fmla="*/ 2792050 w 4953000"/>
              <a:gd name="connsiteY624" fmla="*/ 586501 h 769442"/>
              <a:gd name="connsiteX625" fmla="*/ 2787166 w 4953000"/>
              <a:gd name="connsiteY625" fmla="*/ 589218 h 769442"/>
              <a:gd name="connsiteX626" fmla="*/ 2772512 w 4953000"/>
              <a:gd name="connsiteY626" fmla="*/ 592130 h 769442"/>
              <a:gd name="connsiteX627" fmla="*/ 2777398 w 4953000"/>
              <a:gd name="connsiteY627" fmla="*/ 581843 h 769442"/>
              <a:gd name="connsiteX628" fmla="*/ 2800192 w 4953000"/>
              <a:gd name="connsiteY628" fmla="*/ 573302 h 769442"/>
              <a:gd name="connsiteX629" fmla="*/ 3152813 w 4953000"/>
              <a:gd name="connsiteY629" fmla="*/ 568644 h 769442"/>
              <a:gd name="connsiteX630" fmla="*/ 3160491 w 4953000"/>
              <a:gd name="connsiteY630" fmla="*/ 570390 h 769442"/>
              <a:gd name="connsiteX631" fmla="*/ 3163282 w 4953000"/>
              <a:gd name="connsiteY631" fmla="*/ 578737 h 769442"/>
              <a:gd name="connsiteX632" fmla="*/ 3150952 w 4953000"/>
              <a:gd name="connsiteY632" fmla="*/ 602610 h 769442"/>
              <a:gd name="connsiteX633" fmla="*/ 3135834 w 4953000"/>
              <a:gd name="connsiteY633" fmla="*/ 583006 h 769442"/>
              <a:gd name="connsiteX634" fmla="*/ 3151883 w 4953000"/>
              <a:gd name="connsiteY634" fmla="*/ 585142 h 769442"/>
              <a:gd name="connsiteX635" fmla="*/ 3154442 w 4953000"/>
              <a:gd name="connsiteY635" fmla="*/ 579901 h 769442"/>
              <a:gd name="connsiteX636" fmla="*/ 3148860 w 4953000"/>
              <a:gd name="connsiteY636" fmla="*/ 573107 h 769442"/>
              <a:gd name="connsiteX637" fmla="*/ 3152813 w 4953000"/>
              <a:gd name="connsiteY637" fmla="*/ 568644 h 769442"/>
              <a:gd name="connsiteX638" fmla="*/ 1949110 w 4953000"/>
              <a:gd name="connsiteY638" fmla="*/ 566702 h 769442"/>
              <a:gd name="connsiteX639" fmla="*/ 1965857 w 4953000"/>
              <a:gd name="connsiteY639" fmla="*/ 566702 h 769442"/>
              <a:gd name="connsiteX640" fmla="*/ 1970973 w 4953000"/>
              <a:gd name="connsiteY640" fmla="*/ 572526 h 769442"/>
              <a:gd name="connsiteX641" fmla="*/ 1964694 w 4953000"/>
              <a:gd name="connsiteY641" fmla="*/ 574855 h 769442"/>
              <a:gd name="connsiteX642" fmla="*/ 1952133 w 4953000"/>
              <a:gd name="connsiteY642" fmla="*/ 585918 h 769442"/>
              <a:gd name="connsiteX643" fmla="*/ 1955156 w 4953000"/>
              <a:gd name="connsiteY643" fmla="*/ 593876 h 769442"/>
              <a:gd name="connsiteX644" fmla="*/ 1967486 w 4953000"/>
              <a:gd name="connsiteY644" fmla="*/ 595235 h 769442"/>
              <a:gd name="connsiteX645" fmla="*/ 1955622 w 4953000"/>
              <a:gd name="connsiteY645" fmla="*/ 601059 h 769442"/>
              <a:gd name="connsiteX646" fmla="*/ 1941666 w 4953000"/>
              <a:gd name="connsiteY646" fmla="*/ 595429 h 769442"/>
              <a:gd name="connsiteX647" fmla="*/ 1940504 w 4953000"/>
              <a:gd name="connsiteY647" fmla="*/ 596012 h 769442"/>
              <a:gd name="connsiteX648" fmla="*/ 1921896 w 4953000"/>
              <a:gd name="connsiteY648" fmla="*/ 605135 h 769442"/>
              <a:gd name="connsiteX649" fmla="*/ 1910731 w 4953000"/>
              <a:gd name="connsiteY649" fmla="*/ 609987 h 769442"/>
              <a:gd name="connsiteX650" fmla="*/ 1911427 w 4953000"/>
              <a:gd name="connsiteY650" fmla="*/ 599117 h 769442"/>
              <a:gd name="connsiteX651" fmla="*/ 1913056 w 4953000"/>
              <a:gd name="connsiteY651" fmla="*/ 596594 h 769442"/>
              <a:gd name="connsiteX652" fmla="*/ 1917940 w 4953000"/>
              <a:gd name="connsiteY652" fmla="*/ 589994 h 769442"/>
              <a:gd name="connsiteX653" fmla="*/ 1919337 w 4953000"/>
              <a:gd name="connsiteY653" fmla="*/ 576408 h 769442"/>
              <a:gd name="connsiteX654" fmla="*/ 1928174 w 4953000"/>
              <a:gd name="connsiteY654" fmla="*/ 576795 h 769442"/>
              <a:gd name="connsiteX655" fmla="*/ 1941434 w 4953000"/>
              <a:gd name="connsiteY655" fmla="*/ 577572 h 769442"/>
              <a:gd name="connsiteX656" fmla="*/ 1949110 w 4953000"/>
              <a:gd name="connsiteY656" fmla="*/ 566702 h 769442"/>
              <a:gd name="connsiteX657" fmla="*/ 397434 w 4953000"/>
              <a:gd name="connsiteY657" fmla="*/ 563405 h 769442"/>
              <a:gd name="connsiteX658" fmla="*/ 404645 w 4953000"/>
              <a:gd name="connsiteY658" fmla="*/ 564375 h 769442"/>
              <a:gd name="connsiteX659" fmla="*/ 428371 w 4953000"/>
              <a:gd name="connsiteY659" fmla="*/ 573109 h 769442"/>
              <a:gd name="connsiteX660" fmla="*/ 413251 w 4953000"/>
              <a:gd name="connsiteY660" fmla="*/ 572526 h 769442"/>
              <a:gd name="connsiteX661" fmla="*/ 407204 w 4953000"/>
              <a:gd name="connsiteY661" fmla="*/ 572526 h 769442"/>
              <a:gd name="connsiteX662" fmla="*/ 397668 w 4953000"/>
              <a:gd name="connsiteY662" fmla="*/ 593878 h 769442"/>
              <a:gd name="connsiteX663" fmla="*/ 365336 w 4953000"/>
              <a:gd name="connsiteY663" fmla="*/ 574468 h 769442"/>
              <a:gd name="connsiteX664" fmla="*/ 373011 w 4953000"/>
              <a:gd name="connsiteY664" fmla="*/ 576991 h 769442"/>
              <a:gd name="connsiteX665" fmla="*/ 387431 w 4953000"/>
              <a:gd name="connsiteY665" fmla="*/ 571169 h 769442"/>
              <a:gd name="connsiteX666" fmla="*/ 397434 w 4953000"/>
              <a:gd name="connsiteY666" fmla="*/ 563405 h 769442"/>
              <a:gd name="connsiteX667" fmla="*/ 2732739 w 4953000"/>
              <a:gd name="connsiteY667" fmla="*/ 561656 h 769442"/>
              <a:gd name="connsiteX668" fmla="*/ 2720177 w 4953000"/>
              <a:gd name="connsiteY668" fmla="*/ 570003 h 769442"/>
              <a:gd name="connsiteX669" fmla="*/ 2719015 w 4953000"/>
              <a:gd name="connsiteY669" fmla="*/ 587667 h 769442"/>
              <a:gd name="connsiteX670" fmla="*/ 2732739 w 4953000"/>
              <a:gd name="connsiteY670" fmla="*/ 561656 h 769442"/>
              <a:gd name="connsiteX671" fmla="*/ 825650 w 4953000"/>
              <a:gd name="connsiteY671" fmla="*/ 559521 h 769442"/>
              <a:gd name="connsiteX672" fmla="*/ 839140 w 4953000"/>
              <a:gd name="connsiteY672" fmla="*/ 563403 h 769442"/>
              <a:gd name="connsiteX673" fmla="*/ 827743 w 4953000"/>
              <a:gd name="connsiteY673" fmla="*/ 570584 h 769442"/>
              <a:gd name="connsiteX674" fmla="*/ 819369 w 4953000"/>
              <a:gd name="connsiteY674" fmla="*/ 568838 h 769442"/>
              <a:gd name="connsiteX675" fmla="*/ 807274 w 4953000"/>
              <a:gd name="connsiteY675" fmla="*/ 572137 h 769442"/>
              <a:gd name="connsiteX676" fmla="*/ 817276 w 4953000"/>
              <a:gd name="connsiteY676" fmla="*/ 577572 h 769442"/>
              <a:gd name="connsiteX677" fmla="*/ 818207 w 4953000"/>
              <a:gd name="connsiteY677" fmla="*/ 577765 h 769442"/>
              <a:gd name="connsiteX678" fmla="*/ 800993 w 4953000"/>
              <a:gd name="connsiteY678" fmla="*/ 588637 h 769442"/>
              <a:gd name="connsiteX679" fmla="*/ 792388 w 4953000"/>
              <a:gd name="connsiteY679" fmla="*/ 593876 h 769442"/>
              <a:gd name="connsiteX680" fmla="*/ 776104 w 4953000"/>
              <a:gd name="connsiteY680" fmla="*/ 598534 h 769442"/>
              <a:gd name="connsiteX681" fmla="*/ 762615 w 4953000"/>
              <a:gd name="connsiteY681" fmla="*/ 605911 h 769442"/>
              <a:gd name="connsiteX682" fmla="*/ 761916 w 4953000"/>
              <a:gd name="connsiteY682" fmla="*/ 610570 h 769442"/>
              <a:gd name="connsiteX683" fmla="*/ 732375 w 4953000"/>
              <a:gd name="connsiteY683" fmla="*/ 612316 h 769442"/>
              <a:gd name="connsiteX684" fmla="*/ 724700 w 4953000"/>
              <a:gd name="connsiteY684" fmla="*/ 608628 h 769442"/>
              <a:gd name="connsiteX685" fmla="*/ 722607 w 4953000"/>
              <a:gd name="connsiteY685" fmla="*/ 607269 h 769442"/>
              <a:gd name="connsiteX686" fmla="*/ 707721 w 4953000"/>
              <a:gd name="connsiteY686" fmla="*/ 609404 h 769442"/>
              <a:gd name="connsiteX687" fmla="*/ 712373 w 4953000"/>
              <a:gd name="connsiteY687" fmla="*/ 601253 h 769442"/>
              <a:gd name="connsiteX688" fmla="*/ 713071 w 4953000"/>
              <a:gd name="connsiteY688" fmla="*/ 591740 h 769442"/>
              <a:gd name="connsiteX689" fmla="*/ 716327 w 4953000"/>
              <a:gd name="connsiteY689" fmla="*/ 589801 h 769442"/>
              <a:gd name="connsiteX690" fmla="*/ 707721 w 4953000"/>
              <a:gd name="connsiteY690" fmla="*/ 585918 h 769442"/>
              <a:gd name="connsiteX691" fmla="*/ 703069 w 4953000"/>
              <a:gd name="connsiteY691" fmla="*/ 585531 h 769442"/>
              <a:gd name="connsiteX692" fmla="*/ 692136 w 4953000"/>
              <a:gd name="connsiteY692" fmla="*/ 593100 h 769442"/>
              <a:gd name="connsiteX693" fmla="*/ 681438 w 4953000"/>
              <a:gd name="connsiteY693" fmla="*/ 590188 h 769442"/>
              <a:gd name="connsiteX694" fmla="*/ 680971 w 4953000"/>
              <a:gd name="connsiteY694" fmla="*/ 587471 h 769442"/>
              <a:gd name="connsiteX695" fmla="*/ 667946 w 4953000"/>
              <a:gd name="connsiteY695" fmla="*/ 587278 h 769442"/>
              <a:gd name="connsiteX696" fmla="*/ 637941 w 4953000"/>
              <a:gd name="connsiteY696" fmla="*/ 583783 h 769442"/>
              <a:gd name="connsiteX697" fmla="*/ 641895 w 4953000"/>
              <a:gd name="connsiteY697" fmla="*/ 572720 h 769442"/>
              <a:gd name="connsiteX698" fmla="*/ 643523 w 4953000"/>
              <a:gd name="connsiteY698" fmla="*/ 572913 h 769442"/>
              <a:gd name="connsiteX699" fmla="*/ 670273 w 4953000"/>
              <a:gd name="connsiteY699" fmla="*/ 575632 h 769442"/>
              <a:gd name="connsiteX700" fmla="*/ 680739 w 4953000"/>
              <a:gd name="connsiteY700" fmla="*/ 575242 h 769442"/>
              <a:gd name="connsiteX701" fmla="*/ 703533 w 4953000"/>
              <a:gd name="connsiteY701" fmla="*/ 573690 h 769442"/>
              <a:gd name="connsiteX702" fmla="*/ 716327 w 4953000"/>
              <a:gd name="connsiteY702" fmla="*/ 579318 h 769442"/>
              <a:gd name="connsiteX703" fmla="*/ 726097 w 4953000"/>
              <a:gd name="connsiteY703" fmla="*/ 584948 h 769442"/>
              <a:gd name="connsiteX704" fmla="*/ 734935 w 4953000"/>
              <a:gd name="connsiteY704" fmla="*/ 594265 h 769442"/>
              <a:gd name="connsiteX705" fmla="*/ 737726 w 4953000"/>
              <a:gd name="connsiteY705" fmla="*/ 599894 h 769442"/>
              <a:gd name="connsiteX706" fmla="*/ 742146 w 4953000"/>
              <a:gd name="connsiteY706" fmla="*/ 610570 h 769442"/>
              <a:gd name="connsiteX707" fmla="*/ 754009 w 4953000"/>
              <a:gd name="connsiteY707" fmla="*/ 601253 h 769442"/>
              <a:gd name="connsiteX708" fmla="*/ 757731 w 4953000"/>
              <a:gd name="connsiteY708" fmla="*/ 599311 h 769442"/>
              <a:gd name="connsiteX709" fmla="*/ 766336 w 4953000"/>
              <a:gd name="connsiteY709" fmla="*/ 590771 h 769442"/>
              <a:gd name="connsiteX710" fmla="*/ 754940 w 4953000"/>
              <a:gd name="connsiteY710" fmla="*/ 580094 h 769442"/>
              <a:gd name="connsiteX711" fmla="*/ 743308 w 4953000"/>
              <a:gd name="connsiteY711" fmla="*/ 576602 h 769442"/>
              <a:gd name="connsiteX712" fmla="*/ 734236 w 4953000"/>
              <a:gd name="connsiteY712" fmla="*/ 567478 h 769442"/>
              <a:gd name="connsiteX713" fmla="*/ 733074 w 4953000"/>
              <a:gd name="connsiteY713" fmla="*/ 565149 h 769442"/>
              <a:gd name="connsiteX714" fmla="*/ 750983 w 4953000"/>
              <a:gd name="connsiteY714" fmla="*/ 565925 h 769442"/>
              <a:gd name="connsiteX715" fmla="*/ 788666 w 4953000"/>
              <a:gd name="connsiteY715" fmla="*/ 572137 h 769442"/>
              <a:gd name="connsiteX716" fmla="*/ 797738 w 4953000"/>
              <a:gd name="connsiteY716" fmla="*/ 568448 h 769442"/>
              <a:gd name="connsiteX717" fmla="*/ 824021 w 4953000"/>
              <a:gd name="connsiteY717" fmla="*/ 559908 h 769442"/>
              <a:gd name="connsiteX718" fmla="*/ 4464446 w 4953000"/>
              <a:gd name="connsiteY718" fmla="*/ 556415 h 769442"/>
              <a:gd name="connsiteX719" fmla="*/ 4481660 w 4953000"/>
              <a:gd name="connsiteY719" fmla="*/ 556609 h 769442"/>
              <a:gd name="connsiteX720" fmla="*/ 4490497 w 4953000"/>
              <a:gd name="connsiteY720" fmla="*/ 565925 h 769442"/>
              <a:gd name="connsiteX721" fmla="*/ 4514920 w 4953000"/>
              <a:gd name="connsiteY721" fmla="*/ 567674 h 769442"/>
              <a:gd name="connsiteX722" fmla="*/ 4521667 w 4953000"/>
              <a:gd name="connsiteY722" fmla="*/ 583979 h 769442"/>
              <a:gd name="connsiteX723" fmla="*/ 4527713 w 4953000"/>
              <a:gd name="connsiteY723" fmla="*/ 597954 h 769442"/>
              <a:gd name="connsiteX724" fmla="*/ 4511896 w 4953000"/>
              <a:gd name="connsiteY724" fmla="*/ 597564 h 769442"/>
              <a:gd name="connsiteX725" fmla="*/ 4485381 w 4953000"/>
              <a:gd name="connsiteY725" fmla="*/ 584948 h 769442"/>
              <a:gd name="connsiteX726" fmla="*/ 4479332 w 4953000"/>
              <a:gd name="connsiteY726" fmla="*/ 586308 h 769442"/>
              <a:gd name="connsiteX727" fmla="*/ 4472588 w 4953000"/>
              <a:gd name="connsiteY727" fmla="*/ 587860 h 769442"/>
              <a:gd name="connsiteX728" fmla="*/ 4465376 w 4953000"/>
              <a:gd name="connsiteY728" fmla="*/ 573302 h 769442"/>
              <a:gd name="connsiteX729" fmla="*/ 4467237 w 4953000"/>
              <a:gd name="connsiteY729" fmla="*/ 568255 h 769442"/>
              <a:gd name="connsiteX730" fmla="*/ 4473982 w 4953000"/>
              <a:gd name="connsiteY730" fmla="*/ 564762 h 769442"/>
              <a:gd name="connsiteX731" fmla="*/ 4472820 w 4953000"/>
              <a:gd name="connsiteY731" fmla="*/ 563792 h 769442"/>
              <a:gd name="connsiteX732" fmla="*/ 1972602 w 4953000"/>
              <a:gd name="connsiteY732" fmla="*/ 554862 h 769442"/>
              <a:gd name="connsiteX733" fmla="*/ 1988418 w 4953000"/>
              <a:gd name="connsiteY733" fmla="*/ 567285 h 769442"/>
              <a:gd name="connsiteX734" fmla="*/ 1968182 w 4953000"/>
              <a:gd name="connsiteY734" fmla="*/ 559910 h 769442"/>
              <a:gd name="connsiteX735" fmla="*/ 1966553 w 4953000"/>
              <a:gd name="connsiteY735" fmla="*/ 559910 h 769442"/>
              <a:gd name="connsiteX736" fmla="*/ 1956086 w 4953000"/>
              <a:gd name="connsiteY736" fmla="*/ 560103 h 769442"/>
              <a:gd name="connsiteX737" fmla="*/ 1972602 w 4953000"/>
              <a:gd name="connsiteY737" fmla="*/ 554862 h 769442"/>
              <a:gd name="connsiteX738" fmla="*/ 3470361 w 4953000"/>
              <a:gd name="connsiteY738" fmla="*/ 553216 h 769442"/>
              <a:gd name="connsiteX739" fmla="*/ 3481704 w 4953000"/>
              <a:gd name="connsiteY739" fmla="*/ 557919 h 769442"/>
              <a:gd name="connsiteX740" fmla="*/ 3470419 w 4953000"/>
              <a:gd name="connsiteY740" fmla="*/ 563111 h 769442"/>
              <a:gd name="connsiteX741" fmla="*/ 3469616 w 4953000"/>
              <a:gd name="connsiteY741" fmla="*/ 561463 h 769442"/>
              <a:gd name="connsiteX742" fmla="*/ 3090244 w 4953000"/>
              <a:gd name="connsiteY742" fmla="*/ 551563 h 769442"/>
              <a:gd name="connsiteX743" fmla="*/ 3076755 w 4953000"/>
              <a:gd name="connsiteY743" fmla="*/ 572332 h 769442"/>
              <a:gd name="connsiteX744" fmla="*/ 3079546 w 4953000"/>
              <a:gd name="connsiteY744" fmla="*/ 576408 h 769442"/>
              <a:gd name="connsiteX745" fmla="*/ 3086757 w 4953000"/>
              <a:gd name="connsiteY745" fmla="*/ 580679 h 769442"/>
              <a:gd name="connsiteX746" fmla="*/ 3085592 w 4953000"/>
              <a:gd name="connsiteY746" fmla="*/ 574274 h 769442"/>
              <a:gd name="connsiteX747" fmla="*/ 3086059 w 4953000"/>
              <a:gd name="connsiteY747" fmla="*/ 570973 h 769442"/>
              <a:gd name="connsiteX748" fmla="*/ 3100015 w 4953000"/>
              <a:gd name="connsiteY748" fmla="*/ 570586 h 769442"/>
              <a:gd name="connsiteX749" fmla="*/ 3111412 w 4953000"/>
              <a:gd name="connsiteY749" fmla="*/ 560493 h 769442"/>
              <a:gd name="connsiteX750" fmla="*/ 3103038 w 4953000"/>
              <a:gd name="connsiteY750" fmla="*/ 556998 h 769442"/>
              <a:gd name="connsiteX751" fmla="*/ 1928406 w 4953000"/>
              <a:gd name="connsiteY751" fmla="*/ 549234 h 769442"/>
              <a:gd name="connsiteX752" fmla="*/ 1932594 w 4953000"/>
              <a:gd name="connsiteY752" fmla="*/ 550787 h 769442"/>
              <a:gd name="connsiteX753" fmla="*/ 1946318 w 4953000"/>
              <a:gd name="connsiteY753" fmla="*/ 558355 h 769442"/>
              <a:gd name="connsiteX754" fmla="*/ 1939806 w 4953000"/>
              <a:gd name="connsiteY754" fmla="*/ 561850 h 769442"/>
              <a:gd name="connsiteX755" fmla="*/ 1899332 w 4953000"/>
              <a:gd name="connsiteY755" fmla="*/ 556415 h 769442"/>
              <a:gd name="connsiteX756" fmla="*/ 1916778 w 4953000"/>
              <a:gd name="connsiteY756" fmla="*/ 556221 h 769442"/>
              <a:gd name="connsiteX757" fmla="*/ 1928406 w 4953000"/>
              <a:gd name="connsiteY757" fmla="*/ 549234 h 769442"/>
              <a:gd name="connsiteX758" fmla="*/ 3787346 w 4953000"/>
              <a:gd name="connsiteY758" fmla="*/ 549040 h 769442"/>
              <a:gd name="connsiteX759" fmla="*/ 3794326 w 4953000"/>
              <a:gd name="connsiteY759" fmla="*/ 556028 h 769442"/>
              <a:gd name="connsiteX760" fmla="*/ 3795954 w 4953000"/>
              <a:gd name="connsiteY760" fmla="*/ 557581 h 769442"/>
              <a:gd name="connsiteX761" fmla="*/ 3788277 w 4953000"/>
              <a:gd name="connsiteY761" fmla="*/ 564181 h 769442"/>
              <a:gd name="connsiteX762" fmla="*/ 3787114 w 4953000"/>
              <a:gd name="connsiteY762" fmla="*/ 563403 h 769442"/>
              <a:gd name="connsiteX763" fmla="*/ 3769437 w 4953000"/>
              <a:gd name="connsiteY763" fmla="*/ 562628 h 769442"/>
              <a:gd name="connsiteX764" fmla="*/ 3761063 w 4953000"/>
              <a:gd name="connsiteY764" fmla="*/ 564181 h 769442"/>
              <a:gd name="connsiteX765" fmla="*/ 3787346 w 4953000"/>
              <a:gd name="connsiteY765" fmla="*/ 549040 h 769442"/>
              <a:gd name="connsiteX766" fmla="*/ 626078 w 4953000"/>
              <a:gd name="connsiteY766" fmla="*/ 547294 h 769442"/>
              <a:gd name="connsiteX767" fmla="*/ 633753 w 4953000"/>
              <a:gd name="connsiteY767" fmla="*/ 549817 h 769442"/>
              <a:gd name="connsiteX768" fmla="*/ 628869 w 4953000"/>
              <a:gd name="connsiteY768" fmla="*/ 560103 h 769442"/>
              <a:gd name="connsiteX769" fmla="*/ 626776 w 4953000"/>
              <a:gd name="connsiteY769" fmla="*/ 568450 h 769442"/>
              <a:gd name="connsiteX770" fmla="*/ 621194 w 4953000"/>
              <a:gd name="connsiteY770" fmla="*/ 568257 h 769442"/>
              <a:gd name="connsiteX771" fmla="*/ 618403 w 4953000"/>
              <a:gd name="connsiteY771" fmla="*/ 563015 h 769442"/>
              <a:gd name="connsiteX772" fmla="*/ 618635 w 4953000"/>
              <a:gd name="connsiteY772" fmla="*/ 553311 h 769442"/>
              <a:gd name="connsiteX773" fmla="*/ 626078 w 4953000"/>
              <a:gd name="connsiteY773" fmla="*/ 547294 h 769442"/>
              <a:gd name="connsiteX774" fmla="*/ 2609345 w 4953000"/>
              <a:gd name="connsiteY774" fmla="*/ 545837 h 769442"/>
              <a:gd name="connsiteX775" fmla="*/ 2604112 w 4953000"/>
              <a:gd name="connsiteY775" fmla="*/ 549429 h 769442"/>
              <a:gd name="connsiteX776" fmla="*/ 2600334 w 4953000"/>
              <a:gd name="connsiteY776" fmla="*/ 552998 h 769442"/>
              <a:gd name="connsiteX777" fmla="*/ 2598150 w 4953000"/>
              <a:gd name="connsiteY777" fmla="*/ 552087 h 769442"/>
              <a:gd name="connsiteX778" fmla="*/ 2597599 w 4953000"/>
              <a:gd name="connsiteY778" fmla="*/ 549817 h 769442"/>
              <a:gd name="connsiteX779" fmla="*/ 2597831 w 4953000"/>
              <a:gd name="connsiteY779" fmla="*/ 551952 h 769442"/>
              <a:gd name="connsiteX780" fmla="*/ 2598150 w 4953000"/>
              <a:gd name="connsiteY780" fmla="*/ 552087 h 769442"/>
              <a:gd name="connsiteX781" fmla="*/ 2598742 w 4953000"/>
              <a:gd name="connsiteY781" fmla="*/ 554504 h 769442"/>
              <a:gd name="connsiteX782" fmla="*/ 2591784 w 4953000"/>
              <a:gd name="connsiteY782" fmla="*/ 561076 h 769442"/>
              <a:gd name="connsiteX783" fmla="*/ 2588527 w 4953000"/>
              <a:gd name="connsiteY783" fmla="*/ 563015 h 769442"/>
              <a:gd name="connsiteX784" fmla="*/ 2575037 w 4953000"/>
              <a:gd name="connsiteY784" fmla="*/ 572332 h 769442"/>
              <a:gd name="connsiteX785" fmla="*/ 2569919 w 4953000"/>
              <a:gd name="connsiteY785" fmla="*/ 574662 h 769442"/>
              <a:gd name="connsiteX786" fmla="*/ 2569919 w 4953000"/>
              <a:gd name="connsiteY786" fmla="*/ 580290 h 769442"/>
              <a:gd name="connsiteX787" fmla="*/ 2576664 w 4953000"/>
              <a:gd name="connsiteY787" fmla="*/ 580873 h 769442"/>
              <a:gd name="connsiteX788" fmla="*/ 2583176 w 4953000"/>
              <a:gd name="connsiteY788" fmla="*/ 581456 h 769442"/>
              <a:gd name="connsiteX789" fmla="*/ 2616859 w 4953000"/>
              <a:gd name="connsiteY789" fmla="*/ 576265 h 769442"/>
              <a:gd name="connsiteX790" fmla="*/ 2618998 w 4953000"/>
              <a:gd name="connsiteY790" fmla="*/ 577767 h 769442"/>
              <a:gd name="connsiteX791" fmla="*/ 2620580 w 4953000"/>
              <a:gd name="connsiteY791" fmla="*/ 576294 h 769442"/>
              <a:gd name="connsiteX792" fmla="*/ 2631093 w 4953000"/>
              <a:gd name="connsiteY792" fmla="*/ 581843 h 769442"/>
              <a:gd name="connsiteX793" fmla="*/ 2641328 w 4953000"/>
              <a:gd name="connsiteY793" fmla="*/ 587084 h 769442"/>
              <a:gd name="connsiteX794" fmla="*/ 2650864 w 4953000"/>
              <a:gd name="connsiteY794" fmla="*/ 571945 h 769442"/>
              <a:gd name="connsiteX795" fmla="*/ 2631325 w 4953000"/>
              <a:gd name="connsiteY795" fmla="*/ 566510 h 769442"/>
              <a:gd name="connsiteX796" fmla="*/ 2627137 w 4953000"/>
              <a:gd name="connsiteY796" fmla="*/ 570197 h 769442"/>
              <a:gd name="connsiteX797" fmla="*/ 2620580 w 4953000"/>
              <a:gd name="connsiteY797" fmla="*/ 576294 h 769442"/>
              <a:gd name="connsiteX798" fmla="*/ 2619696 w 4953000"/>
              <a:gd name="connsiteY798" fmla="*/ 575827 h 769442"/>
              <a:gd name="connsiteX799" fmla="*/ 2616859 w 4953000"/>
              <a:gd name="connsiteY799" fmla="*/ 576265 h 769442"/>
              <a:gd name="connsiteX800" fmla="*/ 2601320 w 4953000"/>
              <a:gd name="connsiteY800" fmla="*/ 565345 h 769442"/>
              <a:gd name="connsiteX801" fmla="*/ 2600622 w 4953000"/>
              <a:gd name="connsiteY801" fmla="*/ 562045 h 769442"/>
              <a:gd name="connsiteX802" fmla="*/ 2600390 w 4953000"/>
              <a:gd name="connsiteY802" fmla="*/ 561269 h 769442"/>
              <a:gd name="connsiteX803" fmla="*/ 2598742 w 4953000"/>
              <a:gd name="connsiteY803" fmla="*/ 554504 h 769442"/>
              <a:gd name="connsiteX804" fmla="*/ 2600334 w 4953000"/>
              <a:gd name="connsiteY804" fmla="*/ 552998 h 769442"/>
              <a:gd name="connsiteX805" fmla="*/ 2615508 w 4953000"/>
              <a:gd name="connsiteY805" fmla="*/ 559327 h 769442"/>
              <a:gd name="connsiteX806" fmla="*/ 2636209 w 4953000"/>
              <a:gd name="connsiteY806" fmla="*/ 559716 h 769442"/>
              <a:gd name="connsiteX807" fmla="*/ 2644351 w 4953000"/>
              <a:gd name="connsiteY807" fmla="*/ 555834 h 769442"/>
              <a:gd name="connsiteX808" fmla="*/ 2640397 w 4953000"/>
              <a:gd name="connsiteY808" fmla="*/ 551563 h 769442"/>
              <a:gd name="connsiteX809" fmla="*/ 2629232 w 4953000"/>
              <a:gd name="connsiteY809" fmla="*/ 551759 h 769442"/>
              <a:gd name="connsiteX810" fmla="*/ 2610392 w 4953000"/>
              <a:gd name="connsiteY810" fmla="*/ 548070 h 769442"/>
              <a:gd name="connsiteX811" fmla="*/ 2609345 w 4953000"/>
              <a:gd name="connsiteY811" fmla="*/ 545837 h 769442"/>
              <a:gd name="connsiteX812" fmla="*/ 3711056 w 4953000"/>
              <a:gd name="connsiteY812" fmla="*/ 544188 h 769442"/>
              <a:gd name="connsiteX813" fmla="*/ 3700822 w 4953000"/>
              <a:gd name="connsiteY813" fmla="*/ 549429 h 769442"/>
              <a:gd name="connsiteX814" fmla="*/ 3678724 w 4953000"/>
              <a:gd name="connsiteY814" fmla="*/ 549429 h 769442"/>
              <a:gd name="connsiteX815" fmla="*/ 3658951 w 4953000"/>
              <a:gd name="connsiteY815" fmla="*/ 553116 h 769442"/>
              <a:gd name="connsiteX816" fmla="*/ 3657789 w 4953000"/>
              <a:gd name="connsiteY816" fmla="*/ 553892 h 769442"/>
              <a:gd name="connsiteX817" fmla="*/ 3662675 w 4953000"/>
              <a:gd name="connsiteY817" fmla="*/ 557774 h 769442"/>
              <a:gd name="connsiteX818" fmla="*/ 3669652 w 4953000"/>
              <a:gd name="connsiteY818" fmla="*/ 565538 h 769442"/>
              <a:gd name="connsiteX819" fmla="*/ 3673142 w 4953000"/>
              <a:gd name="connsiteY819" fmla="*/ 567091 h 769442"/>
              <a:gd name="connsiteX820" fmla="*/ 3685701 w 4953000"/>
              <a:gd name="connsiteY820" fmla="*/ 560493 h 769442"/>
              <a:gd name="connsiteX821" fmla="*/ 3697564 w 4953000"/>
              <a:gd name="connsiteY821" fmla="*/ 559523 h 769442"/>
              <a:gd name="connsiteX822" fmla="*/ 3703845 w 4953000"/>
              <a:gd name="connsiteY822" fmla="*/ 558357 h 769442"/>
              <a:gd name="connsiteX823" fmla="*/ 3711056 w 4953000"/>
              <a:gd name="connsiteY823" fmla="*/ 544188 h 769442"/>
              <a:gd name="connsiteX824" fmla="*/ 4409058 w 4953000"/>
              <a:gd name="connsiteY824" fmla="*/ 543945 h 769442"/>
              <a:gd name="connsiteX825" fmla="*/ 4413274 w 4953000"/>
              <a:gd name="connsiteY825" fmla="*/ 548264 h 769442"/>
              <a:gd name="connsiteX826" fmla="*/ 4413740 w 4953000"/>
              <a:gd name="connsiteY826" fmla="*/ 550787 h 769442"/>
              <a:gd name="connsiteX827" fmla="*/ 4413973 w 4953000"/>
              <a:gd name="connsiteY827" fmla="*/ 562239 h 769442"/>
              <a:gd name="connsiteX828" fmla="*/ 4435604 w 4953000"/>
              <a:gd name="connsiteY828" fmla="*/ 559910 h 769442"/>
              <a:gd name="connsiteX829" fmla="*/ 4438164 w 4953000"/>
              <a:gd name="connsiteY829" fmla="*/ 557970 h 769442"/>
              <a:gd name="connsiteX830" fmla="*/ 4452120 w 4953000"/>
              <a:gd name="connsiteY830" fmla="*/ 558357 h 769442"/>
              <a:gd name="connsiteX831" fmla="*/ 4459794 w 4953000"/>
              <a:gd name="connsiteY831" fmla="*/ 573302 h 769442"/>
              <a:gd name="connsiteX832" fmla="*/ 4457468 w 4953000"/>
              <a:gd name="connsiteY832" fmla="*/ 575632 h 769442"/>
              <a:gd name="connsiteX833" fmla="*/ 4444209 w 4953000"/>
              <a:gd name="connsiteY833" fmla="*/ 584755 h 769442"/>
              <a:gd name="connsiteX834" fmla="*/ 4431882 w 4953000"/>
              <a:gd name="connsiteY834" fmla="*/ 593489 h 769442"/>
              <a:gd name="connsiteX835" fmla="*/ 4430488 w 4953000"/>
              <a:gd name="connsiteY835" fmla="*/ 598343 h 769442"/>
              <a:gd name="connsiteX836" fmla="*/ 4414436 w 4953000"/>
              <a:gd name="connsiteY836" fmla="*/ 604941 h 769442"/>
              <a:gd name="connsiteX837" fmla="*/ 4416065 w 4953000"/>
              <a:gd name="connsiteY837" fmla="*/ 597371 h 769442"/>
              <a:gd name="connsiteX838" fmla="*/ 4410483 w 4953000"/>
              <a:gd name="connsiteY838" fmla="*/ 591549 h 769442"/>
              <a:gd name="connsiteX839" fmla="*/ 4392574 w 4953000"/>
              <a:gd name="connsiteY839" fmla="*/ 589220 h 769442"/>
              <a:gd name="connsiteX840" fmla="*/ 4393968 w 4953000"/>
              <a:gd name="connsiteY840" fmla="*/ 581843 h 769442"/>
              <a:gd name="connsiteX841" fmla="*/ 4379549 w 4953000"/>
              <a:gd name="connsiteY841" fmla="*/ 588443 h 769442"/>
              <a:gd name="connsiteX842" fmla="*/ 4379313 w 4953000"/>
              <a:gd name="connsiteY842" fmla="*/ 601448 h 769442"/>
              <a:gd name="connsiteX843" fmla="*/ 4362334 w 4953000"/>
              <a:gd name="connsiteY843" fmla="*/ 599700 h 769442"/>
              <a:gd name="connsiteX844" fmla="*/ 4351401 w 4953000"/>
              <a:gd name="connsiteY844" fmla="*/ 603001 h 769442"/>
              <a:gd name="connsiteX845" fmla="*/ 4350473 w 4953000"/>
              <a:gd name="connsiteY845" fmla="*/ 599119 h 769442"/>
              <a:gd name="connsiteX846" fmla="*/ 4350006 w 4953000"/>
              <a:gd name="connsiteY846" fmla="*/ 597177 h 769442"/>
              <a:gd name="connsiteX847" fmla="*/ 4339074 w 4953000"/>
              <a:gd name="connsiteY847" fmla="*/ 597954 h 769442"/>
              <a:gd name="connsiteX848" fmla="*/ 4338377 w 4953000"/>
              <a:gd name="connsiteY848" fmla="*/ 599896 h 769442"/>
              <a:gd name="connsiteX849" fmla="*/ 4337448 w 4953000"/>
              <a:gd name="connsiteY849" fmla="*/ 603195 h 769442"/>
              <a:gd name="connsiteX850" fmla="*/ 4327213 w 4953000"/>
              <a:gd name="connsiteY850" fmla="*/ 605331 h 769442"/>
              <a:gd name="connsiteX851" fmla="*/ 4323025 w 4953000"/>
              <a:gd name="connsiteY851" fmla="*/ 602806 h 769442"/>
              <a:gd name="connsiteX852" fmla="*/ 4317210 w 4953000"/>
              <a:gd name="connsiteY852" fmla="*/ 602418 h 769442"/>
              <a:gd name="connsiteX853" fmla="*/ 4313721 w 4953000"/>
              <a:gd name="connsiteY853" fmla="*/ 604554 h 769442"/>
              <a:gd name="connsiteX854" fmla="*/ 4300928 w 4953000"/>
              <a:gd name="connsiteY854" fmla="*/ 606301 h 769442"/>
              <a:gd name="connsiteX855" fmla="*/ 4294646 w 4953000"/>
              <a:gd name="connsiteY855" fmla="*/ 607853 h 769442"/>
              <a:gd name="connsiteX856" fmla="*/ 4276041 w 4953000"/>
              <a:gd name="connsiteY856" fmla="*/ 612705 h 769442"/>
              <a:gd name="connsiteX857" fmla="*/ 4256966 w 4953000"/>
              <a:gd name="connsiteY857" fmla="*/ 597760 h 769442"/>
              <a:gd name="connsiteX858" fmla="*/ 4254641 w 4953000"/>
              <a:gd name="connsiteY858" fmla="*/ 598147 h 769442"/>
              <a:gd name="connsiteX859" fmla="*/ 4254176 w 4953000"/>
              <a:gd name="connsiteY859" fmla="*/ 603195 h 769442"/>
              <a:gd name="connsiteX860" fmla="*/ 4253945 w 4953000"/>
              <a:gd name="connsiteY860" fmla="*/ 606688 h 769442"/>
              <a:gd name="connsiteX861" fmla="*/ 4249524 w 4953000"/>
              <a:gd name="connsiteY861" fmla="*/ 616977 h 769442"/>
              <a:gd name="connsiteX862" fmla="*/ 4243010 w 4953000"/>
              <a:gd name="connsiteY862" fmla="*/ 623381 h 769442"/>
              <a:gd name="connsiteX863" fmla="*/ 4231615 w 4953000"/>
              <a:gd name="connsiteY863" fmla="*/ 621829 h 769442"/>
              <a:gd name="connsiteX864" fmla="*/ 4230916 w 4953000"/>
              <a:gd name="connsiteY864" fmla="*/ 622992 h 769442"/>
              <a:gd name="connsiteX865" fmla="*/ 4226496 w 4953000"/>
              <a:gd name="connsiteY865" fmla="*/ 631728 h 769442"/>
              <a:gd name="connsiteX866" fmla="*/ 4218122 w 4953000"/>
              <a:gd name="connsiteY866" fmla="*/ 623769 h 769442"/>
              <a:gd name="connsiteX867" fmla="*/ 4216029 w 4953000"/>
              <a:gd name="connsiteY867" fmla="*/ 614452 h 769442"/>
              <a:gd name="connsiteX868" fmla="*/ 4187418 w 4953000"/>
              <a:gd name="connsiteY868" fmla="*/ 612705 h 769442"/>
              <a:gd name="connsiteX869" fmla="*/ 4162530 w 4953000"/>
              <a:gd name="connsiteY869" fmla="*/ 613095 h 769442"/>
              <a:gd name="connsiteX870" fmla="*/ 4132525 w 4953000"/>
              <a:gd name="connsiteY870" fmla="*/ 618917 h 769442"/>
              <a:gd name="connsiteX871" fmla="*/ 4134386 w 4953000"/>
              <a:gd name="connsiteY871" fmla="*/ 623381 h 769442"/>
              <a:gd name="connsiteX872" fmla="*/ 4133456 w 4953000"/>
              <a:gd name="connsiteY872" fmla="*/ 623575 h 769442"/>
              <a:gd name="connsiteX873" fmla="*/ 4120896 w 4953000"/>
              <a:gd name="connsiteY873" fmla="*/ 625321 h 769442"/>
              <a:gd name="connsiteX874" fmla="*/ 4092984 w 4953000"/>
              <a:gd name="connsiteY874" fmla="*/ 625517 h 769442"/>
              <a:gd name="connsiteX875" fmla="*/ 4092750 w 4953000"/>
              <a:gd name="connsiteY875" fmla="*/ 624351 h 769442"/>
              <a:gd name="connsiteX876" fmla="*/ 4094146 w 4953000"/>
              <a:gd name="connsiteY876" fmla="*/ 620663 h 769442"/>
              <a:gd name="connsiteX877" fmla="*/ 4102054 w 4953000"/>
              <a:gd name="connsiteY877" fmla="*/ 619110 h 769442"/>
              <a:gd name="connsiteX878" fmla="*/ 4120430 w 4953000"/>
              <a:gd name="connsiteY878" fmla="*/ 606107 h 769442"/>
              <a:gd name="connsiteX879" fmla="*/ 4143690 w 4953000"/>
              <a:gd name="connsiteY879" fmla="*/ 598730 h 769442"/>
              <a:gd name="connsiteX880" fmla="*/ 4171138 w 4953000"/>
              <a:gd name="connsiteY880" fmla="*/ 605911 h 769442"/>
              <a:gd name="connsiteX881" fmla="*/ 4169277 w 4953000"/>
              <a:gd name="connsiteY881" fmla="*/ 595431 h 769442"/>
              <a:gd name="connsiteX882" fmla="*/ 4186954 w 4953000"/>
              <a:gd name="connsiteY882" fmla="*/ 593878 h 769442"/>
              <a:gd name="connsiteX883" fmla="*/ 4220681 w 4953000"/>
              <a:gd name="connsiteY883" fmla="*/ 602418 h 769442"/>
              <a:gd name="connsiteX884" fmla="*/ 4225565 w 4953000"/>
              <a:gd name="connsiteY884" fmla="*/ 591549 h 769442"/>
              <a:gd name="connsiteX885" fmla="*/ 4231846 w 4953000"/>
              <a:gd name="connsiteY885" fmla="*/ 592325 h 769442"/>
              <a:gd name="connsiteX886" fmla="*/ 4235337 w 4953000"/>
              <a:gd name="connsiteY886" fmla="*/ 592908 h 769442"/>
              <a:gd name="connsiteX887" fmla="*/ 4235800 w 4953000"/>
              <a:gd name="connsiteY887" fmla="*/ 587084 h 769442"/>
              <a:gd name="connsiteX888" fmla="*/ 4223472 w 4953000"/>
              <a:gd name="connsiteY888" fmla="*/ 573885 h 769442"/>
              <a:gd name="connsiteX889" fmla="*/ 4213936 w 4953000"/>
              <a:gd name="connsiteY889" fmla="*/ 563985 h 769442"/>
              <a:gd name="connsiteX890" fmla="*/ 4232078 w 4953000"/>
              <a:gd name="connsiteY890" fmla="*/ 555251 h 769442"/>
              <a:gd name="connsiteX891" fmla="*/ 4242778 w 4953000"/>
              <a:gd name="connsiteY891" fmla="*/ 564375 h 769442"/>
              <a:gd name="connsiteX892" fmla="*/ 4245571 w 4953000"/>
              <a:gd name="connsiteY892" fmla="*/ 576604 h 769442"/>
              <a:gd name="connsiteX893" fmla="*/ 4286041 w 4953000"/>
              <a:gd name="connsiteY893" fmla="*/ 584755 h 769442"/>
              <a:gd name="connsiteX894" fmla="*/ 4301395 w 4953000"/>
              <a:gd name="connsiteY894" fmla="*/ 561656 h 769442"/>
              <a:gd name="connsiteX895" fmla="*/ 4281621 w 4953000"/>
              <a:gd name="connsiteY895" fmla="*/ 565928 h 769442"/>
              <a:gd name="connsiteX896" fmla="*/ 4269062 w 4953000"/>
              <a:gd name="connsiteY896" fmla="*/ 568644 h 769442"/>
              <a:gd name="connsiteX897" fmla="*/ 4263945 w 4953000"/>
              <a:gd name="connsiteY897" fmla="*/ 552146 h 769442"/>
              <a:gd name="connsiteX898" fmla="*/ 4274180 w 4953000"/>
              <a:gd name="connsiteY898" fmla="*/ 556804 h 769442"/>
              <a:gd name="connsiteX899" fmla="*/ 4312092 w 4953000"/>
              <a:gd name="connsiteY899" fmla="*/ 557970 h 769442"/>
              <a:gd name="connsiteX900" fmla="*/ 4323725 w 4953000"/>
              <a:gd name="connsiteY900" fmla="*/ 555641 h 769442"/>
              <a:gd name="connsiteX901" fmla="*/ 4331862 w 4953000"/>
              <a:gd name="connsiteY901" fmla="*/ 570003 h 769442"/>
              <a:gd name="connsiteX902" fmla="*/ 4333959 w 4953000"/>
              <a:gd name="connsiteY902" fmla="*/ 571945 h 769442"/>
              <a:gd name="connsiteX903" fmla="*/ 4351169 w 4953000"/>
              <a:gd name="connsiteY903" fmla="*/ 574079 h 769442"/>
              <a:gd name="connsiteX904" fmla="*/ 4367684 w 4953000"/>
              <a:gd name="connsiteY904" fmla="*/ 572332 h 769442"/>
              <a:gd name="connsiteX905" fmla="*/ 4379313 w 4953000"/>
              <a:gd name="connsiteY905" fmla="*/ 567480 h 769442"/>
              <a:gd name="connsiteX906" fmla="*/ 4379780 w 4953000"/>
              <a:gd name="connsiteY906" fmla="*/ 557387 h 769442"/>
              <a:gd name="connsiteX907" fmla="*/ 4393736 w 4953000"/>
              <a:gd name="connsiteY907" fmla="*/ 551952 h 769442"/>
              <a:gd name="connsiteX908" fmla="*/ 4395130 w 4953000"/>
              <a:gd name="connsiteY908" fmla="*/ 550399 h 769442"/>
              <a:gd name="connsiteX909" fmla="*/ 4398388 w 4953000"/>
              <a:gd name="connsiteY909" fmla="*/ 546905 h 769442"/>
              <a:gd name="connsiteX910" fmla="*/ 4409058 w 4953000"/>
              <a:gd name="connsiteY910" fmla="*/ 543945 h 769442"/>
              <a:gd name="connsiteX911" fmla="*/ 2216598 w 4953000"/>
              <a:gd name="connsiteY911" fmla="*/ 543412 h 769442"/>
              <a:gd name="connsiteX912" fmla="*/ 2219412 w 4953000"/>
              <a:gd name="connsiteY912" fmla="*/ 547970 h 769442"/>
              <a:gd name="connsiteX913" fmla="*/ 2218694 w 4953000"/>
              <a:gd name="connsiteY913" fmla="*/ 547681 h 769442"/>
              <a:gd name="connsiteX914" fmla="*/ 2327782 w 4953000"/>
              <a:gd name="connsiteY914" fmla="*/ 539723 h 769442"/>
              <a:gd name="connsiteX915" fmla="*/ 2323130 w 4953000"/>
              <a:gd name="connsiteY915" fmla="*/ 553505 h 769442"/>
              <a:gd name="connsiteX916" fmla="*/ 2309406 w 4953000"/>
              <a:gd name="connsiteY916" fmla="*/ 555251 h 769442"/>
              <a:gd name="connsiteX917" fmla="*/ 2298474 w 4953000"/>
              <a:gd name="connsiteY917" fmla="*/ 546324 h 769442"/>
              <a:gd name="connsiteX918" fmla="*/ 2296149 w 4953000"/>
              <a:gd name="connsiteY918" fmla="*/ 544771 h 769442"/>
              <a:gd name="connsiteX919" fmla="*/ 2285216 w 4953000"/>
              <a:gd name="connsiteY919" fmla="*/ 548457 h 769442"/>
              <a:gd name="connsiteX920" fmla="*/ 2286378 w 4953000"/>
              <a:gd name="connsiteY920" fmla="*/ 550399 h 769442"/>
              <a:gd name="connsiteX921" fmla="*/ 2295682 w 4953000"/>
              <a:gd name="connsiteY921" fmla="*/ 560493 h 769442"/>
              <a:gd name="connsiteX922" fmla="*/ 2296847 w 4953000"/>
              <a:gd name="connsiteY922" fmla="*/ 562433 h 769442"/>
              <a:gd name="connsiteX923" fmla="*/ 2305221 w 4953000"/>
              <a:gd name="connsiteY923" fmla="*/ 562822 h 769442"/>
              <a:gd name="connsiteX924" fmla="*/ 2343133 w 4953000"/>
              <a:gd name="connsiteY924" fmla="*/ 553892 h 769442"/>
              <a:gd name="connsiteX925" fmla="*/ 2327782 w 4953000"/>
              <a:gd name="connsiteY925" fmla="*/ 539723 h 769442"/>
              <a:gd name="connsiteX926" fmla="*/ 2875090 w 4953000"/>
              <a:gd name="connsiteY926" fmla="*/ 539528 h 769442"/>
              <a:gd name="connsiteX927" fmla="*/ 2888348 w 4953000"/>
              <a:gd name="connsiteY927" fmla="*/ 546515 h 769442"/>
              <a:gd name="connsiteX928" fmla="*/ 2896487 w 4953000"/>
              <a:gd name="connsiteY928" fmla="*/ 549427 h 769442"/>
              <a:gd name="connsiteX929" fmla="*/ 2903234 w 4953000"/>
              <a:gd name="connsiteY929" fmla="*/ 560297 h 769442"/>
              <a:gd name="connsiteX930" fmla="*/ 2914399 w 4953000"/>
              <a:gd name="connsiteY930" fmla="*/ 561267 h 769442"/>
              <a:gd name="connsiteX931" fmla="*/ 2917886 w 4953000"/>
              <a:gd name="connsiteY931" fmla="*/ 564566 h 769442"/>
              <a:gd name="connsiteX932" fmla="*/ 2932308 w 4953000"/>
              <a:gd name="connsiteY932" fmla="*/ 567285 h 769442"/>
              <a:gd name="connsiteX933" fmla="*/ 2938821 w 4953000"/>
              <a:gd name="connsiteY933" fmla="*/ 573300 h 769442"/>
              <a:gd name="connsiteX934" fmla="*/ 2920680 w 4953000"/>
              <a:gd name="connsiteY934" fmla="*/ 574272 h 769442"/>
              <a:gd name="connsiteX935" fmla="*/ 2900907 w 4953000"/>
              <a:gd name="connsiteY935" fmla="*/ 572720 h 769442"/>
              <a:gd name="connsiteX936" fmla="*/ 2895324 w 4953000"/>
              <a:gd name="connsiteY936" fmla="*/ 575242 h 769442"/>
              <a:gd name="connsiteX937" fmla="*/ 2873227 w 4953000"/>
              <a:gd name="connsiteY937" fmla="*/ 557385 h 769442"/>
              <a:gd name="connsiteX938" fmla="*/ 2868809 w 4953000"/>
              <a:gd name="connsiteY938" fmla="*/ 551563 h 769442"/>
              <a:gd name="connsiteX939" fmla="*/ 2866250 w 4953000"/>
              <a:gd name="connsiteY939" fmla="*/ 548262 h 769442"/>
              <a:gd name="connsiteX940" fmla="*/ 2875090 w 4953000"/>
              <a:gd name="connsiteY940" fmla="*/ 539528 h 769442"/>
              <a:gd name="connsiteX941" fmla="*/ 3587313 w 4953000"/>
              <a:gd name="connsiteY941" fmla="*/ 538947 h 769442"/>
              <a:gd name="connsiteX942" fmla="*/ 3578704 w 4953000"/>
              <a:gd name="connsiteY942" fmla="*/ 541665 h 769442"/>
              <a:gd name="connsiteX943" fmla="*/ 3579635 w 4953000"/>
              <a:gd name="connsiteY943" fmla="*/ 542442 h 769442"/>
              <a:gd name="connsiteX944" fmla="*/ 3595452 w 4953000"/>
              <a:gd name="connsiteY944" fmla="*/ 554669 h 769442"/>
              <a:gd name="connsiteX945" fmla="*/ 3608014 w 4953000"/>
              <a:gd name="connsiteY945" fmla="*/ 554669 h 769442"/>
              <a:gd name="connsiteX946" fmla="*/ 3587313 w 4953000"/>
              <a:gd name="connsiteY946" fmla="*/ 538947 h 769442"/>
              <a:gd name="connsiteX947" fmla="*/ 2815544 w 4953000"/>
              <a:gd name="connsiteY947" fmla="*/ 538558 h 769442"/>
              <a:gd name="connsiteX948" fmla="*/ 2837410 w 4953000"/>
              <a:gd name="connsiteY948" fmla="*/ 545741 h 769442"/>
              <a:gd name="connsiteX949" fmla="*/ 2839967 w 4953000"/>
              <a:gd name="connsiteY949" fmla="*/ 551563 h 769442"/>
              <a:gd name="connsiteX950" fmla="*/ 2837410 w 4953000"/>
              <a:gd name="connsiteY950" fmla="*/ 554862 h 769442"/>
              <a:gd name="connsiteX951" fmla="*/ 2829268 w 4953000"/>
              <a:gd name="connsiteY951" fmla="*/ 554086 h 769442"/>
              <a:gd name="connsiteX952" fmla="*/ 2825779 w 4953000"/>
              <a:gd name="connsiteY952" fmla="*/ 547294 h 769442"/>
              <a:gd name="connsiteX953" fmla="*/ 2815544 w 4953000"/>
              <a:gd name="connsiteY953" fmla="*/ 538558 h 769442"/>
              <a:gd name="connsiteX954" fmla="*/ 736507 w 4953000"/>
              <a:gd name="connsiteY954" fmla="*/ 537733 h 769442"/>
              <a:gd name="connsiteX955" fmla="*/ 743311 w 4953000"/>
              <a:gd name="connsiteY955" fmla="*/ 539723 h 769442"/>
              <a:gd name="connsiteX956" fmla="*/ 759592 w 4953000"/>
              <a:gd name="connsiteY956" fmla="*/ 549427 h 769442"/>
              <a:gd name="connsiteX957" fmla="*/ 770292 w 4953000"/>
              <a:gd name="connsiteY957" fmla="*/ 556221 h 769442"/>
              <a:gd name="connsiteX958" fmla="*/ 740752 w 4953000"/>
              <a:gd name="connsiteY958" fmla="*/ 557581 h 769442"/>
              <a:gd name="connsiteX959" fmla="*/ 737030 w 4953000"/>
              <a:gd name="connsiteY959" fmla="*/ 551369 h 769442"/>
              <a:gd name="connsiteX960" fmla="*/ 734239 w 4953000"/>
              <a:gd name="connsiteY960" fmla="*/ 546515 h 769442"/>
              <a:gd name="connsiteX961" fmla="*/ 727262 w 4953000"/>
              <a:gd name="connsiteY961" fmla="*/ 538364 h 769442"/>
              <a:gd name="connsiteX962" fmla="*/ 736507 w 4953000"/>
              <a:gd name="connsiteY962" fmla="*/ 537733 h 769442"/>
              <a:gd name="connsiteX963" fmla="*/ 2552009 w 4953000"/>
              <a:gd name="connsiteY963" fmla="*/ 535841 h 769442"/>
              <a:gd name="connsiteX964" fmla="*/ 2548752 w 4953000"/>
              <a:gd name="connsiteY964" fmla="*/ 551563 h 769442"/>
              <a:gd name="connsiteX965" fmla="*/ 2560847 w 4953000"/>
              <a:gd name="connsiteY965" fmla="*/ 544575 h 769442"/>
              <a:gd name="connsiteX966" fmla="*/ 2562942 w 4953000"/>
              <a:gd name="connsiteY966" fmla="*/ 538947 h 769442"/>
              <a:gd name="connsiteX967" fmla="*/ 2563406 w 4953000"/>
              <a:gd name="connsiteY967" fmla="*/ 537588 h 769442"/>
              <a:gd name="connsiteX968" fmla="*/ 2552009 w 4953000"/>
              <a:gd name="connsiteY968" fmla="*/ 535841 h 769442"/>
              <a:gd name="connsiteX969" fmla="*/ 491170 w 4953000"/>
              <a:gd name="connsiteY969" fmla="*/ 534289 h 769442"/>
              <a:gd name="connsiteX970" fmla="*/ 496056 w 4953000"/>
              <a:gd name="connsiteY970" fmla="*/ 535258 h 769442"/>
              <a:gd name="connsiteX971" fmla="*/ 500010 w 4953000"/>
              <a:gd name="connsiteY971" fmla="*/ 543995 h 769442"/>
              <a:gd name="connsiteX972" fmla="*/ 501407 w 4953000"/>
              <a:gd name="connsiteY972" fmla="*/ 550787 h 769442"/>
              <a:gd name="connsiteX973" fmla="*/ 532110 w 4953000"/>
              <a:gd name="connsiteY973" fmla="*/ 556611 h 769442"/>
              <a:gd name="connsiteX974" fmla="*/ 540249 w 4953000"/>
              <a:gd name="connsiteY974" fmla="*/ 560493 h 769442"/>
              <a:gd name="connsiteX975" fmla="*/ 548623 w 4953000"/>
              <a:gd name="connsiteY975" fmla="*/ 582426 h 769442"/>
              <a:gd name="connsiteX976" fmla="*/ 542110 w 4953000"/>
              <a:gd name="connsiteY976" fmla="*/ 589220 h 769442"/>
              <a:gd name="connsiteX977" fmla="*/ 510244 w 4953000"/>
              <a:gd name="connsiteY977" fmla="*/ 587471 h 769442"/>
              <a:gd name="connsiteX978" fmla="*/ 501639 w 4953000"/>
              <a:gd name="connsiteY978" fmla="*/ 589607 h 769442"/>
              <a:gd name="connsiteX979" fmla="*/ 489309 w 4953000"/>
              <a:gd name="connsiteY979" fmla="*/ 595624 h 769442"/>
              <a:gd name="connsiteX980" fmla="*/ 497219 w 4953000"/>
              <a:gd name="connsiteY980" fmla="*/ 576604 h 769442"/>
              <a:gd name="connsiteX981" fmla="*/ 501639 w 4953000"/>
              <a:gd name="connsiteY981" fmla="*/ 578350 h 769442"/>
              <a:gd name="connsiteX982" fmla="*/ 510943 w 4953000"/>
              <a:gd name="connsiteY982" fmla="*/ 582232 h 769442"/>
              <a:gd name="connsiteX983" fmla="*/ 524899 w 4953000"/>
              <a:gd name="connsiteY983" fmla="*/ 572915 h 769442"/>
              <a:gd name="connsiteX984" fmla="*/ 522107 w 4953000"/>
              <a:gd name="connsiteY984" fmla="*/ 569810 h 769442"/>
              <a:gd name="connsiteX985" fmla="*/ 509546 w 4953000"/>
              <a:gd name="connsiteY985" fmla="*/ 562822 h 769442"/>
              <a:gd name="connsiteX986" fmla="*/ 497917 w 4953000"/>
              <a:gd name="connsiteY986" fmla="*/ 563405 h 769442"/>
              <a:gd name="connsiteX987" fmla="*/ 476750 w 4953000"/>
              <a:gd name="connsiteY987" fmla="*/ 568644 h 769442"/>
              <a:gd name="connsiteX988" fmla="*/ 464191 w 4953000"/>
              <a:gd name="connsiteY988" fmla="*/ 566508 h 769442"/>
              <a:gd name="connsiteX989" fmla="*/ 446511 w 4953000"/>
              <a:gd name="connsiteY989" fmla="*/ 572526 h 769442"/>
              <a:gd name="connsiteX990" fmla="*/ 445116 w 4953000"/>
              <a:gd name="connsiteY990" fmla="*/ 563985 h 769442"/>
              <a:gd name="connsiteX991" fmla="*/ 446745 w 4953000"/>
              <a:gd name="connsiteY991" fmla="*/ 561656 h 769442"/>
              <a:gd name="connsiteX992" fmla="*/ 449768 w 4953000"/>
              <a:gd name="connsiteY992" fmla="*/ 558746 h 769442"/>
              <a:gd name="connsiteX993" fmla="*/ 462095 w 4953000"/>
              <a:gd name="connsiteY993" fmla="*/ 560103 h 769442"/>
              <a:gd name="connsiteX994" fmla="*/ 466747 w 4953000"/>
              <a:gd name="connsiteY994" fmla="*/ 551563 h 769442"/>
              <a:gd name="connsiteX995" fmla="*/ 469771 w 4953000"/>
              <a:gd name="connsiteY995" fmla="*/ 545935 h 769442"/>
              <a:gd name="connsiteX996" fmla="*/ 491170 w 4953000"/>
              <a:gd name="connsiteY996" fmla="*/ 534289 h 769442"/>
              <a:gd name="connsiteX997" fmla="*/ 1616954 w 4953000"/>
              <a:gd name="connsiteY997" fmla="*/ 530794 h 769442"/>
              <a:gd name="connsiteX998" fmla="*/ 1621606 w 4953000"/>
              <a:gd name="connsiteY998" fmla="*/ 534482 h 769442"/>
              <a:gd name="connsiteX999" fmla="*/ 1630212 w 4953000"/>
              <a:gd name="connsiteY999" fmla="*/ 541276 h 769442"/>
              <a:gd name="connsiteX1000" fmla="*/ 1639750 w 4953000"/>
              <a:gd name="connsiteY1000" fmla="*/ 540111 h 769442"/>
              <a:gd name="connsiteX1001" fmla="*/ 1637889 w 4953000"/>
              <a:gd name="connsiteY1001" fmla="*/ 542635 h 769442"/>
              <a:gd name="connsiteX1002" fmla="*/ 1633003 w 4953000"/>
              <a:gd name="connsiteY1002" fmla="*/ 546711 h 769442"/>
              <a:gd name="connsiteX1003" fmla="*/ 1627420 w 4953000"/>
              <a:gd name="connsiteY1003" fmla="*/ 546128 h 769442"/>
              <a:gd name="connsiteX1004" fmla="*/ 1601836 w 4953000"/>
              <a:gd name="connsiteY1004" fmla="*/ 537201 h 769442"/>
              <a:gd name="connsiteX1005" fmla="*/ 1598578 w 4953000"/>
              <a:gd name="connsiteY1005" fmla="*/ 535841 h 769442"/>
              <a:gd name="connsiteX1006" fmla="*/ 1616954 w 4953000"/>
              <a:gd name="connsiteY1006" fmla="*/ 530794 h 769442"/>
              <a:gd name="connsiteX1007" fmla="*/ 3142115 w 4953000"/>
              <a:gd name="connsiteY1007" fmla="*/ 529630 h 769442"/>
              <a:gd name="connsiteX1008" fmla="*/ 3148161 w 4953000"/>
              <a:gd name="connsiteY1008" fmla="*/ 532346 h 769442"/>
              <a:gd name="connsiteX1009" fmla="*/ 3153746 w 4953000"/>
              <a:gd name="connsiteY1009" fmla="*/ 534869 h 769442"/>
              <a:gd name="connsiteX1010" fmla="*/ 3157001 w 4953000"/>
              <a:gd name="connsiteY1010" fmla="*/ 548457 h 769442"/>
              <a:gd name="connsiteX1011" fmla="*/ 3140952 w 4953000"/>
              <a:gd name="connsiteY1011" fmla="*/ 551369 h 769442"/>
              <a:gd name="connsiteX1012" fmla="*/ 3120716 w 4953000"/>
              <a:gd name="connsiteY1012" fmla="*/ 541470 h 769442"/>
              <a:gd name="connsiteX1013" fmla="*/ 3142115 w 4953000"/>
              <a:gd name="connsiteY1013" fmla="*/ 529630 h 769442"/>
              <a:gd name="connsiteX1014" fmla="*/ 3414954 w 4953000"/>
              <a:gd name="connsiteY1014" fmla="*/ 528854 h 769442"/>
              <a:gd name="connsiteX1015" fmla="*/ 3406581 w 4953000"/>
              <a:gd name="connsiteY1015" fmla="*/ 534678 h 769442"/>
              <a:gd name="connsiteX1016" fmla="*/ 3391694 w 4953000"/>
              <a:gd name="connsiteY1016" fmla="*/ 548653 h 769442"/>
              <a:gd name="connsiteX1017" fmla="*/ 3377738 w 4953000"/>
              <a:gd name="connsiteY1017" fmla="*/ 550982 h 769442"/>
              <a:gd name="connsiteX1018" fmla="*/ 3376112 w 4953000"/>
              <a:gd name="connsiteY1018" fmla="*/ 551176 h 769442"/>
              <a:gd name="connsiteX1019" fmla="*/ 3353316 w 4953000"/>
              <a:gd name="connsiteY1019" fmla="*/ 561463 h 769442"/>
              <a:gd name="connsiteX1020" fmla="*/ 3352386 w 4953000"/>
              <a:gd name="connsiteY1020" fmla="*/ 568257 h 769442"/>
              <a:gd name="connsiteX1021" fmla="*/ 3354713 w 4953000"/>
              <a:gd name="connsiteY1021" fmla="*/ 566898 h 769442"/>
              <a:gd name="connsiteX1022" fmla="*/ 3359130 w 4953000"/>
              <a:gd name="connsiteY1022" fmla="*/ 564568 h 769442"/>
              <a:gd name="connsiteX1023" fmla="*/ 3374017 w 4953000"/>
              <a:gd name="connsiteY1023" fmla="*/ 566510 h 769442"/>
              <a:gd name="connsiteX1024" fmla="*/ 3397277 w 4953000"/>
              <a:gd name="connsiteY1024" fmla="*/ 553505 h 769442"/>
              <a:gd name="connsiteX1025" fmla="*/ 3410537 w 4953000"/>
              <a:gd name="connsiteY1025" fmla="*/ 560686 h 769442"/>
              <a:gd name="connsiteX1026" fmla="*/ 3417978 w 4953000"/>
              <a:gd name="connsiteY1026" fmla="*/ 564762 h 769442"/>
              <a:gd name="connsiteX1027" fmla="*/ 3421934 w 4953000"/>
              <a:gd name="connsiteY1027" fmla="*/ 545547 h 769442"/>
              <a:gd name="connsiteX1028" fmla="*/ 3426818 w 4953000"/>
              <a:gd name="connsiteY1028" fmla="*/ 540693 h 769442"/>
              <a:gd name="connsiteX1029" fmla="*/ 3421467 w 4953000"/>
              <a:gd name="connsiteY1029" fmla="*/ 530406 h 769442"/>
              <a:gd name="connsiteX1030" fmla="*/ 592351 w 4953000"/>
              <a:gd name="connsiteY1030" fmla="*/ 528854 h 769442"/>
              <a:gd name="connsiteX1031" fmla="*/ 602122 w 4953000"/>
              <a:gd name="connsiteY1031" fmla="*/ 538171 h 769442"/>
              <a:gd name="connsiteX1032" fmla="*/ 601890 w 4953000"/>
              <a:gd name="connsiteY1032" fmla="*/ 538171 h 769442"/>
              <a:gd name="connsiteX1033" fmla="*/ 588864 w 4953000"/>
              <a:gd name="connsiteY1033" fmla="*/ 536811 h 769442"/>
              <a:gd name="connsiteX1034" fmla="*/ 596307 w 4953000"/>
              <a:gd name="connsiteY1034" fmla="*/ 553505 h 769442"/>
              <a:gd name="connsiteX1035" fmla="*/ 600959 w 4953000"/>
              <a:gd name="connsiteY1035" fmla="*/ 555639 h 769442"/>
              <a:gd name="connsiteX1036" fmla="*/ 605145 w 4953000"/>
              <a:gd name="connsiteY1036" fmla="*/ 560103 h 769442"/>
              <a:gd name="connsiteX1037" fmla="*/ 593980 w 4953000"/>
              <a:gd name="connsiteY1037" fmla="*/ 570973 h 769442"/>
              <a:gd name="connsiteX1038" fmla="*/ 593516 w 4953000"/>
              <a:gd name="connsiteY1038" fmla="*/ 576991 h 769442"/>
              <a:gd name="connsiteX1039" fmla="*/ 583282 w 4953000"/>
              <a:gd name="connsiteY1039" fmla="*/ 584366 h 769442"/>
              <a:gd name="connsiteX1040" fmla="*/ 574908 w 4953000"/>
              <a:gd name="connsiteY1040" fmla="*/ 590577 h 769442"/>
              <a:gd name="connsiteX1041" fmla="*/ 565370 w 4953000"/>
              <a:gd name="connsiteY1041" fmla="*/ 582232 h 769442"/>
              <a:gd name="connsiteX1042" fmla="*/ 561648 w 4953000"/>
              <a:gd name="connsiteY1042" fmla="*/ 573109 h 769442"/>
              <a:gd name="connsiteX1043" fmla="*/ 562115 w 4953000"/>
              <a:gd name="connsiteY1043" fmla="*/ 562433 h 769442"/>
              <a:gd name="connsiteX1044" fmla="*/ 562115 w 4953000"/>
              <a:gd name="connsiteY1044" fmla="*/ 561073 h 769442"/>
              <a:gd name="connsiteX1045" fmla="*/ 570022 w 4953000"/>
              <a:gd name="connsiteY1045" fmla="*/ 549040 h 769442"/>
              <a:gd name="connsiteX1046" fmla="*/ 576303 w 4953000"/>
              <a:gd name="connsiteY1046" fmla="*/ 543216 h 769442"/>
              <a:gd name="connsiteX1047" fmla="*/ 590027 w 4953000"/>
              <a:gd name="connsiteY1047" fmla="*/ 530213 h 769442"/>
              <a:gd name="connsiteX1048" fmla="*/ 426042 w 4953000"/>
              <a:gd name="connsiteY1048" fmla="*/ 528271 h 769442"/>
              <a:gd name="connsiteX1049" fmla="*/ 436508 w 4953000"/>
              <a:gd name="connsiteY1049" fmla="*/ 534676 h 769442"/>
              <a:gd name="connsiteX1050" fmla="*/ 432323 w 4953000"/>
              <a:gd name="connsiteY1050" fmla="*/ 543605 h 769442"/>
              <a:gd name="connsiteX1051" fmla="*/ 438369 w 4953000"/>
              <a:gd name="connsiteY1051" fmla="*/ 552339 h 769442"/>
              <a:gd name="connsiteX1052" fmla="*/ 436044 w 4953000"/>
              <a:gd name="connsiteY1052" fmla="*/ 550980 h 769442"/>
              <a:gd name="connsiteX1053" fmla="*/ 391849 w 4953000"/>
              <a:gd name="connsiteY1053" fmla="*/ 557774 h 769442"/>
              <a:gd name="connsiteX1054" fmla="*/ 390455 w 4953000"/>
              <a:gd name="connsiteY1054" fmla="*/ 558163 h 769442"/>
              <a:gd name="connsiteX1055" fmla="*/ 384640 w 4953000"/>
              <a:gd name="connsiteY1055" fmla="*/ 560297 h 769442"/>
              <a:gd name="connsiteX1056" fmla="*/ 383710 w 4953000"/>
              <a:gd name="connsiteY1056" fmla="*/ 542829 h 769442"/>
              <a:gd name="connsiteX1057" fmla="*/ 396967 w 4953000"/>
              <a:gd name="connsiteY1057" fmla="*/ 545935 h 769442"/>
              <a:gd name="connsiteX1058" fmla="*/ 416738 w 4953000"/>
              <a:gd name="connsiteY1058" fmla="*/ 531183 h 769442"/>
              <a:gd name="connsiteX1059" fmla="*/ 416970 w 4953000"/>
              <a:gd name="connsiteY1059" fmla="*/ 529241 h 769442"/>
              <a:gd name="connsiteX1060" fmla="*/ 426042 w 4953000"/>
              <a:gd name="connsiteY1060" fmla="*/ 528271 h 769442"/>
              <a:gd name="connsiteX1061" fmla="*/ 762617 w 4953000"/>
              <a:gd name="connsiteY1061" fmla="*/ 527882 h 769442"/>
              <a:gd name="connsiteX1062" fmla="*/ 783782 w 4953000"/>
              <a:gd name="connsiteY1062" fmla="*/ 536228 h 769442"/>
              <a:gd name="connsiteX1063" fmla="*/ 794483 w 4953000"/>
              <a:gd name="connsiteY1063" fmla="*/ 537588 h 769442"/>
              <a:gd name="connsiteX1064" fmla="*/ 805181 w 4953000"/>
              <a:gd name="connsiteY1064" fmla="*/ 539141 h 769442"/>
              <a:gd name="connsiteX1065" fmla="*/ 831232 w 4953000"/>
              <a:gd name="connsiteY1065" fmla="*/ 536811 h 769442"/>
              <a:gd name="connsiteX1066" fmla="*/ 841701 w 4953000"/>
              <a:gd name="connsiteY1066" fmla="*/ 539141 h 769442"/>
              <a:gd name="connsiteX1067" fmla="*/ 845887 w 4953000"/>
              <a:gd name="connsiteY1067" fmla="*/ 538558 h 769442"/>
              <a:gd name="connsiteX1068" fmla="*/ 851005 w 4953000"/>
              <a:gd name="connsiteY1068" fmla="*/ 542051 h 769442"/>
              <a:gd name="connsiteX1069" fmla="*/ 845423 w 4953000"/>
              <a:gd name="connsiteY1069" fmla="*/ 546128 h 769442"/>
              <a:gd name="connsiteX1070" fmla="*/ 825884 w 4953000"/>
              <a:gd name="connsiteY1070" fmla="*/ 556026 h 769442"/>
              <a:gd name="connsiteX1071" fmla="*/ 809137 w 4953000"/>
              <a:gd name="connsiteY1071" fmla="*/ 554473 h 769442"/>
              <a:gd name="connsiteX1072" fmla="*/ 808439 w 4953000"/>
              <a:gd name="connsiteY1072" fmla="*/ 543022 h 769442"/>
              <a:gd name="connsiteX1073" fmla="*/ 795181 w 4953000"/>
              <a:gd name="connsiteY1073" fmla="*/ 546709 h 769442"/>
              <a:gd name="connsiteX1074" fmla="*/ 782388 w 4953000"/>
              <a:gd name="connsiteY1074" fmla="*/ 547098 h 769442"/>
              <a:gd name="connsiteX1075" fmla="*/ 762617 w 4953000"/>
              <a:gd name="connsiteY1075" fmla="*/ 527882 h 769442"/>
              <a:gd name="connsiteX1076" fmla="*/ 4707979 w 4953000"/>
              <a:gd name="connsiteY1076" fmla="*/ 527494 h 769442"/>
              <a:gd name="connsiteX1077" fmla="*/ 4747520 w 4953000"/>
              <a:gd name="connsiteY1077" fmla="*/ 532542 h 769442"/>
              <a:gd name="connsiteX1078" fmla="*/ 4758688 w 4953000"/>
              <a:gd name="connsiteY1078" fmla="*/ 536035 h 769442"/>
              <a:gd name="connsiteX1079" fmla="*/ 4759383 w 4953000"/>
              <a:gd name="connsiteY1079" fmla="*/ 539723 h 769442"/>
              <a:gd name="connsiteX1080" fmla="*/ 4752638 w 4953000"/>
              <a:gd name="connsiteY1080" fmla="*/ 542635 h 769442"/>
              <a:gd name="connsiteX1081" fmla="*/ 4742172 w 4953000"/>
              <a:gd name="connsiteY1081" fmla="*/ 544575 h 769442"/>
              <a:gd name="connsiteX1082" fmla="*/ 4729378 w 4953000"/>
              <a:gd name="connsiteY1082" fmla="*/ 539530 h 769442"/>
              <a:gd name="connsiteX1083" fmla="*/ 4724726 w 4953000"/>
              <a:gd name="connsiteY1083" fmla="*/ 545935 h 769442"/>
              <a:gd name="connsiteX1084" fmla="*/ 4709374 w 4953000"/>
              <a:gd name="connsiteY1084" fmla="*/ 539141 h 769442"/>
              <a:gd name="connsiteX1085" fmla="*/ 4708910 w 4953000"/>
              <a:gd name="connsiteY1085" fmla="*/ 535841 h 769442"/>
              <a:gd name="connsiteX1086" fmla="*/ 4667042 w 4953000"/>
              <a:gd name="connsiteY1086" fmla="*/ 527494 h 769442"/>
              <a:gd name="connsiteX1087" fmla="*/ 4674716 w 4953000"/>
              <a:gd name="connsiteY1087" fmla="*/ 530019 h 769442"/>
              <a:gd name="connsiteX1088" fmla="*/ 4683555 w 4953000"/>
              <a:gd name="connsiteY1088" fmla="*/ 539723 h 769442"/>
              <a:gd name="connsiteX1089" fmla="*/ 4667042 w 4953000"/>
              <a:gd name="connsiteY1089" fmla="*/ 547100 h 769442"/>
              <a:gd name="connsiteX1090" fmla="*/ 4658668 w 4953000"/>
              <a:gd name="connsiteY1090" fmla="*/ 540500 h 769442"/>
              <a:gd name="connsiteX1091" fmla="*/ 4656807 w 4953000"/>
              <a:gd name="connsiteY1091" fmla="*/ 535648 h 769442"/>
              <a:gd name="connsiteX1092" fmla="*/ 4667042 w 4953000"/>
              <a:gd name="connsiteY1092" fmla="*/ 527494 h 769442"/>
              <a:gd name="connsiteX1093" fmla="*/ 4625171 w 4953000"/>
              <a:gd name="connsiteY1093" fmla="*/ 526524 h 769442"/>
              <a:gd name="connsiteX1094" fmla="*/ 4633313 w 4953000"/>
              <a:gd name="connsiteY1094" fmla="*/ 536424 h 769442"/>
              <a:gd name="connsiteX1095" fmla="*/ 4627032 w 4953000"/>
              <a:gd name="connsiteY1095" fmla="*/ 535841 h 769442"/>
              <a:gd name="connsiteX1096" fmla="*/ 4616566 w 4953000"/>
              <a:gd name="connsiteY1096" fmla="*/ 538171 h 769442"/>
              <a:gd name="connsiteX1097" fmla="*/ 4580978 w 4953000"/>
              <a:gd name="connsiteY1097" fmla="*/ 555641 h 769442"/>
              <a:gd name="connsiteX1098" fmla="*/ 4574233 w 4953000"/>
              <a:gd name="connsiteY1098" fmla="*/ 559523 h 769442"/>
              <a:gd name="connsiteX1099" fmla="*/ 4594468 w 4953000"/>
              <a:gd name="connsiteY1099" fmla="*/ 567287 h 769442"/>
              <a:gd name="connsiteX1100" fmla="*/ 4579816 w 4953000"/>
              <a:gd name="connsiteY1100" fmla="*/ 570586 h 769442"/>
              <a:gd name="connsiteX1101" fmla="*/ 4568651 w 4953000"/>
              <a:gd name="connsiteY1101" fmla="*/ 572526 h 769442"/>
              <a:gd name="connsiteX1102" fmla="*/ 4548647 w 4953000"/>
              <a:gd name="connsiteY1102" fmla="*/ 564375 h 769442"/>
              <a:gd name="connsiteX1103" fmla="*/ 4542600 w 4953000"/>
              <a:gd name="connsiteY1103" fmla="*/ 562822 h 769442"/>
              <a:gd name="connsiteX1104" fmla="*/ 4537713 w 4953000"/>
              <a:gd name="connsiteY1104" fmla="*/ 545352 h 769442"/>
              <a:gd name="connsiteX1105" fmla="*/ 4553299 w 4953000"/>
              <a:gd name="connsiteY1105" fmla="*/ 547487 h 769442"/>
              <a:gd name="connsiteX1106" fmla="*/ 4562834 w 4953000"/>
              <a:gd name="connsiteY1106" fmla="*/ 548847 h 769442"/>
              <a:gd name="connsiteX1107" fmla="*/ 4589120 w 4953000"/>
              <a:gd name="connsiteY1107" fmla="*/ 539917 h 769442"/>
              <a:gd name="connsiteX1108" fmla="*/ 4594237 w 4953000"/>
              <a:gd name="connsiteY1108" fmla="*/ 536811 h 769442"/>
              <a:gd name="connsiteX1109" fmla="*/ 4605632 w 4953000"/>
              <a:gd name="connsiteY1109" fmla="*/ 530213 h 769442"/>
              <a:gd name="connsiteX1110" fmla="*/ 4615403 w 4953000"/>
              <a:gd name="connsiteY1110" fmla="*/ 528077 h 769442"/>
              <a:gd name="connsiteX1111" fmla="*/ 4625171 w 4953000"/>
              <a:gd name="connsiteY1111" fmla="*/ 526524 h 769442"/>
              <a:gd name="connsiteX1112" fmla="*/ 1121923 w 4953000"/>
              <a:gd name="connsiteY1112" fmla="*/ 526159 h 769442"/>
              <a:gd name="connsiteX1113" fmla="*/ 1125935 w 4953000"/>
              <a:gd name="connsiteY1113" fmla="*/ 526718 h 769442"/>
              <a:gd name="connsiteX1114" fmla="*/ 1127332 w 4953000"/>
              <a:gd name="connsiteY1114" fmla="*/ 529824 h 769442"/>
              <a:gd name="connsiteX1115" fmla="*/ 1128960 w 4953000"/>
              <a:gd name="connsiteY1115" fmla="*/ 533123 h 769442"/>
              <a:gd name="connsiteX1116" fmla="*/ 1135473 w 4953000"/>
              <a:gd name="connsiteY1116" fmla="*/ 542440 h 769442"/>
              <a:gd name="connsiteX1117" fmla="*/ 1149195 w 4953000"/>
              <a:gd name="connsiteY1117" fmla="*/ 548264 h 769442"/>
              <a:gd name="connsiteX1118" fmla="*/ 1152220 w 4953000"/>
              <a:gd name="connsiteY1118" fmla="*/ 558162 h 769442"/>
              <a:gd name="connsiteX1119" fmla="*/ 1153847 w 4953000"/>
              <a:gd name="connsiteY1119" fmla="*/ 557192 h 769442"/>
              <a:gd name="connsiteX1120" fmla="*/ 1167107 w 4953000"/>
              <a:gd name="connsiteY1120" fmla="*/ 558551 h 769442"/>
              <a:gd name="connsiteX1121" fmla="*/ 1174084 w 4953000"/>
              <a:gd name="connsiteY1121" fmla="*/ 561267 h 769442"/>
              <a:gd name="connsiteX1122" fmla="*/ 1186411 w 4953000"/>
              <a:gd name="connsiteY1122" fmla="*/ 561850 h 769442"/>
              <a:gd name="connsiteX1123" fmla="*/ 1220836 w 4953000"/>
              <a:gd name="connsiteY1123" fmla="*/ 574466 h 769442"/>
              <a:gd name="connsiteX1124" fmla="*/ 1212462 w 4953000"/>
              <a:gd name="connsiteY1124" fmla="*/ 568061 h 769442"/>
              <a:gd name="connsiteX1125" fmla="*/ 1210601 w 4953000"/>
              <a:gd name="connsiteY1125" fmla="*/ 566702 h 769442"/>
              <a:gd name="connsiteX1126" fmla="*/ 1217348 w 4953000"/>
              <a:gd name="connsiteY1126" fmla="*/ 561463 h 769442"/>
              <a:gd name="connsiteX1127" fmla="*/ 1226884 w 4953000"/>
              <a:gd name="connsiteY1127" fmla="*/ 565345 h 769442"/>
              <a:gd name="connsiteX1128" fmla="*/ 1235258 w 4953000"/>
              <a:gd name="connsiteY1128" fmla="*/ 569614 h 769442"/>
              <a:gd name="connsiteX1129" fmla="*/ 1241304 w 4953000"/>
              <a:gd name="connsiteY1129" fmla="*/ 568838 h 769442"/>
              <a:gd name="connsiteX1130" fmla="*/ 1247121 w 4953000"/>
              <a:gd name="connsiteY1130" fmla="*/ 568061 h 769442"/>
              <a:gd name="connsiteX1131" fmla="*/ 1238980 w 4953000"/>
              <a:gd name="connsiteY1131" fmla="*/ 561267 h 769442"/>
              <a:gd name="connsiteX1132" fmla="*/ 1230374 w 4953000"/>
              <a:gd name="connsiteY1132" fmla="*/ 556028 h 769442"/>
              <a:gd name="connsiteX1133" fmla="*/ 1230606 w 4953000"/>
              <a:gd name="connsiteY1133" fmla="*/ 547098 h 769442"/>
              <a:gd name="connsiteX1134" fmla="*/ 1233861 w 4953000"/>
              <a:gd name="connsiteY1134" fmla="*/ 545158 h 769442"/>
              <a:gd name="connsiteX1135" fmla="*/ 1240374 w 4953000"/>
              <a:gd name="connsiteY1135" fmla="*/ 543216 h 769442"/>
              <a:gd name="connsiteX1136" fmla="*/ 1249912 w 4953000"/>
              <a:gd name="connsiteY1136" fmla="*/ 554862 h 769442"/>
              <a:gd name="connsiteX1137" fmla="*/ 1270845 w 4953000"/>
              <a:gd name="connsiteY1137" fmla="*/ 544769 h 769442"/>
              <a:gd name="connsiteX1138" fmla="*/ 1274103 w 4953000"/>
              <a:gd name="connsiteY1138" fmla="*/ 546128 h 769442"/>
              <a:gd name="connsiteX1139" fmla="*/ 1284801 w 4953000"/>
              <a:gd name="connsiteY1139" fmla="*/ 551174 h 769442"/>
              <a:gd name="connsiteX1140" fmla="*/ 1275033 w 4953000"/>
              <a:gd name="connsiteY1140" fmla="*/ 556415 h 769442"/>
              <a:gd name="connsiteX1141" fmla="*/ 1272938 w 4953000"/>
              <a:gd name="connsiteY1141" fmla="*/ 561850 h 769442"/>
              <a:gd name="connsiteX1142" fmla="*/ 1280616 w 4953000"/>
              <a:gd name="connsiteY1142" fmla="*/ 563985 h 769442"/>
              <a:gd name="connsiteX1143" fmla="*/ 1291546 w 4953000"/>
              <a:gd name="connsiteY1143" fmla="*/ 561463 h 769442"/>
              <a:gd name="connsiteX1144" fmla="*/ 1313644 w 4953000"/>
              <a:gd name="connsiteY1144" fmla="*/ 558938 h 769442"/>
              <a:gd name="connsiteX1145" fmla="*/ 1331788 w 4953000"/>
              <a:gd name="connsiteY1145" fmla="*/ 564179 h 769442"/>
              <a:gd name="connsiteX1146" fmla="*/ 1335973 w 4953000"/>
              <a:gd name="connsiteY1146" fmla="*/ 555445 h 769442"/>
              <a:gd name="connsiteX1147" fmla="*/ 1353883 w 4953000"/>
              <a:gd name="connsiteY1147" fmla="*/ 554279 h 769442"/>
              <a:gd name="connsiteX1148" fmla="*/ 1367143 w 4953000"/>
              <a:gd name="connsiteY1148" fmla="*/ 573690 h 769442"/>
              <a:gd name="connsiteX1149" fmla="*/ 1365978 w 4953000"/>
              <a:gd name="connsiteY1149" fmla="*/ 575438 h 769442"/>
              <a:gd name="connsiteX1150" fmla="*/ 1373421 w 4953000"/>
              <a:gd name="connsiteY1150" fmla="*/ 578154 h 769442"/>
              <a:gd name="connsiteX1151" fmla="*/ 1390168 w 4953000"/>
              <a:gd name="connsiteY1151" fmla="*/ 578931 h 769442"/>
              <a:gd name="connsiteX1152" fmla="*/ 1398542 w 4953000"/>
              <a:gd name="connsiteY1152" fmla="*/ 574662 h 769442"/>
              <a:gd name="connsiteX1153" fmla="*/ 1404359 w 4953000"/>
              <a:gd name="connsiteY1153" fmla="*/ 571749 h 769442"/>
              <a:gd name="connsiteX1154" fmla="*/ 1407614 w 4953000"/>
              <a:gd name="connsiteY1154" fmla="*/ 564179 h 769442"/>
              <a:gd name="connsiteX1155" fmla="*/ 1411104 w 4953000"/>
              <a:gd name="connsiteY1155" fmla="*/ 548845 h 769442"/>
              <a:gd name="connsiteX1156" fmla="*/ 1430176 w 4953000"/>
              <a:gd name="connsiteY1156" fmla="*/ 549621 h 769442"/>
              <a:gd name="connsiteX1157" fmla="*/ 1436688 w 4953000"/>
              <a:gd name="connsiteY1157" fmla="*/ 548651 h 769442"/>
              <a:gd name="connsiteX1158" fmla="*/ 1443668 w 4953000"/>
              <a:gd name="connsiteY1158" fmla="*/ 546711 h 769442"/>
              <a:gd name="connsiteX1159" fmla="*/ 1447621 w 4953000"/>
              <a:gd name="connsiteY1159" fmla="*/ 548651 h 769442"/>
              <a:gd name="connsiteX1160" fmla="*/ 1439480 w 4953000"/>
              <a:gd name="connsiteY1160" fmla="*/ 566898 h 769442"/>
              <a:gd name="connsiteX1161" fmla="*/ 1443436 w 4953000"/>
              <a:gd name="connsiteY1161" fmla="*/ 565538 h 769442"/>
              <a:gd name="connsiteX1162" fmla="*/ 1472278 w 4953000"/>
              <a:gd name="connsiteY1162" fmla="*/ 556415 h 769442"/>
              <a:gd name="connsiteX1163" fmla="*/ 1477626 w 4953000"/>
              <a:gd name="connsiteY1163" fmla="*/ 555639 h 769442"/>
              <a:gd name="connsiteX1164" fmla="*/ 1486698 w 4953000"/>
              <a:gd name="connsiteY1164" fmla="*/ 552146 h 769442"/>
              <a:gd name="connsiteX1165" fmla="*/ 1476464 w 4953000"/>
              <a:gd name="connsiteY1165" fmla="*/ 550787 h 769442"/>
              <a:gd name="connsiteX1166" fmla="*/ 1475533 w 4953000"/>
              <a:gd name="connsiteY1166" fmla="*/ 550593 h 769442"/>
              <a:gd name="connsiteX1167" fmla="*/ 1482278 w 4953000"/>
              <a:gd name="connsiteY1167" fmla="*/ 542440 h 769442"/>
              <a:gd name="connsiteX1168" fmla="*/ 1483675 w 4953000"/>
              <a:gd name="connsiteY1168" fmla="*/ 543410 h 769442"/>
              <a:gd name="connsiteX1169" fmla="*/ 1490652 w 4953000"/>
              <a:gd name="connsiteY1169" fmla="*/ 547487 h 769442"/>
              <a:gd name="connsiteX1170" fmla="*/ 1505074 w 4953000"/>
              <a:gd name="connsiteY1170" fmla="*/ 547875 h 769442"/>
              <a:gd name="connsiteX1171" fmla="*/ 1521123 w 4953000"/>
              <a:gd name="connsiteY1171" fmla="*/ 554669 h 769442"/>
              <a:gd name="connsiteX1172" fmla="*/ 1529264 w 4953000"/>
              <a:gd name="connsiteY1172" fmla="*/ 555445 h 769442"/>
              <a:gd name="connsiteX1173" fmla="*/ 1543220 w 4953000"/>
              <a:gd name="connsiteY1173" fmla="*/ 562239 h 769442"/>
              <a:gd name="connsiteX1174" fmla="*/ 1527636 w 4953000"/>
              <a:gd name="connsiteY1174" fmla="*/ 572526 h 769442"/>
              <a:gd name="connsiteX1175" fmla="*/ 1515308 w 4953000"/>
              <a:gd name="connsiteY1175" fmla="*/ 572913 h 769442"/>
              <a:gd name="connsiteX1176" fmla="*/ 1512981 w 4953000"/>
              <a:gd name="connsiteY1176" fmla="*/ 573690 h 769442"/>
              <a:gd name="connsiteX1177" fmla="*/ 1543684 w 4953000"/>
              <a:gd name="connsiteY1177" fmla="*/ 581454 h 769442"/>
              <a:gd name="connsiteX1178" fmla="*/ 1559037 w 4953000"/>
              <a:gd name="connsiteY1178" fmla="*/ 580873 h 769442"/>
              <a:gd name="connsiteX1179" fmla="*/ 1571831 w 4953000"/>
              <a:gd name="connsiteY1179" fmla="*/ 576408 h 769442"/>
              <a:gd name="connsiteX1180" fmla="*/ 1567179 w 4953000"/>
              <a:gd name="connsiteY1180" fmla="*/ 568255 h 769442"/>
              <a:gd name="connsiteX1181" fmla="*/ 1561130 w 4953000"/>
              <a:gd name="connsiteY1181" fmla="*/ 568061 h 769442"/>
              <a:gd name="connsiteX1182" fmla="*/ 1556246 w 4953000"/>
              <a:gd name="connsiteY1182" fmla="*/ 563985 h 769442"/>
              <a:gd name="connsiteX1183" fmla="*/ 1560666 w 4953000"/>
              <a:gd name="connsiteY1183" fmla="*/ 559910 h 769442"/>
              <a:gd name="connsiteX1184" fmla="*/ 1568805 w 4953000"/>
              <a:gd name="connsiteY1184" fmla="*/ 559521 h 769442"/>
              <a:gd name="connsiteX1185" fmla="*/ 1588112 w 4953000"/>
              <a:gd name="connsiteY1185" fmla="*/ 568450 h 769442"/>
              <a:gd name="connsiteX1186" fmla="*/ 1599743 w 4953000"/>
              <a:gd name="connsiteY1186" fmla="*/ 580677 h 769442"/>
              <a:gd name="connsiteX1187" fmla="*/ 1600905 w 4953000"/>
              <a:gd name="connsiteY1187" fmla="*/ 578348 h 769442"/>
              <a:gd name="connsiteX1188" fmla="*/ 1624165 w 4953000"/>
              <a:gd name="connsiteY1188" fmla="*/ 572526 h 769442"/>
              <a:gd name="connsiteX1189" fmla="*/ 1629748 w 4953000"/>
              <a:gd name="connsiteY1189" fmla="*/ 573885 h 769442"/>
              <a:gd name="connsiteX1190" fmla="*/ 1645098 w 4953000"/>
              <a:gd name="connsiteY1190" fmla="*/ 566898 h 769442"/>
              <a:gd name="connsiteX1191" fmla="*/ 1661381 w 4953000"/>
              <a:gd name="connsiteY1191" fmla="*/ 570390 h 769442"/>
              <a:gd name="connsiteX1192" fmla="*/ 1675337 w 4953000"/>
              <a:gd name="connsiteY1192" fmla="*/ 567091 h 769442"/>
              <a:gd name="connsiteX1193" fmla="*/ 1677430 w 4953000"/>
              <a:gd name="connsiteY1193" fmla="*/ 573109 h 769442"/>
              <a:gd name="connsiteX1194" fmla="*/ 1699760 w 4953000"/>
              <a:gd name="connsiteY1194" fmla="*/ 576214 h 769442"/>
              <a:gd name="connsiteX1195" fmla="*/ 1715344 w 4953000"/>
              <a:gd name="connsiteY1195" fmla="*/ 593295 h 769442"/>
              <a:gd name="connsiteX1196" fmla="*/ 1725811 w 4953000"/>
              <a:gd name="connsiteY1196" fmla="*/ 588248 h 769442"/>
              <a:gd name="connsiteX1197" fmla="*/ 1732790 w 4953000"/>
              <a:gd name="connsiteY1197" fmla="*/ 576408 h 769442"/>
              <a:gd name="connsiteX1198" fmla="*/ 1750932 w 4953000"/>
              <a:gd name="connsiteY1198" fmla="*/ 576408 h 769442"/>
              <a:gd name="connsiteX1199" fmla="*/ 1759772 w 4953000"/>
              <a:gd name="connsiteY1199" fmla="*/ 577572 h 769442"/>
              <a:gd name="connsiteX1200" fmla="*/ 1777914 w 4953000"/>
              <a:gd name="connsiteY1200" fmla="*/ 576991 h 769442"/>
              <a:gd name="connsiteX1201" fmla="*/ 1802336 w 4953000"/>
              <a:gd name="connsiteY1201" fmla="*/ 568838 h 769442"/>
              <a:gd name="connsiteX1202" fmla="*/ 1812106 w 4953000"/>
              <a:gd name="connsiteY1202" fmla="*/ 573496 h 769442"/>
              <a:gd name="connsiteX1203" fmla="*/ 1830248 w 4953000"/>
              <a:gd name="connsiteY1203" fmla="*/ 572913 h 769442"/>
              <a:gd name="connsiteX1204" fmla="*/ 1869325 w 4953000"/>
              <a:gd name="connsiteY1204" fmla="*/ 559714 h 769442"/>
              <a:gd name="connsiteX1205" fmla="*/ 1877002 w 4953000"/>
              <a:gd name="connsiteY1205" fmla="*/ 561656 h 769442"/>
              <a:gd name="connsiteX1206" fmla="*/ 1875374 w 4953000"/>
              <a:gd name="connsiteY1206" fmla="*/ 567091 h 769442"/>
              <a:gd name="connsiteX1207" fmla="*/ 1846299 w 4953000"/>
              <a:gd name="connsiteY1207" fmla="*/ 576408 h 769442"/>
              <a:gd name="connsiteX1208" fmla="*/ 1843042 w 4953000"/>
              <a:gd name="connsiteY1208" fmla="*/ 577378 h 769442"/>
              <a:gd name="connsiteX1209" fmla="*/ 1838158 w 4953000"/>
              <a:gd name="connsiteY1209" fmla="*/ 580096 h 769442"/>
              <a:gd name="connsiteX1210" fmla="*/ 1846065 w 4953000"/>
              <a:gd name="connsiteY1210" fmla="*/ 594652 h 769442"/>
              <a:gd name="connsiteX1211" fmla="*/ 1809547 w 4953000"/>
              <a:gd name="connsiteY1211" fmla="*/ 605522 h 769442"/>
              <a:gd name="connsiteX1212" fmla="*/ 1809547 w 4953000"/>
              <a:gd name="connsiteY1212" fmla="*/ 608240 h 769442"/>
              <a:gd name="connsiteX1213" fmla="*/ 1796290 w 4953000"/>
              <a:gd name="connsiteY1213" fmla="*/ 617168 h 769442"/>
              <a:gd name="connsiteX1214" fmla="*/ 1794660 w 4953000"/>
              <a:gd name="connsiteY1214" fmla="*/ 619887 h 769442"/>
              <a:gd name="connsiteX1215" fmla="*/ 1807686 w 4953000"/>
              <a:gd name="connsiteY1215" fmla="*/ 640073 h 769442"/>
              <a:gd name="connsiteX1216" fmla="*/ 1823271 w 4953000"/>
              <a:gd name="connsiteY1216" fmla="*/ 636968 h 769442"/>
              <a:gd name="connsiteX1217" fmla="*/ 1836529 w 4953000"/>
              <a:gd name="connsiteY1217" fmla="*/ 653466 h 769442"/>
              <a:gd name="connsiteX1218" fmla="*/ 1836529 w 4953000"/>
              <a:gd name="connsiteY1218" fmla="*/ 653659 h 769442"/>
              <a:gd name="connsiteX1219" fmla="*/ 1830016 w 4953000"/>
              <a:gd name="connsiteY1219" fmla="*/ 640460 h 769442"/>
              <a:gd name="connsiteX1220" fmla="*/ 1817921 w 4953000"/>
              <a:gd name="connsiteY1220" fmla="*/ 648614 h 769442"/>
              <a:gd name="connsiteX1221" fmla="*/ 1808848 w 4953000"/>
              <a:gd name="connsiteY1221" fmla="*/ 646284 h 769442"/>
              <a:gd name="connsiteX1222" fmla="*/ 1799544 w 4953000"/>
              <a:gd name="connsiteY1222" fmla="*/ 640849 h 769442"/>
              <a:gd name="connsiteX1223" fmla="*/ 1795823 w 4953000"/>
              <a:gd name="connsiteY1223" fmla="*/ 647837 h 769442"/>
              <a:gd name="connsiteX1224" fmla="*/ 1794892 w 4953000"/>
              <a:gd name="connsiteY1224" fmla="*/ 649777 h 769442"/>
              <a:gd name="connsiteX1225" fmla="*/ 1790475 w 4953000"/>
              <a:gd name="connsiteY1225" fmla="*/ 650943 h 769442"/>
              <a:gd name="connsiteX1226" fmla="*/ 1789310 w 4953000"/>
              <a:gd name="connsiteY1226" fmla="*/ 647644 h 769442"/>
              <a:gd name="connsiteX1227" fmla="*/ 1769308 w 4953000"/>
              <a:gd name="connsiteY1227" fmla="*/ 651330 h 769442"/>
              <a:gd name="connsiteX1228" fmla="*/ 1765586 w 4953000"/>
              <a:gd name="connsiteY1228" fmla="*/ 648031 h 769442"/>
              <a:gd name="connsiteX1229" fmla="*/ 1750234 w 4953000"/>
              <a:gd name="connsiteY1229" fmla="*/ 647644 h 769442"/>
              <a:gd name="connsiteX1230" fmla="*/ 1739535 w 4953000"/>
              <a:gd name="connsiteY1230" fmla="*/ 645508 h 769442"/>
              <a:gd name="connsiteX1231" fmla="*/ 1739303 w 4953000"/>
              <a:gd name="connsiteY1231" fmla="*/ 643566 h 769442"/>
              <a:gd name="connsiteX1232" fmla="*/ 1741396 w 4953000"/>
              <a:gd name="connsiteY1232" fmla="*/ 633085 h 769442"/>
              <a:gd name="connsiteX1233" fmla="*/ 1739535 w 4953000"/>
              <a:gd name="connsiteY1233" fmla="*/ 629397 h 769442"/>
              <a:gd name="connsiteX1234" fmla="*/ 1737442 w 4953000"/>
              <a:gd name="connsiteY1234" fmla="*/ 625128 h 769442"/>
              <a:gd name="connsiteX1235" fmla="*/ 1749770 w 4953000"/>
              <a:gd name="connsiteY1235" fmla="*/ 623379 h 769442"/>
              <a:gd name="connsiteX1236" fmla="*/ 1751164 w 4953000"/>
              <a:gd name="connsiteY1236" fmla="*/ 622992 h 769442"/>
              <a:gd name="connsiteX1237" fmla="*/ 1763726 w 4953000"/>
              <a:gd name="connsiteY1237" fmla="*/ 619497 h 769442"/>
              <a:gd name="connsiteX1238" fmla="*/ 1776052 w 4953000"/>
              <a:gd name="connsiteY1238" fmla="*/ 614645 h 769442"/>
              <a:gd name="connsiteX1239" fmla="*/ 1731162 w 4953000"/>
              <a:gd name="connsiteY1239" fmla="*/ 608434 h 769442"/>
              <a:gd name="connsiteX1240" fmla="*/ 1722090 w 4953000"/>
              <a:gd name="connsiteY1240" fmla="*/ 610570 h 769442"/>
              <a:gd name="connsiteX1241" fmla="*/ 1716507 w 4953000"/>
              <a:gd name="connsiteY1241" fmla="*/ 622410 h 769442"/>
              <a:gd name="connsiteX1242" fmla="*/ 1732324 w 4953000"/>
              <a:gd name="connsiteY1242" fmla="*/ 634638 h 769442"/>
              <a:gd name="connsiteX1243" fmla="*/ 1730231 w 4953000"/>
              <a:gd name="connsiteY1243" fmla="*/ 640073 h 769442"/>
              <a:gd name="connsiteX1244" fmla="*/ 1709296 w 4953000"/>
              <a:gd name="connsiteY1244" fmla="*/ 646478 h 769442"/>
              <a:gd name="connsiteX1245" fmla="*/ 1685105 w 4953000"/>
              <a:gd name="connsiteY1245" fmla="*/ 631143 h 769442"/>
              <a:gd name="connsiteX1246" fmla="*/ 1675801 w 4953000"/>
              <a:gd name="connsiteY1246" fmla="*/ 631339 h 769442"/>
              <a:gd name="connsiteX1247" fmla="*/ 1666497 w 4953000"/>
              <a:gd name="connsiteY1247" fmla="*/ 631533 h 769442"/>
              <a:gd name="connsiteX1248" fmla="*/ 1643472 w 4953000"/>
              <a:gd name="connsiteY1248" fmla="*/ 619304 h 769442"/>
              <a:gd name="connsiteX1249" fmla="*/ 1643648 w 4953000"/>
              <a:gd name="connsiteY1249" fmla="*/ 606105 h 769442"/>
              <a:gd name="connsiteX1250" fmla="*/ 1647193 w 4953000"/>
              <a:gd name="connsiteY1250" fmla="*/ 606105 h 769442"/>
              <a:gd name="connsiteX1251" fmla="*/ 1663010 w 4953000"/>
              <a:gd name="connsiteY1251" fmla="*/ 594072 h 769442"/>
              <a:gd name="connsiteX1252" fmla="*/ 1665103 w 4953000"/>
              <a:gd name="connsiteY1252" fmla="*/ 591936 h 769442"/>
              <a:gd name="connsiteX1253" fmla="*/ 1656497 w 4953000"/>
              <a:gd name="connsiteY1253" fmla="*/ 584172 h 769442"/>
              <a:gd name="connsiteX1254" fmla="*/ 1645721 w 4953000"/>
              <a:gd name="connsiteY1254" fmla="*/ 590846 h 769442"/>
              <a:gd name="connsiteX1255" fmla="*/ 1647425 w 4953000"/>
              <a:gd name="connsiteY1255" fmla="*/ 581454 h 769442"/>
              <a:gd name="connsiteX1256" fmla="*/ 1647657 w 4953000"/>
              <a:gd name="connsiteY1256" fmla="*/ 580484 h 769442"/>
              <a:gd name="connsiteX1257" fmla="*/ 1647425 w 4953000"/>
              <a:gd name="connsiteY1257" fmla="*/ 576408 h 769442"/>
              <a:gd name="connsiteX1258" fmla="*/ 1625794 w 4953000"/>
              <a:gd name="connsiteY1258" fmla="*/ 590771 h 769442"/>
              <a:gd name="connsiteX1259" fmla="*/ 1634036 w 4953000"/>
              <a:gd name="connsiteY1259" fmla="*/ 598881 h 769442"/>
              <a:gd name="connsiteX1260" fmla="*/ 1629516 w 4953000"/>
              <a:gd name="connsiteY1260" fmla="*/ 602029 h 769442"/>
              <a:gd name="connsiteX1261" fmla="*/ 1606952 w 4953000"/>
              <a:gd name="connsiteY1261" fmla="*/ 612510 h 769442"/>
              <a:gd name="connsiteX1262" fmla="*/ 1603928 w 4953000"/>
              <a:gd name="connsiteY1262" fmla="*/ 606494 h 769442"/>
              <a:gd name="connsiteX1263" fmla="*/ 1605789 w 4953000"/>
              <a:gd name="connsiteY1263" fmla="*/ 606299 h 769442"/>
              <a:gd name="connsiteX1264" fmla="*/ 1610209 w 4953000"/>
              <a:gd name="connsiteY1264" fmla="*/ 598147 h 769442"/>
              <a:gd name="connsiteX1265" fmla="*/ 1603696 w 4953000"/>
              <a:gd name="connsiteY1265" fmla="*/ 594265 h 769442"/>
              <a:gd name="connsiteX1266" fmla="*/ 1577413 w 4953000"/>
              <a:gd name="connsiteY1266" fmla="*/ 595624 h 769442"/>
              <a:gd name="connsiteX1267" fmla="*/ 1553919 w 4953000"/>
              <a:gd name="connsiteY1267" fmla="*/ 591547 h 769442"/>
              <a:gd name="connsiteX1268" fmla="*/ 1534148 w 4953000"/>
              <a:gd name="connsiteY1268" fmla="*/ 592906 h 769442"/>
              <a:gd name="connsiteX1269" fmla="*/ 1519030 w 4953000"/>
              <a:gd name="connsiteY1269" fmla="*/ 587278 h 769442"/>
              <a:gd name="connsiteX1270" fmla="*/ 1511355 w 4953000"/>
              <a:gd name="connsiteY1270" fmla="*/ 584559 h 769442"/>
              <a:gd name="connsiteX1271" fmla="*/ 1503445 w 4953000"/>
              <a:gd name="connsiteY1271" fmla="*/ 592712 h 769442"/>
              <a:gd name="connsiteX1272" fmla="*/ 1507633 w 4953000"/>
              <a:gd name="connsiteY1272" fmla="*/ 596594 h 769442"/>
              <a:gd name="connsiteX1273" fmla="*/ 1497399 w 4953000"/>
              <a:gd name="connsiteY1273" fmla="*/ 603582 h 769442"/>
              <a:gd name="connsiteX1274" fmla="*/ 1492979 w 4953000"/>
              <a:gd name="connsiteY1274" fmla="*/ 610376 h 769442"/>
              <a:gd name="connsiteX1275" fmla="*/ 1474603 w 4953000"/>
              <a:gd name="connsiteY1275" fmla="*/ 608047 h 769442"/>
              <a:gd name="connsiteX1276" fmla="*/ 1455531 w 4953000"/>
              <a:gd name="connsiteY1276" fmla="*/ 615615 h 769442"/>
              <a:gd name="connsiteX1277" fmla="*/ 1457856 w 4953000"/>
              <a:gd name="connsiteY1277" fmla="*/ 606494 h 769442"/>
              <a:gd name="connsiteX1278" fmla="*/ 1454134 w 4953000"/>
              <a:gd name="connsiteY1278" fmla="*/ 582426 h 769442"/>
              <a:gd name="connsiteX1279" fmla="*/ 1455531 w 4953000"/>
              <a:gd name="connsiteY1279" fmla="*/ 597954 h 769442"/>
              <a:gd name="connsiteX1280" fmla="*/ 1455763 w 4953000"/>
              <a:gd name="connsiteY1280" fmla="*/ 600477 h 769442"/>
              <a:gd name="connsiteX1281" fmla="*/ 1445296 w 4953000"/>
              <a:gd name="connsiteY1281" fmla="*/ 601059 h 769442"/>
              <a:gd name="connsiteX1282" fmla="*/ 1435294 w 4953000"/>
              <a:gd name="connsiteY1282" fmla="*/ 587471 h 769442"/>
              <a:gd name="connsiteX1283" fmla="*/ 1429245 w 4953000"/>
              <a:gd name="connsiteY1283" fmla="*/ 587665 h 769442"/>
              <a:gd name="connsiteX1284" fmla="*/ 1410637 w 4953000"/>
              <a:gd name="connsiteY1284" fmla="*/ 584948 h 769442"/>
              <a:gd name="connsiteX1285" fmla="*/ 1402730 w 4953000"/>
              <a:gd name="connsiteY1285" fmla="*/ 585142 h 769442"/>
              <a:gd name="connsiteX1286" fmla="*/ 1401333 w 4953000"/>
              <a:gd name="connsiteY1286" fmla="*/ 593100 h 769442"/>
              <a:gd name="connsiteX1287" fmla="*/ 1399240 w 4953000"/>
              <a:gd name="connsiteY1287" fmla="*/ 587860 h 769442"/>
              <a:gd name="connsiteX1288" fmla="*/ 1387612 w 4953000"/>
              <a:gd name="connsiteY1288" fmla="*/ 586308 h 769442"/>
              <a:gd name="connsiteX1289" fmla="*/ 1376679 w 4953000"/>
              <a:gd name="connsiteY1289" fmla="*/ 590577 h 769442"/>
              <a:gd name="connsiteX1290" fmla="*/ 1382029 w 4953000"/>
              <a:gd name="connsiteY1290" fmla="*/ 601640 h 769442"/>
              <a:gd name="connsiteX1291" fmla="*/ 1380632 w 4953000"/>
              <a:gd name="connsiteY1291" fmla="*/ 604941 h 769442"/>
              <a:gd name="connsiteX1292" fmla="*/ 1426920 w 4953000"/>
              <a:gd name="connsiteY1292" fmla="*/ 595624 h 769442"/>
              <a:gd name="connsiteX1293" fmla="*/ 1425758 w 4953000"/>
              <a:gd name="connsiteY1293" fmla="*/ 606881 h 769442"/>
              <a:gd name="connsiteX1294" fmla="*/ 1424361 w 4953000"/>
              <a:gd name="connsiteY1294" fmla="*/ 611346 h 769442"/>
              <a:gd name="connsiteX1295" fmla="*/ 1419245 w 4953000"/>
              <a:gd name="connsiteY1295" fmla="*/ 628038 h 769442"/>
              <a:gd name="connsiteX1296" fmla="*/ 1411802 w 4953000"/>
              <a:gd name="connsiteY1296" fmla="*/ 628038 h 769442"/>
              <a:gd name="connsiteX1297" fmla="*/ 1402264 w 4953000"/>
              <a:gd name="connsiteY1297" fmla="*/ 628038 h 769442"/>
              <a:gd name="connsiteX1298" fmla="*/ 1406220 w 4953000"/>
              <a:gd name="connsiteY1298" fmla="*/ 619693 h 769442"/>
              <a:gd name="connsiteX1299" fmla="*/ 1404591 w 4953000"/>
              <a:gd name="connsiteY1299" fmla="*/ 619693 h 769442"/>
              <a:gd name="connsiteX1300" fmla="*/ 1375050 w 4953000"/>
              <a:gd name="connsiteY1300" fmla="*/ 614645 h 769442"/>
              <a:gd name="connsiteX1301" fmla="*/ 1362491 w 4953000"/>
              <a:gd name="connsiteY1301" fmla="*/ 612123 h 769442"/>
              <a:gd name="connsiteX1302" fmla="*/ 1347836 w 4953000"/>
              <a:gd name="connsiteY1302" fmla="*/ 620663 h 769442"/>
              <a:gd name="connsiteX1303" fmla="*/ 1316901 w 4953000"/>
              <a:gd name="connsiteY1303" fmla="*/ 609600 h 769442"/>
              <a:gd name="connsiteX1304" fmla="*/ 1326437 w 4953000"/>
              <a:gd name="connsiteY1304" fmla="*/ 616005 h 769442"/>
              <a:gd name="connsiteX1305" fmla="*/ 1322017 w 4953000"/>
              <a:gd name="connsiteY1305" fmla="*/ 621633 h 769442"/>
              <a:gd name="connsiteX1306" fmla="*/ 1316435 w 4953000"/>
              <a:gd name="connsiteY1306" fmla="*/ 620663 h 769442"/>
              <a:gd name="connsiteX1307" fmla="*/ 1293641 w 4953000"/>
              <a:gd name="connsiteY1307" fmla="*/ 614839 h 769442"/>
              <a:gd name="connsiteX1308" fmla="*/ 1290850 w 4953000"/>
              <a:gd name="connsiteY1308" fmla="*/ 614839 h 769442"/>
              <a:gd name="connsiteX1309" fmla="*/ 1270381 w 4953000"/>
              <a:gd name="connsiteY1309" fmla="*/ 608434 h 769442"/>
              <a:gd name="connsiteX1310" fmla="*/ 1272706 w 4953000"/>
              <a:gd name="connsiteY1310" fmla="*/ 602416 h 769442"/>
              <a:gd name="connsiteX1311" fmla="*/ 1274335 w 4953000"/>
              <a:gd name="connsiteY1311" fmla="*/ 598147 h 769442"/>
              <a:gd name="connsiteX1312" fmla="*/ 1273868 w 4953000"/>
              <a:gd name="connsiteY1312" fmla="*/ 592519 h 769442"/>
              <a:gd name="connsiteX1313" fmla="*/ 1268984 w 4953000"/>
              <a:gd name="connsiteY1313" fmla="*/ 593295 h 769442"/>
              <a:gd name="connsiteX1314" fmla="*/ 1264332 w 4953000"/>
              <a:gd name="connsiteY1314" fmla="*/ 594072 h 769442"/>
              <a:gd name="connsiteX1315" fmla="*/ 1254796 w 4953000"/>
              <a:gd name="connsiteY1315" fmla="*/ 598924 h 769442"/>
              <a:gd name="connsiteX1316" fmla="*/ 1248052 w 4953000"/>
              <a:gd name="connsiteY1316" fmla="*/ 604941 h 769442"/>
              <a:gd name="connsiteX1317" fmla="*/ 1222931 w 4953000"/>
              <a:gd name="connsiteY1317" fmla="*/ 597564 h 769442"/>
              <a:gd name="connsiteX1318" fmla="*/ 1219441 w 4953000"/>
              <a:gd name="connsiteY1318" fmla="*/ 606494 h 769442"/>
              <a:gd name="connsiteX1319" fmla="*/ 1216650 w 4953000"/>
              <a:gd name="connsiteY1319" fmla="*/ 602806 h 769442"/>
              <a:gd name="connsiteX1320" fmla="*/ 1205019 w 4953000"/>
              <a:gd name="connsiteY1320" fmla="*/ 598147 h 769442"/>
              <a:gd name="connsiteX1321" fmla="*/ 1203392 w 4953000"/>
              <a:gd name="connsiteY1321" fmla="*/ 601836 h 769442"/>
              <a:gd name="connsiteX1322" fmla="*/ 1201532 w 4953000"/>
              <a:gd name="connsiteY1322" fmla="*/ 605522 h 769442"/>
              <a:gd name="connsiteX1323" fmla="*/ 1201996 w 4953000"/>
              <a:gd name="connsiteY1323" fmla="*/ 614839 h 769442"/>
              <a:gd name="connsiteX1324" fmla="*/ 1205717 w 4953000"/>
              <a:gd name="connsiteY1324" fmla="*/ 626485 h 769442"/>
              <a:gd name="connsiteX1325" fmla="*/ 1202462 w 4953000"/>
              <a:gd name="connsiteY1325" fmla="*/ 630367 h 769442"/>
              <a:gd name="connsiteX1326" fmla="*/ 1194552 w 4953000"/>
              <a:gd name="connsiteY1326" fmla="*/ 632116 h 769442"/>
              <a:gd name="connsiteX1327" fmla="*/ 1195715 w 4953000"/>
              <a:gd name="connsiteY1327" fmla="*/ 626681 h 769442"/>
              <a:gd name="connsiteX1328" fmla="*/ 1196645 w 4953000"/>
              <a:gd name="connsiteY1328" fmla="*/ 622799 h 769442"/>
              <a:gd name="connsiteX1329" fmla="*/ 1186411 w 4953000"/>
              <a:gd name="connsiteY1329" fmla="*/ 616392 h 769442"/>
              <a:gd name="connsiteX1330" fmla="*/ 1186179 w 4953000"/>
              <a:gd name="connsiteY1330" fmla="*/ 612899 h 769442"/>
              <a:gd name="connsiteX1331" fmla="*/ 1170828 w 4953000"/>
              <a:gd name="connsiteY1331" fmla="*/ 602416 h 769442"/>
              <a:gd name="connsiteX1332" fmla="*/ 1160594 w 4953000"/>
              <a:gd name="connsiteY1332" fmla="*/ 606494 h 769442"/>
              <a:gd name="connsiteX1333" fmla="*/ 1148963 w 4953000"/>
              <a:gd name="connsiteY1333" fmla="*/ 611153 h 769442"/>
              <a:gd name="connsiteX1334" fmla="*/ 1128494 w 4953000"/>
              <a:gd name="connsiteY1334" fmla="*/ 611346 h 769442"/>
              <a:gd name="connsiteX1335" fmla="*/ 1127796 w 4953000"/>
              <a:gd name="connsiteY1335" fmla="*/ 613869 h 769442"/>
              <a:gd name="connsiteX1336" fmla="*/ 1127100 w 4953000"/>
              <a:gd name="connsiteY1336" fmla="*/ 615811 h 769442"/>
              <a:gd name="connsiteX1337" fmla="*/ 1115468 w 4953000"/>
              <a:gd name="connsiteY1337" fmla="*/ 613093 h 769442"/>
              <a:gd name="connsiteX1338" fmla="*/ 1104304 w 4953000"/>
              <a:gd name="connsiteY1338" fmla="*/ 597564 h 769442"/>
              <a:gd name="connsiteX1339" fmla="*/ 1107793 w 4953000"/>
              <a:gd name="connsiteY1339" fmla="*/ 596594 h 769442"/>
              <a:gd name="connsiteX1340" fmla="*/ 1123378 w 4953000"/>
              <a:gd name="connsiteY1340" fmla="*/ 582036 h 769442"/>
              <a:gd name="connsiteX1341" fmla="*/ 1123842 w 4953000"/>
              <a:gd name="connsiteY1341" fmla="*/ 579514 h 769442"/>
              <a:gd name="connsiteX1342" fmla="*/ 1130355 w 4953000"/>
              <a:gd name="connsiteY1342" fmla="*/ 574855 h 769442"/>
              <a:gd name="connsiteX1343" fmla="*/ 1135007 w 4953000"/>
              <a:gd name="connsiteY1343" fmla="*/ 588054 h 769442"/>
              <a:gd name="connsiteX1344" fmla="*/ 1144777 w 4953000"/>
              <a:gd name="connsiteY1344" fmla="*/ 584366 h 769442"/>
              <a:gd name="connsiteX1345" fmla="*/ 1154545 w 4953000"/>
              <a:gd name="connsiteY1345" fmla="*/ 580677 h 769442"/>
              <a:gd name="connsiteX1346" fmla="*/ 1158035 w 4953000"/>
              <a:gd name="connsiteY1346" fmla="*/ 564179 h 769442"/>
              <a:gd name="connsiteX1347" fmla="*/ 1152220 w 4953000"/>
              <a:gd name="connsiteY1347" fmla="*/ 564568 h 769442"/>
              <a:gd name="connsiteX1348" fmla="*/ 1146638 w 4953000"/>
              <a:gd name="connsiteY1348" fmla="*/ 564955 h 769442"/>
              <a:gd name="connsiteX1349" fmla="*/ 1130355 w 4953000"/>
              <a:gd name="connsiteY1349" fmla="*/ 569227 h 769442"/>
              <a:gd name="connsiteX1350" fmla="*/ 1117329 w 4953000"/>
              <a:gd name="connsiteY1350" fmla="*/ 571749 h 769442"/>
              <a:gd name="connsiteX1351" fmla="*/ 1102675 w 4953000"/>
              <a:gd name="connsiteY1351" fmla="*/ 583396 h 769442"/>
              <a:gd name="connsiteX1352" fmla="*/ 1080812 w 4953000"/>
              <a:gd name="connsiteY1352" fmla="*/ 592519 h 769442"/>
              <a:gd name="connsiteX1353" fmla="*/ 1066624 w 4953000"/>
              <a:gd name="connsiteY1353" fmla="*/ 594848 h 769442"/>
              <a:gd name="connsiteX1354" fmla="*/ 1061273 w 4953000"/>
              <a:gd name="connsiteY1354" fmla="*/ 594652 h 769442"/>
              <a:gd name="connsiteX1355" fmla="*/ 1058482 w 4953000"/>
              <a:gd name="connsiteY1355" fmla="*/ 594652 h 769442"/>
              <a:gd name="connsiteX1356" fmla="*/ 1051503 w 4953000"/>
              <a:gd name="connsiteY1356" fmla="*/ 605135 h 769442"/>
              <a:gd name="connsiteX1357" fmla="*/ 1045224 w 4953000"/>
              <a:gd name="connsiteY1357" fmla="*/ 610376 h 769442"/>
              <a:gd name="connsiteX1358" fmla="*/ 1021498 w 4953000"/>
              <a:gd name="connsiteY1358" fmla="*/ 604165 h 769442"/>
              <a:gd name="connsiteX1359" fmla="*/ 986841 w 4953000"/>
              <a:gd name="connsiteY1359" fmla="*/ 601640 h 769442"/>
              <a:gd name="connsiteX1360" fmla="*/ 993354 w 4953000"/>
              <a:gd name="connsiteY1360" fmla="*/ 597371 h 769442"/>
              <a:gd name="connsiteX1361" fmla="*/ 994983 w 4953000"/>
              <a:gd name="connsiteY1361" fmla="*/ 596401 h 769442"/>
              <a:gd name="connsiteX1362" fmla="*/ 984980 w 4953000"/>
              <a:gd name="connsiteY1362" fmla="*/ 591353 h 769442"/>
              <a:gd name="connsiteX1363" fmla="*/ 983120 w 4953000"/>
              <a:gd name="connsiteY1363" fmla="*/ 592906 h 769442"/>
              <a:gd name="connsiteX1364" fmla="*/ 977537 w 4953000"/>
              <a:gd name="connsiteY1364" fmla="*/ 597371 h 769442"/>
              <a:gd name="connsiteX1365" fmla="*/ 956836 w 4953000"/>
              <a:gd name="connsiteY1365" fmla="*/ 603388 h 769442"/>
              <a:gd name="connsiteX1366" fmla="*/ 948228 w 4953000"/>
              <a:gd name="connsiteY1366" fmla="*/ 594459 h 769442"/>
              <a:gd name="connsiteX1367" fmla="*/ 945672 w 4953000"/>
              <a:gd name="connsiteY1367" fmla="*/ 587084 h 769442"/>
              <a:gd name="connsiteX1368" fmla="*/ 956836 w 4953000"/>
              <a:gd name="connsiteY1368" fmla="*/ 582619 h 769442"/>
              <a:gd name="connsiteX1369" fmla="*/ 958697 w 4953000"/>
              <a:gd name="connsiteY1369" fmla="*/ 583396 h 769442"/>
              <a:gd name="connsiteX1370" fmla="*/ 964744 w 4953000"/>
              <a:gd name="connsiteY1370" fmla="*/ 580873 h 769442"/>
              <a:gd name="connsiteX1371" fmla="*/ 963813 w 4953000"/>
              <a:gd name="connsiteY1371" fmla="*/ 580096 h 769442"/>
              <a:gd name="connsiteX1372" fmla="*/ 960092 w 4953000"/>
              <a:gd name="connsiteY1372" fmla="*/ 576795 h 769442"/>
              <a:gd name="connsiteX1373" fmla="*/ 962883 w 4953000"/>
              <a:gd name="connsiteY1373" fmla="*/ 568061 h 769442"/>
              <a:gd name="connsiteX1374" fmla="*/ 963349 w 4953000"/>
              <a:gd name="connsiteY1374" fmla="*/ 566121 h 769442"/>
              <a:gd name="connsiteX1375" fmla="*/ 958697 w 4953000"/>
              <a:gd name="connsiteY1375" fmla="*/ 555639 h 769442"/>
              <a:gd name="connsiteX1376" fmla="*/ 955440 w 4953000"/>
              <a:gd name="connsiteY1376" fmla="*/ 554862 h 769442"/>
              <a:gd name="connsiteX1377" fmla="*/ 982888 w 4953000"/>
              <a:gd name="connsiteY1377" fmla="*/ 546905 h 769442"/>
              <a:gd name="connsiteX1378" fmla="*/ 998238 w 4953000"/>
              <a:gd name="connsiteY1378" fmla="*/ 547292 h 769442"/>
              <a:gd name="connsiteX1379" fmla="*/ 1028709 w 4953000"/>
              <a:gd name="connsiteY1379" fmla="*/ 559133 h 769442"/>
              <a:gd name="connsiteX1380" fmla="*/ 1032199 w 4953000"/>
              <a:gd name="connsiteY1380" fmla="*/ 561656 h 769442"/>
              <a:gd name="connsiteX1381" fmla="*/ 1051039 w 4953000"/>
              <a:gd name="connsiteY1381" fmla="*/ 559910 h 769442"/>
              <a:gd name="connsiteX1382" fmla="*/ 1051271 w 4953000"/>
              <a:gd name="connsiteY1382" fmla="*/ 557192 h 769442"/>
              <a:gd name="connsiteX1383" fmla="*/ 1052900 w 4953000"/>
              <a:gd name="connsiteY1383" fmla="*/ 544575 h 769442"/>
              <a:gd name="connsiteX1384" fmla="*/ 1085232 w 4953000"/>
              <a:gd name="connsiteY1384" fmla="*/ 541276 h 769442"/>
              <a:gd name="connsiteX1385" fmla="*/ 1092675 w 4953000"/>
              <a:gd name="connsiteY1385" fmla="*/ 552922 h 769442"/>
              <a:gd name="connsiteX1386" fmla="*/ 1105700 w 4953000"/>
              <a:gd name="connsiteY1386" fmla="*/ 559910 h 769442"/>
              <a:gd name="connsiteX1387" fmla="*/ 1130123 w 4953000"/>
              <a:gd name="connsiteY1387" fmla="*/ 552146 h 769442"/>
              <a:gd name="connsiteX1388" fmla="*/ 1118260 w 4953000"/>
              <a:gd name="connsiteY1388" fmla="*/ 540500 h 769442"/>
              <a:gd name="connsiteX1389" fmla="*/ 1120819 w 4953000"/>
              <a:gd name="connsiteY1389" fmla="*/ 535452 h 769442"/>
              <a:gd name="connsiteX1390" fmla="*/ 1122448 w 4953000"/>
              <a:gd name="connsiteY1390" fmla="*/ 532153 h 769442"/>
              <a:gd name="connsiteX1391" fmla="*/ 1121923 w 4953000"/>
              <a:gd name="connsiteY1391" fmla="*/ 526159 h 769442"/>
              <a:gd name="connsiteX1392" fmla="*/ 3286559 w 4953000"/>
              <a:gd name="connsiteY1392" fmla="*/ 525554 h 769442"/>
              <a:gd name="connsiteX1393" fmla="*/ 3264464 w 4953000"/>
              <a:gd name="connsiteY1393" fmla="*/ 534289 h 769442"/>
              <a:gd name="connsiteX1394" fmla="*/ 3262368 w 4953000"/>
              <a:gd name="connsiteY1394" fmla="*/ 535648 h 769442"/>
              <a:gd name="connsiteX1395" fmla="*/ 3262136 w 4953000"/>
              <a:gd name="connsiteY1395" fmla="*/ 537588 h 769442"/>
              <a:gd name="connsiteX1396" fmla="*/ 3273534 w 4953000"/>
              <a:gd name="connsiteY1396" fmla="*/ 544188 h 769442"/>
              <a:gd name="connsiteX1397" fmla="*/ 3267255 w 4953000"/>
              <a:gd name="connsiteY1397" fmla="*/ 557387 h 769442"/>
              <a:gd name="connsiteX1398" fmla="*/ 3268418 w 4953000"/>
              <a:gd name="connsiteY1398" fmla="*/ 557387 h 769442"/>
              <a:gd name="connsiteX1399" fmla="*/ 3287258 w 4953000"/>
              <a:gd name="connsiteY1399" fmla="*/ 567287 h 769442"/>
              <a:gd name="connsiteX1400" fmla="*/ 3293538 w 4953000"/>
              <a:gd name="connsiteY1400" fmla="*/ 572526 h 769442"/>
              <a:gd name="connsiteX1401" fmla="*/ 3303074 w 4953000"/>
              <a:gd name="connsiteY1401" fmla="*/ 576214 h 769442"/>
              <a:gd name="connsiteX1402" fmla="*/ 3315636 w 4953000"/>
              <a:gd name="connsiteY1402" fmla="*/ 573302 h 769442"/>
              <a:gd name="connsiteX1403" fmla="*/ 3331218 w 4953000"/>
              <a:gd name="connsiteY1403" fmla="*/ 581456 h 769442"/>
              <a:gd name="connsiteX1404" fmla="*/ 3339826 w 4953000"/>
              <a:gd name="connsiteY1404" fmla="*/ 562433 h 769442"/>
              <a:gd name="connsiteX1405" fmla="*/ 3340290 w 4953000"/>
              <a:gd name="connsiteY1405" fmla="*/ 559133 h 769442"/>
              <a:gd name="connsiteX1406" fmla="*/ 3342151 w 4953000"/>
              <a:gd name="connsiteY1406" fmla="*/ 547877 h 769442"/>
              <a:gd name="connsiteX1407" fmla="*/ 3360527 w 4953000"/>
              <a:gd name="connsiteY1407" fmla="*/ 530600 h 769442"/>
              <a:gd name="connsiteX1408" fmla="*/ 3347966 w 4953000"/>
              <a:gd name="connsiteY1408" fmla="*/ 537783 h 769442"/>
              <a:gd name="connsiteX1409" fmla="*/ 3346104 w 4953000"/>
              <a:gd name="connsiteY1409" fmla="*/ 537783 h 769442"/>
              <a:gd name="connsiteX1410" fmla="*/ 3333311 w 4953000"/>
              <a:gd name="connsiteY1410" fmla="*/ 537394 h 769442"/>
              <a:gd name="connsiteX1411" fmla="*/ 3316798 w 4953000"/>
              <a:gd name="connsiteY1411" fmla="*/ 552922 h 769442"/>
              <a:gd name="connsiteX1412" fmla="*/ 3318427 w 4953000"/>
              <a:gd name="connsiteY1412" fmla="*/ 559716 h 769442"/>
              <a:gd name="connsiteX1413" fmla="*/ 3318659 w 4953000"/>
              <a:gd name="connsiteY1413" fmla="*/ 561076 h 769442"/>
              <a:gd name="connsiteX1414" fmla="*/ 3310286 w 4953000"/>
              <a:gd name="connsiteY1414" fmla="*/ 560299 h 769442"/>
              <a:gd name="connsiteX1415" fmla="*/ 3293538 w 4953000"/>
              <a:gd name="connsiteY1415" fmla="*/ 536618 h 769442"/>
              <a:gd name="connsiteX1416" fmla="*/ 3293072 w 4953000"/>
              <a:gd name="connsiteY1416" fmla="*/ 528271 h 769442"/>
              <a:gd name="connsiteX1417" fmla="*/ 3286559 w 4953000"/>
              <a:gd name="connsiteY1417" fmla="*/ 525554 h 769442"/>
              <a:gd name="connsiteX1418" fmla="*/ 4199283 w 4953000"/>
              <a:gd name="connsiteY1418" fmla="*/ 524582 h 769442"/>
              <a:gd name="connsiteX1419" fmla="*/ 4203703 w 4953000"/>
              <a:gd name="connsiteY1419" fmla="*/ 526135 h 769442"/>
              <a:gd name="connsiteX1420" fmla="*/ 4179045 w 4953000"/>
              <a:gd name="connsiteY1420" fmla="*/ 544186 h 769442"/>
              <a:gd name="connsiteX1421" fmla="*/ 4173697 w 4953000"/>
              <a:gd name="connsiteY1421" fmla="*/ 539528 h 769442"/>
              <a:gd name="connsiteX1422" fmla="*/ 4169741 w 4953000"/>
              <a:gd name="connsiteY1422" fmla="*/ 531181 h 769442"/>
              <a:gd name="connsiteX1423" fmla="*/ 4182302 w 4953000"/>
              <a:gd name="connsiteY1423" fmla="*/ 532540 h 769442"/>
              <a:gd name="connsiteX1424" fmla="*/ 4183465 w 4953000"/>
              <a:gd name="connsiteY1424" fmla="*/ 533706 h 769442"/>
              <a:gd name="connsiteX1425" fmla="*/ 4194166 w 4953000"/>
              <a:gd name="connsiteY1425" fmla="*/ 528852 h 769442"/>
              <a:gd name="connsiteX1426" fmla="*/ 4199283 w 4953000"/>
              <a:gd name="connsiteY1426" fmla="*/ 524582 h 769442"/>
              <a:gd name="connsiteX1427" fmla="*/ 2923703 w 4953000"/>
              <a:gd name="connsiteY1427" fmla="*/ 522642 h 769442"/>
              <a:gd name="connsiteX1428" fmla="*/ 2921378 w 4953000"/>
              <a:gd name="connsiteY1428" fmla="*/ 524389 h 769442"/>
              <a:gd name="connsiteX1429" fmla="*/ 2921378 w 4953000"/>
              <a:gd name="connsiteY1429" fmla="*/ 535065 h 769442"/>
              <a:gd name="connsiteX1430" fmla="*/ 2921378 w 4953000"/>
              <a:gd name="connsiteY1430" fmla="*/ 537588 h 769442"/>
              <a:gd name="connsiteX1431" fmla="*/ 2917656 w 4953000"/>
              <a:gd name="connsiteY1431" fmla="*/ 542442 h 769442"/>
              <a:gd name="connsiteX1432" fmla="*/ 2909515 w 4953000"/>
              <a:gd name="connsiteY1432" fmla="*/ 540889 h 769442"/>
              <a:gd name="connsiteX1433" fmla="*/ 2898118 w 4953000"/>
              <a:gd name="connsiteY1433" fmla="*/ 536811 h 769442"/>
              <a:gd name="connsiteX1434" fmla="*/ 2895095 w 4953000"/>
              <a:gd name="connsiteY1434" fmla="*/ 529436 h 769442"/>
              <a:gd name="connsiteX1435" fmla="*/ 2868577 w 4953000"/>
              <a:gd name="connsiteY1435" fmla="*/ 524584 h 769442"/>
              <a:gd name="connsiteX1436" fmla="*/ 2866018 w 4953000"/>
              <a:gd name="connsiteY1436" fmla="*/ 523419 h 769442"/>
              <a:gd name="connsiteX1437" fmla="*/ 2848108 w 4953000"/>
              <a:gd name="connsiteY1437" fmla="*/ 526524 h 769442"/>
              <a:gd name="connsiteX1438" fmla="*/ 2825315 w 4953000"/>
              <a:gd name="connsiteY1438" fmla="*/ 525361 h 769442"/>
              <a:gd name="connsiteX1439" fmla="*/ 2805542 w 4953000"/>
              <a:gd name="connsiteY1439" fmla="*/ 526524 h 769442"/>
              <a:gd name="connsiteX1440" fmla="*/ 2790656 w 4953000"/>
              <a:gd name="connsiteY1440" fmla="*/ 540889 h 769442"/>
              <a:gd name="connsiteX1441" fmla="*/ 2789493 w 4953000"/>
              <a:gd name="connsiteY1441" fmla="*/ 544965 h 769442"/>
              <a:gd name="connsiteX1442" fmla="*/ 2798099 w 4953000"/>
              <a:gd name="connsiteY1442" fmla="*/ 549429 h 769442"/>
              <a:gd name="connsiteX1443" fmla="*/ 2807171 w 4953000"/>
              <a:gd name="connsiteY1443" fmla="*/ 549817 h 769442"/>
              <a:gd name="connsiteX1444" fmla="*/ 2802985 w 4953000"/>
              <a:gd name="connsiteY1444" fmla="*/ 558357 h 769442"/>
              <a:gd name="connsiteX1445" fmla="*/ 2798331 w 4953000"/>
              <a:gd name="connsiteY1445" fmla="*/ 561269 h 769442"/>
              <a:gd name="connsiteX1446" fmla="*/ 2790192 w 4953000"/>
              <a:gd name="connsiteY1446" fmla="*/ 566315 h 769442"/>
              <a:gd name="connsiteX1447" fmla="*/ 2772048 w 4953000"/>
              <a:gd name="connsiteY1447" fmla="*/ 563015 h 769442"/>
              <a:gd name="connsiteX1448" fmla="*/ 2771816 w 4953000"/>
              <a:gd name="connsiteY1448" fmla="*/ 562628 h 769442"/>
              <a:gd name="connsiteX1449" fmla="*/ 2771117 w 4953000"/>
              <a:gd name="connsiteY1449" fmla="*/ 558746 h 769442"/>
              <a:gd name="connsiteX1450" fmla="*/ 2774839 w 4953000"/>
              <a:gd name="connsiteY1450" fmla="*/ 556804 h 769442"/>
              <a:gd name="connsiteX1451" fmla="*/ 2773444 w 4953000"/>
              <a:gd name="connsiteY1451" fmla="*/ 552729 h 769442"/>
              <a:gd name="connsiteX1452" fmla="*/ 2751811 w 4953000"/>
              <a:gd name="connsiteY1452" fmla="*/ 552339 h 769442"/>
              <a:gd name="connsiteX1453" fmla="*/ 2752509 w 4953000"/>
              <a:gd name="connsiteY1453" fmla="*/ 554475 h 769442"/>
              <a:gd name="connsiteX1454" fmla="*/ 2761813 w 4953000"/>
              <a:gd name="connsiteY1454" fmla="*/ 573109 h 769442"/>
              <a:gd name="connsiteX1455" fmla="*/ 2754370 w 4953000"/>
              <a:gd name="connsiteY1455" fmla="*/ 590190 h 769442"/>
              <a:gd name="connsiteX1456" fmla="*/ 2739718 w 4953000"/>
              <a:gd name="connsiteY1456" fmla="*/ 596790 h 769442"/>
              <a:gd name="connsiteX1457" fmla="*/ 2714131 w 4953000"/>
              <a:gd name="connsiteY1457" fmla="*/ 604359 h 769442"/>
              <a:gd name="connsiteX1458" fmla="*/ 2704363 w 4953000"/>
              <a:gd name="connsiteY1458" fmla="*/ 598730 h 769442"/>
              <a:gd name="connsiteX1459" fmla="*/ 2699476 w 4953000"/>
              <a:gd name="connsiteY1459" fmla="*/ 602225 h 769442"/>
              <a:gd name="connsiteX1460" fmla="*/ 2693198 w 4953000"/>
              <a:gd name="connsiteY1460" fmla="*/ 590579 h 769442"/>
              <a:gd name="connsiteX1461" fmla="*/ 2670170 w 4953000"/>
              <a:gd name="connsiteY1461" fmla="*/ 578156 h 769442"/>
              <a:gd name="connsiteX1462" fmla="*/ 2676915 w 4953000"/>
              <a:gd name="connsiteY1462" fmla="*/ 565151 h 769442"/>
              <a:gd name="connsiteX1463" fmla="*/ 2659704 w 4953000"/>
              <a:gd name="connsiteY1463" fmla="*/ 576604 h 769442"/>
              <a:gd name="connsiteX1464" fmla="*/ 2652724 w 4953000"/>
              <a:gd name="connsiteY1464" fmla="*/ 598537 h 769442"/>
              <a:gd name="connsiteX1465" fmla="*/ 2628766 w 4953000"/>
              <a:gd name="connsiteY1465" fmla="*/ 590190 h 769442"/>
              <a:gd name="connsiteX1466" fmla="*/ 2620627 w 4953000"/>
              <a:gd name="connsiteY1466" fmla="*/ 591742 h 769442"/>
              <a:gd name="connsiteX1467" fmla="*/ 2619928 w 4953000"/>
              <a:gd name="connsiteY1467" fmla="*/ 595624 h 769442"/>
              <a:gd name="connsiteX1468" fmla="*/ 2628534 w 4953000"/>
              <a:gd name="connsiteY1468" fmla="*/ 606688 h 769442"/>
              <a:gd name="connsiteX1469" fmla="*/ 2679474 w 4953000"/>
              <a:gd name="connsiteY1469" fmla="*/ 599700 h 769442"/>
              <a:gd name="connsiteX1470" fmla="*/ 2683660 w 4953000"/>
              <a:gd name="connsiteY1470" fmla="*/ 601059 h 769442"/>
              <a:gd name="connsiteX1471" fmla="*/ 2687848 w 4953000"/>
              <a:gd name="connsiteY1471" fmla="*/ 602418 h 769442"/>
              <a:gd name="connsiteX1472" fmla="*/ 2699943 w 4953000"/>
              <a:gd name="connsiteY1472" fmla="*/ 614841 h 769442"/>
              <a:gd name="connsiteX1473" fmla="*/ 2728785 w 4953000"/>
              <a:gd name="connsiteY1473" fmla="*/ 614258 h 769442"/>
              <a:gd name="connsiteX1474" fmla="*/ 2746463 w 4953000"/>
              <a:gd name="connsiteY1474" fmla="*/ 612318 h 769442"/>
              <a:gd name="connsiteX1475" fmla="*/ 2757860 w 4953000"/>
              <a:gd name="connsiteY1475" fmla="*/ 608823 h 769442"/>
              <a:gd name="connsiteX1476" fmla="*/ 2760883 w 4953000"/>
              <a:gd name="connsiteY1476" fmla="*/ 618140 h 769442"/>
              <a:gd name="connsiteX1477" fmla="*/ 2772048 w 4953000"/>
              <a:gd name="connsiteY1477" fmla="*/ 619110 h 769442"/>
              <a:gd name="connsiteX1478" fmla="*/ 2788795 w 4953000"/>
              <a:gd name="connsiteY1478" fmla="*/ 612705 h 769442"/>
              <a:gd name="connsiteX1479" fmla="*/ 2791122 w 4953000"/>
              <a:gd name="connsiteY1479" fmla="*/ 608823 h 769442"/>
              <a:gd name="connsiteX1480" fmla="*/ 2798331 w 4953000"/>
              <a:gd name="connsiteY1480" fmla="*/ 598730 h 769442"/>
              <a:gd name="connsiteX1481" fmla="*/ 2800194 w 4953000"/>
              <a:gd name="connsiteY1481" fmla="*/ 596790 h 769442"/>
              <a:gd name="connsiteX1482" fmla="*/ 2807403 w 4953000"/>
              <a:gd name="connsiteY1482" fmla="*/ 582426 h 769442"/>
              <a:gd name="connsiteX1483" fmla="*/ 2807403 w 4953000"/>
              <a:gd name="connsiteY1483" fmla="*/ 582232 h 769442"/>
              <a:gd name="connsiteX1484" fmla="*/ 2802287 w 4953000"/>
              <a:gd name="connsiteY1484" fmla="*/ 579514 h 769442"/>
              <a:gd name="connsiteX1485" fmla="*/ 2810660 w 4953000"/>
              <a:gd name="connsiteY1485" fmla="*/ 578544 h 769442"/>
              <a:gd name="connsiteX1486" fmla="*/ 2823454 w 4953000"/>
              <a:gd name="connsiteY1486" fmla="*/ 585725 h 769442"/>
              <a:gd name="connsiteX1487" fmla="*/ 2818568 w 4953000"/>
              <a:gd name="connsiteY1487" fmla="*/ 598343 h 769442"/>
              <a:gd name="connsiteX1488" fmla="*/ 2845784 w 4953000"/>
              <a:gd name="connsiteY1488" fmla="*/ 600089 h 769442"/>
              <a:gd name="connsiteX1489" fmla="*/ 2846480 w 4953000"/>
              <a:gd name="connsiteY1489" fmla="*/ 594848 h 769442"/>
              <a:gd name="connsiteX1490" fmla="*/ 2848340 w 4953000"/>
              <a:gd name="connsiteY1490" fmla="*/ 579903 h 769442"/>
              <a:gd name="connsiteX1491" fmla="*/ 2824848 w 4953000"/>
              <a:gd name="connsiteY1491" fmla="*/ 567868 h 769442"/>
              <a:gd name="connsiteX1492" fmla="*/ 2836013 w 4953000"/>
              <a:gd name="connsiteY1492" fmla="*/ 565734 h 769442"/>
              <a:gd name="connsiteX1493" fmla="*/ 2842294 w 4953000"/>
              <a:gd name="connsiteY1493" fmla="*/ 567091 h 769442"/>
              <a:gd name="connsiteX1494" fmla="*/ 2854853 w 4953000"/>
              <a:gd name="connsiteY1494" fmla="*/ 558357 h 769442"/>
              <a:gd name="connsiteX1495" fmla="*/ 2858809 w 4953000"/>
              <a:gd name="connsiteY1495" fmla="*/ 555251 h 769442"/>
              <a:gd name="connsiteX1496" fmla="*/ 2863925 w 4953000"/>
              <a:gd name="connsiteY1496" fmla="*/ 556417 h 769442"/>
              <a:gd name="connsiteX1497" fmla="*/ 2865322 w 4953000"/>
              <a:gd name="connsiteY1497" fmla="*/ 561656 h 769442"/>
              <a:gd name="connsiteX1498" fmla="*/ 2873229 w 4953000"/>
              <a:gd name="connsiteY1498" fmla="*/ 571556 h 769442"/>
              <a:gd name="connsiteX1499" fmla="*/ 2879278 w 4953000"/>
              <a:gd name="connsiteY1499" fmla="*/ 576797 h 769442"/>
              <a:gd name="connsiteX1500" fmla="*/ 2881371 w 4953000"/>
              <a:gd name="connsiteY1500" fmla="*/ 579903 h 769442"/>
              <a:gd name="connsiteX1501" fmla="*/ 2883464 w 4953000"/>
              <a:gd name="connsiteY1501" fmla="*/ 583202 h 769442"/>
              <a:gd name="connsiteX1502" fmla="*/ 2878113 w 4953000"/>
              <a:gd name="connsiteY1502" fmla="*/ 596401 h 769442"/>
              <a:gd name="connsiteX1503" fmla="*/ 2878113 w 4953000"/>
              <a:gd name="connsiteY1503" fmla="*/ 605331 h 769442"/>
              <a:gd name="connsiteX1504" fmla="*/ 2878113 w 4953000"/>
              <a:gd name="connsiteY1504" fmla="*/ 607077 h 769442"/>
              <a:gd name="connsiteX1505" fmla="*/ 2869508 w 4953000"/>
              <a:gd name="connsiteY1505" fmla="*/ 606883 h 769442"/>
              <a:gd name="connsiteX1506" fmla="*/ 2851132 w 4953000"/>
              <a:gd name="connsiteY1506" fmla="*/ 611153 h 769442"/>
              <a:gd name="connsiteX1507" fmla="*/ 2853227 w 4953000"/>
              <a:gd name="connsiteY1507" fmla="*/ 612123 h 769442"/>
              <a:gd name="connsiteX1508" fmla="*/ 2859972 w 4953000"/>
              <a:gd name="connsiteY1508" fmla="*/ 615035 h 769442"/>
              <a:gd name="connsiteX1509" fmla="*/ 2886023 w 4953000"/>
              <a:gd name="connsiteY1509" fmla="*/ 611153 h 769442"/>
              <a:gd name="connsiteX1510" fmla="*/ 2891605 w 4953000"/>
              <a:gd name="connsiteY1510" fmla="*/ 608047 h 769442"/>
              <a:gd name="connsiteX1511" fmla="*/ 2899979 w 4953000"/>
              <a:gd name="connsiteY1511" fmla="*/ 606494 h 769442"/>
              <a:gd name="connsiteX1512" fmla="*/ 2915329 w 4953000"/>
              <a:gd name="connsiteY1512" fmla="*/ 600477 h 769442"/>
              <a:gd name="connsiteX1513" fmla="*/ 2912772 w 4953000"/>
              <a:gd name="connsiteY1513" fmla="*/ 590383 h 769442"/>
              <a:gd name="connsiteX1514" fmla="*/ 2942777 w 4953000"/>
              <a:gd name="connsiteY1514" fmla="*/ 577961 h 769442"/>
              <a:gd name="connsiteX1515" fmla="*/ 2965339 w 4953000"/>
              <a:gd name="connsiteY1515" fmla="*/ 584172 h 769442"/>
              <a:gd name="connsiteX1516" fmla="*/ 2960919 w 4953000"/>
              <a:gd name="connsiteY1516" fmla="*/ 584948 h 769442"/>
              <a:gd name="connsiteX1517" fmla="*/ 2929285 w 4953000"/>
              <a:gd name="connsiteY1517" fmla="*/ 589607 h 769442"/>
              <a:gd name="connsiteX1518" fmla="*/ 2926494 w 4953000"/>
              <a:gd name="connsiteY1518" fmla="*/ 590190 h 769442"/>
              <a:gd name="connsiteX1519" fmla="*/ 2922308 w 4953000"/>
              <a:gd name="connsiteY1519" fmla="*/ 611346 h 769442"/>
              <a:gd name="connsiteX1520" fmla="*/ 2908584 w 4953000"/>
              <a:gd name="connsiteY1520" fmla="*/ 615035 h 769442"/>
              <a:gd name="connsiteX1521" fmla="*/ 2906956 w 4953000"/>
              <a:gd name="connsiteY1521" fmla="*/ 620276 h 769442"/>
              <a:gd name="connsiteX1522" fmla="*/ 2909747 w 4953000"/>
              <a:gd name="connsiteY1522" fmla="*/ 623769 h 769442"/>
              <a:gd name="connsiteX1523" fmla="*/ 2909051 w 4953000"/>
              <a:gd name="connsiteY1523" fmla="*/ 619887 h 769442"/>
              <a:gd name="connsiteX1524" fmla="*/ 2922772 w 4953000"/>
              <a:gd name="connsiteY1524" fmla="*/ 626293 h 769442"/>
              <a:gd name="connsiteX1525" fmla="*/ 2930682 w 4953000"/>
              <a:gd name="connsiteY1525" fmla="*/ 628040 h 769442"/>
              <a:gd name="connsiteX1526" fmla="*/ 2937659 w 4953000"/>
              <a:gd name="connsiteY1526" fmla="*/ 622605 h 769442"/>
              <a:gd name="connsiteX1527" fmla="*/ 2956733 w 4953000"/>
              <a:gd name="connsiteY1527" fmla="*/ 614065 h 769442"/>
              <a:gd name="connsiteX1528" fmla="*/ 2976736 w 4953000"/>
              <a:gd name="connsiteY1528" fmla="*/ 603001 h 769442"/>
              <a:gd name="connsiteX1529" fmla="*/ 2993483 w 4953000"/>
              <a:gd name="connsiteY1529" fmla="*/ 606301 h 769442"/>
              <a:gd name="connsiteX1530" fmla="*/ 2997204 w 4953000"/>
              <a:gd name="connsiteY1530" fmla="*/ 599700 h 769442"/>
              <a:gd name="connsiteX1531" fmla="*/ 2995578 w 4953000"/>
              <a:gd name="connsiteY1531" fmla="*/ 596207 h 769442"/>
              <a:gd name="connsiteX1532" fmla="*/ 2980924 w 4953000"/>
              <a:gd name="connsiteY1532" fmla="*/ 595042 h 769442"/>
              <a:gd name="connsiteX1533" fmla="*/ 2976736 w 4953000"/>
              <a:gd name="connsiteY1533" fmla="*/ 597177 h 769442"/>
              <a:gd name="connsiteX1534" fmla="*/ 2973712 w 4953000"/>
              <a:gd name="connsiteY1534" fmla="*/ 598730 h 769442"/>
              <a:gd name="connsiteX1535" fmla="*/ 2970223 w 4953000"/>
              <a:gd name="connsiteY1535" fmla="*/ 590772 h 769442"/>
              <a:gd name="connsiteX1536" fmla="*/ 2999996 w 4953000"/>
              <a:gd name="connsiteY1536" fmla="*/ 582815 h 769442"/>
              <a:gd name="connsiteX1537" fmla="*/ 3006743 w 4953000"/>
              <a:gd name="connsiteY1537" fmla="*/ 608823 h 769442"/>
              <a:gd name="connsiteX1538" fmla="*/ 3004184 w 4953000"/>
              <a:gd name="connsiteY1538" fmla="*/ 615228 h 769442"/>
              <a:gd name="connsiteX1539" fmla="*/ 3003717 w 4953000"/>
              <a:gd name="connsiteY1539" fmla="*/ 616394 h 769442"/>
              <a:gd name="connsiteX1540" fmla="*/ 3013952 w 4953000"/>
              <a:gd name="connsiteY1540" fmla="*/ 616977 h 769442"/>
              <a:gd name="connsiteX1541" fmla="*/ 3016279 w 4953000"/>
              <a:gd name="connsiteY1541" fmla="*/ 615424 h 769442"/>
              <a:gd name="connsiteX1542" fmla="*/ 3017441 w 4953000"/>
              <a:gd name="connsiteY1542" fmla="*/ 614452 h 769442"/>
              <a:gd name="connsiteX1543" fmla="*/ 3025815 w 4953000"/>
              <a:gd name="connsiteY1543" fmla="*/ 616005 h 769442"/>
              <a:gd name="connsiteX1544" fmla="*/ 3030931 w 4953000"/>
              <a:gd name="connsiteY1544" fmla="*/ 627457 h 769442"/>
              <a:gd name="connsiteX1545" fmla="*/ 3045121 w 4953000"/>
              <a:gd name="connsiteY1545" fmla="*/ 616781 h 769442"/>
              <a:gd name="connsiteX1546" fmla="*/ 3048144 w 4953000"/>
              <a:gd name="connsiteY1546" fmla="*/ 614065 h 769442"/>
              <a:gd name="connsiteX1547" fmla="*/ 3039539 w 4953000"/>
              <a:gd name="connsiteY1547" fmla="*/ 598147 h 769442"/>
              <a:gd name="connsiteX1548" fmla="*/ 3039771 w 4953000"/>
              <a:gd name="connsiteY1548" fmla="*/ 592712 h 769442"/>
              <a:gd name="connsiteX1549" fmla="*/ 3036748 w 4953000"/>
              <a:gd name="connsiteY1549" fmla="*/ 582815 h 769442"/>
              <a:gd name="connsiteX1550" fmla="*/ 3042098 w 4953000"/>
              <a:gd name="connsiteY1550" fmla="*/ 580290 h 769442"/>
              <a:gd name="connsiteX1551" fmla="*/ 3050005 w 4953000"/>
              <a:gd name="connsiteY1551" fmla="*/ 568840 h 769442"/>
              <a:gd name="connsiteX1552" fmla="*/ 3051866 w 4953000"/>
              <a:gd name="connsiteY1552" fmla="*/ 568644 h 769442"/>
              <a:gd name="connsiteX1553" fmla="*/ 3054191 w 4953000"/>
              <a:gd name="connsiteY1553" fmla="*/ 557581 h 769442"/>
              <a:gd name="connsiteX1554" fmla="*/ 3040701 w 4953000"/>
              <a:gd name="connsiteY1554" fmla="*/ 551176 h 769442"/>
              <a:gd name="connsiteX1555" fmla="*/ 3033258 w 4953000"/>
              <a:gd name="connsiteY1555" fmla="*/ 540889 h 769442"/>
              <a:gd name="connsiteX1556" fmla="*/ 3029072 w 4953000"/>
              <a:gd name="connsiteY1556" fmla="*/ 549817 h 769442"/>
              <a:gd name="connsiteX1557" fmla="*/ 3032794 w 4953000"/>
              <a:gd name="connsiteY1557" fmla="*/ 556221 h 769442"/>
              <a:gd name="connsiteX1558" fmla="*/ 3033956 w 4953000"/>
              <a:gd name="connsiteY1558" fmla="*/ 558357 h 769442"/>
              <a:gd name="connsiteX1559" fmla="*/ 3028142 w 4953000"/>
              <a:gd name="connsiteY1559" fmla="*/ 562822 h 769442"/>
              <a:gd name="connsiteX1560" fmla="*/ 3015812 w 4953000"/>
              <a:gd name="connsiteY1560" fmla="*/ 567868 h 769442"/>
              <a:gd name="connsiteX1561" fmla="*/ 3007207 w 4953000"/>
              <a:gd name="connsiteY1561" fmla="*/ 580290 h 769442"/>
              <a:gd name="connsiteX1562" fmla="*/ 2991158 w 4953000"/>
              <a:gd name="connsiteY1562" fmla="*/ 573109 h 769442"/>
              <a:gd name="connsiteX1563" fmla="*/ 2975805 w 4953000"/>
              <a:gd name="connsiteY1563" fmla="*/ 568644 h 769442"/>
              <a:gd name="connsiteX1564" fmla="*/ 2974179 w 4953000"/>
              <a:gd name="connsiteY1564" fmla="*/ 567287 h 769442"/>
              <a:gd name="connsiteX1565" fmla="*/ 2959292 w 4953000"/>
              <a:gd name="connsiteY1565" fmla="*/ 568644 h 769442"/>
              <a:gd name="connsiteX1566" fmla="*/ 2953476 w 4953000"/>
              <a:gd name="connsiteY1566" fmla="*/ 565151 h 769442"/>
              <a:gd name="connsiteX1567" fmla="*/ 2955803 w 4953000"/>
              <a:gd name="connsiteY1567" fmla="*/ 551563 h 769442"/>
              <a:gd name="connsiteX1568" fmla="*/ 2931380 w 4953000"/>
              <a:gd name="connsiteY1568" fmla="*/ 546324 h 769442"/>
              <a:gd name="connsiteX1569" fmla="*/ 2940916 w 4953000"/>
              <a:gd name="connsiteY1569" fmla="*/ 545935 h 769442"/>
              <a:gd name="connsiteX1570" fmla="*/ 2943476 w 4953000"/>
              <a:gd name="connsiteY1570" fmla="*/ 546711 h 769442"/>
              <a:gd name="connsiteX1571" fmla="*/ 2948824 w 4953000"/>
              <a:gd name="connsiteY1571" fmla="*/ 548264 h 769442"/>
              <a:gd name="connsiteX1572" fmla="*/ 2957197 w 4953000"/>
              <a:gd name="connsiteY1572" fmla="*/ 537007 h 769442"/>
              <a:gd name="connsiteX1573" fmla="*/ 2947661 w 4953000"/>
              <a:gd name="connsiteY1573" fmla="*/ 524389 h 769442"/>
              <a:gd name="connsiteX1574" fmla="*/ 2943241 w 4953000"/>
              <a:gd name="connsiteY1574" fmla="*/ 526718 h 769442"/>
              <a:gd name="connsiteX1575" fmla="*/ 2933473 w 4953000"/>
              <a:gd name="connsiteY1575" fmla="*/ 523419 h 769442"/>
              <a:gd name="connsiteX1576" fmla="*/ 2923703 w 4953000"/>
              <a:gd name="connsiteY1576" fmla="*/ 522642 h 769442"/>
              <a:gd name="connsiteX1577" fmla="*/ 1539733 w 4953000"/>
              <a:gd name="connsiteY1577" fmla="*/ 521090 h 769442"/>
              <a:gd name="connsiteX1578" fmla="*/ 1539733 w 4953000"/>
              <a:gd name="connsiteY1578" fmla="*/ 521283 h 769442"/>
              <a:gd name="connsiteX1579" fmla="*/ 1547640 w 4953000"/>
              <a:gd name="connsiteY1579" fmla="*/ 541083 h 769442"/>
              <a:gd name="connsiteX1580" fmla="*/ 1530427 w 4953000"/>
              <a:gd name="connsiteY1580" fmla="*/ 547100 h 769442"/>
              <a:gd name="connsiteX1581" fmla="*/ 1524148 w 4953000"/>
              <a:gd name="connsiteY1581" fmla="*/ 542635 h 769442"/>
              <a:gd name="connsiteX1582" fmla="*/ 1520427 w 4953000"/>
              <a:gd name="connsiteY1582" fmla="*/ 537588 h 769442"/>
              <a:gd name="connsiteX1583" fmla="*/ 1519728 w 4953000"/>
              <a:gd name="connsiteY1583" fmla="*/ 535258 h 769442"/>
              <a:gd name="connsiteX1584" fmla="*/ 1526241 w 4953000"/>
              <a:gd name="connsiteY1584" fmla="*/ 533706 h 769442"/>
              <a:gd name="connsiteX1585" fmla="*/ 1526708 w 4953000"/>
              <a:gd name="connsiteY1585" fmla="*/ 533512 h 769442"/>
              <a:gd name="connsiteX1586" fmla="*/ 1532056 w 4953000"/>
              <a:gd name="connsiteY1586" fmla="*/ 524002 h 769442"/>
              <a:gd name="connsiteX1587" fmla="*/ 1539733 w 4953000"/>
              <a:gd name="connsiteY1587" fmla="*/ 521090 h 769442"/>
              <a:gd name="connsiteX1588" fmla="*/ 2582246 w 4953000"/>
              <a:gd name="connsiteY1588" fmla="*/ 514685 h 769442"/>
              <a:gd name="connsiteX1589" fmla="*/ 2570849 w 4953000"/>
              <a:gd name="connsiteY1589" fmla="*/ 519150 h 769442"/>
              <a:gd name="connsiteX1590" fmla="*/ 2511536 w 4953000"/>
              <a:gd name="connsiteY1590" fmla="*/ 518178 h 769442"/>
              <a:gd name="connsiteX1591" fmla="*/ 2492928 w 4953000"/>
              <a:gd name="connsiteY1591" fmla="*/ 517401 h 769442"/>
              <a:gd name="connsiteX1592" fmla="*/ 2488742 w 4953000"/>
              <a:gd name="connsiteY1592" fmla="*/ 517208 h 769442"/>
              <a:gd name="connsiteX1593" fmla="*/ 2489672 w 4953000"/>
              <a:gd name="connsiteY1593" fmla="*/ 530406 h 769442"/>
              <a:gd name="connsiteX1594" fmla="*/ 2492696 w 4953000"/>
              <a:gd name="connsiteY1594" fmla="*/ 529436 h 769442"/>
              <a:gd name="connsiteX1595" fmla="*/ 2544334 w 4953000"/>
              <a:gd name="connsiteY1595" fmla="*/ 529243 h 769442"/>
              <a:gd name="connsiteX1596" fmla="*/ 2558056 w 4953000"/>
              <a:gd name="connsiteY1596" fmla="*/ 526718 h 769442"/>
              <a:gd name="connsiteX1597" fmla="*/ 2573176 w 4953000"/>
              <a:gd name="connsiteY1597" fmla="*/ 528660 h 769442"/>
              <a:gd name="connsiteX1598" fmla="*/ 2575733 w 4953000"/>
              <a:gd name="connsiteY1598" fmla="*/ 528271 h 769442"/>
              <a:gd name="connsiteX1599" fmla="*/ 2589225 w 4953000"/>
              <a:gd name="connsiteY1599" fmla="*/ 533901 h 769442"/>
              <a:gd name="connsiteX1600" fmla="*/ 2602019 w 4953000"/>
              <a:gd name="connsiteY1600" fmla="*/ 526914 h 769442"/>
              <a:gd name="connsiteX1601" fmla="*/ 2610158 w 4953000"/>
              <a:gd name="connsiteY1601" fmla="*/ 525361 h 769442"/>
              <a:gd name="connsiteX1602" fmla="*/ 2628534 w 4953000"/>
              <a:gd name="connsiteY1602" fmla="*/ 526718 h 769442"/>
              <a:gd name="connsiteX1603" fmla="*/ 2646678 w 4953000"/>
              <a:gd name="connsiteY1603" fmla="*/ 529243 h 769442"/>
              <a:gd name="connsiteX1604" fmla="*/ 2671564 w 4953000"/>
              <a:gd name="connsiteY1604" fmla="*/ 526914 h 769442"/>
              <a:gd name="connsiteX1605" fmla="*/ 2677845 w 4953000"/>
              <a:gd name="connsiteY1605" fmla="*/ 528077 h 769442"/>
              <a:gd name="connsiteX1606" fmla="*/ 2689010 w 4953000"/>
              <a:gd name="connsiteY1606" fmla="*/ 525942 h 769442"/>
              <a:gd name="connsiteX1607" fmla="*/ 2682265 w 4953000"/>
              <a:gd name="connsiteY1607" fmla="*/ 521090 h 769442"/>
              <a:gd name="connsiteX1608" fmla="*/ 2664588 w 4953000"/>
              <a:gd name="connsiteY1608" fmla="*/ 519150 h 769442"/>
              <a:gd name="connsiteX1609" fmla="*/ 2636908 w 4953000"/>
              <a:gd name="connsiteY1609" fmla="*/ 520507 h 769442"/>
              <a:gd name="connsiteX1610" fmla="*/ 2604112 w 4953000"/>
              <a:gd name="connsiteY1610" fmla="*/ 520507 h 769442"/>
              <a:gd name="connsiteX1611" fmla="*/ 2599692 w 4953000"/>
              <a:gd name="connsiteY1611" fmla="*/ 517790 h 769442"/>
              <a:gd name="connsiteX1612" fmla="*/ 2582246 w 4953000"/>
              <a:gd name="connsiteY1612" fmla="*/ 514685 h 769442"/>
              <a:gd name="connsiteX1613" fmla="*/ 2357555 w 4953000"/>
              <a:gd name="connsiteY1613" fmla="*/ 513908 h 769442"/>
              <a:gd name="connsiteX1614" fmla="*/ 2350810 w 4953000"/>
              <a:gd name="connsiteY1614" fmla="*/ 517014 h 769442"/>
              <a:gd name="connsiteX1615" fmla="*/ 2346158 w 4953000"/>
              <a:gd name="connsiteY1615" fmla="*/ 519150 h 769442"/>
              <a:gd name="connsiteX1616" fmla="*/ 2363602 w 4953000"/>
              <a:gd name="connsiteY1616" fmla="*/ 532542 h 769442"/>
              <a:gd name="connsiteX1617" fmla="*/ 2369418 w 4953000"/>
              <a:gd name="connsiteY1617" fmla="*/ 526718 h 769442"/>
              <a:gd name="connsiteX1618" fmla="*/ 2369184 w 4953000"/>
              <a:gd name="connsiteY1618" fmla="*/ 524002 h 769442"/>
              <a:gd name="connsiteX1619" fmla="*/ 2368952 w 4953000"/>
              <a:gd name="connsiteY1619" fmla="*/ 520702 h 769442"/>
              <a:gd name="connsiteX1620" fmla="*/ 2357555 w 4953000"/>
              <a:gd name="connsiteY1620" fmla="*/ 513908 h 769442"/>
              <a:gd name="connsiteX1621" fmla="*/ 2421521 w 4953000"/>
              <a:gd name="connsiteY1621" fmla="*/ 512938 h 769442"/>
              <a:gd name="connsiteX1622" fmla="*/ 2424544 w 4953000"/>
              <a:gd name="connsiteY1622" fmla="*/ 526718 h 769442"/>
              <a:gd name="connsiteX1623" fmla="*/ 2424312 w 4953000"/>
              <a:gd name="connsiteY1623" fmla="*/ 527494 h 769442"/>
              <a:gd name="connsiteX1624" fmla="*/ 2450828 w 4953000"/>
              <a:gd name="connsiteY1624" fmla="*/ 529047 h 769442"/>
              <a:gd name="connsiteX1625" fmla="*/ 2457806 w 4953000"/>
              <a:gd name="connsiteY1625" fmla="*/ 524195 h 769442"/>
              <a:gd name="connsiteX1626" fmla="*/ 2455946 w 4953000"/>
              <a:gd name="connsiteY1626" fmla="*/ 522255 h 769442"/>
              <a:gd name="connsiteX1627" fmla="*/ 2421521 w 4953000"/>
              <a:gd name="connsiteY1627" fmla="*/ 512938 h 769442"/>
              <a:gd name="connsiteX1628" fmla="*/ 1437856 w 4953000"/>
              <a:gd name="connsiteY1628" fmla="*/ 505172 h 769442"/>
              <a:gd name="connsiteX1629" fmla="*/ 1443436 w 4953000"/>
              <a:gd name="connsiteY1629" fmla="*/ 518567 h 769442"/>
              <a:gd name="connsiteX1630" fmla="*/ 1428784 w 4953000"/>
              <a:gd name="connsiteY1630" fmla="*/ 525942 h 769442"/>
              <a:gd name="connsiteX1631" fmla="*/ 1422735 w 4953000"/>
              <a:gd name="connsiteY1631" fmla="*/ 525359 h 769442"/>
              <a:gd name="connsiteX1632" fmla="*/ 1417851 w 4953000"/>
              <a:gd name="connsiteY1632" fmla="*/ 521477 h 769442"/>
              <a:gd name="connsiteX1633" fmla="*/ 1422271 w 4953000"/>
              <a:gd name="connsiteY1633" fmla="*/ 517208 h 769442"/>
              <a:gd name="connsiteX1634" fmla="*/ 1428317 w 4953000"/>
              <a:gd name="connsiteY1634" fmla="*/ 517014 h 769442"/>
              <a:gd name="connsiteX1635" fmla="*/ 1438320 w 4953000"/>
              <a:gd name="connsiteY1635" fmla="*/ 515266 h 769442"/>
              <a:gd name="connsiteX1636" fmla="*/ 1437856 w 4953000"/>
              <a:gd name="connsiteY1636" fmla="*/ 505172 h 769442"/>
              <a:gd name="connsiteX1637" fmla="*/ 3118156 w 4953000"/>
              <a:gd name="connsiteY1637" fmla="*/ 503621 h 769442"/>
              <a:gd name="connsiteX1638" fmla="*/ 3129089 w 4953000"/>
              <a:gd name="connsiteY1638" fmla="*/ 524778 h 769442"/>
              <a:gd name="connsiteX1639" fmla="*/ 3114203 w 4953000"/>
              <a:gd name="connsiteY1639" fmla="*/ 525942 h 769442"/>
              <a:gd name="connsiteX1640" fmla="*/ 3110249 w 4953000"/>
              <a:gd name="connsiteY1640" fmla="*/ 532736 h 769442"/>
              <a:gd name="connsiteX1641" fmla="*/ 3105597 w 4953000"/>
              <a:gd name="connsiteY1641" fmla="*/ 543995 h 769442"/>
              <a:gd name="connsiteX1642" fmla="*/ 3109551 w 4953000"/>
              <a:gd name="connsiteY1642" fmla="*/ 552535 h 769442"/>
              <a:gd name="connsiteX1643" fmla="*/ 3114901 w 4953000"/>
              <a:gd name="connsiteY1643" fmla="*/ 555058 h 769442"/>
              <a:gd name="connsiteX1644" fmla="*/ 3123043 w 4953000"/>
              <a:gd name="connsiteY1644" fmla="*/ 567674 h 769442"/>
              <a:gd name="connsiteX1645" fmla="*/ 3109319 w 4953000"/>
              <a:gd name="connsiteY1645" fmla="*/ 586308 h 769442"/>
              <a:gd name="connsiteX1646" fmla="*/ 3091409 w 4953000"/>
              <a:gd name="connsiteY1646" fmla="*/ 587473 h 769442"/>
              <a:gd name="connsiteX1647" fmla="*/ 3084430 w 4953000"/>
              <a:gd name="connsiteY1647" fmla="*/ 589607 h 769442"/>
              <a:gd name="connsiteX1648" fmla="*/ 3060472 w 4953000"/>
              <a:gd name="connsiteY1648" fmla="*/ 596790 h 769442"/>
              <a:gd name="connsiteX1649" fmla="*/ 3060938 w 4953000"/>
              <a:gd name="connsiteY1649" fmla="*/ 619306 h 769442"/>
              <a:gd name="connsiteX1650" fmla="*/ 3059541 w 4953000"/>
              <a:gd name="connsiteY1650" fmla="*/ 621829 h 769442"/>
              <a:gd name="connsiteX1651" fmla="*/ 3054425 w 4953000"/>
              <a:gd name="connsiteY1651" fmla="*/ 630756 h 769442"/>
              <a:gd name="connsiteX1652" fmla="*/ 3083732 w 4953000"/>
              <a:gd name="connsiteY1652" fmla="*/ 635998 h 769442"/>
              <a:gd name="connsiteX1653" fmla="*/ 3089314 w 4953000"/>
              <a:gd name="connsiteY1653" fmla="*/ 635804 h 769442"/>
              <a:gd name="connsiteX1654" fmla="*/ 3096757 w 4953000"/>
              <a:gd name="connsiteY1654" fmla="*/ 632892 h 769442"/>
              <a:gd name="connsiteX1655" fmla="*/ 3103504 w 4953000"/>
              <a:gd name="connsiteY1655" fmla="*/ 635610 h 769442"/>
              <a:gd name="connsiteX1656" fmla="*/ 3102806 w 4953000"/>
              <a:gd name="connsiteY1656" fmla="*/ 639492 h 769442"/>
              <a:gd name="connsiteX1657" fmla="*/ 3094664 w 4953000"/>
              <a:gd name="connsiteY1657" fmla="*/ 641432 h 769442"/>
              <a:gd name="connsiteX1658" fmla="*/ 3091409 w 4953000"/>
              <a:gd name="connsiteY1658" fmla="*/ 646480 h 769442"/>
              <a:gd name="connsiteX1659" fmla="*/ 3097456 w 4953000"/>
              <a:gd name="connsiteY1659" fmla="*/ 649779 h 769442"/>
              <a:gd name="connsiteX1660" fmla="*/ 3102340 w 4953000"/>
              <a:gd name="connsiteY1660" fmla="*/ 649779 h 769442"/>
              <a:gd name="connsiteX1661" fmla="*/ 3113040 w 4953000"/>
              <a:gd name="connsiteY1661" fmla="*/ 661812 h 769442"/>
              <a:gd name="connsiteX1662" fmla="*/ 3107690 w 4953000"/>
              <a:gd name="connsiteY1662" fmla="*/ 665694 h 769442"/>
              <a:gd name="connsiteX1663" fmla="*/ 3099316 w 4953000"/>
              <a:gd name="connsiteY1663" fmla="*/ 672101 h 769442"/>
              <a:gd name="connsiteX1664" fmla="*/ 3104667 w 4953000"/>
              <a:gd name="connsiteY1664" fmla="*/ 676564 h 769442"/>
              <a:gd name="connsiteX1665" fmla="*/ 3117226 w 4953000"/>
              <a:gd name="connsiteY1665" fmla="*/ 675011 h 769442"/>
              <a:gd name="connsiteX1666" fmla="*/ 3128159 w 4953000"/>
              <a:gd name="connsiteY1666" fmla="*/ 671712 h 769442"/>
              <a:gd name="connsiteX1667" fmla="*/ 3129788 w 4953000"/>
              <a:gd name="connsiteY1667" fmla="*/ 672488 h 769442"/>
              <a:gd name="connsiteX1668" fmla="*/ 3160723 w 4953000"/>
              <a:gd name="connsiteY1668" fmla="*/ 672682 h 769442"/>
              <a:gd name="connsiteX1669" fmla="*/ 3160723 w 4953000"/>
              <a:gd name="connsiteY1669" fmla="*/ 668607 h 769442"/>
              <a:gd name="connsiteX1670" fmla="*/ 3156769 w 4953000"/>
              <a:gd name="connsiteY1670" fmla="*/ 667054 h 769442"/>
              <a:gd name="connsiteX1671" fmla="*/ 3152117 w 4953000"/>
              <a:gd name="connsiteY1671" fmla="*/ 667830 h 769442"/>
              <a:gd name="connsiteX1672" fmla="*/ 3149790 w 4953000"/>
              <a:gd name="connsiteY1672" fmla="*/ 658707 h 769442"/>
              <a:gd name="connsiteX1673" fmla="*/ 3151187 w 4953000"/>
              <a:gd name="connsiteY1673" fmla="*/ 653468 h 769442"/>
              <a:gd name="connsiteX1674" fmla="*/ 3151419 w 4953000"/>
              <a:gd name="connsiteY1674" fmla="*/ 652302 h 769442"/>
              <a:gd name="connsiteX1675" fmla="*/ 3143744 w 4953000"/>
              <a:gd name="connsiteY1675" fmla="*/ 645508 h 769442"/>
              <a:gd name="connsiteX1676" fmla="*/ 3144208 w 4953000"/>
              <a:gd name="connsiteY1676" fmla="*/ 645508 h 769442"/>
              <a:gd name="connsiteX1677" fmla="*/ 3159560 w 4953000"/>
              <a:gd name="connsiteY1677" fmla="*/ 647061 h 769442"/>
              <a:gd name="connsiteX1678" fmla="*/ 3177936 w 4953000"/>
              <a:gd name="connsiteY1678" fmla="*/ 640269 h 769442"/>
              <a:gd name="connsiteX1679" fmla="*/ 3189102 w 4953000"/>
              <a:gd name="connsiteY1679" fmla="*/ 641432 h 769442"/>
              <a:gd name="connsiteX1680" fmla="*/ 3198171 w 4953000"/>
              <a:gd name="connsiteY1680" fmla="*/ 642209 h 769442"/>
              <a:gd name="connsiteX1681" fmla="*/ 3216779 w 4953000"/>
              <a:gd name="connsiteY1681" fmla="*/ 649196 h 769442"/>
              <a:gd name="connsiteX1682" fmla="*/ 3234456 w 4953000"/>
              <a:gd name="connsiteY1682" fmla="*/ 640073 h 769442"/>
              <a:gd name="connsiteX1683" fmla="*/ 3241668 w 4953000"/>
              <a:gd name="connsiteY1683" fmla="*/ 640656 h 769442"/>
              <a:gd name="connsiteX1684" fmla="*/ 3260974 w 4953000"/>
              <a:gd name="connsiteY1684" fmla="*/ 632892 h 769442"/>
              <a:gd name="connsiteX1685" fmla="*/ 3262603 w 4953000"/>
              <a:gd name="connsiteY1685" fmla="*/ 628816 h 769442"/>
              <a:gd name="connsiteX1686" fmla="*/ 3252600 w 4953000"/>
              <a:gd name="connsiteY1686" fmla="*/ 619306 h 769442"/>
              <a:gd name="connsiteX1687" fmla="*/ 3252832 w 4953000"/>
              <a:gd name="connsiteY1687" fmla="*/ 619306 h 769442"/>
              <a:gd name="connsiteX1688" fmla="*/ 3260974 w 4953000"/>
              <a:gd name="connsiteY1688" fmla="*/ 613095 h 769442"/>
              <a:gd name="connsiteX1689" fmla="*/ 3250508 w 4953000"/>
              <a:gd name="connsiteY1689" fmla="*/ 610570 h 769442"/>
              <a:gd name="connsiteX1690" fmla="*/ 3242366 w 4953000"/>
              <a:gd name="connsiteY1690" fmla="*/ 610183 h 769442"/>
              <a:gd name="connsiteX1691" fmla="*/ 3222361 w 4953000"/>
              <a:gd name="connsiteY1691" fmla="*/ 603971 h 769442"/>
              <a:gd name="connsiteX1692" fmla="*/ 3232830 w 4953000"/>
              <a:gd name="connsiteY1692" fmla="*/ 601642 h 769442"/>
              <a:gd name="connsiteX1693" fmla="*/ 3239343 w 4953000"/>
              <a:gd name="connsiteY1693" fmla="*/ 597371 h 769442"/>
              <a:gd name="connsiteX1694" fmla="*/ 3242366 w 4953000"/>
              <a:gd name="connsiteY1694" fmla="*/ 589802 h 769442"/>
              <a:gd name="connsiteX1695" fmla="*/ 3244227 w 4953000"/>
              <a:gd name="connsiteY1695" fmla="*/ 581843 h 769442"/>
              <a:gd name="connsiteX1696" fmla="*/ 3243064 w 4953000"/>
              <a:gd name="connsiteY1696" fmla="*/ 574079 h 769442"/>
              <a:gd name="connsiteX1697" fmla="*/ 3248180 w 4953000"/>
              <a:gd name="connsiteY1697" fmla="*/ 567287 h 769442"/>
              <a:gd name="connsiteX1698" fmla="*/ 3240039 w 4953000"/>
              <a:gd name="connsiteY1698" fmla="*/ 563792 h 769442"/>
              <a:gd name="connsiteX1699" fmla="*/ 3230735 w 4953000"/>
              <a:gd name="connsiteY1699" fmla="*/ 569227 h 769442"/>
              <a:gd name="connsiteX1700" fmla="*/ 3210964 w 4953000"/>
              <a:gd name="connsiteY1700" fmla="*/ 566315 h 769442"/>
              <a:gd name="connsiteX1701" fmla="*/ 3192124 w 4953000"/>
              <a:gd name="connsiteY1701" fmla="*/ 565538 h 769442"/>
              <a:gd name="connsiteX1702" fmla="*/ 3190496 w 4953000"/>
              <a:gd name="connsiteY1702" fmla="*/ 566315 h 769442"/>
              <a:gd name="connsiteX1703" fmla="*/ 3184449 w 4953000"/>
              <a:gd name="connsiteY1703" fmla="*/ 563209 h 769442"/>
              <a:gd name="connsiteX1704" fmla="*/ 3173980 w 4953000"/>
              <a:gd name="connsiteY1704" fmla="*/ 559910 h 769442"/>
              <a:gd name="connsiteX1705" fmla="*/ 3170725 w 4953000"/>
              <a:gd name="connsiteY1705" fmla="*/ 559133 h 769442"/>
              <a:gd name="connsiteX1706" fmla="*/ 3164676 w 4953000"/>
              <a:gd name="connsiteY1706" fmla="*/ 557774 h 769442"/>
              <a:gd name="connsiteX1707" fmla="*/ 3166537 w 4953000"/>
              <a:gd name="connsiteY1707" fmla="*/ 546128 h 769442"/>
              <a:gd name="connsiteX1708" fmla="*/ 3167934 w 4953000"/>
              <a:gd name="connsiteY1708" fmla="*/ 531183 h 769442"/>
              <a:gd name="connsiteX1709" fmla="*/ 3188403 w 4953000"/>
              <a:gd name="connsiteY1709" fmla="*/ 523225 h 769442"/>
              <a:gd name="connsiteX1710" fmla="*/ 3197475 w 4953000"/>
              <a:gd name="connsiteY1710" fmla="*/ 515072 h 769442"/>
              <a:gd name="connsiteX1711" fmla="*/ 3179797 w 4953000"/>
              <a:gd name="connsiteY1711" fmla="*/ 516820 h 769442"/>
              <a:gd name="connsiteX1712" fmla="*/ 3173980 w 4953000"/>
              <a:gd name="connsiteY1712" fmla="*/ 517401 h 769442"/>
              <a:gd name="connsiteX1713" fmla="*/ 3163980 w 4953000"/>
              <a:gd name="connsiteY1713" fmla="*/ 524972 h 769442"/>
              <a:gd name="connsiteX1714" fmla="*/ 3150488 w 4953000"/>
              <a:gd name="connsiteY1714" fmla="*/ 526331 h 769442"/>
              <a:gd name="connsiteX1715" fmla="*/ 3147231 w 4953000"/>
              <a:gd name="connsiteY1715" fmla="*/ 519537 h 769442"/>
              <a:gd name="connsiteX1716" fmla="*/ 3138161 w 4953000"/>
              <a:gd name="connsiteY1716" fmla="*/ 513132 h 769442"/>
              <a:gd name="connsiteX1717" fmla="*/ 3118156 w 4953000"/>
              <a:gd name="connsiteY1717" fmla="*/ 503621 h 769442"/>
              <a:gd name="connsiteX1718" fmla="*/ 3182588 w 4953000"/>
              <a:gd name="connsiteY1718" fmla="*/ 488093 h 769442"/>
              <a:gd name="connsiteX1719" fmla="*/ 3176076 w 4953000"/>
              <a:gd name="connsiteY1719" fmla="*/ 491586 h 769442"/>
              <a:gd name="connsiteX1720" fmla="*/ 3168166 w 4953000"/>
              <a:gd name="connsiteY1720" fmla="*/ 495858 h 769442"/>
              <a:gd name="connsiteX1721" fmla="*/ 3196310 w 4953000"/>
              <a:gd name="connsiteY1721" fmla="*/ 510996 h 769442"/>
              <a:gd name="connsiteX1722" fmla="*/ 3205848 w 4953000"/>
              <a:gd name="connsiteY1722" fmla="*/ 501486 h 769442"/>
              <a:gd name="connsiteX1723" fmla="*/ 3212127 w 4953000"/>
              <a:gd name="connsiteY1723" fmla="*/ 502069 h 769442"/>
              <a:gd name="connsiteX1724" fmla="*/ 3219804 w 4953000"/>
              <a:gd name="connsiteY1724" fmla="*/ 503039 h 769442"/>
              <a:gd name="connsiteX1725" fmla="*/ 3235387 w 4953000"/>
              <a:gd name="connsiteY1725" fmla="*/ 503232 h 769442"/>
              <a:gd name="connsiteX1726" fmla="*/ 3228178 w 4953000"/>
              <a:gd name="connsiteY1726" fmla="*/ 496438 h 769442"/>
              <a:gd name="connsiteX1727" fmla="*/ 3223758 w 4953000"/>
              <a:gd name="connsiteY1727" fmla="*/ 495662 h 769442"/>
              <a:gd name="connsiteX1728" fmla="*/ 3214454 w 4953000"/>
              <a:gd name="connsiteY1728" fmla="*/ 494109 h 769442"/>
              <a:gd name="connsiteX1729" fmla="*/ 3182588 w 4953000"/>
              <a:gd name="connsiteY1729" fmla="*/ 488093 h 769442"/>
              <a:gd name="connsiteX1730" fmla="*/ 4287670 w 4953000"/>
              <a:gd name="connsiteY1730" fmla="*/ 482659 h 769442"/>
              <a:gd name="connsiteX1731" fmla="*/ 4263480 w 4953000"/>
              <a:gd name="connsiteY1731" fmla="*/ 495275 h 769442"/>
              <a:gd name="connsiteX1732" fmla="*/ 4276505 w 4953000"/>
              <a:gd name="connsiteY1732" fmla="*/ 505368 h 769442"/>
              <a:gd name="connsiteX1733" fmla="*/ 4277670 w 4953000"/>
              <a:gd name="connsiteY1733" fmla="*/ 504202 h 769442"/>
              <a:gd name="connsiteX1734" fmla="*/ 4287206 w 4953000"/>
              <a:gd name="connsiteY1734" fmla="*/ 488287 h 769442"/>
              <a:gd name="connsiteX1735" fmla="*/ 1816294 w 4953000"/>
              <a:gd name="connsiteY1735" fmla="*/ 442286 h 769442"/>
              <a:gd name="connsiteX1736" fmla="*/ 1809083 w 4953000"/>
              <a:gd name="connsiteY1736" fmla="*/ 447138 h 769442"/>
              <a:gd name="connsiteX1737" fmla="*/ 1812805 w 4953000"/>
              <a:gd name="connsiteY1737" fmla="*/ 448301 h 769442"/>
              <a:gd name="connsiteX1738" fmla="*/ 1836995 w 4953000"/>
              <a:gd name="connsiteY1738" fmla="*/ 451990 h 769442"/>
              <a:gd name="connsiteX1739" fmla="*/ 1838856 w 4953000"/>
              <a:gd name="connsiteY1739" fmla="*/ 451213 h 769442"/>
              <a:gd name="connsiteX1740" fmla="*/ 1816294 w 4953000"/>
              <a:gd name="connsiteY1740" fmla="*/ 442286 h 769442"/>
              <a:gd name="connsiteX1741" fmla="*/ 177627 w 4953000"/>
              <a:gd name="connsiteY1741" fmla="*/ 431803 h 769442"/>
              <a:gd name="connsiteX1742" fmla="*/ 171578 w 4953000"/>
              <a:gd name="connsiteY1742" fmla="*/ 434715 h 769442"/>
              <a:gd name="connsiteX1743" fmla="*/ 174370 w 4953000"/>
              <a:gd name="connsiteY1743" fmla="*/ 439761 h 769442"/>
              <a:gd name="connsiteX1744" fmla="*/ 191117 w 4953000"/>
              <a:gd name="connsiteY1744" fmla="*/ 437432 h 769442"/>
              <a:gd name="connsiteX1745" fmla="*/ 217403 w 4953000"/>
              <a:gd name="connsiteY1745" fmla="*/ 449467 h 769442"/>
              <a:gd name="connsiteX1746" fmla="*/ 222985 w 4953000"/>
              <a:gd name="connsiteY1746" fmla="*/ 448690 h 769442"/>
              <a:gd name="connsiteX1747" fmla="*/ 228333 w 4953000"/>
              <a:gd name="connsiteY1747" fmla="*/ 447914 h 769442"/>
              <a:gd name="connsiteX1748" fmla="*/ 233915 w 4953000"/>
              <a:gd name="connsiteY1748" fmla="*/ 440733 h 769442"/>
              <a:gd name="connsiteX1749" fmla="*/ 229498 w 4953000"/>
              <a:gd name="connsiteY1749" fmla="*/ 439374 h 769442"/>
              <a:gd name="connsiteX1750" fmla="*/ 192978 w 4953000"/>
              <a:gd name="connsiteY1750" fmla="*/ 435298 h 769442"/>
              <a:gd name="connsiteX1751" fmla="*/ 177627 w 4953000"/>
              <a:gd name="connsiteY1751" fmla="*/ 431803 h 769442"/>
              <a:gd name="connsiteX1752" fmla="*/ 1183622 w 4953000"/>
              <a:gd name="connsiteY1752" fmla="*/ 428213 h 769442"/>
              <a:gd name="connsiteX1753" fmla="*/ 1175715 w 4953000"/>
              <a:gd name="connsiteY1753" fmla="*/ 430250 h 769442"/>
              <a:gd name="connsiteX1754" fmla="*/ 1182460 w 4953000"/>
              <a:gd name="connsiteY1754" fmla="*/ 446168 h 769442"/>
              <a:gd name="connsiteX1755" fmla="*/ 1188972 w 4953000"/>
              <a:gd name="connsiteY1755" fmla="*/ 446944 h 769442"/>
              <a:gd name="connsiteX1756" fmla="*/ 1215024 w 4953000"/>
              <a:gd name="connsiteY1756" fmla="*/ 440344 h 769442"/>
              <a:gd name="connsiteX1757" fmla="*/ 1222000 w 4953000"/>
              <a:gd name="connsiteY1757" fmla="*/ 439180 h 769442"/>
              <a:gd name="connsiteX1758" fmla="*/ 1215954 w 4953000"/>
              <a:gd name="connsiteY1758" fmla="*/ 435298 h 769442"/>
              <a:gd name="connsiteX1759" fmla="*/ 1212931 w 4953000"/>
              <a:gd name="connsiteY1759" fmla="*/ 435492 h 769442"/>
              <a:gd name="connsiteX1760" fmla="*/ 1204557 w 4953000"/>
              <a:gd name="connsiteY1760" fmla="*/ 434522 h 769442"/>
              <a:gd name="connsiteX1761" fmla="*/ 1196416 w 4953000"/>
              <a:gd name="connsiteY1761" fmla="*/ 430833 h 769442"/>
              <a:gd name="connsiteX1762" fmla="*/ 1183622 w 4953000"/>
              <a:gd name="connsiteY1762" fmla="*/ 428213 h 769442"/>
              <a:gd name="connsiteX1763" fmla="*/ 374872 w 4953000"/>
              <a:gd name="connsiteY1763" fmla="*/ 426175 h 769442"/>
              <a:gd name="connsiteX1764" fmla="*/ 367197 w 4953000"/>
              <a:gd name="connsiteY1764" fmla="*/ 429474 h 769442"/>
              <a:gd name="connsiteX1765" fmla="*/ 380455 w 4953000"/>
              <a:gd name="connsiteY1765" fmla="*/ 445585 h 769442"/>
              <a:gd name="connsiteX1766" fmla="*/ 409761 w 4953000"/>
              <a:gd name="connsiteY1766" fmla="*/ 444808 h 769442"/>
              <a:gd name="connsiteX1767" fmla="*/ 407900 w 4953000"/>
              <a:gd name="connsiteY1767" fmla="*/ 436074 h 769442"/>
              <a:gd name="connsiteX1768" fmla="*/ 391851 w 4953000"/>
              <a:gd name="connsiteY1768" fmla="*/ 430057 h 769442"/>
              <a:gd name="connsiteX1769" fmla="*/ 374872 w 4953000"/>
              <a:gd name="connsiteY1769" fmla="*/ 426175 h 769442"/>
              <a:gd name="connsiteX1770" fmla="*/ 44348 w 4953000"/>
              <a:gd name="connsiteY1770" fmla="*/ 299427 h 769442"/>
              <a:gd name="connsiteX1771" fmla="*/ 32253 w 4953000"/>
              <a:gd name="connsiteY1771" fmla="*/ 303309 h 769442"/>
              <a:gd name="connsiteX1772" fmla="*/ 10387 w 4953000"/>
              <a:gd name="connsiteY1772" fmla="*/ 316508 h 769442"/>
              <a:gd name="connsiteX1773" fmla="*/ 40858 w 4953000"/>
              <a:gd name="connsiteY1773" fmla="*/ 310101 h 769442"/>
              <a:gd name="connsiteX1774" fmla="*/ 50858 w 4953000"/>
              <a:gd name="connsiteY1774" fmla="*/ 305832 h 769442"/>
              <a:gd name="connsiteX1775" fmla="*/ 51325 w 4953000"/>
              <a:gd name="connsiteY1775" fmla="*/ 301950 h 769442"/>
              <a:gd name="connsiteX1776" fmla="*/ 44348 w 4953000"/>
              <a:gd name="connsiteY1776" fmla="*/ 299427 h 769442"/>
              <a:gd name="connsiteX1777" fmla="*/ 182511 w 4953000"/>
              <a:gd name="connsiteY1777" fmla="*/ 292050 h 769442"/>
              <a:gd name="connsiteX1778" fmla="*/ 171813 w 4953000"/>
              <a:gd name="connsiteY1778" fmla="*/ 296515 h 769442"/>
              <a:gd name="connsiteX1779" fmla="*/ 163205 w 4953000"/>
              <a:gd name="connsiteY1779" fmla="*/ 297098 h 769442"/>
              <a:gd name="connsiteX1780" fmla="*/ 159251 w 4953000"/>
              <a:gd name="connsiteY1780" fmla="*/ 307385 h 769442"/>
              <a:gd name="connsiteX1781" fmla="*/ 179256 w 4953000"/>
              <a:gd name="connsiteY1781" fmla="*/ 300204 h 769442"/>
              <a:gd name="connsiteX1782" fmla="*/ 183442 w 4953000"/>
              <a:gd name="connsiteY1782" fmla="*/ 301174 h 769442"/>
              <a:gd name="connsiteX1783" fmla="*/ 185534 w 4953000"/>
              <a:gd name="connsiteY1783" fmla="*/ 301367 h 769442"/>
              <a:gd name="connsiteX1784" fmla="*/ 185769 w 4953000"/>
              <a:gd name="connsiteY1784" fmla="*/ 295545 h 769442"/>
              <a:gd name="connsiteX1785" fmla="*/ 183210 w 4953000"/>
              <a:gd name="connsiteY1785" fmla="*/ 292827 h 769442"/>
              <a:gd name="connsiteX1786" fmla="*/ 2088902 w 4953000"/>
              <a:gd name="connsiteY1786" fmla="*/ 248572 h 769442"/>
              <a:gd name="connsiteX1787" fmla="*/ 2092157 w 4953000"/>
              <a:gd name="connsiteY1787" fmla="*/ 256919 h 769442"/>
              <a:gd name="connsiteX1788" fmla="*/ 2116814 w 4953000"/>
              <a:gd name="connsiteY1788" fmla="*/ 264683 h 769442"/>
              <a:gd name="connsiteX1789" fmla="*/ 2120767 w 4953000"/>
              <a:gd name="connsiteY1789" fmla="*/ 264489 h 769442"/>
              <a:gd name="connsiteX1790" fmla="*/ 2117046 w 4953000"/>
              <a:gd name="connsiteY1790" fmla="*/ 252647 h 769442"/>
              <a:gd name="connsiteX1791" fmla="*/ 2088902 w 4953000"/>
              <a:gd name="connsiteY1791" fmla="*/ 248572 h 769442"/>
              <a:gd name="connsiteX1792" fmla="*/ 3593826 w 4953000"/>
              <a:gd name="connsiteY1792" fmla="*/ 138516 h 769442"/>
              <a:gd name="connsiteX1793" fmla="*/ 3577310 w 4953000"/>
              <a:gd name="connsiteY1793" fmla="*/ 153657 h 769442"/>
              <a:gd name="connsiteX1794" fmla="*/ 3586148 w 4953000"/>
              <a:gd name="connsiteY1794" fmla="*/ 155210 h 769442"/>
              <a:gd name="connsiteX1795" fmla="*/ 3593826 w 4953000"/>
              <a:gd name="connsiteY1795" fmla="*/ 138516 h 769442"/>
              <a:gd name="connsiteX1796" fmla="*/ 1227817 w 4953000"/>
              <a:gd name="connsiteY1796" fmla="*/ 128618 h 769442"/>
              <a:gd name="connsiteX1797" fmla="*/ 1205253 w 4953000"/>
              <a:gd name="connsiteY1797" fmla="*/ 129588 h 769442"/>
              <a:gd name="connsiteX1798" fmla="*/ 1199671 w 4953000"/>
              <a:gd name="connsiteY1798" fmla="*/ 133081 h 769442"/>
              <a:gd name="connsiteX1799" fmla="*/ 1205021 w 4953000"/>
              <a:gd name="connsiteY1799" fmla="*/ 145116 h 769442"/>
              <a:gd name="connsiteX1800" fmla="*/ 1215024 w 4953000"/>
              <a:gd name="connsiteY1800" fmla="*/ 149192 h 769442"/>
              <a:gd name="connsiteX1801" fmla="*/ 1221536 w 4953000"/>
              <a:gd name="connsiteY1801" fmla="*/ 149775 h 769442"/>
              <a:gd name="connsiteX1802" fmla="*/ 1227817 w 4953000"/>
              <a:gd name="connsiteY1802" fmla="*/ 128618 h 769442"/>
              <a:gd name="connsiteX1803" fmla="*/ 2568524 w 4953000"/>
              <a:gd name="connsiteY1803" fmla="*/ 120732 h 769442"/>
              <a:gd name="connsiteX1804" fmla="*/ 2563406 w 4953000"/>
              <a:gd name="connsiteY1804" fmla="*/ 121631 h 769442"/>
              <a:gd name="connsiteX1805" fmla="*/ 2559452 w 4953000"/>
              <a:gd name="connsiteY1805" fmla="*/ 127259 h 769442"/>
              <a:gd name="connsiteX1806" fmla="*/ 2566664 w 4953000"/>
              <a:gd name="connsiteY1806" fmla="*/ 130948 h 769442"/>
              <a:gd name="connsiteX1807" fmla="*/ 2567594 w 4953000"/>
              <a:gd name="connsiteY1807" fmla="*/ 135993 h 769442"/>
              <a:gd name="connsiteX1808" fmla="*/ 2584573 w 4953000"/>
              <a:gd name="connsiteY1808" fmla="*/ 129395 h 769442"/>
              <a:gd name="connsiteX1809" fmla="*/ 2581316 w 4953000"/>
              <a:gd name="connsiteY1809" fmla="*/ 128229 h 769442"/>
              <a:gd name="connsiteX1810" fmla="*/ 2569455 w 4953000"/>
              <a:gd name="connsiteY1810" fmla="*/ 124347 h 769442"/>
              <a:gd name="connsiteX1811" fmla="*/ 2568524 w 4953000"/>
              <a:gd name="connsiteY1811" fmla="*/ 120732 h 769442"/>
              <a:gd name="connsiteX1812" fmla="*/ 4026228 w 4953000"/>
              <a:gd name="connsiteY1812" fmla="*/ 111731 h 769442"/>
              <a:gd name="connsiteX1813" fmla="*/ 4017158 w 4953000"/>
              <a:gd name="connsiteY1813" fmla="*/ 116972 h 769442"/>
              <a:gd name="connsiteX1814" fmla="*/ 4015529 w 4953000"/>
              <a:gd name="connsiteY1814" fmla="*/ 118329 h 769442"/>
              <a:gd name="connsiteX1815" fmla="*/ 4014830 w 4953000"/>
              <a:gd name="connsiteY1815" fmla="*/ 124541 h 769442"/>
              <a:gd name="connsiteX1816" fmla="*/ 4023902 w 4953000"/>
              <a:gd name="connsiteY1816" fmla="*/ 125900 h 769442"/>
              <a:gd name="connsiteX1817" fmla="*/ 4040882 w 4953000"/>
              <a:gd name="connsiteY1817" fmla="*/ 118136 h 769442"/>
              <a:gd name="connsiteX1818" fmla="*/ 4042510 w 4953000"/>
              <a:gd name="connsiteY1818" fmla="*/ 117359 h 769442"/>
              <a:gd name="connsiteX1819" fmla="*/ 4026228 w 4953000"/>
              <a:gd name="connsiteY1819" fmla="*/ 111731 h 769442"/>
              <a:gd name="connsiteX1820" fmla="*/ 2473853 w 4953000"/>
              <a:gd name="connsiteY1820" fmla="*/ 85333 h 769442"/>
              <a:gd name="connsiteX1821" fmla="*/ 2491066 w 4953000"/>
              <a:gd name="connsiteY1821" fmla="*/ 95037 h 769442"/>
              <a:gd name="connsiteX1822" fmla="*/ 2481064 w 4953000"/>
              <a:gd name="connsiteY1822" fmla="*/ 98143 h 769442"/>
              <a:gd name="connsiteX1823" fmla="*/ 2475015 w 4953000"/>
              <a:gd name="connsiteY1823" fmla="*/ 98143 h 769442"/>
              <a:gd name="connsiteX1824" fmla="*/ 2470131 w 4953000"/>
              <a:gd name="connsiteY1824" fmla="*/ 93485 h 769442"/>
              <a:gd name="connsiteX1825" fmla="*/ 2473853 w 4953000"/>
              <a:gd name="connsiteY1825" fmla="*/ 85333 h 769442"/>
              <a:gd name="connsiteX1826" fmla="*/ 3106296 w 4953000"/>
              <a:gd name="connsiteY1826" fmla="*/ 82228 h 769442"/>
              <a:gd name="connsiteX1827" fmla="*/ 3104435 w 4953000"/>
              <a:gd name="connsiteY1827" fmla="*/ 87662 h 769442"/>
              <a:gd name="connsiteX1828" fmla="*/ 3114669 w 4953000"/>
              <a:gd name="connsiteY1828" fmla="*/ 98919 h 769442"/>
              <a:gd name="connsiteX1829" fmla="*/ 3110481 w 4953000"/>
              <a:gd name="connsiteY1829" fmla="*/ 105326 h 769442"/>
              <a:gd name="connsiteX1830" fmla="*/ 3130020 w 4953000"/>
              <a:gd name="connsiteY1830" fmla="*/ 103967 h 769442"/>
              <a:gd name="connsiteX1831" fmla="*/ 3128857 w 4953000"/>
              <a:gd name="connsiteY1831" fmla="*/ 100861 h 769442"/>
              <a:gd name="connsiteX1832" fmla="*/ 3116530 w 4953000"/>
              <a:gd name="connsiteY1832" fmla="*/ 83391 h 769442"/>
              <a:gd name="connsiteX1833" fmla="*/ 3106296 w 4953000"/>
              <a:gd name="connsiteY1833" fmla="*/ 82228 h 769442"/>
              <a:gd name="connsiteX1834" fmla="*/ 2811124 w 4953000"/>
              <a:gd name="connsiteY1834" fmla="*/ 74270 h 769442"/>
              <a:gd name="connsiteX1835" fmla="*/ 2810994 w 4953000"/>
              <a:gd name="connsiteY1835" fmla="*/ 75204 h 769442"/>
              <a:gd name="connsiteX1836" fmla="*/ 2810417 w 4953000"/>
              <a:gd name="connsiteY1836" fmla="*/ 74347 h 769442"/>
              <a:gd name="connsiteX1837" fmla="*/ 3509450 w 4953000"/>
              <a:gd name="connsiteY1837" fmla="*/ 69538 h 769442"/>
              <a:gd name="connsiteX1838" fmla="*/ 3507530 w 4953000"/>
              <a:gd name="connsiteY1838" fmla="*/ 70388 h 769442"/>
              <a:gd name="connsiteX1839" fmla="*/ 3476827 w 4953000"/>
              <a:gd name="connsiteY1839" fmla="*/ 79705 h 769442"/>
              <a:gd name="connsiteX1840" fmla="*/ 3476361 w 4953000"/>
              <a:gd name="connsiteY1840" fmla="*/ 84944 h 769442"/>
              <a:gd name="connsiteX1841" fmla="*/ 3473570 w 4953000"/>
              <a:gd name="connsiteY1841" fmla="*/ 85333 h 769442"/>
              <a:gd name="connsiteX1842" fmla="*/ 3470082 w 4953000"/>
              <a:gd name="connsiteY1842" fmla="*/ 85916 h 769442"/>
              <a:gd name="connsiteX1843" fmla="*/ 3468918 w 4953000"/>
              <a:gd name="connsiteY1843" fmla="*/ 98143 h 769442"/>
              <a:gd name="connsiteX1844" fmla="*/ 3498458 w 4953000"/>
              <a:gd name="connsiteY1844" fmla="*/ 103967 h 769442"/>
              <a:gd name="connsiteX1845" fmla="*/ 3500319 w 4953000"/>
              <a:gd name="connsiteY1845" fmla="*/ 97562 h 769442"/>
              <a:gd name="connsiteX1846" fmla="*/ 3500319 w 4953000"/>
              <a:gd name="connsiteY1846" fmla="*/ 96009 h 769442"/>
              <a:gd name="connsiteX1847" fmla="*/ 3501250 w 4953000"/>
              <a:gd name="connsiteY1847" fmla="*/ 82811 h 769442"/>
              <a:gd name="connsiteX1848" fmla="*/ 3509450 w 4953000"/>
              <a:gd name="connsiteY1848" fmla="*/ 69538 h 769442"/>
              <a:gd name="connsiteX1849" fmla="*/ 1947249 w 4953000"/>
              <a:gd name="connsiteY1849" fmla="*/ 66700 h 769442"/>
              <a:gd name="connsiteX1850" fmla="*/ 1935154 w 4953000"/>
              <a:gd name="connsiteY1850" fmla="*/ 67863 h 769442"/>
              <a:gd name="connsiteX1851" fmla="*/ 1932177 w 4953000"/>
              <a:gd name="connsiteY1851" fmla="*/ 72334 h 769442"/>
              <a:gd name="connsiteX1852" fmla="*/ 1945154 w 4953000"/>
              <a:gd name="connsiteY1852" fmla="*/ 70582 h 769442"/>
              <a:gd name="connsiteX1853" fmla="*/ 1945852 w 4953000"/>
              <a:gd name="connsiteY1853" fmla="*/ 76016 h 769442"/>
              <a:gd name="connsiteX1854" fmla="*/ 1931662 w 4953000"/>
              <a:gd name="connsiteY1854" fmla="*/ 81838 h 769442"/>
              <a:gd name="connsiteX1855" fmla="*/ 1920963 w 4953000"/>
              <a:gd name="connsiteY1855" fmla="*/ 87469 h 769442"/>
              <a:gd name="connsiteX1856" fmla="*/ 1921195 w 4953000"/>
              <a:gd name="connsiteY1856" fmla="*/ 89605 h 769442"/>
              <a:gd name="connsiteX1857" fmla="*/ 1919566 w 4953000"/>
              <a:gd name="connsiteY1857" fmla="*/ 95037 h 769442"/>
              <a:gd name="connsiteX1858" fmla="*/ 1916597 w 4953000"/>
              <a:gd name="connsiteY1858" fmla="*/ 96030 h 769442"/>
              <a:gd name="connsiteX1859" fmla="*/ 1918406 w 4953000"/>
              <a:gd name="connsiteY1859" fmla="*/ 96786 h 769442"/>
              <a:gd name="connsiteX1860" fmla="*/ 1930734 w 4953000"/>
              <a:gd name="connsiteY1860" fmla="*/ 93097 h 769442"/>
              <a:gd name="connsiteX1861" fmla="*/ 1951901 w 4953000"/>
              <a:gd name="connsiteY1861" fmla="*/ 93097 h 769442"/>
              <a:gd name="connsiteX1862" fmla="*/ 1953063 w 4953000"/>
              <a:gd name="connsiteY1862" fmla="*/ 78152 h 769442"/>
              <a:gd name="connsiteX1863" fmla="*/ 1948179 w 4953000"/>
              <a:gd name="connsiteY1863" fmla="*/ 68446 h 769442"/>
              <a:gd name="connsiteX1864" fmla="*/ 1884416 w 4953000"/>
              <a:gd name="connsiteY1864" fmla="*/ 64419 h 769442"/>
              <a:gd name="connsiteX1865" fmla="*/ 1895610 w 4953000"/>
              <a:gd name="connsiteY1865" fmla="*/ 66700 h 769442"/>
              <a:gd name="connsiteX1866" fmla="*/ 1898402 w 4953000"/>
              <a:gd name="connsiteY1866" fmla="*/ 66310 h 769442"/>
              <a:gd name="connsiteX1867" fmla="*/ 1897239 w 4953000"/>
              <a:gd name="connsiteY1867" fmla="*/ 81451 h 769442"/>
              <a:gd name="connsiteX1868" fmla="*/ 1892819 w 4953000"/>
              <a:gd name="connsiteY1868" fmla="*/ 80479 h 769442"/>
              <a:gd name="connsiteX1869" fmla="*/ 1877466 w 4953000"/>
              <a:gd name="connsiteY1869" fmla="*/ 78733 h 769442"/>
              <a:gd name="connsiteX1870" fmla="*/ 1873281 w 4953000"/>
              <a:gd name="connsiteY1870" fmla="*/ 81256 h 769442"/>
              <a:gd name="connsiteX1871" fmla="*/ 1860255 w 4953000"/>
              <a:gd name="connsiteY1871" fmla="*/ 85527 h 769442"/>
              <a:gd name="connsiteX1872" fmla="*/ 1857696 w 4953000"/>
              <a:gd name="connsiteY1872" fmla="*/ 81645 h 769442"/>
              <a:gd name="connsiteX1873" fmla="*/ 1863977 w 4953000"/>
              <a:gd name="connsiteY1873" fmla="*/ 69610 h 769442"/>
              <a:gd name="connsiteX1874" fmla="*/ 1864907 w 4953000"/>
              <a:gd name="connsiteY1874" fmla="*/ 67670 h 769442"/>
              <a:gd name="connsiteX1875" fmla="*/ 1873745 w 4953000"/>
              <a:gd name="connsiteY1875" fmla="*/ 68252 h 769442"/>
              <a:gd name="connsiteX1876" fmla="*/ 1884416 w 4953000"/>
              <a:gd name="connsiteY1876" fmla="*/ 64419 h 769442"/>
              <a:gd name="connsiteX1877" fmla="*/ 1705342 w 4953000"/>
              <a:gd name="connsiteY1877" fmla="*/ 56411 h 769442"/>
              <a:gd name="connsiteX1878" fmla="*/ 1713716 w 4953000"/>
              <a:gd name="connsiteY1878" fmla="*/ 59516 h 769442"/>
              <a:gd name="connsiteX1879" fmla="*/ 1717669 w 4953000"/>
              <a:gd name="connsiteY1879" fmla="*/ 61069 h 769442"/>
              <a:gd name="connsiteX1880" fmla="*/ 1732556 w 4953000"/>
              <a:gd name="connsiteY1880" fmla="*/ 58546 h 769442"/>
              <a:gd name="connsiteX1881" fmla="*/ 1732324 w 4953000"/>
              <a:gd name="connsiteY1881" fmla="*/ 58934 h 769442"/>
              <a:gd name="connsiteX1882" fmla="*/ 1729300 w 4953000"/>
              <a:gd name="connsiteY1882" fmla="*/ 64951 h 769442"/>
              <a:gd name="connsiteX1883" fmla="*/ 1703948 w 4953000"/>
              <a:gd name="connsiteY1883" fmla="*/ 67087 h 769442"/>
              <a:gd name="connsiteX1884" fmla="*/ 1705342 w 4953000"/>
              <a:gd name="connsiteY1884" fmla="*/ 56411 h 769442"/>
              <a:gd name="connsiteX1885" fmla="*/ 2617369 w 4953000"/>
              <a:gd name="connsiteY1885" fmla="*/ 55441 h 769442"/>
              <a:gd name="connsiteX1886" fmla="*/ 2625508 w 4953000"/>
              <a:gd name="connsiteY1886" fmla="*/ 57381 h 769442"/>
              <a:gd name="connsiteX1887" fmla="*/ 2644815 w 4953000"/>
              <a:gd name="connsiteY1887" fmla="*/ 57576 h 769442"/>
              <a:gd name="connsiteX1888" fmla="*/ 2652490 w 4953000"/>
              <a:gd name="connsiteY1888" fmla="*/ 55634 h 769442"/>
              <a:gd name="connsiteX1889" fmla="*/ 2656678 w 4953000"/>
              <a:gd name="connsiteY1889" fmla="*/ 61846 h 769442"/>
              <a:gd name="connsiteX1890" fmla="*/ 2659701 w 4953000"/>
              <a:gd name="connsiteY1890" fmla="*/ 69027 h 769442"/>
              <a:gd name="connsiteX1891" fmla="*/ 2665052 w 4953000"/>
              <a:gd name="connsiteY1891" fmla="*/ 69999 h 769442"/>
              <a:gd name="connsiteX1892" fmla="*/ 2657142 w 4953000"/>
              <a:gd name="connsiteY1892" fmla="*/ 69610 h 769442"/>
              <a:gd name="connsiteX1893" fmla="*/ 2640629 w 4953000"/>
              <a:gd name="connsiteY1893" fmla="*/ 71745 h 769442"/>
              <a:gd name="connsiteX1894" fmla="*/ 2631557 w 4953000"/>
              <a:gd name="connsiteY1894" fmla="*/ 70192 h 769442"/>
              <a:gd name="connsiteX1895" fmla="*/ 2622717 w 4953000"/>
              <a:gd name="connsiteY1895" fmla="*/ 72522 h 769442"/>
              <a:gd name="connsiteX1896" fmla="*/ 2628998 w 4953000"/>
              <a:gd name="connsiteY1896" fmla="*/ 69805 h 769442"/>
              <a:gd name="connsiteX1897" fmla="*/ 2614112 w 4953000"/>
              <a:gd name="connsiteY1897" fmla="*/ 57770 h 769442"/>
              <a:gd name="connsiteX1898" fmla="*/ 2617369 w 4953000"/>
              <a:gd name="connsiteY1898" fmla="*/ 55441 h 769442"/>
              <a:gd name="connsiteX1899" fmla="*/ 3958772 w 4953000"/>
              <a:gd name="connsiteY1899" fmla="*/ 50393 h 769442"/>
              <a:gd name="connsiteX1900" fmla="*/ 3963656 w 4953000"/>
              <a:gd name="connsiteY1900" fmla="*/ 51363 h 769442"/>
              <a:gd name="connsiteX1901" fmla="*/ 3971798 w 4953000"/>
              <a:gd name="connsiteY1901" fmla="*/ 52916 h 769442"/>
              <a:gd name="connsiteX1902" fmla="*/ 3975752 w 4953000"/>
              <a:gd name="connsiteY1902" fmla="*/ 56022 h 769442"/>
              <a:gd name="connsiteX1903" fmla="*/ 3985522 w 4953000"/>
              <a:gd name="connsiteY1903" fmla="*/ 54469 h 769442"/>
              <a:gd name="connsiteX1904" fmla="*/ 3985522 w 4953000"/>
              <a:gd name="connsiteY1904" fmla="*/ 55245 h 769442"/>
              <a:gd name="connsiteX1905" fmla="*/ 3984824 w 4953000"/>
              <a:gd name="connsiteY1905" fmla="*/ 64175 h 769442"/>
              <a:gd name="connsiteX1906" fmla="*/ 3958540 w 4953000"/>
              <a:gd name="connsiteY1906" fmla="*/ 61263 h 769442"/>
              <a:gd name="connsiteX1907" fmla="*/ 3958772 w 4953000"/>
              <a:gd name="connsiteY1907" fmla="*/ 50393 h 769442"/>
              <a:gd name="connsiteX1908" fmla="*/ 3190960 w 4953000"/>
              <a:gd name="connsiteY1908" fmla="*/ 49812 h 769442"/>
              <a:gd name="connsiteX1909" fmla="*/ 3204449 w 4953000"/>
              <a:gd name="connsiteY1909" fmla="*/ 57770 h 769442"/>
              <a:gd name="connsiteX1910" fmla="*/ 3219802 w 4953000"/>
              <a:gd name="connsiteY1910" fmla="*/ 56413 h 769442"/>
              <a:gd name="connsiteX1911" fmla="*/ 3248412 w 4953000"/>
              <a:gd name="connsiteY1911" fmla="*/ 56023 h 769442"/>
              <a:gd name="connsiteX1912" fmla="*/ 3251668 w 4953000"/>
              <a:gd name="connsiteY1912" fmla="*/ 68835 h 769442"/>
              <a:gd name="connsiteX1913" fmla="*/ 3250969 w 4953000"/>
              <a:gd name="connsiteY1913" fmla="*/ 69416 h 769442"/>
              <a:gd name="connsiteX1914" fmla="*/ 3247016 w 4953000"/>
              <a:gd name="connsiteY1914" fmla="*/ 76793 h 769442"/>
              <a:gd name="connsiteX1915" fmla="*/ 3231665 w 4953000"/>
              <a:gd name="connsiteY1915" fmla="*/ 88633 h 769442"/>
              <a:gd name="connsiteX1916" fmla="*/ 3227709 w 4953000"/>
              <a:gd name="connsiteY1916" fmla="*/ 85333 h 769442"/>
              <a:gd name="connsiteX1917" fmla="*/ 3220266 w 4953000"/>
              <a:gd name="connsiteY1917" fmla="*/ 79316 h 769442"/>
              <a:gd name="connsiteX1918" fmla="*/ 3209101 w 4953000"/>
              <a:gd name="connsiteY1918" fmla="*/ 78928 h 769442"/>
              <a:gd name="connsiteX1919" fmla="*/ 3206078 w 4953000"/>
              <a:gd name="connsiteY1919" fmla="*/ 77376 h 769442"/>
              <a:gd name="connsiteX1920" fmla="*/ 3192820 w 4953000"/>
              <a:gd name="connsiteY1920" fmla="*/ 75046 h 769442"/>
              <a:gd name="connsiteX1921" fmla="*/ 3183516 w 4953000"/>
              <a:gd name="connsiteY1921" fmla="*/ 66117 h 769442"/>
              <a:gd name="connsiteX1922" fmla="*/ 3172120 w 4953000"/>
              <a:gd name="connsiteY1922" fmla="*/ 81838 h 769442"/>
              <a:gd name="connsiteX1923" fmla="*/ 3151416 w 4953000"/>
              <a:gd name="connsiteY1923" fmla="*/ 86497 h 769442"/>
              <a:gd name="connsiteX1924" fmla="*/ 3148860 w 4953000"/>
              <a:gd name="connsiteY1924" fmla="*/ 83587 h 769442"/>
              <a:gd name="connsiteX1925" fmla="*/ 3148393 w 4953000"/>
              <a:gd name="connsiteY1925" fmla="*/ 79705 h 769442"/>
              <a:gd name="connsiteX1926" fmla="*/ 3166071 w 4953000"/>
              <a:gd name="connsiteY1926" fmla="*/ 76210 h 769442"/>
              <a:gd name="connsiteX1927" fmla="*/ 3181424 w 4953000"/>
              <a:gd name="connsiteY1927" fmla="*/ 58936 h 769442"/>
              <a:gd name="connsiteX1928" fmla="*/ 3190960 w 4953000"/>
              <a:gd name="connsiteY1928" fmla="*/ 49812 h 769442"/>
              <a:gd name="connsiteX1929" fmla="*/ 394411 w 4953000"/>
              <a:gd name="connsiteY1929" fmla="*/ 48840 h 769442"/>
              <a:gd name="connsiteX1930" fmla="*/ 402086 w 4953000"/>
              <a:gd name="connsiteY1930" fmla="*/ 56604 h 769442"/>
              <a:gd name="connsiteX1931" fmla="*/ 408599 w 4953000"/>
              <a:gd name="connsiteY1931" fmla="*/ 63205 h 769442"/>
              <a:gd name="connsiteX1932" fmla="*/ 390455 w 4953000"/>
              <a:gd name="connsiteY1932" fmla="*/ 64756 h 769442"/>
              <a:gd name="connsiteX1933" fmla="*/ 394411 w 4953000"/>
              <a:gd name="connsiteY1933" fmla="*/ 48840 h 769442"/>
              <a:gd name="connsiteX1934" fmla="*/ 3766646 w 4953000"/>
              <a:gd name="connsiteY1934" fmla="*/ 46707 h 769442"/>
              <a:gd name="connsiteX1935" fmla="*/ 3767344 w 4953000"/>
              <a:gd name="connsiteY1935" fmla="*/ 47290 h 769442"/>
              <a:gd name="connsiteX1936" fmla="*/ 3772926 w 4953000"/>
              <a:gd name="connsiteY1936" fmla="*/ 51754 h 769442"/>
              <a:gd name="connsiteX1937" fmla="*/ 3776648 w 4953000"/>
              <a:gd name="connsiteY1937" fmla="*/ 64175 h 769442"/>
              <a:gd name="connsiteX1938" fmla="*/ 3758970 w 4953000"/>
              <a:gd name="connsiteY1938" fmla="*/ 64370 h 769442"/>
              <a:gd name="connsiteX1939" fmla="*/ 3759437 w 4953000"/>
              <a:gd name="connsiteY1939" fmla="*/ 62622 h 769442"/>
              <a:gd name="connsiteX1940" fmla="*/ 3763158 w 4953000"/>
              <a:gd name="connsiteY1940" fmla="*/ 52142 h 769442"/>
              <a:gd name="connsiteX1941" fmla="*/ 3763390 w 4953000"/>
              <a:gd name="connsiteY1941" fmla="*/ 50782 h 769442"/>
              <a:gd name="connsiteX1942" fmla="*/ 3766646 w 4953000"/>
              <a:gd name="connsiteY1942" fmla="*/ 46707 h 769442"/>
              <a:gd name="connsiteX1943" fmla="*/ 1896775 w 4953000"/>
              <a:gd name="connsiteY1943" fmla="*/ 45928 h 769442"/>
              <a:gd name="connsiteX1944" fmla="*/ 1911662 w 4953000"/>
              <a:gd name="connsiteY1944" fmla="*/ 48257 h 769442"/>
              <a:gd name="connsiteX1945" fmla="*/ 1914218 w 4953000"/>
              <a:gd name="connsiteY1945" fmla="*/ 51559 h 769442"/>
              <a:gd name="connsiteX1946" fmla="*/ 1907940 w 4953000"/>
              <a:gd name="connsiteY1946" fmla="*/ 57964 h 769442"/>
              <a:gd name="connsiteX1947" fmla="*/ 1898402 w 4953000"/>
              <a:gd name="connsiteY1947" fmla="*/ 62039 h 769442"/>
              <a:gd name="connsiteX1948" fmla="*/ 1893286 w 4953000"/>
              <a:gd name="connsiteY1948" fmla="*/ 55634 h 769442"/>
              <a:gd name="connsiteX1949" fmla="*/ 1896077 w 4953000"/>
              <a:gd name="connsiteY1949" fmla="*/ 47870 h 769442"/>
              <a:gd name="connsiteX1950" fmla="*/ 4094146 w 4953000"/>
              <a:gd name="connsiteY1950" fmla="*/ 44377 h 769442"/>
              <a:gd name="connsiteX1951" fmla="*/ 4113685 w 4953000"/>
              <a:gd name="connsiteY1951" fmla="*/ 49230 h 769442"/>
              <a:gd name="connsiteX1952" fmla="*/ 4117638 w 4953000"/>
              <a:gd name="connsiteY1952" fmla="*/ 58353 h 769442"/>
              <a:gd name="connsiteX1953" fmla="*/ 4109729 w 4953000"/>
              <a:gd name="connsiteY1953" fmla="*/ 59712 h 769442"/>
              <a:gd name="connsiteX1954" fmla="*/ 4088098 w 4953000"/>
              <a:gd name="connsiteY1954" fmla="*/ 58159 h 769442"/>
              <a:gd name="connsiteX1955" fmla="*/ 4070188 w 4953000"/>
              <a:gd name="connsiteY1955" fmla="*/ 69999 h 769442"/>
              <a:gd name="connsiteX1956" fmla="*/ 4072281 w 4953000"/>
              <a:gd name="connsiteY1956" fmla="*/ 51365 h 769442"/>
              <a:gd name="connsiteX1957" fmla="*/ 4075304 w 4953000"/>
              <a:gd name="connsiteY1957" fmla="*/ 48066 h 769442"/>
              <a:gd name="connsiteX1958" fmla="*/ 4077632 w 4953000"/>
              <a:gd name="connsiteY1958" fmla="*/ 45543 h 769442"/>
              <a:gd name="connsiteX1959" fmla="*/ 4094146 w 4953000"/>
              <a:gd name="connsiteY1959" fmla="*/ 44377 h 769442"/>
              <a:gd name="connsiteX1960" fmla="*/ 1290977 w 4953000"/>
              <a:gd name="connsiteY1960" fmla="*/ 42517 h 769442"/>
              <a:gd name="connsiteX1961" fmla="*/ 1293873 w 4953000"/>
              <a:gd name="connsiteY1961" fmla="*/ 50006 h 769442"/>
              <a:gd name="connsiteX1962" fmla="*/ 1287360 w 4953000"/>
              <a:gd name="connsiteY1962" fmla="*/ 44184 h 769442"/>
              <a:gd name="connsiteX1963" fmla="*/ 4258597 w 4953000"/>
              <a:gd name="connsiteY1963" fmla="*/ 38553 h 769442"/>
              <a:gd name="connsiteX1964" fmla="*/ 4260456 w 4953000"/>
              <a:gd name="connsiteY1964" fmla="*/ 39523 h 769442"/>
              <a:gd name="connsiteX1965" fmla="*/ 4276274 w 4953000"/>
              <a:gd name="connsiteY1965" fmla="*/ 40689 h 769442"/>
              <a:gd name="connsiteX1966" fmla="*/ 4277670 w 4953000"/>
              <a:gd name="connsiteY1966" fmla="*/ 39717 h 769442"/>
              <a:gd name="connsiteX1967" fmla="*/ 4278135 w 4953000"/>
              <a:gd name="connsiteY1967" fmla="*/ 57187 h 769442"/>
              <a:gd name="connsiteX1968" fmla="*/ 4271622 w 4953000"/>
              <a:gd name="connsiteY1968" fmla="*/ 55247 h 769442"/>
              <a:gd name="connsiteX1969" fmla="*/ 4254410 w 4953000"/>
              <a:gd name="connsiteY1969" fmla="*/ 47677 h 769442"/>
              <a:gd name="connsiteX1970" fmla="*/ 4251850 w 4953000"/>
              <a:gd name="connsiteY1970" fmla="*/ 46124 h 769442"/>
              <a:gd name="connsiteX1971" fmla="*/ 4258597 w 4953000"/>
              <a:gd name="connsiteY1971" fmla="*/ 38553 h 769442"/>
              <a:gd name="connsiteX1972" fmla="*/ 4018842 w 4953000"/>
              <a:gd name="connsiteY1972" fmla="*/ 38384 h 769442"/>
              <a:gd name="connsiteX1973" fmla="*/ 4026926 w 4953000"/>
              <a:gd name="connsiteY1973" fmla="*/ 39330 h 769442"/>
              <a:gd name="connsiteX1974" fmla="*/ 4029250 w 4953000"/>
              <a:gd name="connsiteY1974" fmla="*/ 43212 h 769442"/>
              <a:gd name="connsiteX1975" fmla="*/ 4040648 w 4953000"/>
              <a:gd name="connsiteY1975" fmla="*/ 45735 h 769442"/>
              <a:gd name="connsiteX1976" fmla="*/ 4042740 w 4953000"/>
              <a:gd name="connsiteY1976" fmla="*/ 44958 h 769442"/>
              <a:gd name="connsiteX1977" fmla="*/ 4048557 w 4953000"/>
              <a:gd name="connsiteY1977" fmla="*/ 48453 h 769442"/>
              <a:gd name="connsiteX1978" fmla="*/ 4047160 w 4953000"/>
              <a:gd name="connsiteY1978" fmla="*/ 49423 h 769442"/>
              <a:gd name="connsiteX1979" fmla="*/ 4035532 w 4953000"/>
              <a:gd name="connsiteY1979" fmla="*/ 55441 h 769442"/>
              <a:gd name="connsiteX1980" fmla="*/ 4032274 w 4953000"/>
              <a:gd name="connsiteY1980" fmla="*/ 57381 h 769442"/>
              <a:gd name="connsiteX1981" fmla="*/ 4012504 w 4953000"/>
              <a:gd name="connsiteY1981" fmla="*/ 45154 h 769442"/>
              <a:gd name="connsiteX1982" fmla="*/ 4018842 w 4953000"/>
              <a:gd name="connsiteY1982" fmla="*/ 38384 h 769442"/>
              <a:gd name="connsiteX1983" fmla="*/ 2286842 w 4953000"/>
              <a:gd name="connsiteY1983" fmla="*/ 38360 h 769442"/>
              <a:gd name="connsiteX1984" fmla="*/ 2286378 w 4953000"/>
              <a:gd name="connsiteY1984" fmla="*/ 51365 h 769442"/>
              <a:gd name="connsiteX1985" fmla="*/ 2290564 w 4953000"/>
              <a:gd name="connsiteY1985" fmla="*/ 55634 h 769442"/>
              <a:gd name="connsiteX1986" fmla="*/ 2304520 w 4953000"/>
              <a:gd name="connsiteY1986" fmla="*/ 52335 h 769442"/>
              <a:gd name="connsiteX1987" fmla="*/ 2322896 w 4953000"/>
              <a:gd name="connsiteY1987" fmla="*/ 60682 h 769442"/>
              <a:gd name="connsiteX1988" fmla="*/ 2330571 w 4953000"/>
              <a:gd name="connsiteY1988" fmla="*/ 54082 h 769442"/>
              <a:gd name="connsiteX1989" fmla="*/ 2341736 w 4953000"/>
              <a:gd name="connsiteY1989" fmla="*/ 57576 h 769442"/>
              <a:gd name="connsiteX1990" fmla="*/ 2354996 w 4953000"/>
              <a:gd name="connsiteY1990" fmla="*/ 56994 h 769442"/>
              <a:gd name="connsiteX1991" fmla="*/ 2354298 w 4953000"/>
              <a:gd name="connsiteY1991" fmla="*/ 58159 h 769442"/>
              <a:gd name="connsiteX1992" fmla="*/ 2350110 w 4953000"/>
              <a:gd name="connsiteY1992" fmla="*/ 64758 h 769442"/>
              <a:gd name="connsiteX1993" fmla="*/ 2315453 w 4953000"/>
              <a:gd name="connsiteY1993" fmla="*/ 71162 h 769442"/>
              <a:gd name="connsiteX1994" fmla="*/ 2303358 w 4953000"/>
              <a:gd name="connsiteY1994" fmla="*/ 68833 h 769442"/>
              <a:gd name="connsiteX1995" fmla="*/ 2293123 w 4953000"/>
              <a:gd name="connsiteY1995" fmla="*/ 66893 h 769442"/>
              <a:gd name="connsiteX1996" fmla="*/ 2277538 w 4953000"/>
              <a:gd name="connsiteY1996" fmla="*/ 74268 h 769442"/>
              <a:gd name="connsiteX1997" fmla="*/ 2270095 w 4953000"/>
              <a:gd name="connsiteY1997" fmla="*/ 72911 h 769442"/>
              <a:gd name="connsiteX1998" fmla="*/ 2253814 w 4953000"/>
              <a:gd name="connsiteY1998" fmla="*/ 69999 h 769442"/>
              <a:gd name="connsiteX1999" fmla="*/ 2236601 w 4953000"/>
              <a:gd name="connsiteY1999" fmla="*/ 80479 h 769442"/>
              <a:gd name="connsiteX2000" fmla="*/ 2231949 w 4953000"/>
              <a:gd name="connsiteY2000" fmla="*/ 73298 h 769442"/>
              <a:gd name="connsiteX2001" fmla="*/ 2222181 w 4953000"/>
              <a:gd name="connsiteY2001" fmla="*/ 72715 h 769442"/>
              <a:gd name="connsiteX2002" fmla="*/ 2218459 w 4953000"/>
              <a:gd name="connsiteY2002" fmla="*/ 72134 h 769442"/>
              <a:gd name="connsiteX2003" fmla="*/ 2213341 w 4953000"/>
              <a:gd name="connsiteY2003" fmla="*/ 59516 h 769442"/>
              <a:gd name="connsiteX2004" fmla="*/ 2202874 w 4953000"/>
              <a:gd name="connsiteY2004" fmla="*/ 59710 h 769442"/>
              <a:gd name="connsiteX2005" fmla="*/ 2201246 w 4953000"/>
              <a:gd name="connsiteY2005" fmla="*/ 59516 h 769442"/>
              <a:gd name="connsiteX2006" fmla="*/ 2208225 w 4953000"/>
              <a:gd name="connsiteY2006" fmla="*/ 55052 h 769442"/>
              <a:gd name="connsiteX2007" fmla="*/ 2229856 w 4953000"/>
              <a:gd name="connsiteY2007" fmla="*/ 60876 h 769442"/>
              <a:gd name="connsiteX2008" fmla="*/ 2253582 w 4953000"/>
              <a:gd name="connsiteY2008" fmla="*/ 53694 h 769442"/>
              <a:gd name="connsiteX2009" fmla="*/ 2263582 w 4953000"/>
              <a:gd name="connsiteY2009" fmla="*/ 61265 h 769442"/>
              <a:gd name="connsiteX2010" fmla="*/ 2267304 w 4953000"/>
              <a:gd name="connsiteY2010" fmla="*/ 59906 h 769442"/>
              <a:gd name="connsiteX2011" fmla="*/ 2274283 w 4953000"/>
              <a:gd name="connsiteY2011" fmla="*/ 57383 h 769442"/>
              <a:gd name="connsiteX2012" fmla="*/ 2286842 w 4953000"/>
              <a:gd name="connsiteY2012" fmla="*/ 38360 h 769442"/>
              <a:gd name="connsiteX2013" fmla="*/ 876356 w 4953000"/>
              <a:gd name="connsiteY2013" fmla="*/ 35061 h 769442"/>
              <a:gd name="connsiteX2014" fmla="*/ 890312 w 4953000"/>
              <a:gd name="connsiteY2014" fmla="*/ 41272 h 769442"/>
              <a:gd name="connsiteX2015" fmla="*/ 890778 w 4953000"/>
              <a:gd name="connsiteY2015" fmla="*/ 43795 h 769442"/>
              <a:gd name="connsiteX2016" fmla="*/ 891242 w 4953000"/>
              <a:gd name="connsiteY2016" fmla="*/ 46513 h 769442"/>
              <a:gd name="connsiteX2017" fmla="*/ 903572 w 4953000"/>
              <a:gd name="connsiteY2017" fmla="*/ 47677 h 769442"/>
              <a:gd name="connsiteX2018" fmla="*/ 906827 w 4953000"/>
              <a:gd name="connsiteY2018" fmla="*/ 50395 h 769442"/>
              <a:gd name="connsiteX2019" fmla="*/ 897523 w 4953000"/>
              <a:gd name="connsiteY2019" fmla="*/ 55247 h 769442"/>
              <a:gd name="connsiteX2020" fmla="*/ 881008 w 4953000"/>
              <a:gd name="connsiteY2020" fmla="*/ 54277 h 769442"/>
              <a:gd name="connsiteX2021" fmla="*/ 876356 w 4953000"/>
              <a:gd name="connsiteY2021" fmla="*/ 35061 h 769442"/>
              <a:gd name="connsiteX2022" fmla="*/ 1392960 w 4953000"/>
              <a:gd name="connsiteY2022" fmla="*/ 35059 h 769442"/>
              <a:gd name="connsiteX2023" fmla="*/ 1410173 w 4953000"/>
              <a:gd name="connsiteY2023" fmla="*/ 42629 h 769442"/>
              <a:gd name="connsiteX2024" fmla="*/ 1407382 w 4953000"/>
              <a:gd name="connsiteY2024" fmla="*/ 46511 h 769442"/>
              <a:gd name="connsiteX2025" fmla="*/ 1406916 w 4953000"/>
              <a:gd name="connsiteY2025" fmla="*/ 46317 h 769442"/>
              <a:gd name="connsiteX2026" fmla="*/ 1405289 w 4953000"/>
              <a:gd name="connsiteY2026" fmla="*/ 45347 h 769442"/>
              <a:gd name="connsiteX2027" fmla="*/ 1398776 w 4953000"/>
              <a:gd name="connsiteY2027" fmla="*/ 50587 h 769442"/>
              <a:gd name="connsiteX2028" fmla="*/ 1368537 w 4953000"/>
              <a:gd name="connsiteY2028" fmla="*/ 58934 h 769442"/>
              <a:gd name="connsiteX2029" fmla="*/ 1373656 w 4953000"/>
              <a:gd name="connsiteY2029" fmla="*/ 47481 h 769442"/>
              <a:gd name="connsiteX2030" fmla="*/ 1384818 w 4953000"/>
              <a:gd name="connsiteY2030" fmla="*/ 43405 h 769442"/>
              <a:gd name="connsiteX2031" fmla="*/ 1392960 w 4953000"/>
              <a:gd name="connsiteY2031" fmla="*/ 35059 h 769442"/>
              <a:gd name="connsiteX2032" fmla="*/ 1294337 w 4953000"/>
              <a:gd name="connsiteY2032" fmla="*/ 32538 h 769442"/>
              <a:gd name="connsiteX2033" fmla="*/ 1301084 w 4953000"/>
              <a:gd name="connsiteY2033" fmla="*/ 34284 h 769442"/>
              <a:gd name="connsiteX2034" fmla="*/ 1302945 w 4953000"/>
              <a:gd name="connsiteY2034" fmla="*/ 37001 h 769442"/>
              <a:gd name="connsiteX2035" fmla="*/ 1290977 w 4953000"/>
              <a:gd name="connsiteY2035" fmla="*/ 42517 h 769442"/>
              <a:gd name="connsiteX2036" fmla="*/ 1289482 w 4953000"/>
              <a:gd name="connsiteY2036" fmla="*/ 38651 h 769442"/>
              <a:gd name="connsiteX2037" fmla="*/ 1294337 w 4953000"/>
              <a:gd name="connsiteY2037" fmla="*/ 32538 h 769442"/>
              <a:gd name="connsiteX2038" fmla="*/ 991261 w 4953000"/>
              <a:gd name="connsiteY2038" fmla="*/ 30985 h 769442"/>
              <a:gd name="connsiteX2039" fmla="*/ 995913 w 4953000"/>
              <a:gd name="connsiteY2039" fmla="*/ 31179 h 769442"/>
              <a:gd name="connsiteX2040" fmla="*/ 1007774 w 4953000"/>
              <a:gd name="connsiteY2040" fmla="*/ 33314 h 769442"/>
              <a:gd name="connsiteX2041" fmla="*/ 1007774 w 4953000"/>
              <a:gd name="connsiteY2041" fmla="*/ 34867 h 769442"/>
              <a:gd name="connsiteX2042" fmla="*/ 1001728 w 4953000"/>
              <a:gd name="connsiteY2042" fmla="*/ 42242 h 769442"/>
              <a:gd name="connsiteX2043" fmla="*/ 990099 w 4953000"/>
              <a:gd name="connsiteY2043" fmla="*/ 40689 h 769442"/>
              <a:gd name="connsiteX2044" fmla="*/ 982189 w 4953000"/>
              <a:gd name="connsiteY2044" fmla="*/ 41465 h 769442"/>
              <a:gd name="connsiteX2045" fmla="*/ 983352 w 4953000"/>
              <a:gd name="connsiteY2045" fmla="*/ 36807 h 769442"/>
              <a:gd name="connsiteX2046" fmla="*/ 991261 w 4953000"/>
              <a:gd name="connsiteY2046" fmla="*/ 30985 h 769442"/>
              <a:gd name="connsiteX2047" fmla="*/ 933577 w 4953000"/>
              <a:gd name="connsiteY2047" fmla="*/ 29820 h 769442"/>
              <a:gd name="connsiteX2048" fmla="*/ 940321 w 4953000"/>
              <a:gd name="connsiteY2048" fmla="*/ 37196 h 769442"/>
              <a:gd name="connsiteX2049" fmla="*/ 941020 w 4953000"/>
              <a:gd name="connsiteY2049" fmla="*/ 39719 h 769442"/>
              <a:gd name="connsiteX2050" fmla="*/ 951486 w 4953000"/>
              <a:gd name="connsiteY2050" fmla="*/ 38749 h 769442"/>
              <a:gd name="connsiteX2051" fmla="*/ 951952 w 4953000"/>
              <a:gd name="connsiteY2051" fmla="*/ 48842 h 769442"/>
              <a:gd name="connsiteX2052" fmla="*/ 938460 w 4953000"/>
              <a:gd name="connsiteY2052" fmla="*/ 48649 h 769442"/>
              <a:gd name="connsiteX2053" fmla="*/ 921249 w 4953000"/>
              <a:gd name="connsiteY2053" fmla="*/ 41272 h 769442"/>
              <a:gd name="connsiteX2054" fmla="*/ 913340 w 4953000"/>
              <a:gd name="connsiteY2054" fmla="*/ 44184 h 769442"/>
              <a:gd name="connsiteX2055" fmla="*/ 916365 w 4953000"/>
              <a:gd name="connsiteY2055" fmla="*/ 32731 h 769442"/>
              <a:gd name="connsiteX2056" fmla="*/ 921249 w 4953000"/>
              <a:gd name="connsiteY2056" fmla="*/ 31179 h 769442"/>
              <a:gd name="connsiteX2057" fmla="*/ 933577 w 4953000"/>
              <a:gd name="connsiteY2057" fmla="*/ 29820 h 769442"/>
              <a:gd name="connsiteX2058" fmla="*/ 4139970 w 4953000"/>
              <a:gd name="connsiteY2058" fmla="*/ 29626 h 769442"/>
              <a:gd name="connsiteX2059" fmla="*/ 4147412 w 4953000"/>
              <a:gd name="connsiteY2059" fmla="*/ 35448 h 769442"/>
              <a:gd name="connsiteX2060" fmla="*/ 4149272 w 4953000"/>
              <a:gd name="connsiteY2060" fmla="*/ 42438 h 769442"/>
              <a:gd name="connsiteX2061" fmla="*/ 4161136 w 4953000"/>
              <a:gd name="connsiteY2061" fmla="*/ 47096 h 769442"/>
              <a:gd name="connsiteX2062" fmla="*/ 4146716 w 4953000"/>
              <a:gd name="connsiteY2062" fmla="*/ 55830 h 769442"/>
              <a:gd name="connsiteX2063" fmla="*/ 4142760 w 4953000"/>
              <a:gd name="connsiteY2063" fmla="*/ 52335 h 769442"/>
              <a:gd name="connsiteX2064" fmla="*/ 4129968 w 4953000"/>
              <a:gd name="connsiteY2064" fmla="*/ 52142 h 769442"/>
              <a:gd name="connsiteX2065" fmla="*/ 4127641 w 4953000"/>
              <a:gd name="connsiteY2065" fmla="*/ 54277 h 769442"/>
              <a:gd name="connsiteX2066" fmla="*/ 4116942 w 4953000"/>
              <a:gd name="connsiteY2066" fmla="*/ 48842 h 769442"/>
              <a:gd name="connsiteX2067" fmla="*/ 4129736 w 4953000"/>
              <a:gd name="connsiteY2067" fmla="*/ 39719 h 769442"/>
              <a:gd name="connsiteX2068" fmla="*/ 4119500 w 4953000"/>
              <a:gd name="connsiteY2068" fmla="*/ 34867 h 769442"/>
              <a:gd name="connsiteX2069" fmla="*/ 4120198 w 4953000"/>
              <a:gd name="connsiteY2069" fmla="*/ 34673 h 769442"/>
              <a:gd name="connsiteX2070" fmla="*/ 4135782 w 4953000"/>
              <a:gd name="connsiteY2070" fmla="*/ 30015 h 769442"/>
              <a:gd name="connsiteX2071" fmla="*/ 1254098 w 4953000"/>
              <a:gd name="connsiteY2071" fmla="*/ 24384 h 769442"/>
              <a:gd name="connsiteX2072" fmla="*/ 1263634 w 4953000"/>
              <a:gd name="connsiteY2072" fmla="*/ 38747 h 769442"/>
              <a:gd name="connsiteX2073" fmla="*/ 1261773 w 4953000"/>
              <a:gd name="connsiteY2073" fmla="*/ 39330 h 769442"/>
              <a:gd name="connsiteX2074" fmla="*/ 1233861 w 4953000"/>
              <a:gd name="connsiteY2074" fmla="*/ 62428 h 769442"/>
              <a:gd name="connsiteX2075" fmla="*/ 1233397 w 4953000"/>
              <a:gd name="connsiteY2075" fmla="*/ 63398 h 769442"/>
              <a:gd name="connsiteX2076" fmla="*/ 1221302 w 4953000"/>
              <a:gd name="connsiteY2076" fmla="*/ 50589 h 769442"/>
              <a:gd name="connsiteX2077" fmla="*/ 1215488 w 4953000"/>
              <a:gd name="connsiteY2077" fmla="*/ 44377 h 769442"/>
              <a:gd name="connsiteX2078" fmla="*/ 1209207 w 4953000"/>
              <a:gd name="connsiteY2078" fmla="*/ 37971 h 769442"/>
              <a:gd name="connsiteX2079" fmla="*/ 1198274 w 4953000"/>
              <a:gd name="connsiteY2079" fmla="*/ 32342 h 769442"/>
              <a:gd name="connsiteX2080" fmla="*/ 1202694 w 4953000"/>
              <a:gd name="connsiteY2080" fmla="*/ 30013 h 769442"/>
              <a:gd name="connsiteX2081" fmla="*/ 1211766 w 4953000"/>
              <a:gd name="connsiteY2081" fmla="*/ 29819 h 769442"/>
              <a:gd name="connsiteX2082" fmla="*/ 1241304 w 4953000"/>
              <a:gd name="connsiteY2082" fmla="*/ 35448 h 769442"/>
              <a:gd name="connsiteX2083" fmla="*/ 1242235 w 4953000"/>
              <a:gd name="connsiteY2083" fmla="*/ 36418 h 769442"/>
              <a:gd name="connsiteX2084" fmla="*/ 1246887 w 4953000"/>
              <a:gd name="connsiteY2084" fmla="*/ 33701 h 769442"/>
              <a:gd name="connsiteX2085" fmla="*/ 1254098 w 4953000"/>
              <a:gd name="connsiteY2085" fmla="*/ 24384 h 769442"/>
              <a:gd name="connsiteX2086" fmla="*/ 1352723 w 4953000"/>
              <a:gd name="connsiteY2086" fmla="*/ 23997 h 769442"/>
              <a:gd name="connsiteX2087" fmla="*/ 1354816 w 4953000"/>
              <a:gd name="connsiteY2087" fmla="*/ 29043 h 769442"/>
              <a:gd name="connsiteX2088" fmla="*/ 1338999 w 4953000"/>
              <a:gd name="connsiteY2088" fmla="*/ 45737 h 769442"/>
              <a:gd name="connsiteX2089" fmla="*/ 1316669 w 4953000"/>
              <a:gd name="connsiteY2089" fmla="*/ 38553 h 769442"/>
              <a:gd name="connsiteX2090" fmla="*/ 1315739 w 4953000"/>
              <a:gd name="connsiteY2090" fmla="*/ 35061 h 769442"/>
              <a:gd name="connsiteX2091" fmla="*/ 1329927 w 4953000"/>
              <a:gd name="connsiteY2091" fmla="*/ 28849 h 769442"/>
              <a:gd name="connsiteX2092" fmla="*/ 1352723 w 4953000"/>
              <a:gd name="connsiteY2092" fmla="*/ 23997 h 769442"/>
              <a:gd name="connsiteX2093" fmla="*/ 4588189 w 4953000"/>
              <a:gd name="connsiteY2093" fmla="*/ 23027 h 769442"/>
              <a:gd name="connsiteX2094" fmla="*/ 4590284 w 4953000"/>
              <a:gd name="connsiteY2094" fmla="*/ 27686 h 769442"/>
              <a:gd name="connsiteX2095" fmla="*/ 4598658 w 4953000"/>
              <a:gd name="connsiteY2095" fmla="*/ 30791 h 769442"/>
              <a:gd name="connsiteX2096" fmla="*/ 4609124 w 4953000"/>
              <a:gd name="connsiteY2096" fmla="*/ 34091 h 769442"/>
              <a:gd name="connsiteX2097" fmla="*/ 4612614 w 4953000"/>
              <a:gd name="connsiteY2097" fmla="*/ 35061 h 769442"/>
              <a:gd name="connsiteX2098" fmla="*/ 4614240 w 4953000"/>
              <a:gd name="connsiteY2098" fmla="*/ 40108 h 769442"/>
              <a:gd name="connsiteX2099" fmla="*/ 4613776 w 4953000"/>
              <a:gd name="connsiteY2099" fmla="*/ 41855 h 769442"/>
              <a:gd name="connsiteX2100" fmla="*/ 4612846 w 4953000"/>
              <a:gd name="connsiteY2100" fmla="*/ 45154 h 769442"/>
              <a:gd name="connsiteX2101" fmla="*/ 4621684 w 4953000"/>
              <a:gd name="connsiteY2101" fmla="*/ 51365 h 769442"/>
              <a:gd name="connsiteX2102" fmla="*/ 4637269 w 4953000"/>
              <a:gd name="connsiteY2102" fmla="*/ 48649 h 769442"/>
              <a:gd name="connsiteX2103" fmla="*/ 4632617 w 4953000"/>
              <a:gd name="connsiteY2103" fmla="*/ 53307 h 769442"/>
              <a:gd name="connsiteX2104" fmla="*/ 4629826 w 4953000"/>
              <a:gd name="connsiteY2104" fmla="*/ 64370 h 769442"/>
              <a:gd name="connsiteX2105" fmla="*/ 4639362 w 4953000"/>
              <a:gd name="connsiteY2105" fmla="*/ 58742 h 769442"/>
              <a:gd name="connsiteX2106" fmla="*/ 4642152 w 4953000"/>
              <a:gd name="connsiteY2106" fmla="*/ 56994 h 769442"/>
              <a:gd name="connsiteX2107" fmla="*/ 4657971 w 4953000"/>
              <a:gd name="connsiteY2107" fmla="*/ 49812 h 769442"/>
              <a:gd name="connsiteX2108" fmla="*/ 4668438 w 4953000"/>
              <a:gd name="connsiteY2108" fmla="*/ 31955 h 769442"/>
              <a:gd name="connsiteX2109" fmla="*/ 4671231 w 4953000"/>
              <a:gd name="connsiteY2109" fmla="*/ 44377 h 769442"/>
              <a:gd name="connsiteX2110" fmla="*/ 4667275 w 4953000"/>
              <a:gd name="connsiteY2110" fmla="*/ 47290 h 769442"/>
              <a:gd name="connsiteX2111" fmla="*/ 4671462 w 4953000"/>
              <a:gd name="connsiteY2111" fmla="*/ 59129 h 769442"/>
              <a:gd name="connsiteX2112" fmla="*/ 4690302 w 4953000"/>
              <a:gd name="connsiteY2112" fmla="*/ 57383 h 769442"/>
              <a:gd name="connsiteX2113" fmla="*/ 4695421 w 4953000"/>
              <a:gd name="connsiteY2113" fmla="*/ 46124 h 769442"/>
              <a:gd name="connsiteX2114" fmla="*/ 4708447 w 4953000"/>
              <a:gd name="connsiteY2114" fmla="*/ 45930 h 769442"/>
              <a:gd name="connsiteX2115" fmla="*/ 4716584 w 4953000"/>
              <a:gd name="connsiteY2115" fmla="*/ 47872 h 769442"/>
              <a:gd name="connsiteX2116" fmla="*/ 4723564 w 4953000"/>
              <a:gd name="connsiteY2116" fmla="*/ 48066 h 769442"/>
              <a:gd name="connsiteX2117" fmla="*/ 4747754 w 4953000"/>
              <a:gd name="connsiteY2117" fmla="*/ 50202 h 769442"/>
              <a:gd name="connsiteX2118" fmla="*/ 4751708 w 4953000"/>
              <a:gd name="connsiteY2118" fmla="*/ 47677 h 769442"/>
              <a:gd name="connsiteX2119" fmla="*/ 4784504 w 4953000"/>
              <a:gd name="connsiteY2119" fmla="*/ 48649 h 769442"/>
              <a:gd name="connsiteX2120" fmla="*/ 4791016 w 4953000"/>
              <a:gd name="connsiteY2120" fmla="*/ 49036 h 769442"/>
              <a:gd name="connsiteX2121" fmla="*/ 4812184 w 4953000"/>
              <a:gd name="connsiteY2121" fmla="*/ 37973 h 769442"/>
              <a:gd name="connsiteX2122" fmla="*/ 4822186 w 4953000"/>
              <a:gd name="connsiteY2122" fmla="*/ 42242 h 769442"/>
              <a:gd name="connsiteX2123" fmla="*/ 4824511 w 4953000"/>
              <a:gd name="connsiteY2123" fmla="*/ 43214 h 769442"/>
              <a:gd name="connsiteX2124" fmla="*/ 4832652 w 4953000"/>
              <a:gd name="connsiteY2124" fmla="*/ 40108 h 769442"/>
              <a:gd name="connsiteX2125" fmla="*/ 4838934 w 4953000"/>
              <a:gd name="connsiteY2125" fmla="*/ 33121 h 769442"/>
              <a:gd name="connsiteX2126" fmla="*/ 4863823 w 4953000"/>
              <a:gd name="connsiteY2126" fmla="*/ 31761 h 769442"/>
              <a:gd name="connsiteX2127" fmla="*/ 4874988 w 4953000"/>
              <a:gd name="connsiteY2127" fmla="*/ 34867 h 769442"/>
              <a:gd name="connsiteX2128" fmla="*/ 4904527 w 4953000"/>
              <a:gd name="connsiteY2128" fmla="*/ 38166 h 769442"/>
              <a:gd name="connsiteX2129" fmla="*/ 4908714 w 4953000"/>
              <a:gd name="connsiteY2129" fmla="*/ 37390 h 769442"/>
              <a:gd name="connsiteX2130" fmla="*/ 4925460 w 4953000"/>
              <a:gd name="connsiteY2130" fmla="*/ 31761 h 769442"/>
              <a:gd name="connsiteX2131" fmla="*/ 4946860 w 4953000"/>
              <a:gd name="connsiteY2131" fmla="*/ 27686 h 769442"/>
              <a:gd name="connsiteX2132" fmla="*/ 4948489 w 4953000"/>
              <a:gd name="connsiteY2132" fmla="*/ 26133 h 769442"/>
              <a:gd name="connsiteX2133" fmla="*/ 4951977 w 4953000"/>
              <a:gd name="connsiteY2133" fmla="*/ 24191 h 769442"/>
              <a:gd name="connsiteX2134" fmla="*/ 4953000 w 4953000"/>
              <a:gd name="connsiteY2134" fmla="*/ 25451 h 769442"/>
              <a:gd name="connsiteX2135" fmla="*/ 4953000 w 4953000"/>
              <a:gd name="connsiteY2135" fmla="*/ 388271 h 769442"/>
              <a:gd name="connsiteX2136" fmla="*/ 4933603 w 4953000"/>
              <a:gd name="connsiteY2136" fmla="*/ 392596 h 769442"/>
              <a:gd name="connsiteX2137" fmla="*/ 4936159 w 4953000"/>
              <a:gd name="connsiteY2137" fmla="*/ 401523 h 769442"/>
              <a:gd name="connsiteX2138" fmla="*/ 4936626 w 4953000"/>
              <a:gd name="connsiteY2138" fmla="*/ 403076 h 769442"/>
              <a:gd name="connsiteX2139" fmla="*/ 4945930 w 4953000"/>
              <a:gd name="connsiteY2139" fmla="*/ 405795 h 769442"/>
              <a:gd name="connsiteX2140" fmla="*/ 4946162 w 4953000"/>
              <a:gd name="connsiteY2140" fmla="*/ 405405 h 769442"/>
              <a:gd name="connsiteX2141" fmla="*/ 4953000 w 4953000"/>
              <a:gd name="connsiteY2141" fmla="*/ 400665 h 769442"/>
              <a:gd name="connsiteX2142" fmla="*/ 4953000 w 4953000"/>
              <a:gd name="connsiteY2142" fmla="*/ 442889 h 769442"/>
              <a:gd name="connsiteX2143" fmla="*/ 4951744 w 4953000"/>
              <a:gd name="connsiteY2143" fmla="*/ 442479 h 769442"/>
              <a:gd name="connsiteX2144" fmla="*/ 4925924 w 4953000"/>
              <a:gd name="connsiteY2144" fmla="*/ 449467 h 769442"/>
              <a:gd name="connsiteX2145" fmla="*/ 4920110 w 4953000"/>
              <a:gd name="connsiteY2145" fmla="*/ 450437 h 769442"/>
              <a:gd name="connsiteX2146" fmla="*/ 4916856 w 4953000"/>
              <a:gd name="connsiteY2146" fmla="*/ 451020 h 769442"/>
              <a:gd name="connsiteX2147" fmla="*/ 4907783 w 4953000"/>
              <a:gd name="connsiteY2147" fmla="*/ 455872 h 769442"/>
              <a:gd name="connsiteX2148" fmla="*/ 4898248 w 4953000"/>
              <a:gd name="connsiteY2148" fmla="*/ 451020 h 769442"/>
              <a:gd name="connsiteX2149" fmla="*/ 4890571 w 4953000"/>
              <a:gd name="connsiteY2149" fmla="*/ 453349 h 769442"/>
              <a:gd name="connsiteX2150" fmla="*/ 4890571 w 4953000"/>
              <a:gd name="connsiteY2150" fmla="*/ 452766 h 769442"/>
              <a:gd name="connsiteX2151" fmla="*/ 4899642 w 4953000"/>
              <a:gd name="connsiteY2151" fmla="*/ 423652 h 769442"/>
              <a:gd name="connsiteX2152" fmla="*/ 4901502 w 4953000"/>
              <a:gd name="connsiteY2152" fmla="*/ 422680 h 769442"/>
              <a:gd name="connsiteX2153" fmla="*/ 4895920 w 4953000"/>
              <a:gd name="connsiteY2153" fmla="*/ 416664 h 769442"/>
              <a:gd name="connsiteX2154" fmla="*/ 4877312 w 4953000"/>
              <a:gd name="connsiteY2154" fmla="*/ 429474 h 769442"/>
              <a:gd name="connsiteX2155" fmla="*/ 4879172 w 4953000"/>
              <a:gd name="connsiteY2155" fmla="*/ 431027 h 769442"/>
              <a:gd name="connsiteX2156" fmla="*/ 4871266 w 4953000"/>
              <a:gd name="connsiteY2156" fmla="*/ 443449 h 769442"/>
              <a:gd name="connsiteX2157" fmla="*/ 4873590 w 4953000"/>
              <a:gd name="connsiteY2157" fmla="*/ 449078 h 769442"/>
              <a:gd name="connsiteX2158" fmla="*/ 4871963 w 4953000"/>
              <a:gd name="connsiteY2158" fmla="*/ 453932 h 769442"/>
              <a:gd name="connsiteX2159" fmla="*/ 4855680 w 4953000"/>
              <a:gd name="connsiteY2159" fmla="*/ 454708 h 769442"/>
              <a:gd name="connsiteX2160" fmla="*/ 4850796 w 4953000"/>
              <a:gd name="connsiteY2160" fmla="*/ 464801 h 769442"/>
              <a:gd name="connsiteX2161" fmla="*/ 4841492 w 4953000"/>
              <a:gd name="connsiteY2161" fmla="*/ 463249 h 769442"/>
              <a:gd name="connsiteX2162" fmla="*/ 4824047 w 4953000"/>
              <a:gd name="connsiteY2162" fmla="*/ 457037 h 769442"/>
              <a:gd name="connsiteX2163" fmla="*/ 4811022 w 4953000"/>
              <a:gd name="connsiteY2163" fmla="*/ 454125 h 769442"/>
              <a:gd name="connsiteX2164" fmla="*/ 4805208 w 4953000"/>
              <a:gd name="connsiteY2164" fmla="*/ 443062 h 769442"/>
              <a:gd name="connsiteX2165" fmla="*/ 4783575 w 4953000"/>
              <a:gd name="connsiteY2165" fmla="*/ 438597 h 769442"/>
              <a:gd name="connsiteX2166" fmla="*/ 4783110 w 4953000"/>
              <a:gd name="connsiteY2166" fmla="*/ 439567 h 769442"/>
              <a:gd name="connsiteX2167" fmla="*/ 4783575 w 4953000"/>
              <a:gd name="connsiteY2167" fmla="*/ 443643 h 769442"/>
              <a:gd name="connsiteX2168" fmla="*/ 4801019 w 4953000"/>
              <a:gd name="connsiteY2168" fmla="*/ 455872 h 769442"/>
              <a:gd name="connsiteX2169" fmla="*/ 4802183 w 4953000"/>
              <a:gd name="connsiteY2169" fmla="*/ 456842 h 769442"/>
              <a:gd name="connsiteX2170" fmla="*/ 4792414 w 4953000"/>
              <a:gd name="connsiteY2170" fmla="*/ 461500 h 769442"/>
              <a:gd name="connsiteX2171" fmla="*/ 4789622 w 4953000"/>
              <a:gd name="connsiteY2171" fmla="*/ 460337 h 769442"/>
              <a:gd name="connsiteX2172" fmla="*/ 4787063 w 4953000"/>
              <a:gd name="connsiteY2172" fmla="*/ 454902 h 769442"/>
              <a:gd name="connsiteX2173" fmla="*/ 4774505 w 4953000"/>
              <a:gd name="connsiteY2173" fmla="*/ 449854 h 769442"/>
              <a:gd name="connsiteX2174" fmla="*/ 4770548 w 4953000"/>
              <a:gd name="connsiteY2174" fmla="*/ 454512 h 769442"/>
              <a:gd name="connsiteX2175" fmla="*/ 4779388 w 4953000"/>
              <a:gd name="connsiteY2175" fmla="*/ 462859 h 769442"/>
              <a:gd name="connsiteX2176" fmla="*/ 4780550 w 4953000"/>
              <a:gd name="connsiteY2176" fmla="*/ 462859 h 769442"/>
              <a:gd name="connsiteX2177" fmla="*/ 4767992 w 4953000"/>
              <a:gd name="connsiteY2177" fmla="*/ 471400 h 769442"/>
              <a:gd name="connsiteX2178" fmla="*/ 4761012 w 4953000"/>
              <a:gd name="connsiteY2178" fmla="*/ 471206 h 769442"/>
              <a:gd name="connsiteX2179" fmla="*/ 4751011 w 4953000"/>
              <a:gd name="connsiteY2179" fmla="*/ 476641 h 769442"/>
              <a:gd name="connsiteX2180" fmla="*/ 4747754 w 4953000"/>
              <a:gd name="connsiteY2180" fmla="*/ 481882 h 769442"/>
              <a:gd name="connsiteX2181" fmla="*/ 4724028 w 4953000"/>
              <a:gd name="connsiteY2181" fmla="*/ 471013 h 769442"/>
              <a:gd name="connsiteX2182" fmla="*/ 4719376 w 4953000"/>
              <a:gd name="connsiteY2182" fmla="*/ 471789 h 769442"/>
              <a:gd name="connsiteX2183" fmla="*/ 4694954 w 4953000"/>
              <a:gd name="connsiteY2183" fmla="*/ 478194 h 769442"/>
              <a:gd name="connsiteX2184" fmla="*/ 4684256 w 4953000"/>
              <a:gd name="connsiteY2184" fmla="*/ 482076 h 769442"/>
              <a:gd name="connsiteX2185" fmla="*/ 4624711 w 4953000"/>
              <a:gd name="connsiteY2185" fmla="*/ 491393 h 769442"/>
              <a:gd name="connsiteX2186" fmla="*/ 4618892 w 4953000"/>
              <a:gd name="connsiteY2186" fmla="*/ 488481 h 769442"/>
              <a:gd name="connsiteX2187" fmla="*/ 4583074 w 4953000"/>
              <a:gd name="connsiteY2187" fmla="*/ 494305 h 769442"/>
              <a:gd name="connsiteX2188" fmla="*/ 4581676 w 4953000"/>
              <a:gd name="connsiteY2188" fmla="*/ 495275 h 769442"/>
              <a:gd name="connsiteX2189" fmla="*/ 4565396 w 4953000"/>
              <a:gd name="connsiteY2189" fmla="*/ 490810 h 769442"/>
              <a:gd name="connsiteX2190" fmla="*/ 4557022 w 4953000"/>
              <a:gd name="connsiteY2190" fmla="*/ 494692 h 769442"/>
              <a:gd name="connsiteX2191" fmla="*/ 4550043 w 4953000"/>
              <a:gd name="connsiteY2191" fmla="*/ 490810 h 769442"/>
              <a:gd name="connsiteX2192" fmla="*/ 4549579 w 4953000"/>
              <a:gd name="connsiteY2192" fmla="*/ 490033 h 769442"/>
              <a:gd name="connsiteX2193" fmla="*/ 4544927 w 4953000"/>
              <a:gd name="connsiteY2193" fmla="*/ 491393 h 769442"/>
              <a:gd name="connsiteX2194" fmla="*/ 4535391 w 4953000"/>
              <a:gd name="connsiteY2194" fmla="*/ 494109 h 769442"/>
              <a:gd name="connsiteX2195" fmla="*/ 4531671 w 4953000"/>
              <a:gd name="connsiteY2195" fmla="*/ 492946 h 769442"/>
              <a:gd name="connsiteX2196" fmla="*/ 4499801 w 4953000"/>
              <a:gd name="connsiteY2196" fmla="*/ 495081 h 769442"/>
              <a:gd name="connsiteX2197" fmla="*/ 4498407 w 4953000"/>
              <a:gd name="connsiteY2197" fmla="*/ 495662 h 769442"/>
              <a:gd name="connsiteX2198" fmla="*/ 4485614 w 4953000"/>
              <a:gd name="connsiteY2198" fmla="*/ 496828 h 769442"/>
              <a:gd name="connsiteX2199" fmla="*/ 4463284 w 4953000"/>
              <a:gd name="connsiteY2199" fmla="*/ 494498 h 769442"/>
              <a:gd name="connsiteX2200" fmla="*/ 4455376 w 4953000"/>
              <a:gd name="connsiteY2200" fmla="*/ 492752 h 769442"/>
              <a:gd name="connsiteX2201" fmla="*/ 4436768 w 4953000"/>
              <a:gd name="connsiteY2201" fmla="*/ 500710 h 769442"/>
              <a:gd name="connsiteX2202" fmla="*/ 4431418 w 4953000"/>
              <a:gd name="connsiteY2202" fmla="*/ 501097 h 769442"/>
              <a:gd name="connsiteX2203" fmla="*/ 4428160 w 4953000"/>
              <a:gd name="connsiteY2203" fmla="*/ 501292 h 769442"/>
              <a:gd name="connsiteX2204" fmla="*/ 4414204 w 4953000"/>
              <a:gd name="connsiteY2204" fmla="*/ 498768 h 769442"/>
              <a:gd name="connsiteX2205" fmla="*/ 4434673 w 4953000"/>
              <a:gd name="connsiteY2205" fmla="*/ 504009 h 769442"/>
              <a:gd name="connsiteX2206" fmla="*/ 4437000 w 4953000"/>
              <a:gd name="connsiteY2206" fmla="*/ 514878 h 769442"/>
              <a:gd name="connsiteX2207" fmla="*/ 4428395 w 4953000"/>
              <a:gd name="connsiteY2207" fmla="*/ 514296 h 769442"/>
              <a:gd name="connsiteX2208" fmla="*/ 4418392 w 4953000"/>
              <a:gd name="connsiteY2208" fmla="*/ 510220 h 769442"/>
              <a:gd name="connsiteX2209" fmla="*/ 4406065 w 4953000"/>
              <a:gd name="connsiteY2209" fmla="*/ 507504 h 769442"/>
              <a:gd name="connsiteX2210" fmla="*/ 4401413 w 4953000"/>
              <a:gd name="connsiteY2210" fmla="*/ 499740 h 769442"/>
              <a:gd name="connsiteX2211" fmla="*/ 4384201 w 4953000"/>
              <a:gd name="connsiteY2211" fmla="*/ 513715 h 769442"/>
              <a:gd name="connsiteX2212" fmla="*/ 4386527 w 4953000"/>
              <a:gd name="connsiteY2212" fmla="*/ 514102 h 769442"/>
              <a:gd name="connsiteX2213" fmla="*/ 4393040 w 4953000"/>
              <a:gd name="connsiteY2213" fmla="*/ 515072 h 769442"/>
              <a:gd name="connsiteX2214" fmla="*/ 4383736 w 4953000"/>
              <a:gd name="connsiteY2214" fmla="*/ 522836 h 769442"/>
              <a:gd name="connsiteX2215" fmla="*/ 4362102 w 4953000"/>
              <a:gd name="connsiteY2215" fmla="*/ 511966 h 769442"/>
              <a:gd name="connsiteX2216" fmla="*/ 4361406 w 4953000"/>
              <a:gd name="connsiteY2216" fmla="*/ 510220 h 769442"/>
              <a:gd name="connsiteX2217" fmla="*/ 4353032 w 4953000"/>
              <a:gd name="connsiteY2217" fmla="*/ 502069 h 769442"/>
              <a:gd name="connsiteX2218" fmla="*/ 4347216 w 4953000"/>
              <a:gd name="connsiteY2218" fmla="*/ 501486 h 769442"/>
              <a:gd name="connsiteX2219" fmla="*/ 4334424 w 4953000"/>
              <a:gd name="connsiteY2219" fmla="*/ 509637 h 769442"/>
              <a:gd name="connsiteX2220" fmla="*/ 4315582 w 4953000"/>
              <a:gd name="connsiteY2220" fmla="*/ 505951 h 769442"/>
              <a:gd name="connsiteX2221" fmla="*/ 4311164 w 4953000"/>
              <a:gd name="connsiteY2221" fmla="*/ 516431 h 769442"/>
              <a:gd name="connsiteX2222" fmla="*/ 4304186 w 4953000"/>
              <a:gd name="connsiteY2222" fmla="*/ 526524 h 769442"/>
              <a:gd name="connsiteX2223" fmla="*/ 4299301 w 4953000"/>
              <a:gd name="connsiteY2223" fmla="*/ 524584 h 769442"/>
              <a:gd name="connsiteX2224" fmla="*/ 4297208 w 4953000"/>
              <a:gd name="connsiteY2224" fmla="*/ 512938 h 769442"/>
              <a:gd name="connsiteX2225" fmla="*/ 4301162 w 4953000"/>
              <a:gd name="connsiteY2225" fmla="*/ 510609 h 769442"/>
              <a:gd name="connsiteX2226" fmla="*/ 4277436 w 4953000"/>
              <a:gd name="connsiteY2226" fmla="*/ 507308 h 769442"/>
              <a:gd name="connsiteX2227" fmla="*/ 4279296 w 4953000"/>
              <a:gd name="connsiteY2227" fmla="*/ 520507 h 769442"/>
              <a:gd name="connsiteX2228" fmla="*/ 4267436 w 4953000"/>
              <a:gd name="connsiteY2228" fmla="*/ 520120 h 769442"/>
              <a:gd name="connsiteX2229" fmla="*/ 4261853 w 4953000"/>
              <a:gd name="connsiteY2229" fmla="*/ 514296 h 769442"/>
              <a:gd name="connsiteX2230" fmla="*/ 4258597 w 4953000"/>
              <a:gd name="connsiteY2230" fmla="*/ 513132 h 769442"/>
              <a:gd name="connsiteX2231" fmla="*/ 4251384 w 4953000"/>
              <a:gd name="connsiteY2231" fmla="*/ 510996 h 769442"/>
              <a:gd name="connsiteX2232" fmla="*/ 4239989 w 4953000"/>
              <a:gd name="connsiteY2232" fmla="*/ 499157 h 769442"/>
              <a:gd name="connsiteX2233" fmla="*/ 4231382 w 4953000"/>
              <a:gd name="connsiteY2233" fmla="*/ 505368 h 769442"/>
              <a:gd name="connsiteX2234" fmla="*/ 4223706 w 4953000"/>
              <a:gd name="connsiteY2234" fmla="*/ 507504 h 769442"/>
              <a:gd name="connsiteX2235" fmla="*/ 4210214 w 4953000"/>
              <a:gd name="connsiteY2235" fmla="*/ 511773 h 769442"/>
              <a:gd name="connsiteX2236" fmla="*/ 4190444 w 4953000"/>
              <a:gd name="connsiteY2236" fmla="*/ 516431 h 769442"/>
              <a:gd name="connsiteX2237" fmla="*/ 4172766 w 4953000"/>
              <a:gd name="connsiteY2237" fmla="*/ 522836 h 769442"/>
              <a:gd name="connsiteX2238" fmla="*/ 4157880 w 4953000"/>
              <a:gd name="connsiteY2238" fmla="*/ 524778 h 769442"/>
              <a:gd name="connsiteX2239" fmla="*/ 4145086 w 4953000"/>
              <a:gd name="connsiteY2239" fmla="*/ 539141 h 769442"/>
              <a:gd name="connsiteX2240" fmla="*/ 4130898 w 4953000"/>
              <a:gd name="connsiteY2240" fmla="*/ 536035 h 769442"/>
              <a:gd name="connsiteX2241" fmla="*/ 4131130 w 4953000"/>
              <a:gd name="connsiteY2241" fmla="*/ 536035 h 769442"/>
              <a:gd name="connsiteX2242" fmla="*/ 4147646 w 4953000"/>
              <a:gd name="connsiteY2242" fmla="*/ 535258 h 769442"/>
              <a:gd name="connsiteX2243" fmla="*/ 4131597 w 4953000"/>
              <a:gd name="connsiteY2243" fmla="*/ 524389 h 769442"/>
              <a:gd name="connsiteX2244" fmla="*/ 4128108 w 4953000"/>
              <a:gd name="connsiteY2244" fmla="*/ 524972 h 769442"/>
              <a:gd name="connsiteX2245" fmla="*/ 4124618 w 4953000"/>
              <a:gd name="connsiteY2245" fmla="*/ 525554 h 769442"/>
              <a:gd name="connsiteX2246" fmla="*/ 4122293 w 4953000"/>
              <a:gd name="connsiteY2246" fmla="*/ 521672 h 769442"/>
              <a:gd name="connsiteX2247" fmla="*/ 4121826 w 4953000"/>
              <a:gd name="connsiteY2247" fmla="*/ 520702 h 769442"/>
              <a:gd name="connsiteX2248" fmla="*/ 4080657 w 4953000"/>
              <a:gd name="connsiteY2248" fmla="*/ 510996 h 769442"/>
              <a:gd name="connsiteX2249" fmla="*/ 4076936 w 4953000"/>
              <a:gd name="connsiteY2249" fmla="*/ 512162 h 769442"/>
              <a:gd name="connsiteX2250" fmla="*/ 4063910 w 4953000"/>
              <a:gd name="connsiteY2250" fmla="*/ 522836 h 769442"/>
              <a:gd name="connsiteX2251" fmla="*/ 4062980 w 4953000"/>
              <a:gd name="connsiteY2251" fmla="*/ 522060 h 769442"/>
              <a:gd name="connsiteX2252" fmla="*/ 4058096 w 4953000"/>
              <a:gd name="connsiteY2252" fmla="*/ 515072 h 769442"/>
              <a:gd name="connsiteX2253" fmla="*/ 4038322 w 4953000"/>
              <a:gd name="connsiteY2253" fmla="*/ 513326 h 769442"/>
              <a:gd name="connsiteX2254" fmla="*/ 4030880 w 4953000"/>
              <a:gd name="connsiteY2254" fmla="*/ 520507 h 769442"/>
              <a:gd name="connsiteX2255" fmla="*/ 4023436 w 4953000"/>
              <a:gd name="connsiteY2255" fmla="*/ 543799 h 769442"/>
              <a:gd name="connsiteX2256" fmla="*/ 4012272 w 4953000"/>
              <a:gd name="connsiteY2256" fmla="*/ 531376 h 769442"/>
              <a:gd name="connsiteX2257" fmla="*/ 4006457 w 4953000"/>
              <a:gd name="connsiteY2257" fmla="*/ 527494 h 769442"/>
              <a:gd name="connsiteX2258" fmla="*/ 3987617 w 4953000"/>
              <a:gd name="connsiteY2258" fmla="*/ 530600 h 769442"/>
              <a:gd name="connsiteX2259" fmla="*/ 3979708 w 4953000"/>
              <a:gd name="connsiteY2259" fmla="*/ 529630 h 769442"/>
              <a:gd name="connsiteX2260" fmla="*/ 3957146 w 4953000"/>
              <a:gd name="connsiteY2260" fmla="*/ 522836 h 769442"/>
              <a:gd name="connsiteX2261" fmla="*/ 3948074 w 4953000"/>
              <a:gd name="connsiteY2261" fmla="*/ 529047 h 769442"/>
              <a:gd name="connsiteX2262" fmla="*/ 3928304 w 4953000"/>
              <a:gd name="connsiteY2262" fmla="*/ 531376 h 769442"/>
              <a:gd name="connsiteX2263" fmla="*/ 3946448 w 4953000"/>
              <a:gd name="connsiteY2263" fmla="*/ 542052 h 769442"/>
              <a:gd name="connsiteX2264" fmla="*/ 3954586 w 4953000"/>
              <a:gd name="connsiteY2264" fmla="*/ 536424 h 769442"/>
              <a:gd name="connsiteX2265" fmla="*/ 3956216 w 4953000"/>
              <a:gd name="connsiteY2265" fmla="*/ 535454 h 769442"/>
              <a:gd name="connsiteX2266" fmla="*/ 3968777 w 4953000"/>
              <a:gd name="connsiteY2266" fmla="*/ 541083 h 769442"/>
              <a:gd name="connsiteX2267" fmla="*/ 3985988 w 4953000"/>
              <a:gd name="connsiteY2267" fmla="*/ 547100 h 769442"/>
              <a:gd name="connsiteX2268" fmla="*/ 3989942 w 4953000"/>
              <a:gd name="connsiteY2268" fmla="*/ 547877 h 769442"/>
              <a:gd name="connsiteX2269" fmla="*/ 3999944 w 4953000"/>
              <a:gd name="connsiteY2269" fmla="*/ 539917 h 769442"/>
              <a:gd name="connsiteX2270" fmla="*/ 4004364 w 4953000"/>
              <a:gd name="connsiteY2270" fmla="*/ 542246 h 769442"/>
              <a:gd name="connsiteX2271" fmla="*/ 4008086 w 4953000"/>
              <a:gd name="connsiteY2271" fmla="*/ 543218 h 769442"/>
              <a:gd name="connsiteX2272" fmla="*/ 4022042 w 4953000"/>
              <a:gd name="connsiteY2272" fmla="*/ 545935 h 769442"/>
              <a:gd name="connsiteX2273" fmla="*/ 4033438 w 4953000"/>
              <a:gd name="connsiteY2273" fmla="*/ 539917 h 769442"/>
              <a:gd name="connsiteX2274" fmla="*/ 4035766 w 4953000"/>
              <a:gd name="connsiteY2274" fmla="*/ 537394 h 769442"/>
              <a:gd name="connsiteX2275" fmla="*/ 4058792 w 4953000"/>
              <a:gd name="connsiteY2275" fmla="*/ 541083 h 769442"/>
              <a:gd name="connsiteX2276" fmla="*/ 4053908 w 4953000"/>
              <a:gd name="connsiteY2276" fmla="*/ 543995 h 769442"/>
              <a:gd name="connsiteX2277" fmla="*/ 4047162 w 4953000"/>
              <a:gd name="connsiteY2277" fmla="*/ 551176 h 769442"/>
              <a:gd name="connsiteX2278" fmla="*/ 4003202 w 4953000"/>
              <a:gd name="connsiteY2278" fmla="*/ 551176 h 769442"/>
              <a:gd name="connsiteX2279" fmla="*/ 3988316 w 4953000"/>
              <a:gd name="connsiteY2279" fmla="*/ 552146 h 769442"/>
              <a:gd name="connsiteX2280" fmla="*/ 3955752 w 4953000"/>
              <a:gd name="connsiteY2280" fmla="*/ 547487 h 769442"/>
              <a:gd name="connsiteX2281" fmla="*/ 3945282 w 4953000"/>
              <a:gd name="connsiteY2281" fmla="*/ 543995 h 769442"/>
              <a:gd name="connsiteX2282" fmla="*/ 3942492 w 4953000"/>
              <a:gd name="connsiteY2282" fmla="*/ 543412 h 769442"/>
              <a:gd name="connsiteX2283" fmla="*/ 3939700 w 4953000"/>
              <a:gd name="connsiteY2283" fmla="*/ 549429 h 769442"/>
              <a:gd name="connsiteX2284" fmla="*/ 3937840 w 4953000"/>
              <a:gd name="connsiteY2284" fmla="*/ 557581 h 769442"/>
              <a:gd name="connsiteX2285" fmla="*/ 3902718 w 4953000"/>
              <a:gd name="connsiteY2285" fmla="*/ 540889 h 769442"/>
              <a:gd name="connsiteX2286" fmla="*/ 3873410 w 4953000"/>
              <a:gd name="connsiteY2286" fmla="*/ 548653 h 769442"/>
              <a:gd name="connsiteX2287" fmla="*/ 3859918 w 4953000"/>
              <a:gd name="connsiteY2287" fmla="*/ 548070 h 769442"/>
              <a:gd name="connsiteX2288" fmla="*/ 3840148 w 4953000"/>
              <a:gd name="connsiteY2288" fmla="*/ 563405 h 769442"/>
              <a:gd name="connsiteX2289" fmla="*/ 3832240 w 4953000"/>
              <a:gd name="connsiteY2289" fmla="*/ 562045 h 769442"/>
              <a:gd name="connsiteX2290" fmla="*/ 3808050 w 4953000"/>
              <a:gd name="connsiteY2290" fmla="*/ 552339 h 769442"/>
              <a:gd name="connsiteX2291" fmla="*/ 3786418 w 4953000"/>
              <a:gd name="connsiteY2291" fmla="*/ 539917 h 769442"/>
              <a:gd name="connsiteX2292" fmla="*/ 3773857 w 4953000"/>
              <a:gd name="connsiteY2292" fmla="*/ 543218 h 769442"/>
              <a:gd name="connsiteX2293" fmla="*/ 3761994 w 4953000"/>
              <a:gd name="connsiteY2293" fmla="*/ 542635 h 769442"/>
              <a:gd name="connsiteX2294" fmla="*/ 3736409 w 4953000"/>
              <a:gd name="connsiteY2294" fmla="*/ 539141 h 769442"/>
              <a:gd name="connsiteX2295" fmla="*/ 3733386 w 4953000"/>
              <a:gd name="connsiteY2295" fmla="*/ 543218 h 769442"/>
              <a:gd name="connsiteX2296" fmla="*/ 3725012 w 4953000"/>
              <a:gd name="connsiteY2296" fmla="*/ 555058 h 769442"/>
              <a:gd name="connsiteX2297" fmla="*/ 3729896 w 4953000"/>
              <a:gd name="connsiteY2297" fmla="*/ 570779 h 769442"/>
              <a:gd name="connsiteX2298" fmla="*/ 3746177 w 4953000"/>
              <a:gd name="connsiteY2298" fmla="*/ 573692 h 769442"/>
              <a:gd name="connsiteX2299" fmla="*/ 3751295 w 4953000"/>
              <a:gd name="connsiteY2299" fmla="*/ 575244 h 769442"/>
              <a:gd name="connsiteX2300" fmla="*/ 3751991 w 4953000"/>
              <a:gd name="connsiteY2300" fmla="*/ 579126 h 769442"/>
              <a:gd name="connsiteX2301" fmla="*/ 3746643 w 4953000"/>
              <a:gd name="connsiteY2301" fmla="*/ 580290 h 769442"/>
              <a:gd name="connsiteX2302" fmla="*/ 3722917 w 4953000"/>
              <a:gd name="connsiteY2302" fmla="*/ 583009 h 769442"/>
              <a:gd name="connsiteX2303" fmla="*/ 3716404 w 4953000"/>
              <a:gd name="connsiteY2303" fmla="*/ 588443 h 769442"/>
              <a:gd name="connsiteX2304" fmla="*/ 3698262 w 4953000"/>
              <a:gd name="connsiteY2304" fmla="*/ 588443 h 769442"/>
              <a:gd name="connsiteX2305" fmla="*/ 3698494 w 4953000"/>
              <a:gd name="connsiteY2305" fmla="*/ 598537 h 769442"/>
              <a:gd name="connsiteX2306" fmla="*/ 3691283 w 4953000"/>
              <a:gd name="connsiteY2306" fmla="*/ 595042 h 769442"/>
              <a:gd name="connsiteX2307" fmla="*/ 3671281 w 4953000"/>
              <a:gd name="connsiteY2307" fmla="*/ 586890 h 769442"/>
              <a:gd name="connsiteX2308" fmla="*/ 3666162 w 4953000"/>
              <a:gd name="connsiteY2308" fmla="*/ 586114 h 769442"/>
              <a:gd name="connsiteX2309" fmla="*/ 3654534 w 4953000"/>
              <a:gd name="connsiteY2309" fmla="*/ 582815 h 769442"/>
              <a:gd name="connsiteX2310" fmla="*/ 3654067 w 4953000"/>
              <a:gd name="connsiteY2310" fmla="*/ 566510 h 769442"/>
              <a:gd name="connsiteX2311" fmla="*/ 3637320 w 4953000"/>
              <a:gd name="connsiteY2311" fmla="*/ 559910 h 769442"/>
              <a:gd name="connsiteX2312" fmla="*/ 3630343 w 4953000"/>
              <a:gd name="connsiteY2312" fmla="*/ 564762 h 769442"/>
              <a:gd name="connsiteX2313" fmla="*/ 3607547 w 4953000"/>
              <a:gd name="connsiteY2313" fmla="*/ 569420 h 769442"/>
              <a:gd name="connsiteX2314" fmla="*/ 3598942 w 4953000"/>
              <a:gd name="connsiteY2314" fmla="*/ 568450 h 769442"/>
              <a:gd name="connsiteX2315" fmla="*/ 3579870 w 4953000"/>
              <a:gd name="connsiteY2315" fmla="*/ 573109 h 769442"/>
              <a:gd name="connsiteX2316" fmla="*/ 3574052 w 4953000"/>
              <a:gd name="connsiteY2316" fmla="*/ 570197 h 769442"/>
              <a:gd name="connsiteX2317" fmla="*/ 3566146 w 4953000"/>
              <a:gd name="connsiteY2317" fmla="*/ 566121 h 769442"/>
              <a:gd name="connsiteX2318" fmla="*/ 3565215 w 4953000"/>
              <a:gd name="connsiteY2318" fmla="*/ 548847 h 769442"/>
              <a:gd name="connsiteX2319" fmla="*/ 3553120 w 4953000"/>
              <a:gd name="connsiteY2319" fmla="*/ 548264 h 769442"/>
              <a:gd name="connsiteX2320" fmla="*/ 3525208 w 4953000"/>
              <a:gd name="connsiteY2320" fmla="*/ 558746 h 769442"/>
              <a:gd name="connsiteX2321" fmla="*/ 3518927 w 4953000"/>
              <a:gd name="connsiteY2321" fmla="*/ 558746 h 769442"/>
              <a:gd name="connsiteX2322" fmla="*/ 3508460 w 4953000"/>
              <a:gd name="connsiteY2322" fmla="*/ 557970 h 769442"/>
              <a:gd name="connsiteX2323" fmla="*/ 3501018 w 4953000"/>
              <a:gd name="connsiteY2323" fmla="*/ 565928 h 769442"/>
              <a:gd name="connsiteX2324" fmla="*/ 3481704 w 4953000"/>
              <a:gd name="connsiteY2324" fmla="*/ 557919 h 769442"/>
              <a:gd name="connsiteX2325" fmla="*/ 3484969 w 4953000"/>
              <a:gd name="connsiteY2325" fmla="*/ 556417 h 769442"/>
              <a:gd name="connsiteX2326" fmla="*/ 3489621 w 4953000"/>
              <a:gd name="connsiteY2326" fmla="*/ 551369 h 769442"/>
              <a:gd name="connsiteX2327" fmla="*/ 3499388 w 4953000"/>
              <a:gd name="connsiteY2327" fmla="*/ 535841 h 769442"/>
              <a:gd name="connsiteX2328" fmla="*/ 3492412 w 4953000"/>
              <a:gd name="connsiteY2328" fmla="*/ 542246 h 769442"/>
              <a:gd name="connsiteX2329" fmla="*/ 3474734 w 4953000"/>
              <a:gd name="connsiteY2329" fmla="*/ 541083 h 769442"/>
              <a:gd name="connsiteX2330" fmla="*/ 3471245 w 4953000"/>
              <a:gd name="connsiteY2330" fmla="*/ 543412 h 769442"/>
              <a:gd name="connsiteX2331" fmla="*/ 3470361 w 4953000"/>
              <a:gd name="connsiteY2331" fmla="*/ 553216 h 769442"/>
              <a:gd name="connsiteX2332" fmla="*/ 3463570 w 4953000"/>
              <a:gd name="connsiteY2332" fmla="*/ 550399 h 769442"/>
              <a:gd name="connsiteX2333" fmla="*/ 3462639 w 4953000"/>
              <a:gd name="connsiteY2333" fmla="*/ 552535 h 769442"/>
              <a:gd name="connsiteX2334" fmla="*/ 3454962 w 4953000"/>
              <a:gd name="connsiteY2334" fmla="*/ 552339 h 769442"/>
              <a:gd name="connsiteX2335" fmla="*/ 3440075 w 4953000"/>
              <a:gd name="connsiteY2335" fmla="*/ 556611 h 769442"/>
              <a:gd name="connsiteX2336" fmla="*/ 3440542 w 4953000"/>
              <a:gd name="connsiteY2336" fmla="*/ 563598 h 769442"/>
              <a:gd name="connsiteX2337" fmla="*/ 3452637 w 4953000"/>
              <a:gd name="connsiteY2337" fmla="*/ 568257 h 769442"/>
              <a:gd name="connsiteX2338" fmla="*/ 3469413 w 4953000"/>
              <a:gd name="connsiteY2338" fmla="*/ 563574 h 769442"/>
              <a:gd name="connsiteX2339" fmla="*/ 3470419 w 4953000"/>
              <a:gd name="connsiteY2339" fmla="*/ 563111 h 769442"/>
              <a:gd name="connsiteX2340" fmla="*/ 3475198 w 4953000"/>
              <a:gd name="connsiteY2340" fmla="*/ 572915 h 769442"/>
              <a:gd name="connsiteX2341" fmla="*/ 3504272 w 4953000"/>
              <a:gd name="connsiteY2341" fmla="*/ 575244 h 769442"/>
              <a:gd name="connsiteX2342" fmla="*/ 3513112 w 4953000"/>
              <a:gd name="connsiteY2342" fmla="*/ 571556 h 769442"/>
              <a:gd name="connsiteX2343" fmla="*/ 3542886 w 4953000"/>
              <a:gd name="connsiteY2343" fmla="*/ 563598 h 769442"/>
              <a:gd name="connsiteX2344" fmla="*/ 3544280 w 4953000"/>
              <a:gd name="connsiteY2344" fmla="*/ 563598 h 769442"/>
              <a:gd name="connsiteX2345" fmla="*/ 3565447 w 4953000"/>
              <a:gd name="connsiteY2345" fmla="*/ 567480 h 769442"/>
              <a:gd name="connsiteX2346" fmla="*/ 3551958 w 4953000"/>
              <a:gd name="connsiteY2346" fmla="*/ 576604 h 769442"/>
              <a:gd name="connsiteX2347" fmla="*/ 3541955 w 4953000"/>
              <a:gd name="connsiteY2347" fmla="*/ 581843 h 769442"/>
              <a:gd name="connsiteX2348" fmla="*/ 3529162 w 4953000"/>
              <a:gd name="connsiteY2348" fmla="*/ 586308 h 769442"/>
              <a:gd name="connsiteX2349" fmla="*/ 3511252 w 4953000"/>
              <a:gd name="connsiteY2349" fmla="*/ 587084 h 769442"/>
              <a:gd name="connsiteX2350" fmla="*/ 3495203 w 4953000"/>
              <a:gd name="connsiteY2350" fmla="*/ 590190 h 769442"/>
              <a:gd name="connsiteX2351" fmla="*/ 3497760 w 4953000"/>
              <a:gd name="connsiteY2351" fmla="*/ 595237 h 769442"/>
              <a:gd name="connsiteX2352" fmla="*/ 3490783 w 4953000"/>
              <a:gd name="connsiteY2352" fmla="*/ 606688 h 769442"/>
              <a:gd name="connsiteX2353" fmla="*/ 3491482 w 4953000"/>
              <a:gd name="connsiteY2353" fmla="*/ 606688 h 769442"/>
              <a:gd name="connsiteX2354" fmla="*/ 3500786 w 4953000"/>
              <a:gd name="connsiteY2354" fmla="*/ 612512 h 769442"/>
              <a:gd name="connsiteX2355" fmla="*/ 3493108 w 4953000"/>
              <a:gd name="connsiteY2355" fmla="*/ 618723 h 769442"/>
              <a:gd name="connsiteX2356" fmla="*/ 3484270 w 4953000"/>
              <a:gd name="connsiteY2356" fmla="*/ 621052 h 769442"/>
              <a:gd name="connsiteX2357" fmla="*/ 3463335 w 4953000"/>
              <a:gd name="connsiteY2357" fmla="*/ 620082 h 769442"/>
              <a:gd name="connsiteX2358" fmla="*/ 3454962 w 4953000"/>
              <a:gd name="connsiteY2358" fmla="*/ 609793 h 769442"/>
              <a:gd name="connsiteX2359" fmla="*/ 3472407 w 4953000"/>
              <a:gd name="connsiteY2359" fmla="*/ 602225 h 769442"/>
              <a:gd name="connsiteX2360" fmla="*/ 3450544 w 4953000"/>
              <a:gd name="connsiteY2360" fmla="*/ 588250 h 769442"/>
              <a:gd name="connsiteX2361" fmla="*/ 3446356 w 4953000"/>
              <a:gd name="connsiteY2361" fmla="*/ 609406 h 769442"/>
              <a:gd name="connsiteX2362" fmla="*/ 3436588 w 4953000"/>
              <a:gd name="connsiteY2362" fmla="*/ 630952 h 769442"/>
              <a:gd name="connsiteX2363" fmla="*/ 3451008 w 4953000"/>
              <a:gd name="connsiteY2363" fmla="*/ 626487 h 769442"/>
              <a:gd name="connsiteX2364" fmla="*/ 3459382 w 4953000"/>
              <a:gd name="connsiteY2364" fmla="*/ 628427 h 769442"/>
              <a:gd name="connsiteX2365" fmla="*/ 3466825 w 4953000"/>
              <a:gd name="connsiteY2365" fmla="*/ 641045 h 769442"/>
              <a:gd name="connsiteX2366" fmla="*/ 3470082 w 4953000"/>
              <a:gd name="connsiteY2366" fmla="*/ 643374 h 769442"/>
              <a:gd name="connsiteX2367" fmla="*/ 3494736 w 4953000"/>
              <a:gd name="connsiteY2367" fmla="*/ 652885 h 769442"/>
              <a:gd name="connsiteX2368" fmla="*/ 3501250 w 4953000"/>
              <a:gd name="connsiteY2368" fmla="*/ 656378 h 769442"/>
              <a:gd name="connsiteX2369" fmla="*/ 3503576 w 4953000"/>
              <a:gd name="connsiteY2369" fmla="*/ 657737 h 769442"/>
              <a:gd name="connsiteX2370" fmla="*/ 3511252 w 4953000"/>
              <a:gd name="connsiteY2370" fmla="*/ 652691 h 769442"/>
              <a:gd name="connsiteX2371" fmla="*/ 3510322 w 4953000"/>
              <a:gd name="connsiteY2371" fmla="*/ 650362 h 769442"/>
              <a:gd name="connsiteX2372" fmla="*/ 3507064 w 4953000"/>
              <a:gd name="connsiteY2372" fmla="*/ 647061 h 769442"/>
              <a:gd name="connsiteX2373" fmla="*/ 3512414 w 4953000"/>
              <a:gd name="connsiteY2373" fmla="*/ 643179 h 769442"/>
              <a:gd name="connsiteX2374" fmla="*/ 3514043 w 4953000"/>
              <a:gd name="connsiteY2374" fmla="*/ 643179 h 769442"/>
              <a:gd name="connsiteX2375" fmla="*/ 3519391 w 4953000"/>
              <a:gd name="connsiteY2375" fmla="*/ 642791 h 769442"/>
              <a:gd name="connsiteX2376" fmla="*/ 3511484 w 4953000"/>
              <a:gd name="connsiteY2376" fmla="*/ 633281 h 769442"/>
              <a:gd name="connsiteX2377" fmla="*/ 3504272 w 4953000"/>
              <a:gd name="connsiteY2377" fmla="*/ 627457 h 769442"/>
              <a:gd name="connsiteX2378" fmla="*/ 3537071 w 4953000"/>
              <a:gd name="connsiteY2378" fmla="*/ 627651 h 769442"/>
              <a:gd name="connsiteX2379" fmla="*/ 3551027 w 4953000"/>
              <a:gd name="connsiteY2379" fmla="*/ 617364 h 769442"/>
              <a:gd name="connsiteX2380" fmla="*/ 3563122 w 4953000"/>
              <a:gd name="connsiteY2380" fmla="*/ 627070 h 769442"/>
              <a:gd name="connsiteX2381" fmla="*/ 3564053 w 4953000"/>
              <a:gd name="connsiteY2381" fmla="*/ 626293 h 769442"/>
              <a:gd name="connsiteX2382" fmla="*/ 3573122 w 4953000"/>
              <a:gd name="connsiteY2382" fmla="*/ 616394 h 769442"/>
              <a:gd name="connsiteX2383" fmla="*/ 3575218 w 4953000"/>
              <a:gd name="connsiteY2383" fmla="*/ 604165 h 769442"/>
              <a:gd name="connsiteX2384" fmla="*/ 3573589 w 4953000"/>
              <a:gd name="connsiteY2384" fmla="*/ 602806 h 769442"/>
              <a:gd name="connsiteX2385" fmla="*/ 3581730 w 4953000"/>
              <a:gd name="connsiteY2385" fmla="*/ 603582 h 769442"/>
              <a:gd name="connsiteX2386" fmla="*/ 3605222 w 4953000"/>
              <a:gd name="connsiteY2386" fmla="*/ 618334 h 769442"/>
              <a:gd name="connsiteX2387" fmla="*/ 3613596 w 4953000"/>
              <a:gd name="connsiteY2387" fmla="*/ 602225 h 769442"/>
              <a:gd name="connsiteX2388" fmla="*/ 3619877 w 4953000"/>
              <a:gd name="connsiteY2388" fmla="*/ 598924 h 769442"/>
              <a:gd name="connsiteX2389" fmla="*/ 3620573 w 4953000"/>
              <a:gd name="connsiteY2389" fmla="*/ 598537 h 769442"/>
              <a:gd name="connsiteX2390" fmla="*/ 3636158 w 4953000"/>
              <a:gd name="connsiteY2390" fmla="*/ 610183 h 769442"/>
              <a:gd name="connsiteX2391" fmla="*/ 3637320 w 4953000"/>
              <a:gd name="connsiteY2391" fmla="*/ 616005 h 769442"/>
              <a:gd name="connsiteX2392" fmla="*/ 3637320 w 4953000"/>
              <a:gd name="connsiteY2392" fmla="*/ 616200 h 769442"/>
              <a:gd name="connsiteX2393" fmla="*/ 3645462 w 4953000"/>
              <a:gd name="connsiteY2393" fmla="*/ 610570 h 769442"/>
              <a:gd name="connsiteX2394" fmla="*/ 3671979 w 4953000"/>
              <a:gd name="connsiteY2394" fmla="*/ 603195 h 769442"/>
              <a:gd name="connsiteX2395" fmla="*/ 3683840 w 4953000"/>
              <a:gd name="connsiteY2395" fmla="*/ 605524 h 769442"/>
              <a:gd name="connsiteX2396" fmla="*/ 3694309 w 4953000"/>
              <a:gd name="connsiteY2396" fmla="*/ 606301 h 769442"/>
              <a:gd name="connsiteX2397" fmla="*/ 3707798 w 4953000"/>
              <a:gd name="connsiteY2397" fmla="*/ 609406 h 769442"/>
              <a:gd name="connsiteX2398" fmla="*/ 3708961 w 4953000"/>
              <a:gd name="connsiteY2398" fmla="*/ 609793 h 769442"/>
              <a:gd name="connsiteX2399" fmla="*/ 3702448 w 4953000"/>
              <a:gd name="connsiteY2399" fmla="*/ 614452 h 769442"/>
              <a:gd name="connsiteX2400" fmla="*/ 3689889 w 4953000"/>
              <a:gd name="connsiteY2400" fmla="*/ 617947 h 769442"/>
              <a:gd name="connsiteX2401" fmla="*/ 3700587 w 4953000"/>
              <a:gd name="connsiteY2401" fmla="*/ 628040 h 769442"/>
              <a:gd name="connsiteX2402" fmla="*/ 3701752 w 4953000"/>
              <a:gd name="connsiteY2402" fmla="*/ 625904 h 769442"/>
              <a:gd name="connsiteX2403" fmla="*/ 3711520 w 4953000"/>
              <a:gd name="connsiteY2403" fmla="*/ 620470 h 769442"/>
              <a:gd name="connsiteX2404" fmla="*/ 3724546 w 4953000"/>
              <a:gd name="connsiteY2404" fmla="*/ 624158 h 769442"/>
              <a:gd name="connsiteX2405" fmla="*/ 3735942 w 4953000"/>
              <a:gd name="connsiteY2405" fmla="*/ 617170 h 769442"/>
              <a:gd name="connsiteX2406" fmla="*/ 3750829 w 4953000"/>
              <a:gd name="connsiteY2406" fmla="*/ 621246 h 769442"/>
              <a:gd name="connsiteX2407" fmla="*/ 3747574 w 4953000"/>
              <a:gd name="connsiteY2407" fmla="*/ 628816 h 769442"/>
              <a:gd name="connsiteX2408" fmla="*/ 3741525 w 4953000"/>
              <a:gd name="connsiteY2408" fmla="*/ 635610 h 769442"/>
              <a:gd name="connsiteX2409" fmla="*/ 3751759 w 4953000"/>
              <a:gd name="connsiteY2409" fmla="*/ 635998 h 769442"/>
              <a:gd name="connsiteX2410" fmla="*/ 3761994 w 4953000"/>
              <a:gd name="connsiteY2410" fmla="*/ 620082 h 769442"/>
              <a:gd name="connsiteX2411" fmla="*/ 3761298 w 4953000"/>
              <a:gd name="connsiteY2411" fmla="*/ 617170 h 769442"/>
              <a:gd name="connsiteX2412" fmla="*/ 3755017 w 4953000"/>
              <a:gd name="connsiteY2412" fmla="*/ 606688 h 769442"/>
              <a:gd name="connsiteX2413" fmla="*/ 3752458 w 4953000"/>
              <a:gd name="connsiteY2413" fmla="*/ 606107 h 769442"/>
              <a:gd name="connsiteX2414" fmla="*/ 3750597 w 4953000"/>
              <a:gd name="connsiteY2414" fmla="*/ 598147 h 769442"/>
              <a:gd name="connsiteX2415" fmla="*/ 3778741 w 4953000"/>
              <a:gd name="connsiteY2415" fmla="*/ 595042 h 769442"/>
              <a:gd name="connsiteX2416" fmla="*/ 3790604 w 4953000"/>
              <a:gd name="connsiteY2416" fmla="*/ 592908 h 769442"/>
              <a:gd name="connsiteX2417" fmla="*/ 3792233 w 4953000"/>
              <a:gd name="connsiteY2417" fmla="*/ 592712 h 769442"/>
              <a:gd name="connsiteX2418" fmla="*/ 3824098 w 4953000"/>
              <a:gd name="connsiteY2418" fmla="*/ 587084 h 769442"/>
              <a:gd name="connsiteX2419" fmla="*/ 3832472 w 4953000"/>
              <a:gd name="connsiteY2419" fmla="*/ 598924 h 769442"/>
              <a:gd name="connsiteX2420" fmla="*/ 3838286 w 4953000"/>
              <a:gd name="connsiteY2420" fmla="*/ 598730 h 769442"/>
              <a:gd name="connsiteX2421" fmla="*/ 3847590 w 4953000"/>
              <a:gd name="connsiteY2421" fmla="*/ 591355 h 769442"/>
              <a:gd name="connsiteX2422" fmla="*/ 3872480 w 4953000"/>
              <a:gd name="connsiteY2422" fmla="*/ 599896 h 769442"/>
              <a:gd name="connsiteX2423" fmla="*/ 3880853 w 4953000"/>
              <a:gd name="connsiteY2423" fmla="*/ 607853 h 769442"/>
              <a:gd name="connsiteX2424" fmla="*/ 3895276 w 4953000"/>
              <a:gd name="connsiteY2424" fmla="*/ 597760 h 769442"/>
              <a:gd name="connsiteX2425" fmla="*/ 3907834 w 4953000"/>
              <a:gd name="connsiteY2425" fmla="*/ 591936 h 769442"/>
              <a:gd name="connsiteX2426" fmla="*/ 3909928 w 4953000"/>
              <a:gd name="connsiteY2426" fmla="*/ 607077 h 769442"/>
              <a:gd name="connsiteX2427" fmla="*/ 3922721 w 4953000"/>
              <a:gd name="connsiteY2427" fmla="*/ 615424 h 769442"/>
              <a:gd name="connsiteX2428" fmla="*/ 3936445 w 4953000"/>
              <a:gd name="connsiteY2428" fmla="*/ 603971 h 769442"/>
              <a:gd name="connsiteX2429" fmla="*/ 3941796 w 4953000"/>
              <a:gd name="connsiteY2429" fmla="*/ 604941 h 769442"/>
              <a:gd name="connsiteX2430" fmla="*/ 3949702 w 4953000"/>
              <a:gd name="connsiteY2430" fmla="*/ 606494 h 769442"/>
              <a:gd name="connsiteX2431" fmla="*/ 3965520 w 4953000"/>
              <a:gd name="connsiteY2431" fmla="*/ 601059 h 769442"/>
              <a:gd name="connsiteX2432" fmla="*/ 3967612 w 4953000"/>
              <a:gd name="connsiteY2432" fmla="*/ 601253 h 769442"/>
              <a:gd name="connsiteX2433" fmla="*/ 3978081 w 4953000"/>
              <a:gd name="connsiteY2433" fmla="*/ 601836 h 769442"/>
              <a:gd name="connsiteX2434" fmla="*/ 3981336 w 4953000"/>
              <a:gd name="connsiteY2434" fmla="*/ 598924 h 769442"/>
              <a:gd name="connsiteX2435" fmla="*/ 3981104 w 4953000"/>
              <a:gd name="connsiteY2435" fmla="*/ 590966 h 769442"/>
              <a:gd name="connsiteX2436" fmla="*/ 3979942 w 4953000"/>
              <a:gd name="connsiteY2436" fmla="*/ 590190 h 769442"/>
              <a:gd name="connsiteX2437" fmla="*/ 3977614 w 4953000"/>
              <a:gd name="connsiteY2437" fmla="*/ 588443 h 769442"/>
              <a:gd name="connsiteX2438" fmla="*/ 3982965 w 4953000"/>
              <a:gd name="connsiteY2438" fmla="*/ 581456 h 769442"/>
              <a:gd name="connsiteX2439" fmla="*/ 3987150 w 4953000"/>
              <a:gd name="connsiteY2439" fmla="*/ 581843 h 769442"/>
              <a:gd name="connsiteX2440" fmla="*/ 3999478 w 4953000"/>
              <a:gd name="connsiteY2440" fmla="*/ 582815 h 769442"/>
              <a:gd name="connsiteX2441" fmla="*/ 3993200 w 4953000"/>
              <a:gd name="connsiteY2441" fmla="*/ 597760 h 769442"/>
              <a:gd name="connsiteX2442" fmla="*/ 3990872 w 4953000"/>
              <a:gd name="connsiteY2442" fmla="*/ 598730 h 769442"/>
              <a:gd name="connsiteX2443" fmla="*/ 3982965 w 4953000"/>
              <a:gd name="connsiteY2443" fmla="*/ 602225 h 769442"/>
              <a:gd name="connsiteX2444" fmla="*/ 4002736 w 4953000"/>
              <a:gd name="connsiteY2444" fmla="*/ 597371 h 769442"/>
              <a:gd name="connsiteX2445" fmla="*/ 4013202 w 4953000"/>
              <a:gd name="connsiteY2445" fmla="*/ 596014 h 769442"/>
              <a:gd name="connsiteX2446" fmla="*/ 4030184 w 4953000"/>
              <a:gd name="connsiteY2446" fmla="*/ 594072 h 769442"/>
              <a:gd name="connsiteX2447" fmla="*/ 4036696 w 4953000"/>
              <a:gd name="connsiteY2447" fmla="*/ 582039 h 769442"/>
              <a:gd name="connsiteX2448" fmla="*/ 4036696 w 4953000"/>
              <a:gd name="connsiteY2448" fmla="*/ 584172 h 769442"/>
              <a:gd name="connsiteX2449" fmla="*/ 4049024 w 4953000"/>
              <a:gd name="connsiteY2449" fmla="*/ 594072 h 769442"/>
              <a:gd name="connsiteX2450" fmla="*/ 4061817 w 4953000"/>
              <a:gd name="connsiteY2450" fmla="*/ 586697 h 769442"/>
              <a:gd name="connsiteX2451" fmla="*/ 4063444 w 4953000"/>
              <a:gd name="connsiteY2451" fmla="*/ 585531 h 769442"/>
              <a:gd name="connsiteX2452" fmla="*/ 4068096 w 4953000"/>
              <a:gd name="connsiteY2452" fmla="*/ 585920 h 769442"/>
              <a:gd name="connsiteX2453" fmla="*/ 4068096 w 4953000"/>
              <a:gd name="connsiteY2453" fmla="*/ 587860 h 769442"/>
              <a:gd name="connsiteX2454" fmla="*/ 4075773 w 4953000"/>
              <a:gd name="connsiteY2454" fmla="*/ 594265 h 769442"/>
              <a:gd name="connsiteX2455" fmla="*/ 4084378 w 4953000"/>
              <a:gd name="connsiteY2455" fmla="*/ 586501 h 769442"/>
              <a:gd name="connsiteX2456" fmla="*/ 4090193 w 4953000"/>
              <a:gd name="connsiteY2456" fmla="*/ 581843 h 769442"/>
              <a:gd name="connsiteX2457" fmla="*/ 4094613 w 4953000"/>
              <a:gd name="connsiteY2457" fmla="*/ 584561 h 769442"/>
              <a:gd name="connsiteX2458" fmla="*/ 4098798 w 4953000"/>
              <a:gd name="connsiteY2458" fmla="*/ 587473 h 769442"/>
              <a:gd name="connsiteX2459" fmla="*/ 4092054 w 4953000"/>
              <a:gd name="connsiteY2459" fmla="*/ 597760 h 769442"/>
              <a:gd name="connsiteX2460" fmla="*/ 4106242 w 4953000"/>
              <a:gd name="connsiteY2460" fmla="*/ 610959 h 769442"/>
              <a:gd name="connsiteX2461" fmla="*/ 4093450 w 4953000"/>
              <a:gd name="connsiteY2461" fmla="*/ 607270 h 769442"/>
              <a:gd name="connsiteX2462" fmla="*/ 4083680 w 4953000"/>
              <a:gd name="connsiteY2462" fmla="*/ 598924 h 769442"/>
              <a:gd name="connsiteX2463" fmla="*/ 4071353 w 4953000"/>
              <a:gd name="connsiteY2463" fmla="*/ 602612 h 769442"/>
              <a:gd name="connsiteX2464" fmla="*/ 4085773 w 4953000"/>
              <a:gd name="connsiteY2464" fmla="*/ 612705 h 769442"/>
              <a:gd name="connsiteX2465" fmla="*/ 4084378 w 4953000"/>
              <a:gd name="connsiteY2465" fmla="*/ 614258 h 769442"/>
              <a:gd name="connsiteX2466" fmla="*/ 4071353 w 4953000"/>
              <a:gd name="connsiteY2466" fmla="*/ 627457 h 769442"/>
              <a:gd name="connsiteX2467" fmla="*/ 4057861 w 4953000"/>
              <a:gd name="connsiteY2467" fmla="*/ 628816 h 769442"/>
              <a:gd name="connsiteX2468" fmla="*/ 4047861 w 4953000"/>
              <a:gd name="connsiteY2468" fmla="*/ 624158 h 769442"/>
              <a:gd name="connsiteX2469" fmla="*/ 4040882 w 4953000"/>
              <a:gd name="connsiteY2469" fmla="*/ 633862 h 769442"/>
              <a:gd name="connsiteX2470" fmla="*/ 4024134 w 4953000"/>
              <a:gd name="connsiteY2470" fmla="*/ 641239 h 769442"/>
              <a:gd name="connsiteX2471" fmla="*/ 4019482 w 4953000"/>
              <a:gd name="connsiteY2471" fmla="*/ 640462 h 769442"/>
              <a:gd name="connsiteX2472" fmla="*/ 4009946 w 4953000"/>
              <a:gd name="connsiteY2472" fmla="*/ 639103 h 769442"/>
              <a:gd name="connsiteX2473" fmla="*/ 4008142 w 4953000"/>
              <a:gd name="connsiteY2473" fmla="*/ 651244 h 769442"/>
              <a:gd name="connsiteX2474" fmla="*/ 4005526 w 4953000"/>
              <a:gd name="connsiteY2474" fmla="*/ 650556 h 769442"/>
              <a:gd name="connsiteX2475" fmla="*/ 3992968 w 4953000"/>
              <a:gd name="connsiteY2475" fmla="*/ 651719 h 769442"/>
              <a:gd name="connsiteX2476" fmla="*/ 3992306 w 4953000"/>
              <a:gd name="connsiteY2476" fmla="*/ 653910 h 769442"/>
              <a:gd name="connsiteX2477" fmla="*/ 3969708 w 4953000"/>
              <a:gd name="connsiteY2477" fmla="*/ 649196 h 769442"/>
              <a:gd name="connsiteX2478" fmla="*/ 3983896 w 4953000"/>
              <a:gd name="connsiteY2478" fmla="*/ 667247 h 769442"/>
              <a:gd name="connsiteX2479" fmla="*/ 3990088 w 4953000"/>
              <a:gd name="connsiteY2479" fmla="*/ 661232 h 769442"/>
              <a:gd name="connsiteX2480" fmla="*/ 3992306 w 4953000"/>
              <a:gd name="connsiteY2480" fmla="*/ 653910 h 769442"/>
              <a:gd name="connsiteX2481" fmla="*/ 3992968 w 4953000"/>
              <a:gd name="connsiteY2481" fmla="*/ 654049 h 769442"/>
              <a:gd name="connsiteX2482" fmla="*/ 4004132 w 4953000"/>
              <a:gd name="connsiteY2482" fmla="*/ 661036 h 769442"/>
              <a:gd name="connsiteX2483" fmla="*/ 4006457 w 4953000"/>
              <a:gd name="connsiteY2483" fmla="*/ 662589 h 769442"/>
              <a:gd name="connsiteX2484" fmla="*/ 4008142 w 4953000"/>
              <a:gd name="connsiteY2484" fmla="*/ 651244 h 769442"/>
              <a:gd name="connsiteX2485" fmla="*/ 4027624 w 4953000"/>
              <a:gd name="connsiteY2485" fmla="*/ 656378 h 769442"/>
              <a:gd name="connsiteX2486" fmla="*/ 4060886 w 4953000"/>
              <a:gd name="connsiteY2486" fmla="*/ 658320 h 769442"/>
              <a:gd name="connsiteX2487" fmla="*/ 4067632 w 4953000"/>
              <a:gd name="connsiteY2487" fmla="*/ 666471 h 769442"/>
              <a:gd name="connsiteX2488" fmla="*/ 4077632 w 4953000"/>
              <a:gd name="connsiteY2488" fmla="*/ 670936 h 769442"/>
              <a:gd name="connsiteX2489" fmla="*/ 4076936 w 4953000"/>
              <a:gd name="connsiteY2489" fmla="*/ 670936 h 769442"/>
              <a:gd name="connsiteX2490" fmla="*/ 4067632 w 4953000"/>
              <a:gd name="connsiteY2490" fmla="*/ 671129 h 769442"/>
              <a:gd name="connsiteX2491" fmla="*/ 4054140 w 4953000"/>
              <a:gd name="connsiteY2491" fmla="*/ 666471 h 769442"/>
              <a:gd name="connsiteX2492" fmla="*/ 4054140 w 4953000"/>
              <a:gd name="connsiteY2492" fmla="*/ 665114 h 769442"/>
              <a:gd name="connsiteX2493" fmla="*/ 4050418 w 4953000"/>
              <a:gd name="connsiteY2493" fmla="*/ 658513 h 769442"/>
              <a:gd name="connsiteX2494" fmla="*/ 4042742 w 4953000"/>
              <a:gd name="connsiteY2494" fmla="*/ 660455 h 769442"/>
              <a:gd name="connsiteX2495" fmla="*/ 4037392 w 4953000"/>
              <a:gd name="connsiteY2495" fmla="*/ 673265 h 769442"/>
              <a:gd name="connsiteX2496" fmla="*/ 4018552 w 4953000"/>
              <a:gd name="connsiteY2496" fmla="*/ 703738 h 769442"/>
              <a:gd name="connsiteX2497" fmla="*/ 4003666 w 4953000"/>
              <a:gd name="connsiteY2497" fmla="*/ 696170 h 769442"/>
              <a:gd name="connsiteX2498" fmla="*/ 4007156 w 4953000"/>
              <a:gd name="connsiteY2498" fmla="*/ 677536 h 769442"/>
              <a:gd name="connsiteX2499" fmla="*/ 3987617 w 4953000"/>
              <a:gd name="connsiteY2499" fmla="*/ 689376 h 769442"/>
              <a:gd name="connsiteX2500" fmla="*/ 3979244 w 4953000"/>
              <a:gd name="connsiteY2500" fmla="*/ 681805 h 769442"/>
              <a:gd name="connsiteX2501" fmla="*/ 3958076 w 4953000"/>
              <a:gd name="connsiteY2501" fmla="*/ 684524 h 769442"/>
              <a:gd name="connsiteX2502" fmla="*/ 3951796 w 4953000"/>
              <a:gd name="connsiteY2502" fmla="*/ 684718 h 769442"/>
              <a:gd name="connsiteX2503" fmla="*/ 3936677 w 4953000"/>
              <a:gd name="connsiteY2503" fmla="*/ 688987 h 769442"/>
              <a:gd name="connsiteX2504" fmla="*/ 3943422 w 4953000"/>
              <a:gd name="connsiteY2504" fmla="*/ 674624 h 769442"/>
              <a:gd name="connsiteX2505" fmla="*/ 3959705 w 4953000"/>
              <a:gd name="connsiteY2505" fmla="*/ 663561 h 769442"/>
              <a:gd name="connsiteX2506" fmla="*/ 3960636 w 4953000"/>
              <a:gd name="connsiteY2506" fmla="*/ 660260 h 769442"/>
              <a:gd name="connsiteX2507" fmla="*/ 3963658 w 4953000"/>
              <a:gd name="connsiteY2507" fmla="*/ 649586 h 769442"/>
              <a:gd name="connsiteX2508" fmla="*/ 3924118 w 4953000"/>
              <a:gd name="connsiteY2508" fmla="*/ 653661 h 769442"/>
              <a:gd name="connsiteX2509" fmla="*/ 3916906 w 4953000"/>
              <a:gd name="connsiteY2509" fmla="*/ 660649 h 769442"/>
              <a:gd name="connsiteX2510" fmla="*/ 3919232 w 4953000"/>
              <a:gd name="connsiteY2510" fmla="*/ 666277 h 769442"/>
              <a:gd name="connsiteX2511" fmla="*/ 3926442 w 4953000"/>
              <a:gd name="connsiteY2511" fmla="*/ 674818 h 769442"/>
              <a:gd name="connsiteX2512" fmla="*/ 3913649 w 4953000"/>
              <a:gd name="connsiteY2512" fmla="*/ 691122 h 769442"/>
              <a:gd name="connsiteX2513" fmla="*/ 3917605 w 4953000"/>
              <a:gd name="connsiteY2513" fmla="*/ 681222 h 769442"/>
              <a:gd name="connsiteX2514" fmla="*/ 3908301 w 4953000"/>
              <a:gd name="connsiteY2514" fmla="*/ 671712 h 769442"/>
              <a:gd name="connsiteX2515" fmla="*/ 3905044 w 4953000"/>
              <a:gd name="connsiteY2515" fmla="*/ 668413 h 769442"/>
              <a:gd name="connsiteX2516" fmla="*/ 3894809 w 4953000"/>
              <a:gd name="connsiteY2516" fmla="*/ 659096 h 769442"/>
              <a:gd name="connsiteX2517" fmla="*/ 3880853 w 4953000"/>
              <a:gd name="connsiteY2517" fmla="*/ 661619 h 769442"/>
              <a:gd name="connsiteX2518" fmla="*/ 3872016 w 4953000"/>
              <a:gd name="connsiteY2518" fmla="*/ 663754 h 769442"/>
              <a:gd name="connsiteX2519" fmla="*/ 3832472 w 4953000"/>
              <a:gd name="connsiteY2519" fmla="*/ 667247 h 769442"/>
              <a:gd name="connsiteX2520" fmla="*/ 3798048 w 4953000"/>
              <a:gd name="connsiteY2520" fmla="*/ 653855 h 769442"/>
              <a:gd name="connsiteX2521" fmla="*/ 3803862 w 4953000"/>
              <a:gd name="connsiteY2521" fmla="*/ 662202 h 769442"/>
              <a:gd name="connsiteX2522" fmla="*/ 3793396 w 4953000"/>
              <a:gd name="connsiteY2522" fmla="*/ 667054 h 769442"/>
              <a:gd name="connsiteX2523" fmla="*/ 3781766 w 4953000"/>
              <a:gd name="connsiteY2523" fmla="*/ 678313 h 769442"/>
              <a:gd name="connsiteX2524" fmla="*/ 3775950 w 4953000"/>
              <a:gd name="connsiteY2524" fmla="*/ 681029 h 769442"/>
              <a:gd name="connsiteX2525" fmla="*/ 3767576 w 4953000"/>
              <a:gd name="connsiteY2525" fmla="*/ 672295 h 769442"/>
              <a:gd name="connsiteX2526" fmla="*/ 3753620 w 4953000"/>
              <a:gd name="connsiteY2526" fmla="*/ 657930 h 769442"/>
              <a:gd name="connsiteX2527" fmla="*/ 3752690 w 4953000"/>
              <a:gd name="connsiteY2527" fmla="*/ 659872 h 769442"/>
              <a:gd name="connsiteX2528" fmla="*/ 3751527 w 4953000"/>
              <a:gd name="connsiteY2528" fmla="*/ 662202 h 769442"/>
              <a:gd name="connsiteX2529" fmla="*/ 3740829 w 4953000"/>
              <a:gd name="connsiteY2529" fmla="*/ 663948 h 769442"/>
              <a:gd name="connsiteX2530" fmla="*/ 3740594 w 4953000"/>
              <a:gd name="connsiteY2530" fmla="*/ 662395 h 769442"/>
              <a:gd name="connsiteX2531" fmla="*/ 3728966 w 4953000"/>
              <a:gd name="connsiteY2531" fmla="*/ 658320 h 769442"/>
              <a:gd name="connsiteX2532" fmla="*/ 3721754 w 4953000"/>
              <a:gd name="connsiteY2532" fmla="*/ 660842 h 769442"/>
              <a:gd name="connsiteX2533" fmla="*/ 3724082 w 4953000"/>
              <a:gd name="connsiteY2533" fmla="*/ 666084 h 769442"/>
              <a:gd name="connsiteX2534" fmla="*/ 3732455 w 4953000"/>
              <a:gd name="connsiteY2534" fmla="*/ 673265 h 769442"/>
              <a:gd name="connsiteX2535" fmla="*/ 3714778 w 4953000"/>
              <a:gd name="connsiteY2535" fmla="*/ 669772 h 769442"/>
              <a:gd name="connsiteX2536" fmla="*/ 3709427 w 4953000"/>
              <a:gd name="connsiteY2536" fmla="*/ 668413 h 769442"/>
              <a:gd name="connsiteX2537" fmla="*/ 3693842 w 4953000"/>
              <a:gd name="connsiteY2537" fmla="*/ 667637 h 769442"/>
              <a:gd name="connsiteX2538" fmla="*/ 3683840 w 4953000"/>
              <a:gd name="connsiteY2538" fmla="*/ 668996 h 769442"/>
              <a:gd name="connsiteX2539" fmla="*/ 3678724 w 4953000"/>
              <a:gd name="connsiteY2539" fmla="*/ 673848 h 769442"/>
              <a:gd name="connsiteX2540" fmla="*/ 3680817 w 4953000"/>
              <a:gd name="connsiteY2540" fmla="*/ 687240 h 769442"/>
              <a:gd name="connsiteX2541" fmla="*/ 3699193 w 4953000"/>
              <a:gd name="connsiteY2541" fmla="*/ 686657 h 769442"/>
              <a:gd name="connsiteX2542" fmla="*/ 3697332 w 4953000"/>
              <a:gd name="connsiteY2542" fmla="*/ 697916 h 769442"/>
              <a:gd name="connsiteX2543" fmla="*/ 3690587 w 4953000"/>
              <a:gd name="connsiteY2543" fmla="*/ 696363 h 769442"/>
              <a:gd name="connsiteX2544" fmla="*/ 3685469 w 4953000"/>
              <a:gd name="connsiteY2544" fmla="*/ 708397 h 769442"/>
              <a:gd name="connsiteX2545" fmla="*/ 3684538 w 4953000"/>
              <a:gd name="connsiteY2545" fmla="*/ 707816 h 769442"/>
              <a:gd name="connsiteX2546" fmla="*/ 3658023 w 4953000"/>
              <a:gd name="connsiteY2546" fmla="*/ 694421 h 769442"/>
              <a:gd name="connsiteX2547" fmla="*/ 3644763 w 4953000"/>
              <a:gd name="connsiteY2547" fmla="*/ 682971 h 769442"/>
              <a:gd name="connsiteX2548" fmla="*/ 3626622 w 4953000"/>
              <a:gd name="connsiteY2548" fmla="*/ 675400 h 769442"/>
              <a:gd name="connsiteX2549" fmla="*/ 3611269 w 4953000"/>
              <a:gd name="connsiteY2549" fmla="*/ 672682 h 769442"/>
              <a:gd name="connsiteX2550" fmla="*/ 3583125 w 4953000"/>
              <a:gd name="connsiteY2550" fmla="*/ 674430 h 769442"/>
              <a:gd name="connsiteX2551" fmla="*/ 3577542 w 4953000"/>
              <a:gd name="connsiteY2551" fmla="*/ 653855 h 769442"/>
              <a:gd name="connsiteX2552" fmla="*/ 3570331 w 4953000"/>
              <a:gd name="connsiteY2552" fmla="*/ 649973 h 769442"/>
              <a:gd name="connsiteX2553" fmla="*/ 3564053 w 4953000"/>
              <a:gd name="connsiteY2553" fmla="*/ 646480 h 769442"/>
              <a:gd name="connsiteX2554" fmla="*/ 3553120 w 4953000"/>
              <a:gd name="connsiteY2554" fmla="*/ 649196 h 769442"/>
              <a:gd name="connsiteX2555" fmla="*/ 3575450 w 4953000"/>
              <a:gd name="connsiteY2555" fmla="*/ 667054 h 769442"/>
              <a:gd name="connsiteX2556" fmla="*/ 3561027 w 4953000"/>
              <a:gd name="connsiteY2556" fmla="*/ 674430 h 769442"/>
              <a:gd name="connsiteX2557" fmla="*/ 3545908 w 4953000"/>
              <a:gd name="connsiteY2557" fmla="*/ 669383 h 769442"/>
              <a:gd name="connsiteX2558" fmla="*/ 3532883 w 4953000"/>
              <a:gd name="connsiteY2558" fmla="*/ 673654 h 769442"/>
              <a:gd name="connsiteX2559" fmla="*/ 3528463 w 4953000"/>
              <a:gd name="connsiteY2559" fmla="*/ 679865 h 769442"/>
              <a:gd name="connsiteX2560" fmla="*/ 3526138 w 4953000"/>
              <a:gd name="connsiteY2560" fmla="*/ 683165 h 769442"/>
              <a:gd name="connsiteX2561" fmla="*/ 3520556 w 4953000"/>
              <a:gd name="connsiteY2561" fmla="*/ 675400 h 769442"/>
              <a:gd name="connsiteX2562" fmla="*/ 3506368 w 4953000"/>
              <a:gd name="connsiteY2562" fmla="*/ 681999 h 769442"/>
              <a:gd name="connsiteX2563" fmla="*/ 3503110 w 4953000"/>
              <a:gd name="connsiteY2563" fmla="*/ 683552 h 769442"/>
              <a:gd name="connsiteX2564" fmla="*/ 3488224 w 4953000"/>
              <a:gd name="connsiteY2564" fmla="*/ 690346 h 769442"/>
              <a:gd name="connsiteX2565" fmla="*/ 3486830 w 4953000"/>
              <a:gd name="connsiteY2565" fmla="*/ 695587 h 769442"/>
              <a:gd name="connsiteX2566" fmla="*/ 3481479 w 4953000"/>
              <a:gd name="connsiteY2566" fmla="*/ 696557 h 769442"/>
              <a:gd name="connsiteX2567" fmla="*/ 3479850 w 4953000"/>
              <a:gd name="connsiteY2567" fmla="*/ 696170 h 769442"/>
              <a:gd name="connsiteX2568" fmla="*/ 3481013 w 4953000"/>
              <a:gd name="connsiteY2568" fmla="*/ 685494 h 769442"/>
              <a:gd name="connsiteX2569" fmla="*/ 3475665 w 4953000"/>
              <a:gd name="connsiteY2569" fmla="*/ 684524 h 769442"/>
              <a:gd name="connsiteX2570" fmla="*/ 3461941 w 4953000"/>
              <a:gd name="connsiteY2570" fmla="*/ 676760 h 769442"/>
              <a:gd name="connsiteX2571" fmla="*/ 3456590 w 4953000"/>
              <a:gd name="connsiteY2571" fmla="*/ 675594 h 769442"/>
              <a:gd name="connsiteX2572" fmla="*/ 3444727 w 4953000"/>
              <a:gd name="connsiteY2572" fmla="*/ 679283 h 769442"/>
              <a:gd name="connsiteX2573" fmla="*/ 3444727 w 4953000"/>
              <a:gd name="connsiteY2573" fmla="*/ 681612 h 769442"/>
              <a:gd name="connsiteX2574" fmla="*/ 3447518 w 4953000"/>
              <a:gd name="connsiteY2574" fmla="*/ 687629 h 769442"/>
              <a:gd name="connsiteX2575" fmla="*/ 3446124 w 4953000"/>
              <a:gd name="connsiteY2575" fmla="*/ 688406 h 769442"/>
              <a:gd name="connsiteX2576" fmla="*/ 3443565 w 4953000"/>
              <a:gd name="connsiteY2576" fmla="*/ 689959 h 769442"/>
              <a:gd name="connsiteX2577" fmla="*/ 3441472 w 4953000"/>
              <a:gd name="connsiteY2577" fmla="*/ 696363 h 769442"/>
              <a:gd name="connsiteX2578" fmla="*/ 3443797 w 4953000"/>
              <a:gd name="connsiteY2578" fmla="*/ 696946 h 769442"/>
              <a:gd name="connsiteX2579" fmla="*/ 3457987 w 4953000"/>
              <a:gd name="connsiteY2579" fmla="*/ 699663 h 769442"/>
              <a:gd name="connsiteX2580" fmla="*/ 3461709 w 4953000"/>
              <a:gd name="connsiteY2580" fmla="*/ 700439 h 769442"/>
              <a:gd name="connsiteX2581" fmla="*/ 3456358 w 4953000"/>
              <a:gd name="connsiteY2581" fmla="*/ 706457 h 769442"/>
              <a:gd name="connsiteX2582" fmla="*/ 3427050 w 4953000"/>
              <a:gd name="connsiteY2582" fmla="*/ 709756 h 769442"/>
              <a:gd name="connsiteX2583" fmla="*/ 3414954 w 4953000"/>
              <a:gd name="connsiteY2583" fmla="*/ 699080 h 769442"/>
              <a:gd name="connsiteX2584" fmla="*/ 3407978 w 4953000"/>
              <a:gd name="connsiteY2584" fmla="*/ 694811 h 769442"/>
              <a:gd name="connsiteX2585" fmla="*/ 3401697 w 4953000"/>
              <a:gd name="connsiteY2585" fmla="*/ 691316 h 769442"/>
              <a:gd name="connsiteX2586" fmla="*/ 3388207 w 4953000"/>
              <a:gd name="connsiteY2586" fmla="*/ 693451 h 769442"/>
              <a:gd name="connsiteX2587" fmla="*/ 3387741 w 4953000"/>
              <a:gd name="connsiteY2587" fmla="*/ 692288 h 769442"/>
              <a:gd name="connsiteX2588" fmla="*/ 3381926 w 4953000"/>
              <a:gd name="connsiteY2588" fmla="*/ 689959 h 769442"/>
              <a:gd name="connsiteX2589" fmla="*/ 3366110 w 4953000"/>
              <a:gd name="connsiteY2589" fmla="*/ 692288 h 769442"/>
              <a:gd name="connsiteX2590" fmla="*/ 3361690 w 4953000"/>
              <a:gd name="connsiteY2590" fmla="*/ 689376 h 769442"/>
              <a:gd name="connsiteX2591" fmla="*/ 3341919 w 4953000"/>
              <a:gd name="connsiteY2591" fmla="*/ 686657 h 769442"/>
              <a:gd name="connsiteX2592" fmla="*/ 3337731 w 4953000"/>
              <a:gd name="connsiteY2592" fmla="*/ 685494 h 769442"/>
              <a:gd name="connsiteX2593" fmla="*/ 3333311 w 4953000"/>
              <a:gd name="connsiteY2593" fmla="*/ 684328 h 769442"/>
              <a:gd name="connsiteX2594" fmla="*/ 3320984 w 4953000"/>
              <a:gd name="connsiteY2594" fmla="*/ 680835 h 769442"/>
              <a:gd name="connsiteX2595" fmla="*/ 3304703 w 4953000"/>
              <a:gd name="connsiteY2595" fmla="*/ 686270 h 769442"/>
              <a:gd name="connsiteX2596" fmla="*/ 3306098 w 4953000"/>
              <a:gd name="connsiteY2596" fmla="*/ 688793 h 769442"/>
              <a:gd name="connsiteX2597" fmla="*/ 3317729 w 4953000"/>
              <a:gd name="connsiteY2597" fmla="*/ 698303 h 769442"/>
              <a:gd name="connsiteX2598" fmla="*/ 3320520 w 4953000"/>
              <a:gd name="connsiteY2598" fmla="*/ 701022 h 769442"/>
              <a:gd name="connsiteX2599" fmla="*/ 3327264 w 4953000"/>
              <a:gd name="connsiteY2599" fmla="*/ 713251 h 769442"/>
              <a:gd name="connsiteX2600" fmla="*/ 3330288 w 4953000"/>
              <a:gd name="connsiteY2600" fmla="*/ 725284 h 769442"/>
              <a:gd name="connsiteX2601" fmla="*/ 3319358 w 4953000"/>
              <a:gd name="connsiteY2601" fmla="*/ 727226 h 769442"/>
              <a:gd name="connsiteX2602" fmla="*/ 3315402 w 4953000"/>
              <a:gd name="connsiteY2602" fmla="*/ 738677 h 769442"/>
              <a:gd name="connsiteX2603" fmla="*/ 3301214 w 4953000"/>
              <a:gd name="connsiteY2603" fmla="*/ 736154 h 769442"/>
              <a:gd name="connsiteX2604" fmla="*/ 3301912 w 4953000"/>
              <a:gd name="connsiteY2604" fmla="*/ 735571 h 769442"/>
              <a:gd name="connsiteX2605" fmla="*/ 3308425 w 4953000"/>
              <a:gd name="connsiteY2605" fmla="*/ 730912 h 769442"/>
              <a:gd name="connsiteX2606" fmla="*/ 3315170 w 4953000"/>
              <a:gd name="connsiteY2606" fmla="*/ 724701 h 769442"/>
              <a:gd name="connsiteX2607" fmla="*/ 3298190 w 4953000"/>
              <a:gd name="connsiteY2607" fmla="*/ 716937 h 769442"/>
              <a:gd name="connsiteX2608" fmla="*/ 3297260 w 4953000"/>
              <a:gd name="connsiteY2608" fmla="*/ 714414 h 769442"/>
              <a:gd name="connsiteX2609" fmla="*/ 3296794 w 4953000"/>
              <a:gd name="connsiteY2609" fmla="*/ 712861 h 769442"/>
              <a:gd name="connsiteX2610" fmla="*/ 3299352 w 4953000"/>
              <a:gd name="connsiteY2610" fmla="*/ 709562 h 769442"/>
              <a:gd name="connsiteX2611" fmla="*/ 3301214 w 4953000"/>
              <a:gd name="connsiteY2611" fmla="*/ 709369 h 769442"/>
              <a:gd name="connsiteX2612" fmla="*/ 3311680 w 4953000"/>
              <a:gd name="connsiteY2612" fmla="*/ 710922 h 769442"/>
              <a:gd name="connsiteX2613" fmla="*/ 3307028 w 4953000"/>
              <a:gd name="connsiteY2613" fmla="*/ 704127 h 769442"/>
              <a:gd name="connsiteX2614" fmla="*/ 3294468 w 4953000"/>
              <a:gd name="connsiteY2614" fmla="*/ 699663 h 769442"/>
              <a:gd name="connsiteX2615" fmla="*/ 3274464 w 4953000"/>
              <a:gd name="connsiteY2615" fmla="*/ 704127 h 769442"/>
              <a:gd name="connsiteX2616" fmla="*/ 3275628 w 4953000"/>
              <a:gd name="connsiteY2616" fmla="*/ 715967 h 769442"/>
              <a:gd name="connsiteX2617" fmla="*/ 3280512 w 4953000"/>
              <a:gd name="connsiteY2617" fmla="*/ 719462 h 769442"/>
              <a:gd name="connsiteX2618" fmla="*/ 3294700 w 4953000"/>
              <a:gd name="connsiteY2618" fmla="*/ 727030 h 769442"/>
              <a:gd name="connsiteX2619" fmla="*/ 3279582 w 4953000"/>
              <a:gd name="connsiteY2619" fmla="*/ 732272 h 769442"/>
              <a:gd name="connsiteX2620" fmla="*/ 3268186 w 4953000"/>
              <a:gd name="connsiteY2620" fmla="*/ 732661 h 769442"/>
              <a:gd name="connsiteX2621" fmla="*/ 3266788 w 4953000"/>
              <a:gd name="connsiteY2621" fmla="*/ 747217 h 769442"/>
              <a:gd name="connsiteX2622" fmla="*/ 3262368 w 4953000"/>
              <a:gd name="connsiteY2622" fmla="*/ 738872 h 769442"/>
              <a:gd name="connsiteX2623" fmla="*/ 3259114 w 4953000"/>
              <a:gd name="connsiteY2623" fmla="*/ 735960 h 769442"/>
              <a:gd name="connsiteX2624" fmla="*/ 3259346 w 4953000"/>
              <a:gd name="connsiteY2624" fmla="*/ 725284 h 769442"/>
              <a:gd name="connsiteX2625" fmla="*/ 3267487 w 4953000"/>
              <a:gd name="connsiteY2625" fmla="*/ 706457 h 769442"/>
              <a:gd name="connsiteX2626" fmla="*/ 3265858 w 4953000"/>
              <a:gd name="connsiteY2626" fmla="*/ 703351 h 769442"/>
              <a:gd name="connsiteX2627" fmla="*/ 3261206 w 4953000"/>
              <a:gd name="connsiteY2627" fmla="*/ 692869 h 769442"/>
              <a:gd name="connsiteX2628" fmla="*/ 3250273 w 4953000"/>
              <a:gd name="connsiteY2628" fmla="*/ 673654 h 769442"/>
              <a:gd name="connsiteX2629" fmla="*/ 3248647 w 4953000"/>
              <a:gd name="connsiteY2629" fmla="*/ 685881 h 769442"/>
              <a:gd name="connsiteX2630" fmla="*/ 3242134 w 4953000"/>
              <a:gd name="connsiteY2630" fmla="*/ 690346 h 769442"/>
              <a:gd name="connsiteX2631" fmla="*/ 3233992 w 4953000"/>
              <a:gd name="connsiteY2631" fmla="*/ 692092 h 769442"/>
              <a:gd name="connsiteX2632" fmla="*/ 3235155 w 4953000"/>
              <a:gd name="connsiteY2632" fmla="*/ 686464 h 769442"/>
              <a:gd name="connsiteX2633" fmla="*/ 3232596 w 4953000"/>
              <a:gd name="connsiteY2633" fmla="*/ 679670 h 769442"/>
              <a:gd name="connsiteX2634" fmla="*/ 3228410 w 4953000"/>
              <a:gd name="connsiteY2634" fmla="*/ 677923 h 769442"/>
              <a:gd name="connsiteX2635" fmla="*/ 3203521 w 4953000"/>
              <a:gd name="connsiteY2635" fmla="*/ 675207 h 769442"/>
              <a:gd name="connsiteX2636" fmla="*/ 3201660 w 4953000"/>
              <a:gd name="connsiteY2636" fmla="*/ 683358 h 769442"/>
              <a:gd name="connsiteX2637" fmla="*/ 3200498 w 4953000"/>
              <a:gd name="connsiteY2637" fmla="*/ 688017 h 769442"/>
              <a:gd name="connsiteX2638" fmla="*/ 3177006 w 4953000"/>
              <a:gd name="connsiteY2638" fmla="*/ 694617 h 769442"/>
              <a:gd name="connsiteX2639" fmla="*/ 3183052 w 4953000"/>
              <a:gd name="connsiteY2639" fmla="*/ 687047 h 769442"/>
              <a:gd name="connsiteX2640" fmla="*/ 3190264 w 4953000"/>
              <a:gd name="connsiteY2640" fmla="*/ 677923 h 769442"/>
              <a:gd name="connsiteX2641" fmla="*/ 3163746 w 4953000"/>
              <a:gd name="connsiteY2641" fmla="*/ 668996 h 769442"/>
              <a:gd name="connsiteX2642" fmla="*/ 3170259 w 4953000"/>
              <a:gd name="connsiteY2642" fmla="*/ 675400 h 769442"/>
              <a:gd name="connsiteX2643" fmla="*/ 3171656 w 4953000"/>
              <a:gd name="connsiteY2643" fmla="*/ 682388 h 769442"/>
              <a:gd name="connsiteX2644" fmla="*/ 3153978 w 4953000"/>
              <a:gd name="connsiteY2644" fmla="*/ 694421 h 769442"/>
              <a:gd name="connsiteX2645" fmla="*/ 3140022 w 4953000"/>
              <a:gd name="connsiteY2645" fmla="*/ 696363 h 769442"/>
              <a:gd name="connsiteX2646" fmla="*/ 3107226 w 4953000"/>
              <a:gd name="connsiteY2646" fmla="*/ 696751 h 769442"/>
              <a:gd name="connsiteX2647" fmla="*/ 3096293 w 4953000"/>
              <a:gd name="connsiteY2647" fmla="*/ 697916 h 769442"/>
              <a:gd name="connsiteX2648" fmla="*/ 3098618 w 4953000"/>
              <a:gd name="connsiteY2648" fmla="*/ 709173 h 769442"/>
              <a:gd name="connsiteX2649" fmla="*/ 3086989 w 4953000"/>
              <a:gd name="connsiteY2649" fmla="*/ 704904 h 769442"/>
              <a:gd name="connsiteX2650" fmla="*/ 3070010 w 4953000"/>
              <a:gd name="connsiteY2650" fmla="*/ 701798 h 769442"/>
              <a:gd name="connsiteX2651" fmla="*/ 3052564 w 4953000"/>
              <a:gd name="connsiteY2651" fmla="*/ 707427 h 769442"/>
              <a:gd name="connsiteX2652" fmla="*/ 3047912 w 4953000"/>
              <a:gd name="connsiteY2652" fmla="*/ 700439 h 769442"/>
              <a:gd name="connsiteX2653" fmla="*/ 3042562 w 4953000"/>
              <a:gd name="connsiteY2653" fmla="*/ 692675 h 769442"/>
              <a:gd name="connsiteX2654" fmla="*/ 3027676 w 4953000"/>
              <a:gd name="connsiteY2654" fmla="*/ 695393 h 769442"/>
              <a:gd name="connsiteX2655" fmla="*/ 3019534 w 4953000"/>
              <a:gd name="connsiteY2655" fmla="*/ 683552 h 769442"/>
              <a:gd name="connsiteX2656" fmla="*/ 3028838 w 4953000"/>
              <a:gd name="connsiteY2656" fmla="*/ 682582 h 769442"/>
              <a:gd name="connsiteX2657" fmla="*/ 3041168 w 4953000"/>
              <a:gd name="connsiteY2657" fmla="*/ 684524 h 769442"/>
              <a:gd name="connsiteX2658" fmla="*/ 3041400 w 4953000"/>
              <a:gd name="connsiteY2658" fmla="*/ 682775 h 769442"/>
              <a:gd name="connsiteX2659" fmla="*/ 3028606 w 4953000"/>
              <a:gd name="connsiteY2659" fmla="*/ 670742 h 769442"/>
              <a:gd name="connsiteX2660" fmla="*/ 3020232 w 4953000"/>
              <a:gd name="connsiteY2660" fmla="*/ 669189 h 769442"/>
              <a:gd name="connsiteX2661" fmla="*/ 3014882 w 4953000"/>
              <a:gd name="connsiteY2661" fmla="*/ 653661 h 769442"/>
              <a:gd name="connsiteX2662" fmla="*/ 3012325 w 4953000"/>
              <a:gd name="connsiteY2662" fmla="*/ 642015 h 769442"/>
              <a:gd name="connsiteX2663" fmla="*/ 2999065 w 4953000"/>
              <a:gd name="connsiteY2663" fmla="*/ 632505 h 769442"/>
              <a:gd name="connsiteX2664" fmla="*/ 2984645 w 4953000"/>
              <a:gd name="connsiteY2664" fmla="*/ 638520 h 769442"/>
              <a:gd name="connsiteX2665" fmla="*/ 2974411 w 4953000"/>
              <a:gd name="connsiteY2665" fmla="*/ 639492 h 769442"/>
              <a:gd name="connsiteX2666" fmla="*/ 2973014 w 4953000"/>
              <a:gd name="connsiteY2666" fmla="*/ 634057 h 769442"/>
              <a:gd name="connsiteX2667" fmla="*/ 2973944 w 4953000"/>
              <a:gd name="connsiteY2667" fmla="*/ 632116 h 769442"/>
              <a:gd name="connsiteX2668" fmla="*/ 2958826 w 4953000"/>
              <a:gd name="connsiteY2668" fmla="*/ 634445 h 769442"/>
              <a:gd name="connsiteX2669" fmla="*/ 2953942 w 4953000"/>
              <a:gd name="connsiteY2669" fmla="*/ 640269 h 769442"/>
              <a:gd name="connsiteX2670" fmla="*/ 2953942 w 4953000"/>
              <a:gd name="connsiteY2670" fmla="*/ 646674 h 769442"/>
              <a:gd name="connsiteX2671" fmla="*/ 2967432 w 4953000"/>
              <a:gd name="connsiteY2671" fmla="*/ 655601 h 769442"/>
              <a:gd name="connsiteX2672" fmla="*/ 2981622 w 4953000"/>
              <a:gd name="connsiteY2672" fmla="*/ 654244 h 769442"/>
              <a:gd name="connsiteX2673" fmla="*/ 2985344 w 4953000"/>
              <a:gd name="connsiteY2673" fmla="*/ 652691 h 769442"/>
              <a:gd name="connsiteX2674" fmla="*/ 2997671 w 4953000"/>
              <a:gd name="connsiteY2674" fmla="*/ 661425 h 769442"/>
              <a:gd name="connsiteX2675" fmla="*/ 2979993 w 4953000"/>
              <a:gd name="connsiteY2675" fmla="*/ 670548 h 769442"/>
              <a:gd name="connsiteX2676" fmla="*/ 2953244 w 4953000"/>
              <a:gd name="connsiteY2676" fmla="*/ 658902 h 769442"/>
              <a:gd name="connsiteX2677" fmla="*/ 2945800 w 4953000"/>
              <a:gd name="connsiteY2677" fmla="*/ 655020 h 769442"/>
              <a:gd name="connsiteX2678" fmla="*/ 2929517 w 4953000"/>
              <a:gd name="connsiteY2678" fmla="*/ 655601 h 769442"/>
              <a:gd name="connsiteX2679" fmla="*/ 2926494 w 4953000"/>
              <a:gd name="connsiteY2679" fmla="*/ 671325 h 769442"/>
              <a:gd name="connsiteX2680" fmla="*/ 2941148 w 4953000"/>
              <a:gd name="connsiteY2680" fmla="*/ 672488 h 769442"/>
              <a:gd name="connsiteX2681" fmla="*/ 2946499 w 4953000"/>
              <a:gd name="connsiteY2681" fmla="*/ 666666 h 769442"/>
              <a:gd name="connsiteX2682" fmla="*/ 2954640 w 4953000"/>
              <a:gd name="connsiteY2682" fmla="*/ 672878 h 769442"/>
              <a:gd name="connsiteX2683" fmla="*/ 2959988 w 4953000"/>
              <a:gd name="connsiteY2683" fmla="*/ 678117 h 769442"/>
              <a:gd name="connsiteX2684" fmla="*/ 2979295 w 4953000"/>
              <a:gd name="connsiteY2684" fmla="*/ 674818 h 769442"/>
              <a:gd name="connsiteX2685" fmla="*/ 2984645 w 4953000"/>
              <a:gd name="connsiteY2685" fmla="*/ 680252 h 769442"/>
              <a:gd name="connsiteX2686" fmla="*/ 2985344 w 4953000"/>
              <a:gd name="connsiteY2686" fmla="*/ 682971 h 769442"/>
              <a:gd name="connsiteX2687" fmla="*/ 2989761 w 4953000"/>
              <a:gd name="connsiteY2687" fmla="*/ 697527 h 769442"/>
              <a:gd name="connsiteX2688" fmla="*/ 2951383 w 4953000"/>
              <a:gd name="connsiteY2688" fmla="*/ 707816 h 769442"/>
              <a:gd name="connsiteX2689" fmla="*/ 2940450 w 4953000"/>
              <a:gd name="connsiteY2689" fmla="*/ 695781 h 769442"/>
              <a:gd name="connsiteX2690" fmla="*/ 2939056 w 4953000"/>
              <a:gd name="connsiteY2690" fmla="*/ 696557 h 769442"/>
              <a:gd name="connsiteX2691" fmla="*/ 2920680 w 4953000"/>
              <a:gd name="connsiteY2691" fmla="*/ 705291 h 769442"/>
              <a:gd name="connsiteX2692" fmla="*/ 2879510 w 4953000"/>
              <a:gd name="connsiteY2692" fmla="*/ 697723 h 769442"/>
              <a:gd name="connsiteX2693" fmla="*/ 2865322 w 4953000"/>
              <a:gd name="connsiteY2693" fmla="*/ 696170 h 769442"/>
              <a:gd name="connsiteX2694" fmla="*/ 2850436 w 4953000"/>
              <a:gd name="connsiteY2694" fmla="*/ 710532 h 769442"/>
              <a:gd name="connsiteX2695" fmla="*/ 2820428 w 4953000"/>
              <a:gd name="connsiteY2695" fmla="*/ 725673 h 769442"/>
              <a:gd name="connsiteX2696" fmla="*/ 2811359 w 4953000"/>
              <a:gd name="connsiteY2696" fmla="*/ 726450 h 769442"/>
              <a:gd name="connsiteX2697" fmla="*/ 2796006 w 4953000"/>
              <a:gd name="connsiteY2697" fmla="*/ 727613 h 769442"/>
              <a:gd name="connsiteX2698" fmla="*/ 2784377 w 4953000"/>
              <a:gd name="connsiteY2698" fmla="*/ 698693 h 769442"/>
              <a:gd name="connsiteX2699" fmla="*/ 2774143 w 4953000"/>
              <a:gd name="connsiteY2699" fmla="*/ 696557 h 769442"/>
              <a:gd name="connsiteX2700" fmla="*/ 2759022 w 4953000"/>
              <a:gd name="connsiteY2700" fmla="*/ 699856 h 769442"/>
              <a:gd name="connsiteX2701" fmla="*/ 2758092 w 4953000"/>
              <a:gd name="connsiteY2701" fmla="*/ 702962 h 769442"/>
              <a:gd name="connsiteX2702" fmla="*/ 2741579 w 4953000"/>
              <a:gd name="connsiteY2702" fmla="*/ 702575 h 769442"/>
              <a:gd name="connsiteX2703" fmla="*/ 2691569 w 4953000"/>
              <a:gd name="connsiteY2703" fmla="*/ 695198 h 769442"/>
              <a:gd name="connsiteX2704" fmla="*/ 2690407 w 4953000"/>
              <a:gd name="connsiteY2704" fmla="*/ 699856 h 769442"/>
              <a:gd name="connsiteX2705" fmla="*/ 2703432 w 4953000"/>
              <a:gd name="connsiteY2705" fmla="*/ 704710 h 769442"/>
              <a:gd name="connsiteX2706" fmla="*/ 2705291 w 4953000"/>
              <a:gd name="connsiteY2706" fmla="*/ 705097 h 769442"/>
              <a:gd name="connsiteX2707" fmla="*/ 2704827 w 4953000"/>
              <a:gd name="connsiteY2707" fmla="*/ 708203 h 769442"/>
              <a:gd name="connsiteX2708" fmla="*/ 2699943 w 4953000"/>
              <a:gd name="connsiteY2708" fmla="*/ 716937 h 769442"/>
              <a:gd name="connsiteX2709" fmla="*/ 2695755 w 4953000"/>
              <a:gd name="connsiteY2709" fmla="*/ 727420 h 769442"/>
              <a:gd name="connsiteX2710" fmla="*/ 2689940 w 4953000"/>
              <a:gd name="connsiteY2710" fmla="*/ 725867 h 769442"/>
              <a:gd name="connsiteX2711" fmla="*/ 2684126 w 4953000"/>
              <a:gd name="connsiteY2711" fmla="*/ 720238 h 769442"/>
              <a:gd name="connsiteX2712" fmla="*/ 2685056 w 4953000"/>
              <a:gd name="connsiteY2712" fmla="*/ 710145 h 769442"/>
              <a:gd name="connsiteX2713" fmla="*/ 2665286 w 4953000"/>
              <a:gd name="connsiteY2713" fmla="*/ 717326 h 769442"/>
              <a:gd name="connsiteX2714" fmla="*/ 2658307 w 4953000"/>
              <a:gd name="connsiteY2714" fmla="*/ 722372 h 769442"/>
              <a:gd name="connsiteX2715" fmla="*/ 2660400 w 4953000"/>
              <a:gd name="connsiteY2715" fmla="*/ 712085 h 769442"/>
              <a:gd name="connsiteX2716" fmla="*/ 2673892 w 4953000"/>
              <a:gd name="connsiteY2716" fmla="*/ 698303 h 769442"/>
              <a:gd name="connsiteX2717" fmla="*/ 2663657 w 4953000"/>
              <a:gd name="connsiteY2717" fmla="*/ 702768 h 769442"/>
              <a:gd name="connsiteX2718" fmla="*/ 2657376 w 4953000"/>
              <a:gd name="connsiteY2718" fmla="*/ 702575 h 769442"/>
              <a:gd name="connsiteX2719" fmla="*/ 2643188 w 4953000"/>
              <a:gd name="connsiteY2719" fmla="*/ 695198 h 769442"/>
              <a:gd name="connsiteX2720" fmla="*/ 2638304 w 4953000"/>
              <a:gd name="connsiteY2720" fmla="*/ 700052 h 769442"/>
              <a:gd name="connsiteX2721" fmla="*/ 2613648 w 4953000"/>
              <a:gd name="connsiteY2721" fmla="*/ 699276 h 769442"/>
              <a:gd name="connsiteX2722" fmla="*/ 2612251 w 4953000"/>
              <a:gd name="connsiteY2722" fmla="*/ 712861 h 769442"/>
              <a:gd name="connsiteX2723" fmla="*/ 2607135 w 4953000"/>
              <a:gd name="connsiteY2723" fmla="*/ 706068 h 769442"/>
              <a:gd name="connsiteX2724" fmla="*/ 2607601 w 4953000"/>
              <a:gd name="connsiteY2724" fmla="*/ 702575 h 769442"/>
              <a:gd name="connsiteX2725" fmla="*/ 2608297 w 4953000"/>
              <a:gd name="connsiteY2725" fmla="*/ 696363 h 769442"/>
              <a:gd name="connsiteX2726" fmla="*/ 2597599 w 4953000"/>
              <a:gd name="connsiteY2726" fmla="*/ 688987 h 769442"/>
              <a:gd name="connsiteX2727" fmla="*/ 2595272 w 4953000"/>
              <a:gd name="connsiteY2727" fmla="*/ 684135 h 769442"/>
              <a:gd name="connsiteX2728" fmla="*/ 2582712 w 4953000"/>
              <a:gd name="connsiteY2728" fmla="*/ 687629 h 769442"/>
              <a:gd name="connsiteX2729" fmla="*/ 2570385 w 4953000"/>
              <a:gd name="connsiteY2729" fmla="*/ 695781 h 769442"/>
              <a:gd name="connsiteX2730" fmla="*/ 2544798 w 4953000"/>
              <a:gd name="connsiteY2730" fmla="*/ 692092 h 769442"/>
              <a:gd name="connsiteX2731" fmla="*/ 2553172 w 4953000"/>
              <a:gd name="connsiteY2731" fmla="*/ 688017 h 769442"/>
              <a:gd name="connsiteX2732" fmla="*/ 2568058 w 4953000"/>
              <a:gd name="connsiteY2732" fmla="*/ 681805 h 769442"/>
              <a:gd name="connsiteX2733" fmla="*/ 2569455 w 4953000"/>
              <a:gd name="connsiteY2733" fmla="*/ 681029 h 769442"/>
              <a:gd name="connsiteX2734" fmla="*/ 2561081 w 4953000"/>
              <a:gd name="connsiteY2734" fmla="*/ 664918 h 769442"/>
              <a:gd name="connsiteX2735" fmla="*/ 2552940 w 4953000"/>
              <a:gd name="connsiteY2735" fmla="*/ 661619 h 769442"/>
              <a:gd name="connsiteX2736" fmla="*/ 2529912 w 4953000"/>
              <a:gd name="connsiteY2736" fmla="*/ 653272 h 769442"/>
              <a:gd name="connsiteX2737" fmla="*/ 2513863 w 4953000"/>
              <a:gd name="connsiteY2737" fmla="*/ 639103 h 769442"/>
              <a:gd name="connsiteX2738" fmla="*/ 2512700 w 4953000"/>
              <a:gd name="connsiteY2738" fmla="*/ 637744 h 769442"/>
              <a:gd name="connsiteX2739" fmla="*/ 2518515 w 4953000"/>
              <a:gd name="connsiteY2739" fmla="*/ 635415 h 769442"/>
              <a:gd name="connsiteX2740" fmla="*/ 2520608 w 4953000"/>
              <a:gd name="connsiteY2740" fmla="*/ 635221 h 769442"/>
              <a:gd name="connsiteX2741" fmla="*/ 2529912 w 4953000"/>
              <a:gd name="connsiteY2741" fmla="*/ 634251 h 769442"/>
              <a:gd name="connsiteX2742" fmla="*/ 2550612 w 4953000"/>
              <a:gd name="connsiteY2742" fmla="*/ 622992 h 769442"/>
              <a:gd name="connsiteX2743" fmla="*/ 2556893 w 4953000"/>
              <a:gd name="connsiteY2743" fmla="*/ 605135 h 769442"/>
              <a:gd name="connsiteX2744" fmla="*/ 2566896 w 4953000"/>
              <a:gd name="connsiteY2744" fmla="*/ 611346 h 769442"/>
              <a:gd name="connsiteX2745" fmla="*/ 2574339 w 4953000"/>
              <a:gd name="connsiteY2745" fmla="*/ 610570 h 769442"/>
              <a:gd name="connsiteX2746" fmla="*/ 2592016 w 4953000"/>
              <a:gd name="connsiteY2746" fmla="*/ 608436 h 769442"/>
              <a:gd name="connsiteX2747" fmla="*/ 2598993 w 4953000"/>
              <a:gd name="connsiteY2747" fmla="*/ 615811 h 769442"/>
              <a:gd name="connsiteX2748" fmla="*/ 2592715 w 4953000"/>
              <a:gd name="connsiteY2748" fmla="*/ 597954 h 769442"/>
              <a:gd name="connsiteX2749" fmla="*/ 2573640 w 4953000"/>
              <a:gd name="connsiteY2749" fmla="*/ 593295 h 769442"/>
              <a:gd name="connsiteX2750" fmla="*/ 2546195 w 4953000"/>
              <a:gd name="connsiteY2750" fmla="*/ 588250 h 769442"/>
              <a:gd name="connsiteX2751" fmla="*/ 2524329 w 4953000"/>
              <a:gd name="connsiteY2751" fmla="*/ 603001 h 769442"/>
              <a:gd name="connsiteX2752" fmla="*/ 2525028 w 4953000"/>
              <a:gd name="connsiteY2752" fmla="*/ 595624 h 769442"/>
              <a:gd name="connsiteX2753" fmla="*/ 2525260 w 4953000"/>
              <a:gd name="connsiteY2753" fmla="*/ 593684 h 769442"/>
              <a:gd name="connsiteX2754" fmla="*/ 2525492 w 4953000"/>
              <a:gd name="connsiteY2754" fmla="*/ 585338 h 769442"/>
              <a:gd name="connsiteX2755" fmla="*/ 2538053 w 4953000"/>
              <a:gd name="connsiteY2755" fmla="*/ 573885 h 769442"/>
              <a:gd name="connsiteX2756" fmla="*/ 2534097 w 4953000"/>
              <a:gd name="connsiteY2756" fmla="*/ 573302 h 769442"/>
              <a:gd name="connsiteX2757" fmla="*/ 2528282 w 4953000"/>
              <a:gd name="connsiteY2757" fmla="*/ 568644 h 769442"/>
              <a:gd name="connsiteX2758" fmla="*/ 2535262 w 4953000"/>
              <a:gd name="connsiteY2758" fmla="*/ 563405 h 769442"/>
              <a:gd name="connsiteX2759" fmla="*/ 2512234 w 4953000"/>
              <a:gd name="connsiteY2759" fmla="*/ 550593 h 769442"/>
              <a:gd name="connsiteX2760" fmla="*/ 2502000 w 4953000"/>
              <a:gd name="connsiteY2760" fmla="*/ 553116 h 769442"/>
              <a:gd name="connsiteX2761" fmla="*/ 2498046 w 4953000"/>
              <a:gd name="connsiteY2761" fmla="*/ 554088 h 769442"/>
              <a:gd name="connsiteX2762" fmla="*/ 2499440 w 4953000"/>
              <a:gd name="connsiteY2762" fmla="*/ 561076 h 769442"/>
              <a:gd name="connsiteX2763" fmla="*/ 2505022 w 4953000"/>
              <a:gd name="connsiteY2763" fmla="*/ 559716 h 769442"/>
              <a:gd name="connsiteX2764" fmla="*/ 2506652 w 4953000"/>
              <a:gd name="connsiteY2764" fmla="*/ 559327 h 769442"/>
              <a:gd name="connsiteX2765" fmla="*/ 2513631 w 4953000"/>
              <a:gd name="connsiteY2765" fmla="*/ 570003 h 769442"/>
              <a:gd name="connsiteX2766" fmla="*/ 2509674 w 4953000"/>
              <a:gd name="connsiteY2766" fmla="*/ 591160 h 769442"/>
              <a:gd name="connsiteX2767" fmla="*/ 2475018 w 4953000"/>
              <a:gd name="connsiteY2767" fmla="*/ 592132 h 769442"/>
              <a:gd name="connsiteX2768" fmla="*/ 2460364 w 4953000"/>
              <a:gd name="connsiteY2768" fmla="*/ 585531 h 769442"/>
              <a:gd name="connsiteX2769" fmla="*/ 2450596 w 4953000"/>
              <a:gd name="connsiteY2769" fmla="*/ 588054 h 769442"/>
              <a:gd name="connsiteX2770" fmla="*/ 2449430 w 4953000"/>
              <a:gd name="connsiteY2770" fmla="*/ 589996 h 769442"/>
              <a:gd name="connsiteX2771" fmla="*/ 2444546 w 4953000"/>
              <a:gd name="connsiteY2771" fmla="*/ 599313 h 769442"/>
              <a:gd name="connsiteX2772" fmla="*/ 2413380 w 4953000"/>
              <a:gd name="connsiteY2772" fmla="*/ 589802 h 769442"/>
              <a:gd name="connsiteX2773" fmla="*/ 2432686 w 4953000"/>
              <a:gd name="connsiteY2773" fmla="*/ 587473 h 769442"/>
              <a:gd name="connsiteX2774" fmla="*/ 2431988 w 4953000"/>
              <a:gd name="connsiteY2774" fmla="*/ 592325 h 769442"/>
              <a:gd name="connsiteX2775" fmla="*/ 2437103 w 4953000"/>
              <a:gd name="connsiteY2775" fmla="*/ 593878 h 769442"/>
              <a:gd name="connsiteX2776" fmla="*/ 2442222 w 4953000"/>
              <a:gd name="connsiteY2776" fmla="*/ 592519 h 769442"/>
              <a:gd name="connsiteX2777" fmla="*/ 2443616 w 4953000"/>
              <a:gd name="connsiteY2777" fmla="*/ 580096 h 769442"/>
              <a:gd name="connsiteX2778" fmla="*/ 2450129 w 4953000"/>
              <a:gd name="connsiteY2778" fmla="*/ 572332 h 769442"/>
              <a:gd name="connsiteX2779" fmla="*/ 2452456 w 4953000"/>
              <a:gd name="connsiteY2779" fmla="*/ 572139 h 769442"/>
              <a:gd name="connsiteX2780" fmla="*/ 2449430 w 4953000"/>
              <a:gd name="connsiteY2780" fmla="*/ 564762 h 769442"/>
              <a:gd name="connsiteX2781" fmla="*/ 2445944 w 4953000"/>
              <a:gd name="connsiteY2781" fmla="*/ 563985 h 769442"/>
              <a:gd name="connsiteX2782" fmla="*/ 2443152 w 4953000"/>
              <a:gd name="connsiteY2782" fmla="*/ 563405 h 769442"/>
              <a:gd name="connsiteX2783" fmla="*/ 2439894 w 4953000"/>
              <a:gd name="connsiteY2783" fmla="*/ 547487 h 769442"/>
              <a:gd name="connsiteX2784" fmla="*/ 2454085 w 4953000"/>
              <a:gd name="connsiteY2784" fmla="*/ 545935 h 769442"/>
              <a:gd name="connsiteX2785" fmla="*/ 2455016 w 4953000"/>
              <a:gd name="connsiteY2785" fmla="*/ 545935 h 769442"/>
              <a:gd name="connsiteX2786" fmla="*/ 2450828 w 4953000"/>
              <a:gd name="connsiteY2786" fmla="*/ 540500 h 769442"/>
              <a:gd name="connsiteX2787" fmla="*/ 2449198 w 4953000"/>
              <a:gd name="connsiteY2787" fmla="*/ 541276 h 769442"/>
              <a:gd name="connsiteX2788" fmla="*/ 2436408 w 4953000"/>
              <a:gd name="connsiteY2788" fmla="*/ 547100 h 769442"/>
              <a:gd name="connsiteX2789" fmla="*/ 2425938 w 4953000"/>
              <a:gd name="connsiteY2789" fmla="*/ 537977 h 769442"/>
              <a:gd name="connsiteX2790" fmla="*/ 2411052 w 4953000"/>
              <a:gd name="connsiteY2790" fmla="*/ 547294 h 769442"/>
              <a:gd name="connsiteX2791" fmla="*/ 2399655 w 4953000"/>
              <a:gd name="connsiteY2791" fmla="*/ 568063 h 769442"/>
              <a:gd name="connsiteX2792" fmla="*/ 2408496 w 4953000"/>
              <a:gd name="connsiteY2792" fmla="*/ 574468 h 769442"/>
              <a:gd name="connsiteX2793" fmla="*/ 2406634 w 4953000"/>
              <a:gd name="connsiteY2793" fmla="*/ 599896 h 769442"/>
              <a:gd name="connsiteX2794" fmla="*/ 2440825 w 4953000"/>
              <a:gd name="connsiteY2794" fmla="*/ 622022 h 769442"/>
              <a:gd name="connsiteX2795" fmla="*/ 2418962 w 4953000"/>
              <a:gd name="connsiteY2795" fmla="*/ 621440 h 769442"/>
              <a:gd name="connsiteX2796" fmla="*/ 2418032 w 4953000"/>
              <a:gd name="connsiteY2796" fmla="*/ 618140 h 769442"/>
              <a:gd name="connsiteX2797" fmla="*/ 2414310 w 4953000"/>
              <a:gd name="connsiteY2797" fmla="*/ 611153 h 769442"/>
              <a:gd name="connsiteX2798" fmla="*/ 2405006 w 4953000"/>
              <a:gd name="connsiteY2798" fmla="*/ 616587 h 769442"/>
              <a:gd name="connsiteX2799" fmla="*/ 2397096 w 4953000"/>
              <a:gd name="connsiteY2799" fmla="*/ 616005 h 769442"/>
              <a:gd name="connsiteX2800" fmla="*/ 2386398 w 4953000"/>
              <a:gd name="connsiteY2800" fmla="*/ 621635 h 769442"/>
              <a:gd name="connsiteX2801" fmla="*/ 2386630 w 4953000"/>
              <a:gd name="connsiteY2801" fmla="*/ 625711 h 769442"/>
              <a:gd name="connsiteX2802" fmla="*/ 2393142 w 4953000"/>
              <a:gd name="connsiteY2802" fmla="*/ 629203 h 769442"/>
              <a:gd name="connsiteX2803" fmla="*/ 2400354 w 4953000"/>
              <a:gd name="connsiteY2803" fmla="*/ 649003 h 769442"/>
              <a:gd name="connsiteX2804" fmla="*/ 2399423 w 4953000"/>
              <a:gd name="connsiteY2804" fmla="*/ 654631 h 769442"/>
              <a:gd name="connsiteX2805" fmla="*/ 2405704 w 4953000"/>
              <a:gd name="connsiteY2805" fmla="*/ 657543 h 769442"/>
              <a:gd name="connsiteX2806" fmla="*/ 2408727 w 4953000"/>
              <a:gd name="connsiteY2806" fmla="*/ 652885 h 769442"/>
              <a:gd name="connsiteX2807" fmla="*/ 2407797 w 4953000"/>
              <a:gd name="connsiteY2807" fmla="*/ 649586 h 769442"/>
              <a:gd name="connsiteX2808" fmla="*/ 2423382 w 4953000"/>
              <a:gd name="connsiteY2808" fmla="*/ 640656 h 769442"/>
              <a:gd name="connsiteX2809" fmla="*/ 2441755 w 4953000"/>
              <a:gd name="connsiteY2809" fmla="*/ 638133 h 769442"/>
              <a:gd name="connsiteX2810" fmla="*/ 2442222 w 4953000"/>
              <a:gd name="connsiteY2810" fmla="*/ 631922 h 769442"/>
              <a:gd name="connsiteX2811" fmla="*/ 2443152 w 4953000"/>
              <a:gd name="connsiteY2811" fmla="*/ 632309 h 769442"/>
              <a:gd name="connsiteX2812" fmla="*/ 2449897 w 4953000"/>
              <a:gd name="connsiteY2812" fmla="*/ 635027 h 769442"/>
              <a:gd name="connsiteX2813" fmla="*/ 2471762 w 4953000"/>
              <a:gd name="connsiteY2813" fmla="*/ 636774 h 769442"/>
              <a:gd name="connsiteX2814" fmla="*/ 2474786 w 4953000"/>
              <a:gd name="connsiteY2814" fmla="*/ 634057 h 769442"/>
              <a:gd name="connsiteX2815" fmla="*/ 2475716 w 4953000"/>
              <a:gd name="connsiteY2815" fmla="*/ 633281 h 769442"/>
              <a:gd name="connsiteX2816" fmla="*/ 2470366 w 4953000"/>
              <a:gd name="connsiteY2816" fmla="*/ 630369 h 769442"/>
              <a:gd name="connsiteX2817" fmla="*/ 2468273 w 4953000"/>
              <a:gd name="connsiteY2817" fmla="*/ 629980 h 769442"/>
              <a:gd name="connsiteX2818" fmla="*/ 2464317 w 4953000"/>
              <a:gd name="connsiteY2818" fmla="*/ 629203 h 769442"/>
              <a:gd name="connsiteX2819" fmla="*/ 2464784 w 4953000"/>
              <a:gd name="connsiteY2819" fmla="*/ 624158 h 769442"/>
              <a:gd name="connsiteX2820" fmla="*/ 2468737 w 4953000"/>
              <a:gd name="connsiteY2820" fmla="*/ 623381 h 769442"/>
              <a:gd name="connsiteX2821" fmla="*/ 2474088 w 4953000"/>
              <a:gd name="connsiteY2821" fmla="*/ 622216 h 769442"/>
              <a:gd name="connsiteX2822" fmla="*/ 2497814 w 4953000"/>
              <a:gd name="connsiteY2822" fmla="*/ 625517 h 769442"/>
              <a:gd name="connsiteX2823" fmla="*/ 2500138 w 4953000"/>
              <a:gd name="connsiteY2823" fmla="*/ 631728 h 769442"/>
              <a:gd name="connsiteX2824" fmla="*/ 2512466 w 4953000"/>
              <a:gd name="connsiteY2824" fmla="*/ 655990 h 769442"/>
              <a:gd name="connsiteX2825" fmla="*/ 2515956 w 4953000"/>
              <a:gd name="connsiteY2825" fmla="*/ 663172 h 769442"/>
              <a:gd name="connsiteX2826" fmla="*/ 2531308 w 4953000"/>
              <a:gd name="connsiteY2826" fmla="*/ 659483 h 769442"/>
              <a:gd name="connsiteX2827" fmla="*/ 2531772 w 4953000"/>
              <a:gd name="connsiteY2827" fmla="*/ 665307 h 769442"/>
              <a:gd name="connsiteX2828" fmla="*/ 2519909 w 4953000"/>
              <a:gd name="connsiteY2828" fmla="*/ 671325 h 769442"/>
              <a:gd name="connsiteX2829" fmla="*/ 2529680 w 4953000"/>
              <a:gd name="connsiteY2829" fmla="*/ 676177 h 769442"/>
              <a:gd name="connsiteX2830" fmla="*/ 2536891 w 4953000"/>
              <a:gd name="connsiteY2830" fmla="*/ 671906 h 769442"/>
              <a:gd name="connsiteX2831" fmla="*/ 2535494 w 4953000"/>
              <a:gd name="connsiteY2831" fmla="*/ 682195 h 769442"/>
              <a:gd name="connsiteX2832" fmla="*/ 2531540 w 4953000"/>
              <a:gd name="connsiteY2832" fmla="*/ 685105 h 769442"/>
              <a:gd name="connsiteX2833" fmla="*/ 2522004 w 4953000"/>
              <a:gd name="connsiteY2833" fmla="*/ 695004 h 769442"/>
              <a:gd name="connsiteX2834" fmla="*/ 2509674 w 4953000"/>
              <a:gd name="connsiteY2834" fmla="*/ 691899 h 769442"/>
              <a:gd name="connsiteX2835" fmla="*/ 2502000 w 4953000"/>
              <a:gd name="connsiteY2835" fmla="*/ 692288 h 769442"/>
              <a:gd name="connsiteX2836" fmla="*/ 2494556 w 4953000"/>
              <a:gd name="connsiteY2836" fmla="*/ 688017 h 769442"/>
              <a:gd name="connsiteX2837" fmla="*/ 2481530 w 4953000"/>
              <a:gd name="connsiteY2837" fmla="*/ 672295 h 769442"/>
              <a:gd name="connsiteX2838" fmla="*/ 2478972 w 4953000"/>
              <a:gd name="connsiteY2838" fmla="*/ 681805 h 769442"/>
              <a:gd name="connsiteX2839" fmla="*/ 2468273 w 4953000"/>
              <a:gd name="connsiteY2839" fmla="*/ 685300 h 769442"/>
              <a:gd name="connsiteX2840" fmla="*/ 2466412 w 4953000"/>
              <a:gd name="connsiteY2840" fmla="*/ 685688 h 769442"/>
              <a:gd name="connsiteX2841" fmla="*/ 2461760 w 4953000"/>
              <a:gd name="connsiteY2841" fmla="*/ 687434 h 769442"/>
              <a:gd name="connsiteX2842" fmla="*/ 2450364 w 4953000"/>
              <a:gd name="connsiteY2842" fmla="*/ 687240 h 769442"/>
              <a:gd name="connsiteX2843" fmla="*/ 2448502 w 4953000"/>
              <a:gd name="connsiteY2843" fmla="*/ 681612 h 769442"/>
              <a:gd name="connsiteX2844" fmla="*/ 2437103 w 4953000"/>
              <a:gd name="connsiteY2844" fmla="*/ 674624 h 769442"/>
              <a:gd name="connsiteX2845" fmla="*/ 2422452 w 4953000"/>
              <a:gd name="connsiteY2845" fmla="*/ 670548 h 769442"/>
              <a:gd name="connsiteX2846" fmla="*/ 2414078 w 4953000"/>
              <a:gd name="connsiteY2846" fmla="*/ 671712 h 769442"/>
              <a:gd name="connsiteX2847" fmla="*/ 2399423 w 4953000"/>
              <a:gd name="connsiteY2847" fmla="*/ 680252 h 769442"/>
              <a:gd name="connsiteX2848" fmla="*/ 2386630 w 4953000"/>
              <a:gd name="connsiteY2848" fmla="*/ 689959 h 769442"/>
              <a:gd name="connsiteX2849" fmla="*/ 2378256 w 4953000"/>
              <a:gd name="connsiteY2849" fmla="*/ 684524 h 769442"/>
              <a:gd name="connsiteX2850" fmla="*/ 2374070 w 4953000"/>
              <a:gd name="connsiteY2850" fmla="*/ 681805 h 769442"/>
              <a:gd name="connsiteX2851" fmla="*/ 2372442 w 4953000"/>
              <a:gd name="connsiteY2851" fmla="*/ 691511 h 769442"/>
              <a:gd name="connsiteX2852" fmla="*/ 2377558 w 4953000"/>
              <a:gd name="connsiteY2852" fmla="*/ 691705 h 769442"/>
              <a:gd name="connsiteX2853" fmla="*/ 2380349 w 4953000"/>
              <a:gd name="connsiteY2853" fmla="*/ 691899 h 769442"/>
              <a:gd name="connsiteX2854" fmla="*/ 2381279 w 4953000"/>
              <a:gd name="connsiteY2854" fmla="*/ 695393 h 769442"/>
              <a:gd name="connsiteX2855" fmla="*/ 2364300 w 4953000"/>
              <a:gd name="connsiteY2855" fmla="*/ 696946 h 769442"/>
              <a:gd name="connsiteX2856" fmla="*/ 2361975 w 4953000"/>
              <a:gd name="connsiteY2856" fmla="*/ 694811 h 769442"/>
              <a:gd name="connsiteX2857" fmla="*/ 2349646 w 4953000"/>
              <a:gd name="connsiteY2857" fmla="*/ 693451 h 769442"/>
              <a:gd name="connsiteX2858" fmla="*/ 2348017 w 4953000"/>
              <a:gd name="connsiteY2858" fmla="*/ 695198 h 769442"/>
              <a:gd name="connsiteX2859" fmla="*/ 2349646 w 4953000"/>
              <a:gd name="connsiteY2859" fmla="*/ 703738 h 769442"/>
              <a:gd name="connsiteX2860" fmla="*/ 2347321 w 4953000"/>
              <a:gd name="connsiteY2860" fmla="*/ 704515 h 769442"/>
              <a:gd name="connsiteX2861" fmla="*/ 2344762 w 4953000"/>
              <a:gd name="connsiteY2861" fmla="*/ 705487 h 769442"/>
              <a:gd name="connsiteX2862" fmla="*/ 2331504 w 4953000"/>
              <a:gd name="connsiteY2862" fmla="*/ 700828 h 769442"/>
              <a:gd name="connsiteX2863" fmla="*/ 2296381 w 4953000"/>
              <a:gd name="connsiteY2863" fmla="*/ 690735 h 769442"/>
              <a:gd name="connsiteX2864" fmla="*/ 2288007 w 4953000"/>
              <a:gd name="connsiteY2864" fmla="*/ 692288 h 769442"/>
              <a:gd name="connsiteX2865" fmla="*/ 2285682 w 4953000"/>
              <a:gd name="connsiteY2865" fmla="*/ 693258 h 769442"/>
              <a:gd name="connsiteX2866" fmla="*/ 2271726 w 4953000"/>
              <a:gd name="connsiteY2866" fmla="*/ 692481 h 769442"/>
              <a:gd name="connsiteX2867" fmla="*/ 2248232 w 4953000"/>
              <a:gd name="connsiteY2867" fmla="*/ 693645 h 769442"/>
              <a:gd name="connsiteX2868" fmla="*/ 2245675 w 4953000"/>
              <a:gd name="connsiteY2868" fmla="*/ 684524 h 769442"/>
              <a:gd name="connsiteX2869" fmla="*/ 2243814 w 4953000"/>
              <a:gd name="connsiteY2869" fmla="*/ 677730 h 769442"/>
              <a:gd name="connsiteX2870" fmla="*/ 2223578 w 4953000"/>
              <a:gd name="connsiteY2870" fmla="*/ 669966 h 769442"/>
              <a:gd name="connsiteX2871" fmla="*/ 2208923 w 4953000"/>
              <a:gd name="connsiteY2871" fmla="*/ 675788 h 769442"/>
              <a:gd name="connsiteX2872" fmla="*/ 2197990 w 4953000"/>
              <a:gd name="connsiteY2872" fmla="*/ 680252 h 769442"/>
              <a:gd name="connsiteX2873" fmla="*/ 2227067 w 4953000"/>
              <a:gd name="connsiteY2873" fmla="*/ 695587 h 769442"/>
              <a:gd name="connsiteX2874" fmla="*/ 2223346 w 4953000"/>
              <a:gd name="connsiteY2874" fmla="*/ 707039 h 769442"/>
              <a:gd name="connsiteX2875" fmla="*/ 2205668 w 4953000"/>
              <a:gd name="connsiteY2875" fmla="*/ 692869 h 769442"/>
              <a:gd name="connsiteX2876" fmla="*/ 2174266 w 4953000"/>
              <a:gd name="connsiteY2876" fmla="*/ 691705 h 769442"/>
              <a:gd name="connsiteX2877" fmla="*/ 2183104 w 4953000"/>
              <a:gd name="connsiteY2877" fmla="*/ 686464 h 769442"/>
              <a:gd name="connsiteX2878" fmla="*/ 2186130 w 4953000"/>
              <a:gd name="connsiteY2878" fmla="*/ 684718 h 769442"/>
              <a:gd name="connsiteX2879" fmla="*/ 2170777 w 4953000"/>
              <a:gd name="connsiteY2879" fmla="*/ 675594 h 769442"/>
              <a:gd name="connsiteX2880" fmla="*/ 2151937 w 4953000"/>
              <a:gd name="connsiteY2880" fmla="*/ 688987 h 769442"/>
              <a:gd name="connsiteX2881" fmla="*/ 2150582 w 4953000"/>
              <a:gd name="connsiteY2881" fmla="*/ 690572 h 769442"/>
              <a:gd name="connsiteX2882" fmla="*/ 2165893 w 4953000"/>
              <a:gd name="connsiteY2882" fmla="*/ 688017 h 769442"/>
              <a:gd name="connsiteX2883" fmla="*/ 2169614 w 4953000"/>
              <a:gd name="connsiteY2883" fmla="*/ 692092 h 769442"/>
              <a:gd name="connsiteX2884" fmla="*/ 2173336 w 4953000"/>
              <a:gd name="connsiteY2884" fmla="*/ 696170 h 769442"/>
              <a:gd name="connsiteX2885" fmla="*/ 2184269 w 4953000"/>
              <a:gd name="connsiteY2885" fmla="*/ 701216 h 769442"/>
              <a:gd name="connsiteX2886" fmla="*/ 2185663 w 4953000"/>
              <a:gd name="connsiteY2886" fmla="*/ 702768 h 769442"/>
              <a:gd name="connsiteX2887" fmla="*/ 2188921 w 4953000"/>
              <a:gd name="connsiteY2887" fmla="*/ 706068 h 769442"/>
              <a:gd name="connsiteX2888" fmla="*/ 2178220 w 4953000"/>
              <a:gd name="connsiteY2888" fmla="*/ 713831 h 769442"/>
              <a:gd name="connsiteX2889" fmla="*/ 2172870 w 4953000"/>
              <a:gd name="connsiteY2889" fmla="*/ 713444 h 769442"/>
              <a:gd name="connsiteX2890" fmla="*/ 2163334 w 4953000"/>
              <a:gd name="connsiteY2890" fmla="*/ 709173 h 769442"/>
              <a:gd name="connsiteX2891" fmla="*/ 2157519 w 4953000"/>
              <a:gd name="connsiteY2891" fmla="*/ 703545 h 769442"/>
              <a:gd name="connsiteX2892" fmla="*/ 2149959 w 4953000"/>
              <a:gd name="connsiteY2892" fmla="*/ 691297 h 769442"/>
              <a:gd name="connsiteX2893" fmla="*/ 2144958 w 4953000"/>
              <a:gd name="connsiteY2893" fmla="*/ 697140 h 769442"/>
              <a:gd name="connsiteX2894" fmla="*/ 2131700 w 4953000"/>
              <a:gd name="connsiteY2894" fmla="*/ 702381 h 769442"/>
              <a:gd name="connsiteX2895" fmla="*/ 2123790 w 4953000"/>
              <a:gd name="connsiteY2895" fmla="*/ 687629 h 769442"/>
              <a:gd name="connsiteX2896" fmla="*/ 2096113 w 4953000"/>
              <a:gd name="connsiteY2896" fmla="*/ 697723 h 769442"/>
              <a:gd name="connsiteX2897" fmla="*/ 2077505 w 4953000"/>
              <a:gd name="connsiteY2897" fmla="*/ 697916 h 769442"/>
              <a:gd name="connsiteX2898" fmla="*/ 2070526 w 4953000"/>
              <a:gd name="connsiteY2898" fmla="*/ 714027 h 769442"/>
              <a:gd name="connsiteX2899" fmla="*/ 2053546 w 4953000"/>
              <a:gd name="connsiteY2899" fmla="*/ 710726 h 769442"/>
              <a:gd name="connsiteX2900" fmla="*/ 2019354 w 4953000"/>
              <a:gd name="connsiteY2900" fmla="*/ 704710 h 769442"/>
              <a:gd name="connsiteX2901" fmla="*/ 2015400 w 4953000"/>
              <a:gd name="connsiteY2901" fmla="*/ 708979 h 769442"/>
              <a:gd name="connsiteX2902" fmla="*/ 2007490 w 4953000"/>
              <a:gd name="connsiteY2902" fmla="*/ 712861 h 769442"/>
              <a:gd name="connsiteX2903" fmla="*/ 2007725 w 4953000"/>
              <a:gd name="connsiteY2903" fmla="*/ 707620 h 769442"/>
              <a:gd name="connsiteX2904" fmla="*/ 1999815 w 4953000"/>
              <a:gd name="connsiteY2904" fmla="*/ 682971 h 769442"/>
              <a:gd name="connsiteX2905" fmla="*/ 2000514 w 4953000"/>
              <a:gd name="connsiteY2905" fmla="*/ 678506 h 769442"/>
              <a:gd name="connsiteX2906" fmla="*/ 2002841 w 4953000"/>
              <a:gd name="connsiteY2906" fmla="*/ 675011 h 769442"/>
              <a:gd name="connsiteX2907" fmla="*/ 1991908 w 4953000"/>
              <a:gd name="connsiteY2907" fmla="*/ 666471 h 769442"/>
              <a:gd name="connsiteX2908" fmla="*/ 1987954 w 4953000"/>
              <a:gd name="connsiteY2908" fmla="*/ 657350 h 769442"/>
              <a:gd name="connsiteX2909" fmla="*/ 1982372 w 4953000"/>
              <a:gd name="connsiteY2909" fmla="*/ 655214 h 769442"/>
              <a:gd name="connsiteX2910" fmla="*/ 1981674 w 4953000"/>
              <a:gd name="connsiteY2910" fmla="*/ 645508 h 769442"/>
              <a:gd name="connsiteX2911" fmla="*/ 1986094 w 4953000"/>
              <a:gd name="connsiteY2911" fmla="*/ 645897 h 769442"/>
              <a:gd name="connsiteX2912" fmla="*/ 2017493 w 4953000"/>
              <a:gd name="connsiteY2912" fmla="*/ 652691 h 769442"/>
              <a:gd name="connsiteX2913" fmla="*/ 2029822 w 4953000"/>
              <a:gd name="connsiteY2913" fmla="*/ 657350 h 769442"/>
              <a:gd name="connsiteX2914" fmla="*/ 2040289 w 4953000"/>
              <a:gd name="connsiteY2914" fmla="*/ 659096 h 769442"/>
              <a:gd name="connsiteX2915" fmla="*/ 2040289 w 4953000"/>
              <a:gd name="connsiteY2915" fmla="*/ 647061 h 769442"/>
              <a:gd name="connsiteX2916" fmla="*/ 2053314 w 4953000"/>
              <a:gd name="connsiteY2916" fmla="*/ 648420 h 769442"/>
              <a:gd name="connsiteX2917" fmla="*/ 2058198 w 4953000"/>
              <a:gd name="connsiteY2917" fmla="*/ 650556 h 769442"/>
              <a:gd name="connsiteX2918" fmla="*/ 2064711 w 4953000"/>
              <a:gd name="connsiteY2918" fmla="*/ 653468 h 769442"/>
              <a:gd name="connsiteX2919" fmla="*/ 2082855 w 4953000"/>
              <a:gd name="connsiteY2919" fmla="*/ 650943 h 769442"/>
              <a:gd name="connsiteX2920" fmla="*/ 2087739 w 4953000"/>
              <a:gd name="connsiteY2920" fmla="*/ 649586 h 769442"/>
              <a:gd name="connsiteX2921" fmla="*/ 2097275 w 4953000"/>
              <a:gd name="connsiteY2921" fmla="*/ 641626 h 769442"/>
              <a:gd name="connsiteX2922" fmla="*/ 2094252 w 4953000"/>
              <a:gd name="connsiteY2922" fmla="*/ 631533 h 769442"/>
              <a:gd name="connsiteX2923" fmla="*/ 2099136 w 4953000"/>
              <a:gd name="connsiteY2923" fmla="*/ 613482 h 769442"/>
              <a:gd name="connsiteX2924" fmla="*/ 2097043 w 4953000"/>
              <a:gd name="connsiteY2924" fmla="*/ 614841 h 769442"/>
              <a:gd name="connsiteX2925" fmla="*/ 2074482 w 4953000"/>
              <a:gd name="connsiteY2925" fmla="*/ 613482 h 769442"/>
              <a:gd name="connsiteX2926" fmla="*/ 2069595 w 4953000"/>
              <a:gd name="connsiteY2926" fmla="*/ 606688 h 769442"/>
              <a:gd name="connsiteX2927" fmla="*/ 2058430 w 4953000"/>
              <a:gd name="connsiteY2927" fmla="*/ 607660 h 769442"/>
              <a:gd name="connsiteX2928" fmla="*/ 2048430 w 4953000"/>
              <a:gd name="connsiteY2928" fmla="*/ 607853 h 769442"/>
              <a:gd name="connsiteX2929" fmla="*/ 2041219 w 4953000"/>
              <a:gd name="connsiteY2929" fmla="*/ 616394 h 769442"/>
              <a:gd name="connsiteX2930" fmla="*/ 2054010 w 4953000"/>
              <a:gd name="connsiteY2930" fmla="*/ 633475 h 769442"/>
              <a:gd name="connsiteX2931" fmla="*/ 2059827 w 4953000"/>
              <a:gd name="connsiteY2931" fmla="*/ 622411 h 769442"/>
              <a:gd name="connsiteX2932" fmla="*/ 2070992 w 4953000"/>
              <a:gd name="connsiteY2932" fmla="*/ 620470 h 769442"/>
              <a:gd name="connsiteX2933" fmla="*/ 2070992 w 4953000"/>
              <a:gd name="connsiteY2933" fmla="*/ 631339 h 769442"/>
              <a:gd name="connsiteX2934" fmla="*/ 2089134 w 4953000"/>
              <a:gd name="connsiteY2934" fmla="*/ 634445 h 769442"/>
              <a:gd name="connsiteX2935" fmla="*/ 2068665 w 4953000"/>
              <a:gd name="connsiteY2935" fmla="*/ 645121 h 769442"/>
              <a:gd name="connsiteX2936" fmla="*/ 2031217 w 4953000"/>
              <a:gd name="connsiteY2936" fmla="*/ 643374 h 769442"/>
              <a:gd name="connsiteX2937" fmla="*/ 2015400 w 4953000"/>
              <a:gd name="connsiteY2937" fmla="*/ 629593 h 769442"/>
              <a:gd name="connsiteX2938" fmla="*/ 2018658 w 4953000"/>
              <a:gd name="connsiteY2938" fmla="*/ 627651 h 769442"/>
              <a:gd name="connsiteX2939" fmla="*/ 2016797 w 4953000"/>
              <a:gd name="connsiteY2939" fmla="*/ 617557 h 769442"/>
              <a:gd name="connsiteX2940" fmla="*/ 2002606 w 4953000"/>
              <a:gd name="connsiteY2940" fmla="*/ 602418 h 769442"/>
              <a:gd name="connsiteX2941" fmla="*/ 2002606 w 4953000"/>
              <a:gd name="connsiteY2941" fmla="*/ 596984 h 769442"/>
              <a:gd name="connsiteX2942" fmla="*/ 1994931 w 4953000"/>
              <a:gd name="connsiteY2942" fmla="*/ 582619 h 769442"/>
              <a:gd name="connsiteX2943" fmla="*/ 1997490 w 4953000"/>
              <a:gd name="connsiteY2943" fmla="*/ 582426 h 769442"/>
              <a:gd name="connsiteX2944" fmla="*/ 2007957 w 4953000"/>
              <a:gd name="connsiteY2944" fmla="*/ 581456 h 769442"/>
              <a:gd name="connsiteX2945" fmla="*/ 2009818 w 4953000"/>
              <a:gd name="connsiteY2945" fmla="*/ 563792 h 769442"/>
              <a:gd name="connsiteX2946" fmla="*/ 2010050 w 4953000"/>
              <a:gd name="connsiteY2946" fmla="*/ 559523 h 769442"/>
              <a:gd name="connsiteX2947" fmla="*/ 2014006 w 4953000"/>
              <a:gd name="connsiteY2947" fmla="*/ 554864 h 769442"/>
              <a:gd name="connsiteX2948" fmla="*/ 2021913 w 4953000"/>
              <a:gd name="connsiteY2948" fmla="*/ 556611 h 769442"/>
              <a:gd name="connsiteX2949" fmla="*/ 2034474 w 4953000"/>
              <a:gd name="connsiteY2949" fmla="*/ 570003 h 769442"/>
              <a:gd name="connsiteX2950" fmla="*/ 2036567 w 4953000"/>
              <a:gd name="connsiteY2950" fmla="*/ 574274 h 769442"/>
              <a:gd name="connsiteX2951" fmla="*/ 2040521 w 4953000"/>
              <a:gd name="connsiteY2951" fmla="*/ 577767 h 769442"/>
              <a:gd name="connsiteX2952" fmla="*/ 2050291 w 4953000"/>
              <a:gd name="connsiteY2952" fmla="*/ 569227 h 769442"/>
              <a:gd name="connsiteX2953" fmla="*/ 2055175 w 4953000"/>
              <a:gd name="connsiteY2953" fmla="*/ 570392 h 769442"/>
              <a:gd name="connsiteX2954" fmla="*/ 2060758 w 4953000"/>
              <a:gd name="connsiteY2954" fmla="*/ 571749 h 769442"/>
              <a:gd name="connsiteX2955" fmla="*/ 2067734 w 4953000"/>
              <a:gd name="connsiteY2955" fmla="*/ 576408 h 769442"/>
              <a:gd name="connsiteX2956" fmla="*/ 2052848 w 4953000"/>
              <a:gd name="connsiteY2956" fmla="*/ 581066 h 769442"/>
              <a:gd name="connsiteX2957" fmla="*/ 2055874 w 4953000"/>
              <a:gd name="connsiteY2957" fmla="*/ 592519 h 769442"/>
              <a:gd name="connsiteX2958" fmla="*/ 2058897 w 4953000"/>
              <a:gd name="connsiteY2958" fmla="*/ 594461 h 769442"/>
              <a:gd name="connsiteX2959" fmla="*/ 2074482 w 4953000"/>
              <a:gd name="connsiteY2959" fmla="*/ 594072 h 769442"/>
              <a:gd name="connsiteX2960" fmla="*/ 2080760 w 4953000"/>
              <a:gd name="connsiteY2960" fmla="*/ 590383 h 769442"/>
              <a:gd name="connsiteX2961" fmla="*/ 2097275 w 4953000"/>
              <a:gd name="connsiteY2961" fmla="*/ 589413 h 769442"/>
              <a:gd name="connsiteX2962" fmla="*/ 2117512 w 4953000"/>
              <a:gd name="connsiteY2962" fmla="*/ 599313 h 769442"/>
              <a:gd name="connsiteX2963" fmla="*/ 2153099 w 4953000"/>
              <a:gd name="connsiteY2963" fmla="*/ 605911 h 769442"/>
              <a:gd name="connsiteX2964" fmla="*/ 2154960 w 4953000"/>
              <a:gd name="connsiteY2964" fmla="*/ 604748 h 769442"/>
              <a:gd name="connsiteX2965" fmla="*/ 2157287 w 4953000"/>
              <a:gd name="connsiteY2965" fmla="*/ 603195 h 769442"/>
              <a:gd name="connsiteX2966" fmla="*/ 2167754 w 4953000"/>
              <a:gd name="connsiteY2966" fmla="*/ 605718 h 769442"/>
              <a:gd name="connsiteX2967" fmla="*/ 2167055 w 4953000"/>
              <a:gd name="connsiteY2967" fmla="*/ 607077 h 769442"/>
              <a:gd name="connsiteX2968" fmla="*/ 2158914 w 4953000"/>
              <a:gd name="connsiteY2968" fmla="*/ 617364 h 769442"/>
              <a:gd name="connsiteX2969" fmla="*/ 2152635 w 4953000"/>
              <a:gd name="connsiteY2969" fmla="*/ 621635 h 769442"/>
              <a:gd name="connsiteX2970" fmla="*/ 2155426 w 4953000"/>
              <a:gd name="connsiteY2970" fmla="*/ 636387 h 769442"/>
              <a:gd name="connsiteX2971" fmla="*/ 2135190 w 4953000"/>
              <a:gd name="connsiteY2971" fmla="*/ 629010 h 769442"/>
              <a:gd name="connsiteX2972" fmla="*/ 2130071 w 4953000"/>
              <a:gd name="connsiteY2972" fmla="*/ 624741 h 769442"/>
              <a:gd name="connsiteX2973" fmla="*/ 2124955 w 4953000"/>
              <a:gd name="connsiteY2973" fmla="*/ 618529 h 769442"/>
              <a:gd name="connsiteX2974" fmla="*/ 2116582 w 4953000"/>
              <a:gd name="connsiteY2974" fmla="*/ 624741 h 769442"/>
              <a:gd name="connsiteX2975" fmla="*/ 2114254 w 4953000"/>
              <a:gd name="connsiteY2975" fmla="*/ 629786 h 769442"/>
              <a:gd name="connsiteX2976" fmla="*/ 2106579 w 4953000"/>
              <a:gd name="connsiteY2976" fmla="*/ 639492 h 769442"/>
              <a:gd name="connsiteX2977" fmla="*/ 2113324 w 4953000"/>
              <a:gd name="connsiteY2977" fmla="*/ 637550 h 769442"/>
              <a:gd name="connsiteX2978" fmla="*/ 2131932 w 4953000"/>
              <a:gd name="connsiteY2978" fmla="*/ 639492 h 769442"/>
              <a:gd name="connsiteX2979" fmla="*/ 2137514 w 4953000"/>
              <a:gd name="connsiteY2979" fmla="*/ 639103 h 769442"/>
              <a:gd name="connsiteX2980" fmla="*/ 2157287 w 4953000"/>
              <a:gd name="connsiteY2980" fmla="*/ 637939 h 769442"/>
              <a:gd name="connsiteX2981" fmla="*/ 2167522 w 4953000"/>
              <a:gd name="connsiteY2981" fmla="*/ 654631 h 769442"/>
              <a:gd name="connsiteX2982" fmla="*/ 2168218 w 4953000"/>
              <a:gd name="connsiteY2982" fmla="*/ 633085 h 769442"/>
              <a:gd name="connsiteX2983" fmla="*/ 2179849 w 4953000"/>
              <a:gd name="connsiteY2983" fmla="*/ 625128 h 769442"/>
              <a:gd name="connsiteX2984" fmla="*/ 2183104 w 4953000"/>
              <a:gd name="connsiteY2984" fmla="*/ 638133 h 769442"/>
              <a:gd name="connsiteX2985" fmla="*/ 2198225 w 4953000"/>
              <a:gd name="connsiteY2985" fmla="*/ 623381 h 769442"/>
              <a:gd name="connsiteX2986" fmla="*/ 2212181 w 4953000"/>
              <a:gd name="connsiteY2986" fmla="*/ 616977 h 769442"/>
              <a:gd name="connsiteX2987" fmla="*/ 2213575 w 4953000"/>
              <a:gd name="connsiteY2987" fmla="*/ 616977 h 769442"/>
              <a:gd name="connsiteX2988" fmla="*/ 2217995 w 4953000"/>
              <a:gd name="connsiteY2988" fmla="*/ 614258 h 769442"/>
              <a:gd name="connsiteX2989" fmla="*/ 2216134 w 4953000"/>
              <a:gd name="connsiteY2989" fmla="*/ 610570 h 769442"/>
              <a:gd name="connsiteX2990" fmla="*/ 2218459 w 4953000"/>
              <a:gd name="connsiteY2990" fmla="*/ 603971 h 769442"/>
              <a:gd name="connsiteX2991" fmla="*/ 2221018 w 4953000"/>
              <a:gd name="connsiteY2991" fmla="*/ 604941 h 769442"/>
              <a:gd name="connsiteX2992" fmla="*/ 2233580 w 4953000"/>
              <a:gd name="connsiteY2992" fmla="*/ 609213 h 769442"/>
              <a:gd name="connsiteX2993" fmla="*/ 2231951 w 4953000"/>
              <a:gd name="connsiteY2993" fmla="*/ 599119 h 769442"/>
              <a:gd name="connsiteX2994" fmla="*/ 2229160 w 4953000"/>
              <a:gd name="connsiteY2994" fmla="*/ 595042 h 769442"/>
              <a:gd name="connsiteX2995" fmla="*/ 2224508 w 4953000"/>
              <a:gd name="connsiteY2995" fmla="*/ 584172 h 769442"/>
              <a:gd name="connsiteX2996" fmla="*/ 2231485 w 4953000"/>
              <a:gd name="connsiteY2996" fmla="*/ 572332 h 769442"/>
              <a:gd name="connsiteX2997" fmla="*/ 2210086 w 4953000"/>
              <a:gd name="connsiteY2997" fmla="*/ 570779 h 769442"/>
              <a:gd name="connsiteX2998" fmla="*/ 2199851 w 4953000"/>
              <a:gd name="connsiteY2998" fmla="*/ 562822 h 769442"/>
              <a:gd name="connsiteX2999" fmla="*/ 2196130 w 4953000"/>
              <a:gd name="connsiteY2999" fmla="*/ 558551 h 769442"/>
              <a:gd name="connsiteX3000" fmla="*/ 2204970 w 4953000"/>
              <a:gd name="connsiteY3000" fmla="*/ 555834 h 769442"/>
              <a:gd name="connsiteX3001" fmla="*/ 2211250 w 4953000"/>
              <a:gd name="connsiteY3001" fmla="*/ 556221 h 769442"/>
              <a:gd name="connsiteX3002" fmla="*/ 2223111 w 4953000"/>
              <a:gd name="connsiteY3002" fmla="*/ 555445 h 769442"/>
              <a:gd name="connsiteX3003" fmla="*/ 2219595 w 4953000"/>
              <a:gd name="connsiteY3003" fmla="*/ 548264 h 769442"/>
              <a:gd name="connsiteX3004" fmla="*/ 2219412 w 4953000"/>
              <a:gd name="connsiteY3004" fmla="*/ 547970 h 769442"/>
              <a:gd name="connsiteX3005" fmla="*/ 2231717 w 4953000"/>
              <a:gd name="connsiteY3005" fmla="*/ 552922 h 769442"/>
              <a:gd name="connsiteX3006" fmla="*/ 2242418 w 4953000"/>
              <a:gd name="connsiteY3006" fmla="*/ 559327 h 769442"/>
              <a:gd name="connsiteX3007" fmla="*/ 2250327 w 4953000"/>
              <a:gd name="connsiteY3007" fmla="*/ 579514 h 769442"/>
              <a:gd name="connsiteX3008" fmla="*/ 2259165 w 4953000"/>
              <a:gd name="connsiteY3008" fmla="*/ 567868 h 769442"/>
              <a:gd name="connsiteX3009" fmla="*/ 2262422 w 4953000"/>
              <a:gd name="connsiteY3009" fmla="*/ 560299 h 769442"/>
              <a:gd name="connsiteX3010" fmla="*/ 2268237 w 4953000"/>
              <a:gd name="connsiteY3010" fmla="*/ 551369 h 769442"/>
              <a:gd name="connsiteX3011" fmla="*/ 2268935 w 4953000"/>
              <a:gd name="connsiteY3011" fmla="*/ 549817 h 769442"/>
              <a:gd name="connsiteX3012" fmla="*/ 2258701 w 4953000"/>
              <a:gd name="connsiteY3012" fmla="*/ 547294 h 769442"/>
              <a:gd name="connsiteX3013" fmla="*/ 2256142 w 4953000"/>
              <a:gd name="connsiteY3013" fmla="*/ 548847 h 769442"/>
              <a:gd name="connsiteX3014" fmla="*/ 2254281 w 4953000"/>
              <a:gd name="connsiteY3014" fmla="*/ 550010 h 769442"/>
              <a:gd name="connsiteX3015" fmla="*/ 2244510 w 4953000"/>
              <a:gd name="connsiteY3015" fmla="*/ 545547 h 769442"/>
              <a:gd name="connsiteX3016" fmla="*/ 2206598 w 4953000"/>
              <a:gd name="connsiteY3016" fmla="*/ 536811 h 769442"/>
              <a:gd name="connsiteX3017" fmla="*/ 2200318 w 4953000"/>
              <a:gd name="connsiteY3017" fmla="*/ 530406 h 769442"/>
              <a:gd name="connsiteX3018" fmla="*/ 2193805 w 4953000"/>
              <a:gd name="connsiteY3018" fmla="*/ 523612 h 769442"/>
              <a:gd name="connsiteX3019" fmla="*/ 2204970 w 4953000"/>
              <a:gd name="connsiteY3019" fmla="*/ 511966 h 769442"/>
              <a:gd name="connsiteX3020" fmla="*/ 2187990 w 4953000"/>
              <a:gd name="connsiteY3020" fmla="*/ 518567 h 769442"/>
              <a:gd name="connsiteX3021" fmla="*/ 2187060 w 4953000"/>
              <a:gd name="connsiteY3021" fmla="*/ 518178 h 769442"/>
              <a:gd name="connsiteX3022" fmla="*/ 2169846 w 4953000"/>
              <a:gd name="connsiteY3022" fmla="*/ 512356 h 769442"/>
              <a:gd name="connsiteX3023" fmla="*/ 2177058 w 4953000"/>
              <a:gd name="connsiteY3023" fmla="*/ 527690 h 769442"/>
              <a:gd name="connsiteX3024" fmla="*/ 2180779 w 4953000"/>
              <a:gd name="connsiteY3024" fmla="*/ 536035 h 769442"/>
              <a:gd name="connsiteX3025" fmla="*/ 2182872 w 4953000"/>
              <a:gd name="connsiteY3025" fmla="*/ 540306 h 769442"/>
              <a:gd name="connsiteX3026" fmla="*/ 2177756 w 4953000"/>
              <a:gd name="connsiteY3026" fmla="*/ 546905 h 769442"/>
              <a:gd name="connsiteX3027" fmla="*/ 2155658 w 4953000"/>
              <a:gd name="connsiteY3027" fmla="*/ 556028 h 769442"/>
              <a:gd name="connsiteX3028" fmla="*/ 2168916 w 4953000"/>
              <a:gd name="connsiteY3028" fmla="*/ 579514 h 769442"/>
              <a:gd name="connsiteX3029" fmla="*/ 2177290 w 4953000"/>
              <a:gd name="connsiteY3029" fmla="*/ 583591 h 769442"/>
              <a:gd name="connsiteX3030" fmla="*/ 2175661 w 4953000"/>
              <a:gd name="connsiteY3030" fmla="*/ 583785 h 769442"/>
              <a:gd name="connsiteX3031" fmla="*/ 2166357 w 4953000"/>
              <a:gd name="connsiteY3031" fmla="*/ 583785 h 769442"/>
              <a:gd name="connsiteX3032" fmla="*/ 2157519 w 4953000"/>
              <a:gd name="connsiteY3032" fmla="*/ 583009 h 769442"/>
              <a:gd name="connsiteX3033" fmla="*/ 2135422 w 4953000"/>
              <a:gd name="connsiteY3033" fmla="*/ 584561 h 769442"/>
              <a:gd name="connsiteX3034" fmla="*/ 2118210 w 4953000"/>
              <a:gd name="connsiteY3034" fmla="*/ 587667 h 769442"/>
              <a:gd name="connsiteX3035" fmla="*/ 2116350 w 4953000"/>
              <a:gd name="connsiteY3035" fmla="*/ 584948 h 769442"/>
              <a:gd name="connsiteX3036" fmla="*/ 2114022 w 4953000"/>
              <a:gd name="connsiteY3036" fmla="*/ 582039 h 769442"/>
              <a:gd name="connsiteX3037" fmla="*/ 2101463 w 4953000"/>
              <a:gd name="connsiteY3037" fmla="*/ 575244 h 769442"/>
              <a:gd name="connsiteX3038" fmla="*/ 2090994 w 4953000"/>
              <a:gd name="connsiteY3038" fmla="*/ 565734 h 769442"/>
              <a:gd name="connsiteX3039" fmla="*/ 2101695 w 4953000"/>
              <a:gd name="connsiteY3039" fmla="*/ 566704 h 769442"/>
              <a:gd name="connsiteX3040" fmla="*/ 2119373 w 4953000"/>
              <a:gd name="connsiteY3040" fmla="*/ 559523 h 769442"/>
              <a:gd name="connsiteX3041" fmla="*/ 2122164 w 4953000"/>
              <a:gd name="connsiteY3041" fmla="*/ 558551 h 769442"/>
              <a:gd name="connsiteX3042" fmla="*/ 2130071 w 4953000"/>
              <a:gd name="connsiteY3042" fmla="*/ 564181 h 769442"/>
              <a:gd name="connsiteX3043" fmla="*/ 2128677 w 4953000"/>
              <a:gd name="connsiteY3043" fmla="*/ 565538 h 769442"/>
              <a:gd name="connsiteX3044" fmla="*/ 2118210 w 4953000"/>
              <a:gd name="connsiteY3044" fmla="*/ 573302 h 769442"/>
              <a:gd name="connsiteX3045" fmla="*/ 2120767 w 4953000"/>
              <a:gd name="connsiteY3045" fmla="*/ 578544 h 769442"/>
              <a:gd name="connsiteX3046" fmla="*/ 2122628 w 4953000"/>
              <a:gd name="connsiteY3046" fmla="*/ 579320 h 769442"/>
              <a:gd name="connsiteX3047" fmla="*/ 2139143 w 4953000"/>
              <a:gd name="connsiteY3047" fmla="*/ 570003 h 769442"/>
              <a:gd name="connsiteX3048" fmla="*/ 2143331 w 4953000"/>
              <a:gd name="connsiteY3048" fmla="*/ 547294 h 769442"/>
              <a:gd name="connsiteX3049" fmla="*/ 2148914 w 4953000"/>
              <a:gd name="connsiteY3049" fmla="*/ 540889 h 769442"/>
              <a:gd name="connsiteX3050" fmla="*/ 2157287 w 4953000"/>
              <a:gd name="connsiteY3050" fmla="*/ 534678 h 769442"/>
              <a:gd name="connsiteX3051" fmla="*/ 2158450 w 4953000"/>
              <a:gd name="connsiteY3051" fmla="*/ 532929 h 769442"/>
              <a:gd name="connsiteX3052" fmla="*/ 2156821 w 4953000"/>
              <a:gd name="connsiteY3052" fmla="*/ 528077 h 769442"/>
              <a:gd name="connsiteX3053" fmla="*/ 2141004 w 4953000"/>
              <a:gd name="connsiteY3053" fmla="*/ 532349 h 769442"/>
              <a:gd name="connsiteX3054" fmla="*/ 2137514 w 4953000"/>
              <a:gd name="connsiteY3054" fmla="*/ 534871 h 769442"/>
              <a:gd name="connsiteX3055" fmla="*/ 2118210 w 4953000"/>
              <a:gd name="connsiteY3055" fmla="*/ 528854 h 769442"/>
              <a:gd name="connsiteX3056" fmla="*/ 2101695 w 4953000"/>
              <a:gd name="connsiteY3056" fmla="*/ 531183 h 769442"/>
              <a:gd name="connsiteX3057" fmla="*/ 2101463 w 4953000"/>
              <a:gd name="connsiteY3057" fmla="*/ 531183 h 769442"/>
              <a:gd name="connsiteX3058" fmla="*/ 2094484 w 4953000"/>
              <a:gd name="connsiteY3058" fmla="*/ 523419 h 769442"/>
              <a:gd name="connsiteX3059" fmla="*/ 2100765 w 4953000"/>
              <a:gd name="connsiteY3059" fmla="*/ 509056 h 769442"/>
              <a:gd name="connsiteX3060" fmla="*/ 2109138 w 4953000"/>
              <a:gd name="connsiteY3060" fmla="*/ 515072 h 769442"/>
              <a:gd name="connsiteX3061" fmla="*/ 2118442 w 4953000"/>
              <a:gd name="connsiteY3061" fmla="*/ 523032 h 769442"/>
              <a:gd name="connsiteX3062" fmla="*/ 2120767 w 4953000"/>
              <a:gd name="connsiteY3062" fmla="*/ 524778 h 769442"/>
              <a:gd name="connsiteX3063" fmla="*/ 2130770 w 4953000"/>
              <a:gd name="connsiteY3063" fmla="*/ 523612 h 769442"/>
              <a:gd name="connsiteX3064" fmla="*/ 2130770 w 4953000"/>
              <a:gd name="connsiteY3064" fmla="*/ 521479 h 769442"/>
              <a:gd name="connsiteX3065" fmla="*/ 2144027 w 4953000"/>
              <a:gd name="connsiteY3065" fmla="*/ 517401 h 769442"/>
              <a:gd name="connsiteX3066" fmla="*/ 2153566 w 4953000"/>
              <a:gd name="connsiteY3066" fmla="*/ 522060 h 769442"/>
              <a:gd name="connsiteX3067" fmla="*/ 2127746 w 4953000"/>
              <a:gd name="connsiteY3067" fmla="*/ 503815 h 769442"/>
              <a:gd name="connsiteX3068" fmla="*/ 2069830 w 4953000"/>
              <a:gd name="connsiteY3068" fmla="*/ 500903 h 769442"/>
              <a:gd name="connsiteX3069" fmla="*/ 2073551 w 4953000"/>
              <a:gd name="connsiteY3069" fmla="*/ 506144 h 769442"/>
              <a:gd name="connsiteX3070" fmla="*/ 2053546 w 4953000"/>
              <a:gd name="connsiteY3070" fmla="*/ 517984 h 769442"/>
              <a:gd name="connsiteX3071" fmla="*/ 2062152 w 4953000"/>
              <a:gd name="connsiteY3071" fmla="*/ 519343 h 769442"/>
              <a:gd name="connsiteX3072" fmla="*/ 2074714 w 4953000"/>
              <a:gd name="connsiteY3072" fmla="*/ 525165 h 769442"/>
              <a:gd name="connsiteX3073" fmla="*/ 2060758 w 4953000"/>
              <a:gd name="connsiteY3073" fmla="*/ 536618 h 769442"/>
              <a:gd name="connsiteX3074" fmla="*/ 2055639 w 4953000"/>
              <a:gd name="connsiteY3074" fmla="*/ 537007 h 769442"/>
              <a:gd name="connsiteX3075" fmla="*/ 2046335 w 4953000"/>
              <a:gd name="connsiteY3075" fmla="*/ 532736 h 769442"/>
              <a:gd name="connsiteX3076" fmla="*/ 2047500 w 4953000"/>
              <a:gd name="connsiteY3076" fmla="*/ 524972 h 769442"/>
              <a:gd name="connsiteX3077" fmla="*/ 2024240 w 4953000"/>
              <a:gd name="connsiteY3077" fmla="*/ 530406 h 769442"/>
              <a:gd name="connsiteX3078" fmla="*/ 2006794 w 4953000"/>
              <a:gd name="connsiteY3078" fmla="*/ 530019 h 769442"/>
              <a:gd name="connsiteX3079" fmla="*/ 1997490 w 4953000"/>
              <a:gd name="connsiteY3079" fmla="*/ 524584 h 769442"/>
              <a:gd name="connsiteX3080" fmla="*/ 1998885 w 4953000"/>
              <a:gd name="connsiteY3080" fmla="*/ 521090 h 769442"/>
              <a:gd name="connsiteX3081" fmla="*/ 2001676 w 4953000"/>
              <a:gd name="connsiteY3081" fmla="*/ 513715 h 769442"/>
              <a:gd name="connsiteX3082" fmla="*/ 2017261 w 4953000"/>
              <a:gd name="connsiteY3082" fmla="*/ 516044 h 769442"/>
              <a:gd name="connsiteX3083" fmla="*/ 2003073 w 4953000"/>
              <a:gd name="connsiteY3083" fmla="*/ 507308 h 769442"/>
              <a:gd name="connsiteX3084" fmla="*/ 1981674 w 4953000"/>
              <a:gd name="connsiteY3084" fmla="*/ 525748 h 769442"/>
              <a:gd name="connsiteX3085" fmla="*/ 1969578 w 4953000"/>
              <a:gd name="connsiteY3085" fmla="*/ 523612 h 769442"/>
              <a:gd name="connsiteX3086" fmla="*/ 1965390 w 4953000"/>
              <a:gd name="connsiteY3086" fmla="*/ 537783 h 769442"/>
              <a:gd name="connsiteX3087" fmla="*/ 1957017 w 4953000"/>
              <a:gd name="connsiteY3087" fmla="*/ 548070 h 769442"/>
              <a:gd name="connsiteX3088" fmla="*/ 1951434 w 4953000"/>
              <a:gd name="connsiteY3088" fmla="*/ 536424 h 769442"/>
              <a:gd name="connsiteX3089" fmla="*/ 1943759 w 4953000"/>
              <a:gd name="connsiteY3089" fmla="*/ 537007 h 769442"/>
              <a:gd name="connsiteX3090" fmla="*/ 1923522 w 4953000"/>
              <a:gd name="connsiteY3090" fmla="*/ 537201 h 769442"/>
              <a:gd name="connsiteX3091" fmla="*/ 1910963 w 4953000"/>
              <a:gd name="connsiteY3091" fmla="*/ 534482 h 769442"/>
              <a:gd name="connsiteX3092" fmla="*/ 1907010 w 4953000"/>
              <a:gd name="connsiteY3092" fmla="*/ 527494 h 769442"/>
              <a:gd name="connsiteX3093" fmla="*/ 1892123 w 4953000"/>
              <a:gd name="connsiteY3093" fmla="*/ 531959 h 769442"/>
              <a:gd name="connsiteX3094" fmla="*/ 1868863 w 4953000"/>
              <a:gd name="connsiteY3094" fmla="*/ 520702 h 769442"/>
              <a:gd name="connsiteX3095" fmla="*/ 1878863 w 4953000"/>
              <a:gd name="connsiteY3095" fmla="*/ 531376 h 769442"/>
              <a:gd name="connsiteX3096" fmla="*/ 1880958 w 4953000"/>
              <a:gd name="connsiteY3096" fmla="*/ 533706 h 769442"/>
              <a:gd name="connsiteX3097" fmla="*/ 1863513 w 4953000"/>
              <a:gd name="connsiteY3097" fmla="*/ 537977 h 769442"/>
              <a:gd name="connsiteX3098" fmla="*/ 1860490 w 4953000"/>
              <a:gd name="connsiteY3098" fmla="*/ 534482 h 769442"/>
              <a:gd name="connsiteX3099" fmla="*/ 1844206 w 4953000"/>
              <a:gd name="connsiteY3099" fmla="*/ 516238 h 769442"/>
              <a:gd name="connsiteX3100" fmla="*/ 1833972 w 4953000"/>
              <a:gd name="connsiteY3100" fmla="*/ 508280 h 769442"/>
              <a:gd name="connsiteX3101" fmla="*/ 1796058 w 4953000"/>
              <a:gd name="connsiteY3101" fmla="*/ 506144 h 769442"/>
              <a:gd name="connsiteX3102" fmla="*/ 1774194 w 4953000"/>
              <a:gd name="connsiteY3102" fmla="*/ 516625 h 769442"/>
              <a:gd name="connsiteX3103" fmla="*/ 1767682 w 4953000"/>
              <a:gd name="connsiteY3103" fmla="*/ 518567 h 769442"/>
              <a:gd name="connsiteX3104" fmla="*/ 1754190 w 4953000"/>
              <a:gd name="connsiteY3104" fmla="*/ 520313 h 769442"/>
              <a:gd name="connsiteX3105" fmla="*/ 1750934 w 4953000"/>
              <a:gd name="connsiteY3105" fmla="*/ 517790 h 769442"/>
              <a:gd name="connsiteX3106" fmla="*/ 1743723 w 4953000"/>
              <a:gd name="connsiteY3106" fmla="*/ 513132 h 769442"/>
              <a:gd name="connsiteX3107" fmla="*/ 1732558 w 4953000"/>
              <a:gd name="connsiteY3107" fmla="*/ 516820 h 769442"/>
              <a:gd name="connsiteX3108" fmla="*/ 1739770 w 4953000"/>
              <a:gd name="connsiteY3108" fmla="*/ 521283 h 769442"/>
              <a:gd name="connsiteX3109" fmla="*/ 1741398 w 4953000"/>
              <a:gd name="connsiteY3109" fmla="*/ 522060 h 769442"/>
              <a:gd name="connsiteX3110" fmla="*/ 1729068 w 4953000"/>
              <a:gd name="connsiteY3110" fmla="*/ 525554 h 769442"/>
              <a:gd name="connsiteX3111" fmla="*/ 1721394 w 4953000"/>
              <a:gd name="connsiteY3111" fmla="*/ 526524 h 769442"/>
              <a:gd name="connsiteX3112" fmla="*/ 1713718 w 4953000"/>
              <a:gd name="connsiteY3112" fmla="*/ 526718 h 769442"/>
              <a:gd name="connsiteX3113" fmla="*/ 1719532 w 4953000"/>
              <a:gd name="connsiteY3113" fmla="*/ 521479 h 769442"/>
              <a:gd name="connsiteX3114" fmla="*/ 1724416 w 4953000"/>
              <a:gd name="connsiteY3114" fmla="*/ 514102 h 769442"/>
              <a:gd name="connsiteX3115" fmla="*/ 1711391 w 4953000"/>
              <a:gd name="connsiteY3115" fmla="*/ 511773 h 769442"/>
              <a:gd name="connsiteX3116" fmla="*/ 1708834 w 4953000"/>
              <a:gd name="connsiteY3116" fmla="*/ 512549 h 769442"/>
              <a:gd name="connsiteX3117" fmla="*/ 1706043 w 4953000"/>
              <a:gd name="connsiteY3117" fmla="*/ 511190 h 769442"/>
              <a:gd name="connsiteX3118" fmla="*/ 1703948 w 4953000"/>
              <a:gd name="connsiteY3118" fmla="*/ 504398 h 769442"/>
              <a:gd name="connsiteX3119" fmla="*/ 1705808 w 4953000"/>
              <a:gd name="connsiteY3119" fmla="*/ 504202 h 769442"/>
              <a:gd name="connsiteX3120" fmla="*/ 1724651 w 4953000"/>
              <a:gd name="connsiteY3120" fmla="*/ 504009 h 769442"/>
              <a:gd name="connsiteX3121" fmla="*/ 1739770 w 4953000"/>
              <a:gd name="connsiteY3121" fmla="*/ 503815 h 769442"/>
              <a:gd name="connsiteX3122" fmla="*/ 1756980 w 4953000"/>
              <a:gd name="connsiteY3122" fmla="*/ 494885 h 769442"/>
              <a:gd name="connsiteX3123" fmla="*/ 1745584 w 4953000"/>
              <a:gd name="connsiteY3123" fmla="*/ 492752 h 769442"/>
              <a:gd name="connsiteX3124" fmla="*/ 1737909 w 4953000"/>
              <a:gd name="connsiteY3124" fmla="*/ 495662 h 769442"/>
              <a:gd name="connsiteX3125" fmla="*/ 1705808 w 4953000"/>
              <a:gd name="connsiteY3125" fmla="*/ 499740 h 769442"/>
              <a:gd name="connsiteX3126" fmla="*/ 1695809 w 4953000"/>
              <a:gd name="connsiteY3126" fmla="*/ 499350 h 769442"/>
              <a:gd name="connsiteX3127" fmla="*/ 1676502 w 4953000"/>
              <a:gd name="connsiteY3127" fmla="*/ 502650 h 769442"/>
              <a:gd name="connsiteX3128" fmla="*/ 1669523 w 4953000"/>
              <a:gd name="connsiteY3128" fmla="*/ 504785 h 769442"/>
              <a:gd name="connsiteX3129" fmla="*/ 1663708 w 4953000"/>
              <a:gd name="connsiteY3129" fmla="*/ 510220 h 769442"/>
              <a:gd name="connsiteX3130" fmla="*/ 1653938 w 4953000"/>
              <a:gd name="connsiteY3130" fmla="*/ 503232 h 769442"/>
              <a:gd name="connsiteX3131" fmla="*/ 1647428 w 4953000"/>
              <a:gd name="connsiteY3131" fmla="*/ 499740 h 769442"/>
              <a:gd name="connsiteX3132" fmla="*/ 1645332 w 4953000"/>
              <a:gd name="connsiteY3132" fmla="*/ 501097 h 769442"/>
              <a:gd name="connsiteX3133" fmla="*/ 1626028 w 4953000"/>
              <a:gd name="connsiteY3133" fmla="*/ 502456 h 769442"/>
              <a:gd name="connsiteX3134" fmla="*/ 1610444 w 4953000"/>
              <a:gd name="connsiteY3134" fmla="*/ 503039 h 769442"/>
              <a:gd name="connsiteX3135" fmla="*/ 1600209 w 4953000"/>
              <a:gd name="connsiteY3135" fmla="*/ 510609 h 769442"/>
              <a:gd name="connsiteX3136" fmla="*/ 1569274 w 4953000"/>
              <a:gd name="connsiteY3136" fmla="*/ 487121 h 769442"/>
              <a:gd name="connsiteX3137" fmla="*/ 1566483 w 4953000"/>
              <a:gd name="connsiteY3137" fmla="*/ 502456 h 769442"/>
              <a:gd name="connsiteX3138" fmla="*/ 1550200 w 4953000"/>
              <a:gd name="connsiteY3138" fmla="*/ 502456 h 769442"/>
              <a:gd name="connsiteX3139" fmla="*/ 1548107 w 4953000"/>
              <a:gd name="connsiteY3139" fmla="*/ 502456 h 769442"/>
              <a:gd name="connsiteX3140" fmla="*/ 1537872 w 4953000"/>
              <a:gd name="connsiteY3140" fmla="*/ 504979 h 769442"/>
              <a:gd name="connsiteX3141" fmla="*/ 1525079 w 4953000"/>
              <a:gd name="connsiteY3141" fmla="*/ 495662 h 769442"/>
              <a:gd name="connsiteX3142" fmla="*/ 1505076 w 4953000"/>
              <a:gd name="connsiteY3142" fmla="*/ 497798 h 769442"/>
              <a:gd name="connsiteX3143" fmla="*/ 1476000 w 4953000"/>
              <a:gd name="connsiteY3143" fmla="*/ 501486 h 769442"/>
              <a:gd name="connsiteX3144" fmla="*/ 1455765 w 4953000"/>
              <a:gd name="connsiteY3144" fmla="*/ 488870 h 769442"/>
              <a:gd name="connsiteX3145" fmla="*/ 1444366 w 4953000"/>
              <a:gd name="connsiteY3145" fmla="*/ 492752 h 769442"/>
              <a:gd name="connsiteX3146" fmla="*/ 1440180 w 4953000"/>
              <a:gd name="connsiteY3146" fmla="*/ 492169 h 769442"/>
              <a:gd name="connsiteX3147" fmla="*/ 1422503 w 4953000"/>
              <a:gd name="connsiteY3147" fmla="*/ 497215 h 769442"/>
              <a:gd name="connsiteX3148" fmla="*/ 1422503 w 4953000"/>
              <a:gd name="connsiteY3148" fmla="*/ 497798 h 769442"/>
              <a:gd name="connsiteX3149" fmla="*/ 1411570 w 4953000"/>
              <a:gd name="connsiteY3149" fmla="*/ 493333 h 769442"/>
              <a:gd name="connsiteX3150" fmla="*/ 1413199 w 4953000"/>
              <a:gd name="connsiteY3150" fmla="*/ 491586 h 769442"/>
              <a:gd name="connsiteX3151" fmla="*/ 1416222 w 4953000"/>
              <a:gd name="connsiteY3151" fmla="*/ 488287 h 769442"/>
              <a:gd name="connsiteX3152" fmla="*/ 1409245 w 4953000"/>
              <a:gd name="connsiteY3152" fmla="*/ 476252 h 769442"/>
              <a:gd name="connsiteX3153" fmla="*/ 1405756 w 4953000"/>
              <a:gd name="connsiteY3153" fmla="*/ 479940 h 769442"/>
              <a:gd name="connsiteX3154" fmla="*/ 1376681 w 4953000"/>
              <a:gd name="connsiteY3154" fmla="*/ 485958 h 769442"/>
              <a:gd name="connsiteX3155" fmla="*/ 1366212 w 4953000"/>
              <a:gd name="connsiteY3155" fmla="*/ 487121 h 769442"/>
              <a:gd name="connsiteX3156" fmla="*/ 1359236 w 4953000"/>
              <a:gd name="connsiteY3156" fmla="*/ 491976 h 769442"/>
              <a:gd name="connsiteX3157" fmla="*/ 1356676 w 4953000"/>
              <a:gd name="connsiteY3157" fmla="*/ 491003 h 769442"/>
              <a:gd name="connsiteX3158" fmla="*/ 1346674 w 4953000"/>
              <a:gd name="connsiteY3158" fmla="*/ 482463 h 769442"/>
              <a:gd name="connsiteX3159" fmla="*/ 1334813 w 4953000"/>
              <a:gd name="connsiteY3159" fmla="*/ 483629 h 769442"/>
              <a:gd name="connsiteX3160" fmla="*/ 1334115 w 4953000"/>
              <a:gd name="connsiteY3160" fmla="*/ 483822 h 769442"/>
              <a:gd name="connsiteX3161" fmla="*/ 1323648 w 4953000"/>
              <a:gd name="connsiteY3161" fmla="*/ 486928 h 769442"/>
              <a:gd name="connsiteX3162" fmla="*/ 1317368 w 4953000"/>
              <a:gd name="connsiteY3162" fmla="*/ 488870 h 769442"/>
              <a:gd name="connsiteX3163" fmla="*/ 1296200 w 4953000"/>
              <a:gd name="connsiteY3163" fmla="*/ 488481 h 769442"/>
              <a:gd name="connsiteX3164" fmla="*/ 1290850 w 4953000"/>
              <a:gd name="connsiteY3164" fmla="*/ 485181 h 769442"/>
              <a:gd name="connsiteX3165" fmla="*/ 1283407 w 4953000"/>
              <a:gd name="connsiteY3165" fmla="*/ 480523 h 769442"/>
              <a:gd name="connsiteX3166" fmla="*/ 1267590 w 4953000"/>
              <a:gd name="connsiteY3166" fmla="*/ 487121 h 769442"/>
              <a:gd name="connsiteX3167" fmla="*/ 1264567 w 4953000"/>
              <a:gd name="connsiteY3167" fmla="*/ 484599 h 769442"/>
              <a:gd name="connsiteX3168" fmla="*/ 1242005 w 4953000"/>
              <a:gd name="connsiteY3168" fmla="*/ 482269 h 769442"/>
              <a:gd name="connsiteX3169" fmla="*/ 1206882 w 4953000"/>
              <a:gd name="connsiteY3169" fmla="*/ 486151 h 769442"/>
              <a:gd name="connsiteX3170" fmla="*/ 1202462 w 4953000"/>
              <a:gd name="connsiteY3170" fmla="*/ 485181 h 769442"/>
              <a:gd name="connsiteX3171" fmla="*/ 1181063 w 4953000"/>
              <a:gd name="connsiteY3171" fmla="*/ 482463 h 769442"/>
              <a:gd name="connsiteX3172" fmla="*/ 1148965 w 4953000"/>
              <a:gd name="connsiteY3172" fmla="*/ 482659 h 769442"/>
              <a:gd name="connsiteX3173" fmla="*/ 1127100 w 4953000"/>
              <a:gd name="connsiteY3173" fmla="*/ 480134 h 769442"/>
              <a:gd name="connsiteX3174" fmla="*/ 1104538 w 4953000"/>
              <a:gd name="connsiteY3174" fmla="*/ 481882 h 769442"/>
              <a:gd name="connsiteX3175" fmla="*/ 1089188 w 4953000"/>
              <a:gd name="connsiteY3175" fmla="*/ 473146 h 769442"/>
              <a:gd name="connsiteX3176" fmla="*/ 1065928 w 4953000"/>
              <a:gd name="connsiteY3176" fmla="*/ 483629 h 769442"/>
              <a:gd name="connsiteX3177" fmla="*/ 1051972 w 4953000"/>
              <a:gd name="connsiteY3177" fmla="*/ 476835 h 769442"/>
              <a:gd name="connsiteX3178" fmla="*/ 1022663 w 4953000"/>
              <a:gd name="connsiteY3178" fmla="*/ 481493 h 769442"/>
              <a:gd name="connsiteX3179" fmla="*/ 1010800 w 4953000"/>
              <a:gd name="connsiteY3179" fmla="*/ 483046 h 769442"/>
              <a:gd name="connsiteX3180" fmla="*/ 1007544 w 4953000"/>
              <a:gd name="connsiteY3180" fmla="*/ 483629 h 769442"/>
              <a:gd name="connsiteX3181" fmla="*/ 998240 w 4953000"/>
              <a:gd name="connsiteY3181" fmla="*/ 473535 h 769442"/>
              <a:gd name="connsiteX3182" fmla="*/ 983586 w 4953000"/>
              <a:gd name="connsiteY3182" fmla="*/ 480329 h 769442"/>
              <a:gd name="connsiteX3183" fmla="*/ 972421 w 4953000"/>
              <a:gd name="connsiteY3183" fmla="*/ 485375 h 769442"/>
              <a:gd name="connsiteX3184" fmla="*/ 946602 w 4953000"/>
              <a:gd name="connsiteY3184" fmla="*/ 476447 h 769442"/>
              <a:gd name="connsiteX3185" fmla="*/ 943115 w 4953000"/>
              <a:gd name="connsiteY3185" fmla="*/ 478194 h 769442"/>
              <a:gd name="connsiteX3186" fmla="*/ 925437 w 4953000"/>
              <a:gd name="connsiteY3186" fmla="*/ 479940 h 769442"/>
              <a:gd name="connsiteX3187" fmla="*/ 917064 w 4953000"/>
              <a:gd name="connsiteY3187" fmla="*/ 478581 h 769442"/>
              <a:gd name="connsiteX3188" fmla="*/ 894500 w 4953000"/>
              <a:gd name="connsiteY3188" fmla="*/ 482269 h 769442"/>
              <a:gd name="connsiteX3189" fmla="*/ 877520 w 4953000"/>
              <a:gd name="connsiteY3189" fmla="*/ 474505 h 769442"/>
              <a:gd name="connsiteX3190" fmla="*/ 863332 w 4953000"/>
              <a:gd name="connsiteY3190" fmla="*/ 476641 h 769442"/>
              <a:gd name="connsiteX3191" fmla="*/ 832397 w 4953000"/>
              <a:gd name="connsiteY3191" fmla="*/ 482659 h 769442"/>
              <a:gd name="connsiteX3192" fmla="*/ 819604 w 4953000"/>
              <a:gd name="connsiteY3192" fmla="*/ 479747 h 769442"/>
              <a:gd name="connsiteX3193" fmla="*/ 805181 w 4953000"/>
              <a:gd name="connsiteY3193" fmla="*/ 477224 h 769442"/>
              <a:gd name="connsiteX3194" fmla="*/ 759826 w 4953000"/>
              <a:gd name="connsiteY3194" fmla="*/ 478581 h 769442"/>
              <a:gd name="connsiteX3195" fmla="*/ 753079 w 4953000"/>
              <a:gd name="connsiteY3195" fmla="*/ 477611 h 769442"/>
              <a:gd name="connsiteX3196" fmla="*/ 737960 w 4953000"/>
              <a:gd name="connsiteY3196" fmla="*/ 483239 h 769442"/>
              <a:gd name="connsiteX3197" fmla="*/ 730749 w 4953000"/>
              <a:gd name="connsiteY3197" fmla="*/ 494885 h 769442"/>
              <a:gd name="connsiteX3198" fmla="*/ 725633 w 4953000"/>
              <a:gd name="connsiteY3198" fmla="*/ 486928 h 769442"/>
              <a:gd name="connsiteX3199" fmla="*/ 713071 w 4953000"/>
              <a:gd name="connsiteY3199" fmla="*/ 482269 h 769442"/>
              <a:gd name="connsiteX3200" fmla="*/ 700744 w 4953000"/>
              <a:gd name="connsiteY3200" fmla="*/ 479747 h 769442"/>
              <a:gd name="connsiteX3201" fmla="*/ 659108 w 4953000"/>
              <a:gd name="connsiteY3201" fmla="*/ 482269 h 769442"/>
              <a:gd name="connsiteX3202" fmla="*/ 638874 w 4953000"/>
              <a:gd name="connsiteY3202" fmla="*/ 481493 h 769442"/>
              <a:gd name="connsiteX3203" fmla="*/ 630498 w 4953000"/>
              <a:gd name="connsiteY3203" fmla="*/ 476641 h 769442"/>
              <a:gd name="connsiteX3204" fmla="*/ 611194 w 4953000"/>
              <a:gd name="connsiteY3204" fmla="*/ 479940 h 769442"/>
              <a:gd name="connsiteX3205" fmla="*/ 603052 w 4953000"/>
              <a:gd name="connsiteY3205" fmla="*/ 481493 h 769442"/>
              <a:gd name="connsiteX3206" fmla="*/ 586305 w 4953000"/>
              <a:gd name="connsiteY3206" fmla="*/ 484599 h 769442"/>
              <a:gd name="connsiteX3207" fmla="*/ 549089 w 4953000"/>
              <a:gd name="connsiteY3207" fmla="*/ 487898 h 769442"/>
              <a:gd name="connsiteX3208" fmla="*/ 548391 w 4953000"/>
              <a:gd name="connsiteY3208" fmla="*/ 491976 h 769442"/>
              <a:gd name="connsiteX3209" fmla="*/ 543043 w 4953000"/>
              <a:gd name="connsiteY3209" fmla="*/ 495662 h 769442"/>
              <a:gd name="connsiteX3210" fmla="*/ 536295 w 4953000"/>
              <a:gd name="connsiteY3210" fmla="*/ 492946 h 769442"/>
              <a:gd name="connsiteX3211" fmla="*/ 532808 w 4953000"/>
              <a:gd name="connsiteY3211" fmla="*/ 483239 h 769442"/>
              <a:gd name="connsiteX3212" fmla="*/ 517687 w 4953000"/>
              <a:gd name="connsiteY3212" fmla="*/ 480134 h 769442"/>
              <a:gd name="connsiteX3213" fmla="*/ 497685 w 4953000"/>
              <a:gd name="connsiteY3213" fmla="*/ 482659 h 769442"/>
              <a:gd name="connsiteX3214" fmla="*/ 490938 w 4953000"/>
              <a:gd name="connsiteY3214" fmla="*/ 481687 h 769442"/>
              <a:gd name="connsiteX3215" fmla="*/ 484425 w 4953000"/>
              <a:gd name="connsiteY3215" fmla="*/ 467324 h 769442"/>
              <a:gd name="connsiteX3216" fmla="*/ 490938 w 4953000"/>
              <a:gd name="connsiteY3216" fmla="*/ 464412 h 769442"/>
              <a:gd name="connsiteX3217" fmla="*/ 488845 w 4953000"/>
              <a:gd name="connsiteY3217" fmla="*/ 461500 h 769442"/>
              <a:gd name="connsiteX3218" fmla="*/ 484891 w 4953000"/>
              <a:gd name="connsiteY3218" fmla="*/ 458590 h 769442"/>
              <a:gd name="connsiteX3219" fmla="*/ 476982 w 4953000"/>
              <a:gd name="connsiteY3219" fmla="*/ 460143 h 769442"/>
              <a:gd name="connsiteX3220" fmla="*/ 470005 w 4953000"/>
              <a:gd name="connsiteY3220" fmla="*/ 478194 h 769442"/>
              <a:gd name="connsiteX3221" fmla="*/ 466283 w 4953000"/>
              <a:gd name="connsiteY3221" fmla="*/ 487898 h 769442"/>
              <a:gd name="connsiteX3222" fmla="*/ 463492 w 4953000"/>
              <a:gd name="connsiteY3222" fmla="*/ 487317 h 769442"/>
              <a:gd name="connsiteX3223" fmla="*/ 451397 w 4953000"/>
              <a:gd name="connsiteY3223" fmla="*/ 486734 h 769442"/>
              <a:gd name="connsiteX3224" fmla="*/ 444418 w 4953000"/>
              <a:gd name="connsiteY3224" fmla="*/ 479357 h 769442"/>
              <a:gd name="connsiteX3225" fmla="*/ 431160 w 4953000"/>
              <a:gd name="connsiteY3225" fmla="*/ 482463 h 769442"/>
              <a:gd name="connsiteX3226" fmla="*/ 417903 w 4953000"/>
              <a:gd name="connsiteY3226" fmla="*/ 481687 h 769442"/>
              <a:gd name="connsiteX3227" fmla="*/ 391619 w 4953000"/>
              <a:gd name="connsiteY3227" fmla="*/ 485569 h 769442"/>
              <a:gd name="connsiteX3228" fmla="*/ 388362 w 4953000"/>
              <a:gd name="connsiteY3228" fmla="*/ 482852 h 769442"/>
              <a:gd name="connsiteX3229" fmla="*/ 371151 w 4953000"/>
              <a:gd name="connsiteY3229" fmla="*/ 481687 h 769442"/>
              <a:gd name="connsiteX3230" fmla="*/ 366499 w 4953000"/>
              <a:gd name="connsiteY3230" fmla="*/ 486151 h 769442"/>
              <a:gd name="connsiteX3231" fmla="*/ 354171 w 4953000"/>
              <a:gd name="connsiteY3231" fmla="*/ 485958 h 769442"/>
              <a:gd name="connsiteX3232" fmla="*/ 348821 w 4953000"/>
              <a:gd name="connsiteY3232" fmla="*/ 488674 h 769442"/>
              <a:gd name="connsiteX3233" fmla="*/ 326955 w 4953000"/>
              <a:gd name="connsiteY3233" fmla="*/ 482463 h 769442"/>
              <a:gd name="connsiteX3234" fmla="*/ 291368 w 4953000"/>
              <a:gd name="connsiteY3234" fmla="*/ 486541 h 769442"/>
              <a:gd name="connsiteX3235" fmla="*/ 284623 w 4953000"/>
              <a:gd name="connsiteY3235" fmla="*/ 493722 h 769442"/>
              <a:gd name="connsiteX3236" fmla="*/ 284623 w 4953000"/>
              <a:gd name="connsiteY3236" fmla="*/ 493333 h 769442"/>
              <a:gd name="connsiteX3237" fmla="*/ 276250 w 4953000"/>
              <a:gd name="connsiteY3237" fmla="*/ 487121 h 769442"/>
              <a:gd name="connsiteX3238" fmla="*/ 269039 w 4953000"/>
              <a:gd name="connsiteY3238" fmla="*/ 488870 h 769442"/>
              <a:gd name="connsiteX3239" fmla="*/ 243219 w 4953000"/>
              <a:gd name="connsiteY3239" fmla="*/ 484016 h 769442"/>
              <a:gd name="connsiteX3240" fmla="*/ 236242 w 4953000"/>
              <a:gd name="connsiteY3240" fmla="*/ 478581 h 769442"/>
              <a:gd name="connsiteX3241" fmla="*/ 235544 w 4953000"/>
              <a:gd name="connsiteY3241" fmla="*/ 478000 h 769442"/>
              <a:gd name="connsiteX3242" fmla="*/ 231590 w 4953000"/>
              <a:gd name="connsiteY3242" fmla="*/ 481882 h 769442"/>
              <a:gd name="connsiteX3243" fmla="*/ 232054 w 4953000"/>
              <a:gd name="connsiteY3243" fmla="*/ 483435 h 769442"/>
              <a:gd name="connsiteX3244" fmla="*/ 232753 w 4953000"/>
              <a:gd name="connsiteY3244" fmla="*/ 485764 h 769442"/>
              <a:gd name="connsiteX3245" fmla="*/ 219495 w 4953000"/>
              <a:gd name="connsiteY3245" fmla="*/ 480717 h 769442"/>
              <a:gd name="connsiteX3246" fmla="*/ 213678 w 4953000"/>
              <a:gd name="connsiteY3246" fmla="*/ 475671 h 769442"/>
              <a:gd name="connsiteX3247" fmla="*/ 205539 w 4953000"/>
              <a:gd name="connsiteY3247" fmla="*/ 474699 h 769442"/>
              <a:gd name="connsiteX3248" fmla="*/ 202748 w 4953000"/>
              <a:gd name="connsiteY3248" fmla="*/ 479940 h 769442"/>
              <a:gd name="connsiteX3249" fmla="*/ 204377 w 4953000"/>
              <a:gd name="connsiteY3249" fmla="*/ 482852 h 769442"/>
              <a:gd name="connsiteX3250" fmla="*/ 192978 w 4953000"/>
              <a:gd name="connsiteY3250" fmla="*/ 490423 h 769442"/>
              <a:gd name="connsiteX3251" fmla="*/ 185302 w 4953000"/>
              <a:gd name="connsiteY3251" fmla="*/ 491393 h 769442"/>
              <a:gd name="connsiteX3252" fmla="*/ 165066 w 4953000"/>
              <a:gd name="connsiteY3252" fmla="*/ 491586 h 769442"/>
              <a:gd name="connsiteX3253" fmla="*/ 149017 w 4953000"/>
              <a:gd name="connsiteY3253" fmla="*/ 495468 h 769442"/>
              <a:gd name="connsiteX3254" fmla="*/ 127850 w 4953000"/>
              <a:gd name="connsiteY3254" fmla="*/ 497991 h 769442"/>
              <a:gd name="connsiteX3255" fmla="*/ 101334 w 4953000"/>
              <a:gd name="connsiteY3255" fmla="*/ 484792 h 769442"/>
              <a:gd name="connsiteX3256" fmla="*/ 101334 w 4953000"/>
              <a:gd name="connsiteY3256" fmla="*/ 479164 h 769442"/>
              <a:gd name="connsiteX3257" fmla="*/ 71330 w 4953000"/>
              <a:gd name="connsiteY3257" fmla="*/ 461696 h 769442"/>
              <a:gd name="connsiteX3258" fmla="*/ 67142 w 4953000"/>
              <a:gd name="connsiteY3258" fmla="*/ 474118 h 769442"/>
              <a:gd name="connsiteX3259" fmla="*/ 49930 w 4953000"/>
              <a:gd name="connsiteY3259" fmla="*/ 471013 h 769442"/>
              <a:gd name="connsiteX3260" fmla="*/ 30624 w 4953000"/>
              <a:gd name="connsiteY3260" fmla="*/ 473146 h 769442"/>
              <a:gd name="connsiteX3261" fmla="*/ 19459 w 4953000"/>
              <a:gd name="connsiteY3261" fmla="*/ 476252 h 769442"/>
              <a:gd name="connsiteX3262" fmla="*/ 7828 w 4953000"/>
              <a:gd name="connsiteY3262" fmla="*/ 481299 h 769442"/>
              <a:gd name="connsiteX3263" fmla="*/ 13877 w 4953000"/>
              <a:gd name="connsiteY3263" fmla="*/ 490227 h 769442"/>
              <a:gd name="connsiteX3264" fmla="*/ 385 w 4953000"/>
              <a:gd name="connsiteY3264" fmla="*/ 503815 h 769442"/>
              <a:gd name="connsiteX3265" fmla="*/ 0 w 4953000"/>
              <a:gd name="connsiteY3265" fmla="*/ 503883 h 769442"/>
              <a:gd name="connsiteX3266" fmla="*/ 0 w 4953000"/>
              <a:gd name="connsiteY3266" fmla="*/ 121068 h 769442"/>
              <a:gd name="connsiteX3267" fmla="*/ 12714 w 4953000"/>
              <a:gd name="connsiteY3267" fmla="*/ 123764 h 769442"/>
              <a:gd name="connsiteX3268" fmla="*/ 19459 w 4953000"/>
              <a:gd name="connsiteY3268" fmla="*/ 120854 h 769442"/>
              <a:gd name="connsiteX3269" fmla="*/ 20622 w 4953000"/>
              <a:gd name="connsiteY3269" fmla="*/ 120078 h 769442"/>
              <a:gd name="connsiteX3270" fmla="*/ 36670 w 4953000"/>
              <a:gd name="connsiteY3270" fmla="*/ 114254 h 769442"/>
              <a:gd name="connsiteX3271" fmla="*/ 69234 w 4953000"/>
              <a:gd name="connsiteY3271" fmla="*/ 116777 h 769442"/>
              <a:gd name="connsiteX3272" fmla="*/ 80866 w 4953000"/>
              <a:gd name="connsiteY3272" fmla="*/ 114643 h 769442"/>
              <a:gd name="connsiteX3273" fmla="*/ 104358 w 4953000"/>
              <a:gd name="connsiteY3273" fmla="*/ 114254 h 769442"/>
              <a:gd name="connsiteX3274" fmla="*/ 105986 w 4953000"/>
              <a:gd name="connsiteY3274" fmla="*/ 103773 h 769442"/>
              <a:gd name="connsiteX3275" fmla="*/ 106685 w 4953000"/>
              <a:gd name="connsiteY3275" fmla="*/ 104354 h 769442"/>
              <a:gd name="connsiteX3276" fmla="*/ 120638 w 4953000"/>
              <a:gd name="connsiteY3276" fmla="*/ 121824 h 769442"/>
              <a:gd name="connsiteX3277" fmla="*/ 128084 w 4953000"/>
              <a:gd name="connsiteY3277" fmla="*/ 123960 h 769442"/>
              <a:gd name="connsiteX3278" fmla="*/ 132736 w 4953000"/>
              <a:gd name="connsiteY3278" fmla="*/ 119882 h 769442"/>
              <a:gd name="connsiteX3279" fmla="*/ 120638 w 4953000"/>
              <a:gd name="connsiteY3279" fmla="*/ 109013 h 769442"/>
              <a:gd name="connsiteX3280" fmla="*/ 144597 w 4953000"/>
              <a:gd name="connsiteY3280" fmla="*/ 112507 h 769442"/>
              <a:gd name="connsiteX3281" fmla="*/ 158553 w 4953000"/>
              <a:gd name="connsiteY3281" fmla="*/ 104937 h 769442"/>
              <a:gd name="connsiteX3282" fmla="*/ 166230 w 4953000"/>
              <a:gd name="connsiteY3282" fmla="*/ 102801 h 769442"/>
              <a:gd name="connsiteX3283" fmla="*/ 177627 w 4953000"/>
              <a:gd name="connsiteY3283" fmla="*/ 107849 h 769442"/>
              <a:gd name="connsiteX3284" fmla="*/ 203910 w 4953000"/>
              <a:gd name="connsiteY3284" fmla="*/ 97756 h 769442"/>
              <a:gd name="connsiteX3285" fmla="*/ 208330 w 4953000"/>
              <a:gd name="connsiteY3285" fmla="*/ 100279 h 769442"/>
              <a:gd name="connsiteX3286" fmla="*/ 220890 w 4953000"/>
              <a:gd name="connsiteY3286" fmla="*/ 109402 h 769442"/>
              <a:gd name="connsiteX3287" fmla="*/ 222518 w 4953000"/>
              <a:gd name="connsiteY3287" fmla="*/ 119689 h 769442"/>
              <a:gd name="connsiteX3288" fmla="*/ 236706 w 4953000"/>
              <a:gd name="connsiteY3288" fmla="*/ 108625 h 769442"/>
              <a:gd name="connsiteX3289" fmla="*/ 235544 w 4953000"/>
              <a:gd name="connsiteY3289" fmla="*/ 105713 h 769442"/>
              <a:gd name="connsiteX3290" fmla="*/ 248570 w 4953000"/>
              <a:gd name="connsiteY3290" fmla="*/ 97367 h 769442"/>
              <a:gd name="connsiteX3291" fmla="*/ 269270 w 4953000"/>
              <a:gd name="connsiteY3291" fmla="*/ 95233 h 769442"/>
              <a:gd name="connsiteX3292" fmla="*/ 294858 w 4953000"/>
              <a:gd name="connsiteY3292" fmla="*/ 98143 h 769442"/>
              <a:gd name="connsiteX3293" fmla="*/ 299043 w 4953000"/>
              <a:gd name="connsiteY3293" fmla="*/ 102608 h 769442"/>
              <a:gd name="connsiteX3294" fmla="*/ 321373 w 4953000"/>
              <a:gd name="connsiteY3294" fmla="*/ 103578 h 769442"/>
              <a:gd name="connsiteX3295" fmla="*/ 327654 w 4953000"/>
              <a:gd name="connsiteY3295" fmla="*/ 97173 h 769442"/>
              <a:gd name="connsiteX3296" fmla="*/ 342772 w 4953000"/>
              <a:gd name="connsiteY3296" fmla="*/ 99696 h 769442"/>
              <a:gd name="connsiteX3297" fmla="*/ 365568 w 4953000"/>
              <a:gd name="connsiteY3297" fmla="*/ 97756 h 769442"/>
              <a:gd name="connsiteX3298" fmla="*/ 363241 w 4953000"/>
              <a:gd name="connsiteY3298" fmla="*/ 99115 h 769442"/>
              <a:gd name="connsiteX3299" fmla="*/ 360916 w 4953000"/>
              <a:gd name="connsiteY3299" fmla="*/ 99696 h 769442"/>
              <a:gd name="connsiteX3300" fmla="*/ 364171 w 4953000"/>
              <a:gd name="connsiteY3300" fmla="*/ 104743 h 769442"/>
              <a:gd name="connsiteX3301" fmla="*/ 366267 w 4953000"/>
              <a:gd name="connsiteY3301" fmla="*/ 104550 h 769442"/>
              <a:gd name="connsiteX3302" fmla="*/ 380687 w 4953000"/>
              <a:gd name="connsiteY3302" fmla="*/ 102608 h 769442"/>
              <a:gd name="connsiteX3303" fmla="*/ 413949 w 4953000"/>
              <a:gd name="connsiteY3303" fmla="*/ 89992 h 769442"/>
              <a:gd name="connsiteX3304" fmla="*/ 431160 w 4953000"/>
              <a:gd name="connsiteY3304" fmla="*/ 88439 h 769442"/>
              <a:gd name="connsiteX3305" fmla="*/ 437673 w 4953000"/>
              <a:gd name="connsiteY3305" fmla="*/ 86497 h 769442"/>
              <a:gd name="connsiteX3306" fmla="*/ 449536 w 4953000"/>
              <a:gd name="connsiteY3306" fmla="*/ 82228 h 769442"/>
              <a:gd name="connsiteX3307" fmla="*/ 469307 w 4953000"/>
              <a:gd name="connsiteY3307" fmla="*/ 79316 h 769442"/>
              <a:gd name="connsiteX3308" fmla="*/ 483729 w 4953000"/>
              <a:gd name="connsiteY3308" fmla="*/ 89409 h 769442"/>
              <a:gd name="connsiteX3309" fmla="*/ 498149 w 4953000"/>
              <a:gd name="connsiteY3309" fmla="*/ 88050 h 769442"/>
              <a:gd name="connsiteX3310" fmla="*/ 518154 w 4953000"/>
              <a:gd name="connsiteY3310" fmla="*/ 85916 h 769442"/>
              <a:gd name="connsiteX3311" fmla="*/ 537226 w 4953000"/>
              <a:gd name="connsiteY3311" fmla="*/ 83198 h 769442"/>
              <a:gd name="connsiteX3312" fmla="*/ 549321 w 4953000"/>
              <a:gd name="connsiteY3312" fmla="*/ 86110 h 769442"/>
              <a:gd name="connsiteX3313" fmla="*/ 549555 w 4953000"/>
              <a:gd name="connsiteY3313" fmla="*/ 87273 h 769442"/>
              <a:gd name="connsiteX3314" fmla="*/ 570955 w 4953000"/>
              <a:gd name="connsiteY3314" fmla="*/ 88245 h 769442"/>
              <a:gd name="connsiteX3315" fmla="*/ 580259 w 4953000"/>
              <a:gd name="connsiteY3315" fmla="*/ 87662 h 769442"/>
              <a:gd name="connsiteX3316" fmla="*/ 609797 w 4953000"/>
              <a:gd name="connsiteY3316" fmla="*/ 84363 h 769442"/>
              <a:gd name="connsiteX3317" fmla="*/ 616776 w 4953000"/>
              <a:gd name="connsiteY3317" fmla="*/ 77376 h 769442"/>
              <a:gd name="connsiteX3318" fmla="*/ 629802 w 4953000"/>
              <a:gd name="connsiteY3318" fmla="*/ 81062 h 769442"/>
              <a:gd name="connsiteX3319" fmla="*/ 631431 w 4953000"/>
              <a:gd name="connsiteY3319" fmla="*/ 81451 h 769442"/>
              <a:gd name="connsiteX3320" fmla="*/ 634454 w 4953000"/>
              <a:gd name="connsiteY3320" fmla="*/ 77376 h 769442"/>
              <a:gd name="connsiteX3321" fmla="*/ 636547 w 4953000"/>
              <a:gd name="connsiteY3321" fmla="*/ 73687 h 769442"/>
              <a:gd name="connsiteX3322" fmla="*/ 647943 w 4953000"/>
              <a:gd name="connsiteY3322" fmla="*/ 75627 h 769442"/>
              <a:gd name="connsiteX3323" fmla="*/ 652363 w 4953000"/>
              <a:gd name="connsiteY3323" fmla="*/ 80868 h 769442"/>
              <a:gd name="connsiteX3324" fmla="*/ 669343 w 4953000"/>
              <a:gd name="connsiteY3324" fmla="*/ 73687 h 769442"/>
              <a:gd name="connsiteX3325" fmla="*/ 669343 w 4953000"/>
              <a:gd name="connsiteY3325" fmla="*/ 70582 h 769442"/>
              <a:gd name="connsiteX3326" fmla="*/ 675855 w 4953000"/>
              <a:gd name="connsiteY3326" fmla="*/ 61848 h 769442"/>
              <a:gd name="connsiteX3327" fmla="*/ 683997 w 4953000"/>
              <a:gd name="connsiteY3327" fmla="*/ 60295 h 769442"/>
              <a:gd name="connsiteX3328" fmla="*/ 687255 w 4953000"/>
              <a:gd name="connsiteY3328" fmla="*/ 65340 h 769442"/>
              <a:gd name="connsiteX3329" fmla="*/ 684229 w 4953000"/>
              <a:gd name="connsiteY3329" fmla="*/ 68640 h 769442"/>
              <a:gd name="connsiteX3330" fmla="*/ 683299 w 4953000"/>
              <a:gd name="connsiteY3330" fmla="*/ 70969 h 769442"/>
              <a:gd name="connsiteX3331" fmla="*/ 689811 w 4953000"/>
              <a:gd name="connsiteY3331" fmla="*/ 75627 h 769442"/>
              <a:gd name="connsiteX3332" fmla="*/ 693301 w 4953000"/>
              <a:gd name="connsiteY3332" fmla="*/ 75240 h 769442"/>
              <a:gd name="connsiteX3333" fmla="*/ 713538 w 4953000"/>
              <a:gd name="connsiteY3333" fmla="*/ 70388 h 769442"/>
              <a:gd name="connsiteX3334" fmla="*/ 719819 w 4953000"/>
              <a:gd name="connsiteY3334" fmla="*/ 71745 h 769442"/>
              <a:gd name="connsiteX3335" fmla="*/ 731216 w 4953000"/>
              <a:gd name="connsiteY3335" fmla="*/ 69416 h 769442"/>
              <a:gd name="connsiteX3336" fmla="*/ 737262 w 4953000"/>
              <a:gd name="connsiteY3336" fmla="*/ 66310 h 769442"/>
              <a:gd name="connsiteX3337" fmla="*/ 753777 w 4953000"/>
              <a:gd name="connsiteY3337" fmla="*/ 69612 h 769442"/>
              <a:gd name="connsiteX3338" fmla="*/ 763313 w 4953000"/>
              <a:gd name="connsiteY3338" fmla="*/ 66310 h 769442"/>
              <a:gd name="connsiteX3339" fmla="*/ 771223 w 4953000"/>
              <a:gd name="connsiteY3339" fmla="*/ 64564 h 769442"/>
              <a:gd name="connsiteX3340" fmla="*/ 774944 w 4953000"/>
              <a:gd name="connsiteY3340" fmla="*/ 69222 h 769442"/>
              <a:gd name="connsiteX3341" fmla="*/ 773084 w 4953000"/>
              <a:gd name="connsiteY3341" fmla="*/ 74074 h 769442"/>
              <a:gd name="connsiteX3342" fmla="*/ 779130 w 4953000"/>
              <a:gd name="connsiteY3342" fmla="*/ 76986 h 769442"/>
              <a:gd name="connsiteX3343" fmla="*/ 783782 w 4953000"/>
              <a:gd name="connsiteY3343" fmla="*/ 73494 h 769442"/>
              <a:gd name="connsiteX3344" fmla="*/ 793784 w 4953000"/>
              <a:gd name="connsiteY3344" fmla="*/ 74074 h 769442"/>
              <a:gd name="connsiteX3345" fmla="*/ 794947 w 4953000"/>
              <a:gd name="connsiteY3345" fmla="*/ 71941 h 769442"/>
              <a:gd name="connsiteX3346" fmla="*/ 798204 w 4953000"/>
              <a:gd name="connsiteY3346" fmla="*/ 63981 h 769442"/>
              <a:gd name="connsiteX3347" fmla="*/ 818207 w 4953000"/>
              <a:gd name="connsiteY3347" fmla="*/ 76793 h 769442"/>
              <a:gd name="connsiteX3348" fmla="*/ 818441 w 4953000"/>
              <a:gd name="connsiteY3348" fmla="*/ 84363 h 769442"/>
              <a:gd name="connsiteX3349" fmla="*/ 831699 w 4953000"/>
              <a:gd name="connsiteY3349" fmla="*/ 75627 h 769442"/>
              <a:gd name="connsiteX3350" fmla="*/ 837513 w 4953000"/>
              <a:gd name="connsiteY3350" fmla="*/ 75240 h 769442"/>
              <a:gd name="connsiteX3351" fmla="*/ 854260 w 4953000"/>
              <a:gd name="connsiteY3351" fmla="*/ 72134 h 769442"/>
              <a:gd name="connsiteX3352" fmla="*/ 864263 w 4953000"/>
              <a:gd name="connsiteY3352" fmla="*/ 74464 h 769442"/>
              <a:gd name="connsiteX3353" fmla="*/ 876126 w 4953000"/>
              <a:gd name="connsiteY3353" fmla="*/ 74657 h 769442"/>
              <a:gd name="connsiteX3354" fmla="*/ 877987 w 4953000"/>
              <a:gd name="connsiteY3354" fmla="*/ 73104 h 769442"/>
              <a:gd name="connsiteX3355" fmla="*/ 881940 w 4953000"/>
              <a:gd name="connsiteY3355" fmla="*/ 73494 h 769442"/>
              <a:gd name="connsiteX3356" fmla="*/ 883335 w 4953000"/>
              <a:gd name="connsiteY3356" fmla="*/ 75240 h 769442"/>
              <a:gd name="connsiteX3357" fmla="*/ 889848 w 4953000"/>
              <a:gd name="connsiteY3357" fmla="*/ 74464 h 769442"/>
              <a:gd name="connsiteX3358" fmla="*/ 898221 w 4953000"/>
              <a:gd name="connsiteY3358" fmla="*/ 73104 h 769442"/>
              <a:gd name="connsiteX3359" fmla="*/ 900780 w 4953000"/>
              <a:gd name="connsiteY3359" fmla="*/ 73494 h 769442"/>
              <a:gd name="connsiteX3360" fmla="*/ 908224 w 4953000"/>
              <a:gd name="connsiteY3360" fmla="*/ 68640 h 769442"/>
              <a:gd name="connsiteX3361" fmla="*/ 943811 w 4953000"/>
              <a:gd name="connsiteY3361" fmla="*/ 66700 h 769442"/>
              <a:gd name="connsiteX3362" fmla="*/ 956138 w 4953000"/>
              <a:gd name="connsiteY3362" fmla="*/ 63400 h 769442"/>
              <a:gd name="connsiteX3363" fmla="*/ 959628 w 4953000"/>
              <a:gd name="connsiteY3363" fmla="*/ 62428 h 769442"/>
              <a:gd name="connsiteX3364" fmla="*/ 969630 w 4953000"/>
              <a:gd name="connsiteY3364" fmla="*/ 63981 h 769442"/>
              <a:gd name="connsiteX3365" fmla="*/ 987540 w 4953000"/>
              <a:gd name="connsiteY3365" fmla="*/ 76793 h 769442"/>
              <a:gd name="connsiteX3366" fmla="*/ 1020338 w 4953000"/>
              <a:gd name="connsiteY3366" fmla="*/ 80868 h 769442"/>
              <a:gd name="connsiteX3367" fmla="*/ 1036619 w 4953000"/>
              <a:gd name="connsiteY3367" fmla="*/ 82615 h 769442"/>
              <a:gd name="connsiteX3368" fmla="*/ 1039876 w 4953000"/>
              <a:gd name="connsiteY3368" fmla="*/ 73104 h 769442"/>
              <a:gd name="connsiteX3369" fmla="*/ 1040340 w 4953000"/>
              <a:gd name="connsiteY3369" fmla="*/ 71745 h 769442"/>
              <a:gd name="connsiteX3370" fmla="*/ 1055459 w 4953000"/>
              <a:gd name="connsiteY3370" fmla="*/ 83781 h 769442"/>
              <a:gd name="connsiteX3371" fmla="*/ 1068020 w 4953000"/>
              <a:gd name="connsiteY3371" fmla="*/ 72911 h 769442"/>
              <a:gd name="connsiteX3372" fmla="*/ 1074067 w 4953000"/>
              <a:gd name="connsiteY3372" fmla="*/ 72717 h 769442"/>
              <a:gd name="connsiteX3373" fmla="*/ 1087092 w 4953000"/>
              <a:gd name="connsiteY3373" fmla="*/ 75046 h 769442"/>
              <a:gd name="connsiteX3374" fmla="*/ 1115239 w 4953000"/>
              <a:gd name="connsiteY3374" fmla="*/ 71552 h 769442"/>
              <a:gd name="connsiteX3375" fmla="*/ 1115471 w 4953000"/>
              <a:gd name="connsiteY3375" fmla="*/ 66893 h 769442"/>
              <a:gd name="connsiteX3376" fmla="*/ 1117100 w 4953000"/>
              <a:gd name="connsiteY3376" fmla="*/ 61265 h 769442"/>
              <a:gd name="connsiteX3377" fmla="*/ 1127798 w 4953000"/>
              <a:gd name="connsiteY3377" fmla="*/ 60295 h 769442"/>
              <a:gd name="connsiteX3378" fmla="*/ 1117332 w 4953000"/>
              <a:gd name="connsiteY3378" fmla="*/ 37973 h 769442"/>
              <a:gd name="connsiteX3379" fmla="*/ 1104306 w 4953000"/>
              <a:gd name="connsiteY3379" fmla="*/ 38166 h 769442"/>
              <a:gd name="connsiteX3380" fmla="*/ 1099654 w 4953000"/>
              <a:gd name="connsiteY3380" fmla="*/ 38360 h 769442"/>
              <a:gd name="connsiteX3381" fmla="*/ 1104538 w 4953000"/>
              <a:gd name="connsiteY3381" fmla="*/ 29432 h 769442"/>
              <a:gd name="connsiteX3382" fmla="*/ 1107796 w 4953000"/>
              <a:gd name="connsiteY3382" fmla="*/ 31568 h 769442"/>
              <a:gd name="connsiteX3383" fmla="*/ 1118494 w 4953000"/>
              <a:gd name="connsiteY3383" fmla="*/ 38749 h 769442"/>
              <a:gd name="connsiteX3384" fmla="*/ 1145708 w 4953000"/>
              <a:gd name="connsiteY3384" fmla="*/ 36031 h 769442"/>
              <a:gd name="connsiteX3385" fmla="*/ 1160362 w 4953000"/>
              <a:gd name="connsiteY3385" fmla="*/ 30596 h 769442"/>
              <a:gd name="connsiteX3386" fmla="*/ 1164782 w 4953000"/>
              <a:gd name="connsiteY3386" fmla="*/ 37196 h 769442"/>
              <a:gd name="connsiteX3387" fmla="*/ 1151290 w 4953000"/>
              <a:gd name="connsiteY3387" fmla="*/ 52142 h 769442"/>
              <a:gd name="connsiteX3388" fmla="*/ 1138963 w 4953000"/>
              <a:gd name="connsiteY3388" fmla="*/ 63400 h 769442"/>
              <a:gd name="connsiteX3389" fmla="*/ 1129195 w 4953000"/>
              <a:gd name="connsiteY3389" fmla="*/ 66117 h 769442"/>
              <a:gd name="connsiteX3390" fmla="*/ 1128030 w 4953000"/>
              <a:gd name="connsiteY3390" fmla="*/ 75046 h 769442"/>
              <a:gd name="connsiteX3391" fmla="*/ 1129659 w 4953000"/>
              <a:gd name="connsiteY3391" fmla="*/ 75823 h 769442"/>
              <a:gd name="connsiteX3392" fmla="*/ 1139661 w 4953000"/>
              <a:gd name="connsiteY3392" fmla="*/ 80286 h 769442"/>
              <a:gd name="connsiteX3393" fmla="*/ 1158269 w 4953000"/>
              <a:gd name="connsiteY3393" fmla="*/ 76793 h 769442"/>
              <a:gd name="connsiteX3394" fmla="*/ 1150826 w 4953000"/>
              <a:gd name="connsiteY3394" fmla="*/ 68252 h 769442"/>
              <a:gd name="connsiteX3395" fmla="*/ 1162455 w 4953000"/>
              <a:gd name="connsiteY3395" fmla="*/ 71164 h 769442"/>
              <a:gd name="connsiteX3396" fmla="*/ 1189436 w 4953000"/>
              <a:gd name="connsiteY3396" fmla="*/ 79705 h 769442"/>
              <a:gd name="connsiteX3397" fmla="*/ 1224560 w 4953000"/>
              <a:gd name="connsiteY3397" fmla="*/ 69222 h 769442"/>
              <a:gd name="connsiteX3398" fmla="*/ 1234096 w 4953000"/>
              <a:gd name="connsiteY3398" fmla="*/ 84751 h 769442"/>
              <a:gd name="connsiteX3399" fmla="*/ 1236423 w 4953000"/>
              <a:gd name="connsiteY3399" fmla="*/ 74270 h 769442"/>
              <a:gd name="connsiteX3400" fmla="*/ 1254100 w 4953000"/>
              <a:gd name="connsiteY3400" fmla="*/ 58353 h 769442"/>
              <a:gd name="connsiteX3401" fmla="*/ 1259915 w 4953000"/>
              <a:gd name="connsiteY3401" fmla="*/ 57770 h 769442"/>
              <a:gd name="connsiteX3402" fmla="*/ 1269685 w 4953000"/>
              <a:gd name="connsiteY3402" fmla="*/ 58742 h 769442"/>
              <a:gd name="connsiteX3403" fmla="*/ 1294108 w 4953000"/>
              <a:gd name="connsiteY3403" fmla="*/ 74270 h 769442"/>
              <a:gd name="connsiteX3404" fmla="*/ 1310623 w 4953000"/>
              <a:gd name="connsiteY3404" fmla="*/ 69029 h 769442"/>
              <a:gd name="connsiteX3405" fmla="*/ 1323182 w 4953000"/>
              <a:gd name="connsiteY3405" fmla="*/ 81062 h 769442"/>
              <a:gd name="connsiteX3406" fmla="*/ 1322484 w 4953000"/>
              <a:gd name="connsiteY3406" fmla="*/ 83587 h 769442"/>
              <a:gd name="connsiteX3407" fmla="*/ 1345280 w 4953000"/>
              <a:gd name="connsiteY3407" fmla="*/ 81838 h 769442"/>
              <a:gd name="connsiteX3408" fmla="*/ 1357607 w 4953000"/>
              <a:gd name="connsiteY3408" fmla="*/ 85333 h 769442"/>
              <a:gd name="connsiteX3409" fmla="*/ 1366911 w 4953000"/>
              <a:gd name="connsiteY3409" fmla="*/ 82421 h 769442"/>
              <a:gd name="connsiteX3410" fmla="*/ 1382728 w 4953000"/>
              <a:gd name="connsiteY3410" fmla="*/ 77376 h 769442"/>
              <a:gd name="connsiteX3411" fmla="*/ 1398312 w 4953000"/>
              <a:gd name="connsiteY3411" fmla="*/ 72911 h 769442"/>
              <a:gd name="connsiteX3412" fmla="*/ 1399243 w 4953000"/>
              <a:gd name="connsiteY3412" fmla="*/ 67087 h 769442"/>
              <a:gd name="connsiteX3413" fmla="*/ 1403895 w 4953000"/>
              <a:gd name="connsiteY3413" fmla="*/ 67282 h 769442"/>
              <a:gd name="connsiteX3414" fmla="*/ 1420642 w 4953000"/>
              <a:gd name="connsiteY3414" fmla="*/ 78539 h 769442"/>
              <a:gd name="connsiteX3415" fmla="*/ 1455531 w 4953000"/>
              <a:gd name="connsiteY3415" fmla="*/ 83587 h 769442"/>
              <a:gd name="connsiteX3416" fmla="*/ 1484373 w 4953000"/>
              <a:gd name="connsiteY3416" fmla="*/ 69222 h 769442"/>
              <a:gd name="connsiteX3417" fmla="*/ 1484608 w 4953000"/>
              <a:gd name="connsiteY3417" fmla="*/ 63400 h 769442"/>
              <a:gd name="connsiteX3418" fmla="*/ 1475069 w 4953000"/>
              <a:gd name="connsiteY3418" fmla="*/ 54277 h 769442"/>
              <a:gd name="connsiteX3419" fmla="*/ 1482048 w 4953000"/>
              <a:gd name="connsiteY3419" fmla="*/ 50395 h 769442"/>
              <a:gd name="connsiteX3420" fmla="*/ 1488561 w 4953000"/>
              <a:gd name="connsiteY3420" fmla="*/ 48453 h 769442"/>
              <a:gd name="connsiteX3421" fmla="*/ 1493677 w 4953000"/>
              <a:gd name="connsiteY3421" fmla="*/ 38749 h 769442"/>
              <a:gd name="connsiteX3422" fmla="*/ 1491584 w 4953000"/>
              <a:gd name="connsiteY3422" fmla="*/ 27879 h 769442"/>
              <a:gd name="connsiteX3423" fmla="*/ 1508798 w 4953000"/>
              <a:gd name="connsiteY3423" fmla="*/ 27490 h 769442"/>
              <a:gd name="connsiteX3424" fmla="*/ 1516473 w 4953000"/>
              <a:gd name="connsiteY3424" fmla="*/ 26327 h 769442"/>
              <a:gd name="connsiteX3425" fmla="*/ 1526940 w 4953000"/>
              <a:gd name="connsiteY3425" fmla="*/ 24774 h 769442"/>
              <a:gd name="connsiteX3426" fmla="*/ 1522400 w 4953000"/>
              <a:gd name="connsiteY3426" fmla="*/ 38221 h 769442"/>
              <a:gd name="connsiteX3427" fmla="*/ 1522520 w 4953000"/>
              <a:gd name="connsiteY3427" fmla="*/ 38166 h 769442"/>
              <a:gd name="connsiteX3428" fmla="*/ 1539965 w 4953000"/>
              <a:gd name="connsiteY3428" fmla="*/ 38943 h 769442"/>
              <a:gd name="connsiteX3429" fmla="*/ 1548803 w 4953000"/>
              <a:gd name="connsiteY3429" fmla="*/ 38749 h 769442"/>
              <a:gd name="connsiteX3430" fmla="*/ 1551130 w 4953000"/>
              <a:gd name="connsiteY3430" fmla="*/ 38749 h 769442"/>
              <a:gd name="connsiteX3431" fmla="*/ 1541594 w 4953000"/>
              <a:gd name="connsiteY3431" fmla="*/ 46320 h 769442"/>
              <a:gd name="connsiteX3432" fmla="*/ 1536244 w 4953000"/>
              <a:gd name="connsiteY3432" fmla="*/ 50202 h 769442"/>
              <a:gd name="connsiteX3433" fmla="*/ 1531125 w 4953000"/>
              <a:gd name="connsiteY3433" fmla="*/ 53501 h 769442"/>
              <a:gd name="connsiteX3434" fmla="*/ 1509584 w 4953000"/>
              <a:gd name="connsiteY3434" fmla="*/ 44320 h 769442"/>
              <a:gd name="connsiteX3435" fmla="*/ 1509030 w 4953000"/>
              <a:gd name="connsiteY3435" fmla="*/ 44571 h 769442"/>
              <a:gd name="connsiteX3436" fmla="*/ 1506007 w 4953000"/>
              <a:gd name="connsiteY3436" fmla="*/ 66310 h 769442"/>
              <a:gd name="connsiteX3437" fmla="*/ 1506937 w 4953000"/>
              <a:gd name="connsiteY3437" fmla="*/ 66893 h 769442"/>
              <a:gd name="connsiteX3438" fmla="*/ 1520659 w 4953000"/>
              <a:gd name="connsiteY3438" fmla="*/ 76210 h 769442"/>
              <a:gd name="connsiteX3439" fmla="*/ 1512984 w 4953000"/>
              <a:gd name="connsiteY3439" fmla="*/ 81451 h 769442"/>
              <a:gd name="connsiteX3440" fmla="*/ 1548571 w 4953000"/>
              <a:gd name="connsiteY3440" fmla="*/ 77763 h 769442"/>
              <a:gd name="connsiteX3441" fmla="*/ 1558341 w 4953000"/>
              <a:gd name="connsiteY3441" fmla="*/ 82034 h 769442"/>
              <a:gd name="connsiteX3442" fmla="*/ 1585091 w 4953000"/>
              <a:gd name="connsiteY3442" fmla="*/ 81838 h 769442"/>
              <a:gd name="connsiteX3443" fmla="*/ 1592998 w 4953000"/>
              <a:gd name="connsiteY3443" fmla="*/ 83587 h 769442"/>
              <a:gd name="connsiteX3444" fmla="*/ 1606024 w 4953000"/>
              <a:gd name="connsiteY3444" fmla="*/ 90379 h 769442"/>
              <a:gd name="connsiteX3445" fmla="*/ 1606256 w 4953000"/>
              <a:gd name="connsiteY3445" fmla="*/ 74851 h 769442"/>
              <a:gd name="connsiteX3446" fmla="*/ 1589975 w 4953000"/>
              <a:gd name="connsiteY3446" fmla="*/ 70192 h 769442"/>
              <a:gd name="connsiteX3447" fmla="*/ 1585555 w 4953000"/>
              <a:gd name="connsiteY3447" fmla="*/ 71941 h 769442"/>
              <a:gd name="connsiteX3448" fmla="*/ 1582996 w 4953000"/>
              <a:gd name="connsiteY3448" fmla="*/ 72911 h 769442"/>
              <a:gd name="connsiteX3449" fmla="*/ 1576483 w 4953000"/>
              <a:gd name="connsiteY3449" fmla="*/ 65730 h 769442"/>
              <a:gd name="connsiteX3450" fmla="*/ 1576717 w 4953000"/>
              <a:gd name="connsiteY3450" fmla="*/ 65730 h 769442"/>
              <a:gd name="connsiteX3451" fmla="*/ 1591836 w 4953000"/>
              <a:gd name="connsiteY3451" fmla="*/ 55054 h 769442"/>
              <a:gd name="connsiteX3452" fmla="*/ 1592300 w 4953000"/>
              <a:gd name="connsiteY3452" fmla="*/ 54860 h 769442"/>
              <a:gd name="connsiteX3453" fmla="*/ 1586253 w 4953000"/>
              <a:gd name="connsiteY3453" fmla="*/ 52531 h 769442"/>
              <a:gd name="connsiteX3454" fmla="*/ 1573460 w 4953000"/>
              <a:gd name="connsiteY3454" fmla="*/ 53112 h 769442"/>
              <a:gd name="connsiteX3455" fmla="*/ 1562993 w 4953000"/>
              <a:gd name="connsiteY3455" fmla="*/ 50395 h 769442"/>
              <a:gd name="connsiteX3456" fmla="*/ 1556014 w 4953000"/>
              <a:gd name="connsiteY3456" fmla="*/ 53888 h 769442"/>
              <a:gd name="connsiteX3457" fmla="*/ 1565784 w 4953000"/>
              <a:gd name="connsiteY3457" fmla="*/ 37779 h 769442"/>
              <a:gd name="connsiteX3458" fmla="*/ 1595091 w 4953000"/>
              <a:gd name="connsiteY3458" fmla="*/ 40302 h 769442"/>
              <a:gd name="connsiteX3459" fmla="*/ 1629982 w 4953000"/>
              <a:gd name="connsiteY3459" fmla="*/ 53694 h 769442"/>
              <a:gd name="connsiteX3460" fmla="*/ 1645332 w 4953000"/>
              <a:gd name="connsiteY3460" fmla="*/ 59323 h 769442"/>
              <a:gd name="connsiteX3461" fmla="*/ 1643472 w 4953000"/>
              <a:gd name="connsiteY3461" fmla="*/ 69416 h 769442"/>
              <a:gd name="connsiteX3462" fmla="*/ 1633472 w 4953000"/>
              <a:gd name="connsiteY3462" fmla="*/ 73494 h 769442"/>
              <a:gd name="connsiteX3463" fmla="*/ 1632774 w 4953000"/>
              <a:gd name="connsiteY3463" fmla="*/ 90768 h 769442"/>
              <a:gd name="connsiteX3464" fmla="*/ 1636263 w 4953000"/>
              <a:gd name="connsiteY3464" fmla="*/ 88633 h 769442"/>
              <a:gd name="connsiteX3465" fmla="*/ 1656497 w 4953000"/>
              <a:gd name="connsiteY3465" fmla="*/ 86497 h 769442"/>
              <a:gd name="connsiteX3466" fmla="*/ 1680224 w 4953000"/>
              <a:gd name="connsiteY3466" fmla="*/ 86497 h 769442"/>
              <a:gd name="connsiteX3467" fmla="*/ 1700458 w 4953000"/>
              <a:gd name="connsiteY3467" fmla="*/ 87662 h 769442"/>
              <a:gd name="connsiteX3468" fmla="*/ 1707670 w 4953000"/>
              <a:gd name="connsiteY3468" fmla="*/ 85916 h 769442"/>
              <a:gd name="connsiteX3469" fmla="*/ 1719301 w 4953000"/>
              <a:gd name="connsiteY3469" fmla="*/ 81062 h 769442"/>
              <a:gd name="connsiteX3470" fmla="*/ 1751398 w 4953000"/>
              <a:gd name="connsiteY3470" fmla="*/ 84168 h 769442"/>
              <a:gd name="connsiteX3471" fmla="*/ 1767914 w 4953000"/>
              <a:gd name="connsiteY3471" fmla="*/ 85140 h 769442"/>
              <a:gd name="connsiteX3472" fmla="*/ 1769542 w 4953000"/>
              <a:gd name="connsiteY3472" fmla="*/ 81645 h 769442"/>
              <a:gd name="connsiteX3473" fmla="*/ 1767215 w 4953000"/>
              <a:gd name="connsiteY3473" fmla="*/ 78346 h 769442"/>
              <a:gd name="connsiteX3474" fmla="*/ 1762331 w 4953000"/>
              <a:gd name="connsiteY3474" fmla="*/ 77569 h 769442"/>
              <a:gd name="connsiteX3475" fmla="*/ 1763030 w 4953000"/>
              <a:gd name="connsiteY3475" fmla="*/ 68640 h 769442"/>
              <a:gd name="connsiteX3476" fmla="*/ 1766285 w 4953000"/>
              <a:gd name="connsiteY3476" fmla="*/ 69612 h 769442"/>
              <a:gd name="connsiteX3477" fmla="*/ 1777916 w 4953000"/>
              <a:gd name="connsiteY3477" fmla="*/ 73104 h 769442"/>
              <a:gd name="connsiteX3478" fmla="*/ 1801640 w 4953000"/>
              <a:gd name="connsiteY3478" fmla="*/ 66700 h 769442"/>
              <a:gd name="connsiteX3479" fmla="*/ 1793965 w 4953000"/>
              <a:gd name="connsiteY3479" fmla="*/ 61071 h 769442"/>
              <a:gd name="connsiteX3480" fmla="*/ 1787220 w 4953000"/>
              <a:gd name="connsiteY3480" fmla="*/ 60295 h 769442"/>
              <a:gd name="connsiteX3481" fmla="*/ 1782800 w 4953000"/>
              <a:gd name="connsiteY3481" fmla="*/ 56023 h 769442"/>
              <a:gd name="connsiteX3482" fmla="*/ 1787452 w 4953000"/>
              <a:gd name="connsiteY3482" fmla="*/ 52142 h 769442"/>
              <a:gd name="connsiteX3483" fmla="*/ 1798849 w 4953000"/>
              <a:gd name="connsiteY3483" fmla="*/ 53694 h 769442"/>
              <a:gd name="connsiteX3484" fmla="*/ 1808851 w 4953000"/>
              <a:gd name="connsiteY3484" fmla="*/ 49619 h 769442"/>
              <a:gd name="connsiteX3485" fmla="*/ 1826136 w 4953000"/>
              <a:gd name="connsiteY3485" fmla="*/ 58336 h 769442"/>
              <a:gd name="connsiteX3486" fmla="*/ 1836297 w 4953000"/>
              <a:gd name="connsiteY3486" fmla="*/ 48647 h 769442"/>
              <a:gd name="connsiteX3487" fmla="*/ 1844438 w 4953000"/>
              <a:gd name="connsiteY3487" fmla="*/ 47094 h 769442"/>
              <a:gd name="connsiteX3488" fmla="*/ 1856299 w 4953000"/>
              <a:gd name="connsiteY3488" fmla="*/ 47870 h 769442"/>
              <a:gd name="connsiteX3489" fmla="*/ 1858160 w 4953000"/>
              <a:gd name="connsiteY3489" fmla="*/ 51363 h 769442"/>
              <a:gd name="connsiteX3490" fmla="*/ 1858160 w 4953000"/>
              <a:gd name="connsiteY3490" fmla="*/ 52529 h 769442"/>
              <a:gd name="connsiteX3491" fmla="*/ 1853742 w 4953000"/>
              <a:gd name="connsiteY3491" fmla="*/ 53692 h 769442"/>
              <a:gd name="connsiteX3492" fmla="*/ 1845833 w 4953000"/>
              <a:gd name="connsiteY3492" fmla="*/ 58546 h 769442"/>
              <a:gd name="connsiteX3493" fmla="*/ 1829989 w 4953000"/>
              <a:gd name="connsiteY3493" fmla="*/ 60317 h 769442"/>
              <a:gd name="connsiteX3494" fmla="*/ 1822575 w 4953000"/>
              <a:gd name="connsiteY3494" fmla="*/ 66117 h 769442"/>
              <a:gd name="connsiteX3495" fmla="*/ 1807921 w 4953000"/>
              <a:gd name="connsiteY3495" fmla="*/ 89022 h 769442"/>
              <a:gd name="connsiteX3496" fmla="*/ 1807222 w 4953000"/>
              <a:gd name="connsiteY3496" fmla="*/ 90379 h 769442"/>
              <a:gd name="connsiteX3497" fmla="*/ 1819784 w 4953000"/>
              <a:gd name="connsiteY3497" fmla="*/ 92708 h 769442"/>
              <a:gd name="connsiteX3498" fmla="*/ 1819784 w 4953000"/>
              <a:gd name="connsiteY3498" fmla="*/ 91738 h 769442"/>
              <a:gd name="connsiteX3499" fmla="*/ 1829786 w 4953000"/>
              <a:gd name="connsiteY3499" fmla="*/ 89798 h 769442"/>
              <a:gd name="connsiteX3500" fmla="*/ 1836995 w 4953000"/>
              <a:gd name="connsiteY3500" fmla="*/ 89992 h 769442"/>
              <a:gd name="connsiteX3501" fmla="*/ 1856070 w 4953000"/>
              <a:gd name="connsiteY3501" fmla="*/ 85916 h 769442"/>
              <a:gd name="connsiteX3502" fmla="*/ 1879098 w 4953000"/>
              <a:gd name="connsiteY3502" fmla="*/ 86693 h 769442"/>
              <a:gd name="connsiteX3503" fmla="*/ 1882819 w 4953000"/>
              <a:gd name="connsiteY3503" fmla="*/ 88439 h 769442"/>
              <a:gd name="connsiteX3504" fmla="*/ 1889564 w 4953000"/>
              <a:gd name="connsiteY3504" fmla="*/ 91738 h 769442"/>
              <a:gd name="connsiteX3505" fmla="*/ 1900961 w 4953000"/>
              <a:gd name="connsiteY3505" fmla="*/ 97562 h 769442"/>
              <a:gd name="connsiteX3506" fmla="*/ 1915615 w 4953000"/>
              <a:gd name="connsiteY3506" fmla="*/ 95620 h 769442"/>
              <a:gd name="connsiteX3507" fmla="*/ 1915925 w 4953000"/>
              <a:gd name="connsiteY3507" fmla="*/ 95750 h 769442"/>
              <a:gd name="connsiteX3508" fmla="*/ 1913520 w 4953000"/>
              <a:gd name="connsiteY3508" fmla="*/ 88633 h 769442"/>
              <a:gd name="connsiteX3509" fmla="*/ 1912590 w 4953000"/>
              <a:gd name="connsiteY3509" fmla="*/ 86110 h 769442"/>
              <a:gd name="connsiteX3510" fmla="*/ 1911427 w 4953000"/>
              <a:gd name="connsiteY3510" fmla="*/ 83004 h 769442"/>
              <a:gd name="connsiteX3511" fmla="*/ 1920963 w 4953000"/>
              <a:gd name="connsiteY3511" fmla="*/ 74074 h 769442"/>
              <a:gd name="connsiteX3512" fmla="*/ 1929337 w 4953000"/>
              <a:gd name="connsiteY3512" fmla="*/ 72717 h 769442"/>
              <a:gd name="connsiteX3513" fmla="*/ 1931302 w 4953000"/>
              <a:gd name="connsiteY3513" fmla="*/ 72452 h 769442"/>
              <a:gd name="connsiteX3514" fmla="*/ 1922128 w 4953000"/>
              <a:gd name="connsiteY3514" fmla="*/ 55830 h 769442"/>
              <a:gd name="connsiteX3515" fmla="*/ 1921430 w 4953000"/>
              <a:gd name="connsiteY3515" fmla="*/ 47096 h 769442"/>
              <a:gd name="connsiteX3516" fmla="*/ 1921198 w 4953000"/>
              <a:gd name="connsiteY3516" fmla="*/ 42825 h 769442"/>
              <a:gd name="connsiteX3517" fmla="*/ 1936548 w 4953000"/>
              <a:gd name="connsiteY3517" fmla="*/ 48260 h 769442"/>
              <a:gd name="connsiteX3518" fmla="*/ 1941898 w 4953000"/>
              <a:gd name="connsiteY3518" fmla="*/ 50006 h 769442"/>
              <a:gd name="connsiteX3519" fmla="*/ 1952133 w 4953000"/>
              <a:gd name="connsiteY3519" fmla="*/ 52724 h 769442"/>
              <a:gd name="connsiteX3520" fmla="*/ 1961437 w 4953000"/>
              <a:gd name="connsiteY3520" fmla="*/ 56217 h 769442"/>
              <a:gd name="connsiteX3521" fmla="*/ 1965857 w 4953000"/>
              <a:gd name="connsiteY3521" fmla="*/ 53307 h 769442"/>
              <a:gd name="connsiteX3522" fmla="*/ 1967950 w 4953000"/>
              <a:gd name="connsiteY3522" fmla="*/ 51948 h 769442"/>
              <a:gd name="connsiteX3523" fmla="*/ 1983534 w 4953000"/>
              <a:gd name="connsiteY3523" fmla="*/ 59129 h 769442"/>
              <a:gd name="connsiteX3524" fmla="*/ 1989117 w 4953000"/>
              <a:gd name="connsiteY3524" fmla="*/ 61458 h 769442"/>
              <a:gd name="connsiteX3525" fmla="*/ 1994467 w 4953000"/>
              <a:gd name="connsiteY3525" fmla="*/ 63594 h 769442"/>
              <a:gd name="connsiteX3526" fmla="*/ 1988186 w 4953000"/>
              <a:gd name="connsiteY3526" fmla="*/ 71552 h 769442"/>
              <a:gd name="connsiteX3527" fmla="*/ 1986790 w 4953000"/>
              <a:gd name="connsiteY3527" fmla="*/ 73494 h 769442"/>
              <a:gd name="connsiteX3528" fmla="*/ 1964460 w 4953000"/>
              <a:gd name="connsiteY3528" fmla="*/ 81451 h 769442"/>
              <a:gd name="connsiteX3529" fmla="*/ 1962834 w 4953000"/>
              <a:gd name="connsiteY3529" fmla="*/ 86693 h 769442"/>
              <a:gd name="connsiteX3530" fmla="*/ 1970277 w 4953000"/>
              <a:gd name="connsiteY3530" fmla="*/ 98339 h 769442"/>
              <a:gd name="connsiteX3531" fmla="*/ 1971671 w 4953000"/>
              <a:gd name="connsiteY3531" fmla="*/ 97949 h 769442"/>
              <a:gd name="connsiteX3532" fmla="*/ 1981674 w 4953000"/>
              <a:gd name="connsiteY3532" fmla="*/ 94067 h 769442"/>
              <a:gd name="connsiteX3533" fmla="*/ 2004235 w 4953000"/>
              <a:gd name="connsiteY3533" fmla="*/ 97562 h 769442"/>
              <a:gd name="connsiteX3534" fmla="*/ 2027495 w 4953000"/>
              <a:gd name="connsiteY3534" fmla="*/ 89798 h 769442"/>
              <a:gd name="connsiteX3535" fmla="*/ 2035170 w 4953000"/>
              <a:gd name="connsiteY3535" fmla="*/ 88439 h 769442"/>
              <a:gd name="connsiteX3536" fmla="*/ 2049361 w 4953000"/>
              <a:gd name="connsiteY3536" fmla="*/ 85333 h 769442"/>
              <a:gd name="connsiteX3537" fmla="*/ 2037910 w 4953000"/>
              <a:gd name="connsiteY3537" fmla="*/ 72530 h 769442"/>
              <a:gd name="connsiteX3538" fmla="*/ 2029820 w 4953000"/>
              <a:gd name="connsiteY3538" fmla="*/ 73687 h 769442"/>
              <a:gd name="connsiteX3539" fmla="*/ 2019586 w 4953000"/>
              <a:gd name="connsiteY3539" fmla="*/ 54858 h 769442"/>
              <a:gd name="connsiteX3540" fmla="*/ 2024006 w 4953000"/>
              <a:gd name="connsiteY3540" fmla="*/ 55830 h 769442"/>
              <a:gd name="connsiteX3541" fmla="*/ 2045869 w 4953000"/>
              <a:gd name="connsiteY3541" fmla="*/ 60488 h 769442"/>
              <a:gd name="connsiteX3542" fmla="*/ 2065175 w 4953000"/>
              <a:gd name="connsiteY3542" fmla="*/ 49619 h 769442"/>
              <a:gd name="connsiteX3543" fmla="*/ 2086806 w 4953000"/>
              <a:gd name="connsiteY3543" fmla="*/ 47677 h 769442"/>
              <a:gd name="connsiteX3544" fmla="*/ 2082154 w 4953000"/>
              <a:gd name="connsiteY3544" fmla="*/ 43601 h 769442"/>
              <a:gd name="connsiteX3545" fmla="*/ 2084482 w 4953000"/>
              <a:gd name="connsiteY3545" fmla="*/ 38943 h 769442"/>
              <a:gd name="connsiteX3546" fmla="*/ 2090994 w 4953000"/>
              <a:gd name="connsiteY3546" fmla="*/ 42048 h 769442"/>
              <a:gd name="connsiteX3547" fmla="*/ 2090994 w 4953000"/>
              <a:gd name="connsiteY3547" fmla="*/ 44184 h 769442"/>
              <a:gd name="connsiteX3548" fmla="*/ 2106579 w 4953000"/>
              <a:gd name="connsiteY3548" fmla="*/ 51172 h 769442"/>
              <a:gd name="connsiteX3549" fmla="*/ 2112626 w 4953000"/>
              <a:gd name="connsiteY3549" fmla="*/ 49619 h 769442"/>
              <a:gd name="connsiteX3550" fmla="*/ 2126118 w 4953000"/>
              <a:gd name="connsiteY3550" fmla="*/ 55441 h 769442"/>
              <a:gd name="connsiteX3551" fmla="*/ 2152401 w 4953000"/>
              <a:gd name="connsiteY3551" fmla="*/ 55636 h 769442"/>
              <a:gd name="connsiteX3552" fmla="*/ 2170310 w 4953000"/>
              <a:gd name="connsiteY3552" fmla="*/ 42825 h 769442"/>
              <a:gd name="connsiteX3553" fmla="*/ 2175661 w 4953000"/>
              <a:gd name="connsiteY3553" fmla="*/ 43407 h 769442"/>
              <a:gd name="connsiteX3554" fmla="*/ 2192176 w 4953000"/>
              <a:gd name="connsiteY3554" fmla="*/ 44960 h 769442"/>
              <a:gd name="connsiteX3555" fmla="*/ 2193802 w 4953000"/>
              <a:gd name="connsiteY3555" fmla="*/ 57383 h 769442"/>
              <a:gd name="connsiteX3556" fmla="*/ 2176823 w 4953000"/>
              <a:gd name="connsiteY3556" fmla="*/ 65534 h 769442"/>
              <a:gd name="connsiteX3557" fmla="*/ 2188918 w 4953000"/>
              <a:gd name="connsiteY3557" fmla="*/ 72522 h 769442"/>
              <a:gd name="connsiteX3558" fmla="*/ 2206132 w 4953000"/>
              <a:gd name="connsiteY3558" fmla="*/ 72522 h 769442"/>
              <a:gd name="connsiteX3559" fmla="*/ 2194037 w 4953000"/>
              <a:gd name="connsiteY3559" fmla="*/ 85140 h 769442"/>
              <a:gd name="connsiteX3560" fmla="*/ 2185663 w 4953000"/>
              <a:gd name="connsiteY3560" fmla="*/ 85721 h 769442"/>
              <a:gd name="connsiteX3561" fmla="*/ 2179614 w 4953000"/>
              <a:gd name="connsiteY3561" fmla="*/ 86110 h 769442"/>
              <a:gd name="connsiteX3562" fmla="*/ 2168450 w 4953000"/>
              <a:gd name="connsiteY3562" fmla="*/ 69805 h 769442"/>
              <a:gd name="connsiteX3563" fmla="*/ 2156354 w 4953000"/>
              <a:gd name="connsiteY3563" fmla="*/ 77376 h 769442"/>
              <a:gd name="connsiteX3564" fmla="*/ 2154726 w 4953000"/>
              <a:gd name="connsiteY3564" fmla="*/ 78346 h 769442"/>
              <a:gd name="connsiteX3565" fmla="*/ 2149610 w 4953000"/>
              <a:gd name="connsiteY3565" fmla="*/ 75240 h 769442"/>
              <a:gd name="connsiteX3566" fmla="*/ 2150772 w 4953000"/>
              <a:gd name="connsiteY3566" fmla="*/ 68835 h 769442"/>
              <a:gd name="connsiteX3567" fmla="*/ 2139839 w 4953000"/>
              <a:gd name="connsiteY3567" fmla="*/ 68059 h 769442"/>
              <a:gd name="connsiteX3568" fmla="*/ 2124721 w 4953000"/>
              <a:gd name="connsiteY3568" fmla="*/ 72328 h 769442"/>
              <a:gd name="connsiteX3569" fmla="*/ 2123326 w 4953000"/>
              <a:gd name="connsiteY3569" fmla="*/ 71552 h 769442"/>
              <a:gd name="connsiteX3570" fmla="*/ 2116579 w 4953000"/>
              <a:gd name="connsiteY3570" fmla="*/ 67282 h 769442"/>
              <a:gd name="connsiteX3571" fmla="*/ 2110997 w 4953000"/>
              <a:gd name="connsiteY3571" fmla="*/ 66310 h 769442"/>
              <a:gd name="connsiteX3572" fmla="*/ 2099832 w 4953000"/>
              <a:gd name="connsiteY3572" fmla="*/ 69222 h 769442"/>
              <a:gd name="connsiteX3573" fmla="*/ 2082389 w 4953000"/>
              <a:gd name="connsiteY3573" fmla="*/ 79316 h 769442"/>
              <a:gd name="connsiteX3574" fmla="*/ 2058894 w 4953000"/>
              <a:gd name="connsiteY3574" fmla="*/ 72522 h 769442"/>
              <a:gd name="connsiteX3575" fmla="*/ 2058865 w 4953000"/>
              <a:gd name="connsiteY3575" fmla="*/ 72522 h 769442"/>
              <a:gd name="connsiteX3576" fmla="*/ 2073085 w 4953000"/>
              <a:gd name="connsiteY3576" fmla="*/ 86303 h 769442"/>
              <a:gd name="connsiteX3577" fmla="*/ 2071456 w 4953000"/>
              <a:gd name="connsiteY3577" fmla="*/ 87080 h 769442"/>
              <a:gd name="connsiteX3578" fmla="*/ 2074714 w 4953000"/>
              <a:gd name="connsiteY3578" fmla="*/ 97562 h 769442"/>
              <a:gd name="connsiteX3579" fmla="*/ 2076108 w 4953000"/>
              <a:gd name="connsiteY3579" fmla="*/ 98339 h 769442"/>
              <a:gd name="connsiteX3580" fmla="*/ 2081690 w 4953000"/>
              <a:gd name="connsiteY3580" fmla="*/ 94844 h 769442"/>
              <a:gd name="connsiteX3581" fmla="*/ 2094252 w 4953000"/>
              <a:gd name="connsiteY3581" fmla="*/ 92904 h 769442"/>
              <a:gd name="connsiteX3582" fmla="*/ 2128445 w 4953000"/>
              <a:gd name="connsiteY3582" fmla="*/ 94067 h 769442"/>
              <a:gd name="connsiteX3583" fmla="*/ 2122396 w 4953000"/>
              <a:gd name="connsiteY3583" fmla="*/ 84751 h 769442"/>
              <a:gd name="connsiteX3584" fmla="*/ 2117512 w 4953000"/>
              <a:gd name="connsiteY3584" fmla="*/ 85333 h 769442"/>
              <a:gd name="connsiteX3585" fmla="*/ 2112860 w 4953000"/>
              <a:gd name="connsiteY3585" fmla="*/ 85916 h 769442"/>
              <a:gd name="connsiteX3586" fmla="*/ 2115651 w 4953000"/>
              <a:gd name="connsiteY3586" fmla="*/ 72911 h 769442"/>
              <a:gd name="connsiteX3587" fmla="*/ 2126118 w 4953000"/>
              <a:gd name="connsiteY3587" fmla="*/ 78346 h 769442"/>
              <a:gd name="connsiteX3588" fmla="*/ 2136818 w 4953000"/>
              <a:gd name="connsiteY3588" fmla="*/ 83781 h 769442"/>
              <a:gd name="connsiteX3589" fmla="*/ 2144958 w 4953000"/>
              <a:gd name="connsiteY3589" fmla="*/ 83781 h 769442"/>
              <a:gd name="connsiteX3590" fmla="*/ 2163102 w 4953000"/>
              <a:gd name="connsiteY3590" fmla="*/ 97562 h 769442"/>
              <a:gd name="connsiteX3591" fmla="*/ 2165893 w 4953000"/>
              <a:gd name="connsiteY3591" fmla="*/ 95620 h 769442"/>
              <a:gd name="connsiteX3592" fmla="*/ 2166357 w 4953000"/>
              <a:gd name="connsiteY3592" fmla="*/ 95233 h 769442"/>
              <a:gd name="connsiteX3593" fmla="*/ 2175197 w 4953000"/>
              <a:gd name="connsiteY3593" fmla="*/ 98532 h 769442"/>
              <a:gd name="connsiteX3594" fmla="*/ 2197060 w 4953000"/>
              <a:gd name="connsiteY3594" fmla="*/ 101831 h 769442"/>
              <a:gd name="connsiteX3595" fmla="*/ 2210086 w 4953000"/>
              <a:gd name="connsiteY3595" fmla="*/ 89603 h 769442"/>
              <a:gd name="connsiteX3596" fmla="*/ 2232650 w 4953000"/>
              <a:gd name="connsiteY3596" fmla="*/ 90962 h 769442"/>
              <a:gd name="connsiteX3597" fmla="*/ 2260794 w 4953000"/>
              <a:gd name="connsiteY3597" fmla="*/ 94261 h 769442"/>
              <a:gd name="connsiteX3598" fmla="*/ 2278005 w 4953000"/>
              <a:gd name="connsiteY3598" fmla="*/ 83974 h 769442"/>
              <a:gd name="connsiteX3599" fmla="*/ 2305917 w 4953000"/>
              <a:gd name="connsiteY3599" fmla="*/ 94650 h 769442"/>
              <a:gd name="connsiteX3600" fmla="*/ 2301731 w 4953000"/>
              <a:gd name="connsiteY3600" fmla="*/ 90768 h 769442"/>
              <a:gd name="connsiteX3601" fmla="*/ 2295218 w 4953000"/>
              <a:gd name="connsiteY3601" fmla="*/ 84751 h 769442"/>
              <a:gd name="connsiteX3602" fmla="*/ 2310105 w 4953000"/>
              <a:gd name="connsiteY3602" fmla="*/ 90185 h 769442"/>
              <a:gd name="connsiteX3603" fmla="*/ 2310337 w 4953000"/>
              <a:gd name="connsiteY3603" fmla="*/ 94844 h 769442"/>
              <a:gd name="connsiteX3604" fmla="*/ 2321270 w 4953000"/>
              <a:gd name="connsiteY3604" fmla="*/ 105907 h 769442"/>
              <a:gd name="connsiteX3605" fmla="*/ 2348017 w 4953000"/>
              <a:gd name="connsiteY3605" fmla="*/ 102221 h 769442"/>
              <a:gd name="connsiteX3606" fmla="*/ 2362207 w 4953000"/>
              <a:gd name="connsiteY3606" fmla="*/ 98143 h 769442"/>
              <a:gd name="connsiteX3607" fmla="*/ 2371045 w 4953000"/>
              <a:gd name="connsiteY3607" fmla="*/ 102025 h 769442"/>
              <a:gd name="connsiteX3608" fmla="*/ 2398261 w 4953000"/>
              <a:gd name="connsiteY3608" fmla="*/ 90768 h 769442"/>
              <a:gd name="connsiteX3609" fmla="*/ 2393609 w 4953000"/>
              <a:gd name="connsiteY3609" fmla="*/ 81838 h 769442"/>
              <a:gd name="connsiteX3610" fmla="*/ 2395702 w 4953000"/>
              <a:gd name="connsiteY3610" fmla="*/ 80868 h 769442"/>
              <a:gd name="connsiteX3611" fmla="*/ 2401052 w 4953000"/>
              <a:gd name="connsiteY3611" fmla="*/ 84168 h 769442"/>
              <a:gd name="connsiteX3612" fmla="*/ 2407098 w 4953000"/>
              <a:gd name="connsiteY3612" fmla="*/ 73494 h 769442"/>
              <a:gd name="connsiteX3613" fmla="*/ 2404774 w 4953000"/>
              <a:gd name="connsiteY3613" fmla="*/ 69805 h 769442"/>
              <a:gd name="connsiteX3614" fmla="*/ 2404307 w 4953000"/>
              <a:gd name="connsiteY3614" fmla="*/ 69222 h 769442"/>
              <a:gd name="connsiteX3615" fmla="*/ 2388258 w 4953000"/>
              <a:gd name="connsiteY3615" fmla="*/ 68059 h 769442"/>
              <a:gd name="connsiteX3616" fmla="*/ 2361277 w 4953000"/>
              <a:gd name="connsiteY3616" fmla="*/ 76986 h 769442"/>
              <a:gd name="connsiteX3617" fmla="*/ 2361045 w 4953000"/>
              <a:gd name="connsiteY3617" fmla="*/ 64953 h 769442"/>
              <a:gd name="connsiteX3618" fmla="*/ 2372210 w 4953000"/>
              <a:gd name="connsiteY3618" fmla="*/ 56413 h 769442"/>
              <a:gd name="connsiteX3619" fmla="*/ 2371975 w 4953000"/>
              <a:gd name="connsiteY3619" fmla="*/ 50589 h 769442"/>
              <a:gd name="connsiteX3620" fmla="*/ 2373140 w 4953000"/>
              <a:gd name="connsiteY3620" fmla="*/ 50782 h 769442"/>
              <a:gd name="connsiteX3621" fmla="*/ 2386862 w 4953000"/>
              <a:gd name="connsiteY3621" fmla="*/ 53888 h 769442"/>
              <a:gd name="connsiteX3622" fmla="*/ 2411518 w 4953000"/>
              <a:gd name="connsiteY3622" fmla="*/ 54277 h 769442"/>
              <a:gd name="connsiteX3623" fmla="*/ 2411518 w 4953000"/>
              <a:gd name="connsiteY3623" fmla="*/ 52724 h 769442"/>
              <a:gd name="connsiteX3624" fmla="*/ 2411518 w 4953000"/>
              <a:gd name="connsiteY3624" fmla="*/ 50589 h 769442"/>
              <a:gd name="connsiteX3625" fmla="*/ 2425474 w 4953000"/>
              <a:gd name="connsiteY3625" fmla="*/ 45543 h 769442"/>
              <a:gd name="connsiteX3626" fmla="*/ 2442222 w 4953000"/>
              <a:gd name="connsiteY3626" fmla="*/ 39719 h 769442"/>
              <a:gd name="connsiteX3627" fmla="*/ 2441755 w 4953000"/>
              <a:gd name="connsiteY3627" fmla="*/ 55441 h 769442"/>
              <a:gd name="connsiteX3628" fmla="*/ 2452688 w 4953000"/>
              <a:gd name="connsiteY3628" fmla="*/ 56023 h 769442"/>
              <a:gd name="connsiteX3629" fmla="*/ 2463853 w 4953000"/>
              <a:gd name="connsiteY3629" fmla="*/ 63205 h 769442"/>
              <a:gd name="connsiteX3630" fmla="*/ 2458502 w 4953000"/>
              <a:gd name="connsiteY3630" fmla="*/ 68252 h 769442"/>
              <a:gd name="connsiteX3631" fmla="*/ 2452688 w 4953000"/>
              <a:gd name="connsiteY3631" fmla="*/ 70582 h 769442"/>
              <a:gd name="connsiteX3632" fmla="*/ 2438034 w 4953000"/>
              <a:gd name="connsiteY3632" fmla="*/ 74270 h 769442"/>
              <a:gd name="connsiteX3633" fmla="*/ 2428498 w 4953000"/>
              <a:gd name="connsiteY3633" fmla="*/ 63981 h 769442"/>
              <a:gd name="connsiteX3634" fmla="*/ 2420822 w 4953000"/>
              <a:gd name="connsiteY3634" fmla="*/ 71552 h 769442"/>
              <a:gd name="connsiteX3635" fmla="*/ 2426869 w 4953000"/>
              <a:gd name="connsiteY3635" fmla="*/ 84751 h 769442"/>
              <a:gd name="connsiteX3636" fmla="*/ 2423147 w 4953000"/>
              <a:gd name="connsiteY3636" fmla="*/ 85333 h 769442"/>
              <a:gd name="connsiteX3637" fmla="*/ 2417565 w 4953000"/>
              <a:gd name="connsiteY3637" fmla="*/ 89022 h 769442"/>
              <a:gd name="connsiteX3638" fmla="*/ 2419194 w 4953000"/>
              <a:gd name="connsiteY3638" fmla="*/ 92708 h 769442"/>
              <a:gd name="connsiteX3639" fmla="*/ 2427336 w 4953000"/>
              <a:gd name="connsiteY3639" fmla="*/ 96203 h 769442"/>
              <a:gd name="connsiteX3640" fmla="*/ 2452224 w 4953000"/>
              <a:gd name="connsiteY3640" fmla="*/ 87469 h 769442"/>
              <a:gd name="connsiteX3641" fmla="*/ 2464784 w 4953000"/>
              <a:gd name="connsiteY3641" fmla="*/ 97949 h 769442"/>
              <a:gd name="connsiteX3642" fmla="*/ 2465946 w 4953000"/>
              <a:gd name="connsiteY3642" fmla="*/ 98919 h 769442"/>
              <a:gd name="connsiteX3643" fmla="*/ 2473856 w 4953000"/>
              <a:gd name="connsiteY3643" fmla="*/ 102025 h 769442"/>
              <a:gd name="connsiteX3644" fmla="*/ 2491533 w 4953000"/>
              <a:gd name="connsiteY3644" fmla="*/ 105131 h 769442"/>
              <a:gd name="connsiteX3645" fmla="*/ 2521074 w 4953000"/>
              <a:gd name="connsiteY3645" fmla="*/ 102221 h 769442"/>
              <a:gd name="connsiteX3646" fmla="*/ 2529680 w 4953000"/>
              <a:gd name="connsiteY3646" fmla="*/ 101055 h 769442"/>
              <a:gd name="connsiteX3647" fmla="*/ 2557125 w 4953000"/>
              <a:gd name="connsiteY3647" fmla="*/ 96397 h 769442"/>
              <a:gd name="connsiteX3648" fmla="*/ 2562708 w 4953000"/>
              <a:gd name="connsiteY3648" fmla="*/ 100085 h 769442"/>
              <a:gd name="connsiteX3649" fmla="*/ 2565965 w 4953000"/>
              <a:gd name="connsiteY3649" fmla="*/ 102414 h 769442"/>
              <a:gd name="connsiteX3650" fmla="*/ 2576664 w 4953000"/>
              <a:gd name="connsiteY3650" fmla="*/ 98726 h 769442"/>
              <a:gd name="connsiteX3651" fmla="*/ 2573872 w 4953000"/>
              <a:gd name="connsiteY3651" fmla="*/ 94457 h 769442"/>
              <a:gd name="connsiteX3652" fmla="*/ 2591086 w 4953000"/>
              <a:gd name="connsiteY3652" fmla="*/ 97173 h 769442"/>
              <a:gd name="connsiteX3653" fmla="*/ 2604344 w 4953000"/>
              <a:gd name="connsiteY3653" fmla="*/ 97756 h 769442"/>
              <a:gd name="connsiteX3654" fmla="*/ 2612717 w 4953000"/>
              <a:gd name="connsiteY3654" fmla="*/ 104354 h 769442"/>
              <a:gd name="connsiteX3655" fmla="*/ 2618998 w 4953000"/>
              <a:gd name="connsiteY3655" fmla="*/ 103773 h 769442"/>
              <a:gd name="connsiteX3656" fmla="*/ 2628070 w 4953000"/>
              <a:gd name="connsiteY3656" fmla="*/ 97949 h 769442"/>
              <a:gd name="connsiteX3657" fmla="*/ 2644817 w 4953000"/>
              <a:gd name="connsiteY3657" fmla="*/ 92127 h 769442"/>
              <a:gd name="connsiteX3658" fmla="*/ 2650397 w 4953000"/>
              <a:gd name="connsiteY3658" fmla="*/ 83391 h 769442"/>
              <a:gd name="connsiteX3659" fmla="*/ 2653887 w 4953000"/>
              <a:gd name="connsiteY3659" fmla="*/ 85916 h 769442"/>
              <a:gd name="connsiteX3660" fmla="*/ 2663425 w 4953000"/>
              <a:gd name="connsiteY3660" fmla="*/ 95814 h 769442"/>
              <a:gd name="connsiteX3661" fmla="*/ 2666912 w 4953000"/>
              <a:gd name="connsiteY3661" fmla="*/ 97367 h 769442"/>
              <a:gd name="connsiteX3662" fmla="*/ 2680868 w 4953000"/>
              <a:gd name="connsiteY3662" fmla="*/ 96979 h 769442"/>
              <a:gd name="connsiteX3663" fmla="*/ 2689010 w 4953000"/>
              <a:gd name="connsiteY3663" fmla="*/ 99891 h 769442"/>
              <a:gd name="connsiteX3664" fmla="*/ 2693894 w 4953000"/>
              <a:gd name="connsiteY3664" fmla="*/ 88633 h 769442"/>
              <a:gd name="connsiteX3665" fmla="*/ 2692033 w 4953000"/>
              <a:gd name="connsiteY3665" fmla="*/ 68835 h 769442"/>
              <a:gd name="connsiteX3666" fmla="*/ 2683660 w 4953000"/>
              <a:gd name="connsiteY3666" fmla="*/ 50978 h 769442"/>
              <a:gd name="connsiteX3667" fmla="*/ 2686451 w 4953000"/>
              <a:gd name="connsiteY3667" fmla="*/ 51559 h 769442"/>
              <a:gd name="connsiteX3668" fmla="*/ 2692732 w 4953000"/>
              <a:gd name="connsiteY3668" fmla="*/ 52724 h 769442"/>
              <a:gd name="connsiteX3669" fmla="*/ 2711806 w 4953000"/>
              <a:gd name="connsiteY3669" fmla="*/ 55054 h 769442"/>
              <a:gd name="connsiteX3670" fmla="*/ 2729249 w 4953000"/>
              <a:gd name="connsiteY3670" fmla="*/ 55054 h 769442"/>
              <a:gd name="connsiteX3671" fmla="*/ 2727855 w 4953000"/>
              <a:gd name="connsiteY3671" fmla="*/ 55636 h 769442"/>
              <a:gd name="connsiteX3672" fmla="*/ 2726692 w 4953000"/>
              <a:gd name="connsiteY3672" fmla="*/ 70969 h 769442"/>
              <a:gd name="connsiteX3673" fmla="*/ 2728551 w 4953000"/>
              <a:gd name="connsiteY3673" fmla="*/ 72134 h 769442"/>
              <a:gd name="connsiteX3674" fmla="*/ 2737159 w 4953000"/>
              <a:gd name="connsiteY3674" fmla="*/ 65923 h 769442"/>
              <a:gd name="connsiteX3675" fmla="*/ 2743672 w 4953000"/>
              <a:gd name="connsiteY3675" fmla="*/ 56994 h 769442"/>
              <a:gd name="connsiteX3676" fmla="*/ 2762048 w 4953000"/>
              <a:gd name="connsiteY3676" fmla="*/ 58159 h 769442"/>
              <a:gd name="connsiteX3677" fmla="*/ 2787400 w 4953000"/>
              <a:gd name="connsiteY3677" fmla="*/ 58159 h 769442"/>
              <a:gd name="connsiteX3678" fmla="*/ 2788795 w 4953000"/>
              <a:gd name="connsiteY3678" fmla="*/ 53694 h 769442"/>
              <a:gd name="connsiteX3679" fmla="*/ 2790192 w 4953000"/>
              <a:gd name="connsiteY3679" fmla="*/ 49425 h 769442"/>
              <a:gd name="connsiteX3680" fmla="*/ 2802751 w 4953000"/>
              <a:gd name="connsiteY3680" fmla="*/ 60682 h 769442"/>
              <a:gd name="connsiteX3681" fmla="*/ 2808334 w 4953000"/>
              <a:gd name="connsiteY3681" fmla="*/ 71261 h 769442"/>
              <a:gd name="connsiteX3682" fmla="*/ 2810417 w 4953000"/>
              <a:gd name="connsiteY3682" fmla="*/ 74347 h 769442"/>
              <a:gd name="connsiteX3683" fmla="*/ 2791586 w 4953000"/>
              <a:gd name="connsiteY3683" fmla="*/ 76404 h 769442"/>
              <a:gd name="connsiteX3684" fmla="*/ 2769955 w 4953000"/>
              <a:gd name="connsiteY3684" fmla="*/ 67670 h 769442"/>
              <a:gd name="connsiteX3685" fmla="*/ 2755767 w 4953000"/>
              <a:gd name="connsiteY3685" fmla="*/ 71164 h 769442"/>
              <a:gd name="connsiteX3686" fmla="*/ 2747393 w 4953000"/>
              <a:gd name="connsiteY3686" fmla="*/ 75823 h 769442"/>
              <a:gd name="connsiteX3687" fmla="*/ 2737391 w 4953000"/>
              <a:gd name="connsiteY3687" fmla="*/ 81451 h 769442"/>
              <a:gd name="connsiteX3688" fmla="*/ 2711806 w 4953000"/>
              <a:gd name="connsiteY3688" fmla="*/ 76793 h 769442"/>
              <a:gd name="connsiteX3689" fmla="*/ 2709247 w 4953000"/>
              <a:gd name="connsiteY3689" fmla="*/ 87080 h 769442"/>
              <a:gd name="connsiteX3690" fmla="*/ 2712736 w 4953000"/>
              <a:gd name="connsiteY3690" fmla="*/ 89798 h 769442"/>
              <a:gd name="connsiteX3691" fmla="*/ 2722272 w 4953000"/>
              <a:gd name="connsiteY3691" fmla="*/ 97756 h 769442"/>
              <a:gd name="connsiteX3692" fmla="*/ 2723435 w 4953000"/>
              <a:gd name="connsiteY3692" fmla="*/ 98532 h 769442"/>
              <a:gd name="connsiteX3693" fmla="*/ 2729249 w 4953000"/>
              <a:gd name="connsiteY3693" fmla="*/ 94650 h 769442"/>
              <a:gd name="connsiteX3694" fmla="*/ 2728319 w 4953000"/>
              <a:gd name="connsiteY3694" fmla="*/ 93680 h 769442"/>
              <a:gd name="connsiteX3695" fmla="*/ 2732275 w 4953000"/>
              <a:gd name="connsiteY3695" fmla="*/ 85916 h 769442"/>
              <a:gd name="connsiteX3696" fmla="*/ 2751347 w 4953000"/>
              <a:gd name="connsiteY3696" fmla="*/ 83004 h 769442"/>
              <a:gd name="connsiteX3697" fmla="*/ 2761581 w 4953000"/>
              <a:gd name="connsiteY3697" fmla="*/ 82421 h 769442"/>
              <a:gd name="connsiteX3698" fmla="*/ 2769024 w 4953000"/>
              <a:gd name="connsiteY3698" fmla="*/ 88439 h 769442"/>
              <a:gd name="connsiteX3699" fmla="*/ 2774607 w 4953000"/>
              <a:gd name="connsiteY3699" fmla="*/ 88439 h 769442"/>
              <a:gd name="connsiteX3700" fmla="*/ 2774839 w 4953000"/>
              <a:gd name="connsiteY3700" fmla="*/ 101055 h 769442"/>
              <a:gd name="connsiteX3701" fmla="*/ 2826709 w 4953000"/>
              <a:gd name="connsiteY3701" fmla="*/ 104937 h 769442"/>
              <a:gd name="connsiteX3702" fmla="*/ 2829732 w 4953000"/>
              <a:gd name="connsiteY3702" fmla="*/ 102414 h 769442"/>
              <a:gd name="connsiteX3703" fmla="*/ 2842758 w 4953000"/>
              <a:gd name="connsiteY3703" fmla="*/ 93291 h 769442"/>
              <a:gd name="connsiteX3704" fmla="*/ 2843456 w 4953000"/>
              <a:gd name="connsiteY3704" fmla="*/ 92708 h 769442"/>
              <a:gd name="connsiteX3705" fmla="*/ 2840665 w 4953000"/>
              <a:gd name="connsiteY3705" fmla="*/ 89022 h 769442"/>
              <a:gd name="connsiteX3706" fmla="*/ 2831361 w 4953000"/>
              <a:gd name="connsiteY3706" fmla="*/ 88439 h 769442"/>
              <a:gd name="connsiteX3707" fmla="*/ 2819034 w 4953000"/>
              <a:gd name="connsiteY3707" fmla="*/ 81258 h 769442"/>
              <a:gd name="connsiteX3708" fmla="*/ 2832292 w 4953000"/>
              <a:gd name="connsiteY3708" fmla="*/ 68252 h 769442"/>
              <a:gd name="connsiteX3709" fmla="*/ 2844387 w 4953000"/>
              <a:gd name="connsiteY3709" fmla="*/ 61458 h 769442"/>
              <a:gd name="connsiteX3710" fmla="*/ 2841364 w 4953000"/>
              <a:gd name="connsiteY3710" fmla="*/ 81258 h 769442"/>
              <a:gd name="connsiteX3711" fmla="*/ 2842294 w 4953000"/>
              <a:gd name="connsiteY3711" fmla="*/ 81258 h 769442"/>
              <a:gd name="connsiteX3712" fmla="*/ 2846480 w 4953000"/>
              <a:gd name="connsiteY3712" fmla="*/ 81451 h 769442"/>
              <a:gd name="connsiteX3713" fmla="*/ 2851366 w 4953000"/>
              <a:gd name="connsiteY3713" fmla="*/ 88633 h 769442"/>
              <a:gd name="connsiteX3714" fmla="*/ 2851598 w 4953000"/>
              <a:gd name="connsiteY3714" fmla="*/ 91932 h 769442"/>
              <a:gd name="connsiteX3715" fmla="*/ 2853923 w 4953000"/>
              <a:gd name="connsiteY3715" fmla="*/ 99891 h 769442"/>
              <a:gd name="connsiteX3716" fmla="*/ 2866252 w 4953000"/>
              <a:gd name="connsiteY3716" fmla="*/ 102414 h 769442"/>
              <a:gd name="connsiteX3717" fmla="*/ 2877417 w 4953000"/>
              <a:gd name="connsiteY3717" fmla="*/ 95427 h 769442"/>
              <a:gd name="connsiteX3718" fmla="*/ 2879974 w 4953000"/>
              <a:gd name="connsiteY3718" fmla="*/ 93485 h 769442"/>
              <a:gd name="connsiteX3719" fmla="*/ 2887652 w 4953000"/>
              <a:gd name="connsiteY3719" fmla="*/ 93097 h 769442"/>
              <a:gd name="connsiteX3720" fmla="*/ 2911608 w 4953000"/>
              <a:gd name="connsiteY3720" fmla="*/ 94067 h 769442"/>
              <a:gd name="connsiteX3721" fmla="*/ 2919517 w 4953000"/>
              <a:gd name="connsiteY3721" fmla="*/ 99696 h 769442"/>
              <a:gd name="connsiteX3722" fmla="*/ 2936264 w 4953000"/>
              <a:gd name="connsiteY3722" fmla="*/ 102801 h 769442"/>
              <a:gd name="connsiteX3723" fmla="*/ 2959524 w 4953000"/>
              <a:gd name="connsiteY3723" fmla="*/ 102801 h 769442"/>
              <a:gd name="connsiteX3724" fmla="*/ 2968362 w 4953000"/>
              <a:gd name="connsiteY3724" fmla="*/ 102414 h 769442"/>
              <a:gd name="connsiteX3725" fmla="*/ 2994181 w 4953000"/>
              <a:gd name="connsiteY3725" fmla="*/ 100085 h 769442"/>
              <a:gd name="connsiteX3726" fmla="*/ 3003485 w 4953000"/>
              <a:gd name="connsiteY3726" fmla="*/ 100668 h 769442"/>
              <a:gd name="connsiteX3727" fmla="*/ 3044655 w 4953000"/>
              <a:gd name="connsiteY3727" fmla="*/ 98532 h 769442"/>
              <a:gd name="connsiteX3728" fmla="*/ 3046052 w 4953000"/>
              <a:gd name="connsiteY3728" fmla="*/ 99502 h 769442"/>
              <a:gd name="connsiteX3729" fmla="*/ 3058379 w 4953000"/>
              <a:gd name="connsiteY3729" fmla="*/ 99309 h 769442"/>
              <a:gd name="connsiteX3730" fmla="*/ 3077451 w 4953000"/>
              <a:gd name="connsiteY3730" fmla="*/ 90962 h 769442"/>
              <a:gd name="connsiteX3731" fmla="*/ 3093966 w 4953000"/>
              <a:gd name="connsiteY3731" fmla="*/ 89992 h 769442"/>
              <a:gd name="connsiteX3732" fmla="*/ 3096293 w 4953000"/>
              <a:gd name="connsiteY3732" fmla="*/ 84751 h 769442"/>
              <a:gd name="connsiteX3733" fmla="*/ 3089082 w 4953000"/>
              <a:gd name="connsiteY3733" fmla="*/ 82228 h 769442"/>
              <a:gd name="connsiteX3734" fmla="*/ 3077219 w 4953000"/>
              <a:gd name="connsiteY3734" fmla="*/ 84168 h 769442"/>
              <a:gd name="connsiteX3735" fmla="*/ 3073497 w 4953000"/>
              <a:gd name="connsiteY3735" fmla="*/ 81451 h 769442"/>
              <a:gd name="connsiteX3736" fmla="*/ 3072335 w 4953000"/>
              <a:gd name="connsiteY3736" fmla="*/ 73494 h 769442"/>
              <a:gd name="connsiteX3737" fmla="*/ 3071172 w 4953000"/>
              <a:gd name="connsiteY3737" fmla="*/ 73687 h 769442"/>
              <a:gd name="connsiteX3738" fmla="*/ 3052796 w 4953000"/>
              <a:gd name="connsiteY3738" fmla="*/ 79509 h 769442"/>
              <a:gd name="connsiteX3739" fmla="*/ 3038608 w 4953000"/>
              <a:gd name="connsiteY3739" fmla="*/ 81838 h 769442"/>
              <a:gd name="connsiteX3740" fmla="*/ 3019768 w 4953000"/>
              <a:gd name="connsiteY3740" fmla="*/ 80481 h 769442"/>
              <a:gd name="connsiteX3741" fmla="*/ 3003717 w 4953000"/>
              <a:gd name="connsiteY3741" fmla="*/ 73494 h 769442"/>
              <a:gd name="connsiteX3742" fmla="*/ 3016279 w 4953000"/>
              <a:gd name="connsiteY3742" fmla="*/ 66117 h 769442"/>
              <a:gd name="connsiteX3743" fmla="*/ 3036281 w 4953000"/>
              <a:gd name="connsiteY3743" fmla="*/ 64177 h 769442"/>
              <a:gd name="connsiteX3744" fmla="*/ 3060240 w 4953000"/>
              <a:gd name="connsiteY3744" fmla="*/ 57966 h 769442"/>
              <a:gd name="connsiteX3745" fmla="*/ 3065590 w 4953000"/>
              <a:gd name="connsiteY3745" fmla="*/ 56606 h 769442"/>
              <a:gd name="connsiteX3746" fmla="*/ 3081871 w 4953000"/>
              <a:gd name="connsiteY3746" fmla="*/ 65340 h 769442"/>
              <a:gd name="connsiteX3747" fmla="*/ 3096992 w 4953000"/>
              <a:gd name="connsiteY3747" fmla="*/ 63011 h 769442"/>
              <a:gd name="connsiteX3748" fmla="*/ 3101876 w 4953000"/>
              <a:gd name="connsiteY3748" fmla="*/ 75046 h 769442"/>
              <a:gd name="connsiteX3749" fmla="*/ 3120716 w 4953000"/>
              <a:gd name="connsiteY3749" fmla="*/ 72522 h 769442"/>
              <a:gd name="connsiteX3750" fmla="*/ 3121646 w 4953000"/>
              <a:gd name="connsiteY3750" fmla="*/ 74270 h 769442"/>
              <a:gd name="connsiteX3751" fmla="*/ 3131880 w 4953000"/>
              <a:gd name="connsiteY3751" fmla="*/ 90185 h 769442"/>
              <a:gd name="connsiteX3752" fmla="*/ 3167004 w 4953000"/>
              <a:gd name="connsiteY3752" fmla="*/ 99115 h 769442"/>
              <a:gd name="connsiteX3753" fmla="*/ 3177238 w 4953000"/>
              <a:gd name="connsiteY3753" fmla="*/ 101055 h 769442"/>
              <a:gd name="connsiteX3754" fmla="*/ 3186542 w 4953000"/>
              <a:gd name="connsiteY3754" fmla="*/ 92321 h 769442"/>
              <a:gd name="connsiteX3755" fmla="*/ 3201428 w 4953000"/>
              <a:gd name="connsiteY3755" fmla="*/ 89215 h 769442"/>
              <a:gd name="connsiteX3756" fmla="*/ 3217246 w 4953000"/>
              <a:gd name="connsiteY3756" fmla="*/ 94844 h 769442"/>
              <a:gd name="connsiteX3757" fmla="*/ 3237714 w 4953000"/>
              <a:gd name="connsiteY3757" fmla="*/ 109013 h 769442"/>
              <a:gd name="connsiteX3758" fmla="*/ 3253064 w 4953000"/>
              <a:gd name="connsiteY3758" fmla="*/ 104550 h 769442"/>
              <a:gd name="connsiteX3759" fmla="*/ 3276791 w 4953000"/>
              <a:gd name="connsiteY3759" fmla="*/ 94457 h 769442"/>
              <a:gd name="connsiteX3760" fmla="*/ 3267020 w 4953000"/>
              <a:gd name="connsiteY3760" fmla="*/ 86303 h 769442"/>
              <a:gd name="connsiteX3761" fmla="*/ 3266090 w 4953000"/>
              <a:gd name="connsiteY3761" fmla="*/ 85527 h 769442"/>
              <a:gd name="connsiteX3762" fmla="*/ 3281907 w 4953000"/>
              <a:gd name="connsiteY3762" fmla="*/ 83198 h 769442"/>
              <a:gd name="connsiteX3763" fmla="*/ 3290048 w 4953000"/>
              <a:gd name="connsiteY3763" fmla="*/ 95620 h 769442"/>
              <a:gd name="connsiteX3764" fmla="*/ 3288654 w 4953000"/>
              <a:gd name="connsiteY3764" fmla="*/ 99696 h 769442"/>
              <a:gd name="connsiteX3765" fmla="*/ 3307028 w 4953000"/>
              <a:gd name="connsiteY3765" fmla="*/ 93874 h 769442"/>
              <a:gd name="connsiteX3766" fmla="*/ 3327731 w 4953000"/>
              <a:gd name="connsiteY3766" fmla="*/ 84751 h 769442"/>
              <a:gd name="connsiteX3767" fmla="*/ 3323543 w 4953000"/>
              <a:gd name="connsiteY3767" fmla="*/ 96397 h 769442"/>
              <a:gd name="connsiteX3768" fmla="*/ 3329592 w 4953000"/>
              <a:gd name="connsiteY3768" fmla="*/ 99309 h 769442"/>
              <a:gd name="connsiteX3769" fmla="*/ 3359365 w 4953000"/>
              <a:gd name="connsiteY3769" fmla="*/ 103773 h 769442"/>
              <a:gd name="connsiteX3770" fmla="*/ 3367272 w 4953000"/>
              <a:gd name="connsiteY3770" fmla="*/ 105907 h 769442"/>
              <a:gd name="connsiteX3771" fmla="*/ 3366737 w 4953000"/>
              <a:gd name="connsiteY3771" fmla="*/ 94876 h 769442"/>
              <a:gd name="connsiteX3772" fmla="*/ 3368647 w 4953000"/>
              <a:gd name="connsiteY3772" fmla="*/ 93491 h 769442"/>
              <a:gd name="connsiteX3773" fmla="*/ 3383089 w 4953000"/>
              <a:gd name="connsiteY3773" fmla="*/ 95037 h 769442"/>
              <a:gd name="connsiteX3774" fmla="*/ 3392625 w 4953000"/>
              <a:gd name="connsiteY3774" fmla="*/ 102801 h 769442"/>
              <a:gd name="connsiteX3775" fmla="*/ 3392625 w 4953000"/>
              <a:gd name="connsiteY3775" fmla="*/ 104550 h 769442"/>
              <a:gd name="connsiteX3776" fmla="*/ 3397975 w 4953000"/>
              <a:gd name="connsiteY3776" fmla="*/ 105326 h 769442"/>
              <a:gd name="connsiteX3777" fmla="*/ 3403790 w 4953000"/>
              <a:gd name="connsiteY3777" fmla="*/ 97367 h 769442"/>
              <a:gd name="connsiteX3778" fmla="*/ 3415885 w 4953000"/>
              <a:gd name="connsiteY3778" fmla="*/ 100085 h 769442"/>
              <a:gd name="connsiteX3779" fmla="*/ 3434959 w 4953000"/>
              <a:gd name="connsiteY3779" fmla="*/ 101638 h 769442"/>
              <a:gd name="connsiteX3780" fmla="*/ 3450310 w 4953000"/>
              <a:gd name="connsiteY3780" fmla="*/ 101055 h 769442"/>
              <a:gd name="connsiteX3781" fmla="*/ 3447286 w 4953000"/>
              <a:gd name="connsiteY3781" fmla="*/ 85527 h 769442"/>
              <a:gd name="connsiteX3782" fmla="*/ 3445426 w 4953000"/>
              <a:gd name="connsiteY3782" fmla="*/ 74270 h 769442"/>
              <a:gd name="connsiteX3783" fmla="*/ 3418212 w 4953000"/>
              <a:gd name="connsiteY3783" fmla="*/ 70582 h 769442"/>
              <a:gd name="connsiteX3784" fmla="*/ 3408442 w 4953000"/>
              <a:gd name="connsiteY3784" fmla="*/ 89798 h 769442"/>
              <a:gd name="connsiteX3785" fmla="*/ 3397743 w 4953000"/>
              <a:gd name="connsiteY3785" fmla="*/ 81645 h 769442"/>
              <a:gd name="connsiteX3786" fmla="*/ 3392161 w 4953000"/>
              <a:gd name="connsiteY3786" fmla="*/ 76404 h 769442"/>
              <a:gd name="connsiteX3787" fmla="*/ 3368647 w 4953000"/>
              <a:gd name="connsiteY3787" fmla="*/ 93491 h 769442"/>
              <a:gd name="connsiteX3788" fmla="*/ 3366659 w 4953000"/>
              <a:gd name="connsiteY3788" fmla="*/ 93277 h 769442"/>
              <a:gd name="connsiteX3789" fmla="*/ 3366603 w 4953000"/>
              <a:gd name="connsiteY3789" fmla="*/ 92127 h 769442"/>
              <a:gd name="connsiteX3790" fmla="*/ 3357736 w 4953000"/>
              <a:gd name="connsiteY3790" fmla="*/ 92321 h 769442"/>
              <a:gd name="connsiteX3791" fmla="*/ 3366659 w 4953000"/>
              <a:gd name="connsiteY3791" fmla="*/ 93277 h 769442"/>
              <a:gd name="connsiteX3792" fmla="*/ 3366737 w 4953000"/>
              <a:gd name="connsiteY3792" fmla="*/ 94876 h 769442"/>
              <a:gd name="connsiteX3793" fmla="*/ 3365179 w 4953000"/>
              <a:gd name="connsiteY3793" fmla="*/ 96009 h 769442"/>
              <a:gd name="connsiteX3794" fmla="*/ 3361226 w 4953000"/>
              <a:gd name="connsiteY3794" fmla="*/ 95233 h 769442"/>
              <a:gd name="connsiteX3795" fmla="*/ 3350525 w 4953000"/>
              <a:gd name="connsiteY3795" fmla="*/ 93097 h 769442"/>
              <a:gd name="connsiteX3796" fmla="*/ 3354478 w 4953000"/>
              <a:gd name="connsiteY3796" fmla="*/ 77376 h 769442"/>
              <a:gd name="connsiteX3797" fmla="*/ 3355875 w 4953000"/>
              <a:gd name="connsiteY3797" fmla="*/ 67282 h 769442"/>
              <a:gd name="connsiteX3798" fmla="*/ 3385182 w 4953000"/>
              <a:gd name="connsiteY3798" fmla="*/ 61458 h 769442"/>
              <a:gd name="connsiteX3799" fmla="*/ 3390998 w 4953000"/>
              <a:gd name="connsiteY3799" fmla="*/ 53694 h 769442"/>
              <a:gd name="connsiteX3800" fmla="*/ 3391694 w 4953000"/>
              <a:gd name="connsiteY3800" fmla="*/ 54277 h 769442"/>
              <a:gd name="connsiteX3801" fmla="*/ 3423562 w 4953000"/>
              <a:gd name="connsiteY3801" fmla="*/ 60682 h 769442"/>
              <a:gd name="connsiteX3802" fmla="*/ 3424957 w 4953000"/>
              <a:gd name="connsiteY3802" fmla="*/ 61071 h 769442"/>
              <a:gd name="connsiteX3803" fmla="*/ 3439145 w 4953000"/>
              <a:gd name="connsiteY3803" fmla="*/ 59129 h 769442"/>
              <a:gd name="connsiteX3804" fmla="*/ 3456358 w 4953000"/>
              <a:gd name="connsiteY3804" fmla="*/ 64370 h 769442"/>
              <a:gd name="connsiteX3805" fmla="*/ 3471477 w 4953000"/>
              <a:gd name="connsiteY3805" fmla="*/ 54471 h 769442"/>
              <a:gd name="connsiteX3806" fmla="*/ 3488224 w 4953000"/>
              <a:gd name="connsiteY3806" fmla="*/ 58159 h 769442"/>
              <a:gd name="connsiteX3807" fmla="*/ 3490783 w 4953000"/>
              <a:gd name="connsiteY3807" fmla="*/ 56994 h 769442"/>
              <a:gd name="connsiteX3808" fmla="*/ 3507994 w 4953000"/>
              <a:gd name="connsiteY3808" fmla="*/ 49425 h 769442"/>
              <a:gd name="connsiteX3809" fmla="*/ 3527068 w 4953000"/>
              <a:gd name="connsiteY3809" fmla="*/ 52531 h 769442"/>
              <a:gd name="connsiteX3810" fmla="*/ 3543350 w 4953000"/>
              <a:gd name="connsiteY3810" fmla="*/ 52724 h 769442"/>
              <a:gd name="connsiteX3811" fmla="*/ 3571030 w 4953000"/>
              <a:gd name="connsiteY3811" fmla="*/ 50202 h 769442"/>
              <a:gd name="connsiteX3812" fmla="*/ 3574287 w 4953000"/>
              <a:gd name="connsiteY3812" fmla="*/ 50782 h 769442"/>
              <a:gd name="connsiteX3813" fmla="*/ 3584055 w 4953000"/>
              <a:gd name="connsiteY3813" fmla="*/ 52724 h 769442"/>
              <a:gd name="connsiteX3814" fmla="*/ 3607083 w 4953000"/>
              <a:gd name="connsiteY3814" fmla="*/ 53112 h 769442"/>
              <a:gd name="connsiteX3815" fmla="*/ 3608712 w 4953000"/>
              <a:gd name="connsiteY3815" fmla="*/ 52918 h 769442"/>
              <a:gd name="connsiteX3816" fmla="*/ 3625923 w 4953000"/>
              <a:gd name="connsiteY3816" fmla="*/ 60682 h 769442"/>
              <a:gd name="connsiteX3817" fmla="*/ 3618480 w 4953000"/>
              <a:gd name="connsiteY3817" fmla="*/ 67476 h 769442"/>
              <a:gd name="connsiteX3818" fmla="*/ 3626390 w 4953000"/>
              <a:gd name="connsiteY3818" fmla="*/ 77376 h 769442"/>
              <a:gd name="connsiteX3819" fmla="*/ 3623598 w 4953000"/>
              <a:gd name="connsiteY3819" fmla="*/ 77376 h 769442"/>
              <a:gd name="connsiteX3820" fmla="*/ 3612898 w 4953000"/>
              <a:gd name="connsiteY3820" fmla="*/ 65534 h 769442"/>
              <a:gd name="connsiteX3821" fmla="*/ 3604524 w 4953000"/>
              <a:gd name="connsiteY3821" fmla="*/ 64177 h 769442"/>
              <a:gd name="connsiteX3822" fmla="*/ 3602663 w 4953000"/>
              <a:gd name="connsiteY3822" fmla="*/ 67087 h 769442"/>
              <a:gd name="connsiteX3823" fmla="*/ 3597779 w 4953000"/>
              <a:gd name="connsiteY3823" fmla="*/ 71941 h 769442"/>
              <a:gd name="connsiteX3824" fmla="*/ 3593359 w 4953000"/>
              <a:gd name="connsiteY3824" fmla="*/ 69416 h 769442"/>
              <a:gd name="connsiteX3825" fmla="*/ 3576148 w 4953000"/>
              <a:gd name="connsiteY3825" fmla="*/ 81451 h 769442"/>
              <a:gd name="connsiteX3826" fmla="*/ 3571262 w 4953000"/>
              <a:gd name="connsiteY3826" fmla="*/ 86497 h 769442"/>
              <a:gd name="connsiteX3827" fmla="*/ 3577078 w 4953000"/>
              <a:gd name="connsiteY3827" fmla="*/ 96590 h 769442"/>
              <a:gd name="connsiteX3828" fmla="*/ 3589870 w 4953000"/>
              <a:gd name="connsiteY3828" fmla="*/ 95037 h 769442"/>
              <a:gd name="connsiteX3829" fmla="*/ 3593127 w 4953000"/>
              <a:gd name="connsiteY3829" fmla="*/ 92127 h 769442"/>
              <a:gd name="connsiteX3830" fmla="*/ 3600802 w 4953000"/>
              <a:gd name="connsiteY3830" fmla="*/ 89215 h 769442"/>
              <a:gd name="connsiteX3831" fmla="*/ 3612898 w 4953000"/>
              <a:gd name="connsiteY3831" fmla="*/ 95233 h 769442"/>
              <a:gd name="connsiteX3832" fmla="*/ 3641508 w 4953000"/>
              <a:gd name="connsiteY3832" fmla="*/ 83004 h 769442"/>
              <a:gd name="connsiteX3833" fmla="*/ 3649650 w 4953000"/>
              <a:gd name="connsiteY3833" fmla="*/ 85333 h 769442"/>
              <a:gd name="connsiteX3834" fmla="*/ 3659650 w 4953000"/>
              <a:gd name="connsiteY3834" fmla="*/ 88050 h 769442"/>
              <a:gd name="connsiteX3835" fmla="*/ 3657325 w 4953000"/>
              <a:gd name="connsiteY3835" fmla="*/ 98339 h 769442"/>
              <a:gd name="connsiteX3836" fmla="*/ 3660116 w 4953000"/>
              <a:gd name="connsiteY3836" fmla="*/ 98143 h 769442"/>
              <a:gd name="connsiteX3837" fmla="*/ 3666397 w 4953000"/>
              <a:gd name="connsiteY3837" fmla="*/ 92515 h 769442"/>
              <a:gd name="connsiteX3838" fmla="*/ 3664536 w 4953000"/>
              <a:gd name="connsiteY3838" fmla="*/ 90962 h 769442"/>
              <a:gd name="connsiteX3839" fmla="*/ 3676165 w 4953000"/>
              <a:gd name="connsiteY3839" fmla="*/ 84168 h 769442"/>
              <a:gd name="connsiteX3840" fmla="*/ 3687330 w 4953000"/>
              <a:gd name="connsiteY3840" fmla="*/ 94844 h 769442"/>
              <a:gd name="connsiteX3841" fmla="*/ 3690587 w 4953000"/>
              <a:gd name="connsiteY3841" fmla="*/ 93874 h 769442"/>
              <a:gd name="connsiteX3842" fmla="*/ 3706868 w 4953000"/>
              <a:gd name="connsiteY3842" fmla="*/ 95037 h 769442"/>
              <a:gd name="connsiteX3843" fmla="*/ 3708961 w 4953000"/>
              <a:gd name="connsiteY3843" fmla="*/ 96397 h 769442"/>
              <a:gd name="connsiteX3844" fmla="*/ 3729896 w 4953000"/>
              <a:gd name="connsiteY3844" fmla="*/ 94457 h 769442"/>
              <a:gd name="connsiteX3845" fmla="*/ 3737571 w 4953000"/>
              <a:gd name="connsiteY3845" fmla="*/ 97949 h 769442"/>
              <a:gd name="connsiteX3846" fmla="*/ 3746875 w 4953000"/>
              <a:gd name="connsiteY3846" fmla="*/ 93097 h 769442"/>
              <a:gd name="connsiteX3847" fmla="*/ 3739664 w 4953000"/>
              <a:gd name="connsiteY3847" fmla="*/ 84944 h 769442"/>
              <a:gd name="connsiteX3848" fmla="*/ 3741760 w 4953000"/>
              <a:gd name="connsiteY3848" fmla="*/ 85527 h 769442"/>
              <a:gd name="connsiteX3849" fmla="*/ 3748968 w 4953000"/>
              <a:gd name="connsiteY3849" fmla="*/ 87469 h 769442"/>
              <a:gd name="connsiteX3850" fmla="*/ 3762692 w 4953000"/>
              <a:gd name="connsiteY3850" fmla="*/ 83198 h 769442"/>
              <a:gd name="connsiteX3851" fmla="*/ 3774787 w 4953000"/>
              <a:gd name="connsiteY3851" fmla="*/ 85140 h 769442"/>
              <a:gd name="connsiteX3852" fmla="*/ 3794421 w 4953000"/>
              <a:gd name="connsiteY3852" fmla="*/ 79399 h 769442"/>
              <a:gd name="connsiteX3853" fmla="*/ 3795722 w 4953000"/>
              <a:gd name="connsiteY3853" fmla="*/ 81062 h 769442"/>
              <a:gd name="connsiteX3854" fmla="*/ 3795957 w 4953000"/>
              <a:gd name="connsiteY3854" fmla="*/ 78951 h 769442"/>
              <a:gd name="connsiteX3855" fmla="*/ 3806653 w 4953000"/>
              <a:gd name="connsiteY3855" fmla="*/ 75823 h 769442"/>
              <a:gd name="connsiteX3856" fmla="*/ 3808282 w 4953000"/>
              <a:gd name="connsiteY3856" fmla="*/ 74270 h 769442"/>
              <a:gd name="connsiteX3857" fmla="*/ 3796885 w 4953000"/>
              <a:gd name="connsiteY3857" fmla="*/ 69805 h 769442"/>
              <a:gd name="connsiteX3858" fmla="*/ 3796885 w 4953000"/>
              <a:gd name="connsiteY3858" fmla="*/ 70582 h 769442"/>
              <a:gd name="connsiteX3859" fmla="*/ 3795957 w 4953000"/>
              <a:gd name="connsiteY3859" fmla="*/ 78951 h 769442"/>
              <a:gd name="connsiteX3860" fmla="*/ 3794421 w 4953000"/>
              <a:gd name="connsiteY3860" fmla="*/ 79399 h 769442"/>
              <a:gd name="connsiteX3861" fmla="*/ 3788280 w 4953000"/>
              <a:gd name="connsiteY3861" fmla="*/ 71552 h 769442"/>
              <a:gd name="connsiteX3862" fmla="*/ 3789674 w 4953000"/>
              <a:gd name="connsiteY3862" fmla="*/ 69029 h 769442"/>
              <a:gd name="connsiteX3863" fmla="*/ 3791534 w 4953000"/>
              <a:gd name="connsiteY3863" fmla="*/ 65340 h 769442"/>
              <a:gd name="connsiteX3864" fmla="*/ 3798746 w 4953000"/>
              <a:gd name="connsiteY3864" fmla="*/ 60682 h 769442"/>
              <a:gd name="connsiteX3865" fmla="*/ 3802468 w 4953000"/>
              <a:gd name="connsiteY3865" fmla="*/ 61458 h 769442"/>
              <a:gd name="connsiteX3866" fmla="*/ 3814794 w 4953000"/>
              <a:gd name="connsiteY3866" fmla="*/ 78928 h 769442"/>
              <a:gd name="connsiteX3867" fmla="*/ 3817586 w 4953000"/>
              <a:gd name="connsiteY3867" fmla="*/ 85916 h 769442"/>
              <a:gd name="connsiteX3868" fmla="*/ 3822470 w 4953000"/>
              <a:gd name="connsiteY3868" fmla="*/ 86303 h 769442"/>
              <a:gd name="connsiteX3869" fmla="*/ 3841544 w 4953000"/>
              <a:gd name="connsiteY3869" fmla="*/ 91545 h 769442"/>
              <a:gd name="connsiteX3870" fmla="*/ 3855732 w 4953000"/>
              <a:gd name="connsiteY3870" fmla="*/ 76210 h 769442"/>
              <a:gd name="connsiteX3871" fmla="*/ 3836194 w 4953000"/>
              <a:gd name="connsiteY3871" fmla="*/ 73104 h 769442"/>
              <a:gd name="connsiteX3872" fmla="*/ 3844336 w 4953000"/>
              <a:gd name="connsiteY3872" fmla="*/ 63011 h 769442"/>
              <a:gd name="connsiteX3873" fmla="*/ 3846660 w 4953000"/>
              <a:gd name="connsiteY3873" fmla="*/ 64370 h 769442"/>
              <a:gd name="connsiteX3874" fmla="*/ 3874108 w 4953000"/>
              <a:gd name="connsiteY3874" fmla="*/ 60488 h 769442"/>
              <a:gd name="connsiteX3875" fmla="*/ 3893180 w 4953000"/>
              <a:gd name="connsiteY3875" fmla="*/ 51172 h 769442"/>
              <a:gd name="connsiteX3876" fmla="*/ 3895740 w 4953000"/>
              <a:gd name="connsiteY3876" fmla="*/ 50202 h 769442"/>
              <a:gd name="connsiteX3877" fmla="*/ 3900858 w 4953000"/>
              <a:gd name="connsiteY3877" fmla="*/ 47677 h 769442"/>
              <a:gd name="connsiteX3878" fmla="*/ 3908997 w 4953000"/>
              <a:gd name="connsiteY3878" fmla="*/ 48842 h 769442"/>
              <a:gd name="connsiteX3879" fmla="*/ 3917370 w 4953000"/>
              <a:gd name="connsiteY3879" fmla="*/ 50202 h 769442"/>
              <a:gd name="connsiteX3880" fmla="*/ 3921092 w 4953000"/>
              <a:gd name="connsiteY3880" fmla="*/ 51172 h 769442"/>
              <a:gd name="connsiteX3881" fmla="*/ 3929234 w 4953000"/>
              <a:gd name="connsiteY3881" fmla="*/ 44960 h 769442"/>
              <a:gd name="connsiteX3882" fmla="*/ 3936909 w 4953000"/>
              <a:gd name="connsiteY3882" fmla="*/ 43214 h 769442"/>
              <a:gd name="connsiteX3883" fmla="*/ 3936213 w 4953000"/>
              <a:gd name="connsiteY3883" fmla="*/ 48649 h 769442"/>
              <a:gd name="connsiteX3884" fmla="*/ 3934584 w 4953000"/>
              <a:gd name="connsiteY3884" fmla="*/ 52531 h 769442"/>
              <a:gd name="connsiteX3885" fmla="*/ 3924118 w 4953000"/>
              <a:gd name="connsiteY3885" fmla="*/ 55636 h 769442"/>
              <a:gd name="connsiteX3886" fmla="*/ 3910162 w 4953000"/>
              <a:gd name="connsiteY3886" fmla="*/ 62818 h 769442"/>
              <a:gd name="connsiteX3887" fmla="*/ 3892948 w 4953000"/>
              <a:gd name="connsiteY3887" fmla="*/ 60488 h 769442"/>
              <a:gd name="connsiteX3888" fmla="*/ 3878992 w 4953000"/>
              <a:gd name="connsiteY3888" fmla="*/ 72911 h 769442"/>
              <a:gd name="connsiteX3889" fmla="*/ 3882482 w 4953000"/>
              <a:gd name="connsiteY3889" fmla="*/ 73104 h 769442"/>
              <a:gd name="connsiteX3890" fmla="*/ 3901554 w 4953000"/>
              <a:gd name="connsiteY3890" fmla="*/ 74464 h 769442"/>
              <a:gd name="connsiteX3891" fmla="*/ 3899229 w 4953000"/>
              <a:gd name="connsiteY3891" fmla="*/ 90575 h 769442"/>
              <a:gd name="connsiteX3892" fmla="*/ 3909464 w 4953000"/>
              <a:gd name="connsiteY3892" fmla="*/ 92515 h 769442"/>
              <a:gd name="connsiteX3893" fmla="*/ 3926674 w 4953000"/>
              <a:gd name="connsiteY3893" fmla="*/ 90768 h 769442"/>
              <a:gd name="connsiteX3894" fmla="*/ 3928770 w 4953000"/>
              <a:gd name="connsiteY3894" fmla="*/ 82034 h 769442"/>
              <a:gd name="connsiteX3895" fmla="*/ 3921326 w 4953000"/>
              <a:gd name="connsiteY3895" fmla="*/ 77376 h 769442"/>
              <a:gd name="connsiteX3896" fmla="*/ 3924118 w 4953000"/>
              <a:gd name="connsiteY3896" fmla="*/ 77376 h 769442"/>
              <a:gd name="connsiteX3897" fmla="*/ 3932025 w 4953000"/>
              <a:gd name="connsiteY3897" fmla="*/ 69029 h 769442"/>
              <a:gd name="connsiteX3898" fmla="*/ 3930862 w 4953000"/>
              <a:gd name="connsiteY3898" fmla="*/ 67863 h 769442"/>
              <a:gd name="connsiteX3899" fmla="*/ 3938770 w 4953000"/>
              <a:gd name="connsiteY3899" fmla="*/ 64953 h 769442"/>
              <a:gd name="connsiteX3900" fmla="*/ 3939468 w 4953000"/>
              <a:gd name="connsiteY3900" fmla="*/ 66117 h 769442"/>
              <a:gd name="connsiteX3901" fmla="*/ 3936677 w 4953000"/>
              <a:gd name="connsiteY3901" fmla="*/ 91155 h 769442"/>
              <a:gd name="connsiteX3902" fmla="*/ 3934816 w 4953000"/>
              <a:gd name="connsiteY3902" fmla="*/ 91932 h 769442"/>
              <a:gd name="connsiteX3903" fmla="*/ 3942028 w 4953000"/>
              <a:gd name="connsiteY3903" fmla="*/ 98339 h 769442"/>
              <a:gd name="connsiteX3904" fmla="*/ 3945050 w 4953000"/>
              <a:gd name="connsiteY3904" fmla="*/ 97756 h 769442"/>
              <a:gd name="connsiteX3905" fmla="*/ 3955984 w 4953000"/>
              <a:gd name="connsiteY3905" fmla="*/ 95233 h 769442"/>
              <a:gd name="connsiteX3906" fmla="*/ 3978545 w 4953000"/>
              <a:gd name="connsiteY3906" fmla="*/ 88439 h 769442"/>
              <a:gd name="connsiteX3907" fmla="*/ 3978313 w 4953000"/>
              <a:gd name="connsiteY3907" fmla="*/ 96203 h 769442"/>
              <a:gd name="connsiteX3908" fmla="*/ 3983896 w 4953000"/>
              <a:gd name="connsiteY3908" fmla="*/ 96979 h 769442"/>
              <a:gd name="connsiteX3909" fmla="*/ 4002272 w 4953000"/>
              <a:gd name="connsiteY3909" fmla="*/ 88826 h 769442"/>
              <a:gd name="connsiteX3910" fmla="*/ 4038557 w 4953000"/>
              <a:gd name="connsiteY3910" fmla="*/ 97949 h 769442"/>
              <a:gd name="connsiteX3911" fmla="*/ 4041580 w 4953000"/>
              <a:gd name="connsiteY3911" fmla="*/ 101831 h 769442"/>
              <a:gd name="connsiteX3912" fmla="*/ 4051582 w 4953000"/>
              <a:gd name="connsiteY3912" fmla="*/ 98532 h 769442"/>
              <a:gd name="connsiteX3913" fmla="*/ 4059722 w 4953000"/>
              <a:gd name="connsiteY3913" fmla="*/ 90768 h 769442"/>
              <a:gd name="connsiteX3914" fmla="*/ 4083216 w 4953000"/>
              <a:gd name="connsiteY3914" fmla="*/ 89215 h 769442"/>
              <a:gd name="connsiteX3915" fmla="*/ 4082982 w 4953000"/>
              <a:gd name="connsiteY3915" fmla="*/ 87273 h 769442"/>
              <a:gd name="connsiteX3916" fmla="*/ 4082750 w 4953000"/>
              <a:gd name="connsiteY3916" fmla="*/ 86693 h 769442"/>
              <a:gd name="connsiteX3917" fmla="*/ 4090892 w 4953000"/>
              <a:gd name="connsiteY3917" fmla="*/ 77763 h 769442"/>
              <a:gd name="connsiteX3918" fmla="*/ 4098566 w 4953000"/>
              <a:gd name="connsiteY3918" fmla="*/ 80481 h 769442"/>
              <a:gd name="connsiteX3919" fmla="*/ 4120198 w 4953000"/>
              <a:gd name="connsiteY3919" fmla="*/ 77376 h 769442"/>
              <a:gd name="connsiteX3920" fmla="*/ 4129502 w 4953000"/>
              <a:gd name="connsiteY3920" fmla="*/ 71164 h 769442"/>
              <a:gd name="connsiteX3921" fmla="*/ 4123920 w 4953000"/>
              <a:gd name="connsiteY3921" fmla="*/ 60876 h 769442"/>
              <a:gd name="connsiteX3922" fmla="*/ 4137180 w 4953000"/>
              <a:gd name="connsiteY3922" fmla="*/ 65340 h 769442"/>
              <a:gd name="connsiteX3923" fmla="*/ 4133922 w 4953000"/>
              <a:gd name="connsiteY3923" fmla="*/ 72717 h 769442"/>
              <a:gd name="connsiteX3924" fmla="*/ 4145318 w 4953000"/>
              <a:gd name="connsiteY3924" fmla="*/ 77180 h 769442"/>
              <a:gd name="connsiteX3925" fmla="*/ 4146249 w 4953000"/>
              <a:gd name="connsiteY3925" fmla="*/ 76404 h 769442"/>
              <a:gd name="connsiteX3926" fmla="*/ 4162298 w 4953000"/>
              <a:gd name="connsiteY3926" fmla="*/ 61848 h 769442"/>
              <a:gd name="connsiteX3927" fmla="*/ 4162996 w 4953000"/>
              <a:gd name="connsiteY3927" fmla="*/ 61265 h 769442"/>
              <a:gd name="connsiteX3928" fmla="*/ 4171836 w 4953000"/>
              <a:gd name="connsiteY3928" fmla="*/ 55441 h 769442"/>
              <a:gd name="connsiteX3929" fmla="*/ 4172300 w 4953000"/>
              <a:gd name="connsiteY3929" fmla="*/ 35254 h 769442"/>
              <a:gd name="connsiteX3930" fmla="*/ 4184164 w 4953000"/>
              <a:gd name="connsiteY3930" fmla="*/ 40495 h 769442"/>
              <a:gd name="connsiteX3931" fmla="*/ 4185792 w 4953000"/>
              <a:gd name="connsiteY3931" fmla="*/ 54471 h 769442"/>
              <a:gd name="connsiteX3932" fmla="*/ 4188816 w 4953000"/>
              <a:gd name="connsiteY3932" fmla="*/ 66506 h 769442"/>
              <a:gd name="connsiteX3933" fmla="*/ 4191142 w 4953000"/>
              <a:gd name="connsiteY3933" fmla="*/ 76986 h 769442"/>
              <a:gd name="connsiteX3934" fmla="*/ 4210681 w 4953000"/>
              <a:gd name="connsiteY3934" fmla="*/ 80286 h 769442"/>
              <a:gd name="connsiteX3935" fmla="*/ 4222542 w 4953000"/>
              <a:gd name="connsiteY3935" fmla="*/ 85721 h 769442"/>
              <a:gd name="connsiteX3936" fmla="*/ 4223240 w 4953000"/>
              <a:gd name="connsiteY3936" fmla="*/ 82811 h 769442"/>
              <a:gd name="connsiteX3937" fmla="*/ 4233242 w 4953000"/>
              <a:gd name="connsiteY3937" fmla="*/ 78152 h 769442"/>
              <a:gd name="connsiteX3938" fmla="*/ 4235802 w 4953000"/>
              <a:gd name="connsiteY3938" fmla="*/ 78928 h 769442"/>
              <a:gd name="connsiteX3939" fmla="*/ 4243710 w 4953000"/>
              <a:gd name="connsiteY3939" fmla="*/ 83587 h 769442"/>
              <a:gd name="connsiteX3940" fmla="*/ 4251152 w 4953000"/>
              <a:gd name="connsiteY3940" fmla="*/ 78152 h 769442"/>
              <a:gd name="connsiteX3941" fmla="*/ 4261386 w 4953000"/>
              <a:gd name="connsiteY3941" fmla="*/ 73104 h 769442"/>
              <a:gd name="connsiteX3942" fmla="*/ 4248828 w 4953000"/>
              <a:gd name="connsiteY3942" fmla="*/ 65534 h 769442"/>
              <a:gd name="connsiteX3943" fmla="*/ 4252314 w 4953000"/>
              <a:gd name="connsiteY3943" fmla="*/ 60682 h 769442"/>
              <a:gd name="connsiteX3944" fmla="*/ 4260456 w 4953000"/>
              <a:gd name="connsiteY3944" fmla="*/ 62235 h 769442"/>
              <a:gd name="connsiteX3945" fmla="*/ 4267436 w 4953000"/>
              <a:gd name="connsiteY3945" fmla="*/ 70969 h 769442"/>
              <a:gd name="connsiteX3946" fmla="*/ 4276505 w 4953000"/>
              <a:gd name="connsiteY3946" fmla="*/ 80868 h 769442"/>
              <a:gd name="connsiteX3947" fmla="*/ 4293252 w 4953000"/>
              <a:gd name="connsiteY3947" fmla="*/ 79705 h 769442"/>
              <a:gd name="connsiteX3948" fmla="*/ 4299765 w 4953000"/>
              <a:gd name="connsiteY3948" fmla="*/ 80481 h 769442"/>
              <a:gd name="connsiteX3949" fmla="*/ 4319073 w 4953000"/>
              <a:gd name="connsiteY3949" fmla="*/ 82228 h 769442"/>
              <a:gd name="connsiteX3950" fmla="*/ 4320700 w 4953000"/>
              <a:gd name="connsiteY3950" fmla="*/ 72911 h 769442"/>
              <a:gd name="connsiteX3951" fmla="*/ 4320003 w 4953000"/>
              <a:gd name="connsiteY3951" fmla="*/ 72328 h 769442"/>
              <a:gd name="connsiteX3952" fmla="*/ 4321164 w 4953000"/>
              <a:gd name="connsiteY3952" fmla="*/ 62624 h 769442"/>
              <a:gd name="connsiteX3953" fmla="*/ 4342100 w 4953000"/>
              <a:gd name="connsiteY3953" fmla="*/ 49619 h 769442"/>
              <a:gd name="connsiteX3954" fmla="*/ 4342564 w 4953000"/>
              <a:gd name="connsiteY3954" fmla="*/ 59323 h 769442"/>
              <a:gd name="connsiteX3955" fmla="*/ 4355358 w 4953000"/>
              <a:gd name="connsiteY3955" fmla="*/ 62428 h 769442"/>
              <a:gd name="connsiteX3956" fmla="*/ 4366754 w 4953000"/>
              <a:gd name="connsiteY3956" fmla="*/ 69612 h 769442"/>
              <a:gd name="connsiteX3957" fmla="*/ 4369081 w 4953000"/>
              <a:gd name="connsiteY3957" fmla="*/ 70775 h 769442"/>
              <a:gd name="connsiteX3958" fmla="*/ 4392341 w 4953000"/>
              <a:gd name="connsiteY3958" fmla="*/ 77569 h 769442"/>
              <a:gd name="connsiteX3959" fmla="*/ 4394435 w 4953000"/>
              <a:gd name="connsiteY3959" fmla="*/ 77956 h 769442"/>
              <a:gd name="connsiteX3960" fmla="*/ 4396993 w 4953000"/>
              <a:gd name="connsiteY3960" fmla="*/ 69416 h 769442"/>
              <a:gd name="connsiteX3961" fmla="*/ 4395365 w 4953000"/>
              <a:gd name="connsiteY3961" fmla="*/ 69416 h 769442"/>
              <a:gd name="connsiteX3962" fmla="*/ 4384898 w 4953000"/>
              <a:gd name="connsiteY3962" fmla="*/ 69222 h 769442"/>
              <a:gd name="connsiteX3963" fmla="*/ 4394898 w 4953000"/>
              <a:gd name="connsiteY3963" fmla="*/ 60488 h 769442"/>
              <a:gd name="connsiteX3964" fmla="*/ 4412113 w 4953000"/>
              <a:gd name="connsiteY3964" fmla="*/ 56217 h 769442"/>
              <a:gd name="connsiteX3965" fmla="*/ 4415601 w 4953000"/>
              <a:gd name="connsiteY3965" fmla="*/ 47677 h 769442"/>
              <a:gd name="connsiteX3966" fmla="*/ 4418392 w 4953000"/>
              <a:gd name="connsiteY3966" fmla="*/ 51559 h 769442"/>
              <a:gd name="connsiteX3967" fmla="*/ 4431186 w 4953000"/>
              <a:gd name="connsiteY3967" fmla="*/ 57189 h 769442"/>
              <a:gd name="connsiteX3968" fmla="*/ 4435838 w 4953000"/>
              <a:gd name="connsiteY3968" fmla="*/ 55441 h 769442"/>
              <a:gd name="connsiteX3969" fmla="*/ 4439792 w 4953000"/>
              <a:gd name="connsiteY3969" fmla="*/ 54084 h 769442"/>
              <a:gd name="connsiteX3970" fmla="*/ 4443977 w 4953000"/>
              <a:gd name="connsiteY3970" fmla="*/ 58546 h 769442"/>
              <a:gd name="connsiteX3971" fmla="*/ 4436303 w 4953000"/>
              <a:gd name="connsiteY3971" fmla="*/ 74657 h 769442"/>
              <a:gd name="connsiteX3972" fmla="*/ 4440256 w 4953000"/>
              <a:gd name="connsiteY3972" fmla="*/ 76599 h 769442"/>
              <a:gd name="connsiteX3973" fmla="*/ 4442116 w 4953000"/>
              <a:gd name="connsiteY3973" fmla="*/ 77569 h 769442"/>
              <a:gd name="connsiteX3974" fmla="*/ 4447003 w 4953000"/>
              <a:gd name="connsiteY3974" fmla="*/ 73687 h 769442"/>
              <a:gd name="connsiteX3975" fmla="*/ 4446072 w 4953000"/>
              <a:gd name="connsiteY3975" fmla="*/ 72328 h 769442"/>
              <a:gd name="connsiteX3976" fmla="*/ 4450259 w 4953000"/>
              <a:gd name="connsiteY3976" fmla="*/ 64758 h 769442"/>
              <a:gd name="connsiteX3977" fmla="*/ 4460724 w 4953000"/>
              <a:gd name="connsiteY3977" fmla="*/ 63205 h 769442"/>
              <a:gd name="connsiteX3978" fmla="*/ 4472820 w 4953000"/>
              <a:gd name="connsiteY3978" fmla="*/ 52531 h 769442"/>
              <a:gd name="connsiteX3979" fmla="*/ 4458632 w 4953000"/>
              <a:gd name="connsiteY3979" fmla="*/ 34673 h 769442"/>
              <a:gd name="connsiteX3980" fmla="*/ 4480729 w 4953000"/>
              <a:gd name="connsiteY3980" fmla="*/ 28849 h 769442"/>
              <a:gd name="connsiteX3981" fmla="*/ 4483288 w 4953000"/>
              <a:gd name="connsiteY3981" fmla="*/ 38749 h 769442"/>
              <a:gd name="connsiteX3982" fmla="*/ 4485149 w 4953000"/>
              <a:gd name="connsiteY3982" fmla="*/ 50589 h 769442"/>
              <a:gd name="connsiteX3983" fmla="*/ 4487940 w 4953000"/>
              <a:gd name="connsiteY3983" fmla="*/ 55247 h 769442"/>
              <a:gd name="connsiteX3984" fmla="*/ 4490266 w 4953000"/>
              <a:gd name="connsiteY3984" fmla="*/ 59323 h 769442"/>
              <a:gd name="connsiteX3985" fmla="*/ 4496779 w 4953000"/>
              <a:gd name="connsiteY3985" fmla="*/ 56023 h 769442"/>
              <a:gd name="connsiteX3986" fmla="*/ 4503059 w 4953000"/>
              <a:gd name="connsiteY3986" fmla="*/ 53694 h 769442"/>
              <a:gd name="connsiteX3987" fmla="*/ 4508175 w 4953000"/>
              <a:gd name="connsiteY3987" fmla="*/ 51754 h 769442"/>
              <a:gd name="connsiteX3988" fmla="*/ 4520039 w 4953000"/>
              <a:gd name="connsiteY3988" fmla="*/ 60682 h 769442"/>
              <a:gd name="connsiteX3989" fmla="*/ 4526319 w 4953000"/>
              <a:gd name="connsiteY3989" fmla="*/ 64953 h 769442"/>
              <a:gd name="connsiteX3990" fmla="*/ 4535623 w 4953000"/>
              <a:gd name="connsiteY3990" fmla="*/ 64370 h 769442"/>
              <a:gd name="connsiteX3991" fmla="*/ 4540043 w 4953000"/>
              <a:gd name="connsiteY3991" fmla="*/ 63981 h 769442"/>
              <a:gd name="connsiteX3992" fmla="*/ 4568651 w 4953000"/>
              <a:gd name="connsiteY3992" fmla="*/ 58353 h 769442"/>
              <a:gd name="connsiteX3993" fmla="*/ 4576793 w 4953000"/>
              <a:gd name="connsiteY3993" fmla="*/ 53694 h 769442"/>
              <a:gd name="connsiteX3994" fmla="*/ 4577491 w 4953000"/>
              <a:gd name="connsiteY3994" fmla="*/ 53307 h 769442"/>
              <a:gd name="connsiteX3995" fmla="*/ 4588656 w 4953000"/>
              <a:gd name="connsiteY3995" fmla="*/ 56994 h 769442"/>
              <a:gd name="connsiteX3996" fmla="*/ 4608427 w 4953000"/>
              <a:gd name="connsiteY3996" fmla="*/ 54860 h 769442"/>
              <a:gd name="connsiteX3997" fmla="*/ 4607728 w 4953000"/>
              <a:gd name="connsiteY3997" fmla="*/ 52142 h 769442"/>
              <a:gd name="connsiteX3998" fmla="*/ 4606798 w 4953000"/>
              <a:gd name="connsiteY3998" fmla="*/ 48649 h 769442"/>
              <a:gd name="connsiteX3999" fmla="*/ 4595632 w 4953000"/>
              <a:gd name="connsiteY3999" fmla="*/ 37583 h 769442"/>
              <a:gd name="connsiteX4000" fmla="*/ 4588189 w 4953000"/>
              <a:gd name="connsiteY4000" fmla="*/ 23027 h 769442"/>
              <a:gd name="connsiteX4001" fmla="*/ 4732634 w 4953000"/>
              <a:gd name="connsiteY4001" fmla="*/ 1092 h 769442"/>
              <a:gd name="connsiteX4002" fmla="*/ 4742868 w 4953000"/>
              <a:gd name="connsiteY4002" fmla="*/ 4198 h 769442"/>
              <a:gd name="connsiteX4003" fmla="*/ 4743798 w 4953000"/>
              <a:gd name="connsiteY4003" fmla="*/ 12156 h 769442"/>
              <a:gd name="connsiteX4004" fmla="*/ 4725190 w 4953000"/>
              <a:gd name="connsiteY4004" fmla="*/ 16038 h 769442"/>
              <a:gd name="connsiteX4005" fmla="*/ 4714724 w 4953000"/>
              <a:gd name="connsiteY4005" fmla="*/ 26131 h 769442"/>
              <a:gd name="connsiteX4006" fmla="*/ 4703559 w 4953000"/>
              <a:gd name="connsiteY4006" fmla="*/ 23802 h 769442"/>
              <a:gd name="connsiteX4007" fmla="*/ 4693324 w 4953000"/>
              <a:gd name="connsiteY4007" fmla="*/ 21862 h 769442"/>
              <a:gd name="connsiteX4008" fmla="*/ 4684020 w 4953000"/>
              <a:gd name="connsiteY4008" fmla="*/ 33701 h 769442"/>
              <a:gd name="connsiteX4009" fmla="*/ 4661923 w 4953000"/>
              <a:gd name="connsiteY4009" fmla="*/ 13321 h 769442"/>
              <a:gd name="connsiteX4010" fmla="*/ 4672856 w 4953000"/>
              <a:gd name="connsiteY4010" fmla="*/ 19920 h 769442"/>
              <a:gd name="connsiteX4011" fmla="*/ 4680998 w 4953000"/>
              <a:gd name="connsiteY4011" fmla="*/ 20890 h 769442"/>
              <a:gd name="connsiteX4012" fmla="*/ 4725888 w 4953000"/>
              <a:gd name="connsiteY4012" fmla="*/ 7304 h 769442"/>
              <a:gd name="connsiteX4013" fmla="*/ 4732634 w 4953000"/>
              <a:gd name="connsiteY4013" fmla="*/ 1092 h 769442"/>
              <a:gd name="connsiteX4014" fmla="*/ 4835212 w 4953000"/>
              <a:gd name="connsiteY4014" fmla="*/ 122 h 769442"/>
              <a:gd name="connsiteX4015" fmla="*/ 4841026 w 4953000"/>
              <a:gd name="connsiteY4015" fmla="*/ 3228 h 769442"/>
              <a:gd name="connsiteX4016" fmla="*/ 4834747 w 4953000"/>
              <a:gd name="connsiteY4016" fmla="*/ 12932 h 769442"/>
              <a:gd name="connsiteX4017" fmla="*/ 4835911 w 4953000"/>
              <a:gd name="connsiteY4017" fmla="*/ 17203 h 769442"/>
              <a:gd name="connsiteX4018" fmla="*/ 4841026 w 4953000"/>
              <a:gd name="connsiteY4018" fmla="*/ 22832 h 769442"/>
              <a:gd name="connsiteX4019" fmla="*/ 4832884 w 4953000"/>
              <a:gd name="connsiteY4019" fmla="*/ 21862 h 769442"/>
              <a:gd name="connsiteX4020" fmla="*/ 4822884 w 4953000"/>
              <a:gd name="connsiteY4020" fmla="*/ 18756 h 769442"/>
              <a:gd name="connsiteX4021" fmla="*/ 4805208 w 4953000"/>
              <a:gd name="connsiteY4021" fmla="*/ 13904 h 769442"/>
              <a:gd name="connsiteX4022" fmla="*/ 4803347 w 4953000"/>
              <a:gd name="connsiteY4022" fmla="*/ 26714 h 769442"/>
              <a:gd name="connsiteX4023" fmla="*/ 4803810 w 4953000"/>
              <a:gd name="connsiteY4023" fmla="*/ 27490 h 769442"/>
              <a:gd name="connsiteX4024" fmla="*/ 4794043 w 4953000"/>
              <a:gd name="connsiteY4024" fmla="*/ 25937 h 769442"/>
              <a:gd name="connsiteX4025" fmla="*/ 4791715 w 4953000"/>
              <a:gd name="connsiteY4025" fmla="*/ 23608 h 769442"/>
              <a:gd name="connsiteX4026" fmla="*/ 4772408 w 4953000"/>
              <a:gd name="connsiteY4026" fmla="*/ 19143 h 769442"/>
              <a:gd name="connsiteX4027" fmla="*/ 4767060 w 4953000"/>
              <a:gd name="connsiteY4027" fmla="*/ 21668 h 769442"/>
              <a:gd name="connsiteX4028" fmla="*/ 4759386 w 4953000"/>
              <a:gd name="connsiteY4028" fmla="*/ 17010 h 769442"/>
              <a:gd name="connsiteX4029" fmla="*/ 4771246 w 4953000"/>
              <a:gd name="connsiteY4029" fmla="*/ 510 h 769442"/>
              <a:gd name="connsiteX4030" fmla="*/ 4783342 w 4953000"/>
              <a:gd name="connsiteY4030" fmla="*/ 2452 h 769442"/>
              <a:gd name="connsiteX4031" fmla="*/ 4792646 w 4953000"/>
              <a:gd name="connsiteY4031" fmla="*/ 8856 h 769442"/>
              <a:gd name="connsiteX4032" fmla="*/ 4799856 w 4953000"/>
              <a:gd name="connsiteY4032" fmla="*/ 4974 h 769442"/>
              <a:gd name="connsiteX4033" fmla="*/ 4817766 w 4953000"/>
              <a:gd name="connsiteY4033" fmla="*/ 316 h 769442"/>
              <a:gd name="connsiteX4034" fmla="*/ 4835212 w 4953000"/>
              <a:gd name="connsiteY4034" fmla="*/ 122 h 769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</a:cxnLst>
            <a:rect l="l" t="t" r="r" b="b"/>
            <a:pathLst>
              <a:path w="4953000" h="769442">
                <a:moveTo>
                  <a:pt x="2917656" y="758474"/>
                </a:moveTo>
                <a:cubicBezTo>
                  <a:pt x="2924633" y="757310"/>
                  <a:pt x="2937427" y="767986"/>
                  <a:pt x="2933937" y="769150"/>
                </a:cubicBezTo>
                <a:cubicBezTo>
                  <a:pt x="2930216" y="770316"/>
                  <a:pt x="2912306" y="767791"/>
                  <a:pt x="2909747" y="765268"/>
                </a:cubicBezTo>
                <a:cubicBezTo>
                  <a:pt x="2907188" y="762745"/>
                  <a:pt x="2910677" y="759639"/>
                  <a:pt x="2917656" y="758474"/>
                </a:cubicBezTo>
                <a:close/>
                <a:moveTo>
                  <a:pt x="2480368" y="754787"/>
                </a:moveTo>
                <a:cubicBezTo>
                  <a:pt x="2491765" y="763328"/>
                  <a:pt x="2489438" y="768180"/>
                  <a:pt x="2475018" y="765657"/>
                </a:cubicBezTo>
                <a:lnTo>
                  <a:pt x="2463621" y="763328"/>
                </a:lnTo>
                <a:cubicBezTo>
                  <a:pt x="2462690" y="763134"/>
                  <a:pt x="2462224" y="760805"/>
                  <a:pt x="2462690" y="759639"/>
                </a:cubicBezTo>
                <a:cubicBezTo>
                  <a:pt x="2462922" y="758476"/>
                  <a:pt x="2464317" y="756534"/>
                  <a:pt x="2465714" y="756534"/>
                </a:cubicBezTo>
                <a:close/>
                <a:moveTo>
                  <a:pt x="2637401" y="739184"/>
                </a:moveTo>
                <a:lnTo>
                  <a:pt x="2637977" y="739393"/>
                </a:lnTo>
                <a:lnTo>
                  <a:pt x="2637372" y="739453"/>
                </a:lnTo>
                <a:close/>
                <a:moveTo>
                  <a:pt x="2646879" y="738507"/>
                </a:moveTo>
                <a:cubicBezTo>
                  <a:pt x="2647896" y="738823"/>
                  <a:pt x="2646676" y="739744"/>
                  <a:pt x="2642954" y="741199"/>
                </a:cubicBezTo>
                <a:lnTo>
                  <a:pt x="2637977" y="739393"/>
                </a:lnTo>
                <a:close/>
                <a:moveTo>
                  <a:pt x="2631325" y="721985"/>
                </a:moveTo>
                <a:cubicBezTo>
                  <a:pt x="2639232" y="721789"/>
                  <a:pt x="2638768" y="725478"/>
                  <a:pt x="2638534" y="728972"/>
                </a:cubicBezTo>
                <a:lnTo>
                  <a:pt x="2637401" y="739184"/>
                </a:lnTo>
                <a:lnTo>
                  <a:pt x="2632256" y="737317"/>
                </a:lnTo>
                <a:lnTo>
                  <a:pt x="2626673" y="735184"/>
                </a:lnTo>
                <a:cubicBezTo>
                  <a:pt x="2619230" y="734018"/>
                  <a:pt x="2615972" y="731495"/>
                  <a:pt x="2619462" y="729553"/>
                </a:cubicBezTo>
                <a:lnTo>
                  <a:pt x="2619230" y="728196"/>
                </a:lnTo>
                <a:cubicBezTo>
                  <a:pt x="2618300" y="721208"/>
                  <a:pt x="2625044" y="722179"/>
                  <a:pt x="2631325" y="721985"/>
                </a:cubicBezTo>
                <a:close/>
                <a:moveTo>
                  <a:pt x="1699092" y="717107"/>
                </a:moveTo>
                <a:cubicBezTo>
                  <a:pt x="1703831" y="717762"/>
                  <a:pt x="1708716" y="718975"/>
                  <a:pt x="1710692" y="720236"/>
                </a:cubicBezTo>
                <a:cubicBezTo>
                  <a:pt x="1714414" y="722759"/>
                  <a:pt x="1715808" y="725478"/>
                  <a:pt x="1713484" y="726254"/>
                </a:cubicBezTo>
                <a:cubicBezTo>
                  <a:pt x="1711156" y="727030"/>
                  <a:pt x="1704180" y="726254"/>
                  <a:pt x="1703948" y="722566"/>
                </a:cubicBezTo>
                <a:cubicBezTo>
                  <a:pt x="1703713" y="718877"/>
                  <a:pt x="1690224" y="725282"/>
                  <a:pt x="1688595" y="724312"/>
                </a:cubicBezTo>
                <a:cubicBezTo>
                  <a:pt x="1686966" y="723342"/>
                  <a:pt x="1685572" y="719460"/>
                  <a:pt x="1688363" y="717324"/>
                </a:cubicBezTo>
                <a:cubicBezTo>
                  <a:pt x="1689758" y="716354"/>
                  <a:pt x="1694352" y="716452"/>
                  <a:pt x="1699092" y="717107"/>
                </a:cubicBezTo>
                <a:close/>
                <a:moveTo>
                  <a:pt x="3451936" y="716550"/>
                </a:moveTo>
                <a:cubicBezTo>
                  <a:pt x="3455194" y="718879"/>
                  <a:pt x="3461240" y="725090"/>
                  <a:pt x="3457985" y="725673"/>
                </a:cubicBezTo>
                <a:cubicBezTo>
                  <a:pt x="3454727" y="726060"/>
                  <a:pt x="3445655" y="730136"/>
                  <a:pt x="3444959" y="733631"/>
                </a:cubicBezTo>
                <a:cubicBezTo>
                  <a:pt x="3444261" y="737124"/>
                  <a:pt x="3438214" y="730525"/>
                  <a:pt x="3441006" y="724120"/>
                </a:cubicBezTo>
                <a:cubicBezTo>
                  <a:pt x="3443794" y="717714"/>
                  <a:pt x="3448681" y="714414"/>
                  <a:pt x="3451936" y="716550"/>
                </a:cubicBezTo>
                <a:close/>
                <a:moveTo>
                  <a:pt x="2951148" y="712859"/>
                </a:moveTo>
                <a:cubicBezTo>
                  <a:pt x="2956499" y="710530"/>
                  <a:pt x="2960220" y="711502"/>
                  <a:pt x="2959754" y="715189"/>
                </a:cubicBezTo>
                <a:lnTo>
                  <a:pt x="2957429" y="716937"/>
                </a:lnTo>
                <a:cubicBezTo>
                  <a:pt x="2951847" y="720819"/>
                  <a:pt x="2951847" y="724118"/>
                  <a:pt x="2957893" y="727224"/>
                </a:cubicBezTo>
                <a:lnTo>
                  <a:pt x="2965104" y="730912"/>
                </a:lnTo>
                <a:cubicBezTo>
                  <a:pt x="2965104" y="737124"/>
                  <a:pt x="2960220" y="740423"/>
                  <a:pt x="2954172" y="738287"/>
                </a:cubicBezTo>
                <a:lnTo>
                  <a:pt x="2950684" y="739453"/>
                </a:lnTo>
                <a:lnTo>
                  <a:pt x="2945798" y="741006"/>
                </a:lnTo>
                <a:cubicBezTo>
                  <a:pt x="2941844" y="745469"/>
                  <a:pt x="2940450" y="746440"/>
                  <a:pt x="2943007" y="743139"/>
                </a:cubicBezTo>
                <a:cubicBezTo>
                  <a:pt x="2945566" y="739840"/>
                  <a:pt x="2942543" y="726641"/>
                  <a:pt x="2937424" y="724506"/>
                </a:cubicBezTo>
                <a:cubicBezTo>
                  <a:pt x="2932308" y="722372"/>
                  <a:pt x="2939520" y="711502"/>
                  <a:pt x="2943241" y="713442"/>
                </a:cubicBezTo>
                <a:lnTo>
                  <a:pt x="2946728" y="713249"/>
                </a:lnTo>
                <a:close/>
                <a:moveTo>
                  <a:pt x="3874312" y="712668"/>
                </a:moveTo>
                <a:cubicBezTo>
                  <a:pt x="3878062" y="712474"/>
                  <a:pt x="3882016" y="713444"/>
                  <a:pt x="3884342" y="716550"/>
                </a:cubicBezTo>
                <a:lnTo>
                  <a:pt x="3888296" y="722372"/>
                </a:lnTo>
                <a:cubicBezTo>
                  <a:pt x="3888994" y="723538"/>
                  <a:pt x="3888530" y="726060"/>
                  <a:pt x="3887134" y="726643"/>
                </a:cubicBezTo>
                <a:cubicBezTo>
                  <a:pt x="3884806" y="727807"/>
                  <a:pt x="3880853" y="728972"/>
                  <a:pt x="3878760" y="728196"/>
                </a:cubicBezTo>
                <a:lnTo>
                  <a:pt x="3872480" y="726643"/>
                </a:lnTo>
                <a:cubicBezTo>
                  <a:pt x="3865502" y="723731"/>
                  <a:pt x="3862477" y="718879"/>
                  <a:pt x="3865502" y="715774"/>
                </a:cubicBezTo>
                <a:cubicBezTo>
                  <a:pt x="3867014" y="714221"/>
                  <a:pt x="3870561" y="712862"/>
                  <a:pt x="3874312" y="712668"/>
                </a:cubicBezTo>
                <a:close/>
                <a:moveTo>
                  <a:pt x="2863925" y="710532"/>
                </a:moveTo>
                <a:lnTo>
                  <a:pt x="2864853" y="711113"/>
                </a:lnTo>
                <a:cubicBezTo>
                  <a:pt x="2869508" y="714025"/>
                  <a:pt x="2873227" y="717520"/>
                  <a:pt x="2878345" y="720043"/>
                </a:cubicBezTo>
                <a:cubicBezTo>
                  <a:pt x="2887185" y="724508"/>
                  <a:pt x="2896721" y="722372"/>
                  <a:pt x="2903932" y="715384"/>
                </a:cubicBezTo>
                <a:lnTo>
                  <a:pt x="2906257" y="713055"/>
                </a:lnTo>
                <a:cubicBezTo>
                  <a:pt x="2909979" y="710726"/>
                  <a:pt x="2916492" y="714025"/>
                  <a:pt x="2920912" y="720236"/>
                </a:cubicBezTo>
                <a:lnTo>
                  <a:pt x="2919981" y="720626"/>
                </a:lnTo>
                <a:lnTo>
                  <a:pt x="2905327" y="726837"/>
                </a:lnTo>
                <a:cubicBezTo>
                  <a:pt x="2911141" y="735182"/>
                  <a:pt x="2913468" y="742752"/>
                  <a:pt x="2910677" y="743918"/>
                </a:cubicBezTo>
                <a:lnTo>
                  <a:pt x="2906489" y="744111"/>
                </a:lnTo>
                <a:lnTo>
                  <a:pt x="2893232" y="745081"/>
                </a:lnTo>
                <a:cubicBezTo>
                  <a:pt x="2878812" y="748380"/>
                  <a:pt x="2864389" y="745081"/>
                  <a:pt x="2860900" y="737900"/>
                </a:cubicBezTo>
                <a:lnTo>
                  <a:pt x="2859273" y="730719"/>
                </a:lnTo>
                <a:lnTo>
                  <a:pt x="2858108" y="725088"/>
                </a:lnTo>
                <a:cubicBezTo>
                  <a:pt x="2855784" y="719460"/>
                  <a:pt x="2854853" y="714219"/>
                  <a:pt x="2856016" y="713442"/>
                </a:cubicBezTo>
                <a:cubicBezTo>
                  <a:pt x="2857178" y="712666"/>
                  <a:pt x="2862064" y="710337"/>
                  <a:pt x="2863925" y="710532"/>
                </a:cubicBezTo>
                <a:close/>
                <a:moveTo>
                  <a:pt x="1874211" y="709949"/>
                </a:moveTo>
                <a:cubicBezTo>
                  <a:pt x="1879095" y="709949"/>
                  <a:pt x="1895146" y="712085"/>
                  <a:pt x="1897239" y="714801"/>
                </a:cubicBezTo>
                <a:lnTo>
                  <a:pt x="1898868" y="717714"/>
                </a:lnTo>
                <a:cubicBezTo>
                  <a:pt x="1900030" y="720043"/>
                  <a:pt x="1900494" y="722566"/>
                  <a:pt x="1900729" y="724895"/>
                </a:cubicBezTo>
                <a:cubicBezTo>
                  <a:pt x="1900729" y="725284"/>
                  <a:pt x="1896541" y="726448"/>
                  <a:pt x="1895610" y="726060"/>
                </a:cubicBezTo>
                <a:cubicBezTo>
                  <a:pt x="1891889" y="723731"/>
                  <a:pt x="1888167" y="721206"/>
                  <a:pt x="1885376" y="718490"/>
                </a:cubicBezTo>
                <a:lnTo>
                  <a:pt x="1884678" y="717714"/>
                </a:lnTo>
                <a:cubicBezTo>
                  <a:pt x="1886306" y="715771"/>
                  <a:pt x="1884446" y="713831"/>
                  <a:pt x="1880724" y="713249"/>
                </a:cubicBezTo>
                <a:lnTo>
                  <a:pt x="1879330" y="714221"/>
                </a:lnTo>
                <a:lnTo>
                  <a:pt x="1869559" y="721596"/>
                </a:lnTo>
                <a:cubicBezTo>
                  <a:pt x="1867234" y="715191"/>
                  <a:pt x="1869327" y="709949"/>
                  <a:pt x="1874211" y="709949"/>
                </a:cubicBezTo>
                <a:close/>
                <a:moveTo>
                  <a:pt x="2375233" y="709173"/>
                </a:moveTo>
                <a:cubicBezTo>
                  <a:pt x="2378488" y="709173"/>
                  <a:pt x="2383140" y="713249"/>
                  <a:pt x="2378256" y="718296"/>
                </a:cubicBezTo>
                <a:cubicBezTo>
                  <a:pt x="2373372" y="723342"/>
                  <a:pt x="2376627" y="739066"/>
                  <a:pt x="2385699" y="737511"/>
                </a:cubicBezTo>
                <a:lnTo>
                  <a:pt x="2389885" y="734601"/>
                </a:lnTo>
                <a:cubicBezTo>
                  <a:pt x="2393374" y="732272"/>
                  <a:pt x="2391514" y="726837"/>
                  <a:pt x="2393609" y="723148"/>
                </a:cubicBezTo>
                <a:lnTo>
                  <a:pt x="2395470" y="719656"/>
                </a:lnTo>
                <a:cubicBezTo>
                  <a:pt x="2399423" y="715774"/>
                  <a:pt x="2407797" y="717714"/>
                  <a:pt x="2409191" y="719266"/>
                </a:cubicBezTo>
                <a:cubicBezTo>
                  <a:pt x="2410588" y="720819"/>
                  <a:pt x="2409426" y="725088"/>
                  <a:pt x="2406634" y="728583"/>
                </a:cubicBezTo>
                <a:cubicBezTo>
                  <a:pt x="2403609" y="732272"/>
                  <a:pt x="2392678" y="743335"/>
                  <a:pt x="2385699" y="743335"/>
                </a:cubicBezTo>
                <a:lnTo>
                  <a:pt x="2379650" y="743335"/>
                </a:lnTo>
                <a:cubicBezTo>
                  <a:pt x="2379186" y="743335"/>
                  <a:pt x="2359880" y="743335"/>
                  <a:pt x="2359648" y="743335"/>
                </a:cubicBezTo>
                <a:cubicBezTo>
                  <a:pt x="2354066" y="741199"/>
                  <a:pt x="2349414" y="735377"/>
                  <a:pt x="2341504" y="741393"/>
                </a:cubicBezTo>
                <a:cubicBezTo>
                  <a:pt x="2341040" y="741782"/>
                  <a:pt x="2331736" y="739066"/>
                  <a:pt x="2331272" y="737317"/>
                </a:cubicBezTo>
                <a:lnTo>
                  <a:pt x="2328945" y="728972"/>
                </a:lnTo>
                <a:cubicBezTo>
                  <a:pt x="2321734" y="731689"/>
                  <a:pt x="2314058" y="732855"/>
                  <a:pt x="2312198" y="731882"/>
                </a:cubicBezTo>
                <a:lnTo>
                  <a:pt x="2311731" y="730523"/>
                </a:lnTo>
                <a:cubicBezTo>
                  <a:pt x="2311267" y="729553"/>
                  <a:pt x="2312896" y="727030"/>
                  <a:pt x="2313826" y="727030"/>
                </a:cubicBezTo>
                <a:cubicBezTo>
                  <a:pt x="2320803" y="726837"/>
                  <a:pt x="2328246" y="726060"/>
                  <a:pt x="2334759" y="727224"/>
                </a:cubicBezTo>
                <a:lnTo>
                  <a:pt x="2364998" y="732659"/>
                </a:lnTo>
                <a:cubicBezTo>
                  <a:pt x="2367323" y="719656"/>
                  <a:pt x="2371975" y="709173"/>
                  <a:pt x="2375233" y="709173"/>
                </a:cubicBezTo>
                <a:close/>
                <a:moveTo>
                  <a:pt x="3944818" y="703934"/>
                </a:moveTo>
                <a:cubicBezTo>
                  <a:pt x="3947608" y="702962"/>
                  <a:pt x="3966218" y="716937"/>
                  <a:pt x="3962728" y="721791"/>
                </a:cubicBezTo>
                <a:cubicBezTo>
                  <a:pt x="3959238" y="726643"/>
                  <a:pt x="3951564" y="728002"/>
                  <a:pt x="3945746" y="724897"/>
                </a:cubicBezTo>
                <a:cubicBezTo>
                  <a:pt x="3939700" y="721791"/>
                  <a:pt x="3953192" y="710145"/>
                  <a:pt x="3949236" y="709756"/>
                </a:cubicBezTo>
                <a:cubicBezTo>
                  <a:pt x="3945050" y="709369"/>
                  <a:pt x="3935512" y="707039"/>
                  <a:pt x="3940166" y="705680"/>
                </a:cubicBezTo>
                <a:lnTo>
                  <a:pt x="3942260" y="704904"/>
                </a:lnTo>
                <a:close/>
                <a:moveTo>
                  <a:pt x="2106113" y="701798"/>
                </a:moveTo>
                <a:cubicBezTo>
                  <a:pt x="2107510" y="702381"/>
                  <a:pt x="2115185" y="705291"/>
                  <a:pt x="2120303" y="707427"/>
                </a:cubicBezTo>
                <a:cubicBezTo>
                  <a:pt x="2125419" y="709369"/>
                  <a:pt x="2124257" y="725478"/>
                  <a:pt x="2128677" y="722955"/>
                </a:cubicBezTo>
                <a:lnTo>
                  <a:pt x="2131002" y="722955"/>
                </a:lnTo>
                <a:lnTo>
                  <a:pt x="2134259" y="722761"/>
                </a:lnTo>
                <a:cubicBezTo>
                  <a:pt x="2137981" y="723925"/>
                  <a:pt x="2139375" y="727226"/>
                  <a:pt x="2137514" y="730332"/>
                </a:cubicBezTo>
                <a:lnTo>
                  <a:pt x="2135654" y="730332"/>
                </a:lnTo>
                <a:cubicBezTo>
                  <a:pt x="2119837" y="730525"/>
                  <a:pt x="2104252" y="741201"/>
                  <a:pt x="2087505" y="730912"/>
                </a:cubicBezTo>
                <a:cubicBezTo>
                  <a:pt x="2083783" y="728583"/>
                  <a:pt x="2078201" y="730912"/>
                  <a:pt x="2077737" y="735960"/>
                </a:cubicBezTo>
                <a:lnTo>
                  <a:pt x="2077505" y="737513"/>
                </a:lnTo>
                <a:cubicBezTo>
                  <a:pt x="2071922" y="739648"/>
                  <a:pt x="2070062" y="736347"/>
                  <a:pt x="2073085" y="730525"/>
                </a:cubicBezTo>
                <a:lnTo>
                  <a:pt x="2081690" y="725867"/>
                </a:lnTo>
                <a:lnTo>
                  <a:pt x="2085412" y="723925"/>
                </a:lnTo>
                <a:cubicBezTo>
                  <a:pt x="2088203" y="720626"/>
                  <a:pt x="2094716" y="719266"/>
                  <a:pt x="2099368" y="721208"/>
                </a:cubicBezTo>
                <a:cubicBezTo>
                  <a:pt x="2104718" y="722761"/>
                  <a:pt x="2109834" y="708592"/>
                  <a:pt x="2107510" y="705874"/>
                </a:cubicBezTo>
                <a:cubicBezTo>
                  <a:pt x="2105182" y="703157"/>
                  <a:pt x="2104718" y="701216"/>
                  <a:pt x="2106113" y="701798"/>
                </a:cubicBezTo>
                <a:close/>
                <a:moveTo>
                  <a:pt x="2442222" y="689180"/>
                </a:moveTo>
                <a:lnTo>
                  <a:pt x="2443152" y="689763"/>
                </a:lnTo>
                <a:cubicBezTo>
                  <a:pt x="2445709" y="691899"/>
                  <a:pt x="2447338" y="694228"/>
                  <a:pt x="2449897" y="696168"/>
                </a:cubicBezTo>
                <a:cubicBezTo>
                  <a:pt x="2452222" y="697916"/>
                  <a:pt x="2455245" y="700633"/>
                  <a:pt x="2457572" y="700246"/>
                </a:cubicBezTo>
                <a:lnTo>
                  <a:pt x="2465247" y="699663"/>
                </a:lnTo>
                <a:cubicBezTo>
                  <a:pt x="2463618" y="695587"/>
                  <a:pt x="2475018" y="692675"/>
                  <a:pt x="2479438" y="694034"/>
                </a:cubicBezTo>
                <a:cubicBezTo>
                  <a:pt x="2483856" y="695391"/>
                  <a:pt x="2488508" y="699273"/>
                  <a:pt x="2489672" y="702768"/>
                </a:cubicBezTo>
                <a:lnTo>
                  <a:pt x="2482693" y="705291"/>
                </a:lnTo>
                <a:lnTo>
                  <a:pt x="2475018" y="708009"/>
                </a:lnTo>
                <a:cubicBezTo>
                  <a:pt x="2467342" y="712472"/>
                  <a:pt x="2458038" y="716550"/>
                  <a:pt x="2454317" y="716937"/>
                </a:cubicBezTo>
                <a:lnTo>
                  <a:pt x="2450828" y="716550"/>
                </a:lnTo>
                <a:lnTo>
                  <a:pt x="2446176" y="715967"/>
                </a:lnTo>
                <a:cubicBezTo>
                  <a:pt x="2441057" y="714608"/>
                  <a:pt x="2436640" y="711696"/>
                  <a:pt x="2436405" y="709367"/>
                </a:cubicBezTo>
                <a:cubicBezTo>
                  <a:pt x="2435941" y="707038"/>
                  <a:pt x="2428031" y="702575"/>
                  <a:pt x="2419426" y="705291"/>
                </a:cubicBezTo>
                <a:cubicBezTo>
                  <a:pt x="2410820" y="708009"/>
                  <a:pt x="2385465" y="705485"/>
                  <a:pt x="2384070" y="700633"/>
                </a:cubicBezTo>
                <a:lnTo>
                  <a:pt x="2391514" y="701022"/>
                </a:lnTo>
                <a:lnTo>
                  <a:pt x="2406400" y="701992"/>
                </a:lnTo>
                <a:cubicBezTo>
                  <a:pt x="2411284" y="693839"/>
                  <a:pt x="2416634" y="688793"/>
                  <a:pt x="2418727" y="690733"/>
                </a:cubicBezTo>
                <a:cubicBezTo>
                  <a:pt x="2420822" y="692675"/>
                  <a:pt x="2427567" y="696557"/>
                  <a:pt x="2430358" y="694811"/>
                </a:cubicBezTo>
                <a:cubicBezTo>
                  <a:pt x="2433150" y="693062"/>
                  <a:pt x="2440593" y="688987"/>
                  <a:pt x="2442222" y="689180"/>
                </a:cubicBezTo>
                <a:close/>
                <a:moveTo>
                  <a:pt x="3551491" y="688599"/>
                </a:moveTo>
                <a:lnTo>
                  <a:pt x="3551024" y="691122"/>
                </a:lnTo>
                <a:lnTo>
                  <a:pt x="3550560" y="693645"/>
                </a:lnTo>
                <a:cubicBezTo>
                  <a:pt x="3548234" y="696557"/>
                  <a:pt x="3547071" y="699469"/>
                  <a:pt x="3547770" y="700246"/>
                </a:cubicBezTo>
                <a:lnTo>
                  <a:pt x="3549164" y="700633"/>
                </a:lnTo>
                <a:cubicBezTo>
                  <a:pt x="3554050" y="701992"/>
                  <a:pt x="3564748" y="698110"/>
                  <a:pt x="3563352" y="704708"/>
                </a:cubicBezTo>
                <a:lnTo>
                  <a:pt x="3560795" y="715578"/>
                </a:lnTo>
                <a:cubicBezTo>
                  <a:pt x="3554514" y="709756"/>
                  <a:pt x="3541488" y="703932"/>
                  <a:pt x="3532416" y="702768"/>
                </a:cubicBezTo>
                <a:lnTo>
                  <a:pt x="3520788" y="706457"/>
                </a:lnTo>
                <a:cubicBezTo>
                  <a:pt x="3518927" y="707038"/>
                  <a:pt x="3517764" y="708786"/>
                  <a:pt x="3516136" y="708979"/>
                </a:cubicBezTo>
                <a:lnTo>
                  <a:pt x="3509156" y="710143"/>
                </a:lnTo>
                <a:cubicBezTo>
                  <a:pt x="3501250" y="710919"/>
                  <a:pt x="3499388" y="709949"/>
                  <a:pt x="3504739" y="707620"/>
                </a:cubicBezTo>
                <a:cubicBezTo>
                  <a:pt x="3510087" y="705485"/>
                  <a:pt x="3513808" y="692481"/>
                  <a:pt x="3523811" y="693062"/>
                </a:cubicBezTo>
                <a:lnTo>
                  <a:pt x="3531254" y="691705"/>
                </a:lnTo>
                <a:lnTo>
                  <a:pt x="3537535" y="690540"/>
                </a:lnTo>
                <a:cubicBezTo>
                  <a:pt x="3544280" y="686851"/>
                  <a:pt x="3550560" y="685881"/>
                  <a:pt x="3551491" y="688599"/>
                </a:cubicBezTo>
                <a:close/>
                <a:moveTo>
                  <a:pt x="3592194" y="688210"/>
                </a:moveTo>
                <a:cubicBezTo>
                  <a:pt x="3594986" y="686851"/>
                  <a:pt x="3603826" y="687434"/>
                  <a:pt x="3606150" y="689374"/>
                </a:cubicBezTo>
                <a:cubicBezTo>
                  <a:pt x="3613362" y="695198"/>
                  <a:pt x="3620106" y="682386"/>
                  <a:pt x="3626155" y="689567"/>
                </a:cubicBezTo>
                <a:cubicBezTo>
                  <a:pt x="3630572" y="694809"/>
                  <a:pt x="3635923" y="699661"/>
                  <a:pt x="3638714" y="705095"/>
                </a:cubicBezTo>
                <a:lnTo>
                  <a:pt x="3640575" y="708784"/>
                </a:lnTo>
                <a:cubicBezTo>
                  <a:pt x="3639644" y="715771"/>
                  <a:pt x="3633830" y="714412"/>
                  <a:pt x="3627782" y="706068"/>
                </a:cubicBezTo>
                <a:lnTo>
                  <a:pt x="3623362" y="700633"/>
                </a:lnTo>
                <a:cubicBezTo>
                  <a:pt x="3619874" y="696361"/>
                  <a:pt x="3613826" y="695974"/>
                  <a:pt x="3607312" y="696361"/>
                </a:cubicBezTo>
                <a:cubicBezTo>
                  <a:pt x="3598939" y="696944"/>
                  <a:pt x="3602895" y="701409"/>
                  <a:pt x="3601266" y="704319"/>
                </a:cubicBezTo>
                <a:lnTo>
                  <a:pt x="3599638" y="707425"/>
                </a:lnTo>
                <a:cubicBezTo>
                  <a:pt x="3595450" y="711696"/>
                  <a:pt x="3591264" y="712472"/>
                  <a:pt x="3589870" y="709367"/>
                </a:cubicBezTo>
                <a:cubicBezTo>
                  <a:pt x="3588704" y="706261"/>
                  <a:pt x="3585682" y="695779"/>
                  <a:pt x="3587542" y="690733"/>
                </a:cubicBezTo>
                <a:close/>
                <a:moveTo>
                  <a:pt x="1315507" y="675788"/>
                </a:moveTo>
                <a:cubicBezTo>
                  <a:pt x="1320625" y="671129"/>
                  <a:pt x="1349001" y="681416"/>
                  <a:pt x="1349932" y="683745"/>
                </a:cubicBezTo>
                <a:cubicBezTo>
                  <a:pt x="1350630" y="686075"/>
                  <a:pt x="1344349" y="689763"/>
                  <a:pt x="1335744" y="691705"/>
                </a:cubicBezTo>
                <a:lnTo>
                  <a:pt x="1335512" y="682582"/>
                </a:lnTo>
                <a:cubicBezTo>
                  <a:pt x="1335512" y="681416"/>
                  <a:pt x="1331556" y="680059"/>
                  <a:pt x="1329231" y="679476"/>
                </a:cubicBezTo>
                <a:close/>
                <a:moveTo>
                  <a:pt x="1545545" y="667247"/>
                </a:moveTo>
                <a:cubicBezTo>
                  <a:pt x="1547174" y="666277"/>
                  <a:pt x="1552756" y="666471"/>
                  <a:pt x="1553455" y="667441"/>
                </a:cubicBezTo>
                <a:lnTo>
                  <a:pt x="1560898" y="675011"/>
                </a:lnTo>
                <a:cubicBezTo>
                  <a:pt x="1568573" y="684135"/>
                  <a:pt x="1572295" y="691510"/>
                  <a:pt x="1569272" y="691510"/>
                </a:cubicBezTo>
                <a:cubicBezTo>
                  <a:pt x="1566248" y="691510"/>
                  <a:pt x="1556944" y="688017"/>
                  <a:pt x="1556478" y="683941"/>
                </a:cubicBezTo>
                <a:lnTo>
                  <a:pt x="1553919" y="680446"/>
                </a:lnTo>
                <a:cubicBezTo>
                  <a:pt x="1551826" y="677534"/>
                  <a:pt x="1546244" y="675594"/>
                  <a:pt x="1543452" y="672682"/>
                </a:cubicBezTo>
                <a:cubicBezTo>
                  <a:pt x="1542290" y="671518"/>
                  <a:pt x="1543684" y="668217"/>
                  <a:pt x="1545545" y="667247"/>
                </a:cubicBezTo>
                <a:close/>
                <a:moveTo>
                  <a:pt x="2787400" y="661812"/>
                </a:moveTo>
                <a:lnTo>
                  <a:pt x="2786702" y="662589"/>
                </a:lnTo>
                <a:cubicBezTo>
                  <a:pt x="2785073" y="664142"/>
                  <a:pt x="2783212" y="667637"/>
                  <a:pt x="2783911" y="667830"/>
                </a:cubicBezTo>
                <a:cubicBezTo>
                  <a:pt x="2793215" y="671712"/>
                  <a:pt x="2793215" y="680835"/>
                  <a:pt x="2804380" y="683941"/>
                </a:cubicBezTo>
                <a:lnTo>
                  <a:pt x="2806939" y="684718"/>
                </a:lnTo>
                <a:cubicBezTo>
                  <a:pt x="2808800" y="689376"/>
                  <a:pt x="2804846" y="690540"/>
                  <a:pt x="2798099" y="687240"/>
                </a:cubicBezTo>
                <a:cubicBezTo>
                  <a:pt x="2791354" y="683941"/>
                  <a:pt x="2777864" y="690929"/>
                  <a:pt x="2784841" y="698693"/>
                </a:cubicBezTo>
                <a:lnTo>
                  <a:pt x="2792751" y="704321"/>
                </a:lnTo>
                <a:cubicBezTo>
                  <a:pt x="2798565" y="708592"/>
                  <a:pt x="2789261" y="709756"/>
                  <a:pt x="2791122" y="711891"/>
                </a:cubicBezTo>
                <a:cubicBezTo>
                  <a:pt x="2794377" y="715384"/>
                  <a:pt x="2814150" y="719462"/>
                  <a:pt x="2818568" y="717520"/>
                </a:cubicBezTo>
                <a:lnTo>
                  <a:pt x="2826941" y="713638"/>
                </a:lnTo>
                <a:cubicBezTo>
                  <a:pt x="2826011" y="707039"/>
                  <a:pt x="2817872" y="703738"/>
                  <a:pt x="2813916" y="704710"/>
                </a:cubicBezTo>
                <a:cubicBezTo>
                  <a:pt x="2809962" y="705680"/>
                  <a:pt x="2811591" y="701409"/>
                  <a:pt x="2816941" y="695198"/>
                </a:cubicBezTo>
                <a:lnTo>
                  <a:pt x="2821127" y="691122"/>
                </a:lnTo>
                <a:cubicBezTo>
                  <a:pt x="2822524" y="689763"/>
                  <a:pt x="2826709" y="687823"/>
                  <a:pt x="2827408" y="688017"/>
                </a:cubicBezTo>
                <a:cubicBezTo>
                  <a:pt x="2839503" y="694617"/>
                  <a:pt x="2844387" y="686853"/>
                  <a:pt x="2850436" y="682582"/>
                </a:cubicBezTo>
                <a:lnTo>
                  <a:pt x="2852062" y="681418"/>
                </a:lnTo>
                <a:cubicBezTo>
                  <a:pt x="2852062" y="678893"/>
                  <a:pt x="2850900" y="677340"/>
                  <a:pt x="2849271" y="677730"/>
                </a:cubicBezTo>
                <a:cubicBezTo>
                  <a:pt x="2847644" y="678117"/>
                  <a:pt x="2839503" y="675011"/>
                  <a:pt x="2835083" y="669966"/>
                </a:cubicBezTo>
                <a:lnTo>
                  <a:pt x="2824384" y="670353"/>
                </a:lnTo>
                <a:lnTo>
                  <a:pt x="2812521" y="670936"/>
                </a:lnTo>
                <a:cubicBezTo>
                  <a:pt x="2801356" y="666084"/>
                  <a:pt x="2789957" y="662008"/>
                  <a:pt x="2787400" y="661812"/>
                </a:cubicBezTo>
                <a:close/>
                <a:moveTo>
                  <a:pt x="1769455" y="658876"/>
                </a:moveTo>
                <a:cubicBezTo>
                  <a:pt x="1773497" y="659094"/>
                  <a:pt x="1776870" y="659482"/>
                  <a:pt x="1776986" y="659871"/>
                </a:cubicBezTo>
                <a:cubicBezTo>
                  <a:pt x="1777218" y="660453"/>
                  <a:pt x="1775357" y="662200"/>
                  <a:pt x="1772566" y="663559"/>
                </a:cubicBezTo>
                <a:cubicBezTo>
                  <a:pt x="1770006" y="664918"/>
                  <a:pt x="1763262" y="668994"/>
                  <a:pt x="1763494" y="669381"/>
                </a:cubicBezTo>
                <a:cubicBezTo>
                  <a:pt x="1763728" y="669770"/>
                  <a:pt x="1770006" y="670157"/>
                  <a:pt x="1776754" y="668994"/>
                </a:cubicBezTo>
                <a:lnTo>
                  <a:pt x="1783032" y="668217"/>
                </a:lnTo>
                <a:cubicBezTo>
                  <a:pt x="1784661" y="668024"/>
                  <a:pt x="1787452" y="668800"/>
                  <a:pt x="1788382" y="669770"/>
                </a:cubicBezTo>
                <a:lnTo>
                  <a:pt x="1789081" y="670547"/>
                </a:lnTo>
                <a:cubicBezTo>
                  <a:pt x="1788150" y="672293"/>
                  <a:pt x="1786988" y="674235"/>
                  <a:pt x="1786058" y="675011"/>
                </a:cubicBezTo>
                <a:lnTo>
                  <a:pt x="1785359" y="675011"/>
                </a:lnTo>
                <a:lnTo>
                  <a:pt x="1776986" y="675205"/>
                </a:lnTo>
                <a:cubicBezTo>
                  <a:pt x="1767682" y="675205"/>
                  <a:pt x="1758610" y="673069"/>
                  <a:pt x="1756749" y="670547"/>
                </a:cubicBezTo>
                <a:cubicBezTo>
                  <a:pt x="1754888" y="668024"/>
                  <a:pt x="1752795" y="659094"/>
                  <a:pt x="1757911" y="658901"/>
                </a:cubicBezTo>
                <a:cubicBezTo>
                  <a:pt x="1760702" y="658609"/>
                  <a:pt x="1765413" y="658657"/>
                  <a:pt x="1769455" y="658876"/>
                </a:cubicBezTo>
                <a:close/>
                <a:moveTo>
                  <a:pt x="2256606" y="655214"/>
                </a:moveTo>
                <a:lnTo>
                  <a:pt x="2254977" y="656960"/>
                </a:lnTo>
                <a:cubicBezTo>
                  <a:pt x="2254049" y="657930"/>
                  <a:pt x="2255910" y="661232"/>
                  <a:pt x="2257770" y="662008"/>
                </a:cubicBezTo>
                <a:cubicBezTo>
                  <a:pt x="2265910" y="665307"/>
                  <a:pt x="2274283" y="668219"/>
                  <a:pt x="2283123" y="670548"/>
                </a:cubicBezTo>
                <a:lnTo>
                  <a:pt x="2285216" y="671129"/>
                </a:lnTo>
                <a:cubicBezTo>
                  <a:pt x="2289170" y="669189"/>
                  <a:pt x="2290566" y="665501"/>
                  <a:pt x="2288474" y="662978"/>
                </a:cubicBezTo>
                <a:lnTo>
                  <a:pt x="2285914" y="662395"/>
                </a:lnTo>
                <a:cubicBezTo>
                  <a:pt x="2280796" y="661425"/>
                  <a:pt x="2273121" y="663948"/>
                  <a:pt x="2273121" y="656960"/>
                </a:cubicBezTo>
                <a:lnTo>
                  <a:pt x="2273121" y="655601"/>
                </a:lnTo>
                <a:cubicBezTo>
                  <a:pt x="2268237" y="653855"/>
                  <a:pt x="2261026" y="653468"/>
                  <a:pt x="2256606" y="655214"/>
                </a:cubicBezTo>
                <a:close/>
                <a:moveTo>
                  <a:pt x="1827459" y="654438"/>
                </a:moveTo>
                <a:cubicBezTo>
                  <a:pt x="1830946" y="654438"/>
                  <a:pt x="1835598" y="659096"/>
                  <a:pt x="1837459" y="664920"/>
                </a:cubicBezTo>
                <a:cubicBezTo>
                  <a:pt x="1839320" y="670742"/>
                  <a:pt x="1826294" y="686657"/>
                  <a:pt x="1820248" y="687240"/>
                </a:cubicBezTo>
                <a:cubicBezTo>
                  <a:pt x="1813967" y="687823"/>
                  <a:pt x="1811408" y="680252"/>
                  <a:pt x="1812573" y="680835"/>
                </a:cubicBezTo>
                <a:cubicBezTo>
                  <a:pt x="1813735" y="681612"/>
                  <a:pt x="1818155" y="680252"/>
                  <a:pt x="1816990" y="674818"/>
                </a:cubicBezTo>
                <a:cubicBezTo>
                  <a:pt x="1815828" y="669189"/>
                  <a:pt x="1823970" y="654438"/>
                  <a:pt x="1827459" y="654438"/>
                </a:cubicBezTo>
                <a:close/>
                <a:moveTo>
                  <a:pt x="2718783" y="653079"/>
                </a:moveTo>
                <a:lnTo>
                  <a:pt x="2692500" y="657737"/>
                </a:lnTo>
                <a:cubicBezTo>
                  <a:pt x="2690639" y="658126"/>
                  <a:pt x="2687616" y="657154"/>
                  <a:pt x="2686451" y="657930"/>
                </a:cubicBezTo>
                <a:cubicBezTo>
                  <a:pt x="2684590" y="659290"/>
                  <a:pt x="2682265" y="662202"/>
                  <a:pt x="2682964" y="662785"/>
                </a:cubicBezTo>
                <a:cubicBezTo>
                  <a:pt x="2685288" y="664337"/>
                  <a:pt x="2688778" y="666084"/>
                  <a:pt x="2692033" y="666277"/>
                </a:cubicBezTo>
                <a:lnTo>
                  <a:pt x="2694824" y="666471"/>
                </a:lnTo>
                <a:cubicBezTo>
                  <a:pt x="2698082" y="665114"/>
                  <a:pt x="2700407" y="666084"/>
                  <a:pt x="2699711" y="668996"/>
                </a:cubicBezTo>
                <a:lnTo>
                  <a:pt x="2697850" y="671129"/>
                </a:lnTo>
                <a:lnTo>
                  <a:pt x="2695755" y="673265"/>
                </a:lnTo>
                <a:cubicBezTo>
                  <a:pt x="2692268" y="675400"/>
                  <a:pt x="2689708" y="677536"/>
                  <a:pt x="2690172" y="678117"/>
                </a:cubicBezTo>
                <a:cubicBezTo>
                  <a:pt x="2690639" y="678700"/>
                  <a:pt x="2696221" y="679283"/>
                  <a:pt x="2701572" y="678117"/>
                </a:cubicBezTo>
                <a:cubicBezTo>
                  <a:pt x="2706920" y="676953"/>
                  <a:pt x="2719713" y="664531"/>
                  <a:pt x="2718783" y="653079"/>
                </a:cubicBezTo>
                <a:close/>
                <a:moveTo>
                  <a:pt x="1649286" y="650166"/>
                </a:moveTo>
                <a:cubicBezTo>
                  <a:pt x="1649518" y="650554"/>
                  <a:pt x="1646959" y="652689"/>
                  <a:pt x="1642773" y="654436"/>
                </a:cubicBezTo>
                <a:cubicBezTo>
                  <a:pt x="1638585" y="656182"/>
                  <a:pt x="1643237" y="676951"/>
                  <a:pt x="1645332" y="682969"/>
                </a:cubicBezTo>
                <a:cubicBezTo>
                  <a:pt x="1647425" y="688987"/>
                  <a:pt x="1642307" y="688210"/>
                  <a:pt x="1633933" y="681416"/>
                </a:cubicBezTo>
                <a:cubicBezTo>
                  <a:pt x="1625560" y="674622"/>
                  <a:pt x="1607186" y="659094"/>
                  <a:pt x="1616256" y="656958"/>
                </a:cubicBezTo>
                <a:cubicBezTo>
                  <a:pt x="1625328" y="655018"/>
                  <a:pt x="1648820" y="649971"/>
                  <a:pt x="1649286" y="650166"/>
                </a:cubicBezTo>
                <a:close/>
                <a:moveTo>
                  <a:pt x="2848399" y="643616"/>
                </a:moveTo>
                <a:cubicBezTo>
                  <a:pt x="2843630" y="643762"/>
                  <a:pt x="2840432" y="644538"/>
                  <a:pt x="2839967" y="645897"/>
                </a:cubicBezTo>
                <a:lnTo>
                  <a:pt x="2841364" y="647837"/>
                </a:lnTo>
                <a:lnTo>
                  <a:pt x="2842992" y="650166"/>
                </a:lnTo>
                <a:cubicBezTo>
                  <a:pt x="2846714" y="652109"/>
                  <a:pt x="2857879" y="655797"/>
                  <a:pt x="2867647" y="658320"/>
                </a:cubicBezTo>
                <a:lnTo>
                  <a:pt x="2875788" y="652885"/>
                </a:lnTo>
                <a:cubicBezTo>
                  <a:pt x="2877417" y="651719"/>
                  <a:pt x="2877881" y="647450"/>
                  <a:pt x="2877649" y="647450"/>
                </a:cubicBezTo>
                <a:lnTo>
                  <a:pt x="2866252" y="645121"/>
                </a:lnTo>
                <a:cubicBezTo>
                  <a:pt x="2859506" y="643956"/>
                  <a:pt x="2853167" y="643471"/>
                  <a:pt x="2848399" y="643616"/>
                </a:cubicBezTo>
                <a:close/>
                <a:moveTo>
                  <a:pt x="2544798" y="637357"/>
                </a:moveTo>
                <a:cubicBezTo>
                  <a:pt x="2540844" y="638133"/>
                  <a:pt x="2538053" y="641045"/>
                  <a:pt x="2538752" y="643955"/>
                </a:cubicBezTo>
                <a:lnTo>
                  <a:pt x="2540146" y="644344"/>
                </a:lnTo>
                <a:cubicBezTo>
                  <a:pt x="2555499" y="647450"/>
                  <a:pt x="2563406" y="654049"/>
                  <a:pt x="2564104" y="664918"/>
                </a:cubicBezTo>
                <a:cubicBezTo>
                  <a:pt x="2564104" y="665501"/>
                  <a:pt x="2567594" y="666666"/>
                  <a:pt x="2568988" y="666277"/>
                </a:cubicBezTo>
                <a:cubicBezTo>
                  <a:pt x="2571316" y="665694"/>
                  <a:pt x="2574803" y="664531"/>
                  <a:pt x="2575269" y="663172"/>
                </a:cubicBezTo>
                <a:lnTo>
                  <a:pt x="2577594" y="656378"/>
                </a:lnTo>
                <a:cubicBezTo>
                  <a:pt x="2579455" y="648226"/>
                  <a:pt x="2579223" y="641432"/>
                  <a:pt x="2577130" y="641045"/>
                </a:cubicBezTo>
                <a:cubicBezTo>
                  <a:pt x="2575037" y="640656"/>
                  <a:pt x="2566429" y="643374"/>
                  <a:pt x="2558986" y="645704"/>
                </a:cubicBezTo>
                <a:lnTo>
                  <a:pt x="2552708" y="640269"/>
                </a:lnTo>
                <a:cubicBezTo>
                  <a:pt x="2551542" y="639103"/>
                  <a:pt x="2549916" y="637357"/>
                  <a:pt x="2548288" y="637357"/>
                </a:cubicBezTo>
                <a:close/>
                <a:moveTo>
                  <a:pt x="3591266" y="636774"/>
                </a:moveTo>
                <a:cubicBezTo>
                  <a:pt x="3590800" y="636387"/>
                  <a:pt x="3585684" y="637550"/>
                  <a:pt x="3583356" y="638716"/>
                </a:cubicBezTo>
                <a:cubicBezTo>
                  <a:pt x="3582194" y="639297"/>
                  <a:pt x="3581962" y="641822"/>
                  <a:pt x="3582893" y="642598"/>
                </a:cubicBezTo>
                <a:lnTo>
                  <a:pt x="3593359" y="653079"/>
                </a:lnTo>
                <a:cubicBezTo>
                  <a:pt x="3611967" y="652691"/>
                  <a:pt x="3626854" y="649973"/>
                  <a:pt x="3626854" y="647257"/>
                </a:cubicBezTo>
                <a:lnTo>
                  <a:pt x="3626155" y="647061"/>
                </a:lnTo>
                <a:cubicBezTo>
                  <a:pt x="3614060" y="644538"/>
                  <a:pt x="3599872" y="645314"/>
                  <a:pt x="3591266" y="636774"/>
                </a:cubicBezTo>
                <a:close/>
                <a:moveTo>
                  <a:pt x="3068613" y="636387"/>
                </a:moveTo>
                <a:lnTo>
                  <a:pt x="3054657" y="636774"/>
                </a:lnTo>
                <a:cubicBezTo>
                  <a:pt x="3052332" y="636774"/>
                  <a:pt x="3049773" y="638520"/>
                  <a:pt x="3048144" y="639879"/>
                </a:cubicBezTo>
                <a:cubicBezTo>
                  <a:pt x="3047214" y="640656"/>
                  <a:pt x="3047912" y="643179"/>
                  <a:pt x="3049075" y="643568"/>
                </a:cubicBezTo>
                <a:cubicBezTo>
                  <a:pt x="3053028" y="645314"/>
                  <a:pt x="3057448" y="646867"/>
                  <a:pt x="3061868" y="648226"/>
                </a:cubicBezTo>
                <a:cubicBezTo>
                  <a:pt x="3071172" y="650943"/>
                  <a:pt x="3058611" y="655214"/>
                  <a:pt x="3062799" y="656960"/>
                </a:cubicBezTo>
                <a:lnTo>
                  <a:pt x="3066288" y="658513"/>
                </a:lnTo>
                <a:cubicBezTo>
                  <a:pt x="3073732" y="658513"/>
                  <a:pt x="3074662" y="648420"/>
                  <a:pt x="3068613" y="636387"/>
                </a:cubicBezTo>
                <a:close/>
                <a:moveTo>
                  <a:pt x="2351506" y="624351"/>
                </a:moveTo>
                <a:cubicBezTo>
                  <a:pt x="2351042" y="629399"/>
                  <a:pt x="2331968" y="624934"/>
                  <a:pt x="2330574" y="626098"/>
                </a:cubicBezTo>
                <a:lnTo>
                  <a:pt x="2330342" y="627263"/>
                </a:lnTo>
                <a:cubicBezTo>
                  <a:pt x="2330107" y="628427"/>
                  <a:pt x="2331038" y="630756"/>
                  <a:pt x="2331736" y="630952"/>
                </a:cubicBezTo>
                <a:cubicBezTo>
                  <a:pt x="2338715" y="631728"/>
                  <a:pt x="2346390" y="630952"/>
                  <a:pt x="2352437" y="632892"/>
                </a:cubicBezTo>
                <a:lnTo>
                  <a:pt x="2361045" y="638007"/>
                </a:lnTo>
                <a:lnTo>
                  <a:pt x="2361741" y="639492"/>
                </a:lnTo>
                <a:lnTo>
                  <a:pt x="2363924" y="655660"/>
                </a:lnTo>
                <a:lnTo>
                  <a:pt x="2361975" y="666666"/>
                </a:lnTo>
                <a:cubicBezTo>
                  <a:pt x="2362207" y="667443"/>
                  <a:pt x="2361741" y="668219"/>
                  <a:pt x="2362207" y="668800"/>
                </a:cubicBezTo>
                <a:lnTo>
                  <a:pt x="2362671" y="669383"/>
                </a:lnTo>
                <a:cubicBezTo>
                  <a:pt x="2363252" y="669772"/>
                  <a:pt x="2364242" y="665648"/>
                  <a:pt x="2364476" y="659750"/>
                </a:cubicBezTo>
                <a:lnTo>
                  <a:pt x="2363924" y="655660"/>
                </a:lnTo>
                <a:lnTo>
                  <a:pt x="2364998" y="649586"/>
                </a:lnTo>
                <a:cubicBezTo>
                  <a:pt x="2364532" y="648809"/>
                  <a:pt x="2367323" y="647257"/>
                  <a:pt x="2369184" y="646674"/>
                </a:cubicBezTo>
                <a:cubicBezTo>
                  <a:pt x="2370581" y="646284"/>
                  <a:pt x="2373140" y="646480"/>
                  <a:pt x="2374302" y="647257"/>
                </a:cubicBezTo>
                <a:lnTo>
                  <a:pt x="2377792" y="649196"/>
                </a:lnTo>
                <a:lnTo>
                  <a:pt x="2383431" y="656343"/>
                </a:lnTo>
                <a:lnTo>
                  <a:pt x="2387328" y="662202"/>
                </a:lnTo>
                <a:lnTo>
                  <a:pt x="2385467" y="659290"/>
                </a:lnTo>
                <a:lnTo>
                  <a:pt x="2384070" y="657154"/>
                </a:lnTo>
                <a:lnTo>
                  <a:pt x="2383431" y="656343"/>
                </a:lnTo>
                <a:lnTo>
                  <a:pt x="2383372" y="656258"/>
                </a:lnTo>
                <a:lnTo>
                  <a:pt x="2380171" y="646517"/>
                </a:lnTo>
                <a:lnTo>
                  <a:pt x="2382908" y="647257"/>
                </a:lnTo>
                <a:cubicBezTo>
                  <a:pt x="2385001" y="641822"/>
                  <a:pt x="2384537" y="635998"/>
                  <a:pt x="2381978" y="634057"/>
                </a:cubicBezTo>
                <a:lnTo>
                  <a:pt x="2380117" y="632116"/>
                </a:lnTo>
                <a:lnTo>
                  <a:pt x="2373140" y="625128"/>
                </a:lnTo>
                <a:lnTo>
                  <a:pt x="2380171" y="646517"/>
                </a:lnTo>
                <a:lnTo>
                  <a:pt x="2374302" y="644927"/>
                </a:lnTo>
                <a:cubicBezTo>
                  <a:pt x="2371277" y="644151"/>
                  <a:pt x="2368254" y="640656"/>
                  <a:pt x="2366161" y="641045"/>
                </a:cubicBezTo>
                <a:lnTo>
                  <a:pt x="2361045" y="638007"/>
                </a:lnTo>
                <a:lnTo>
                  <a:pt x="2354967" y="625008"/>
                </a:lnTo>
                <a:cubicBezTo>
                  <a:pt x="2353135" y="622265"/>
                  <a:pt x="2351856" y="621829"/>
                  <a:pt x="2351506" y="624351"/>
                </a:cubicBezTo>
                <a:close/>
                <a:moveTo>
                  <a:pt x="2314525" y="623769"/>
                </a:moveTo>
                <a:cubicBezTo>
                  <a:pt x="2309638" y="624741"/>
                  <a:pt x="2306615" y="627846"/>
                  <a:pt x="2307778" y="630369"/>
                </a:cubicBezTo>
                <a:lnTo>
                  <a:pt x="2310105" y="631922"/>
                </a:lnTo>
                <a:lnTo>
                  <a:pt x="2311734" y="633085"/>
                </a:lnTo>
                <a:cubicBezTo>
                  <a:pt x="2315919" y="633475"/>
                  <a:pt x="2317082" y="634638"/>
                  <a:pt x="2314525" y="635415"/>
                </a:cubicBezTo>
                <a:cubicBezTo>
                  <a:pt x="2311734" y="636191"/>
                  <a:pt x="2307314" y="639686"/>
                  <a:pt x="2308942" y="641626"/>
                </a:cubicBezTo>
                <a:cubicBezTo>
                  <a:pt x="2310337" y="643568"/>
                  <a:pt x="2317082" y="646674"/>
                  <a:pt x="2320339" y="644151"/>
                </a:cubicBezTo>
                <a:cubicBezTo>
                  <a:pt x="2323594" y="642015"/>
                  <a:pt x="2337318" y="657154"/>
                  <a:pt x="2341970" y="655797"/>
                </a:cubicBezTo>
                <a:cubicBezTo>
                  <a:pt x="2346622" y="654438"/>
                  <a:pt x="2344530" y="650943"/>
                  <a:pt x="2337318" y="648033"/>
                </a:cubicBezTo>
                <a:lnTo>
                  <a:pt x="2334759" y="642402"/>
                </a:lnTo>
                <a:cubicBezTo>
                  <a:pt x="2331504" y="635804"/>
                  <a:pt x="2322898" y="630369"/>
                  <a:pt x="2315687" y="624741"/>
                </a:cubicBezTo>
                <a:close/>
                <a:moveTo>
                  <a:pt x="909594" y="621238"/>
                </a:moveTo>
                <a:lnTo>
                  <a:pt x="910783" y="624545"/>
                </a:lnTo>
                <a:cubicBezTo>
                  <a:pt x="902175" y="625321"/>
                  <a:pt x="897757" y="626874"/>
                  <a:pt x="900780" y="627844"/>
                </a:cubicBezTo>
                <a:close/>
                <a:moveTo>
                  <a:pt x="1895378" y="620080"/>
                </a:moveTo>
                <a:cubicBezTo>
                  <a:pt x="1895610" y="619691"/>
                  <a:pt x="1897703" y="619691"/>
                  <a:pt x="1898402" y="620080"/>
                </a:cubicBezTo>
                <a:cubicBezTo>
                  <a:pt x="1899564" y="620857"/>
                  <a:pt x="1900961" y="622603"/>
                  <a:pt x="1900726" y="622797"/>
                </a:cubicBezTo>
                <a:cubicBezTo>
                  <a:pt x="1882353" y="635608"/>
                  <a:pt x="1910030" y="637938"/>
                  <a:pt x="1913056" y="646089"/>
                </a:cubicBezTo>
                <a:cubicBezTo>
                  <a:pt x="1914917" y="651136"/>
                  <a:pt x="1932360" y="651330"/>
                  <a:pt x="1948875" y="650360"/>
                </a:cubicBezTo>
                <a:cubicBezTo>
                  <a:pt x="1953994" y="649971"/>
                  <a:pt x="1959576" y="653853"/>
                  <a:pt x="1964926" y="653853"/>
                </a:cubicBezTo>
                <a:cubicBezTo>
                  <a:pt x="1977254" y="653853"/>
                  <a:pt x="1968646" y="659871"/>
                  <a:pt x="1971205" y="662589"/>
                </a:cubicBezTo>
                <a:lnTo>
                  <a:pt x="1973300" y="664529"/>
                </a:lnTo>
                <a:cubicBezTo>
                  <a:pt x="1976787" y="668800"/>
                  <a:pt x="1974462" y="671516"/>
                  <a:pt x="1967950" y="670740"/>
                </a:cubicBezTo>
                <a:cubicBezTo>
                  <a:pt x="1961437" y="669964"/>
                  <a:pt x="1948875" y="672099"/>
                  <a:pt x="1950736" y="676758"/>
                </a:cubicBezTo>
                <a:lnTo>
                  <a:pt x="1960272" y="676175"/>
                </a:lnTo>
                <a:cubicBezTo>
                  <a:pt x="1963762" y="675981"/>
                  <a:pt x="1968414" y="675981"/>
                  <a:pt x="1970741" y="677340"/>
                </a:cubicBezTo>
                <a:lnTo>
                  <a:pt x="1977718" y="681027"/>
                </a:lnTo>
                <a:cubicBezTo>
                  <a:pt x="1983532" y="687238"/>
                  <a:pt x="1985393" y="691703"/>
                  <a:pt x="1981671" y="691120"/>
                </a:cubicBezTo>
                <a:lnTo>
                  <a:pt x="1978416" y="690540"/>
                </a:lnTo>
                <a:lnTo>
                  <a:pt x="1973764" y="689763"/>
                </a:lnTo>
                <a:cubicBezTo>
                  <a:pt x="1968880" y="688791"/>
                  <a:pt x="1955854" y="687821"/>
                  <a:pt x="1945154" y="687238"/>
                </a:cubicBezTo>
                <a:cubicBezTo>
                  <a:pt x="1934455" y="686657"/>
                  <a:pt x="1903984" y="685685"/>
                  <a:pt x="1903518" y="688597"/>
                </a:cubicBezTo>
                <a:lnTo>
                  <a:pt x="1901425" y="690344"/>
                </a:lnTo>
                <a:cubicBezTo>
                  <a:pt x="1897471" y="693450"/>
                  <a:pt x="1893518" y="699273"/>
                  <a:pt x="1885608" y="692480"/>
                </a:cubicBezTo>
                <a:lnTo>
                  <a:pt x="1884910" y="691897"/>
                </a:lnTo>
                <a:cubicBezTo>
                  <a:pt x="1878631" y="694226"/>
                  <a:pt x="1871884" y="694032"/>
                  <a:pt x="1870490" y="691316"/>
                </a:cubicBezTo>
                <a:lnTo>
                  <a:pt x="1868861" y="688987"/>
                </a:lnTo>
                <a:cubicBezTo>
                  <a:pt x="1868629" y="688791"/>
                  <a:pt x="1867000" y="688597"/>
                  <a:pt x="1866768" y="688791"/>
                </a:cubicBezTo>
                <a:cubicBezTo>
                  <a:pt x="1862116" y="691897"/>
                  <a:pt x="1856766" y="695198"/>
                  <a:pt x="1852114" y="689763"/>
                </a:cubicBezTo>
                <a:cubicBezTo>
                  <a:pt x="1848624" y="685685"/>
                  <a:pt x="1856302" y="673652"/>
                  <a:pt x="1864209" y="671323"/>
                </a:cubicBezTo>
                <a:cubicBezTo>
                  <a:pt x="1868861" y="669964"/>
                  <a:pt x="1873049" y="666471"/>
                  <a:pt x="1881422" y="670353"/>
                </a:cubicBezTo>
                <a:cubicBezTo>
                  <a:pt x="1887237" y="673069"/>
                  <a:pt x="1898634" y="664918"/>
                  <a:pt x="1909566" y="666664"/>
                </a:cubicBezTo>
                <a:cubicBezTo>
                  <a:pt x="1910729" y="666858"/>
                  <a:pt x="1914218" y="664142"/>
                  <a:pt x="1914218" y="662782"/>
                </a:cubicBezTo>
                <a:cubicBezTo>
                  <a:pt x="1914218" y="661230"/>
                  <a:pt x="1911891" y="659288"/>
                  <a:pt x="1909798" y="658511"/>
                </a:cubicBezTo>
                <a:cubicBezTo>
                  <a:pt x="1904448" y="656765"/>
                  <a:pt x="1898866" y="655601"/>
                  <a:pt x="1893283" y="654629"/>
                </a:cubicBezTo>
                <a:cubicBezTo>
                  <a:pt x="1890726" y="654242"/>
                  <a:pt x="1887237" y="654436"/>
                  <a:pt x="1884910" y="655018"/>
                </a:cubicBezTo>
                <a:lnTo>
                  <a:pt x="1870954" y="659094"/>
                </a:lnTo>
                <a:cubicBezTo>
                  <a:pt x="1860487" y="657541"/>
                  <a:pt x="1849322" y="653272"/>
                  <a:pt x="1846067" y="649584"/>
                </a:cubicBezTo>
                <a:cubicBezTo>
                  <a:pt x="1843042" y="645895"/>
                  <a:pt x="1850021" y="635025"/>
                  <a:pt x="1854441" y="637161"/>
                </a:cubicBezTo>
                <a:lnTo>
                  <a:pt x="1857696" y="636772"/>
                </a:lnTo>
                <a:lnTo>
                  <a:pt x="1874910" y="634249"/>
                </a:lnTo>
                <a:cubicBezTo>
                  <a:pt x="1873049" y="642207"/>
                  <a:pt x="1873979" y="646478"/>
                  <a:pt x="1877002" y="644149"/>
                </a:cubicBezTo>
                <a:lnTo>
                  <a:pt x="1879562" y="636578"/>
                </a:lnTo>
                <a:cubicBezTo>
                  <a:pt x="1881654" y="630561"/>
                  <a:pt x="1889796" y="625515"/>
                  <a:pt x="1895378" y="620080"/>
                </a:cubicBezTo>
                <a:close/>
                <a:moveTo>
                  <a:pt x="3403790" y="616200"/>
                </a:moveTo>
                <a:cubicBezTo>
                  <a:pt x="3400534" y="613871"/>
                  <a:pt x="3395416" y="614258"/>
                  <a:pt x="3393555" y="619306"/>
                </a:cubicBezTo>
                <a:lnTo>
                  <a:pt x="3390336" y="628034"/>
                </a:lnTo>
                <a:lnTo>
                  <a:pt x="3378205" y="627651"/>
                </a:lnTo>
                <a:cubicBezTo>
                  <a:pt x="3377506" y="623575"/>
                  <a:pt x="3382625" y="624351"/>
                  <a:pt x="3389834" y="629399"/>
                </a:cubicBezTo>
                <a:lnTo>
                  <a:pt x="3390336" y="628034"/>
                </a:lnTo>
                <a:lnTo>
                  <a:pt x="3402859" y="628427"/>
                </a:lnTo>
                <a:lnTo>
                  <a:pt x="3405650" y="625517"/>
                </a:lnTo>
                <a:cubicBezTo>
                  <a:pt x="3407746" y="623381"/>
                  <a:pt x="3406349" y="618140"/>
                  <a:pt x="3403790" y="616200"/>
                </a:cubicBezTo>
                <a:close/>
                <a:moveTo>
                  <a:pt x="2651096" y="615424"/>
                </a:moveTo>
                <a:cubicBezTo>
                  <a:pt x="2642722" y="614841"/>
                  <a:pt x="2644119" y="619693"/>
                  <a:pt x="2645049" y="622605"/>
                </a:cubicBezTo>
                <a:lnTo>
                  <a:pt x="2647608" y="630176"/>
                </a:lnTo>
                <a:cubicBezTo>
                  <a:pt x="2651794" y="639492"/>
                  <a:pt x="2657843" y="644538"/>
                  <a:pt x="2660866" y="641432"/>
                </a:cubicBezTo>
                <a:lnTo>
                  <a:pt x="2663889" y="639686"/>
                </a:lnTo>
                <a:cubicBezTo>
                  <a:pt x="2667379" y="637744"/>
                  <a:pt x="2672729" y="636968"/>
                  <a:pt x="2675054" y="634834"/>
                </a:cubicBezTo>
                <a:cubicBezTo>
                  <a:pt x="2677845" y="631922"/>
                  <a:pt x="2677613" y="627651"/>
                  <a:pt x="2669938" y="628040"/>
                </a:cubicBezTo>
                <a:cubicBezTo>
                  <a:pt x="2661330" y="628427"/>
                  <a:pt x="2656214" y="627457"/>
                  <a:pt x="2657144" y="620470"/>
                </a:cubicBezTo>
                <a:cubicBezTo>
                  <a:pt x="2657376" y="618917"/>
                  <a:pt x="2653423" y="615618"/>
                  <a:pt x="2651096" y="615424"/>
                </a:cubicBezTo>
                <a:close/>
                <a:moveTo>
                  <a:pt x="2271958" y="615424"/>
                </a:moveTo>
                <a:lnTo>
                  <a:pt x="2254745" y="621052"/>
                </a:lnTo>
                <a:cubicBezTo>
                  <a:pt x="2250791" y="633085"/>
                  <a:pt x="2248232" y="643374"/>
                  <a:pt x="2249162" y="643955"/>
                </a:cubicBezTo>
                <a:cubicBezTo>
                  <a:pt x="2250093" y="644538"/>
                  <a:pt x="2255443" y="643955"/>
                  <a:pt x="2258933" y="641822"/>
                </a:cubicBezTo>
                <a:lnTo>
                  <a:pt x="2259863" y="639492"/>
                </a:lnTo>
                <a:cubicBezTo>
                  <a:pt x="2262188" y="632698"/>
                  <a:pt x="2264747" y="629010"/>
                  <a:pt x="2275214" y="635415"/>
                </a:cubicBezTo>
                <a:lnTo>
                  <a:pt x="2279866" y="638133"/>
                </a:lnTo>
                <a:cubicBezTo>
                  <a:pt x="2285914" y="633085"/>
                  <a:pt x="2289868" y="628623"/>
                  <a:pt x="2288938" y="628233"/>
                </a:cubicBezTo>
                <a:lnTo>
                  <a:pt x="2288007" y="628233"/>
                </a:lnTo>
                <a:cubicBezTo>
                  <a:pt x="2278935" y="628040"/>
                  <a:pt x="2266608" y="629786"/>
                  <a:pt x="2277309" y="618917"/>
                </a:cubicBezTo>
                <a:cubicBezTo>
                  <a:pt x="2278005" y="618140"/>
                  <a:pt x="2278005" y="616200"/>
                  <a:pt x="2277541" y="616200"/>
                </a:cubicBezTo>
                <a:cubicBezTo>
                  <a:pt x="2275912" y="615618"/>
                  <a:pt x="2273353" y="615035"/>
                  <a:pt x="2271958" y="615424"/>
                </a:cubicBezTo>
                <a:close/>
                <a:moveTo>
                  <a:pt x="3808923" y="613457"/>
                </a:moveTo>
                <a:cubicBezTo>
                  <a:pt x="3807527" y="611783"/>
                  <a:pt x="3805259" y="611734"/>
                  <a:pt x="3802468" y="613675"/>
                </a:cubicBezTo>
                <a:lnTo>
                  <a:pt x="3797349" y="617170"/>
                </a:lnTo>
                <a:lnTo>
                  <a:pt x="3788045" y="623381"/>
                </a:lnTo>
                <a:cubicBezTo>
                  <a:pt x="3796186" y="628040"/>
                  <a:pt x="3802932" y="627651"/>
                  <a:pt x="3803166" y="622799"/>
                </a:cubicBezTo>
                <a:lnTo>
                  <a:pt x="3812702" y="623575"/>
                </a:lnTo>
                <a:lnTo>
                  <a:pt x="3818284" y="623964"/>
                </a:lnTo>
                <a:cubicBezTo>
                  <a:pt x="3820609" y="626681"/>
                  <a:pt x="3825728" y="634251"/>
                  <a:pt x="3829681" y="640656"/>
                </a:cubicBezTo>
                <a:lnTo>
                  <a:pt x="3841776" y="640849"/>
                </a:lnTo>
                <a:cubicBezTo>
                  <a:pt x="3849452" y="641045"/>
                  <a:pt x="3849452" y="645314"/>
                  <a:pt x="3845730" y="648033"/>
                </a:cubicBezTo>
                <a:cubicBezTo>
                  <a:pt x="3842474" y="650556"/>
                  <a:pt x="3831078" y="649003"/>
                  <a:pt x="3835730" y="655214"/>
                </a:cubicBezTo>
                <a:cubicBezTo>
                  <a:pt x="3837356" y="657350"/>
                  <a:pt x="3846428" y="657154"/>
                  <a:pt x="3852242" y="657737"/>
                </a:cubicBezTo>
                <a:lnTo>
                  <a:pt x="3853640" y="658126"/>
                </a:lnTo>
                <a:cubicBezTo>
                  <a:pt x="3856430" y="657543"/>
                  <a:pt x="3858756" y="654049"/>
                  <a:pt x="3858756" y="650362"/>
                </a:cubicBezTo>
                <a:cubicBezTo>
                  <a:pt x="3858756" y="646480"/>
                  <a:pt x="3847358" y="636191"/>
                  <a:pt x="3833170" y="635027"/>
                </a:cubicBezTo>
                <a:lnTo>
                  <a:pt x="3834333" y="623188"/>
                </a:lnTo>
                <a:cubicBezTo>
                  <a:pt x="3834333" y="622022"/>
                  <a:pt x="3830380" y="619499"/>
                  <a:pt x="3828982" y="619693"/>
                </a:cubicBezTo>
                <a:lnTo>
                  <a:pt x="3810142" y="622992"/>
                </a:lnTo>
                <a:cubicBezTo>
                  <a:pt x="3810841" y="618432"/>
                  <a:pt x="3810318" y="615132"/>
                  <a:pt x="3808923" y="613457"/>
                </a:cubicBezTo>
                <a:close/>
                <a:moveTo>
                  <a:pt x="983586" y="610957"/>
                </a:moveTo>
                <a:cubicBezTo>
                  <a:pt x="988470" y="609404"/>
                  <a:pt x="989864" y="611346"/>
                  <a:pt x="990099" y="615035"/>
                </a:cubicBezTo>
                <a:lnTo>
                  <a:pt x="989864" y="617557"/>
                </a:lnTo>
                <a:cubicBezTo>
                  <a:pt x="993586" y="621050"/>
                  <a:pt x="988702" y="623769"/>
                  <a:pt x="978934" y="623575"/>
                </a:cubicBezTo>
                <a:lnTo>
                  <a:pt x="971955" y="624156"/>
                </a:lnTo>
                <a:lnTo>
                  <a:pt x="969164" y="624351"/>
                </a:lnTo>
                <a:cubicBezTo>
                  <a:pt x="966604" y="626681"/>
                  <a:pt x="966839" y="629591"/>
                  <a:pt x="969862" y="630950"/>
                </a:cubicBezTo>
                <a:lnTo>
                  <a:pt x="972653" y="632309"/>
                </a:lnTo>
                <a:lnTo>
                  <a:pt x="974048" y="633085"/>
                </a:lnTo>
                <a:cubicBezTo>
                  <a:pt x="975676" y="634445"/>
                  <a:pt x="974514" y="635608"/>
                  <a:pt x="971256" y="635608"/>
                </a:cubicBezTo>
                <a:cubicBezTo>
                  <a:pt x="968001" y="635608"/>
                  <a:pt x="957300" y="630563"/>
                  <a:pt x="955906" y="624351"/>
                </a:cubicBezTo>
                <a:lnTo>
                  <a:pt x="959396" y="621633"/>
                </a:lnTo>
                <a:cubicBezTo>
                  <a:pt x="965442" y="616975"/>
                  <a:pt x="974978" y="614063"/>
                  <a:pt x="983586" y="610957"/>
                </a:cubicBezTo>
                <a:close/>
                <a:moveTo>
                  <a:pt x="1522752" y="606107"/>
                </a:moveTo>
                <a:cubicBezTo>
                  <a:pt x="1525076" y="602029"/>
                  <a:pt x="1531125" y="602225"/>
                  <a:pt x="1536241" y="606494"/>
                </a:cubicBezTo>
                <a:lnTo>
                  <a:pt x="1539731" y="610959"/>
                </a:lnTo>
                <a:cubicBezTo>
                  <a:pt x="1542056" y="613675"/>
                  <a:pt x="1542522" y="617170"/>
                  <a:pt x="1542988" y="620470"/>
                </a:cubicBezTo>
                <a:cubicBezTo>
                  <a:pt x="1543220" y="621440"/>
                  <a:pt x="1541125" y="623575"/>
                  <a:pt x="1539963" y="623575"/>
                </a:cubicBezTo>
                <a:cubicBezTo>
                  <a:pt x="1537172" y="623575"/>
                  <a:pt x="1532056" y="622992"/>
                  <a:pt x="1531821" y="622216"/>
                </a:cubicBezTo>
                <a:lnTo>
                  <a:pt x="1531125" y="616005"/>
                </a:lnTo>
                <a:cubicBezTo>
                  <a:pt x="1523914" y="615424"/>
                  <a:pt x="1509726" y="611735"/>
                  <a:pt x="1499724" y="607660"/>
                </a:cubicBezTo>
                <a:lnTo>
                  <a:pt x="1519960" y="606301"/>
                </a:lnTo>
                <a:close/>
                <a:moveTo>
                  <a:pt x="1082295" y="603388"/>
                </a:moveTo>
                <a:cubicBezTo>
                  <a:pt x="1084650" y="603388"/>
                  <a:pt x="1086744" y="604747"/>
                  <a:pt x="1088023" y="607464"/>
                </a:cubicBezTo>
                <a:lnTo>
                  <a:pt x="1090348" y="612318"/>
                </a:lnTo>
                <a:lnTo>
                  <a:pt x="1092443" y="616977"/>
                </a:lnTo>
                <a:cubicBezTo>
                  <a:pt x="1095466" y="623769"/>
                  <a:pt x="1091278" y="627070"/>
                  <a:pt x="1082904" y="624351"/>
                </a:cubicBezTo>
                <a:lnTo>
                  <a:pt x="1077090" y="623964"/>
                </a:lnTo>
                <a:lnTo>
                  <a:pt x="1071276" y="623575"/>
                </a:lnTo>
                <a:cubicBezTo>
                  <a:pt x="1062670" y="625515"/>
                  <a:pt x="1070345" y="612705"/>
                  <a:pt x="1074997" y="607464"/>
                </a:cubicBezTo>
                <a:cubicBezTo>
                  <a:pt x="1077323" y="604747"/>
                  <a:pt x="1079940" y="603388"/>
                  <a:pt x="1082295" y="603388"/>
                </a:cubicBezTo>
                <a:close/>
                <a:moveTo>
                  <a:pt x="3196776" y="597952"/>
                </a:moveTo>
                <a:lnTo>
                  <a:pt x="3188635" y="602416"/>
                </a:lnTo>
                <a:cubicBezTo>
                  <a:pt x="3186076" y="603969"/>
                  <a:pt x="3180725" y="604746"/>
                  <a:pt x="3180261" y="606299"/>
                </a:cubicBezTo>
                <a:cubicBezTo>
                  <a:pt x="3178864" y="611733"/>
                  <a:pt x="3185612" y="610570"/>
                  <a:pt x="3190496" y="610957"/>
                </a:cubicBezTo>
                <a:lnTo>
                  <a:pt x="3199336" y="611927"/>
                </a:lnTo>
                <a:cubicBezTo>
                  <a:pt x="3202591" y="618140"/>
                  <a:pt x="3203058" y="622603"/>
                  <a:pt x="3200266" y="621827"/>
                </a:cubicBezTo>
                <a:lnTo>
                  <a:pt x="3198406" y="621246"/>
                </a:lnTo>
                <a:lnTo>
                  <a:pt x="3195846" y="620467"/>
                </a:lnTo>
                <a:cubicBezTo>
                  <a:pt x="3191658" y="619304"/>
                  <a:pt x="3187704" y="621246"/>
                  <a:pt x="3187238" y="624545"/>
                </a:cubicBezTo>
                <a:cubicBezTo>
                  <a:pt x="3186774" y="628038"/>
                  <a:pt x="3184913" y="636578"/>
                  <a:pt x="3184215" y="636578"/>
                </a:cubicBezTo>
                <a:cubicBezTo>
                  <a:pt x="3183751" y="636578"/>
                  <a:pt x="3181658" y="634832"/>
                  <a:pt x="3181192" y="632696"/>
                </a:cubicBezTo>
                <a:cubicBezTo>
                  <a:pt x="3180493" y="630561"/>
                  <a:pt x="3174212" y="623379"/>
                  <a:pt x="3168864" y="623379"/>
                </a:cubicBezTo>
                <a:cubicBezTo>
                  <a:pt x="3163514" y="623379"/>
                  <a:pt x="3150024" y="619497"/>
                  <a:pt x="3155372" y="614839"/>
                </a:cubicBezTo>
                <a:lnTo>
                  <a:pt x="3155140" y="610763"/>
                </a:lnTo>
                <a:cubicBezTo>
                  <a:pt x="3154908" y="606881"/>
                  <a:pt x="3152581" y="602610"/>
                  <a:pt x="3163050" y="601836"/>
                </a:cubicBezTo>
                <a:lnTo>
                  <a:pt x="3170027" y="601640"/>
                </a:lnTo>
                <a:cubicBezTo>
                  <a:pt x="3178400" y="597952"/>
                  <a:pt x="3190496" y="596205"/>
                  <a:pt x="3196776" y="597952"/>
                </a:cubicBezTo>
                <a:close/>
                <a:moveTo>
                  <a:pt x="3100015" y="594072"/>
                </a:moveTo>
                <a:cubicBezTo>
                  <a:pt x="3101876" y="596207"/>
                  <a:pt x="3103038" y="598537"/>
                  <a:pt x="3104200" y="601059"/>
                </a:cubicBezTo>
                <a:lnTo>
                  <a:pt x="3104899" y="602418"/>
                </a:lnTo>
                <a:cubicBezTo>
                  <a:pt x="3104899" y="603971"/>
                  <a:pt x="3110481" y="606105"/>
                  <a:pt x="3117226" y="607270"/>
                </a:cubicBezTo>
                <a:cubicBezTo>
                  <a:pt x="3123971" y="608434"/>
                  <a:pt x="3136996" y="614452"/>
                  <a:pt x="3131414" y="617751"/>
                </a:cubicBezTo>
                <a:cubicBezTo>
                  <a:pt x="3125832" y="621052"/>
                  <a:pt x="3129788" y="638327"/>
                  <a:pt x="3125136" y="644344"/>
                </a:cubicBezTo>
                <a:lnTo>
                  <a:pt x="3119785" y="649390"/>
                </a:lnTo>
                <a:lnTo>
                  <a:pt x="3118855" y="650360"/>
                </a:lnTo>
                <a:cubicBezTo>
                  <a:pt x="3113971" y="649973"/>
                  <a:pt x="3111876" y="647254"/>
                  <a:pt x="3114203" y="644344"/>
                </a:cubicBezTo>
                <a:cubicBezTo>
                  <a:pt x="3116528" y="641432"/>
                  <a:pt x="3119319" y="631726"/>
                  <a:pt x="3114901" y="629203"/>
                </a:cubicBezTo>
                <a:lnTo>
                  <a:pt x="3110249" y="628427"/>
                </a:lnTo>
                <a:cubicBezTo>
                  <a:pt x="3102572" y="627068"/>
                  <a:pt x="3102340" y="623769"/>
                  <a:pt x="3105829" y="621052"/>
                </a:cubicBezTo>
                <a:cubicBezTo>
                  <a:pt x="3114901" y="614452"/>
                  <a:pt x="3111412" y="612316"/>
                  <a:pt x="3100247" y="610183"/>
                </a:cubicBezTo>
                <a:cubicBezTo>
                  <a:pt x="3097224" y="609600"/>
                  <a:pt x="3095128" y="604748"/>
                  <a:pt x="3093734" y="601642"/>
                </a:cubicBezTo>
                <a:cubicBezTo>
                  <a:pt x="3092804" y="599507"/>
                  <a:pt x="3093502" y="596788"/>
                  <a:pt x="3094432" y="594459"/>
                </a:cubicBezTo>
                <a:cubicBezTo>
                  <a:pt x="3094664" y="594072"/>
                  <a:pt x="3099548" y="593489"/>
                  <a:pt x="3100015" y="594072"/>
                </a:cubicBezTo>
                <a:close/>
                <a:moveTo>
                  <a:pt x="1645721" y="590846"/>
                </a:moveTo>
                <a:lnTo>
                  <a:pt x="1643704" y="601980"/>
                </a:lnTo>
                <a:lnTo>
                  <a:pt x="1643648" y="606105"/>
                </a:lnTo>
                <a:lnTo>
                  <a:pt x="1641376" y="606105"/>
                </a:lnTo>
                <a:lnTo>
                  <a:pt x="1634036" y="598881"/>
                </a:lnTo>
                <a:lnTo>
                  <a:pt x="1644314" y="591718"/>
                </a:lnTo>
                <a:close/>
                <a:moveTo>
                  <a:pt x="899327" y="586234"/>
                </a:moveTo>
                <a:cubicBezTo>
                  <a:pt x="900607" y="586888"/>
                  <a:pt x="901943" y="588248"/>
                  <a:pt x="903340" y="588441"/>
                </a:cubicBezTo>
                <a:lnTo>
                  <a:pt x="911015" y="589411"/>
                </a:lnTo>
                <a:cubicBezTo>
                  <a:pt x="920319" y="589994"/>
                  <a:pt x="928692" y="594652"/>
                  <a:pt x="929391" y="599504"/>
                </a:cubicBezTo>
                <a:lnTo>
                  <a:pt x="931484" y="603386"/>
                </a:lnTo>
                <a:lnTo>
                  <a:pt x="933808" y="608240"/>
                </a:lnTo>
                <a:cubicBezTo>
                  <a:pt x="935669" y="613869"/>
                  <a:pt x="934275" y="617168"/>
                  <a:pt x="930785" y="615615"/>
                </a:cubicBezTo>
                <a:cubicBezTo>
                  <a:pt x="927296" y="614063"/>
                  <a:pt x="914504" y="613675"/>
                  <a:pt x="914504" y="617557"/>
                </a:cubicBezTo>
                <a:lnTo>
                  <a:pt x="909594" y="621238"/>
                </a:lnTo>
                <a:lnTo>
                  <a:pt x="907992" y="616781"/>
                </a:lnTo>
                <a:cubicBezTo>
                  <a:pt x="906827" y="613480"/>
                  <a:pt x="905896" y="609017"/>
                  <a:pt x="908224" y="606299"/>
                </a:cubicBezTo>
                <a:cubicBezTo>
                  <a:pt x="913806" y="599504"/>
                  <a:pt x="912409" y="596012"/>
                  <a:pt x="901479" y="593682"/>
                </a:cubicBezTo>
                <a:cubicBezTo>
                  <a:pt x="898920" y="593100"/>
                  <a:pt x="895198" y="589607"/>
                  <a:pt x="895662" y="588248"/>
                </a:cubicBezTo>
                <a:cubicBezTo>
                  <a:pt x="896824" y="585627"/>
                  <a:pt x="898048" y="585578"/>
                  <a:pt x="899327" y="586234"/>
                </a:cubicBezTo>
                <a:close/>
                <a:moveTo>
                  <a:pt x="2320223" y="585605"/>
                </a:moveTo>
                <a:cubicBezTo>
                  <a:pt x="2318478" y="586600"/>
                  <a:pt x="2317431" y="588735"/>
                  <a:pt x="2316850" y="591549"/>
                </a:cubicBezTo>
                <a:cubicBezTo>
                  <a:pt x="2316386" y="594072"/>
                  <a:pt x="2305453" y="596207"/>
                  <a:pt x="2305453" y="598343"/>
                </a:cubicBezTo>
                <a:lnTo>
                  <a:pt x="2305585" y="599684"/>
                </a:lnTo>
                <a:lnTo>
                  <a:pt x="2305453" y="599700"/>
                </a:lnTo>
                <a:lnTo>
                  <a:pt x="2305644" y="600299"/>
                </a:lnTo>
                <a:lnTo>
                  <a:pt x="2306383" y="607853"/>
                </a:lnTo>
                <a:cubicBezTo>
                  <a:pt x="2294752" y="610959"/>
                  <a:pt x="2291030" y="615424"/>
                  <a:pt x="2298474" y="617947"/>
                </a:cubicBezTo>
                <a:lnTo>
                  <a:pt x="2304056" y="617557"/>
                </a:lnTo>
                <a:lnTo>
                  <a:pt x="2311035" y="617170"/>
                </a:lnTo>
                <a:lnTo>
                  <a:pt x="2305644" y="600299"/>
                </a:lnTo>
                <a:lnTo>
                  <a:pt x="2305585" y="599684"/>
                </a:lnTo>
                <a:lnTo>
                  <a:pt x="2327550" y="596984"/>
                </a:lnTo>
                <a:cubicBezTo>
                  <a:pt x="2328713" y="596790"/>
                  <a:pt x="2330342" y="587667"/>
                  <a:pt x="2327782" y="586501"/>
                </a:cubicBezTo>
                <a:cubicBezTo>
                  <a:pt x="2324410" y="584755"/>
                  <a:pt x="2321968" y="584610"/>
                  <a:pt x="2320223" y="585605"/>
                </a:cubicBezTo>
                <a:close/>
                <a:moveTo>
                  <a:pt x="3382158" y="582426"/>
                </a:moveTo>
                <a:cubicBezTo>
                  <a:pt x="3389370" y="589996"/>
                  <a:pt x="3390998" y="602418"/>
                  <a:pt x="3412163" y="596984"/>
                </a:cubicBezTo>
                <a:cubicBezTo>
                  <a:pt x="3404954" y="581262"/>
                  <a:pt x="3404954" y="581262"/>
                  <a:pt x="3382158" y="582426"/>
                </a:cubicBezTo>
                <a:close/>
                <a:moveTo>
                  <a:pt x="3343082" y="581843"/>
                </a:moveTo>
                <a:cubicBezTo>
                  <a:pt x="3333778" y="583009"/>
                  <a:pt x="3316566" y="590579"/>
                  <a:pt x="3317960" y="591355"/>
                </a:cubicBezTo>
                <a:cubicBezTo>
                  <a:pt x="3319123" y="592132"/>
                  <a:pt x="3321914" y="592712"/>
                  <a:pt x="3323775" y="592325"/>
                </a:cubicBezTo>
                <a:cubicBezTo>
                  <a:pt x="3325636" y="591936"/>
                  <a:pt x="3331685" y="594654"/>
                  <a:pt x="3333311" y="598730"/>
                </a:cubicBezTo>
                <a:lnTo>
                  <a:pt x="3341452" y="598343"/>
                </a:lnTo>
                <a:lnTo>
                  <a:pt x="3344012" y="598147"/>
                </a:lnTo>
                <a:cubicBezTo>
                  <a:pt x="3347270" y="600283"/>
                  <a:pt x="3347734" y="603778"/>
                  <a:pt x="3344942" y="606107"/>
                </a:cubicBezTo>
                <a:lnTo>
                  <a:pt x="3342151" y="606494"/>
                </a:lnTo>
                <a:cubicBezTo>
                  <a:pt x="3337267" y="607077"/>
                  <a:pt x="3331453" y="607077"/>
                  <a:pt x="3327033" y="605718"/>
                </a:cubicBezTo>
                <a:lnTo>
                  <a:pt x="3323775" y="604748"/>
                </a:lnTo>
                <a:cubicBezTo>
                  <a:pt x="3321682" y="601448"/>
                  <a:pt x="3317262" y="600866"/>
                  <a:pt x="3313775" y="603388"/>
                </a:cubicBezTo>
                <a:lnTo>
                  <a:pt x="3311448" y="597371"/>
                </a:lnTo>
                <a:lnTo>
                  <a:pt x="3308888" y="590579"/>
                </a:lnTo>
                <a:cubicBezTo>
                  <a:pt x="3301214" y="593102"/>
                  <a:pt x="3290747" y="595818"/>
                  <a:pt x="3285396" y="596984"/>
                </a:cubicBezTo>
                <a:cubicBezTo>
                  <a:pt x="3280046" y="597954"/>
                  <a:pt x="3268882" y="606301"/>
                  <a:pt x="3269116" y="609600"/>
                </a:cubicBezTo>
                <a:cubicBezTo>
                  <a:pt x="3269348" y="612899"/>
                  <a:pt x="3284466" y="612899"/>
                  <a:pt x="3288420" y="615035"/>
                </a:cubicBezTo>
                <a:cubicBezTo>
                  <a:pt x="3292142" y="616977"/>
                  <a:pt x="3303306" y="613095"/>
                  <a:pt x="3305634" y="615035"/>
                </a:cubicBezTo>
                <a:lnTo>
                  <a:pt x="3305167" y="615424"/>
                </a:lnTo>
                <a:cubicBezTo>
                  <a:pt x="3297260" y="621635"/>
                  <a:pt x="3301678" y="631922"/>
                  <a:pt x="3289816" y="636774"/>
                </a:cubicBezTo>
                <a:lnTo>
                  <a:pt x="3287724" y="637550"/>
                </a:lnTo>
                <a:cubicBezTo>
                  <a:pt x="3287724" y="641045"/>
                  <a:pt x="3290979" y="643761"/>
                  <a:pt x="3294932" y="643568"/>
                </a:cubicBezTo>
                <a:lnTo>
                  <a:pt x="3298422" y="643179"/>
                </a:lnTo>
                <a:cubicBezTo>
                  <a:pt x="3300051" y="642985"/>
                  <a:pt x="3301446" y="641239"/>
                  <a:pt x="3302842" y="641432"/>
                </a:cubicBezTo>
                <a:lnTo>
                  <a:pt x="3316798" y="641626"/>
                </a:lnTo>
                <a:cubicBezTo>
                  <a:pt x="3324242" y="633862"/>
                  <a:pt x="3330522" y="625711"/>
                  <a:pt x="3330522" y="623575"/>
                </a:cubicBezTo>
                <a:cubicBezTo>
                  <a:pt x="3330522" y="621440"/>
                  <a:pt x="3336800" y="617364"/>
                  <a:pt x="3344478" y="620082"/>
                </a:cubicBezTo>
                <a:lnTo>
                  <a:pt x="3345641" y="619306"/>
                </a:lnTo>
                <a:cubicBezTo>
                  <a:pt x="3351455" y="615035"/>
                  <a:pt x="3358200" y="615424"/>
                  <a:pt x="3365411" y="615228"/>
                </a:cubicBezTo>
                <a:lnTo>
                  <a:pt x="3368669" y="615228"/>
                </a:lnTo>
                <a:cubicBezTo>
                  <a:pt x="3372156" y="613482"/>
                  <a:pt x="3372854" y="610183"/>
                  <a:pt x="3370762" y="607853"/>
                </a:cubicBezTo>
                <a:lnTo>
                  <a:pt x="3367970" y="607077"/>
                </a:lnTo>
                <a:cubicBezTo>
                  <a:pt x="3359365" y="604554"/>
                  <a:pt x="3360061" y="601642"/>
                  <a:pt x="3366574" y="598537"/>
                </a:cubicBezTo>
                <a:lnTo>
                  <a:pt x="3371226" y="596207"/>
                </a:lnTo>
                <a:cubicBezTo>
                  <a:pt x="3377274" y="594265"/>
                  <a:pt x="3380530" y="591549"/>
                  <a:pt x="3378669" y="590190"/>
                </a:cubicBezTo>
                <a:cubicBezTo>
                  <a:pt x="3376808" y="588831"/>
                  <a:pt x="3368669" y="588443"/>
                  <a:pt x="3364713" y="591936"/>
                </a:cubicBezTo>
                <a:cubicBezTo>
                  <a:pt x="3360759" y="595431"/>
                  <a:pt x="3345641" y="590966"/>
                  <a:pt x="3347734" y="589220"/>
                </a:cubicBezTo>
                <a:cubicBezTo>
                  <a:pt x="3349826" y="587473"/>
                  <a:pt x="3352618" y="580290"/>
                  <a:pt x="3343082" y="581843"/>
                </a:cubicBezTo>
                <a:close/>
                <a:moveTo>
                  <a:pt x="2358486" y="581262"/>
                </a:moveTo>
                <a:lnTo>
                  <a:pt x="2356625" y="582426"/>
                </a:lnTo>
                <a:cubicBezTo>
                  <a:pt x="2351973" y="585531"/>
                  <a:pt x="2343831" y="591355"/>
                  <a:pt x="2344994" y="592519"/>
                </a:cubicBezTo>
                <a:cubicBezTo>
                  <a:pt x="2355228" y="602418"/>
                  <a:pt x="2334063" y="595431"/>
                  <a:pt x="2336388" y="600283"/>
                </a:cubicBezTo>
                <a:cubicBezTo>
                  <a:pt x="2336854" y="601642"/>
                  <a:pt x="2335690" y="603778"/>
                  <a:pt x="2336620" y="604359"/>
                </a:cubicBezTo>
                <a:cubicBezTo>
                  <a:pt x="2338715" y="605524"/>
                  <a:pt x="2342669" y="607077"/>
                  <a:pt x="2344298" y="606494"/>
                </a:cubicBezTo>
                <a:cubicBezTo>
                  <a:pt x="2352437" y="603001"/>
                  <a:pt x="2361741" y="599896"/>
                  <a:pt x="2367323" y="594848"/>
                </a:cubicBezTo>
                <a:lnTo>
                  <a:pt x="2370581" y="591936"/>
                </a:lnTo>
                <a:cubicBezTo>
                  <a:pt x="2369184" y="585531"/>
                  <a:pt x="2363602" y="580679"/>
                  <a:pt x="2358486" y="581262"/>
                </a:cubicBezTo>
                <a:close/>
                <a:moveTo>
                  <a:pt x="2271726" y="581066"/>
                </a:moveTo>
                <a:cubicBezTo>
                  <a:pt x="2265910" y="581066"/>
                  <a:pt x="2260794" y="583785"/>
                  <a:pt x="2260562" y="587084"/>
                </a:cubicBezTo>
                <a:lnTo>
                  <a:pt x="2261956" y="587860"/>
                </a:lnTo>
                <a:lnTo>
                  <a:pt x="2269866" y="592325"/>
                </a:lnTo>
                <a:cubicBezTo>
                  <a:pt x="2278237" y="588831"/>
                  <a:pt x="2285216" y="587473"/>
                  <a:pt x="2285682" y="589413"/>
                </a:cubicBezTo>
                <a:lnTo>
                  <a:pt x="2285914" y="590772"/>
                </a:lnTo>
                <a:cubicBezTo>
                  <a:pt x="2286378" y="593878"/>
                  <a:pt x="2284286" y="598537"/>
                  <a:pt x="2292427" y="597760"/>
                </a:cubicBezTo>
                <a:cubicBezTo>
                  <a:pt x="2294752" y="597567"/>
                  <a:pt x="2298708" y="594072"/>
                  <a:pt x="2298242" y="592519"/>
                </a:cubicBezTo>
                <a:lnTo>
                  <a:pt x="2296149" y="585338"/>
                </a:lnTo>
                <a:cubicBezTo>
                  <a:pt x="2307082" y="583009"/>
                  <a:pt x="2303360" y="581066"/>
                  <a:pt x="2287775" y="581066"/>
                </a:cubicBezTo>
                <a:lnTo>
                  <a:pt x="2276610" y="581066"/>
                </a:lnTo>
                <a:close/>
                <a:moveTo>
                  <a:pt x="1885551" y="580531"/>
                </a:moveTo>
                <a:cubicBezTo>
                  <a:pt x="1885958" y="579658"/>
                  <a:pt x="1886540" y="580483"/>
                  <a:pt x="1887237" y="583200"/>
                </a:cubicBezTo>
                <a:lnTo>
                  <a:pt x="1897703" y="581647"/>
                </a:lnTo>
                <a:cubicBezTo>
                  <a:pt x="1898402" y="581454"/>
                  <a:pt x="1901425" y="585725"/>
                  <a:pt x="1901891" y="588054"/>
                </a:cubicBezTo>
                <a:cubicBezTo>
                  <a:pt x="1903520" y="596012"/>
                  <a:pt x="1897239" y="602223"/>
                  <a:pt x="1890726" y="608045"/>
                </a:cubicBezTo>
                <a:cubicBezTo>
                  <a:pt x="1885608" y="612899"/>
                  <a:pt x="1877701" y="612703"/>
                  <a:pt x="1872118" y="609598"/>
                </a:cubicBezTo>
                <a:lnTo>
                  <a:pt x="1870490" y="608240"/>
                </a:lnTo>
                <a:cubicBezTo>
                  <a:pt x="1873049" y="602999"/>
                  <a:pt x="1873049" y="598728"/>
                  <a:pt x="1870490" y="598728"/>
                </a:cubicBezTo>
                <a:cubicBezTo>
                  <a:pt x="1867930" y="598728"/>
                  <a:pt x="1859557" y="596982"/>
                  <a:pt x="1860954" y="594846"/>
                </a:cubicBezTo>
                <a:lnTo>
                  <a:pt x="1861884" y="593682"/>
                </a:lnTo>
                <a:cubicBezTo>
                  <a:pt x="1864209" y="590964"/>
                  <a:pt x="1867234" y="585725"/>
                  <a:pt x="1868629" y="585918"/>
                </a:cubicBezTo>
                <a:lnTo>
                  <a:pt x="1884912" y="588054"/>
                </a:lnTo>
                <a:cubicBezTo>
                  <a:pt x="1884912" y="583977"/>
                  <a:pt x="1885145" y="581405"/>
                  <a:pt x="1885551" y="580531"/>
                </a:cubicBezTo>
                <a:close/>
                <a:moveTo>
                  <a:pt x="3638482" y="577574"/>
                </a:moveTo>
                <a:cubicBezTo>
                  <a:pt x="3642438" y="578350"/>
                  <a:pt x="3644531" y="581066"/>
                  <a:pt x="3642902" y="583591"/>
                </a:cubicBezTo>
                <a:lnTo>
                  <a:pt x="3640578" y="585338"/>
                </a:lnTo>
                <a:cubicBezTo>
                  <a:pt x="3638717" y="586697"/>
                  <a:pt x="3633366" y="587084"/>
                  <a:pt x="3633366" y="587860"/>
                </a:cubicBezTo>
                <a:lnTo>
                  <a:pt x="3633366" y="596594"/>
                </a:lnTo>
                <a:cubicBezTo>
                  <a:pt x="3628482" y="593102"/>
                  <a:pt x="3621271" y="593878"/>
                  <a:pt x="3617782" y="598537"/>
                </a:cubicBezTo>
                <a:lnTo>
                  <a:pt x="3614526" y="590383"/>
                </a:lnTo>
                <a:cubicBezTo>
                  <a:pt x="3613596" y="587667"/>
                  <a:pt x="3615457" y="583009"/>
                  <a:pt x="3618480" y="581456"/>
                </a:cubicBezTo>
                <a:cubicBezTo>
                  <a:pt x="3622666" y="579126"/>
                  <a:pt x="3629178" y="578544"/>
                  <a:pt x="3634995" y="577961"/>
                </a:cubicBezTo>
                <a:close/>
                <a:moveTo>
                  <a:pt x="1032663" y="577572"/>
                </a:moveTo>
                <a:cubicBezTo>
                  <a:pt x="1025452" y="577572"/>
                  <a:pt x="1024057" y="584172"/>
                  <a:pt x="1029872" y="592519"/>
                </a:cubicBezTo>
                <a:lnTo>
                  <a:pt x="1039408" y="589218"/>
                </a:lnTo>
                <a:lnTo>
                  <a:pt x="1045688" y="587084"/>
                </a:lnTo>
                <a:cubicBezTo>
                  <a:pt x="1052433" y="581649"/>
                  <a:pt x="1039874" y="577572"/>
                  <a:pt x="1032663" y="577572"/>
                </a:cubicBezTo>
                <a:close/>
                <a:moveTo>
                  <a:pt x="1790707" y="577184"/>
                </a:moveTo>
                <a:lnTo>
                  <a:pt x="1789545" y="579124"/>
                </a:lnTo>
                <a:cubicBezTo>
                  <a:pt x="1785588" y="586308"/>
                  <a:pt x="1784426" y="594459"/>
                  <a:pt x="1782798" y="602223"/>
                </a:cubicBezTo>
                <a:lnTo>
                  <a:pt x="1782566" y="603582"/>
                </a:lnTo>
                <a:cubicBezTo>
                  <a:pt x="1785125" y="605329"/>
                  <a:pt x="1790240" y="605522"/>
                  <a:pt x="1793962" y="604359"/>
                </a:cubicBezTo>
                <a:lnTo>
                  <a:pt x="1794892" y="602612"/>
                </a:lnTo>
                <a:lnTo>
                  <a:pt x="1798849" y="594652"/>
                </a:lnTo>
                <a:cubicBezTo>
                  <a:pt x="1802802" y="585142"/>
                  <a:pt x="1799081" y="577184"/>
                  <a:pt x="1790707" y="577184"/>
                </a:cubicBezTo>
                <a:close/>
                <a:moveTo>
                  <a:pt x="2800192" y="573302"/>
                </a:moveTo>
                <a:lnTo>
                  <a:pt x="2800890" y="573302"/>
                </a:lnTo>
                <a:cubicBezTo>
                  <a:pt x="2801588" y="575244"/>
                  <a:pt x="2802284" y="578931"/>
                  <a:pt x="2802284" y="579707"/>
                </a:cubicBezTo>
                <a:cubicBezTo>
                  <a:pt x="2802284" y="580484"/>
                  <a:pt x="2797632" y="583589"/>
                  <a:pt x="2792050" y="586501"/>
                </a:cubicBezTo>
                <a:lnTo>
                  <a:pt x="2787166" y="589218"/>
                </a:lnTo>
                <a:cubicBezTo>
                  <a:pt x="2782746" y="591742"/>
                  <a:pt x="2778560" y="597177"/>
                  <a:pt x="2772512" y="592130"/>
                </a:cubicBezTo>
                <a:cubicBezTo>
                  <a:pt x="2770651" y="590577"/>
                  <a:pt x="2774839" y="585142"/>
                  <a:pt x="2777398" y="581843"/>
                </a:cubicBezTo>
                <a:cubicBezTo>
                  <a:pt x="2781120" y="576797"/>
                  <a:pt x="2790888" y="573302"/>
                  <a:pt x="2800192" y="573302"/>
                </a:cubicBezTo>
                <a:close/>
                <a:moveTo>
                  <a:pt x="3152813" y="568644"/>
                </a:moveTo>
                <a:cubicBezTo>
                  <a:pt x="3155140" y="568255"/>
                  <a:pt x="3160256" y="569420"/>
                  <a:pt x="3160491" y="570390"/>
                </a:cubicBezTo>
                <a:lnTo>
                  <a:pt x="3163282" y="578737"/>
                </a:lnTo>
                <a:cubicBezTo>
                  <a:pt x="3166073" y="590383"/>
                  <a:pt x="3160491" y="601057"/>
                  <a:pt x="3150952" y="602610"/>
                </a:cubicBezTo>
                <a:cubicBezTo>
                  <a:pt x="3141416" y="604163"/>
                  <a:pt x="3125832" y="589801"/>
                  <a:pt x="3135834" y="583006"/>
                </a:cubicBezTo>
                <a:lnTo>
                  <a:pt x="3151883" y="585142"/>
                </a:lnTo>
                <a:cubicBezTo>
                  <a:pt x="3152349" y="585142"/>
                  <a:pt x="3155140" y="581454"/>
                  <a:pt x="3154442" y="579901"/>
                </a:cubicBezTo>
                <a:cubicBezTo>
                  <a:pt x="3153512" y="577378"/>
                  <a:pt x="3149790" y="575436"/>
                  <a:pt x="3148860" y="573107"/>
                </a:cubicBezTo>
                <a:cubicBezTo>
                  <a:pt x="3148396" y="571943"/>
                  <a:pt x="3150952" y="569031"/>
                  <a:pt x="3152813" y="568644"/>
                </a:cubicBezTo>
                <a:close/>
                <a:moveTo>
                  <a:pt x="1949110" y="566702"/>
                </a:moveTo>
                <a:cubicBezTo>
                  <a:pt x="1951202" y="568255"/>
                  <a:pt x="1963066" y="568061"/>
                  <a:pt x="1965857" y="566702"/>
                </a:cubicBezTo>
                <a:cubicBezTo>
                  <a:pt x="1968880" y="565149"/>
                  <a:pt x="1971207" y="567868"/>
                  <a:pt x="1970973" y="572526"/>
                </a:cubicBezTo>
                <a:lnTo>
                  <a:pt x="1964694" y="574855"/>
                </a:lnTo>
                <a:cubicBezTo>
                  <a:pt x="1957947" y="577378"/>
                  <a:pt x="1949110" y="577767"/>
                  <a:pt x="1952133" y="585918"/>
                </a:cubicBezTo>
                <a:lnTo>
                  <a:pt x="1955156" y="593876"/>
                </a:lnTo>
                <a:cubicBezTo>
                  <a:pt x="1963298" y="592712"/>
                  <a:pt x="1968880" y="593295"/>
                  <a:pt x="1967486" y="595235"/>
                </a:cubicBezTo>
                <a:cubicBezTo>
                  <a:pt x="1966089" y="597177"/>
                  <a:pt x="1958646" y="602612"/>
                  <a:pt x="1955622" y="601059"/>
                </a:cubicBezTo>
                <a:cubicBezTo>
                  <a:pt x="1952599" y="599507"/>
                  <a:pt x="1942365" y="595235"/>
                  <a:pt x="1941666" y="595429"/>
                </a:cubicBezTo>
                <a:lnTo>
                  <a:pt x="1940504" y="596012"/>
                </a:lnTo>
                <a:cubicBezTo>
                  <a:pt x="1933991" y="598924"/>
                  <a:pt x="1924453" y="601059"/>
                  <a:pt x="1921896" y="605135"/>
                </a:cubicBezTo>
                <a:cubicBezTo>
                  <a:pt x="1919105" y="609987"/>
                  <a:pt x="1917476" y="613286"/>
                  <a:pt x="1910731" y="609987"/>
                </a:cubicBezTo>
                <a:cubicBezTo>
                  <a:pt x="1908172" y="608628"/>
                  <a:pt x="1909102" y="602223"/>
                  <a:pt x="1911427" y="599117"/>
                </a:cubicBezTo>
                <a:lnTo>
                  <a:pt x="1913056" y="596594"/>
                </a:lnTo>
                <a:cubicBezTo>
                  <a:pt x="1918638" y="595042"/>
                  <a:pt x="1920966" y="591936"/>
                  <a:pt x="1917940" y="589994"/>
                </a:cubicBezTo>
                <a:cubicBezTo>
                  <a:pt x="1915149" y="588054"/>
                  <a:pt x="1913754" y="580677"/>
                  <a:pt x="1919337" y="576408"/>
                </a:cubicBezTo>
                <a:lnTo>
                  <a:pt x="1928174" y="576795"/>
                </a:lnTo>
                <a:lnTo>
                  <a:pt x="1941434" y="577572"/>
                </a:lnTo>
                <a:cubicBezTo>
                  <a:pt x="1943991" y="570197"/>
                  <a:pt x="1947481" y="565345"/>
                  <a:pt x="1949110" y="566702"/>
                </a:cubicBezTo>
                <a:close/>
                <a:moveTo>
                  <a:pt x="397434" y="563405"/>
                </a:moveTo>
                <a:lnTo>
                  <a:pt x="404645" y="564375"/>
                </a:lnTo>
                <a:cubicBezTo>
                  <a:pt x="414647" y="561463"/>
                  <a:pt x="425346" y="565345"/>
                  <a:pt x="428371" y="573109"/>
                </a:cubicBezTo>
                <a:lnTo>
                  <a:pt x="413251" y="572526"/>
                </a:lnTo>
                <a:cubicBezTo>
                  <a:pt x="411158" y="572526"/>
                  <a:pt x="407436" y="572139"/>
                  <a:pt x="407204" y="572526"/>
                </a:cubicBezTo>
                <a:lnTo>
                  <a:pt x="397668" y="593878"/>
                </a:lnTo>
                <a:cubicBezTo>
                  <a:pt x="373011" y="589607"/>
                  <a:pt x="358357" y="580873"/>
                  <a:pt x="365336" y="574468"/>
                </a:cubicBezTo>
                <a:lnTo>
                  <a:pt x="373011" y="576991"/>
                </a:lnTo>
                <a:cubicBezTo>
                  <a:pt x="383710" y="580679"/>
                  <a:pt x="371615" y="562045"/>
                  <a:pt x="387431" y="571169"/>
                </a:cubicBezTo>
                <a:cubicBezTo>
                  <a:pt x="393944" y="575051"/>
                  <a:pt x="384875" y="561852"/>
                  <a:pt x="397434" y="563405"/>
                </a:cubicBezTo>
                <a:close/>
                <a:moveTo>
                  <a:pt x="2732739" y="561656"/>
                </a:moveTo>
                <a:cubicBezTo>
                  <a:pt x="2731110" y="560493"/>
                  <a:pt x="2725528" y="564375"/>
                  <a:pt x="2720177" y="570003"/>
                </a:cubicBezTo>
                <a:cubicBezTo>
                  <a:pt x="2714829" y="575632"/>
                  <a:pt x="2718084" y="592712"/>
                  <a:pt x="2719015" y="587667"/>
                </a:cubicBezTo>
                <a:cubicBezTo>
                  <a:pt x="2720177" y="582619"/>
                  <a:pt x="2734368" y="562822"/>
                  <a:pt x="2732739" y="561656"/>
                </a:cubicBezTo>
                <a:close/>
                <a:moveTo>
                  <a:pt x="825650" y="559521"/>
                </a:moveTo>
                <a:cubicBezTo>
                  <a:pt x="827975" y="560103"/>
                  <a:pt x="834024" y="561850"/>
                  <a:pt x="839140" y="563403"/>
                </a:cubicBezTo>
                <a:cubicBezTo>
                  <a:pt x="844258" y="564955"/>
                  <a:pt x="836580" y="573690"/>
                  <a:pt x="827743" y="570584"/>
                </a:cubicBezTo>
                <a:lnTo>
                  <a:pt x="819369" y="568838"/>
                </a:lnTo>
                <a:cubicBezTo>
                  <a:pt x="815648" y="568061"/>
                  <a:pt x="808436" y="566508"/>
                  <a:pt x="807274" y="572137"/>
                </a:cubicBezTo>
                <a:cubicBezTo>
                  <a:pt x="806112" y="577378"/>
                  <a:pt x="812392" y="576989"/>
                  <a:pt x="817276" y="577572"/>
                </a:cubicBezTo>
                <a:lnTo>
                  <a:pt x="818207" y="577765"/>
                </a:lnTo>
                <a:cubicBezTo>
                  <a:pt x="818903" y="578542"/>
                  <a:pt x="811228" y="583396"/>
                  <a:pt x="800993" y="588637"/>
                </a:cubicBezTo>
                <a:lnTo>
                  <a:pt x="792388" y="593876"/>
                </a:lnTo>
                <a:cubicBezTo>
                  <a:pt x="787504" y="596788"/>
                  <a:pt x="783316" y="599311"/>
                  <a:pt x="776104" y="598534"/>
                </a:cubicBezTo>
                <a:cubicBezTo>
                  <a:pt x="767731" y="597564"/>
                  <a:pt x="763545" y="598728"/>
                  <a:pt x="762615" y="605911"/>
                </a:cubicBezTo>
                <a:lnTo>
                  <a:pt x="761916" y="610570"/>
                </a:lnTo>
                <a:cubicBezTo>
                  <a:pt x="754705" y="615809"/>
                  <a:pt x="741447" y="616585"/>
                  <a:pt x="732375" y="612316"/>
                </a:cubicBezTo>
                <a:lnTo>
                  <a:pt x="724700" y="608628"/>
                </a:lnTo>
                <a:cubicBezTo>
                  <a:pt x="723770" y="608240"/>
                  <a:pt x="722607" y="607075"/>
                  <a:pt x="722607" y="607269"/>
                </a:cubicBezTo>
                <a:cubicBezTo>
                  <a:pt x="717955" y="609793"/>
                  <a:pt x="713767" y="614452"/>
                  <a:pt x="707721" y="609404"/>
                </a:cubicBezTo>
                <a:cubicBezTo>
                  <a:pt x="706324" y="608240"/>
                  <a:pt x="713535" y="602029"/>
                  <a:pt x="712373" y="601253"/>
                </a:cubicBezTo>
                <a:cubicBezTo>
                  <a:pt x="706324" y="597371"/>
                  <a:pt x="707255" y="595042"/>
                  <a:pt x="713071" y="591740"/>
                </a:cubicBezTo>
                <a:lnTo>
                  <a:pt x="716327" y="589801"/>
                </a:lnTo>
                <a:cubicBezTo>
                  <a:pt x="719352" y="585336"/>
                  <a:pt x="715396" y="583589"/>
                  <a:pt x="707721" y="585918"/>
                </a:cubicBezTo>
                <a:lnTo>
                  <a:pt x="703069" y="585531"/>
                </a:lnTo>
                <a:cubicBezTo>
                  <a:pt x="692835" y="584559"/>
                  <a:pt x="696092" y="590964"/>
                  <a:pt x="692136" y="593100"/>
                </a:cubicBezTo>
                <a:cubicBezTo>
                  <a:pt x="687716" y="595429"/>
                  <a:pt x="682368" y="595623"/>
                  <a:pt x="681438" y="590188"/>
                </a:cubicBezTo>
                <a:lnTo>
                  <a:pt x="680971" y="587471"/>
                </a:lnTo>
                <a:cubicBezTo>
                  <a:pt x="681203" y="584172"/>
                  <a:pt x="675389" y="584172"/>
                  <a:pt x="667946" y="587278"/>
                </a:cubicBezTo>
                <a:cubicBezTo>
                  <a:pt x="660503" y="590577"/>
                  <a:pt x="637941" y="586306"/>
                  <a:pt x="637941" y="583783"/>
                </a:cubicBezTo>
                <a:cubicBezTo>
                  <a:pt x="637941" y="581260"/>
                  <a:pt x="639802" y="573690"/>
                  <a:pt x="641895" y="572720"/>
                </a:cubicBezTo>
                <a:lnTo>
                  <a:pt x="643523" y="572913"/>
                </a:lnTo>
                <a:cubicBezTo>
                  <a:pt x="652361" y="574079"/>
                  <a:pt x="662131" y="570001"/>
                  <a:pt x="670273" y="575632"/>
                </a:cubicBezTo>
                <a:cubicBezTo>
                  <a:pt x="671899" y="576795"/>
                  <a:pt x="677250" y="575632"/>
                  <a:pt x="680739" y="575242"/>
                </a:cubicBezTo>
                <a:cubicBezTo>
                  <a:pt x="688415" y="574660"/>
                  <a:pt x="698649" y="571554"/>
                  <a:pt x="703533" y="573690"/>
                </a:cubicBezTo>
                <a:lnTo>
                  <a:pt x="716327" y="579318"/>
                </a:lnTo>
                <a:cubicBezTo>
                  <a:pt x="730981" y="584366"/>
                  <a:pt x="735401" y="586888"/>
                  <a:pt x="726097" y="584948"/>
                </a:cubicBezTo>
                <a:lnTo>
                  <a:pt x="734935" y="594265"/>
                </a:lnTo>
                <a:cubicBezTo>
                  <a:pt x="736563" y="595818"/>
                  <a:pt x="737027" y="597952"/>
                  <a:pt x="737726" y="599894"/>
                </a:cubicBezTo>
                <a:cubicBezTo>
                  <a:pt x="739123" y="603582"/>
                  <a:pt x="739123" y="609987"/>
                  <a:pt x="742146" y="610570"/>
                </a:cubicBezTo>
                <a:cubicBezTo>
                  <a:pt x="753543" y="613480"/>
                  <a:pt x="748891" y="604163"/>
                  <a:pt x="754009" y="601253"/>
                </a:cubicBezTo>
                <a:lnTo>
                  <a:pt x="757731" y="599311"/>
                </a:lnTo>
                <a:cubicBezTo>
                  <a:pt x="758427" y="593489"/>
                  <a:pt x="762148" y="589607"/>
                  <a:pt x="766336" y="590771"/>
                </a:cubicBezTo>
                <a:cubicBezTo>
                  <a:pt x="770290" y="591740"/>
                  <a:pt x="771687" y="588637"/>
                  <a:pt x="754940" y="580094"/>
                </a:cubicBezTo>
                <a:lnTo>
                  <a:pt x="743308" y="576602"/>
                </a:lnTo>
                <a:cubicBezTo>
                  <a:pt x="738888" y="575242"/>
                  <a:pt x="735167" y="570973"/>
                  <a:pt x="734236" y="567478"/>
                </a:cubicBezTo>
                <a:lnTo>
                  <a:pt x="733074" y="565149"/>
                </a:lnTo>
                <a:cubicBezTo>
                  <a:pt x="736795" y="562043"/>
                  <a:pt x="744937" y="562237"/>
                  <a:pt x="750983" y="565925"/>
                </a:cubicBezTo>
                <a:cubicBezTo>
                  <a:pt x="757032" y="569420"/>
                  <a:pt x="780991" y="576212"/>
                  <a:pt x="788666" y="572137"/>
                </a:cubicBezTo>
                <a:lnTo>
                  <a:pt x="797738" y="568448"/>
                </a:lnTo>
                <a:cubicBezTo>
                  <a:pt x="805877" y="564955"/>
                  <a:pt x="814949" y="562626"/>
                  <a:pt x="824021" y="559908"/>
                </a:cubicBezTo>
                <a:close/>
                <a:moveTo>
                  <a:pt x="4464446" y="556415"/>
                </a:moveTo>
                <a:cubicBezTo>
                  <a:pt x="4473982" y="553892"/>
                  <a:pt x="4481660" y="553892"/>
                  <a:pt x="4481660" y="556609"/>
                </a:cubicBezTo>
                <a:cubicBezTo>
                  <a:pt x="4481660" y="559327"/>
                  <a:pt x="4485614" y="565732"/>
                  <a:pt x="4490497" y="565925"/>
                </a:cubicBezTo>
                <a:cubicBezTo>
                  <a:pt x="4495381" y="566121"/>
                  <a:pt x="4512128" y="565149"/>
                  <a:pt x="4514920" y="567674"/>
                </a:cubicBezTo>
                <a:cubicBezTo>
                  <a:pt x="4517711" y="570197"/>
                  <a:pt x="4523992" y="580290"/>
                  <a:pt x="4521667" y="583979"/>
                </a:cubicBezTo>
                <a:cubicBezTo>
                  <a:pt x="4519340" y="587665"/>
                  <a:pt x="4530504" y="596982"/>
                  <a:pt x="4527713" y="597954"/>
                </a:cubicBezTo>
                <a:cubicBezTo>
                  <a:pt x="4524922" y="598924"/>
                  <a:pt x="4514221" y="600087"/>
                  <a:pt x="4511896" y="597564"/>
                </a:cubicBezTo>
                <a:cubicBezTo>
                  <a:pt x="4509572" y="595042"/>
                  <a:pt x="4494219" y="587860"/>
                  <a:pt x="4485381" y="584948"/>
                </a:cubicBezTo>
                <a:lnTo>
                  <a:pt x="4479332" y="586308"/>
                </a:lnTo>
                <a:lnTo>
                  <a:pt x="4472588" y="587860"/>
                </a:lnTo>
                <a:cubicBezTo>
                  <a:pt x="4470959" y="585531"/>
                  <a:pt x="4465840" y="576214"/>
                  <a:pt x="4465376" y="573302"/>
                </a:cubicBezTo>
                <a:cubicBezTo>
                  <a:pt x="4464912" y="570584"/>
                  <a:pt x="4465840" y="568255"/>
                  <a:pt x="4467237" y="568255"/>
                </a:cubicBezTo>
                <a:cubicBezTo>
                  <a:pt x="4468867" y="568255"/>
                  <a:pt x="4473519" y="566702"/>
                  <a:pt x="4473982" y="564762"/>
                </a:cubicBezTo>
                <a:lnTo>
                  <a:pt x="4472820" y="563792"/>
                </a:lnTo>
                <a:close/>
                <a:moveTo>
                  <a:pt x="1972602" y="554862"/>
                </a:moveTo>
                <a:cubicBezTo>
                  <a:pt x="1980277" y="556804"/>
                  <a:pt x="1993534" y="568257"/>
                  <a:pt x="1988418" y="567285"/>
                </a:cubicBezTo>
                <a:cubicBezTo>
                  <a:pt x="1983300" y="566315"/>
                  <a:pt x="1969810" y="562239"/>
                  <a:pt x="1968182" y="559910"/>
                </a:cubicBezTo>
                <a:lnTo>
                  <a:pt x="1966553" y="559910"/>
                </a:lnTo>
                <a:lnTo>
                  <a:pt x="1956086" y="560103"/>
                </a:lnTo>
                <a:cubicBezTo>
                  <a:pt x="1957481" y="555251"/>
                  <a:pt x="1965158" y="552729"/>
                  <a:pt x="1972602" y="554862"/>
                </a:cubicBezTo>
                <a:close/>
                <a:moveTo>
                  <a:pt x="3470361" y="553216"/>
                </a:moveTo>
                <a:lnTo>
                  <a:pt x="3481704" y="557919"/>
                </a:lnTo>
                <a:lnTo>
                  <a:pt x="3470419" y="563111"/>
                </a:lnTo>
                <a:lnTo>
                  <a:pt x="3469616" y="561463"/>
                </a:lnTo>
                <a:close/>
                <a:moveTo>
                  <a:pt x="3090244" y="551563"/>
                </a:moveTo>
                <a:cubicBezTo>
                  <a:pt x="3080476" y="557193"/>
                  <a:pt x="3074428" y="566510"/>
                  <a:pt x="3076755" y="572332"/>
                </a:cubicBezTo>
                <a:lnTo>
                  <a:pt x="3079546" y="576408"/>
                </a:lnTo>
                <a:cubicBezTo>
                  <a:pt x="3080708" y="578350"/>
                  <a:pt x="3085360" y="581066"/>
                  <a:pt x="3086757" y="580679"/>
                </a:cubicBezTo>
                <a:cubicBezTo>
                  <a:pt x="3098386" y="577961"/>
                  <a:pt x="3085128" y="576604"/>
                  <a:pt x="3085592" y="574274"/>
                </a:cubicBezTo>
                <a:lnTo>
                  <a:pt x="3086059" y="570973"/>
                </a:lnTo>
                <a:cubicBezTo>
                  <a:pt x="3085592" y="566898"/>
                  <a:pt x="3096757" y="568840"/>
                  <a:pt x="3100015" y="570586"/>
                </a:cubicBezTo>
                <a:cubicBezTo>
                  <a:pt x="3103270" y="572139"/>
                  <a:pt x="3108388" y="567674"/>
                  <a:pt x="3111412" y="560493"/>
                </a:cubicBezTo>
                <a:lnTo>
                  <a:pt x="3103038" y="556998"/>
                </a:lnTo>
                <a:close/>
                <a:moveTo>
                  <a:pt x="1928406" y="549234"/>
                </a:moveTo>
                <a:lnTo>
                  <a:pt x="1932594" y="550787"/>
                </a:lnTo>
                <a:cubicBezTo>
                  <a:pt x="1940038" y="548651"/>
                  <a:pt x="1946318" y="555249"/>
                  <a:pt x="1946318" y="558355"/>
                </a:cubicBezTo>
                <a:cubicBezTo>
                  <a:pt x="1946318" y="561461"/>
                  <a:pt x="1943293" y="563013"/>
                  <a:pt x="1939806" y="561850"/>
                </a:cubicBezTo>
                <a:cubicBezTo>
                  <a:pt x="1936316" y="560491"/>
                  <a:pt x="1905845" y="563596"/>
                  <a:pt x="1899332" y="556415"/>
                </a:cubicBezTo>
                <a:lnTo>
                  <a:pt x="1916778" y="556221"/>
                </a:lnTo>
                <a:cubicBezTo>
                  <a:pt x="1926546" y="556026"/>
                  <a:pt x="1914450" y="543799"/>
                  <a:pt x="1928406" y="549234"/>
                </a:cubicBezTo>
                <a:close/>
                <a:moveTo>
                  <a:pt x="3787346" y="549040"/>
                </a:moveTo>
                <a:lnTo>
                  <a:pt x="3794326" y="556028"/>
                </a:lnTo>
                <a:lnTo>
                  <a:pt x="3795954" y="557581"/>
                </a:lnTo>
                <a:cubicBezTo>
                  <a:pt x="3796418" y="559716"/>
                  <a:pt x="3792929" y="562822"/>
                  <a:pt x="3788277" y="564181"/>
                </a:cubicBezTo>
                <a:lnTo>
                  <a:pt x="3787114" y="563403"/>
                </a:lnTo>
                <a:cubicBezTo>
                  <a:pt x="3781068" y="559133"/>
                  <a:pt x="3777112" y="560880"/>
                  <a:pt x="3769437" y="562628"/>
                </a:cubicBezTo>
                <a:lnTo>
                  <a:pt x="3761063" y="564181"/>
                </a:lnTo>
                <a:cubicBezTo>
                  <a:pt x="3762460" y="557387"/>
                  <a:pt x="3774321" y="550593"/>
                  <a:pt x="3787346" y="549040"/>
                </a:cubicBezTo>
                <a:close/>
                <a:moveTo>
                  <a:pt x="626078" y="547294"/>
                </a:moveTo>
                <a:lnTo>
                  <a:pt x="633753" y="549817"/>
                </a:lnTo>
                <a:cubicBezTo>
                  <a:pt x="643755" y="554088"/>
                  <a:pt x="641431" y="558746"/>
                  <a:pt x="628869" y="560103"/>
                </a:cubicBezTo>
                <a:lnTo>
                  <a:pt x="626776" y="568450"/>
                </a:lnTo>
                <a:cubicBezTo>
                  <a:pt x="626776" y="568644"/>
                  <a:pt x="621892" y="568840"/>
                  <a:pt x="621194" y="568257"/>
                </a:cubicBezTo>
                <a:cubicBezTo>
                  <a:pt x="619565" y="566704"/>
                  <a:pt x="617472" y="563985"/>
                  <a:pt x="618403" y="563015"/>
                </a:cubicBezTo>
                <a:cubicBezTo>
                  <a:pt x="621658" y="559523"/>
                  <a:pt x="625379" y="557581"/>
                  <a:pt x="618635" y="553311"/>
                </a:cubicBezTo>
                <a:cubicBezTo>
                  <a:pt x="614913" y="551176"/>
                  <a:pt x="621658" y="545741"/>
                  <a:pt x="626078" y="547294"/>
                </a:cubicBezTo>
                <a:close/>
                <a:moveTo>
                  <a:pt x="2609345" y="545837"/>
                </a:moveTo>
                <a:cubicBezTo>
                  <a:pt x="2607484" y="545886"/>
                  <a:pt x="2604926" y="546906"/>
                  <a:pt x="2604112" y="549429"/>
                </a:cubicBezTo>
                <a:lnTo>
                  <a:pt x="2600334" y="552998"/>
                </a:lnTo>
                <a:lnTo>
                  <a:pt x="2598150" y="552087"/>
                </a:lnTo>
                <a:lnTo>
                  <a:pt x="2597599" y="549817"/>
                </a:lnTo>
                <a:lnTo>
                  <a:pt x="2597831" y="551952"/>
                </a:lnTo>
                <a:lnTo>
                  <a:pt x="2598150" y="552087"/>
                </a:lnTo>
                <a:lnTo>
                  <a:pt x="2598742" y="554504"/>
                </a:lnTo>
                <a:lnTo>
                  <a:pt x="2591784" y="561076"/>
                </a:lnTo>
                <a:lnTo>
                  <a:pt x="2588527" y="563015"/>
                </a:lnTo>
                <a:cubicBezTo>
                  <a:pt x="2583643" y="565734"/>
                  <a:pt x="2580153" y="570003"/>
                  <a:pt x="2575037" y="572332"/>
                </a:cubicBezTo>
                <a:lnTo>
                  <a:pt x="2569919" y="574662"/>
                </a:lnTo>
                <a:cubicBezTo>
                  <a:pt x="2563174" y="575438"/>
                  <a:pt x="2563174" y="577961"/>
                  <a:pt x="2569919" y="580290"/>
                </a:cubicBezTo>
                <a:lnTo>
                  <a:pt x="2576664" y="580873"/>
                </a:lnTo>
                <a:lnTo>
                  <a:pt x="2583176" y="581456"/>
                </a:lnTo>
                <a:lnTo>
                  <a:pt x="2616859" y="576265"/>
                </a:lnTo>
                <a:lnTo>
                  <a:pt x="2618998" y="577767"/>
                </a:lnTo>
                <a:lnTo>
                  <a:pt x="2620580" y="576294"/>
                </a:lnTo>
                <a:lnTo>
                  <a:pt x="2631093" y="581843"/>
                </a:lnTo>
                <a:lnTo>
                  <a:pt x="2641328" y="587084"/>
                </a:lnTo>
                <a:cubicBezTo>
                  <a:pt x="2646678" y="580873"/>
                  <a:pt x="2651096" y="574079"/>
                  <a:pt x="2650864" y="571945"/>
                </a:cubicBezTo>
                <a:cubicBezTo>
                  <a:pt x="2650632" y="569810"/>
                  <a:pt x="2641560" y="563405"/>
                  <a:pt x="2631325" y="566510"/>
                </a:cubicBezTo>
                <a:lnTo>
                  <a:pt x="2627137" y="570197"/>
                </a:lnTo>
                <a:lnTo>
                  <a:pt x="2620580" y="576294"/>
                </a:lnTo>
                <a:lnTo>
                  <a:pt x="2619696" y="575827"/>
                </a:lnTo>
                <a:lnTo>
                  <a:pt x="2616859" y="576265"/>
                </a:lnTo>
                <a:lnTo>
                  <a:pt x="2601320" y="565345"/>
                </a:lnTo>
                <a:lnTo>
                  <a:pt x="2600622" y="562045"/>
                </a:lnTo>
                <a:lnTo>
                  <a:pt x="2600390" y="561269"/>
                </a:lnTo>
                <a:lnTo>
                  <a:pt x="2598742" y="554504"/>
                </a:lnTo>
                <a:lnTo>
                  <a:pt x="2600334" y="552998"/>
                </a:lnTo>
                <a:lnTo>
                  <a:pt x="2615508" y="559327"/>
                </a:lnTo>
                <a:cubicBezTo>
                  <a:pt x="2624348" y="554669"/>
                  <a:pt x="2629000" y="555058"/>
                  <a:pt x="2636209" y="559716"/>
                </a:cubicBezTo>
                <a:cubicBezTo>
                  <a:pt x="2636676" y="560103"/>
                  <a:pt x="2642026" y="557581"/>
                  <a:pt x="2644351" y="555834"/>
                </a:cubicBezTo>
                <a:cubicBezTo>
                  <a:pt x="2644817" y="555445"/>
                  <a:pt x="2641792" y="551563"/>
                  <a:pt x="2640397" y="551563"/>
                </a:cubicBezTo>
                <a:lnTo>
                  <a:pt x="2629232" y="551759"/>
                </a:lnTo>
                <a:cubicBezTo>
                  <a:pt x="2615044" y="552146"/>
                  <a:pt x="2606436" y="550399"/>
                  <a:pt x="2610392" y="548070"/>
                </a:cubicBezTo>
                <a:cubicBezTo>
                  <a:pt x="2612369" y="546711"/>
                  <a:pt x="2611206" y="545789"/>
                  <a:pt x="2609345" y="545837"/>
                </a:cubicBezTo>
                <a:close/>
                <a:moveTo>
                  <a:pt x="3711056" y="544188"/>
                </a:moveTo>
                <a:lnTo>
                  <a:pt x="3700822" y="549429"/>
                </a:lnTo>
                <a:cubicBezTo>
                  <a:pt x="3695935" y="551952"/>
                  <a:pt x="3683376" y="551952"/>
                  <a:pt x="3678724" y="549429"/>
                </a:cubicBezTo>
                <a:cubicBezTo>
                  <a:pt x="3667791" y="543412"/>
                  <a:pt x="3664302" y="549817"/>
                  <a:pt x="3658951" y="553116"/>
                </a:cubicBezTo>
                <a:lnTo>
                  <a:pt x="3657789" y="553892"/>
                </a:lnTo>
                <a:cubicBezTo>
                  <a:pt x="3658951" y="556611"/>
                  <a:pt x="3661046" y="558357"/>
                  <a:pt x="3662675" y="557774"/>
                </a:cubicBezTo>
                <a:cubicBezTo>
                  <a:pt x="3664302" y="557387"/>
                  <a:pt x="3669188" y="560299"/>
                  <a:pt x="3669652" y="565538"/>
                </a:cubicBezTo>
                <a:lnTo>
                  <a:pt x="3673142" y="567091"/>
                </a:lnTo>
                <a:cubicBezTo>
                  <a:pt x="3684306" y="572139"/>
                  <a:pt x="3681049" y="562433"/>
                  <a:pt x="3685701" y="560493"/>
                </a:cubicBezTo>
                <a:cubicBezTo>
                  <a:pt x="3688726" y="559133"/>
                  <a:pt x="3693842" y="560299"/>
                  <a:pt x="3697564" y="559523"/>
                </a:cubicBezTo>
                <a:lnTo>
                  <a:pt x="3703845" y="558357"/>
                </a:lnTo>
                <a:cubicBezTo>
                  <a:pt x="3710358" y="556417"/>
                  <a:pt x="3713613" y="550010"/>
                  <a:pt x="3711056" y="544188"/>
                </a:cubicBezTo>
                <a:close/>
                <a:moveTo>
                  <a:pt x="4409058" y="543945"/>
                </a:moveTo>
                <a:cubicBezTo>
                  <a:pt x="4411762" y="544188"/>
                  <a:pt x="4413390" y="545643"/>
                  <a:pt x="4413274" y="548264"/>
                </a:cubicBezTo>
                <a:lnTo>
                  <a:pt x="4413740" y="550787"/>
                </a:lnTo>
                <a:cubicBezTo>
                  <a:pt x="4414204" y="554669"/>
                  <a:pt x="4402573" y="557970"/>
                  <a:pt x="4413973" y="562239"/>
                </a:cubicBezTo>
                <a:cubicBezTo>
                  <a:pt x="4422810" y="565538"/>
                  <a:pt x="4429323" y="564762"/>
                  <a:pt x="4435604" y="559910"/>
                </a:cubicBezTo>
                <a:lnTo>
                  <a:pt x="4438164" y="557970"/>
                </a:lnTo>
                <a:cubicBezTo>
                  <a:pt x="4442348" y="555251"/>
                  <a:pt x="4448629" y="555641"/>
                  <a:pt x="4452120" y="558357"/>
                </a:cubicBezTo>
                <a:cubicBezTo>
                  <a:pt x="4455607" y="561269"/>
                  <a:pt x="4462121" y="570586"/>
                  <a:pt x="4459794" y="573302"/>
                </a:cubicBezTo>
                <a:lnTo>
                  <a:pt x="4457468" y="575632"/>
                </a:lnTo>
                <a:cubicBezTo>
                  <a:pt x="4453980" y="579320"/>
                  <a:pt x="4449093" y="584368"/>
                  <a:pt x="4444209" y="584755"/>
                </a:cubicBezTo>
                <a:cubicBezTo>
                  <a:pt x="4434442" y="585338"/>
                  <a:pt x="4433512" y="587667"/>
                  <a:pt x="4431882" y="593489"/>
                </a:cubicBezTo>
                <a:lnTo>
                  <a:pt x="4430488" y="598343"/>
                </a:lnTo>
                <a:cubicBezTo>
                  <a:pt x="4423508" y="603001"/>
                  <a:pt x="4416297" y="606107"/>
                  <a:pt x="4414436" y="604941"/>
                </a:cubicBezTo>
                <a:cubicBezTo>
                  <a:pt x="4412576" y="603778"/>
                  <a:pt x="4411182" y="598924"/>
                  <a:pt x="4416065" y="597371"/>
                </a:cubicBezTo>
                <a:cubicBezTo>
                  <a:pt x="4420949" y="595818"/>
                  <a:pt x="4414436" y="588054"/>
                  <a:pt x="4410483" y="591549"/>
                </a:cubicBezTo>
                <a:cubicBezTo>
                  <a:pt x="4406530" y="595042"/>
                  <a:pt x="4390480" y="590772"/>
                  <a:pt x="4392574" y="589220"/>
                </a:cubicBezTo>
                <a:cubicBezTo>
                  <a:pt x="4394898" y="587473"/>
                  <a:pt x="4398388" y="581843"/>
                  <a:pt x="4393968" y="581843"/>
                </a:cubicBezTo>
                <a:cubicBezTo>
                  <a:pt x="4389549" y="581843"/>
                  <a:pt x="4378618" y="584755"/>
                  <a:pt x="4379549" y="588443"/>
                </a:cubicBezTo>
                <a:cubicBezTo>
                  <a:pt x="4380479" y="592132"/>
                  <a:pt x="4384201" y="600866"/>
                  <a:pt x="4379313" y="601448"/>
                </a:cubicBezTo>
                <a:cubicBezTo>
                  <a:pt x="4374429" y="602029"/>
                  <a:pt x="4364662" y="596401"/>
                  <a:pt x="4362334" y="599700"/>
                </a:cubicBezTo>
                <a:cubicBezTo>
                  <a:pt x="4360010" y="603001"/>
                  <a:pt x="4350937" y="609793"/>
                  <a:pt x="4351401" y="603001"/>
                </a:cubicBezTo>
                <a:lnTo>
                  <a:pt x="4350473" y="599119"/>
                </a:lnTo>
                <a:lnTo>
                  <a:pt x="4350006" y="597177"/>
                </a:lnTo>
                <a:cubicBezTo>
                  <a:pt x="4346517" y="595431"/>
                  <a:pt x="4341633" y="595818"/>
                  <a:pt x="4339074" y="597954"/>
                </a:cubicBezTo>
                <a:lnTo>
                  <a:pt x="4338377" y="599896"/>
                </a:lnTo>
                <a:lnTo>
                  <a:pt x="4337448" y="603195"/>
                </a:lnTo>
                <a:cubicBezTo>
                  <a:pt x="4337681" y="608630"/>
                  <a:pt x="4333260" y="609600"/>
                  <a:pt x="4327213" y="605331"/>
                </a:cubicBezTo>
                <a:lnTo>
                  <a:pt x="4323025" y="602806"/>
                </a:lnTo>
                <a:cubicBezTo>
                  <a:pt x="4321628" y="602029"/>
                  <a:pt x="4318142" y="601836"/>
                  <a:pt x="4317210" y="602418"/>
                </a:cubicBezTo>
                <a:lnTo>
                  <a:pt x="4313721" y="604554"/>
                </a:lnTo>
                <a:cubicBezTo>
                  <a:pt x="4310465" y="607270"/>
                  <a:pt x="4304649" y="608047"/>
                  <a:pt x="4300928" y="606301"/>
                </a:cubicBezTo>
                <a:lnTo>
                  <a:pt x="4294646" y="607853"/>
                </a:lnTo>
                <a:lnTo>
                  <a:pt x="4276041" y="612705"/>
                </a:lnTo>
                <a:cubicBezTo>
                  <a:pt x="4268597" y="605911"/>
                  <a:pt x="4259990" y="599119"/>
                  <a:pt x="4256966" y="597760"/>
                </a:cubicBezTo>
                <a:lnTo>
                  <a:pt x="4254641" y="598147"/>
                </a:lnTo>
                <a:cubicBezTo>
                  <a:pt x="4246500" y="599507"/>
                  <a:pt x="4254176" y="601448"/>
                  <a:pt x="4254176" y="603195"/>
                </a:cubicBezTo>
                <a:lnTo>
                  <a:pt x="4253945" y="606688"/>
                </a:lnTo>
                <a:cubicBezTo>
                  <a:pt x="4251848" y="610570"/>
                  <a:pt x="4249756" y="615228"/>
                  <a:pt x="4249524" y="616977"/>
                </a:cubicBezTo>
                <a:cubicBezTo>
                  <a:pt x="4249293" y="618723"/>
                  <a:pt x="4246034" y="624351"/>
                  <a:pt x="4243010" y="623381"/>
                </a:cubicBezTo>
                <a:cubicBezTo>
                  <a:pt x="4239989" y="622216"/>
                  <a:pt x="4232544" y="620663"/>
                  <a:pt x="4231615" y="621829"/>
                </a:cubicBezTo>
                <a:lnTo>
                  <a:pt x="4230916" y="622992"/>
                </a:lnTo>
                <a:cubicBezTo>
                  <a:pt x="4229287" y="625904"/>
                  <a:pt x="4229054" y="631339"/>
                  <a:pt x="4226496" y="631728"/>
                </a:cubicBezTo>
                <a:cubicBezTo>
                  <a:pt x="4216261" y="633475"/>
                  <a:pt x="4219052" y="627651"/>
                  <a:pt x="4218122" y="623769"/>
                </a:cubicBezTo>
                <a:lnTo>
                  <a:pt x="4216029" y="614452"/>
                </a:lnTo>
                <a:cubicBezTo>
                  <a:pt x="4203236" y="611735"/>
                  <a:pt x="4190210" y="610959"/>
                  <a:pt x="4187418" y="612705"/>
                </a:cubicBezTo>
                <a:cubicBezTo>
                  <a:pt x="4184628" y="614452"/>
                  <a:pt x="4171138" y="616005"/>
                  <a:pt x="4162530" y="613095"/>
                </a:cubicBezTo>
                <a:cubicBezTo>
                  <a:pt x="4153924" y="609989"/>
                  <a:pt x="4131594" y="618140"/>
                  <a:pt x="4132525" y="618917"/>
                </a:cubicBezTo>
                <a:cubicBezTo>
                  <a:pt x="4133456" y="619693"/>
                  <a:pt x="4135316" y="622411"/>
                  <a:pt x="4134386" y="623381"/>
                </a:cubicBezTo>
                <a:lnTo>
                  <a:pt x="4133456" y="623575"/>
                </a:lnTo>
                <a:lnTo>
                  <a:pt x="4120896" y="625321"/>
                </a:lnTo>
                <a:cubicBezTo>
                  <a:pt x="4106940" y="626681"/>
                  <a:pt x="4094378" y="626681"/>
                  <a:pt x="4092984" y="625517"/>
                </a:cubicBezTo>
                <a:lnTo>
                  <a:pt x="4092750" y="624351"/>
                </a:lnTo>
                <a:cubicBezTo>
                  <a:pt x="4092518" y="623188"/>
                  <a:pt x="4093216" y="620859"/>
                  <a:pt x="4094146" y="620663"/>
                </a:cubicBezTo>
                <a:lnTo>
                  <a:pt x="4102054" y="619110"/>
                </a:lnTo>
                <a:cubicBezTo>
                  <a:pt x="4107172" y="614648"/>
                  <a:pt x="4115546" y="608823"/>
                  <a:pt x="4120430" y="606107"/>
                </a:cubicBezTo>
                <a:cubicBezTo>
                  <a:pt x="4125314" y="603388"/>
                  <a:pt x="4137876" y="595237"/>
                  <a:pt x="4143690" y="598730"/>
                </a:cubicBezTo>
                <a:cubicBezTo>
                  <a:pt x="4149738" y="602418"/>
                  <a:pt x="4167648" y="608630"/>
                  <a:pt x="4171138" y="605911"/>
                </a:cubicBezTo>
                <a:cubicBezTo>
                  <a:pt x="4174393" y="603195"/>
                  <a:pt x="4165089" y="595818"/>
                  <a:pt x="4169277" y="595431"/>
                </a:cubicBezTo>
                <a:cubicBezTo>
                  <a:pt x="4173230" y="595237"/>
                  <a:pt x="4184164" y="592132"/>
                  <a:pt x="4186954" y="593878"/>
                </a:cubicBezTo>
                <a:cubicBezTo>
                  <a:pt x="4189746" y="595624"/>
                  <a:pt x="4209050" y="601642"/>
                  <a:pt x="4220681" y="602418"/>
                </a:cubicBezTo>
                <a:lnTo>
                  <a:pt x="4225565" y="591549"/>
                </a:lnTo>
                <a:cubicBezTo>
                  <a:pt x="4225565" y="591355"/>
                  <a:pt x="4229753" y="591936"/>
                  <a:pt x="4231846" y="592325"/>
                </a:cubicBezTo>
                <a:lnTo>
                  <a:pt x="4235337" y="592908"/>
                </a:lnTo>
                <a:cubicBezTo>
                  <a:pt x="4240220" y="592132"/>
                  <a:pt x="4240220" y="589607"/>
                  <a:pt x="4235800" y="587084"/>
                </a:cubicBezTo>
                <a:cubicBezTo>
                  <a:pt x="4231381" y="584561"/>
                  <a:pt x="4221148" y="576214"/>
                  <a:pt x="4223472" y="573885"/>
                </a:cubicBezTo>
                <a:cubicBezTo>
                  <a:pt x="4225800" y="571556"/>
                  <a:pt x="4211609" y="565928"/>
                  <a:pt x="4213936" y="563985"/>
                </a:cubicBezTo>
                <a:cubicBezTo>
                  <a:pt x="4216261" y="562045"/>
                  <a:pt x="4226728" y="556221"/>
                  <a:pt x="4232078" y="555251"/>
                </a:cubicBezTo>
                <a:cubicBezTo>
                  <a:pt x="4237428" y="554281"/>
                  <a:pt x="4245802" y="563209"/>
                  <a:pt x="4242778" y="564375"/>
                </a:cubicBezTo>
                <a:cubicBezTo>
                  <a:pt x="4239753" y="565734"/>
                  <a:pt x="4236034" y="573498"/>
                  <a:pt x="4245571" y="576604"/>
                </a:cubicBezTo>
                <a:cubicBezTo>
                  <a:pt x="4254875" y="579903"/>
                  <a:pt x="4282088" y="586697"/>
                  <a:pt x="4286041" y="584755"/>
                </a:cubicBezTo>
                <a:cubicBezTo>
                  <a:pt x="4289994" y="582815"/>
                  <a:pt x="4302324" y="572332"/>
                  <a:pt x="4301395" y="561656"/>
                </a:cubicBezTo>
                <a:lnTo>
                  <a:pt x="4281621" y="565928"/>
                </a:lnTo>
                <a:lnTo>
                  <a:pt x="4269062" y="568644"/>
                </a:lnTo>
                <a:cubicBezTo>
                  <a:pt x="4262318" y="564762"/>
                  <a:pt x="4259990" y="557193"/>
                  <a:pt x="4263945" y="552146"/>
                </a:cubicBezTo>
                <a:lnTo>
                  <a:pt x="4274180" y="556804"/>
                </a:lnTo>
                <a:cubicBezTo>
                  <a:pt x="4286041" y="562239"/>
                  <a:pt x="4299301" y="560493"/>
                  <a:pt x="4312092" y="557970"/>
                </a:cubicBezTo>
                <a:lnTo>
                  <a:pt x="4323725" y="555641"/>
                </a:lnTo>
                <a:cubicBezTo>
                  <a:pt x="4327909" y="560299"/>
                  <a:pt x="4331631" y="566898"/>
                  <a:pt x="4331862" y="570003"/>
                </a:cubicBezTo>
                <a:lnTo>
                  <a:pt x="4333959" y="571945"/>
                </a:lnTo>
                <a:cubicBezTo>
                  <a:pt x="4338377" y="575827"/>
                  <a:pt x="4343726" y="580290"/>
                  <a:pt x="4351169" y="574079"/>
                </a:cubicBezTo>
                <a:cubicBezTo>
                  <a:pt x="4355821" y="570003"/>
                  <a:pt x="4360241" y="567480"/>
                  <a:pt x="4367684" y="572332"/>
                </a:cubicBezTo>
                <a:cubicBezTo>
                  <a:pt x="4368614" y="572915"/>
                  <a:pt x="4379081" y="569420"/>
                  <a:pt x="4379313" y="567480"/>
                </a:cubicBezTo>
                <a:lnTo>
                  <a:pt x="4379780" y="557387"/>
                </a:lnTo>
                <a:cubicBezTo>
                  <a:pt x="4390713" y="558163"/>
                  <a:pt x="4396993" y="555641"/>
                  <a:pt x="4393736" y="551952"/>
                </a:cubicBezTo>
                <a:lnTo>
                  <a:pt x="4395130" y="550399"/>
                </a:lnTo>
                <a:lnTo>
                  <a:pt x="4398388" y="546905"/>
                </a:lnTo>
                <a:cubicBezTo>
                  <a:pt x="4402575" y="544673"/>
                  <a:pt x="4406355" y="543703"/>
                  <a:pt x="4409058" y="543945"/>
                </a:cubicBezTo>
                <a:close/>
                <a:moveTo>
                  <a:pt x="2216598" y="543412"/>
                </a:moveTo>
                <a:lnTo>
                  <a:pt x="2219412" y="547970"/>
                </a:lnTo>
                <a:lnTo>
                  <a:pt x="2218694" y="547681"/>
                </a:lnTo>
                <a:close/>
                <a:moveTo>
                  <a:pt x="2327782" y="539723"/>
                </a:moveTo>
                <a:lnTo>
                  <a:pt x="2323130" y="553505"/>
                </a:lnTo>
                <a:cubicBezTo>
                  <a:pt x="2322664" y="554864"/>
                  <a:pt x="2312896" y="556417"/>
                  <a:pt x="2309406" y="555251"/>
                </a:cubicBezTo>
                <a:cubicBezTo>
                  <a:pt x="2304754" y="553505"/>
                  <a:pt x="2302662" y="549040"/>
                  <a:pt x="2298474" y="546324"/>
                </a:cubicBezTo>
                <a:lnTo>
                  <a:pt x="2296149" y="544771"/>
                </a:lnTo>
                <a:cubicBezTo>
                  <a:pt x="2292427" y="543799"/>
                  <a:pt x="2287543" y="545547"/>
                  <a:pt x="2285216" y="548457"/>
                </a:cubicBezTo>
                <a:lnTo>
                  <a:pt x="2286378" y="550399"/>
                </a:lnTo>
                <a:cubicBezTo>
                  <a:pt x="2288474" y="554088"/>
                  <a:pt x="2293590" y="556804"/>
                  <a:pt x="2295682" y="560493"/>
                </a:cubicBezTo>
                <a:lnTo>
                  <a:pt x="2296847" y="562433"/>
                </a:lnTo>
                <a:cubicBezTo>
                  <a:pt x="2295450" y="563985"/>
                  <a:pt x="2299404" y="564181"/>
                  <a:pt x="2305221" y="562822"/>
                </a:cubicBezTo>
                <a:cubicBezTo>
                  <a:pt x="2311499" y="561269"/>
                  <a:pt x="2338481" y="558357"/>
                  <a:pt x="2343133" y="553892"/>
                </a:cubicBezTo>
                <a:cubicBezTo>
                  <a:pt x="2347785" y="549429"/>
                  <a:pt x="2340808" y="543022"/>
                  <a:pt x="2327782" y="539723"/>
                </a:cubicBezTo>
                <a:close/>
                <a:moveTo>
                  <a:pt x="2875090" y="539528"/>
                </a:moveTo>
                <a:cubicBezTo>
                  <a:pt x="2881136" y="539528"/>
                  <a:pt x="2892768" y="542633"/>
                  <a:pt x="2888348" y="546515"/>
                </a:cubicBezTo>
                <a:lnTo>
                  <a:pt x="2896487" y="549427"/>
                </a:lnTo>
                <a:cubicBezTo>
                  <a:pt x="2902768" y="551757"/>
                  <a:pt x="2902768" y="555832"/>
                  <a:pt x="2903234" y="560297"/>
                </a:cubicBezTo>
                <a:cubicBezTo>
                  <a:pt x="2904396" y="569807"/>
                  <a:pt x="2910677" y="557774"/>
                  <a:pt x="2914399" y="561267"/>
                </a:cubicBezTo>
                <a:lnTo>
                  <a:pt x="2917886" y="564566"/>
                </a:lnTo>
                <a:cubicBezTo>
                  <a:pt x="2923935" y="568255"/>
                  <a:pt x="2930448" y="569420"/>
                  <a:pt x="2932308" y="567285"/>
                </a:cubicBezTo>
                <a:cubicBezTo>
                  <a:pt x="2933937" y="564760"/>
                  <a:pt x="2944636" y="571360"/>
                  <a:pt x="2938821" y="573300"/>
                </a:cubicBezTo>
                <a:cubicBezTo>
                  <a:pt x="2933007" y="575242"/>
                  <a:pt x="2924865" y="575632"/>
                  <a:pt x="2920680" y="574272"/>
                </a:cubicBezTo>
                <a:cubicBezTo>
                  <a:pt x="2916492" y="572913"/>
                  <a:pt x="2902768" y="570390"/>
                  <a:pt x="2900907" y="572720"/>
                </a:cubicBezTo>
                <a:cubicBezTo>
                  <a:pt x="2899046" y="574853"/>
                  <a:pt x="2894162" y="578348"/>
                  <a:pt x="2895324" y="575242"/>
                </a:cubicBezTo>
                <a:cubicBezTo>
                  <a:pt x="2896487" y="571943"/>
                  <a:pt x="2879276" y="563403"/>
                  <a:pt x="2873227" y="557385"/>
                </a:cubicBezTo>
                <a:lnTo>
                  <a:pt x="2868809" y="551563"/>
                </a:lnTo>
                <a:lnTo>
                  <a:pt x="2866250" y="548262"/>
                </a:lnTo>
                <a:cubicBezTo>
                  <a:pt x="2865088" y="543410"/>
                  <a:pt x="2869041" y="539528"/>
                  <a:pt x="2875090" y="539528"/>
                </a:cubicBezTo>
                <a:close/>
                <a:moveTo>
                  <a:pt x="3587313" y="538947"/>
                </a:moveTo>
                <a:cubicBezTo>
                  <a:pt x="3581730" y="538947"/>
                  <a:pt x="3578009" y="540113"/>
                  <a:pt x="3578704" y="541665"/>
                </a:cubicBezTo>
                <a:lnTo>
                  <a:pt x="3579635" y="542442"/>
                </a:lnTo>
                <a:cubicBezTo>
                  <a:pt x="3584986" y="546711"/>
                  <a:pt x="3590336" y="554669"/>
                  <a:pt x="3595452" y="554669"/>
                </a:cubicBezTo>
                <a:lnTo>
                  <a:pt x="3608014" y="554669"/>
                </a:lnTo>
                <a:cubicBezTo>
                  <a:pt x="3608478" y="546128"/>
                  <a:pt x="3592660" y="538947"/>
                  <a:pt x="3587313" y="538947"/>
                </a:cubicBezTo>
                <a:close/>
                <a:moveTo>
                  <a:pt x="2815544" y="538558"/>
                </a:moveTo>
                <a:cubicBezTo>
                  <a:pt x="2819498" y="537781"/>
                  <a:pt x="2834384" y="539917"/>
                  <a:pt x="2837410" y="545741"/>
                </a:cubicBezTo>
                <a:lnTo>
                  <a:pt x="2839967" y="551563"/>
                </a:lnTo>
                <a:cubicBezTo>
                  <a:pt x="2840433" y="552533"/>
                  <a:pt x="2838338" y="554669"/>
                  <a:pt x="2837410" y="554862"/>
                </a:cubicBezTo>
                <a:cubicBezTo>
                  <a:pt x="2834619" y="555058"/>
                  <a:pt x="2829732" y="554862"/>
                  <a:pt x="2829268" y="554086"/>
                </a:cubicBezTo>
                <a:lnTo>
                  <a:pt x="2825779" y="547294"/>
                </a:lnTo>
                <a:cubicBezTo>
                  <a:pt x="2816243" y="543412"/>
                  <a:pt x="2811591" y="539530"/>
                  <a:pt x="2815544" y="538558"/>
                </a:cubicBezTo>
                <a:close/>
                <a:moveTo>
                  <a:pt x="736507" y="537733"/>
                </a:moveTo>
                <a:cubicBezTo>
                  <a:pt x="740054" y="537830"/>
                  <a:pt x="743195" y="538364"/>
                  <a:pt x="743311" y="539723"/>
                </a:cubicBezTo>
                <a:cubicBezTo>
                  <a:pt x="743543" y="542246"/>
                  <a:pt x="751452" y="550204"/>
                  <a:pt x="759592" y="549427"/>
                </a:cubicBezTo>
                <a:cubicBezTo>
                  <a:pt x="767733" y="548651"/>
                  <a:pt x="773316" y="559521"/>
                  <a:pt x="770292" y="556221"/>
                </a:cubicBezTo>
                <a:cubicBezTo>
                  <a:pt x="767269" y="552922"/>
                  <a:pt x="748427" y="558357"/>
                  <a:pt x="740752" y="557581"/>
                </a:cubicBezTo>
                <a:lnTo>
                  <a:pt x="737030" y="551369"/>
                </a:lnTo>
                <a:lnTo>
                  <a:pt x="734239" y="546515"/>
                </a:lnTo>
                <a:cubicBezTo>
                  <a:pt x="726796" y="542829"/>
                  <a:pt x="723772" y="539141"/>
                  <a:pt x="727262" y="538364"/>
                </a:cubicBezTo>
                <a:cubicBezTo>
                  <a:pt x="729006" y="537976"/>
                  <a:pt x="732960" y="537636"/>
                  <a:pt x="736507" y="537733"/>
                </a:cubicBezTo>
                <a:close/>
                <a:moveTo>
                  <a:pt x="2552009" y="535841"/>
                </a:moveTo>
                <a:cubicBezTo>
                  <a:pt x="2548056" y="537007"/>
                  <a:pt x="2545728" y="548264"/>
                  <a:pt x="2548752" y="551563"/>
                </a:cubicBezTo>
                <a:cubicBezTo>
                  <a:pt x="2551777" y="554864"/>
                  <a:pt x="2557125" y="551563"/>
                  <a:pt x="2560847" y="544575"/>
                </a:cubicBezTo>
                <a:lnTo>
                  <a:pt x="2562942" y="538947"/>
                </a:lnTo>
                <a:lnTo>
                  <a:pt x="2563406" y="537588"/>
                </a:lnTo>
                <a:cubicBezTo>
                  <a:pt x="2561313" y="535258"/>
                  <a:pt x="2556195" y="534482"/>
                  <a:pt x="2552009" y="535841"/>
                </a:cubicBezTo>
                <a:close/>
                <a:moveTo>
                  <a:pt x="491170" y="534289"/>
                </a:moveTo>
                <a:lnTo>
                  <a:pt x="496056" y="535258"/>
                </a:lnTo>
                <a:cubicBezTo>
                  <a:pt x="498847" y="535841"/>
                  <a:pt x="509082" y="538753"/>
                  <a:pt x="500010" y="543995"/>
                </a:cubicBezTo>
                <a:cubicBezTo>
                  <a:pt x="498613" y="544965"/>
                  <a:pt x="500940" y="550787"/>
                  <a:pt x="501407" y="550787"/>
                </a:cubicBezTo>
                <a:cubicBezTo>
                  <a:pt x="512569" y="550204"/>
                  <a:pt x="518850" y="561463"/>
                  <a:pt x="532110" y="556611"/>
                </a:cubicBezTo>
                <a:cubicBezTo>
                  <a:pt x="533504" y="556028"/>
                  <a:pt x="540715" y="560103"/>
                  <a:pt x="540249" y="560493"/>
                </a:cubicBezTo>
                <a:cubicBezTo>
                  <a:pt x="533736" y="569614"/>
                  <a:pt x="547692" y="574855"/>
                  <a:pt x="548623" y="582426"/>
                </a:cubicBezTo>
                <a:cubicBezTo>
                  <a:pt x="549089" y="585918"/>
                  <a:pt x="547228" y="591936"/>
                  <a:pt x="542110" y="589220"/>
                </a:cubicBezTo>
                <a:cubicBezTo>
                  <a:pt x="531177" y="583202"/>
                  <a:pt x="519780" y="595237"/>
                  <a:pt x="510244" y="587471"/>
                </a:cubicBezTo>
                <a:cubicBezTo>
                  <a:pt x="509546" y="586890"/>
                  <a:pt x="504198" y="588250"/>
                  <a:pt x="501639" y="589607"/>
                </a:cubicBezTo>
                <a:lnTo>
                  <a:pt x="489309" y="595624"/>
                </a:lnTo>
                <a:cubicBezTo>
                  <a:pt x="483495" y="588831"/>
                  <a:pt x="487216" y="580290"/>
                  <a:pt x="497219" y="576604"/>
                </a:cubicBezTo>
                <a:lnTo>
                  <a:pt x="501639" y="578350"/>
                </a:lnTo>
                <a:lnTo>
                  <a:pt x="510943" y="582232"/>
                </a:lnTo>
                <a:cubicBezTo>
                  <a:pt x="521873" y="581262"/>
                  <a:pt x="528154" y="576991"/>
                  <a:pt x="524899" y="572915"/>
                </a:cubicBezTo>
                <a:lnTo>
                  <a:pt x="522107" y="569810"/>
                </a:lnTo>
                <a:cubicBezTo>
                  <a:pt x="519316" y="566704"/>
                  <a:pt x="510476" y="570003"/>
                  <a:pt x="509546" y="562822"/>
                </a:cubicBezTo>
                <a:cubicBezTo>
                  <a:pt x="508850" y="558163"/>
                  <a:pt x="503963" y="558357"/>
                  <a:pt x="497917" y="563405"/>
                </a:cubicBezTo>
                <a:cubicBezTo>
                  <a:pt x="491170" y="568840"/>
                  <a:pt x="488381" y="570392"/>
                  <a:pt x="476750" y="568644"/>
                </a:cubicBezTo>
                <a:lnTo>
                  <a:pt x="464191" y="566508"/>
                </a:lnTo>
                <a:cubicBezTo>
                  <a:pt x="456049" y="572139"/>
                  <a:pt x="448139" y="574855"/>
                  <a:pt x="446511" y="572526"/>
                </a:cubicBezTo>
                <a:cubicBezTo>
                  <a:pt x="444884" y="570197"/>
                  <a:pt x="442789" y="563985"/>
                  <a:pt x="445116" y="563985"/>
                </a:cubicBezTo>
                <a:lnTo>
                  <a:pt x="446745" y="561656"/>
                </a:lnTo>
                <a:lnTo>
                  <a:pt x="449768" y="558746"/>
                </a:lnTo>
                <a:cubicBezTo>
                  <a:pt x="448838" y="553505"/>
                  <a:pt x="454420" y="554088"/>
                  <a:pt x="462095" y="560103"/>
                </a:cubicBezTo>
                <a:lnTo>
                  <a:pt x="466747" y="551563"/>
                </a:lnTo>
                <a:lnTo>
                  <a:pt x="469771" y="545935"/>
                </a:lnTo>
                <a:cubicBezTo>
                  <a:pt x="475121" y="540693"/>
                  <a:pt x="484891" y="535454"/>
                  <a:pt x="491170" y="534289"/>
                </a:cubicBezTo>
                <a:close/>
                <a:moveTo>
                  <a:pt x="1616954" y="530794"/>
                </a:moveTo>
                <a:lnTo>
                  <a:pt x="1621606" y="534482"/>
                </a:lnTo>
                <a:lnTo>
                  <a:pt x="1630212" y="541276"/>
                </a:lnTo>
                <a:cubicBezTo>
                  <a:pt x="1637191" y="537781"/>
                  <a:pt x="1641376" y="537201"/>
                  <a:pt x="1639750" y="540111"/>
                </a:cubicBezTo>
                <a:lnTo>
                  <a:pt x="1637889" y="542635"/>
                </a:lnTo>
                <a:cubicBezTo>
                  <a:pt x="1636724" y="544188"/>
                  <a:pt x="1635098" y="545935"/>
                  <a:pt x="1633003" y="546711"/>
                </a:cubicBezTo>
                <a:cubicBezTo>
                  <a:pt x="1631840" y="547294"/>
                  <a:pt x="1629049" y="546711"/>
                  <a:pt x="1627420" y="546128"/>
                </a:cubicBezTo>
                <a:cubicBezTo>
                  <a:pt x="1618815" y="543216"/>
                  <a:pt x="1609977" y="540500"/>
                  <a:pt x="1601836" y="537201"/>
                </a:cubicBezTo>
                <a:lnTo>
                  <a:pt x="1598578" y="535841"/>
                </a:lnTo>
                <a:cubicBezTo>
                  <a:pt x="1594856" y="532153"/>
                  <a:pt x="1603230" y="529824"/>
                  <a:pt x="1616954" y="530794"/>
                </a:cubicBezTo>
                <a:close/>
                <a:moveTo>
                  <a:pt x="3142115" y="529630"/>
                </a:moveTo>
                <a:lnTo>
                  <a:pt x="3148161" y="532346"/>
                </a:lnTo>
                <a:lnTo>
                  <a:pt x="3153746" y="534869"/>
                </a:lnTo>
                <a:cubicBezTo>
                  <a:pt x="3157001" y="540500"/>
                  <a:pt x="3158398" y="546711"/>
                  <a:pt x="3157001" y="548457"/>
                </a:cubicBezTo>
                <a:cubicBezTo>
                  <a:pt x="3155604" y="550204"/>
                  <a:pt x="3146535" y="554086"/>
                  <a:pt x="3140952" y="551369"/>
                </a:cubicBezTo>
                <a:cubicBezTo>
                  <a:pt x="3135370" y="548651"/>
                  <a:pt x="3119553" y="544575"/>
                  <a:pt x="3120716" y="541470"/>
                </a:cubicBezTo>
                <a:cubicBezTo>
                  <a:pt x="3121878" y="538364"/>
                  <a:pt x="3133043" y="529434"/>
                  <a:pt x="3142115" y="529630"/>
                </a:cubicBezTo>
                <a:close/>
                <a:moveTo>
                  <a:pt x="3414954" y="528854"/>
                </a:moveTo>
                <a:cubicBezTo>
                  <a:pt x="3407047" y="530600"/>
                  <a:pt x="3403326" y="533319"/>
                  <a:pt x="3406581" y="534678"/>
                </a:cubicBezTo>
                <a:cubicBezTo>
                  <a:pt x="3409838" y="536035"/>
                  <a:pt x="3409372" y="544965"/>
                  <a:pt x="3391694" y="548653"/>
                </a:cubicBezTo>
                <a:lnTo>
                  <a:pt x="3377738" y="550982"/>
                </a:lnTo>
                <a:lnTo>
                  <a:pt x="3376112" y="551176"/>
                </a:lnTo>
                <a:cubicBezTo>
                  <a:pt x="3374715" y="549429"/>
                  <a:pt x="3358898" y="557581"/>
                  <a:pt x="3353316" y="561463"/>
                </a:cubicBezTo>
                <a:cubicBezTo>
                  <a:pt x="3347734" y="565345"/>
                  <a:pt x="3347270" y="568257"/>
                  <a:pt x="3352386" y="568257"/>
                </a:cubicBezTo>
                <a:lnTo>
                  <a:pt x="3354713" y="566898"/>
                </a:lnTo>
                <a:lnTo>
                  <a:pt x="3359130" y="564568"/>
                </a:lnTo>
                <a:cubicBezTo>
                  <a:pt x="3363782" y="565151"/>
                  <a:pt x="3370530" y="566121"/>
                  <a:pt x="3374017" y="566510"/>
                </a:cubicBezTo>
                <a:cubicBezTo>
                  <a:pt x="3377506" y="566898"/>
                  <a:pt x="3390532" y="559133"/>
                  <a:pt x="3397277" y="553505"/>
                </a:cubicBezTo>
                <a:lnTo>
                  <a:pt x="3410537" y="560686"/>
                </a:lnTo>
                <a:lnTo>
                  <a:pt x="3417978" y="564762"/>
                </a:lnTo>
                <a:cubicBezTo>
                  <a:pt x="3425423" y="563209"/>
                  <a:pt x="3427284" y="554669"/>
                  <a:pt x="3421934" y="545547"/>
                </a:cubicBezTo>
                <a:lnTo>
                  <a:pt x="3426818" y="540693"/>
                </a:lnTo>
                <a:cubicBezTo>
                  <a:pt x="3434493" y="533125"/>
                  <a:pt x="3424957" y="531183"/>
                  <a:pt x="3421467" y="530406"/>
                </a:cubicBezTo>
                <a:close/>
                <a:moveTo>
                  <a:pt x="592351" y="528854"/>
                </a:moveTo>
                <a:cubicBezTo>
                  <a:pt x="598864" y="530213"/>
                  <a:pt x="603284" y="534482"/>
                  <a:pt x="602122" y="538171"/>
                </a:cubicBezTo>
                <a:lnTo>
                  <a:pt x="601890" y="538171"/>
                </a:lnTo>
                <a:lnTo>
                  <a:pt x="588864" y="536811"/>
                </a:lnTo>
                <a:cubicBezTo>
                  <a:pt x="586537" y="543605"/>
                  <a:pt x="589795" y="551176"/>
                  <a:pt x="596307" y="553505"/>
                </a:cubicBezTo>
                <a:lnTo>
                  <a:pt x="600959" y="555639"/>
                </a:lnTo>
                <a:cubicBezTo>
                  <a:pt x="603052" y="556611"/>
                  <a:pt x="605843" y="559521"/>
                  <a:pt x="605145" y="560103"/>
                </a:cubicBezTo>
                <a:lnTo>
                  <a:pt x="593980" y="570973"/>
                </a:lnTo>
                <a:cubicBezTo>
                  <a:pt x="608635" y="573109"/>
                  <a:pt x="608403" y="575827"/>
                  <a:pt x="593516" y="576991"/>
                </a:cubicBezTo>
                <a:lnTo>
                  <a:pt x="583282" y="584366"/>
                </a:lnTo>
                <a:lnTo>
                  <a:pt x="574908" y="590577"/>
                </a:lnTo>
                <a:cubicBezTo>
                  <a:pt x="571651" y="582619"/>
                  <a:pt x="567231" y="578933"/>
                  <a:pt x="565370" y="582232"/>
                </a:cubicBezTo>
                <a:cubicBezTo>
                  <a:pt x="563277" y="585531"/>
                  <a:pt x="559787" y="584561"/>
                  <a:pt x="561648" y="573109"/>
                </a:cubicBezTo>
                <a:lnTo>
                  <a:pt x="562115" y="562433"/>
                </a:lnTo>
                <a:lnTo>
                  <a:pt x="562115" y="561073"/>
                </a:lnTo>
                <a:cubicBezTo>
                  <a:pt x="571187" y="559521"/>
                  <a:pt x="574674" y="554086"/>
                  <a:pt x="570022" y="549040"/>
                </a:cubicBezTo>
                <a:lnTo>
                  <a:pt x="576303" y="543216"/>
                </a:lnTo>
                <a:cubicBezTo>
                  <a:pt x="580955" y="538947"/>
                  <a:pt x="584444" y="533706"/>
                  <a:pt x="590027" y="530213"/>
                </a:cubicBezTo>
                <a:close/>
                <a:moveTo>
                  <a:pt x="426042" y="528271"/>
                </a:moveTo>
                <a:cubicBezTo>
                  <a:pt x="430230" y="529047"/>
                  <a:pt x="440230" y="533123"/>
                  <a:pt x="436508" y="534676"/>
                </a:cubicBezTo>
                <a:cubicBezTo>
                  <a:pt x="432787" y="536424"/>
                  <a:pt x="428135" y="541663"/>
                  <a:pt x="432323" y="543605"/>
                </a:cubicBezTo>
                <a:cubicBezTo>
                  <a:pt x="436508" y="545545"/>
                  <a:pt x="443719" y="551563"/>
                  <a:pt x="438369" y="552339"/>
                </a:cubicBezTo>
                <a:lnTo>
                  <a:pt x="436044" y="550980"/>
                </a:lnTo>
                <a:cubicBezTo>
                  <a:pt x="416506" y="539917"/>
                  <a:pt x="406039" y="554086"/>
                  <a:pt x="391849" y="557774"/>
                </a:cubicBezTo>
                <a:lnTo>
                  <a:pt x="390455" y="558163"/>
                </a:lnTo>
                <a:cubicBezTo>
                  <a:pt x="390918" y="561463"/>
                  <a:pt x="388362" y="562433"/>
                  <a:pt x="384640" y="560297"/>
                </a:cubicBezTo>
                <a:cubicBezTo>
                  <a:pt x="380919" y="558163"/>
                  <a:pt x="374171" y="546905"/>
                  <a:pt x="383710" y="542829"/>
                </a:cubicBezTo>
                <a:lnTo>
                  <a:pt x="396967" y="545935"/>
                </a:lnTo>
                <a:cubicBezTo>
                  <a:pt x="405805" y="548070"/>
                  <a:pt x="415343" y="539530"/>
                  <a:pt x="416738" y="531183"/>
                </a:cubicBezTo>
                <a:lnTo>
                  <a:pt x="416970" y="529241"/>
                </a:lnTo>
                <a:cubicBezTo>
                  <a:pt x="417668" y="527884"/>
                  <a:pt x="421622" y="527494"/>
                  <a:pt x="426042" y="528271"/>
                </a:cubicBezTo>
                <a:close/>
                <a:moveTo>
                  <a:pt x="762617" y="527882"/>
                </a:moveTo>
                <a:cubicBezTo>
                  <a:pt x="763081" y="527494"/>
                  <a:pt x="773084" y="530794"/>
                  <a:pt x="783782" y="536228"/>
                </a:cubicBezTo>
                <a:lnTo>
                  <a:pt x="794483" y="537588"/>
                </a:lnTo>
                <a:lnTo>
                  <a:pt x="805181" y="539141"/>
                </a:lnTo>
                <a:cubicBezTo>
                  <a:pt x="818905" y="536811"/>
                  <a:pt x="830768" y="535839"/>
                  <a:pt x="831232" y="536811"/>
                </a:cubicBezTo>
                <a:cubicBezTo>
                  <a:pt x="831699" y="537975"/>
                  <a:pt x="837281" y="540693"/>
                  <a:pt x="841701" y="539141"/>
                </a:cubicBezTo>
                <a:lnTo>
                  <a:pt x="845887" y="538558"/>
                </a:lnTo>
                <a:cubicBezTo>
                  <a:pt x="847284" y="538364"/>
                  <a:pt x="851005" y="542051"/>
                  <a:pt x="851005" y="542051"/>
                </a:cubicBezTo>
                <a:lnTo>
                  <a:pt x="845423" y="546128"/>
                </a:lnTo>
                <a:cubicBezTo>
                  <a:pt x="838910" y="550591"/>
                  <a:pt x="830302" y="554862"/>
                  <a:pt x="825884" y="556026"/>
                </a:cubicBezTo>
                <a:cubicBezTo>
                  <a:pt x="821464" y="556998"/>
                  <a:pt x="807740" y="557385"/>
                  <a:pt x="809137" y="554473"/>
                </a:cubicBezTo>
                <a:cubicBezTo>
                  <a:pt x="810532" y="551757"/>
                  <a:pt x="811694" y="543216"/>
                  <a:pt x="808439" y="543022"/>
                </a:cubicBezTo>
                <a:cubicBezTo>
                  <a:pt x="805181" y="542827"/>
                  <a:pt x="795645" y="544186"/>
                  <a:pt x="795181" y="546709"/>
                </a:cubicBezTo>
                <a:cubicBezTo>
                  <a:pt x="794715" y="549038"/>
                  <a:pt x="788202" y="552533"/>
                  <a:pt x="782388" y="547098"/>
                </a:cubicBezTo>
                <a:cubicBezTo>
                  <a:pt x="776573" y="541857"/>
                  <a:pt x="762151" y="528271"/>
                  <a:pt x="762617" y="527882"/>
                </a:cubicBezTo>
                <a:close/>
                <a:moveTo>
                  <a:pt x="4707979" y="527494"/>
                </a:moveTo>
                <a:cubicBezTo>
                  <a:pt x="4717283" y="526524"/>
                  <a:pt x="4734961" y="528854"/>
                  <a:pt x="4747520" y="532542"/>
                </a:cubicBezTo>
                <a:lnTo>
                  <a:pt x="4758688" y="536035"/>
                </a:lnTo>
                <a:cubicBezTo>
                  <a:pt x="4759619" y="536231"/>
                  <a:pt x="4760315" y="539141"/>
                  <a:pt x="4759383" y="539723"/>
                </a:cubicBezTo>
                <a:cubicBezTo>
                  <a:pt x="4757754" y="541083"/>
                  <a:pt x="4755198" y="542246"/>
                  <a:pt x="4752638" y="542635"/>
                </a:cubicBezTo>
                <a:lnTo>
                  <a:pt x="4742172" y="544575"/>
                </a:lnTo>
                <a:cubicBezTo>
                  <a:pt x="4733798" y="540306"/>
                  <a:pt x="4728216" y="537977"/>
                  <a:pt x="4729378" y="539530"/>
                </a:cubicBezTo>
                <a:cubicBezTo>
                  <a:pt x="4730540" y="541083"/>
                  <a:pt x="4730309" y="545935"/>
                  <a:pt x="4724726" y="545935"/>
                </a:cubicBezTo>
                <a:cubicBezTo>
                  <a:pt x="4719376" y="545935"/>
                  <a:pt x="4706816" y="542829"/>
                  <a:pt x="4709374" y="539141"/>
                </a:cubicBezTo>
                <a:lnTo>
                  <a:pt x="4708910" y="535841"/>
                </a:lnTo>
                <a:close/>
                <a:moveTo>
                  <a:pt x="4667042" y="527494"/>
                </a:moveTo>
                <a:lnTo>
                  <a:pt x="4674716" y="530019"/>
                </a:lnTo>
                <a:cubicBezTo>
                  <a:pt x="4679137" y="531572"/>
                  <a:pt x="4684719" y="537007"/>
                  <a:pt x="4683555" y="539723"/>
                </a:cubicBezTo>
                <a:cubicBezTo>
                  <a:pt x="4681928" y="543995"/>
                  <a:pt x="4676112" y="547681"/>
                  <a:pt x="4667042" y="547100"/>
                </a:cubicBezTo>
                <a:cubicBezTo>
                  <a:pt x="4659830" y="546711"/>
                  <a:pt x="4660062" y="544188"/>
                  <a:pt x="4658668" y="540500"/>
                </a:cubicBezTo>
                <a:lnTo>
                  <a:pt x="4656807" y="535648"/>
                </a:lnTo>
                <a:cubicBezTo>
                  <a:pt x="4651225" y="529824"/>
                  <a:pt x="4655877" y="526137"/>
                  <a:pt x="4667042" y="527494"/>
                </a:cubicBezTo>
                <a:close/>
                <a:moveTo>
                  <a:pt x="4625171" y="526524"/>
                </a:moveTo>
                <a:cubicBezTo>
                  <a:pt x="4629592" y="528854"/>
                  <a:pt x="4636336" y="531183"/>
                  <a:pt x="4633313" y="536424"/>
                </a:cubicBezTo>
                <a:cubicBezTo>
                  <a:pt x="4633080" y="536811"/>
                  <a:pt x="4628892" y="535454"/>
                  <a:pt x="4627032" y="535841"/>
                </a:cubicBezTo>
                <a:lnTo>
                  <a:pt x="4616566" y="538171"/>
                </a:lnTo>
                <a:cubicBezTo>
                  <a:pt x="4606099" y="541665"/>
                  <a:pt x="4587724" y="555445"/>
                  <a:pt x="4580978" y="555641"/>
                </a:cubicBezTo>
                <a:cubicBezTo>
                  <a:pt x="4574233" y="556028"/>
                  <a:pt x="4571208" y="557774"/>
                  <a:pt x="4574233" y="559523"/>
                </a:cubicBezTo>
                <a:cubicBezTo>
                  <a:pt x="4577256" y="561269"/>
                  <a:pt x="4598421" y="563985"/>
                  <a:pt x="4594468" y="567287"/>
                </a:cubicBezTo>
                <a:cubicBezTo>
                  <a:pt x="4590515" y="570779"/>
                  <a:pt x="4579581" y="576021"/>
                  <a:pt x="4579816" y="570586"/>
                </a:cubicBezTo>
                <a:lnTo>
                  <a:pt x="4568651" y="572526"/>
                </a:lnTo>
                <a:cubicBezTo>
                  <a:pt x="4558416" y="574274"/>
                  <a:pt x="4555625" y="566121"/>
                  <a:pt x="4548647" y="564375"/>
                </a:cubicBezTo>
                <a:lnTo>
                  <a:pt x="4542600" y="562822"/>
                </a:lnTo>
                <a:cubicBezTo>
                  <a:pt x="4533061" y="563405"/>
                  <a:pt x="4530968" y="555641"/>
                  <a:pt x="4537713" y="545352"/>
                </a:cubicBezTo>
                <a:lnTo>
                  <a:pt x="4553299" y="547487"/>
                </a:lnTo>
                <a:lnTo>
                  <a:pt x="4562834" y="548847"/>
                </a:lnTo>
                <a:cubicBezTo>
                  <a:pt x="4572138" y="547681"/>
                  <a:pt x="4584002" y="543605"/>
                  <a:pt x="4589120" y="539917"/>
                </a:cubicBezTo>
                <a:lnTo>
                  <a:pt x="4594237" y="536811"/>
                </a:lnTo>
                <a:cubicBezTo>
                  <a:pt x="4604238" y="530796"/>
                  <a:pt x="4603772" y="529047"/>
                  <a:pt x="4605632" y="530213"/>
                </a:cubicBezTo>
                <a:cubicBezTo>
                  <a:pt x="4611450" y="534095"/>
                  <a:pt x="4615171" y="535841"/>
                  <a:pt x="4615403" y="528077"/>
                </a:cubicBezTo>
                <a:cubicBezTo>
                  <a:pt x="4615403" y="527494"/>
                  <a:pt x="4623310" y="525554"/>
                  <a:pt x="4625171" y="526524"/>
                </a:cubicBezTo>
                <a:close/>
                <a:moveTo>
                  <a:pt x="1121923" y="526159"/>
                </a:moveTo>
                <a:cubicBezTo>
                  <a:pt x="1122562" y="525165"/>
                  <a:pt x="1123958" y="525262"/>
                  <a:pt x="1125935" y="526718"/>
                </a:cubicBezTo>
                <a:lnTo>
                  <a:pt x="1127332" y="529824"/>
                </a:lnTo>
                <a:lnTo>
                  <a:pt x="1128960" y="533123"/>
                </a:lnTo>
                <a:cubicBezTo>
                  <a:pt x="1128262" y="537975"/>
                  <a:pt x="1131285" y="542052"/>
                  <a:pt x="1135473" y="542440"/>
                </a:cubicBezTo>
                <a:cubicBezTo>
                  <a:pt x="1139659" y="542829"/>
                  <a:pt x="1150125" y="545739"/>
                  <a:pt x="1149195" y="548264"/>
                </a:cubicBezTo>
                <a:cubicBezTo>
                  <a:pt x="1148264" y="550980"/>
                  <a:pt x="1148032" y="559521"/>
                  <a:pt x="1152220" y="558162"/>
                </a:cubicBezTo>
                <a:lnTo>
                  <a:pt x="1153847" y="557192"/>
                </a:lnTo>
                <a:cubicBezTo>
                  <a:pt x="1159197" y="553892"/>
                  <a:pt x="1162455" y="556609"/>
                  <a:pt x="1167107" y="558551"/>
                </a:cubicBezTo>
                <a:lnTo>
                  <a:pt x="1174084" y="561267"/>
                </a:lnTo>
                <a:cubicBezTo>
                  <a:pt x="1177341" y="556415"/>
                  <a:pt x="1182689" y="556609"/>
                  <a:pt x="1186411" y="561850"/>
                </a:cubicBezTo>
                <a:cubicBezTo>
                  <a:pt x="1189900" y="566898"/>
                  <a:pt x="1212928" y="575825"/>
                  <a:pt x="1220836" y="574466"/>
                </a:cubicBezTo>
                <a:lnTo>
                  <a:pt x="1212462" y="568061"/>
                </a:lnTo>
                <a:lnTo>
                  <a:pt x="1210601" y="566702"/>
                </a:lnTo>
                <a:cubicBezTo>
                  <a:pt x="1211300" y="563596"/>
                  <a:pt x="1214091" y="561267"/>
                  <a:pt x="1217348" y="561463"/>
                </a:cubicBezTo>
                <a:cubicBezTo>
                  <a:pt x="1220372" y="561656"/>
                  <a:pt x="1227815" y="563792"/>
                  <a:pt x="1226884" y="565345"/>
                </a:cubicBezTo>
                <a:cubicBezTo>
                  <a:pt x="1225954" y="566898"/>
                  <a:pt x="1228047" y="571556"/>
                  <a:pt x="1235258" y="569614"/>
                </a:cubicBezTo>
                <a:lnTo>
                  <a:pt x="1241304" y="568838"/>
                </a:lnTo>
                <a:lnTo>
                  <a:pt x="1247121" y="568061"/>
                </a:lnTo>
                <a:cubicBezTo>
                  <a:pt x="1254098" y="567674"/>
                  <a:pt x="1250376" y="564568"/>
                  <a:pt x="1238980" y="561267"/>
                </a:cubicBezTo>
                <a:lnTo>
                  <a:pt x="1230374" y="556028"/>
                </a:lnTo>
                <a:cubicBezTo>
                  <a:pt x="1222696" y="551369"/>
                  <a:pt x="1222232" y="552146"/>
                  <a:pt x="1230606" y="547098"/>
                </a:cubicBezTo>
                <a:lnTo>
                  <a:pt x="1233861" y="545158"/>
                </a:lnTo>
                <a:cubicBezTo>
                  <a:pt x="1237119" y="540887"/>
                  <a:pt x="1239910" y="539917"/>
                  <a:pt x="1240374" y="543216"/>
                </a:cubicBezTo>
                <a:cubicBezTo>
                  <a:pt x="1240840" y="546515"/>
                  <a:pt x="1245724" y="554475"/>
                  <a:pt x="1249912" y="554862"/>
                </a:cubicBezTo>
                <a:cubicBezTo>
                  <a:pt x="1254330" y="555251"/>
                  <a:pt x="1267124" y="543216"/>
                  <a:pt x="1270845" y="544769"/>
                </a:cubicBezTo>
                <a:lnTo>
                  <a:pt x="1274103" y="546128"/>
                </a:lnTo>
                <a:cubicBezTo>
                  <a:pt x="1277824" y="547681"/>
                  <a:pt x="1283871" y="549040"/>
                  <a:pt x="1284801" y="551174"/>
                </a:cubicBezTo>
                <a:cubicBezTo>
                  <a:pt x="1287128" y="556415"/>
                  <a:pt x="1278520" y="554669"/>
                  <a:pt x="1275033" y="556415"/>
                </a:cubicBezTo>
                <a:cubicBezTo>
                  <a:pt x="1273172" y="557385"/>
                  <a:pt x="1272008" y="560491"/>
                  <a:pt x="1272938" y="561850"/>
                </a:cubicBezTo>
                <a:cubicBezTo>
                  <a:pt x="1273868" y="563209"/>
                  <a:pt x="1278520" y="564373"/>
                  <a:pt x="1280616" y="563985"/>
                </a:cubicBezTo>
                <a:lnTo>
                  <a:pt x="1291546" y="561463"/>
                </a:lnTo>
                <a:cubicBezTo>
                  <a:pt x="1304806" y="557774"/>
                  <a:pt x="1314806" y="556609"/>
                  <a:pt x="1313644" y="558938"/>
                </a:cubicBezTo>
                <a:cubicBezTo>
                  <a:pt x="1312481" y="561267"/>
                  <a:pt x="1319692" y="565538"/>
                  <a:pt x="1331788" y="564179"/>
                </a:cubicBezTo>
                <a:lnTo>
                  <a:pt x="1335973" y="555445"/>
                </a:lnTo>
                <a:cubicBezTo>
                  <a:pt x="1338532" y="549817"/>
                  <a:pt x="1349929" y="549234"/>
                  <a:pt x="1353883" y="554279"/>
                </a:cubicBezTo>
                <a:cubicBezTo>
                  <a:pt x="1358769" y="560491"/>
                  <a:pt x="1373656" y="563792"/>
                  <a:pt x="1367143" y="573690"/>
                </a:cubicBezTo>
                <a:lnTo>
                  <a:pt x="1365978" y="575438"/>
                </a:lnTo>
                <a:cubicBezTo>
                  <a:pt x="1366908" y="579707"/>
                  <a:pt x="1370398" y="581066"/>
                  <a:pt x="1373421" y="578154"/>
                </a:cubicBezTo>
                <a:cubicBezTo>
                  <a:pt x="1376447" y="575242"/>
                  <a:pt x="1386447" y="573496"/>
                  <a:pt x="1390168" y="578931"/>
                </a:cubicBezTo>
                <a:lnTo>
                  <a:pt x="1398542" y="574662"/>
                </a:lnTo>
                <a:lnTo>
                  <a:pt x="1404359" y="571749"/>
                </a:lnTo>
                <a:cubicBezTo>
                  <a:pt x="1412498" y="567674"/>
                  <a:pt x="1413895" y="564179"/>
                  <a:pt x="1407614" y="564179"/>
                </a:cubicBezTo>
                <a:cubicBezTo>
                  <a:pt x="1401333" y="564179"/>
                  <a:pt x="1396449" y="557385"/>
                  <a:pt x="1411104" y="548845"/>
                </a:cubicBezTo>
                <a:lnTo>
                  <a:pt x="1430176" y="549621"/>
                </a:lnTo>
                <a:cubicBezTo>
                  <a:pt x="1432271" y="549621"/>
                  <a:pt x="1434828" y="549234"/>
                  <a:pt x="1436688" y="548651"/>
                </a:cubicBezTo>
                <a:lnTo>
                  <a:pt x="1443668" y="546711"/>
                </a:lnTo>
                <a:cubicBezTo>
                  <a:pt x="1453436" y="543799"/>
                  <a:pt x="1455296" y="544575"/>
                  <a:pt x="1447621" y="548651"/>
                </a:cubicBezTo>
                <a:cubicBezTo>
                  <a:pt x="1439946" y="552727"/>
                  <a:pt x="1434132" y="568450"/>
                  <a:pt x="1439480" y="566898"/>
                </a:cubicBezTo>
                <a:lnTo>
                  <a:pt x="1443436" y="565538"/>
                </a:lnTo>
                <a:cubicBezTo>
                  <a:pt x="1452972" y="562433"/>
                  <a:pt x="1462044" y="557581"/>
                  <a:pt x="1472278" y="556415"/>
                </a:cubicBezTo>
                <a:lnTo>
                  <a:pt x="1477626" y="555639"/>
                </a:lnTo>
                <a:cubicBezTo>
                  <a:pt x="1485768" y="560297"/>
                  <a:pt x="1489956" y="558744"/>
                  <a:pt x="1486698" y="552146"/>
                </a:cubicBezTo>
                <a:lnTo>
                  <a:pt x="1476464" y="550787"/>
                </a:lnTo>
                <a:lnTo>
                  <a:pt x="1475533" y="550593"/>
                </a:lnTo>
                <a:cubicBezTo>
                  <a:pt x="1475533" y="546905"/>
                  <a:pt x="1478556" y="543216"/>
                  <a:pt x="1482278" y="542440"/>
                </a:cubicBezTo>
                <a:lnTo>
                  <a:pt x="1483675" y="543410"/>
                </a:lnTo>
                <a:lnTo>
                  <a:pt x="1490652" y="547487"/>
                </a:lnTo>
                <a:cubicBezTo>
                  <a:pt x="1496468" y="551563"/>
                  <a:pt x="1502747" y="551757"/>
                  <a:pt x="1505074" y="547875"/>
                </a:cubicBezTo>
                <a:cubicBezTo>
                  <a:pt x="1507167" y="543993"/>
                  <a:pt x="1522752" y="550593"/>
                  <a:pt x="1521123" y="554669"/>
                </a:cubicBezTo>
                <a:lnTo>
                  <a:pt x="1529264" y="555445"/>
                </a:lnTo>
                <a:cubicBezTo>
                  <a:pt x="1536009" y="556028"/>
                  <a:pt x="1545081" y="553699"/>
                  <a:pt x="1543220" y="562239"/>
                </a:cubicBezTo>
                <a:cubicBezTo>
                  <a:pt x="1541824" y="568450"/>
                  <a:pt x="1537406" y="572332"/>
                  <a:pt x="1527636" y="572526"/>
                </a:cubicBezTo>
                <a:cubicBezTo>
                  <a:pt x="1523450" y="572720"/>
                  <a:pt x="1518798" y="571749"/>
                  <a:pt x="1515308" y="572913"/>
                </a:cubicBezTo>
                <a:lnTo>
                  <a:pt x="1512981" y="573690"/>
                </a:lnTo>
                <a:cubicBezTo>
                  <a:pt x="1511120" y="577767"/>
                  <a:pt x="1525076" y="581260"/>
                  <a:pt x="1543684" y="581454"/>
                </a:cubicBezTo>
                <a:lnTo>
                  <a:pt x="1559037" y="580873"/>
                </a:lnTo>
                <a:cubicBezTo>
                  <a:pt x="1563457" y="580677"/>
                  <a:pt x="1568341" y="578544"/>
                  <a:pt x="1571831" y="576408"/>
                </a:cubicBezTo>
                <a:cubicBezTo>
                  <a:pt x="1577413" y="573109"/>
                  <a:pt x="1575086" y="569807"/>
                  <a:pt x="1567179" y="568255"/>
                </a:cubicBezTo>
                <a:cubicBezTo>
                  <a:pt x="1565318" y="567868"/>
                  <a:pt x="1562527" y="568644"/>
                  <a:pt x="1561130" y="568061"/>
                </a:cubicBezTo>
                <a:cubicBezTo>
                  <a:pt x="1559037" y="567091"/>
                  <a:pt x="1556246" y="565345"/>
                  <a:pt x="1556246" y="563985"/>
                </a:cubicBezTo>
                <a:cubicBezTo>
                  <a:pt x="1556246" y="562626"/>
                  <a:pt x="1559037" y="559910"/>
                  <a:pt x="1560666" y="559910"/>
                </a:cubicBezTo>
                <a:lnTo>
                  <a:pt x="1568805" y="559521"/>
                </a:lnTo>
                <a:cubicBezTo>
                  <a:pt x="1577413" y="559714"/>
                  <a:pt x="1586019" y="563596"/>
                  <a:pt x="1588112" y="568450"/>
                </a:cubicBezTo>
                <a:cubicBezTo>
                  <a:pt x="1589972" y="573302"/>
                  <a:pt x="1597648" y="584559"/>
                  <a:pt x="1599743" y="580677"/>
                </a:cubicBezTo>
                <a:lnTo>
                  <a:pt x="1600905" y="578348"/>
                </a:lnTo>
                <a:cubicBezTo>
                  <a:pt x="1602300" y="575632"/>
                  <a:pt x="1619281" y="571556"/>
                  <a:pt x="1624165" y="572526"/>
                </a:cubicBezTo>
                <a:lnTo>
                  <a:pt x="1629748" y="573885"/>
                </a:lnTo>
                <a:cubicBezTo>
                  <a:pt x="1635794" y="568450"/>
                  <a:pt x="1642773" y="565345"/>
                  <a:pt x="1645098" y="566898"/>
                </a:cubicBezTo>
                <a:cubicBezTo>
                  <a:pt x="1647425" y="568450"/>
                  <a:pt x="1657892" y="572137"/>
                  <a:pt x="1661381" y="570390"/>
                </a:cubicBezTo>
                <a:cubicBezTo>
                  <a:pt x="1664636" y="568838"/>
                  <a:pt x="1676732" y="564179"/>
                  <a:pt x="1675337" y="567091"/>
                </a:cubicBezTo>
                <a:cubicBezTo>
                  <a:pt x="1673708" y="569807"/>
                  <a:pt x="1673708" y="574662"/>
                  <a:pt x="1677430" y="573109"/>
                </a:cubicBezTo>
                <a:cubicBezTo>
                  <a:pt x="1681384" y="571556"/>
                  <a:pt x="1696504" y="571749"/>
                  <a:pt x="1699760" y="576214"/>
                </a:cubicBezTo>
                <a:cubicBezTo>
                  <a:pt x="1702783" y="580873"/>
                  <a:pt x="1712786" y="593295"/>
                  <a:pt x="1715344" y="593295"/>
                </a:cubicBezTo>
                <a:cubicBezTo>
                  <a:pt x="1717669" y="593295"/>
                  <a:pt x="1725579" y="590966"/>
                  <a:pt x="1725811" y="588248"/>
                </a:cubicBezTo>
                <a:cubicBezTo>
                  <a:pt x="1726043" y="585531"/>
                  <a:pt x="1729300" y="577572"/>
                  <a:pt x="1732790" y="576408"/>
                </a:cubicBezTo>
                <a:cubicBezTo>
                  <a:pt x="1736278" y="575242"/>
                  <a:pt x="1748140" y="573885"/>
                  <a:pt x="1750932" y="576408"/>
                </a:cubicBezTo>
                <a:cubicBezTo>
                  <a:pt x="1753491" y="578931"/>
                  <a:pt x="1759772" y="581454"/>
                  <a:pt x="1759772" y="577572"/>
                </a:cubicBezTo>
                <a:cubicBezTo>
                  <a:pt x="1759772" y="573690"/>
                  <a:pt x="1775122" y="578931"/>
                  <a:pt x="1777914" y="576991"/>
                </a:cubicBezTo>
                <a:cubicBezTo>
                  <a:pt x="1780704" y="575049"/>
                  <a:pt x="1788148" y="565538"/>
                  <a:pt x="1802336" y="568838"/>
                </a:cubicBezTo>
                <a:lnTo>
                  <a:pt x="1812106" y="573496"/>
                </a:lnTo>
                <a:cubicBezTo>
                  <a:pt x="1820014" y="577378"/>
                  <a:pt x="1823039" y="576019"/>
                  <a:pt x="1830248" y="572913"/>
                </a:cubicBezTo>
                <a:cubicBezTo>
                  <a:pt x="1842343" y="567478"/>
                  <a:pt x="1856067" y="563792"/>
                  <a:pt x="1869325" y="559714"/>
                </a:cubicBezTo>
                <a:cubicBezTo>
                  <a:pt x="1871186" y="559133"/>
                  <a:pt x="1876072" y="560491"/>
                  <a:pt x="1877002" y="561656"/>
                </a:cubicBezTo>
                <a:cubicBezTo>
                  <a:pt x="1877933" y="562820"/>
                  <a:pt x="1875838" y="567091"/>
                  <a:pt x="1875374" y="567091"/>
                </a:cubicBezTo>
                <a:cubicBezTo>
                  <a:pt x="1862580" y="565925"/>
                  <a:pt x="1855835" y="573302"/>
                  <a:pt x="1846299" y="576408"/>
                </a:cubicBezTo>
                <a:lnTo>
                  <a:pt x="1843042" y="577378"/>
                </a:lnTo>
                <a:cubicBezTo>
                  <a:pt x="1835830" y="576991"/>
                  <a:pt x="1833738" y="578154"/>
                  <a:pt x="1838158" y="580096"/>
                </a:cubicBezTo>
                <a:cubicBezTo>
                  <a:pt x="1842578" y="582036"/>
                  <a:pt x="1851882" y="591160"/>
                  <a:pt x="1846065" y="594652"/>
                </a:cubicBezTo>
                <a:cubicBezTo>
                  <a:pt x="1840250" y="598147"/>
                  <a:pt x="1817689" y="605911"/>
                  <a:pt x="1809547" y="605522"/>
                </a:cubicBezTo>
                <a:lnTo>
                  <a:pt x="1809547" y="608240"/>
                </a:lnTo>
                <a:cubicBezTo>
                  <a:pt x="1809779" y="615811"/>
                  <a:pt x="1798382" y="613482"/>
                  <a:pt x="1796290" y="617168"/>
                </a:cubicBezTo>
                <a:lnTo>
                  <a:pt x="1794660" y="619887"/>
                </a:lnTo>
                <a:cubicBezTo>
                  <a:pt x="1796290" y="623769"/>
                  <a:pt x="1802104" y="632892"/>
                  <a:pt x="1807686" y="640073"/>
                </a:cubicBezTo>
                <a:lnTo>
                  <a:pt x="1823271" y="636968"/>
                </a:lnTo>
                <a:cubicBezTo>
                  <a:pt x="1832109" y="635221"/>
                  <a:pt x="1839786" y="645895"/>
                  <a:pt x="1836529" y="653466"/>
                </a:cubicBezTo>
                <a:lnTo>
                  <a:pt x="1836529" y="653659"/>
                </a:lnTo>
                <a:cubicBezTo>
                  <a:pt x="1834900" y="653659"/>
                  <a:pt x="1832109" y="647644"/>
                  <a:pt x="1830016" y="640460"/>
                </a:cubicBezTo>
                <a:lnTo>
                  <a:pt x="1817921" y="648614"/>
                </a:lnTo>
                <a:cubicBezTo>
                  <a:pt x="1816990" y="649390"/>
                  <a:pt x="1808848" y="647254"/>
                  <a:pt x="1808848" y="646284"/>
                </a:cubicBezTo>
                <a:cubicBezTo>
                  <a:pt x="1808617" y="641626"/>
                  <a:pt x="1805594" y="639490"/>
                  <a:pt x="1799544" y="640849"/>
                </a:cubicBezTo>
                <a:cubicBezTo>
                  <a:pt x="1797452" y="641432"/>
                  <a:pt x="1796754" y="645314"/>
                  <a:pt x="1795823" y="647837"/>
                </a:cubicBezTo>
                <a:lnTo>
                  <a:pt x="1794892" y="649777"/>
                </a:lnTo>
                <a:cubicBezTo>
                  <a:pt x="1793498" y="653855"/>
                  <a:pt x="1791406" y="654242"/>
                  <a:pt x="1790475" y="650943"/>
                </a:cubicBezTo>
                <a:cubicBezTo>
                  <a:pt x="1789545" y="647644"/>
                  <a:pt x="1788380" y="643566"/>
                  <a:pt x="1789310" y="647644"/>
                </a:cubicBezTo>
                <a:cubicBezTo>
                  <a:pt x="1790240" y="651719"/>
                  <a:pt x="1773262" y="654825"/>
                  <a:pt x="1769308" y="651330"/>
                </a:cubicBezTo>
                <a:lnTo>
                  <a:pt x="1765586" y="648031"/>
                </a:lnTo>
                <a:cubicBezTo>
                  <a:pt x="1760702" y="643761"/>
                  <a:pt x="1756050" y="643761"/>
                  <a:pt x="1750234" y="647644"/>
                </a:cubicBezTo>
                <a:cubicBezTo>
                  <a:pt x="1746048" y="650554"/>
                  <a:pt x="1739999" y="650554"/>
                  <a:pt x="1739535" y="645508"/>
                </a:cubicBezTo>
                <a:lnTo>
                  <a:pt x="1739303" y="643566"/>
                </a:lnTo>
                <a:cubicBezTo>
                  <a:pt x="1745118" y="640267"/>
                  <a:pt x="1746048" y="635608"/>
                  <a:pt x="1741396" y="633085"/>
                </a:cubicBezTo>
                <a:lnTo>
                  <a:pt x="1739535" y="629397"/>
                </a:lnTo>
                <a:lnTo>
                  <a:pt x="1737442" y="625128"/>
                </a:lnTo>
                <a:cubicBezTo>
                  <a:pt x="1738372" y="618527"/>
                  <a:pt x="1743955" y="617751"/>
                  <a:pt x="1749770" y="623379"/>
                </a:cubicBezTo>
                <a:lnTo>
                  <a:pt x="1751164" y="622992"/>
                </a:lnTo>
                <a:lnTo>
                  <a:pt x="1763726" y="619497"/>
                </a:lnTo>
                <a:cubicBezTo>
                  <a:pt x="1778146" y="620274"/>
                  <a:pt x="1783728" y="617945"/>
                  <a:pt x="1776052" y="614645"/>
                </a:cubicBezTo>
                <a:cubicBezTo>
                  <a:pt x="1768378" y="611153"/>
                  <a:pt x="1741860" y="605522"/>
                  <a:pt x="1731162" y="608434"/>
                </a:cubicBezTo>
                <a:lnTo>
                  <a:pt x="1722090" y="610570"/>
                </a:lnTo>
                <a:cubicBezTo>
                  <a:pt x="1714414" y="612510"/>
                  <a:pt x="1709994" y="620663"/>
                  <a:pt x="1716507" y="622410"/>
                </a:cubicBezTo>
                <a:cubicBezTo>
                  <a:pt x="1725579" y="624932"/>
                  <a:pt x="1735347" y="627068"/>
                  <a:pt x="1732324" y="634638"/>
                </a:cubicBezTo>
                <a:lnTo>
                  <a:pt x="1730231" y="640073"/>
                </a:lnTo>
                <a:cubicBezTo>
                  <a:pt x="1722322" y="646478"/>
                  <a:pt x="1713017" y="649196"/>
                  <a:pt x="1709296" y="646478"/>
                </a:cubicBezTo>
                <a:cubicBezTo>
                  <a:pt x="1705574" y="643761"/>
                  <a:pt x="1691618" y="634445"/>
                  <a:pt x="1685105" y="631143"/>
                </a:cubicBezTo>
                <a:lnTo>
                  <a:pt x="1675801" y="631339"/>
                </a:lnTo>
                <a:lnTo>
                  <a:pt x="1666497" y="631533"/>
                </a:lnTo>
                <a:cubicBezTo>
                  <a:pt x="1655332" y="628233"/>
                  <a:pt x="1644866" y="622799"/>
                  <a:pt x="1643472" y="619304"/>
                </a:cubicBezTo>
                <a:lnTo>
                  <a:pt x="1643648" y="606105"/>
                </a:lnTo>
                <a:lnTo>
                  <a:pt x="1647193" y="606105"/>
                </a:lnTo>
                <a:cubicBezTo>
                  <a:pt x="1648356" y="599311"/>
                  <a:pt x="1658822" y="598534"/>
                  <a:pt x="1663010" y="594072"/>
                </a:cubicBezTo>
                <a:lnTo>
                  <a:pt x="1665103" y="591936"/>
                </a:lnTo>
                <a:cubicBezTo>
                  <a:pt x="1663474" y="587665"/>
                  <a:pt x="1659752" y="584172"/>
                  <a:pt x="1656497" y="584172"/>
                </a:cubicBezTo>
                <a:lnTo>
                  <a:pt x="1645721" y="590846"/>
                </a:lnTo>
                <a:lnTo>
                  <a:pt x="1647425" y="581454"/>
                </a:lnTo>
                <a:lnTo>
                  <a:pt x="1647657" y="580484"/>
                </a:lnTo>
                <a:cubicBezTo>
                  <a:pt x="1647889" y="579124"/>
                  <a:pt x="1647425" y="576408"/>
                  <a:pt x="1647425" y="576408"/>
                </a:cubicBezTo>
                <a:cubicBezTo>
                  <a:pt x="1638585" y="576602"/>
                  <a:pt x="1626026" y="585142"/>
                  <a:pt x="1625794" y="590771"/>
                </a:cubicBezTo>
                <a:lnTo>
                  <a:pt x="1634036" y="598881"/>
                </a:lnTo>
                <a:lnTo>
                  <a:pt x="1629516" y="602029"/>
                </a:lnTo>
                <a:cubicBezTo>
                  <a:pt x="1622768" y="605718"/>
                  <a:pt x="1608812" y="613675"/>
                  <a:pt x="1606952" y="612510"/>
                </a:cubicBezTo>
                <a:cubicBezTo>
                  <a:pt x="1605091" y="611346"/>
                  <a:pt x="1602068" y="607658"/>
                  <a:pt x="1603928" y="606494"/>
                </a:cubicBezTo>
                <a:lnTo>
                  <a:pt x="1605789" y="606299"/>
                </a:lnTo>
                <a:cubicBezTo>
                  <a:pt x="1615325" y="605522"/>
                  <a:pt x="1616024" y="601640"/>
                  <a:pt x="1610209" y="598147"/>
                </a:cubicBezTo>
                <a:lnTo>
                  <a:pt x="1603696" y="594265"/>
                </a:lnTo>
                <a:cubicBezTo>
                  <a:pt x="1593694" y="590966"/>
                  <a:pt x="1581831" y="591547"/>
                  <a:pt x="1577413" y="595624"/>
                </a:cubicBezTo>
                <a:cubicBezTo>
                  <a:pt x="1572993" y="599700"/>
                  <a:pt x="1556478" y="603193"/>
                  <a:pt x="1553919" y="591547"/>
                </a:cubicBezTo>
                <a:lnTo>
                  <a:pt x="1534148" y="592906"/>
                </a:lnTo>
                <a:cubicBezTo>
                  <a:pt x="1529496" y="593295"/>
                  <a:pt x="1524146" y="589024"/>
                  <a:pt x="1519030" y="587278"/>
                </a:cubicBezTo>
                <a:lnTo>
                  <a:pt x="1511355" y="584559"/>
                </a:lnTo>
                <a:cubicBezTo>
                  <a:pt x="1504842" y="588441"/>
                  <a:pt x="1501352" y="592130"/>
                  <a:pt x="1503445" y="592712"/>
                </a:cubicBezTo>
                <a:cubicBezTo>
                  <a:pt x="1505538" y="593295"/>
                  <a:pt x="1511587" y="596012"/>
                  <a:pt x="1507633" y="596594"/>
                </a:cubicBezTo>
                <a:cubicBezTo>
                  <a:pt x="1503677" y="597177"/>
                  <a:pt x="1496468" y="600864"/>
                  <a:pt x="1497399" y="603582"/>
                </a:cubicBezTo>
                <a:cubicBezTo>
                  <a:pt x="1498329" y="606299"/>
                  <a:pt x="1497399" y="612899"/>
                  <a:pt x="1492979" y="610376"/>
                </a:cubicBezTo>
                <a:cubicBezTo>
                  <a:pt x="1488559" y="607851"/>
                  <a:pt x="1475533" y="604165"/>
                  <a:pt x="1474603" y="608047"/>
                </a:cubicBezTo>
                <a:cubicBezTo>
                  <a:pt x="1473672" y="611929"/>
                  <a:pt x="1459252" y="616587"/>
                  <a:pt x="1455531" y="615615"/>
                </a:cubicBezTo>
                <a:cubicBezTo>
                  <a:pt x="1451809" y="614839"/>
                  <a:pt x="1449948" y="613286"/>
                  <a:pt x="1457856" y="606494"/>
                </a:cubicBezTo>
                <a:cubicBezTo>
                  <a:pt x="1465997" y="599700"/>
                  <a:pt x="1470881" y="581260"/>
                  <a:pt x="1454134" y="582426"/>
                </a:cubicBezTo>
                <a:lnTo>
                  <a:pt x="1455531" y="597954"/>
                </a:lnTo>
                <a:lnTo>
                  <a:pt x="1455763" y="600477"/>
                </a:lnTo>
                <a:cubicBezTo>
                  <a:pt x="1448320" y="605718"/>
                  <a:pt x="1443436" y="605911"/>
                  <a:pt x="1445296" y="601059"/>
                </a:cubicBezTo>
                <a:cubicBezTo>
                  <a:pt x="1446923" y="596205"/>
                  <a:pt x="1444366" y="584948"/>
                  <a:pt x="1435294" y="587471"/>
                </a:cubicBezTo>
                <a:lnTo>
                  <a:pt x="1429245" y="587665"/>
                </a:lnTo>
                <a:cubicBezTo>
                  <a:pt x="1423199" y="587665"/>
                  <a:pt x="1416686" y="584755"/>
                  <a:pt x="1410637" y="584948"/>
                </a:cubicBezTo>
                <a:lnTo>
                  <a:pt x="1402730" y="585142"/>
                </a:lnTo>
                <a:cubicBezTo>
                  <a:pt x="1404124" y="592906"/>
                  <a:pt x="1403428" y="596401"/>
                  <a:pt x="1401333" y="593100"/>
                </a:cubicBezTo>
                <a:lnTo>
                  <a:pt x="1399240" y="587860"/>
                </a:lnTo>
                <a:cubicBezTo>
                  <a:pt x="1397380" y="583396"/>
                  <a:pt x="1392960" y="584172"/>
                  <a:pt x="1387612" y="586308"/>
                </a:cubicBezTo>
                <a:lnTo>
                  <a:pt x="1376679" y="590577"/>
                </a:lnTo>
                <a:cubicBezTo>
                  <a:pt x="1381795" y="596205"/>
                  <a:pt x="1384122" y="601253"/>
                  <a:pt x="1382029" y="601640"/>
                </a:cubicBezTo>
                <a:cubicBezTo>
                  <a:pt x="1379702" y="602223"/>
                  <a:pt x="1373189" y="604941"/>
                  <a:pt x="1380632" y="604941"/>
                </a:cubicBezTo>
                <a:cubicBezTo>
                  <a:pt x="1388076" y="604941"/>
                  <a:pt x="1415289" y="597564"/>
                  <a:pt x="1426920" y="595624"/>
                </a:cubicBezTo>
                <a:lnTo>
                  <a:pt x="1425758" y="606881"/>
                </a:lnTo>
                <a:lnTo>
                  <a:pt x="1424361" y="611346"/>
                </a:lnTo>
                <a:cubicBezTo>
                  <a:pt x="1434364" y="615811"/>
                  <a:pt x="1432036" y="623379"/>
                  <a:pt x="1419245" y="628038"/>
                </a:cubicBezTo>
                <a:lnTo>
                  <a:pt x="1411802" y="628038"/>
                </a:lnTo>
                <a:lnTo>
                  <a:pt x="1402264" y="628038"/>
                </a:lnTo>
                <a:cubicBezTo>
                  <a:pt x="1406220" y="624932"/>
                  <a:pt x="1408080" y="621246"/>
                  <a:pt x="1406220" y="619693"/>
                </a:cubicBezTo>
                <a:lnTo>
                  <a:pt x="1404591" y="619693"/>
                </a:lnTo>
                <a:cubicBezTo>
                  <a:pt x="1387377" y="620080"/>
                  <a:pt x="1386447" y="619693"/>
                  <a:pt x="1375050" y="614645"/>
                </a:cubicBezTo>
                <a:cubicBezTo>
                  <a:pt x="1371560" y="613093"/>
                  <a:pt x="1364352" y="611153"/>
                  <a:pt x="1362491" y="612123"/>
                </a:cubicBezTo>
                <a:lnTo>
                  <a:pt x="1347836" y="620663"/>
                </a:lnTo>
                <a:cubicBezTo>
                  <a:pt x="1338996" y="612899"/>
                  <a:pt x="1325040" y="607851"/>
                  <a:pt x="1316901" y="609600"/>
                </a:cubicBezTo>
                <a:lnTo>
                  <a:pt x="1326437" y="616005"/>
                </a:lnTo>
                <a:cubicBezTo>
                  <a:pt x="1327136" y="616392"/>
                  <a:pt x="1324110" y="620080"/>
                  <a:pt x="1322017" y="621633"/>
                </a:cubicBezTo>
                <a:cubicBezTo>
                  <a:pt x="1321553" y="622022"/>
                  <a:pt x="1317597" y="621633"/>
                  <a:pt x="1316435" y="620663"/>
                </a:cubicBezTo>
                <a:cubicBezTo>
                  <a:pt x="1308061" y="614645"/>
                  <a:pt x="1308293" y="614645"/>
                  <a:pt x="1293641" y="614839"/>
                </a:cubicBezTo>
                <a:lnTo>
                  <a:pt x="1290850" y="614839"/>
                </a:lnTo>
                <a:cubicBezTo>
                  <a:pt x="1287824" y="613869"/>
                  <a:pt x="1278520" y="610957"/>
                  <a:pt x="1270381" y="608434"/>
                </a:cubicBezTo>
                <a:lnTo>
                  <a:pt x="1272706" y="602416"/>
                </a:lnTo>
                <a:lnTo>
                  <a:pt x="1274335" y="598147"/>
                </a:lnTo>
                <a:cubicBezTo>
                  <a:pt x="1281546" y="592519"/>
                  <a:pt x="1281546" y="589994"/>
                  <a:pt x="1273868" y="592519"/>
                </a:cubicBezTo>
                <a:lnTo>
                  <a:pt x="1268984" y="593295"/>
                </a:lnTo>
                <a:lnTo>
                  <a:pt x="1264332" y="594072"/>
                </a:lnTo>
                <a:cubicBezTo>
                  <a:pt x="1257356" y="593682"/>
                  <a:pt x="1253168" y="596012"/>
                  <a:pt x="1254796" y="598924"/>
                </a:cubicBezTo>
                <a:cubicBezTo>
                  <a:pt x="1256425" y="601836"/>
                  <a:pt x="1255028" y="607464"/>
                  <a:pt x="1248052" y="604941"/>
                </a:cubicBezTo>
                <a:cubicBezTo>
                  <a:pt x="1241072" y="602416"/>
                  <a:pt x="1223627" y="595042"/>
                  <a:pt x="1222931" y="597564"/>
                </a:cubicBezTo>
                <a:cubicBezTo>
                  <a:pt x="1222232" y="600087"/>
                  <a:pt x="1219905" y="606494"/>
                  <a:pt x="1219441" y="606494"/>
                </a:cubicBezTo>
                <a:cubicBezTo>
                  <a:pt x="1218975" y="606494"/>
                  <a:pt x="1217114" y="604746"/>
                  <a:pt x="1216650" y="602806"/>
                </a:cubicBezTo>
                <a:cubicBezTo>
                  <a:pt x="1216184" y="600670"/>
                  <a:pt x="1210369" y="595818"/>
                  <a:pt x="1205019" y="598147"/>
                </a:cubicBezTo>
                <a:lnTo>
                  <a:pt x="1203392" y="601836"/>
                </a:lnTo>
                <a:lnTo>
                  <a:pt x="1201532" y="605522"/>
                </a:lnTo>
                <a:cubicBezTo>
                  <a:pt x="1200135" y="609987"/>
                  <a:pt x="1200367" y="614258"/>
                  <a:pt x="1201996" y="614839"/>
                </a:cubicBezTo>
                <a:cubicBezTo>
                  <a:pt x="1203856" y="615422"/>
                  <a:pt x="1208044" y="621440"/>
                  <a:pt x="1205717" y="626485"/>
                </a:cubicBezTo>
                <a:lnTo>
                  <a:pt x="1202462" y="630367"/>
                </a:lnTo>
                <a:cubicBezTo>
                  <a:pt x="1201532" y="631726"/>
                  <a:pt x="1196413" y="632696"/>
                  <a:pt x="1194552" y="632116"/>
                </a:cubicBezTo>
                <a:cubicBezTo>
                  <a:pt x="1187341" y="629980"/>
                  <a:pt x="1194552" y="628427"/>
                  <a:pt x="1195715" y="626681"/>
                </a:cubicBezTo>
                <a:cubicBezTo>
                  <a:pt x="1196413" y="625515"/>
                  <a:pt x="1197576" y="623379"/>
                  <a:pt x="1196645" y="622799"/>
                </a:cubicBezTo>
                <a:cubicBezTo>
                  <a:pt x="1193390" y="620470"/>
                  <a:pt x="1186645" y="618527"/>
                  <a:pt x="1186411" y="616392"/>
                </a:cubicBezTo>
                <a:lnTo>
                  <a:pt x="1186179" y="612899"/>
                </a:lnTo>
                <a:cubicBezTo>
                  <a:pt x="1189668" y="608434"/>
                  <a:pt x="1182924" y="603776"/>
                  <a:pt x="1170828" y="602416"/>
                </a:cubicBezTo>
                <a:lnTo>
                  <a:pt x="1160594" y="606494"/>
                </a:lnTo>
                <a:lnTo>
                  <a:pt x="1148963" y="611153"/>
                </a:lnTo>
                <a:cubicBezTo>
                  <a:pt x="1138265" y="608434"/>
                  <a:pt x="1129192" y="608628"/>
                  <a:pt x="1128494" y="611346"/>
                </a:cubicBezTo>
                <a:lnTo>
                  <a:pt x="1127796" y="613869"/>
                </a:lnTo>
                <a:lnTo>
                  <a:pt x="1127100" y="615811"/>
                </a:lnTo>
                <a:cubicBezTo>
                  <a:pt x="1125935" y="618917"/>
                  <a:pt x="1120587" y="617557"/>
                  <a:pt x="1115468" y="613093"/>
                </a:cubicBezTo>
                <a:cubicBezTo>
                  <a:pt x="1110352" y="608628"/>
                  <a:pt x="1099884" y="597758"/>
                  <a:pt x="1104304" y="597564"/>
                </a:cubicBezTo>
                <a:lnTo>
                  <a:pt x="1107793" y="596594"/>
                </a:lnTo>
                <a:cubicBezTo>
                  <a:pt x="1119190" y="593489"/>
                  <a:pt x="1121051" y="591353"/>
                  <a:pt x="1123378" y="582036"/>
                </a:cubicBezTo>
                <a:lnTo>
                  <a:pt x="1123842" y="579514"/>
                </a:lnTo>
                <a:cubicBezTo>
                  <a:pt x="1126169" y="576795"/>
                  <a:pt x="1128960" y="574855"/>
                  <a:pt x="1130355" y="574855"/>
                </a:cubicBezTo>
                <a:cubicBezTo>
                  <a:pt x="1131752" y="574855"/>
                  <a:pt x="1135007" y="580873"/>
                  <a:pt x="1135007" y="588054"/>
                </a:cubicBezTo>
                <a:lnTo>
                  <a:pt x="1144777" y="584366"/>
                </a:lnTo>
                <a:lnTo>
                  <a:pt x="1154545" y="580677"/>
                </a:lnTo>
                <a:cubicBezTo>
                  <a:pt x="1165012" y="575049"/>
                  <a:pt x="1166640" y="567674"/>
                  <a:pt x="1158035" y="564179"/>
                </a:cubicBezTo>
                <a:lnTo>
                  <a:pt x="1152220" y="564568"/>
                </a:lnTo>
                <a:lnTo>
                  <a:pt x="1146638" y="564955"/>
                </a:lnTo>
                <a:cubicBezTo>
                  <a:pt x="1141520" y="568644"/>
                  <a:pt x="1134308" y="570584"/>
                  <a:pt x="1130355" y="569227"/>
                </a:cubicBezTo>
                <a:cubicBezTo>
                  <a:pt x="1126633" y="567868"/>
                  <a:pt x="1115700" y="567285"/>
                  <a:pt x="1117329" y="571749"/>
                </a:cubicBezTo>
                <a:cubicBezTo>
                  <a:pt x="1119190" y="576214"/>
                  <a:pt x="1107327" y="584559"/>
                  <a:pt x="1102675" y="583396"/>
                </a:cubicBezTo>
                <a:cubicBezTo>
                  <a:pt x="1098023" y="582230"/>
                  <a:pt x="1082206" y="590966"/>
                  <a:pt x="1080812" y="592519"/>
                </a:cubicBezTo>
                <a:cubicBezTo>
                  <a:pt x="1079415" y="594072"/>
                  <a:pt x="1072438" y="596788"/>
                  <a:pt x="1066624" y="594848"/>
                </a:cubicBezTo>
                <a:lnTo>
                  <a:pt x="1061273" y="594652"/>
                </a:lnTo>
                <a:lnTo>
                  <a:pt x="1058482" y="594652"/>
                </a:lnTo>
                <a:cubicBezTo>
                  <a:pt x="1055224" y="597758"/>
                  <a:pt x="1052201" y="602416"/>
                  <a:pt x="1051503" y="605135"/>
                </a:cubicBezTo>
                <a:cubicBezTo>
                  <a:pt x="1051039" y="607851"/>
                  <a:pt x="1047549" y="613675"/>
                  <a:pt x="1045224" y="610376"/>
                </a:cubicBezTo>
                <a:cubicBezTo>
                  <a:pt x="1042897" y="607075"/>
                  <a:pt x="1029408" y="600477"/>
                  <a:pt x="1021498" y="604165"/>
                </a:cubicBezTo>
                <a:cubicBezTo>
                  <a:pt x="1013591" y="607658"/>
                  <a:pt x="988004" y="607075"/>
                  <a:pt x="986841" y="601640"/>
                </a:cubicBezTo>
                <a:lnTo>
                  <a:pt x="993354" y="597371"/>
                </a:lnTo>
                <a:lnTo>
                  <a:pt x="994983" y="596401"/>
                </a:lnTo>
                <a:cubicBezTo>
                  <a:pt x="993818" y="593100"/>
                  <a:pt x="989400" y="590771"/>
                  <a:pt x="984980" y="591353"/>
                </a:cubicBezTo>
                <a:lnTo>
                  <a:pt x="983120" y="592906"/>
                </a:lnTo>
                <a:lnTo>
                  <a:pt x="977537" y="597371"/>
                </a:lnTo>
                <a:cubicBezTo>
                  <a:pt x="971723" y="603582"/>
                  <a:pt x="962419" y="606299"/>
                  <a:pt x="956836" y="603388"/>
                </a:cubicBezTo>
                <a:cubicBezTo>
                  <a:pt x="951254" y="600477"/>
                  <a:pt x="938692" y="596788"/>
                  <a:pt x="948228" y="594459"/>
                </a:cubicBezTo>
                <a:lnTo>
                  <a:pt x="945672" y="587084"/>
                </a:lnTo>
                <a:cubicBezTo>
                  <a:pt x="943576" y="581454"/>
                  <a:pt x="949159" y="579707"/>
                  <a:pt x="956836" y="582619"/>
                </a:cubicBezTo>
                <a:lnTo>
                  <a:pt x="958697" y="583396"/>
                </a:lnTo>
                <a:cubicBezTo>
                  <a:pt x="961254" y="583783"/>
                  <a:pt x="964045" y="582619"/>
                  <a:pt x="964744" y="580873"/>
                </a:cubicBezTo>
                <a:lnTo>
                  <a:pt x="963813" y="580096"/>
                </a:lnTo>
                <a:lnTo>
                  <a:pt x="960092" y="576795"/>
                </a:lnTo>
                <a:cubicBezTo>
                  <a:pt x="955440" y="573496"/>
                  <a:pt x="956602" y="569420"/>
                  <a:pt x="962883" y="568061"/>
                </a:cubicBezTo>
                <a:lnTo>
                  <a:pt x="963349" y="566121"/>
                </a:lnTo>
                <a:cubicBezTo>
                  <a:pt x="964280" y="563015"/>
                  <a:pt x="968233" y="557774"/>
                  <a:pt x="958697" y="555639"/>
                </a:cubicBezTo>
                <a:lnTo>
                  <a:pt x="955440" y="554862"/>
                </a:lnTo>
                <a:cubicBezTo>
                  <a:pt x="950324" y="550593"/>
                  <a:pt x="962651" y="547098"/>
                  <a:pt x="982888" y="546905"/>
                </a:cubicBezTo>
                <a:lnTo>
                  <a:pt x="998238" y="547292"/>
                </a:lnTo>
                <a:cubicBezTo>
                  <a:pt x="1011032" y="547681"/>
                  <a:pt x="1020568" y="552922"/>
                  <a:pt x="1028709" y="559133"/>
                </a:cubicBezTo>
                <a:lnTo>
                  <a:pt x="1032199" y="561656"/>
                </a:lnTo>
                <a:cubicBezTo>
                  <a:pt x="1035222" y="564955"/>
                  <a:pt x="1043596" y="564179"/>
                  <a:pt x="1051039" y="559910"/>
                </a:cubicBezTo>
                <a:lnTo>
                  <a:pt x="1051271" y="557192"/>
                </a:lnTo>
                <a:lnTo>
                  <a:pt x="1052900" y="544575"/>
                </a:lnTo>
                <a:cubicBezTo>
                  <a:pt x="1066624" y="540111"/>
                  <a:pt x="1081044" y="538558"/>
                  <a:pt x="1085232" y="541276"/>
                </a:cubicBezTo>
                <a:cubicBezTo>
                  <a:pt x="1089185" y="543993"/>
                  <a:pt x="1095930" y="551563"/>
                  <a:pt x="1092675" y="552922"/>
                </a:cubicBezTo>
                <a:cubicBezTo>
                  <a:pt x="1089417" y="554279"/>
                  <a:pt x="1097791" y="561656"/>
                  <a:pt x="1105700" y="559910"/>
                </a:cubicBezTo>
                <a:cubicBezTo>
                  <a:pt x="1113608" y="558162"/>
                  <a:pt x="1134308" y="552533"/>
                  <a:pt x="1130123" y="552146"/>
                </a:cubicBezTo>
                <a:cubicBezTo>
                  <a:pt x="1125935" y="551757"/>
                  <a:pt x="1117561" y="546128"/>
                  <a:pt x="1118260" y="540500"/>
                </a:cubicBezTo>
                <a:lnTo>
                  <a:pt x="1120819" y="535452"/>
                </a:lnTo>
                <a:lnTo>
                  <a:pt x="1122448" y="532153"/>
                </a:lnTo>
                <a:cubicBezTo>
                  <a:pt x="1121400" y="529241"/>
                  <a:pt x="1121283" y="527154"/>
                  <a:pt x="1121923" y="526159"/>
                </a:cubicBezTo>
                <a:close/>
                <a:moveTo>
                  <a:pt x="3286559" y="525554"/>
                </a:moveTo>
                <a:cubicBezTo>
                  <a:pt x="3279116" y="528271"/>
                  <a:pt x="3276559" y="536618"/>
                  <a:pt x="3264464" y="534289"/>
                </a:cubicBezTo>
                <a:cubicBezTo>
                  <a:pt x="3263998" y="534289"/>
                  <a:pt x="3262835" y="535065"/>
                  <a:pt x="3262368" y="535648"/>
                </a:cubicBezTo>
                <a:cubicBezTo>
                  <a:pt x="3261904" y="536231"/>
                  <a:pt x="3261672" y="537394"/>
                  <a:pt x="3262136" y="537588"/>
                </a:cubicBezTo>
                <a:lnTo>
                  <a:pt x="3273534" y="544188"/>
                </a:lnTo>
                <a:cubicBezTo>
                  <a:pt x="3267487" y="552729"/>
                  <a:pt x="3264696" y="558551"/>
                  <a:pt x="3267255" y="557387"/>
                </a:cubicBezTo>
                <a:lnTo>
                  <a:pt x="3268418" y="557387"/>
                </a:lnTo>
                <a:cubicBezTo>
                  <a:pt x="3286095" y="553699"/>
                  <a:pt x="3286095" y="553892"/>
                  <a:pt x="3287258" y="567287"/>
                </a:cubicBezTo>
                <a:cubicBezTo>
                  <a:pt x="3287490" y="569033"/>
                  <a:pt x="3290979" y="570973"/>
                  <a:pt x="3293538" y="572526"/>
                </a:cubicBezTo>
                <a:cubicBezTo>
                  <a:pt x="3296330" y="574079"/>
                  <a:pt x="3299819" y="576408"/>
                  <a:pt x="3303074" y="576214"/>
                </a:cubicBezTo>
                <a:cubicBezTo>
                  <a:pt x="3307494" y="576214"/>
                  <a:pt x="3313775" y="572332"/>
                  <a:pt x="3315636" y="573302"/>
                </a:cubicBezTo>
                <a:lnTo>
                  <a:pt x="3331218" y="581456"/>
                </a:lnTo>
                <a:cubicBezTo>
                  <a:pt x="3327496" y="574079"/>
                  <a:pt x="3331453" y="565734"/>
                  <a:pt x="3339826" y="562433"/>
                </a:cubicBezTo>
                <a:lnTo>
                  <a:pt x="3340290" y="559133"/>
                </a:lnTo>
                <a:lnTo>
                  <a:pt x="3342151" y="547877"/>
                </a:lnTo>
                <a:cubicBezTo>
                  <a:pt x="3355177" y="539530"/>
                  <a:pt x="3363550" y="531572"/>
                  <a:pt x="3360527" y="530600"/>
                </a:cubicBezTo>
                <a:cubicBezTo>
                  <a:pt x="3357736" y="529436"/>
                  <a:pt x="3350061" y="531959"/>
                  <a:pt x="3347966" y="537783"/>
                </a:cubicBezTo>
                <a:lnTo>
                  <a:pt x="3346104" y="537783"/>
                </a:lnTo>
                <a:lnTo>
                  <a:pt x="3333311" y="537394"/>
                </a:lnTo>
                <a:cubicBezTo>
                  <a:pt x="3332148" y="543799"/>
                  <a:pt x="3324706" y="550787"/>
                  <a:pt x="3316798" y="552922"/>
                </a:cubicBezTo>
                <a:lnTo>
                  <a:pt x="3318427" y="559716"/>
                </a:lnTo>
                <a:lnTo>
                  <a:pt x="3318659" y="561076"/>
                </a:lnTo>
                <a:cubicBezTo>
                  <a:pt x="3318427" y="562628"/>
                  <a:pt x="3314706" y="562239"/>
                  <a:pt x="3310286" y="560299"/>
                </a:cubicBezTo>
                <a:cubicBezTo>
                  <a:pt x="3305866" y="558357"/>
                  <a:pt x="3293306" y="545547"/>
                  <a:pt x="3293538" y="536618"/>
                </a:cubicBezTo>
                <a:lnTo>
                  <a:pt x="3293072" y="528271"/>
                </a:lnTo>
                <a:cubicBezTo>
                  <a:pt x="3293072" y="527301"/>
                  <a:pt x="3287724" y="525165"/>
                  <a:pt x="3286559" y="525554"/>
                </a:cubicBezTo>
                <a:close/>
                <a:moveTo>
                  <a:pt x="4199283" y="524582"/>
                </a:moveTo>
                <a:cubicBezTo>
                  <a:pt x="4201260" y="523709"/>
                  <a:pt x="4203121" y="523806"/>
                  <a:pt x="4203703" y="526135"/>
                </a:cubicBezTo>
                <a:cubicBezTo>
                  <a:pt x="4204864" y="530794"/>
                  <a:pt x="4186488" y="542246"/>
                  <a:pt x="4179045" y="544186"/>
                </a:cubicBezTo>
                <a:lnTo>
                  <a:pt x="4173697" y="539528"/>
                </a:lnTo>
                <a:cubicBezTo>
                  <a:pt x="4171138" y="537198"/>
                  <a:pt x="4168112" y="532734"/>
                  <a:pt x="4169741" y="531181"/>
                </a:cubicBezTo>
                <a:cubicBezTo>
                  <a:pt x="4173697" y="527299"/>
                  <a:pt x="4178349" y="530017"/>
                  <a:pt x="4182302" y="532540"/>
                </a:cubicBezTo>
                <a:lnTo>
                  <a:pt x="4183465" y="533706"/>
                </a:lnTo>
                <a:cubicBezTo>
                  <a:pt x="4187186" y="534286"/>
                  <a:pt x="4192070" y="532153"/>
                  <a:pt x="4194166" y="528852"/>
                </a:cubicBezTo>
                <a:cubicBezTo>
                  <a:pt x="4195213" y="527299"/>
                  <a:pt x="4197307" y="525455"/>
                  <a:pt x="4199283" y="524582"/>
                </a:cubicBezTo>
                <a:close/>
                <a:moveTo>
                  <a:pt x="2923703" y="522642"/>
                </a:moveTo>
                <a:lnTo>
                  <a:pt x="2921378" y="524389"/>
                </a:lnTo>
                <a:cubicBezTo>
                  <a:pt x="2919749" y="527494"/>
                  <a:pt x="2919981" y="532153"/>
                  <a:pt x="2921378" y="535065"/>
                </a:cubicBezTo>
                <a:lnTo>
                  <a:pt x="2921378" y="537588"/>
                </a:lnTo>
                <a:cubicBezTo>
                  <a:pt x="2921378" y="539336"/>
                  <a:pt x="2919517" y="542052"/>
                  <a:pt x="2917656" y="542442"/>
                </a:cubicBezTo>
                <a:cubicBezTo>
                  <a:pt x="2915329" y="543022"/>
                  <a:pt x="2912074" y="541665"/>
                  <a:pt x="2909515" y="540889"/>
                </a:cubicBezTo>
                <a:lnTo>
                  <a:pt x="2898118" y="536811"/>
                </a:lnTo>
                <a:cubicBezTo>
                  <a:pt x="2903932" y="531572"/>
                  <a:pt x="2902538" y="528077"/>
                  <a:pt x="2895095" y="529436"/>
                </a:cubicBezTo>
                <a:cubicBezTo>
                  <a:pt x="2887652" y="530600"/>
                  <a:pt x="2875788" y="521090"/>
                  <a:pt x="2868577" y="524584"/>
                </a:cubicBezTo>
                <a:lnTo>
                  <a:pt x="2866018" y="523419"/>
                </a:lnTo>
                <a:cubicBezTo>
                  <a:pt x="2857644" y="519926"/>
                  <a:pt x="2853459" y="525748"/>
                  <a:pt x="2848108" y="526524"/>
                </a:cubicBezTo>
                <a:cubicBezTo>
                  <a:pt x="2839503" y="527884"/>
                  <a:pt x="2829967" y="528660"/>
                  <a:pt x="2825315" y="525361"/>
                </a:cubicBezTo>
                <a:cubicBezTo>
                  <a:pt x="2816707" y="518954"/>
                  <a:pt x="2809264" y="524778"/>
                  <a:pt x="2805542" y="526524"/>
                </a:cubicBezTo>
                <a:cubicBezTo>
                  <a:pt x="2798797" y="529630"/>
                  <a:pt x="2792284" y="535454"/>
                  <a:pt x="2790656" y="540889"/>
                </a:cubicBezTo>
                <a:lnTo>
                  <a:pt x="2789493" y="544965"/>
                </a:lnTo>
                <a:cubicBezTo>
                  <a:pt x="2795076" y="550593"/>
                  <a:pt x="2798797" y="552535"/>
                  <a:pt x="2798099" y="549429"/>
                </a:cubicBezTo>
                <a:cubicBezTo>
                  <a:pt x="2797168" y="546324"/>
                  <a:pt x="2807869" y="545935"/>
                  <a:pt x="2807171" y="549817"/>
                </a:cubicBezTo>
                <a:cubicBezTo>
                  <a:pt x="2806472" y="553699"/>
                  <a:pt x="2813452" y="558163"/>
                  <a:pt x="2802985" y="558357"/>
                </a:cubicBezTo>
                <a:lnTo>
                  <a:pt x="2798331" y="561269"/>
                </a:lnTo>
                <a:lnTo>
                  <a:pt x="2790192" y="566315"/>
                </a:lnTo>
                <a:cubicBezTo>
                  <a:pt x="2782282" y="564375"/>
                  <a:pt x="2774143" y="562822"/>
                  <a:pt x="2772048" y="563015"/>
                </a:cubicBezTo>
                <a:lnTo>
                  <a:pt x="2771816" y="562628"/>
                </a:lnTo>
                <a:cubicBezTo>
                  <a:pt x="2770885" y="561463"/>
                  <a:pt x="2770187" y="559133"/>
                  <a:pt x="2771117" y="558746"/>
                </a:cubicBezTo>
                <a:lnTo>
                  <a:pt x="2774839" y="556804"/>
                </a:lnTo>
                <a:cubicBezTo>
                  <a:pt x="2779491" y="555058"/>
                  <a:pt x="2778795" y="553311"/>
                  <a:pt x="2773444" y="552729"/>
                </a:cubicBezTo>
                <a:cubicBezTo>
                  <a:pt x="2768094" y="552146"/>
                  <a:pt x="2754138" y="549429"/>
                  <a:pt x="2751811" y="552339"/>
                </a:cubicBezTo>
                <a:lnTo>
                  <a:pt x="2752509" y="554475"/>
                </a:lnTo>
                <a:cubicBezTo>
                  <a:pt x="2754836" y="560880"/>
                  <a:pt x="2758558" y="566898"/>
                  <a:pt x="2761813" y="573109"/>
                </a:cubicBezTo>
                <a:cubicBezTo>
                  <a:pt x="2766932" y="583009"/>
                  <a:pt x="2766233" y="584755"/>
                  <a:pt x="2754370" y="590190"/>
                </a:cubicBezTo>
                <a:cubicBezTo>
                  <a:pt x="2749486" y="592325"/>
                  <a:pt x="2743672" y="594072"/>
                  <a:pt x="2739718" y="596790"/>
                </a:cubicBezTo>
                <a:cubicBezTo>
                  <a:pt x="2733205" y="601253"/>
                  <a:pt x="2718783" y="607077"/>
                  <a:pt x="2714131" y="604359"/>
                </a:cubicBezTo>
                <a:lnTo>
                  <a:pt x="2704363" y="598730"/>
                </a:lnTo>
                <a:cubicBezTo>
                  <a:pt x="2699476" y="603388"/>
                  <a:pt x="2697152" y="604941"/>
                  <a:pt x="2699476" y="602225"/>
                </a:cubicBezTo>
                <a:cubicBezTo>
                  <a:pt x="2701572" y="599313"/>
                  <a:pt x="2701105" y="591355"/>
                  <a:pt x="2693198" y="590579"/>
                </a:cubicBezTo>
                <a:cubicBezTo>
                  <a:pt x="2685288" y="589802"/>
                  <a:pt x="2666912" y="581649"/>
                  <a:pt x="2670170" y="578156"/>
                </a:cubicBezTo>
                <a:cubicBezTo>
                  <a:pt x="2673425" y="574662"/>
                  <a:pt x="2679938" y="565151"/>
                  <a:pt x="2676915" y="565151"/>
                </a:cubicBezTo>
                <a:cubicBezTo>
                  <a:pt x="2673892" y="565151"/>
                  <a:pt x="2663425" y="570392"/>
                  <a:pt x="2659704" y="576604"/>
                </a:cubicBezTo>
                <a:cubicBezTo>
                  <a:pt x="2655982" y="583009"/>
                  <a:pt x="2664588" y="598730"/>
                  <a:pt x="2652724" y="598537"/>
                </a:cubicBezTo>
                <a:lnTo>
                  <a:pt x="2628766" y="590190"/>
                </a:lnTo>
                <a:cubicBezTo>
                  <a:pt x="2626905" y="589607"/>
                  <a:pt x="2622952" y="590772"/>
                  <a:pt x="2620627" y="591742"/>
                </a:cubicBezTo>
                <a:cubicBezTo>
                  <a:pt x="2619462" y="592132"/>
                  <a:pt x="2618998" y="594461"/>
                  <a:pt x="2619928" y="595624"/>
                </a:cubicBezTo>
                <a:lnTo>
                  <a:pt x="2628534" y="606688"/>
                </a:lnTo>
                <a:cubicBezTo>
                  <a:pt x="2651330" y="602029"/>
                  <a:pt x="2674356" y="598924"/>
                  <a:pt x="2679474" y="599700"/>
                </a:cubicBezTo>
                <a:lnTo>
                  <a:pt x="2683660" y="601059"/>
                </a:lnTo>
                <a:lnTo>
                  <a:pt x="2687848" y="602418"/>
                </a:lnTo>
                <a:cubicBezTo>
                  <a:pt x="2692033" y="604748"/>
                  <a:pt x="2697384" y="610376"/>
                  <a:pt x="2699943" y="614841"/>
                </a:cubicBezTo>
                <a:cubicBezTo>
                  <a:pt x="2702502" y="619306"/>
                  <a:pt x="2725994" y="612512"/>
                  <a:pt x="2728785" y="614258"/>
                </a:cubicBezTo>
                <a:cubicBezTo>
                  <a:pt x="2731576" y="616005"/>
                  <a:pt x="2742973" y="617364"/>
                  <a:pt x="2746463" y="612318"/>
                </a:cubicBezTo>
                <a:cubicBezTo>
                  <a:pt x="2749952" y="607270"/>
                  <a:pt x="2765535" y="605135"/>
                  <a:pt x="2757860" y="608823"/>
                </a:cubicBezTo>
                <a:cubicBezTo>
                  <a:pt x="2750184" y="612512"/>
                  <a:pt x="2757860" y="623964"/>
                  <a:pt x="2760883" y="618140"/>
                </a:cubicBezTo>
                <a:lnTo>
                  <a:pt x="2772048" y="619110"/>
                </a:lnTo>
                <a:cubicBezTo>
                  <a:pt x="2777398" y="619499"/>
                  <a:pt x="2786934" y="616005"/>
                  <a:pt x="2788795" y="612705"/>
                </a:cubicBezTo>
                <a:lnTo>
                  <a:pt x="2791122" y="608823"/>
                </a:lnTo>
                <a:cubicBezTo>
                  <a:pt x="2788331" y="603195"/>
                  <a:pt x="2791586" y="598730"/>
                  <a:pt x="2798331" y="598730"/>
                </a:cubicBezTo>
                <a:lnTo>
                  <a:pt x="2800194" y="596790"/>
                </a:lnTo>
                <a:cubicBezTo>
                  <a:pt x="2804148" y="592712"/>
                  <a:pt x="2805310" y="587278"/>
                  <a:pt x="2807403" y="582426"/>
                </a:cubicBezTo>
                <a:lnTo>
                  <a:pt x="2807403" y="582232"/>
                </a:lnTo>
                <a:cubicBezTo>
                  <a:pt x="2804612" y="581456"/>
                  <a:pt x="2802287" y="580290"/>
                  <a:pt x="2802287" y="579514"/>
                </a:cubicBezTo>
                <a:cubicBezTo>
                  <a:pt x="2802287" y="578737"/>
                  <a:pt x="2806008" y="577574"/>
                  <a:pt x="2810660" y="578544"/>
                </a:cubicBezTo>
                <a:cubicBezTo>
                  <a:pt x="2815312" y="579514"/>
                  <a:pt x="2826245" y="583979"/>
                  <a:pt x="2823454" y="585725"/>
                </a:cubicBezTo>
                <a:cubicBezTo>
                  <a:pt x="2820663" y="587473"/>
                  <a:pt x="2815776" y="595042"/>
                  <a:pt x="2818568" y="598343"/>
                </a:cubicBezTo>
                <a:cubicBezTo>
                  <a:pt x="2821359" y="601642"/>
                  <a:pt x="2836712" y="605718"/>
                  <a:pt x="2845784" y="600089"/>
                </a:cubicBezTo>
                <a:lnTo>
                  <a:pt x="2846480" y="594848"/>
                </a:lnTo>
                <a:lnTo>
                  <a:pt x="2848340" y="579903"/>
                </a:lnTo>
                <a:cubicBezTo>
                  <a:pt x="2836245" y="573885"/>
                  <a:pt x="2825547" y="568644"/>
                  <a:pt x="2824848" y="567868"/>
                </a:cubicBezTo>
                <a:cubicBezTo>
                  <a:pt x="2823918" y="567091"/>
                  <a:pt x="2825779" y="563405"/>
                  <a:pt x="2836013" y="565734"/>
                </a:cubicBezTo>
                <a:lnTo>
                  <a:pt x="2842294" y="567091"/>
                </a:lnTo>
                <a:cubicBezTo>
                  <a:pt x="2851830" y="569033"/>
                  <a:pt x="2853923" y="567480"/>
                  <a:pt x="2854853" y="558357"/>
                </a:cubicBezTo>
                <a:cubicBezTo>
                  <a:pt x="2855088" y="557193"/>
                  <a:pt x="2857180" y="555641"/>
                  <a:pt x="2858809" y="555251"/>
                </a:cubicBezTo>
                <a:cubicBezTo>
                  <a:pt x="2860204" y="554864"/>
                  <a:pt x="2863925" y="555641"/>
                  <a:pt x="2863925" y="556417"/>
                </a:cubicBezTo>
                <a:lnTo>
                  <a:pt x="2865322" y="561656"/>
                </a:lnTo>
                <a:cubicBezTo>
                  <a:pt x="2866484" y="568257"/>
                  <a:pt x="2869974" y="572722"/>
                  <a:pt x="2873229" y="571556"/>
                </a:cubicBezTo>
                <a:cubicBezTo>
                  <a:pt x="2876487" y="570586"/>
                  <a:pt x="2882069" y="571945"/>
                  <a:pt x="2879278" y="576797"/>
                </a:cubicBezTo>
                <a:lnTo>
                  <a:pt x="2881371" y="579903"/>
                </a:lnTo>
                <a:lnTo>
                  <a:pt x="2883464" y="583202"/>
                </a:lnTo>
                <a:cubicBezTo>
                  <a:pt x="2890443" y="585531"/>
                  <a:pt x="2888116" y="591355"/>
                  <a:pt x="2878113" y="596401"/>
                </a:cubicBezTo>
                <a:lnTo>
                  <a:pt x="2878113" y="605331"/>
                </a:lnTo>
                <a:lnTo>
                  <a:pt x="2878113" y="607077"/>
                </a:lnTo>
                <a:cubicBezTo>
                  <a:pt x="2876951" y="608630"/>
                  <a:pt x="2872997" y="608630"/>
                  <a:pt x="2869508" y="606883"/>
                </a:cubicBezTo>
                <a:cubicBezTo>
                  <a:pt x="2866018" y="605331"/>
                  <a:pt x="2852296" y="604554"/>
                  <a:pt x="2851132" y="611153"/>
                </a:cubicBezTo>
                <a:lnTo>
                  <a:pt x="2853227" y="612123"/>
                </a:lnTo>
                <a:lnTo>
                  <a:pt x="2859972" y="615035"/>
                </a:lnTo>
                <a:cubicBezTo>
                  <a:pt x="2869044" y="616781"/>
                  <a:pt x="2880672" y="615035"/>
                  <a:pt x="2886023" y="611153"/>
                </a:cubicBezTo>
                <a:lnTo>
                  <a:pt x="2891605" y="608047"/>
                </a:lnTo>
                <a:cubicBezTo>
                  <a:pt x="2893698" y="606883"/>
                  <a:pt x="2897188" y="606494"/>
                  <a:pt x="2899979" y="606494"/>
                </a:cubicBezTo>
                <a:cubicBezTo>
                  <a:pt x="2914631" y="606494"/>
                  <a:pt x="2916726" y="606301"/>
                  <a:pt x="2915329" y="600477"/>
                </a:cubicBezTo>
                <a:lnTo>
                  <a:pt x="2912772" y="590383"/>
                </a:lnTo>
                <a:cubicBezTo>
                  <a:pt x="2921378" y="582815"/>
                  <a:pt x="2934868" y="577184"/>
                  <a:pt x="2942777" y="577961"/>
                </a:cubicBezTo>
                <a:cubicBezTo>
                  <a:pt x="2950684" y="578737"/>
                  <a:pt x="2969060" y="580486"/>
                  <a:pt x="2965339" y="584172"/>
                </a:cubicBezTo>
                <a:lnTo>
                  <a:pt x="2960919" y="584948"/>
                </a:lnTo>
                <a:cubicBezTo>
                  <a:pt x="2950684" y="587084"/>
                  <a:pt x="2939754" y="587860"/>
                  <a:pt x="2929285" y="589607"/>
                </a:cubicBezTo>
                <a:lnTo>
                  <a:pt x="2926494" y="590190"/>
                </a:lnTo>
                <a:cubicBezTo>
                  <a:pt x="2924169" y="592325"/>
                  <a:pt x="2922308" y="601836"/>
                  <a:pt x="2922308" y="611346"/>
                </a:cubicBezTo>
                <a:lnTo>
                  <a:pt x="2908584" y="615035"/>
                </a:lnTo>
                <a:cubicBezTo>
                  <a:pt x="2902072" y="616781"/>
                  <a:pt x="2904631" y="617364"/>
                  <a:pt x="2906956" y="620276"/>
                </a:cubicBezTo>
                <a:lnTo>
                  <a:pt x="2909747" y="623769"/>
                </a:lnTo>
                <a:cubicBezTo>
                  <a:pt x="2910677" y="627846"/>
                  <a:pt x="2910445" y="626098"/>
                  <a:pt x="2909051" y="619887"/>
                </a:cubicBezTo>
                <a:lnTo>
                  <a:pt x="2922772" y="626293"/>
                </a:lnTo>
                <a:cubicBezTo>
                  <a:pt x="2925100" y="627263"/>
                  <a:pt x="2929984" y="628623"/>
                  <a:pt x="2930682" y="628040"/>
                </a:cubicBezTo>
                <a:lnTo>
                  <a:pt x="2937659" y="622605"/>
                </a:lnTo>
                <a:cubicBezTo>
                  <a:pt x="2944638" y="616587"/>
                  <a:pt x="2953012" y="612705"/>
                  <a:pt x="2956733" y="614065"/>
                </a:cubicBezTo>
                <a:cubicBezTo>
                  <a:pt x="2960455" y="615424"/>
                  <a:pt x="2972550" y="611542"/>
                  <a:pt x="2976736" y="603001"/>
                </a:cubicBezTo>
                <a:lnTo>
                  <a:pt x="2993483" y="606301"/>
                </a:lnTo>
                <a:cubicBezTo>
                  <a:pt x="2993949" y="606301"/>
                  <a:pt x="2997903" y="601642"/>
                  <a:pt x="2997204" y="599700"/>
                </a:cubicBezTo>
                <a:lnTo>
                  <a:pt x="2995578" y="596207"/>
                </a:lnTo>
                <a:cubicBezTo>
                  <a:pt x="2991856" y="592132"/>
                  <a:pt x="2985344" y="591549"/>
                  <a:pt x="2980924" y="595042"/>
                </a:cubicBezTo>
                <a:lnTo>
                  <a:pt x="2976736" y="597177"/>
                </a:lnTo>
                <a:lnTo>
                  <a:pt x="2973712" y="598730"/>
                </a:lnTo>
                <a:cubicBezTo>
                  <a:pt x="2968362" y="599313"/>
                  <a:pt x="2966736" y="595818"/>
                  <a:pt x="2970223" y="590772"/>
                </a:cubicBezTo>
                <a:cubicBezTo>
                  <a:pt x="2973712" y="585725"/>
                  <a:pt x="2995112" y="579126"/>
                  <a:pt x="2999996" y="582815"/>
                </a:cubicBezTo>
                <a:cubicBezTo>
                  <a:pt x="3004882" y="586501"/>
                  <a:pt x="3010928" y="601059"/>
                  <a:pt x="3006743" y="608823"/>
                </a:cubicBezTo>
                <a:lnTo>
                  <a:pt x="3004184" y="615228"/>
                </a:lnTo>
                <a:lnTo>
                  <a:pt x="3003717" y="616394"/>
                </a:lnTo>
                <a:cubicBezTo>
                  <a:pt x="3006276" y="618334"/>
                  <a:pt x="3010928" y="618529"/>
                  <a:pt x="3013952" y="616977"/>
                </a:cubicBezTo>
                <a:lnTo>
                  <a:pt x="3016279" y="615424"/>
                </a:lnTo>
                <a:lnTo>
                  <a:pt x="3017441" y="614452"/>
                </a:lnTo>
                <a:cubicBezTo>
                  <a:pt x="3018140" y="612899"/>
                  <a:pt x="3021861" y="613675"/>
                  <a:pt x="3025815" y="616005"/>
                </a:cubicBezTo>
                <a:cubicBezTo>
                  <a:pt x="3029768" y="618334"/>
                  <a:pt x="3026281" y="627457"/>
                  <a:pt x="3030931" y="627457"/>
                </a:cubicBezTo>
                <a:cubicBezTo>
                  <a:pt x="3035585" y="627457"/>
                  <a:pt x="3046516" y="622605"/>
                  <a:pt x="3045121" y="616781"/>
                </a:cubicBezTo>
                <a:lnTo>
                  <a:pt x="3048144" y="614065"/>
                </a:lnTo>
                <a:cubicBezTo>
                  <a:pt x="3059077" y="604554"/>
                  <a:pt x="3053028" y="601059"/>
                  <a:pt x="3039539" y="598147"/>
                </a:cubicBezTo>
                <a:cubicBezTo>
                  <a:pt x="3031864" y="596401"/>
                  <a:pt x="3039771" y="594461"/>
                  <a:pt x="3039771" y="592712"/>
                </a:cubicBezTo>
                <a:cubicBezTo>
                  <a:pt x="3039539" y="589220"/>
                  <a:pt x="3035351" y="583591"/>
                  <a:pt x="3036748" y="582815"/>
                </a:cubicBezTo>
                <a:lnTo>
                  <a:pt x="3042098" y="580290"/>
                </a:lnTo>
                <a:cubicBezTo>
                  <a:pt x="3045353" y="576408"/>
                  <a:pt x="3048843" y="571169"/>
                  <a:pt x="3050005" y="568840"/>
                </a:cubicBezTo>
                <a:lnTo>
                  <a:pt x="3051866" y="568644"/>
                </a:lnTo>
                <a:cubicBezTo>
                  <a:pt x="3068613" y="566121"/>
                  <a:pt x="3059309" y="562239"/>
                  <a:pt x="3054191" y="557581"/>
                </a:cubicBezTo>
                <a:cubicBezTo>
                  <a:pt x="3050704" y="554475"/>
                  <a:pt x="3044423" y="556221"/>
                  <a:pt x="3040701" y="551176"/>
                </a:cubicBezTo>
                <a:lnTo>
                  <a:pt x="3033258" y="540889"/>
                </a:lnTo>
                <a:cubicBezTo>
                  <a:pt x="3020464" y="544382"/>
                  <a:pt x="3018604" y="548457"/>
                  <a:pt x="3029072" y="549817"/>
                </a:cubicBezTo>
                <a:lnTo>
                  <a:pt x="3032794" y="556221"/>
                </a:lnTo>
                <a:lnTo>
                  <a:pt x="3033956" y="558357"/>
                </a:lnTo>
                <a:cubicBezTo>
                  <a:pt x="3033490" y="561076"/>
                  <a:pt x="3030931" y="563209"/>
                  <a:pt x="3028142" y="562822"/>
                </a:cubicBezTo>
                <a:cubicBezTo>
                  <a:pt x="3025351" y="562433"/>
                  <a:pt x="3015812" y="564181"/>
                  <a:pt x="3015812" y="567868"/>
                </a:cubicBezTo>
                <a:cubicBezTo>
                  <a:pt x="3015812" y="571556"/>
                  <a:pt x="3011859" y="581456"/>
                  <a:pt x="3007207" y="580290"/>
                </a:cubicBezTo>
                <a:cubicBezTo>
                  <a:pt x="3002555" y="579126"/>
                  <a:pt x="2991158" y="575244"/>
                  <a:pt x="2991158" y="573109"/>
                </a:cubicBezTo>
                <a:cubicBezTo>
                  <a:pt x="2991158" y="570779"/>
                  <a:pt x="2984179" y="567091"/>
                  <a:pt x="2975805" y="568644"/>
                </a:cubicBezTo>
                <a:lnTo>
                  <a:pt x="2974179" y="567287"/>
                </a:lnTo>
                <a:cubicBezTo>
                  <a:pt x="2966968" y="560686"/>
                  <a:pt x="2964408" y="570779"/>
                  <a:pt x="2959292" y="568644"/>
                </a:cubicBezTo>
                <a:cubicBezTo>
                  <a:pt x="2956965" y="567674"/>
                  <a:pt x="2953244" y="566121"/>
                  <a:pt x="2953476" y="565151"/>
                </a:cubicBezTo>
                <a:lnTo>
                  <a:pt x="2955803" y="551563"/>
                </a:lnTo>
                <a:cubicBezTo>
                  <a:pt x="2940684" y="550787"/>
                  <a:pt x="2929752" y="548457"/>
                  <a:pt x="2931380" y="546324"/>
                </a:cubicBezTo>
                <a:cubicBezTo>
                  <a:pt x="2933007" y="544188"/>
                  <a:pt x="2939288" y="541665"/>
                  <a:pt x="2940916" y="545935"/>
                </a:cubicBezTo>
                <a:lnTo>
                  <a:pt x="2943476" y="546711"/>
                </a:lnTo>
                <a:lnTo>
                  <a:pt x="2948824" y="548264"/>
                </a:lnTo>
                <a:cubicBezTo>
                  <a:pt x="2951383" y="544771"/>
                  <a:pt x="2955104" y="539723"/>
                  <a:pt x="2957197" y="537007"/>
                </a:cubicBezTo>
                <a:cubicBezTo>
                  <a:pt x="2959292" y="534289"/>
                  <a:pt x="2957896" y="524972"/>
                  <a:pt x="2947661" y="524389"/>
                </a:cubicBezTo>
                <a:lnTo>
                  <a:pt x="2943241" y="526718"/>
                </a:lnTo>
                <a:cubicBezTo>
                  <a:pt x="2933705" y="531766"/>
                  <a:pt x="2934636" y="528077"/>
                  <a:pt x="2933473" y="523419"/>
                </a:cubicBezTo>
                <a:cubicBezTo>
                  <a:pt x="2933241" y="522642"/>
                  <a:pt x="2925100" y="521672"/>
                  <a:pt x="2923703" y="522642"/>
                </a:cubicBezTo>
                <a:close/>
                <a:moveTo>
                  <a:pt x="1539733" y="521090"/>
                </a:moveTo>
                <a:lnTo>
                  <a:pt x="1539733" y="521283"/>
                </a:lnTo>
                <a:cubicBezTo>
                  <a:pt x="1542756" y="527884"/>
                  <a:pt x="1547872" y="534482"/>
                  <a:pt x="1547640" y="541083"/>
                </a:cubicBezTo>
                <a:cubicBezTo>
                  <a:pt x="1547640" y="544965"/>
                  <a:pt x="1538800" y="547681"/>
                  <a:pt x="1530427" y="547100"/>
                </a:cubicBezTo>
                <a:cubicBezTo>
                  <a:pt x="1525311" y="546711"/>
                  <a:pt x="1523682" y="546324"/>
                  <a:pt x="1524148" y="542635"/>
                </a:cubicBezTo>
                <a:cubicBezTo>
                  <a:pt x="1524380" y="541083"/>
                  <a:pt x="1520891" y="539336"/>
                  <a:pt x="1520427" y="537588"/>
                </a:cubicBezTo>
                <a:lnTo>
                  <a:pt x="1519728" y="535258"/>
                </a:lnTo>
                <a:cubicBezTo>
                  <a:pt x="1519960" y="532542"/>
                  <a:pt x="1522984" y="531766"/>
                  <a:pt x="1526241" y="533706"/>
                </a:cubicBezTo>
                <a:lnTo>
                  <a:pt x="1526708" y="533512"/>
                </a:lnTo>
                <a:cubicBezTo>
                  <a:pt x="1530661" y="530989"/>
                  <a:pt x="1542058" y="530406"/>
                  <a:pt x="1532056" y="524002"/>
                </a:cubicBezTo>
                <a:cubicBezTo>
                  <a:pt x="1533916" y="522449"/>
                  <a:pt x="1537406" y="521090"/>
                  <a:pt x="1539733" y="521090"/>
                </a:cubicBezTo>
                <a:close/>
                <a:moveTo>
                  <a:pt x="2582246" y="514685"/>
                </a:moveTo>
                <a:lnTo>
                  <a:pt x="2570849" y="519150"/>
                </a:lnTo>
                <a:cubicBezTo>
                  <a:pt x="2558290" y="523032"/>
                  <a:pt x="2531772" y="522642"/>
                  <a:pt x="2511536" y="518178"/>
                </a:cubicBezTo>
                <a:lnTo>
                  <a:pt x="2492928" y="517401"/>
                </a:lnTo>
                <a:lnTo>
                  <a:pt x="2488742" y="517208"/>
                </a:lnTo>
                <a:cubicBezTo>
                  <a:pt x="2481997" y="523419"/>
                  <a:pt x="2482461" y="529436"/>
                  <a:pt x="2489672" y="530406"/>
                </a:cubicBezTo>
                <a:lnTo>
                  <a:pt x="2492696" y="529436"/>
                </a:lnTo>
                <a:cubicBezTo>
                  <a:pt x="2510141" y="524002"/>
                  <a:pt x="2526888" y="523032"/>
                  <a:pt x="2544334" y="529243"/>
                </a:cubicBezTo>
                <a:cubicBezTo>
                  <a:pt x="2547357" y="530406"/>
                  <a:pt x="2553404" y="526914"/>
                  <a:pt x="2558056" y="526718"/>
                </a:cubicBezTo>
                <a:cubicBezTo>
                  <a:pt x="2563174" y="526718"/>
                  <a:pt x="2568524" y="529243"/>
                  <a:pt x="2573176" y="528660"/>
                </a:cubicBezTo>
                <a:lnTo>
                  <a:pt x="2575733" y="528271"/>
                </a:lnTo>
                <a:cubicBezTo>
                  <a:pt x="2577828" y="524002"/>
                  <a:pt x="2583875" y="526524"/>
                  <a:pt x="2589225" y="533901"/>
                </a:cubicBezTo>
                <a:lnTo>
                  <a:pt x="2602019" y="526914"/>
                </a:lnTo>
                <a:cubicBezTo>
                  <a:pt x="2604112" y="525748"/>
                  <a:pt x="2608764" y="524584"/>
                  <a:pt x="2610158" y="525361"/>
                </a:cubicBezTo>
                <a:cubicBezTo>
                  <a:pt x="2615975" y="528660"/>
                  <a:pt x="2620160" y="531766"/>
                  <a:pt x="2628534" y="526718"/>
                </a:cubicBezTo>
                <a:cubicBezTo>
                  <a:pt x="2631093" y="525165"/>
                  <a:pt x="2640397" y="529243"/>
                  <a:pt x="2646678" y="529243"/>
                </a:cubicBezTo>
                <a:cubicBezTo>
                  <a:pt x="2654817" y="529243"/>
                  <a:pt x="2665052" y="536231"/>
                  <a:pt x="2671564" y="526914"/>
                </a:cubicBezTo>
                <a:cubicBezTo>
                  <a:pt x="2671799" y="526524"/>
                  <a:pt x="2675984" y="527301"/>
                  <a:pt x="2677845" y="528077"/>
                </a:cubicBezTo>
                <a:cubicBezTo>
                  <a:pt x="2682964" y="530213"/>
                  <a:pt x="2687848" y="530796"/>
                  <a:pt x="2689010" y="525942"/>
                </a:cubicBezTo>
                <a:cubicBezTo>
                  <a:pt x="2689242" y="524584"/>
                  <a:pt x="2685288" y="521672"/>
                  <a:pt x="2682265" y="521090"/>
                </a:cubicBezTo>
                <a:cubicBezTo>
                  <a:pt x="2676451" y="519730"/>
                  <a:pt x="2668773" y="517597"/>
                  <a:pt x="2664588" y="519150"/>
                </a:cubicBezTo>
                <a:cubicBezTo>
                  <a:pt x="2655052" y="522642"/>
                  <a:pt x="2643887" y="525554"/>
                  <a:pt x="2636908" y="520507"/>
                </a:cubicBezTo>
                <a:cubicBezTo>
                  <a:pt x="2624348" y="511579"/>
                  <a:pt x="2614810" y="521479"/>
                  <a:pt x="2604112" y="520507"/>
                </a:cubicBezTo>
                <a:cubicBezTo>
                  <a:pt x="2602483" y="520313"/>
                  <a:pt x="2600854" y="517597"/>
                  <a:pt x="2599692" y="517790"/>
                </a:cubicBezTo>
                <a:cubicBezTo>
                  <a:pt x="2592947" y="518567"/>
                  <a:pt x="2589924" y="511579"/>
                  <a:pt x="2582246" y="514685"/>
                </a:cubicBezTo>
                <a:close/>
                <a:moveTo>
                  <a:pt x="2357555" y="513908"/>
                </a:moveTo>
                <a:lnTo>
                  <a:pt x="2350810" y="517014"/>
                </a:lnTo>
                <a:lnTo>
                  <a:pt x="2346158" y="519150"/>
                </a:lnTo>
                <a:cubicBezTo>
                  <a:pt x="2342437" y="524195"/>
                  <a:pt x="2356158" y="531376"/>
                  <a:pt x="2363602" y="532542"/>
                </a:cubicBezTo>
                <a:cubicBezTo>
                  <a:pt x="2371045" y="533901"/>
                  <a:pt x="2373836" y="531183"/>
                  <a:pt x="2369418" y="526718"/>
                </a:cubicBezTo>
                <a:lnTo>
                  <a:pt x="2369184" y="524002"/>
                </a:lnTo>
                <a:lnTo>
                  <a:pt x="2368952" y="520702"/>
                </a:lnTo>
                <a:cubicBezTo>
                  <a:pt x="2371045" y="516820"/>
                  <a:pt x="2365929" y="513715"/>
                  <a:pt x="2357555" y="513908"/>
                </a:cubicBezTo>
                <a:close/>
                <a:moveTo>
                  <a:pt x="2421521" y="512938"/>
                </a:moveTo>
                <a:cubicBezTo>
                  <a:pt x="2410122" y="517790"/>
                  <a:pt x="2426869" y="521672"/>
                  <a:pt x="2424544" y="526718"/>
                </a:cubicBezTo>
                <a:lnTo>
                  <a:pt x="2424312" y="527494"/>
                </a:lnTo>
                <a:cubicBezTo>
                  <a:pt x="2426170" y="528466"/>
                  <a:pt x="2444546" y="529047"/>
                  <a:pt x="2450828" y="529047"/>
                </a:cubicBezTo>
                <a:cubicBezTo>
                  <a:pt x="2457340" y="529047"/>
                  <a:pt x="2460364" y="526914"/>
                  <a:pt x="2457806" y="524195"/>
                </a:cubicBezTo>
                <a:lnTo>
                  <a:pt x="2455946" y="522255"/>
                </a:lnTo>
                <a:cubicBezTo>
                  <a:pt x="2449665" y="515655"/>
                  <a:pt x="2429894" y="509444"/>
                  <a:pt x="2421521" y="512938"/>
                </a:cubicBezTo>
                <a:close/>
                <a:moveTo>
                  <a:pt x="1437856" y="505172"/>
                </a:moveTo>
                <a:cubicBezTo>
                  <a:pt x="1442505" y="504979"/>
                  <a:pt x="1446461" y="514685"/>
                  <a:pt x="1443436" y="518567"/>
                </a:cubicBezTo>
                <a:cubicBezTo>
                  <a:pt x="1440412" y="522449"/>
                  <a:pt x="1433900" y="525748"/>
                  <a:pt x="1428784" y="525942"/>
                </a:cubicBezTo>
                <a:lnTo>
                  <a:pt x="1422735" y="525359"/>
                </a:lnTo>
                <a:cubicBezTo>
                  <a:pt x="1420874" y="525165"/>
                  <a:pt x="1417851" y="522836"/>
                  <a:pt x="1417851" y="521477"/>
                </a:cubicBezTo>
                <a:cubicBezTo>
                  <a:pt x="1417851" y="520120"/>
                  <a:pt x="1420176" y="518178"/>
                  <a:pt x="1422271" y="517208"/>
                </a:cubicBezTo>
                <a:cubicBezTo>
                  <a:pt x="1423665" y="516625"/>
                  <a:pt x="1426456" y="517401"/>
                  <a:pt x="1428317" y="517014"/>
                </a:cubicBezTo>
                <a:lnTo>
                  <a:pt x="1438320" y="515266"/>
                </a:lnTo>
                <a:cubicBezTo>
                  <a:pt x="1433436" y="509637"/>
                  <a:pt x="1433436" y="505172"/>
                  <a:pt x="1437856" y="505172"/>
                </a:cubicBezTo>
                <a:close/>
                <a:moveTo>
                  <a:pt x="3118156" y="503621"/>
                </a:moveTo>
                <a:cubicBezTo>
                  <a:pt x="3114203" y="505368"/>
                  <a:pt x="3124437" y="518760"/>
                  <a:pt x="3129089" y="524778"/>
                </a:cubicBezTo>
                <a:lnTo>
                  <a:pt x="3114203" y="525942"/>
                </a:lnTo>
                <a:cubicBezTo>
                  <a:pt x="3112574" y="526137"/>
                  <a:pt x="3111180" y="530213"/>
                  <a:pt x="3110249" y="532736"/>
                </a:cubicBezTo>
                <a:cubicBezTo>
                  <a:pt x="3108388" y="536424"/>
                  <a:pt x="3105829" y="540306"/>
                  <a:pt x="3105597" y="543995"/>
                </a:cubicBezTo>
                <a:cubicBezTo>
                  <a:pt x="3105365" y="546905"/>
                  <a:pt x="3106760" y="551176"/>
                  <a:pt x="3109551" y="552535"/>
                </a:cubicBezTo>
                <a:lnTo>
                  <a:pt x="3114901" y="555058"/>
                </a:lnTo>
                <a:cubicBezTo>
                  <a:pt x="3121646" y="556221"/>
                  <a:pt x="3125136" y="561852"/>
                  <a:pt x="3123043" y="567674"/>
                </a:cubicBezTo>
                <a:cubicBezTo>
                  <a:pt x="3120716" y="573498"/>
                  <a:pt x="3111878" y="588831"/>
                  <a:pt x="3109319" y="586308"/>
                </a:cubicBezTo>
                <a:cubicBezTo>
                  <a:pt x="3106760" y="583785"/>
                  <a:pt x="3096992" y="582426"/>
                  <a:pt x="3091409" y="587473"/>
                </a:cubicBezTo>
                <a:lnTo>
                  <a:pt x="3084430" y="589607"/>
                </a:lnTo>
                <a:lnTo>
                  <a:pt x="3060472" y="596790"/>
                </a:lnTo>
                <a:cubicBezTo>
                  <a:pt x="3060008" y="605911"/>
                  <a:pt x="3060240" y="616005"/>
                  <a:pt x="3060938" y="619306"/>
                </a:cubicBezTo>
                <a:lnTo>
                  <a:pt x="3059541" y="621829"/>
                </a:lnTo>
                <a:lnTo>
                  <a:pt x="3054425" y="630756"/>
                </a:lnTo>
                <a:cubicBezTo>
                  <a:pt x="3064428" y="633085"/>
                  <a:pt x="3077685" y="635415"/>
                  <a:pt x="3083732" y="635998"/>
                </a:cubicBezTo>
                <a:lnTo>
                  <a:pt x="3089314" y="635804"/>
                </a:lnTo>
                <a:cubicBezTo>
                  <a:pt x="3091873" y="635804"/>
                  <a:pt x="3094200" y="633085"/>
                  <a:pt x="3096757" y="632892"/>
                </a:cubicBezTo>
                <a:cubicBezTo>
                  <a:pt x="3098852" y="632698"/>
                  <a:pt x="3101876" y="634251"/>
                  <a:pt x="3103504" y="635610"/>
                </a:cubicBezTo>
                <a:cubicBezTo>
                  <a:pt x="3104435" y="636387"/>
                  <a:pt x="3103968" y="638909"/>
                  <a:pt x="3102806" y="639492"/>
                </a:cubicBezTo>
                <a:cubicBezTo>
                  <a:pt x="3100479" y="640462"/>
                  <a:pt x="3096757" y="640269"/>
                  <a:pt x="3094664" y="641432"/>
                </a:cubicBezTo>
                <a:cubicBezTo>
                  <a:pt x="3092804" y="642598"/>
                  <a:pt x="3090943" y="644927"/>
                  <a:pt x="3091409" y="646480"/>
                </a:cubicBezTo>
                <a:cubicBezTo>
                  <a:pt x="3091641" y="647837"/>
                  <a:pt x="3095131" y="649390"/>
                  <a:pt x="3097456" y="649779"/>
                </a:cubicBezTo>
                <a:lnTo>
                  <a:pt x="3102340" y="649779"/>
                </a:lnTo>
                <a:cubicBezTo>
                  <a:pt x="3106992" y="649586"/>
                  <a:pt x="3111878" y="655020"/>
                  <a:pt x="3113040" y="661812"/>
                </a:cubicBezTo>
                <a:lnTo>
                  <a:pt x="3107690" y="665694"/>
                </a:lnTo>
                <a:lnTo>
                  <a:pt x="3099316" y="672101"/>
                </a:lnTo>
                <a:cubicBezTo>
                  <a:pt x="3100247" y="673458"/>
                  <a:pt x="3102574" y="675400"/>
                  <a:pt x="3104667" y="676564"/>
                </a:cubicBezTo>
                <a:cubicBezTo>
                  <a:pt x="3106760" y="677536"/>
                  <a:pt x="3113504" y="677536"/>
                  <a:pt x="3117226" y="675011"/>
                </a:cubicBezTo>
                <a:cubicBezTo>
                  <a:pt x="3120716" y="672488"/>
                  <a:pt x="3128857" y="668800"/>
                  <a:pt x="3128159" y="671712"/>
                </a:cubicBezTo>
                <a:lnTo>
                  <a:pt x="3129788" y="672488"/>
                </a:lnTo>
                <a:cubicBezTo>
                  <a:pt x="3136068" y="675983"/>
                  <a:pt x="3155140" y="675983"/>
                  <a:pt x="3160723" y="672682"/>
                </a:cubicBezTo>
                <a:cubicBezTo>
                  <a:pt x="3161885" y="672101"/>
                  <a:pt x="3161421" y="669966"/>
                  <a:pt x="3160723" y="668607"/>
                </a:cubicBezTo>
                <a:cubicBezTo>
                  <a:pt x="3160259" y="667830"/>
                  <a:pt x="3157932" y="666860"/>
                  <a:pt x="3156769" y="667054"/>
                </a:cubicBezTo>
                <a:lnTo>
                  <a:pt x="3152117" y="667830"/>
                </a:lnTo>
                <a:cubicBezTo>
                  <a:pt x="3147465" y="668996"/>
                  <a:pt x="3146303" y="664918"/>
                  <a:pt x="3149790" y="658707"/>
                </a:cubicBezTo>
                <a:lnTo>
                  <a:pt x="3151187" y="653468"/>
                </a:lnTo>
                <a:lnTo>
                  <a:pt x="3151419" y="652302"/>
                </a:lnTo>
                <a:cubicBezTo>
                  <a:pt x="3146303" y="650556"/>
                  <a:pt x="3142813" y="647450"/>
                  <a:pt x="3143744" y="645508"/>
                </a:cubicBezTo>
                <a:lnTo>
                  <a:pt x="3144208" y="645508"/>
                </a:lnTo>
                <a:lnTo>
                  <a:pt x="3159560" y="647061"/>
                </a:lnTo>
                <a:cubicBezTo>
                  <a:pt x="3160723" y="637939"/>
                  <a:pt x="3169096" y="634834"/>
                  <a:pt x="3177936" y="640269"/>
                </a:cubicBezTo>
                <a:lnTo>
                  <a:pt x="3189102" y="641432"/>
                </a:lnTo>
                <a:lnTo>
                  <a:pt x="3198171" y="642209"/>
                </a:lnTo>
                <a:cubicBezTo>
                  <a:pt x="3207941" y="648614"/>
                  <a:pt x="3216083" y="651915"/>
                  <a:pt x="3216779" y="649196"/>
                </a:cubicBezTo>
                <a:cubicBezTo>
                  <a:pt x="3217246" y="646674"/>
                  <a:pt x="3225851" y="640269"/>
                  <a:pt x="3234456" y="640073"/>
                </a:cubicBezTo>
                <a:lnTo>
                  <a:pt x="3241668" y="640656"/>
                </a:lnTo>
                <a:cubicBezTo>
                  <a:pt x="3251204" y="641432"/>
                  <a:pt x="3258415" y="638909"/>
                  <a:pt x="3260974" y="632892"/>
                </a:cubicBezTo>
                <a:lnTo>
                  <a:pt x="3262603" y="628816"/>
                </a:lnTo>
                <a:cubicBezTo>
                  <a:pt x="3256554" y="625711"/>
                  <a:pt x="3252134" y="621440"/>
                  <a:pt x="3252600" y="619306"/>
                </a:cubicBezTo>
                <a:lnTo>
                  <a:pt x="3252832" y="619306"/>
                </a:lnTo>
                <a:cubicBezTo>
                  <a:pt x="3259578" y="619693"/>
                  <a:pt x="3263067" y="617364"/>
                  <a:pt x="3260974" y="613095"/>
                </a:cubicBezTo>
                <a:cubicBezTo>
                  <a:pt x="3260276" y="611542"/>
                  <a:pt x="3254230" y="610765"/>
                  <a:pt x="3250508" y="610570"/>
                </a:cubicBezTo>
                <a:lnTo>
                  <a:pt x="3242366" y="610183"/>
                </a:lnTo>
                <a:cubicBezTo>
                  <a:pt x="3233526" y="610376"/>
                  <a:pt x="3224456" y="607464"/>
                  <a:pt x="3222361" y="603971"/>
                </a:cubicBezTo>
                <a:lnTo>
                  <a:pt x="3232830" y="601642"/>
                </a:lnTo>
                <a:cubicBezTo>
                  <a:pt x="3235387" y="601059"/>
                  <a:pt x="3238178" y="599119"/>
                  <a:pt x="3239343" y="597371"/>
                </a:cubicBezTo>
                <a:cubicBezTo>
                  <a:pt x="3240969" y="595042"/>
                  <a:pt x="3241668" y="592325"/>
                  <a:pt x="3242366" y="589802"/>
                </a:cubicBezTo>
                <a:cubicBezTo>
                  <a:pt x="3243064" y="587084"/>
                  <a:pt x="3241900" y="583202"/>
                  <a:pt x="3244227" y="581843"/>
                </a:cubicBezTo>
                <a:cubicBezTo>
                  <a:pt x="3250972" y="577961"/>
                  <a:pt x="3243995" y="576604"/>
                  <a:pt x="3243064" y="574079"/>
                </a:cubicBezTo>
                <a:cubicBezTo>
                  <a:pt x="3242366" y="572332"/>
                  <a:pt x="3247716" y="569810"/>
                  <a:pt x="3248180" y="567287"/>
                </a:cubicBezTo>
                <a:cubicBezTo>
                  <a:pt x="3248412" y="566315"/>
                  <a:pt x="3242134" y="563405"/>
                  <a:pt x="3240039" y="563792"/>
                </a:cubicBezTo>
                <a:cubicBezTo>
                  <a:pt x="3236552" y="564568"/>
                  <a:pt x="3233992" y="567480"/>
                  <a:pt x="3230735" y="569227"/>
                </a:cubicBezTo>
                <a:cubicBezTo>
                  <a:pt x="3221898" y="573692"/>
                  <a:pt x="3221431" y="573885"/>
                  <a:pt x="3210964" y="566315"/>
                </a:cubicBezTo>
                <a:cubicBezTo>
                  <a:pt x="3204684" y="561852"/>
                  <a:pt x="3198869" y="562628"/>
                  <a:pt x="3192124" y="565538"/>
                </a:cubicBezTo>
                <a:lnTo>
                  <a:pt x="3190496" y="566315"/>
                </a:lnTo>
                <a:cubicBezTo>
                  <a:pt x="3187240" y="566898"/>
                  <a:pt x="3184449" y="565538"/>
                  <a:pt x="3184449" y="563209"/>
                </a:cubicBezTo>
                <a:cubicBezTo>
                  <a:pt x="3184449" y="560880"/>
                  <a:pt x="3179797" y="557581"/>
                  <a:pt x="3173980" y="559910"/>
                </a:cubicBezTo>
                <a:lnTo>
                  <a:pt x="3170725" y="559133"/>
                </a:lnTo>
                <a:lnTo>
                  <a:pt x="3164676" y="557774"/>
                </a:lnTo>
                <a:cubicBezTo>
                  <a:pt x="3167468" y="554088"/>
                  <a:pt x="3168398" y="548847"/>
                  <a:pt x="3166537" y="546128"/>
                </a:cubicBezTo>
                <a:cubicBezTo>
                  <a:pt x="3164676" y="543412"/>
                  <a:pt x="3163980" y="533706"/>
                  <a:pt x="3167934" y="531183"/>
                </a:cubicBezTo>
                <a:cubicBezTo>
                  <a:pt x="3171888" y="528466"/>
                  <a:pt x="3186774" y="521479"/>
                  <a:pt x="3188403" y="523225"/>
                </a:cubicBezTo>
                <a:cubicBezTo>
                  <a:pt x="3190032" y="525165"/>
                  <a:pt x="3196310" y="524195"/>
                  <a:pt x="3197475" y="515072"/>
                </a:cubicBezTo>
                <a:lnTo>
                  <a:pt x="3179797" y="516820"/>
                </a:lnTo>
                <a:lnTo>
                  <a:pt x="3173980" y="517401"/>
                </a:lnTo>
                <a:cubicBezTo>
                  <a:pt x="3167702" y="517208"/>
                  <a:pt x="3163282" y="520507"/>
                  <a:pt x="3163980" y="524972"/>
                </a:cubicBezTo>
                <a:cubicBezTo>
                  <a:pt x="3164676" y="529436"/>
                  <a:pt x="3149094" y="528271"/>
                  <a:pt x="3150488" y="526331"/>
                </a:cubicBezTo>
                <a:cubicBezTo>
                  <a:pt x="3151885" y="524389"/>
                  <a:pt x="3152117" y="519150"/>
                  <a:pt x="3147231" y="519537"/>
                </a:cubicBezTo>
                <a:cubicBezTo>
                  <a:pt x="3142581" y="520120"/>
                  <a:pt x="3135138" y="517597"/>
                  <a:pt x="3138161" y="513132"/>
                </a:cubicBezTo>
                <a:cubicBezTo>
                  <a:pt x="3141184" y="508667"/>
                  <a:pt x="3122112" y="501873"/>
                  <a:pt x="3118156" y="503621"/>
                </a:cubicBezTo>
                <a:close/>
                <a:moveTo>
                  <a:pt x="3182588" y="488093"/>
                </a:moveTo>
                <a:lnTo>
                  <a:pt x="3176076" y="491586"/>
                </a:lnTo>
                <a:lnTo>
                  <a:pt x="3168166" y="495858"/>
                </a:lnTo>
                <a:cubicBezTo>
                  <a:pt x="3169096" y="502262"/>
                  <a:pt x="3181658" y="509056"/>
                  <a:pt x="3196310" y="510996"/>
                </a:cubicBezTo>
                <a:lnTo>
                  <a:pt x="3205848" y="501486"/>
                </a:lnTo>
                <a:cubicBezTo>
                  <a:pt x="3206312" y="500903"/>
                  <a:pt x="3210034" y="501873"/>
                  <a:pt x="3212127" y="502069"/>
                </a:cubicBezTo>
                <a:lnTo>
                  <a:pt x="3219804" y="503039"/>
                </a:lnTo>
                <a:cubicBezTo>
                  <a:pt x="3228178" y="503815"/>
                  <a:pt x="3235387" y="503815"/>
                  <a:pt x="3235387" y="503232"/>
                </a:cubicBezTo>
                <a:cubicBezTo>
                  <a:pt x="3235622" y="502650"/>
                  <a:pt x="3232596" y="498963"/>
                  <a:pt x="3228178" y="496438"/>
                </a:cubicBezTo>
                <a:lnTo>
                  <a:pt x="3223758" y="495662"/>
                </a:lnTo>
                <a:lnTo>
                  <a:pt x="3214454" y="494109"/>
                </a:lnTo>
                <a:cubicBezTo>
                  <a:pt x="3203988" y="492556"/>
                  <a:pt x="3189797" y="489840"/>
                  <a:pt x="3182588" y="488093"/>
                </a:cubicBezTo>
                <a:close/>
                <a:moveTo>
                  <a:pt x="4287670" y="482659"/>
                </a:moveTo>
                <a:cubicBezTo>
                  <a:pt x="4278135" y="480329"/>
                  <a:pt x="4265574" y="490227"/>
                  <a:pt x="4263480" y="495275"/>
                </a:cubicBezTo>
                <a:cubicBezTo>
                  <a:pt x="4261386" y="500127"/>
                  <a:pt x="4267436" y="504785"/>
                  <a:pt x="4276505" y="505368"/>
                </a:cubicBezTo>
                <a:lnTo>
                  <a:pt x="4277670" y="504202"/>
                </a:lnTo>
                <a:cubicBezTo>
                  <a:pt x="4281857" y="499350"/>
                  <a:pt x="4286509" y="493722"/>
                  <a:pt x="4287206" y="488287"/>
                </a:cubicBezTo>
                <a:close/>
                <a:moveTo>
                  <a:pt x="1816294" y="442286"/>
                </a:moveTo>
                <a:cubicBezTo>
                  <a:pt x="1810480" y="439956"/>
                  <a:pt x="1807222" y="442090"/>
                  <a:pt x="1809083" y="447138"/>
                </a:cubicBezTo>
                <a:lnTo>
                  <a:pt x="1812805" y="448301"/>
                </a:lnTo>
                <a:cubicBezTo>
                  <a:pt x="1820248" y="450630"/>
                  <a:pt x="1827691" y="455872"/>
                  <a:pt x="1836995" y="451990"/>
                </a:cubicBezTo>
                <a:lnTo>
                  <a:pt x="1838856" y="451213"/>
                </a:lnTo>
                <a:cubicBezTo>
                  <a:pt x="1839090" y="448690"/>
                  <a:pt x="1822109" y="444615"/>
                  <a:pt x="1816294" y="442286"/>
                </a:cubicBezTo>
                <a:close/>
                <a:moveTo>
                  <a:pt x="177627" y="431803"/>
                </a:moveTo>
                <a:cubicBezTo>
                  <a:pt x="175766" y="431610"/>
                  <a:pt x="171813" y="433550"/>
                  <a:pt x="171578" y="434715"/>
                </a:cubicBezTo>
                <a:cubicBezTo>
                  <a:pt x="171114" y="436268"/>
                  <a:pt x="173906" y="439956"/>
                  <a:pt x="174370" y="439761"/>
                </a:cubicBezTo>
                <a:lnTo>
                  <a:pt x="191117" y="437432"/>
                </a:lnTo>
                <a:cubicBezTo>
                  <a:pt x="200189" y="446168"/>
                  <a:pt x="212052" y="451602"/>
                  <a:pt x="217403" y="449467"/>
                </a:cubicBezTo>
                <a:lnTo>
                  <a:pt x="222985" y="448690"/>
                </a:lnTo>
                <a:lnTo>
                  <a:pt x="228333" y="447914"/>
                </a:lnTo>
                <a:cubicBezTo>
                  <a:pt x="237637" y="448301"/>
                  <a:pt x="240196" y="445002"/>
                  <a:pt x="233915" y="440733"/>
                </a:cubicBezTo>
                <a:lnTo>
                  <a:pt x="229498" y="439374"/>
                </a:lnTo>
                <a:cubicBezTo>
                  <a:pt x="218098" y="435492"/>
                  <a:pt x="208330" y="425786"/>
                  <a:pt x="192978" y="435298"/>
                </a:cubicBezTo>
                <a:cubicBezTo>
                  <a:pt x="191117" y="436462"/>
                  <a:pt x="182978" y="432580"/>
                  <a:pt x="177627" y="431803"/>
                </a:cubicBezTo>
                <a:close/>
                <a:moveTo>
                  <a:pt x="1183622" y="428213"/>
                </a:moveTo>
                <a:cubicBezTo>
                  <a:pt x="1179668" y="428358"/>
                  <a:pt x="1176528" y="429280"/>
                  <a:pt x="1175715" y="430250"/>
                </a:cubicBezTo>
                <a:cubicBezTo>
                  <a:pt x="1174318" y="432192"/>
                  <a:pt x="1177341" y="439374"/>
                  <a:pt x="1182460" y="446168"/>
                </a:cubicBezTo>
                <a:lnTo>
                  <a:pt x="1188972" y="446944"/>
                </a:lnTo>
                <a:cubicBezTo>
                  <a:pt x="1196880" y="447914"/>
                  <a:pt x="1205952" y="441896"/>
                  <a:pt x="1215024" y="440344"/>
                </a:cubicBezTo>
                <a:lnTo>
                  <a:pt x="1222000" y="439180"/>
                </a:lnTo>
                <a:cubicBezTo>
                  <a:pt x="1221768" y="435879"/>
                  <a:pt x="1218977" y="434132"/>
                  <a:pt x="1215954" y="435298"/>
                </a:cubicBezTo>
                <a:lnTo>
                  <a:pt x="1212931" y="435492"/>
                </a:lnTo>
                <a:cubicBezTo>
                  <a:pt x="1210140" y="435685"/>
                  <a:pt x="1206882" y="435492"/>
                  <a:pt x="1204557" y="434522"/>
                </a:cubicBezTo>
                <a:lnTo>
                  <a:pt x="1196416" y="430833"/>
                </a:lnTo>
                <a:cubicBezTo>
                  <a:pt x="1192345" y="428698"/>
                  <a:pt x="1187576" y="428067"/>
                  <a:pt x="1183622" y="428213"/>
                </a:cubicBezTo>
                <a:close/>
                <a:moveTo>
                  <a:pt x="374872" y="426175"/>
                </a:moveTo>
                <a:cubicBezTo>
                  <a:pt x="370684" y="423846"/>
                  <a:pt x="367197" y="425398"/>
                  <a:pt x="367197" y="429474"/>
                </a:cubicBezTo>
                <a:cubicBezTo>
                  <a:pt x="367197" y="433550"/>
                  <a:pt x="373243" y="444615"/>
                  <a:pt x="380455" y="445585"/>
                </a:cubicBezTo>
                <a:cubicBezTo>
                  <a:pt x="387898" y="446555"/>
                  <a:pt x="408367" y="446944"/>
                  <a:pt x="409761" y="444808"/>
                </a:cubicBezTo>
                <a:cubicBezTo>
                  <a:pt x="411390" y="442673"/>
                  <a:pt x="412088" y="436655"/>
                  <a:pt x="407900" y="436074"/>
                </a:cubicBezTo>
                <a:cubicBezTo>
                  <a:pt x="403715" y="435492"/>
                  <a:pt x="393014" y="428698"/>
                  <a:pt x="391851" y="430057"/>
                </a:cubicBezTo>
                <a:cubicBezTo>
                  <a:pt x="391153" y="431610"/>
                  <a:pt x="379058" y="428504"/>
                  <a:pt x="374872" y="426175"/>
                </a:cubicBezTo>
                <a:close/>
                <a:moveTo>
                  <a:pt x="44348" y="299427"/>
                </a:moveTo>
                <a:lnTo>
                  <a:pt x="32253" y="303309"/>
                </a:lnTo>
                <a:cubicBezTo>
                  <a:pt x="16202" y="309325"/>
                  <a:pt x="6434" y="315149"/>
                  <a:pt x="10387" y="316508"/>
                </a:cubicBezTo>
                <a:cubicBezTo>
                  <a:pt x="14575" y="317865"/>
                  <a:pt x="31088" y="315925"/>
                  <a:pt x="40858" y="310101"/>
                </a:cubicBezTo>
                <a:lnTo>
                  <a:pt x="50858" y="305832"/>
                </a:lnTo>
                <a:cubicBezTo>
                  <a:pt x="51791" y="305443"/>
                  <a:pt x="52255" y="302726"/>
                  <a:pt x="51325" y="301950"/>
                </a:cubicBezTo>
                <a:cubicBezTo>
                  <a:pt x="49696" y="300591"/>
                  <a:pt x="45742" y="298844"/>
                  <a:pt x="44348" y="299427"/>
                </a:cubicBezTo>
                <a:close/>
                <a:moveTo>
                  <a:pt x="182511" y="292050"/>
                </a:moveTo>
                <a:cubicBezTo>
                  <a:pt x="180882" y="291468"/>
                  <a:pt x="173906" y="295156"/>
                  <a:pt x="171813" y="296515"/>
                </a:cubicBezTo>
                <a:cubicBezTo>
                  <a:pt x="169718" y="297874"/>
                  <a:pt x="165996" y="298068"/>
                  <a:pt x="163205" y="297098"/>
                </a:cubicBezTo>
                <a:cubicBezTo>
                  <a:pt x="160414" y="296126"/>
                  <a:pt x="149017" y="304473"/>
                  <a:pt x="159251" y="307385"/>
                </a:cubicBezTo>
                <a:lnTo>
                  <a:pt x="179256" y="300204"/>
                </a:lnTo>
                <a:cubicBezTo>
                  <a:pt x="180186" y="299814"/>
                  <a:pt x="182047" y="300980"/>
                  <a:pt x="183442" y="301174"/>
                </a:cubicBezTo>
                <a:lnTo>
                  <a:pt x="185534" y="301367"/>
                </a:lnTo>
                <a:cubicBezTo>
                  <a:pt x="187862" y="301367"/>
                  <a:pt x="188094" y="298651"/>
                  <a:pt x="185769" y="295545"/>
                </a:cubicBezTo>
                <a:lnTo>
                  <a:pt x="183210" y="292827"/>
                </a:lnTo>
                <a:close/>
                <a:moveTo>
                  <a:pt x="2088902" y="248572"/>
                </a:moveTo>
                <a:lnTo>
                  <a:pt x="2092157" y="256919"/>
                </a:lnTo>
                <a:cubicBezTo>
                  <a:pt x="2094252" y="262160"/>
                  <a:pt x="2106347" y="265070"/>
                  <a:pt x="2116814" y="264683"/>
                </a:cubicBezTo>
                <a:lnTo>
                  <a:pt x="2120767" y="264489"/>
                </a:lnTo>
                <a:cubicBezTo>
                  <a:pt x="2125419" y="264876"/>
                  <a:pt x="2120303" y="255949"/>
                  <a:pt x="2117046" y="252647"/>
                </a:cubicBezTo>
                <a:cubicBezTo>
                  <a:pt x="2113790" y="249542"/>
                  <a:pt x="2101229" y="247795"/>
                  <a:pt x="2088902" y="248572"/>
                </a:cubicBezTo>
                <a:close/>
                <a:moveTo>
                  <a:pt x="3593826" y="138516"/>
                </a:moveTo>
                <a:cubicBezTo>
                  <a:pt x="3590104" y="135993"/>
                  <a:pt x="3576844" y="148805"/>
                  <a:pt x="3577310" y="153657"/>
                </a:cubicBezTo>
                <a:cubicBezTo>
                  <a:pt x="3577542" y="158315"/>
                  <a:pt x="3581730" y="159092"/>
                  <a:pt x="3586148" y="155210"/>
                </a:cubicBezTo>
                <a:cubicBezTo>
                  <a:pt x="3590800" y="151328"/>
                  <a:pt x="3597779" y="140845"/>
                  <a:pt x="3593826" y="138516"/>
                </a:cubicBezTo>
                <a:close/>
                <a:moveTo>
                  <a:pt x="1227817" y="128618"/>
                </a:moveTo>
                <a:cubicBezTo>
                  <a:pt x="1224096" y="125706"/>
                  <a:pt x="1213861" y="126093"/>
                  <a:pt x="1205253" y="129588"/>
                </a:cubicBezTo>
                <a:lnTo>
                  <a:pt x="1199671" y="133081"/>
                </a:lnTo>
                <a:cubicBezTo>
                  <a:pt x="1194088" y="136576"/>
                  <a:pt x="1197346" y="142398"/>
                  <a:pt x="1205021" y="145116"/>
                </a:cubicBezTo>
                <a:cubicBezTo>
                  <a:pt x="1208511" y="146280"/>
                  <a:pt x="1211534" y="148998"/>
                  <a:pt x="1215024" y="149192"/>
                </a:cubicBezTo>
                <a:lnTo>
                  <a:pt x="1221536" y="149775"/>
                </a:lnTo>
                <a:cubicBezTo>
                  <a:pt x="1226188" y="146086"/>
                  <a:pt x="1231539" y="131528"/>
                  <a:pt x="1227817" y="128618"/>
                </a:cubicBezTo>
                <a:close/>
                <a:moveTo>
                  <a:pt x="2568524" y="120732"/>
                </a:moveTo>
                <a:cubicBezTo>
                  <a:pt x="2567826" y="119883"/>
                  <a:pt x="2566430" y="119786"/>
                  <a:pt x="2563406" y="121631"/>
                </a:cubicBezTo>
                <a:cubicBezTo>
                  <a:pt x="2561081" y="122988"/>
                  <a:pt x="2558986" y="127066"/>
                  <a:pt x="2559452" y="127259"/>
                </a:cubicBezTo>
                <a:lnTo>
                  <a:pt x="2566664" y="130948"/>
                </a:lnTo>
                <a:cubicBezTo>
                  <a:pt x="2561777" y="133664"/>
                  <a:pt x="2562244" y="135993"/>
                  <a:pt x="2567594" y="135993"/>
                </a:cubicBezTo>
                <a:cubicBezTo>
                  <a:pt x="2572942" y="135993"/>
                  <a:pt x="2588527" y="133081"/>
                  <a:pt x="2584573" y="129395"/>
                </a:cubicBezTo>
                <a:lnTo>
                  <a:pt x="2581316" y="128229"/>
                </a:lnTo>
                <a:cubicBezTo>
                  <a:pt x="2577362" y="126870"/>
                  <a:pt x="2570617" y="129976"/>
                  <a:pt x="2569455" y="124347"/>
                </a:cubicBezTo>
                <a:cubicBezTo>
                  <a:pt x="2569221" y="123182"/>
                  <a:pt x="2569221" y="121581"/>
                  <a:pt x="2568524" y="120732"/>
                </a:cubicBezTo>
                <a:close/>
                <a:moveTo>
                  <a:pt x="4026228" y="111731"/>
                </a:moveTo>
                <a:cubicBezTo>
                  <a:pt x="4021810" y="111731"/>
                  <a:pt x="4017854" y="114060"/>
                  <a:pt x="4017158" y="116972"/>
                </a:cubicBezTo>
                <a:lnTo>
                  <a:pt x="4015529" y="118329"/>
                </a:lnTo>
                <a:cubicBezTo>
                  <a:pt x="4012738" y="120465"/>
                  <a:pt x="4009714" y="122018"/>
                  <a:pt x="4014830" y="124541"/>
                </a:cubicBezTo>
                <a:cubicBezTo>
                  <a:pt x="4017622" y="125900"/>
                  <a:pt x="4018784" y="129199"/>
                  <a:pt x="4023902" y="125900"/>
                </a:cubicBezTo>
                <a:cubicBezTo>
                  <a:pt x="4028786" y="122794"/>
                  <a:pt x="4035532" y="121048"/>
                  <a:pt x="4040882" y="118136"/>
                </a:cubicBezTo>
                <a:lnTo>
                  <a:pt x="4042510" y="117359"/>
                </a:lnTo>
                <a:cubicBezTo>
                  <a:pt x="4042278" y="114254"/>
                  <a:pt x="4030648" y="111731"/>
                  <a:pt x="4026228" y="111731"/>
                </a:cubicBezTo>
                <a:close/>
                <a:moveTo>
                  <a:pt x="2473853" y="85333"/>
                </a:moveTo>
                <a:cubicBezTo>
                  <a:pt x="2480832" y="86110"/>
                  <a:pt x="2496182" y="87467"/>
                  <a:pt x="2491066" y="95037"/>
                </a:cubicBezTo>
                <a:lnTo>
                  <a:pt x="2481064" y="98143"/>
                </a:lnTo>
                <a:cubicBezTo>
                  <a:pt x="2479435" y="98726"/>
                  <a:pt x="2475946" y="98726"/>
                  <a:pt x="2475015" y="98143"/>
                </a:cubicBezTo>
                <a:lnTo>
                  <a:pt x="2470131" y="93485"/>
                </a:lnTo>
                <a:cubicBezTo>
                  <a:pt x="2465016" y="88243"/>
                  <a:pt x="2466876" y="84557"/>
                  <a:pt x="2473853" y="85333"/>
                </a:cubicBezTo>
                <a:close/>
                <a:moveTo>
                  <a:pt x="3106296" y="82228"/>
                </a:moveTo>
                <a:cubicBezTo>
                  <a:pt x="3105365" y="82228"/>
                  <a:pt x="3104667" y="85721"/>
                  <a:pt x="3104435" y="87662"/>
                </a:cubicBezTo>
                <a:cubicBezTo>
                  <a:pt x="3103038" y="93680"/>
                  <a:pt x="3115832" y="96979"/>
                  <a:pt x="3114669" y="98919"/>
                </a:cubicBezTo>
                <a:lnTo>
                  <a:pt x="3110481" y="105326"/>
                </a:lnTo>
                <a:cubicBezTo>
                  <a:pt x="3116762" y="108819"/>
                  <a:pt x="3125368" y="108043"/>
                  <a:pt x="3130020" y="103967"/>
                </a:cubicBezTo>
                <a:lnTo>
                  <a:pt x="3128857" y="100861"/>
                </a:lnTo>
                <a:cubicBezTo>
                  <a:pt x="3126764" y="94650"/>
                  <a:pt x="3121646" y="88826"/>
                  <a:pt x="3116530" y="83391"/>
                </a:cubicBezTo>
                <a:cubicBezTo>
                  <a:pt x="3115365" y="82034"/>
                  <a:pt x="3109783" y="81838"/>
                  <a:pt x="3106296" y="82228"/>
                </a:cubicBezTo>
                <a:close/>
                <a:moveTo>
                  <a:pt x="2811124" y="74270"/>
                </a:moveTo>
                <a:cubicBezTo>
                  <a:pt x="2811706" y="75726"/>
                  <a:pt x="2811561" y="75871"/>
                  <a:pt x="2810994" y="75204"/>
                </a:cubicBezTo>
                <a:lnTo>
                  <a:pt x="2810417" y="74347"/>
                </a:lnTo>
                <a:close/>
                <a:moveTo>
                  <a:pt x="3509450" y="69538"/>
                </a:moveTo>
                <a:cubicBezTo>
                  <a:pt x="3510612" y="67282"/>
                  <a:pt x="3510090" y="67378"/>
                  <a:pt x="3507530" y="70388"/>
                </a:cubicBezTo>
                <a:cubicBezTo>
                  <a:pt x="3502646" y="76404"/>
                  <a:pt x="3475198" y="78346"/>
                  <a:pt x="3476827" y="79705"/>
                </a:cubicBezTo>
                <a:cubicBezTo>
                  <a:pt x="3478456" y="80868"/>
                  <a:pt x="3479850" y="84363"/>
                  <a:pt x="3476361" y="84944"/>
                </a:cubicBezTo>
                <a:lnTo>
                  <a:pt x="3473570" y="85333"/>
                </a:lnTo>
                <a:lnTo>
                  <a:pt x="3470082" y="85916"/>
                </a:lnTo>
                <a:cubicBezTo>
                  <a:pt x="3464266" y="86693"/>
                  <a:pt x="3463802" y="92127"/>
                  <a:pt x="3468918" y="98143"/>
                </a:cubicBezTo>
                <a:cubicBezTo>
                  <a:pt x="3474268" y="104161"/>
                  <a:pt x="3501716" y="104937"/>
                  <a:pt x="3498458" y="103967"/>
                </a:cubicBezTo>
                <a:cubicBezTo>
                  <a:pt x="3495203" y="102997"/>
                  <a:pt x="3493574" y="99309"/>
                  <a:pt x="3500319" y="97562"/>
                </a:cubicBezTo>
                <a:lnTo>
                  <a:pt x="3500319" y="96009"/>
                </a:lnTo>
                <a:lnTo>
                  <a:pt x="3501250" y="82811"/>
                </a:lnTo>
                <a:cubicBezTo>
                  <a:pt x="3505438" y="76404"/>
                  <a:pt x="3508285" y="71794"/>
                  <a:pt x="3509450" y="69538"/>
                </a:cubicBezTo>
                <a:close/>
                <a:moveTo>
                  <a:pt x="1947249" y="66700"/>
                </a:moveTo>
                <a:cubicBezTo>
                  <a:pt x="1940968" y="65923"/>
                  <a:pt x="1935386" y="66506"/>
                  <a:pt x="1935154" y="67863"/>
                </a:cubicBezTo>
                <a:lnTo>
                  <a:pt x="1932177" y="72334"/>
                </a:lnTo>
                <a:lnTo>
                  <a:pt x="1945154" y="70582"/>
                </a:lnTo>
                <a:lnTo>
                  <a:pt x="1945852" y="76016"/>
                </a:lnTo>
                <a:cubicBezTo>
                  <a:pt x="1946548" y="81645"/>
                  <a:pt x="1940966" y="83781"/>
                  <a:pt x="1931662" y="81838"/>
                </a:cubicBezTo>
                <a:cubicBezTo>
                  <a:pt x="1923288" y="80092"/>
                  <a:pt x="1920265" y="81838"/>
                  <a:pt x="1920963" y="87469"/>
                </a:cubicBezTo>
                <a:lnTo>
                  <a:pt x="1921195" y="89605"/>
                </a:lnTo>
                <a:cubicBezTo>
                  <a:pt x="1921195" y="91932"/>
                  <a:pt x="1920265" y="94457"/>
                  <a:pt x="1919566" y="95037"/>
                </a:cubicBezTo>
                <a:lnTo>
                  <a:pt x="1916597" y="96030"/>
                </a:lnTo>
                <a:lnTo>
                  <a:pt x="1918406" y="96786"/>
                </a:lnTo>
                <a:cubicBezTo>
                  <a:pt x="1919105" y="96203"/>
                  <a:pt x="1925383" y="93874"/>
                  <a:pt x="1930734" y="93097"/>
                </a:cubicBezTo>
                <a:cubicBezTo>
                  <a:pt x="1936084" y="92321"/>
                  <a:pt x="1950970" y="91545"/>
                  <a:pt x="1951901" y="93097"/>
                </a:cubicBezTo>
                <a:cubicBezTo>
                  <a:pt x="1952831" y="94650"/>
                  <a:pt x="1954692" y="89798"/>
                  <a:pt x="1953063" y="78152"/>
                </a:cubicBezTo>
                <a:lnTo>
                  <a:pt x="1948179" y="68446"/>
                </a:lnTo>
                <a:close/>
                <a:moveTo>
                  <a:pt x="1884416" y="64419"/>
                </a:moveTo>
                <a:cubicBezTo>
                  <a:pt x="1888223" y="65243"/>
                  <a:pt x="1892121" y="67087"/>
                  <a:pt x="1895610" y="66700"/>
                </a:cubicBezTo>
                <a:lnTo>
                  <a:pt x="1898402" y="66310"/>
                </a:lnTo>
                <a:cubicBezTo>
                  <a:pt x="1903984" y="72134"/>
                  <a:pt x="1903518" y="78926"/>
                  <a:pt x="1897239" y="81451"/>
                </a:cubicBezTo>
                <a:lnTo>
                  <a:pt x="1892819" y="80479"/>
                </a:lnTo>
                <a:cubicBezTo>
                  <a:pt x="1887701" y="79316"/>
                  <a:pt x="1884214" y="74464"/>
                  <a:pt x="1877466" y="78733"/>
                </a:cubicBezTo>
                <a:lnTo>
                  <a:pt x="1873281" y="81256"/>
                </a:lnTo>
                <a:cubicBezTo>
                  <a:pt x="1868397" y="83585"/>
                  <a:pt x="1862580" y="85527"/>
                  <a:pt x="1860255" y="85527"/>
                </a:cubicBezTo>
                <a:cubicBezTo>
                  <a:pt x="1857928" y="85527"/>
                  <a:pt x="1854441" y="83781"/>
                  <a:pt x="1857696" y="81645"/>
                </a:cubicBezTo>
                <a:cubicBezTo>
                  <a:pt x="1860954" y="79509"/>
                  <a:pt x="1866768" y="72134"/>
                  <a:pt x="1863977" y="69610"/>
                </a:cubicBezTo>
                <a:lnTo>
                  <a:pt x="1864907" y="67670"/>
                </a:lnTo>
                <a:cubicBezTo>
                  <a:pt x="1868397" y="59712"/>
                  <a:pt x="1873049" y="69029"/>
                  <a:pt x="1873745" y="68252"/>
                </a:cubicBezTo>
                <a:cubicBezTo>
                  <a:pt x="1876885" y="63788"/>
                  <a:pt x="1880607" y="63594"/>
                  <a:pt x="1884416" y="64419"/>
                </a:cubicBezTo>
                <a:close/>
                <a:moveTo>
                  <a:pt x="1705342" y="56411"/>
                </a:moveTo>
                <a:lnTo>
                  <a:pt x="1713716" y="59516"/>
                </a:lnTo>
                <a:lnTo>
                  <a:pt x="1717669" y="61069"/>
                </a:lnTo>
                <a:cubicBezTo>
                  <a:pt x="1725112" y="58934"/>
                  <a:pt x="1731860" y="57770"/>
                  <a:pt x="1732556" y="58546"/>
                </a:cubicBezTo>
                <a:lnTo>
                  <a:pt x="1732324" y="58934"/>
                </a:lnTo>
                <a:lnTo>
                  <a:pt x="1729300" y="64951"/>
                </a:lnTo>
                <a:cubicBezTo>
                  <a:pt x="1725579" y="71550"/>
                  <a:pt x="1709064" y="69803"/>
                  <a:pt x="1703948" y="67087"/>
                </a:cubicBezTo>
                <a:cubicBezTo>
                  <a:pt x="1698829" y="64368"/>
                  <a:pt x="1699296" y="59516"/>
                  <a:pt x="1705342" y="56411"/>
                </a:cubicBezTo>
                <a:close/>
                <a:moveTo>
                  <a:pt x="2617369" y="55441"/>
                </a:moveTo>
                <a:cubicBezTo>
                  <a:pt x="2620160" y="55634"/>
                  <a:pt x="2623648" y="56023"/>
                  <a:pt x="2625508" y="57381"/>
                </a:cubicBezTo>
                <a:cubicBezTo>
                  <a:pt x="2635511" y="64368"/>
                  <a:pt x="2635279" y="64368"/>
                  <a:pt x="2644815" y="57576"/>
                </a:cubicBezTo>
                <a:cubicBezTo>
                  <a:pt x="2646676" y="56217"/>
                  <a:pt x="2651794" y="55052"/>
                  <a:pt x="2652490" y="55634"/>
                </a:cubicBezTo>
                <a:cubicBezTo>
                  <a:pt x="2654817" y="57381"/>
                  <a:pt x="2657608" y="61069"/>
                  <a:pt x="2656678" y="61846"/>
                </a:cubicBezTo>
                <a:cubicBezTo>
                  <a:pt x="2651328" y="65921"/>
                  <a:pt x="2649003" y="66893"/>
                  <a:pt x="2659701" y="69027"/>
                </a:cubicBezTo>
                <a:lnTo>
                  <a:pt x="2665052" y="69999"/>
                </a:lnTo>
                <a:cubicBezTo>
                  <a:pt x="2668307" y="77374"/>
                  <a:pt x="2664585" y="77180"/>
                  <a:pt x="2657142" y="69610"/>
                </a:cubicBezTo>
                <a:lnTo>
                  <a:pt x="2640629" y="71745"/>
                </a:lnTo>
                <a:cubicBezTo>
                  <a:pt x="2638534" y="72132"/>
                  <a:pt x="2637140" y="68833"/>
                  <a:pt x="2631557" y="70192"/>
                </a:cubicBezTo>
                <a:lnTo>
                  <a:pt x="2622717" y="72522"/>
                </a:lnTo>
                <a:cubicBezTo>
                  <a:pt x="2611552" y="72715"/>
                  <a:pt x="2614344" y="71552"/>
                  <a:pt x="2628998" y="69805"/>
                </a:cubicBezTo>
                <a:lnTo>
                  <a:pt x="2614112" y="57770"/>
                </a:lnTo>
                <a:cubicBezTo>
                  <a:pt x="2613880" y="57576"/>
                  <a:pt x="2616439" y="55441"/>
                  <a:pt x="2617369" y="55441"/>
                </a:cubicBezTo>
                <a:close/>
                <a:moveTo>
                  <a:pt x="3958772" y="50393"/>
                </a:moveTo>
                <a:lnTo>
                  <a:pt x="3963656" y="51363"/>
                </a:lnTo>
                <a:cubicBezTo>
                  <a:pt x="3966448" y="51946"/>
                  <a:pt x="3970404" y="51752"/>
                  <a:pt x="3971798" y="52916"/>
                </a:cubicBezTo>
                <a:lnTo>
                  <a:pt x="3975752" y="56022"/>
                </a:lnTo>
                <a:cubicBezTo>
                  <a:pt x="3978542" y="54082"/>
                  <a:pt x="3982962" y="53305"/>
                  <a:pt x="3985522" y="54469"/>
                </a:cubicBezTo>
                <a:lnTo>
                  <a:pt x="3985522" y="55245"/>
                </a:lnTo>
                <a:lnTo>
                  <a:pt x="3984824" y="64175"/>
                </a:lnTo>
                <a:cubicBezTo>
                  <a:pt x="3975520" y="65338"/>
                  <a:pt x="3963656" y="63981"/>
                  <a:pt x="3958540" y="61263"/>
                </a:cubicBezTo>
                <a:cubicBezTo>
                  <a:pt x="3953422" y="58546"/>
                  <a:pt x="3951796" y="48840"/>
                  <a:pt x="3958772" y="50393"/>
                </a:cubicBezTo>
                <a:close/>
                <a:moveTo>
                  <a:pt x="3190960" y="49812"/>
                </a:moveTo>
                <a:lnTo>
                  <a:pt x="3204449" y="57770"/>
                </a:lnTo>
                <a:cubicBezTo>
                  <a:pt x="3211196" y="61652"/>
                  <a:pt x="3214918" y="59518"/>
                  <a:pt x="3219802" y="56413"/>
                </a:cubicBezTo>
                <a:cubicBezTo>
                  <a:pt x="3228874" y="50395"/>
                  <a:pt x="3239108" y="54471"/>
                  <a:pt x="3248412" y="56023"/>
                </a:cubicBezTo>
                <a:cubicBezTo>
                  <a:pt x="3260273" y="57966"/>
                  <a:pt x="3260508" y="60682"/>
                  <a:pt x="3251668" y="68835"/>
                </a:cubicBezTo>
                <a:lnTo>
                  <a:pt x="3250969" y="69416"/>
                </a:lnTo>
                <a:cubicBezTo>
                  <a:pt x="3250039" y="69999"/>
                  <a:pt x="3248178" y="73298"/>
                  <a:pt x="3247016" y="76793"/>
                </a:cubicBezTo>
                <a:cubicBezTo>
                  <a:pt x="3245621" y="80286"/>
                  <a:pt x="3241201" y="89409"/>
                  <a:pt x="3231665" y="88633"/>
                </a:cubicBezTo>
                <a:lnTo>
                  <a:pt x="3227709" y="85333"/>
                </a:lnTo>
                <a:lnTo>
                  <a:pt x="3220266" y="79316"/>
                </a:lnTo>
                <a:cubicBezTo>
                  <a:pt x="3215150" y="82811"/>
                  <a:pt x="3210266" y="82615"/>
                  <a:pt x="3209101" y="78928"/>
                </a:cubicBezTo>
                <a:lnTo>
                  <a:pt x="3206078" y="77376"/>
                </a:lnTo>
                <a:cubicBezTo>
                  <a:pt x="3202823" y="75627"/>
                  <a:pt x="3194681" y="76986"/>
                  <a:pt x="3192820" y="75046"/>
                </a:cubicBezTo>
                <a:lnTo>
                  <a:pt x="3183516" y="66117"/>
                </a:lnTo>
                <a:cubicBezTo>
                  <a:pt x="3175841" y="70388"/>
                  <a:pt x="3171421" y="79898"/>
                  <a:pt x="3172120" y="81838"/>
                </a:cubicBezTo>
                <a:cubicBezTo>
                  <a:pt x="3172816" y="83781"/>
                  <a:pt x="3163512" y="85916"/>
                  <a:pt x="3151416" y="86497"/>
                </a:cubicBezTo>
                <a:lnTo>
                  <a:pt x="3148860" y="83587"/>
                </a:lnTo>
                <a:cubicBezTo>
                  <a:pt x="3147929" y="82615"/>
                  <a:pt x="3148161" y="79705"/>
                  <a:pt x="3148393" y="79705"/>
                </a:cubicBezTo>
                <a:lnTo>
                  <a:pt x="3166071" y="76210"/>
                </a:lnTo>
                <a:cubicBezTo>
                  <a:pt x="3172584" y="65534"/>
                  <a:pt x="3179328" y="57770"/>
                  <a:pt x="3181424" y="58936"/>
                </a:cubicBezTo>
                <a:cubicBezTo>
                  <a:pt x="3183516" y="60099"/>
                  <a:pt x="3190261" y="57576"/>
                  <a:pt x="3190960" y="49812"/>
                </a:cubicBezTo>
                <a:close/>
                <a:moveTo>
                  <a:pt x="394411" y="48840"/>
                </a:moveTo>
                <a:lnTo>
                  <a:pt x="402086" y="56604"/>
                </a:lnTo>
                <a:lnTo>
                  <a:pt x="408599" y="63205"/>
                </a:lnTo>
                <a:cubicBezTo>
                  <a:pt x="399759" y="69027"/>
                  <a:pt x="391619" y="69610"/>
                  <a:pt x="390455" y="64756"/>
                </a:cubicBezTo>
                <a:cubicBezTo>
                  <a:pt x="389292" y="59710"/>
                  <a:pt x="380455" y="51363"/>
                  <a:pt x="394411" y="48840"/>
                </a:cubicBezTo>
                <a:close/>
                <a:moveTo>
                  <a:pt x="3766646" y="46707"/>
                </a:moveTo>
                <a:lnTo>
                  <a:pt x="3767344" y="47290"/>
                </a:lnTo>
                <a:lnTo>
                  <a:pt x="3772926" y="51754"/>
                </a:lnTo>
                <a:cubicBezTo>
                  <a:pt x="3779440" y="57770"/>
                  <a:pt x="3781068" y="63205"/>
                  <a:pt x="3776648" y="64175"/>
                </a:cubicBezTo>
                <a:cubicBezTo>
                  <a:pt x="3772228" y="64953"/>
                  <a:pt x="3759669" y="65923"/>
                  <a:pt x="3758970" y="64370"/>
                </a:cubicBezTo>
                <a:lnTo>
                  <a:pt x="3759437" y="62622"/>
                </a:lnTo>
                <a:cubicBezTo>
                  <a:pt x="3760133" y="59129"/>
                  <a:pt x="3762226" y="55636"/>
                  <a:pt x="3763158" y="52142"/>
                </a:cubicBezTo>
                <a:lnTo>
                  <a:pt x="3763390" y="50782"/>
                </a:lnTo>
                <a:cubicBezTo>
                  <a:pt x="3762460" y="49036"/>
                  <a:pt x="3763854" y="47290"/>
                  <a:pt x="3766646" y="46707"/>
                </a:cubicBezTo>
                <a:close/>
                <a:moveTo>
                  <a:pt x="1896775" y="45928"/>
                </a:moveTo>
                <a:cubicBezTo>
                  <a:pt x="1900262" y="44182"/>
                  <a:pt x="1906775" y="45152"/>
                  <a:pt x="1911662" y="48257"/>
                </a:cubicBezTo>
                <a:lnTo>
                  <a:pt x="1914218" y="51559"/>
                </a:lnTo>
                <a:cubicBezTo>
                  <a:pt x="1915149" y="52722"/>
                  <a:pt x="1910963" y="56604"/>
                  <a:pt x="1907940" y="57964"/>
                </a:cubicBezTo>
                <a:lnTo>
                  <a:pt x="1898402" y="62039"/>
                </a:lnTo>
                <a:cubicBezTo>
                  <a:pt x="1887237" y="56994"/>
                  <a:pt x="1884912" y="54082"/>
                  <a:pt x="1893286" y="55634"/>
                </a:cubicBezTo>
                <a:lnTo>
                  <a:pt x="1896077" y="47870"/>
                </a:lnTo>
                <a:close/>
                <a:moveTo>
                  <a:pt x="4094146" y="44377"/>
                </a:moveTo>
                <a:cubicBezTo>
                  <a:pt x="4097170" y="43990"/>
                  <a:pt x="4111590" y="45930"/>
                  <a:pt x="4113685" y="49230"/>
                </a:cubicBezTo>
                <a:cubicBezTo>
                  <a:pt x="4115778" y="52724"/>
                  <a:pt x="4117638" y="56800"/>
                  <a:pt x="4117638" y="58353"/>
                </a:cubicBezTo>
                <a:cubicBezTo>
                  <a:pt x="4117638" y="59906"/>
                  <a:pt x="4114149" y="62235"/>
                  <a:pt x="4109729" y="59712"/>
                </a:cubicBezTo>
                <a:cubicBezTo>
                  <a:pt x="4105312" y="57189"/>
                  <a:pt x="4091356" y="54277"/>
                  <a:pt x="4088098" y="58159"/>
                </a:cubicBezTo>
                <a:cubicBezTo>
                  <a:pt x="4084842" y="62041"/>
                  <a:pt x="4074608" y="71745"/>
                  <a:pt x="4070188" y="69999"/>
                </a:cubicBezTo>
                <a:cubicBezTo>
                  <a:pt x="4065768" y="68252"/>
                  <a:pt x="4071118" y="55830"/>
                  <a:pt x="4072281" y="51365"/>
                </a:cubicBezTo>
                <a:lnTo>
                  <a:pt x="4075304" y="48066"/>
                </a:lnTo>
                <a:lnTo>
                  <a:pt x="4077632" y="45543"/>
                </a:lnTo>
                <a:cubicBezTo>
                  <a:pt x="4083678" y="45543"/>
                  <a:pt x="4091121" y="45154"/>
                  <a:pt x="4094146" y="44377"/>
                </a:cubicBezTo>
                <a:close/>
                <a:moveTo>
                  <a:pt x="1290977" y="42517"/>
                </a:moveTo>
                <a:lnTo>
                  <a:pt x="1293873" y="50006"/>
                </a:lnTo>
                <a:cubicBezTo>
                  <a:pt x="1297827" y="55247"/>
                  <a:pt x="1294804" y="52724"/>
                  <a:pt x="1287360" y="44184"/>
                </a:cubicBezTo>
                <a:close/>
                <a:moveTo>
                  <a:pt x="4258597" y="38553"/>
                </a:moveTo>
                <a:lnTo>
                  <a:pt x="4260456" y="39523"/>
                </a:lnTo>
                <a:cubicBezTo>
                  <a:pt x="4265806" y="42629"/>
                  <a:pt x="4269528" y="44182"/>
                  <a:pt x="4276274" y="40689"/>
                </a:cubicBezTo>
                <a:lnTo>
                  <a:pt x="4277670" y="39717"/>
                </a:lnTo>
                <a:cubicBezTo>
                  <a:pt x="4283018" y="42242"/>
                  <a:pt x="4283252" y="50200"/>
                  <a:pt x="4278135" y="57187"/>
                </a:cubicBezTo>
                <a:lnTo>
                  <a:pt x="4271622" y="55247"/>
                </a:lnTo>
                <a:cubicBezTo>
                  <a:pt x="4265574" y="53305"/>
                  <a:pt x="4259527" y="50782"/>
                  <a:pt x="4254410" y="47677"/>
                </a:cubicBezTo>
                <a:lnTo>
                  <a:pt x="4251850" y="46124"/>
                </a:lnTo>
                <a:cubicBezTo>
                  <a:pt x="4250688" y="43018"/>
                  <a:pt x="4253712" y="39717"/>
                  <a:pt x="4258597" y="38553"/>
                </a:cubicBezTo>
                <a:close/>
                <a:moveTo>
                  <a:pt x="4018842" y="38384"/>
                </a:moveTo>
                <a:cubicBezTo>
                  <a:pt x="4021459" y="37341"/>
                  <a:pt x="4024367" y="37583"/>
                  <a:pt x="4026926" y="39330"/>
                </a:cubicBezTo>
                <a:lnTo>
                  <a:pt x="4029250" y="43212"/>
                </a:lnTo>
                <a:cubicBezTo>
                  <a:pt x="4032274" y="47870"/>
                  <a:pt x="4035532" y="47483"/>
                  <a:pt x="4040648" y="45735"/>
                </a:cubicBezTo>
                <a:lnTo>
                  <a:pt x="4042740" y="44958"/>
                </a:lnTo>
                <a:cubicBezTo>
                  <a:pt x="4045300" y="44377"/>
                  <a:pt x="4047858" y="45930"/>
                  <a:pt x="4048557" y="48453"/>
                </a:cubicBezTo>
                <a:lnTo>
                  <a:pt x="4047160" y="49423"/>
                </a:lnTo>
                <a:cubicBezTo>
                  <a:pt x="4043905" y="51752"/>
                  <a:pt x="4039021" y="53112"/>
                  <a:pt x="4035532" y="55441"/>
                </a:cubicBezTo>
                <a:lnTo>
                  <a:pt x="4032274" y="57381"/>
                </a:lnTo>
                <a:cubicBezTo>
                  <a:pt x="4029717" y="60486"/>
                  <a:pt x="4009712" y="51946"/>
                  <a:pt x="4012504" y="45154"/>
                </a:cubicBezTo>
                <a:cubicBezTo>
                  <a:pt x="4013899" y="41757"/>
                  <a:pt x="4016225" y="39428"/>
                  <a:pt x="4018842" y="38384"/>
                </a:cubicBezTo>
                <a:close/>
                <a:moveTo>
                  <a:pt x="2286842" y="38360"/>
                </a:moveTo>
                <a:lnTo>
                  <a:pt x="2286378" y="51365"/>
                </a:lnTo>
                <a:cubicBezTo>
                  <a:pt x="2286378" y="52918"/>
                  <a:pt x="2289866" y="55830"/>
                  <a:pt x="2290564" y="55634"/>
                </a:cubicBezTo>
                <a:lnTo>
                  <a:pt x="2304520" y="52335"/>
                </a:lnTo>
                <a:cubicBezTo>
                  <a:pt x="2313824" y="59516"/>
                  <a:pt x="2322198" y="63205"/>
                  <a:pt x="2322896" y="60682"/>
                </a:cubicBezTo>
                <a:cubicBezTo>
                  <a:pt x="2323826" y="57964"/>
                  <a:pt x="2328014" y="52335"/>
                  <a:pt x="2330571" y="54082"/>
                </a:cubicBezTo>
                <a:cubicBezTo>
                  <a:pt x="2333362" y="55830"/>
                  <a:pt x="2341040" y="59129"/>
                  <a:pt x="2341736" y="57576"/>
                </a:cubicBezTo>
                <a:cubicBezTo>
                  <a:pt x="2342434" y="56023"/>
                  <a:pt x="2349646" y="53694"/>
                  <a:pt x="2354996" y="56994"/>
                </a:cubicBezTo>
                <a:lnTo>
                  <a:pt x="2354298" y="58159"/>
                </a:lnTo>
                <a:lnTo>
                  <a:pt x="2350110" y="64758"/>
                </a:lnTo>
                <a:cubicBezTo>
                  <a:pt x="2343831" y="71745"/>
                  <a:pt x="2328246" y="74657"/>
                  <a:pt x="2315453" y="71162"/>
                </a:cubicBezTo>
                <a:lnTo>
                  <a:pt x="2303358" y="68833"/>
                </a:lnTo>
                <a:lnTo>
                  <a:pt x="2293123" y="66893"/>
                </a:lnTo>
                <a:cubicBezTo>
                  <a:pt x="2292659" y="72522"/>
                  <a:pt x="2285448" y="76014"/>
                  <a:pt x="2277538" y="74268"/>
                </a:cubicBezTo>
                <a:lnTo>
                  <a:pt x="2270095" y="72911"/>
                </a:lnTo>
                <a:lnTo>
                  <a:pt x="2253814" y="69999"/>
                </a:lnTo>
                <a:cubicBezTo>
                  <a:pt x="2246371" y="75434"/>
                  <a:pt x="2238696" y="80286"/>
                  <a:pt x="2236601" y="80479"/>
                </a:cubicBezTo>
                <a:cubicBezTo>
                  <a:pt x="2234508" y="80675"/>
                  <a:pt x="2230322" y="77763"/>
                  <a:pt x="2231949" y="73298"/>
                </a:cubicBezTo>
                <a:lnTo>
                  <a:pt x="2222181" y="72715"/>
                </a:lnTo>
                <a:lnTo>
                  <a:pt x="2218459" y="72134"/>
                </a:lnTo>
                <a:cubicBezTo>
                  <a:pt x="2214039" y="69999"/>
                  <a:pt x="2211714" y="64368"/>
                  <a:pt x="2213341" y="59516"/>
                </a:cubicBezTo>
                <a:lnTo>
                  <a:pt x="2202874" y="59710"/>
                </a:lnTo>
                <a:lnTo>
                  <a:pt x="2201246" y="59516"/>
                </a:lnTo>
                <a:cubicBezTo>
                  <a:pt x="2199385" y="57187"/>
                  <a:pt x="2202642" y="55247"/>
                  <a:pt x="2208225" y="55052"/>
                </a:cubicBezTo>
                <a:cubicBezTo>
                  <a:pt x="2213807" y="54858"/>
                  <a:pt x="2224042" y="63788"/>
                  <a:pt x="2229856" y="60876"/>
                </a:cubicBezTo>
                <a:cubicBezTo>
                  <a:pt x="2235438" y="57770"/>
                  <a:pt x="2252884" y="50976"/>
                  <a:pt x="2253582" y="53694"/>
                </a:cubicBezTo>
                <a:cubicBezTo>
                  <a:pt x="2254278" y="56411"/>
                  <a:pt x="2259397" y="62428"/>
                  <a:pt x="2263582" y="61265"/>
                </a:cubicBezTo>
                <a:lnTo>
                  <a:pt x="2267304" y="59906"/>
                </a:lnTo>
                <a:lnTo>
                  <a:pt x="2274283" y="57383"/>
                </a:lnTo>
                <a:cubicBezTo>
                  <a:pt x="2270095" y="50200"/>
                  <a:pt x="2275678" y="41659"/>
                  <a:pt x="2286842" y="38360"/>
                </a:cubicBezTo>
                <a:close/>
                <a:moveTo>
                  <a:pt x="876356" y="35061"/>
                </a:moveTo>
                <a:cubicBezTo>
                  <a:pt x="881474" y="35061"/>
                  <a:pt x="893569" y="37779"/>
                  <a:pt x="890312" y="41272"/>
                </a:cubicBezTo>
                <a:lnTo>
                  <a:pt x="890778" y="43795"/>
                </a:lnTo>
                <a:lnTo>
                  <a:pt x="891242" y="46513"/>
                </a:lnTo>
                <a:cubicBezTo>
                  <a:pt x="894964" y="49036"/>
                  <a:pt x="901711" y="48842"/>
                  <a:pt x="903572" y="47677"/>
                </a:cubicBezTo>
                <a:cubicBezTo>
                  <a:pt x="905432" y="46513"/>
                  <a:pt x="906827" y="47677"/>
                  <a:pt x="906827" y="50395"/>
                </a:cubicBezTo>
                <a:cubicBezTo>
                  <a:pt x="906827" y="53112"/>
                  <a:pt x="902641" y="57189"/>
                  <a:pt x="897523" y="55247"/>
                </a:cubicBezTo>
                <a:cubicBezTo>
                  <a:pt x="892407" y="53307"/>
                  <a:pt x="883567" y="59323"/>
                  <a:pt x="881008" y="54277"/>
                </a:cubicBezTo>
                <a:cubicBezTo>
                  <a:pt x="878216" y="49230"/>
                  <a:pt x="871240" y="35061"/>
                  <a:pt x="876356" y="35061"/>
                </a:cubicBezTo>
                <a:close/>
                <a:moveTo>
                  <a:pt x="1392960" y="35059"/>
                </a:moveTo>
                <a:cubicBezTo>
                  <a:pt x="1397612" y="34478"/>
                  <a:pt x="1410173" y="40493"/>
                  <a:pt x="1410173" y="42629"/>
                </a:cubicBezTo>
                <a:cubicBezTo>
                  <a:pt x="1410173" y="44765"/>
                  <a:pt x="1409008" y="46511"/>
                  <a:pt x="1407382" y="46511"/>
                </a:cubicBezTo>
                <a:lnTo>
                  <a:pt x="1406916" y="46317"/>
                </a:lnTo>
                <a:lnTo>
                  <a:pt x="1405289" y="45347"/>
                </a:lnTo>
                <a:cubicBezTo>
                  <a:pt x="1403660" y="44182"/>
                  <a:pt x="1400869" y="46511"/>
                  <a:pt x="1398776" y="50587"/>
                </a:cubicBezTo>
                <a:cubicBezTo>
                  <a:pt x="1396681" y="54469"/>
                  <a:pt x="1368537" y="62039"/>
                  <a:pt x="1368537" y="58934"/>
                </a:cubicBezTo>
                <a:cubicBezTo>
                  <a:pt x="1368537" y="56022"/>
                  <a:pt x="1370862" y="47677"/>
                  <a:pt x="1373656" y="47481"/>
                </a:cubicBezTo>
                <a:cubicBezTo>
                  <a:pt x="1376447" y="47287"/>
                  <a:pt x="1384818" y="45152"/>
                  <a:pt x="1384818" y="43405"/>
                </a:cubicBezTo>
                <a:cubicBezTo>
                  <a:pt x="1384818" y="41659"/>
                  <a:pt x="1388542" y="35254"/>
                  <a:pt x="1392960" y="35059"/>
                </a:cubicBezTo>
                <a:close/>
                <a:moveTo>
                  <a:pt x="1294337" y="32538"/>
                </a:moveTo>
                <a:lnTo>
                  <a:pt x="1301084" y="34284"/>
                </a:lnTo>
                <a:cubicBezTo>
                  <a:pt x="1302015" y="34478"/>
                  <a:pt x="1303177" y="37001"/>
                  <a:pt x="1302945" y="37001"/>
                </a:cubicBezTo>
                <a:lnTo>
                  <a:pt x="1290977" y="42517"/>
                </a:lnTo>
                <a:lnTo>
                  <a:pt x="1289482" y="38651"/>
                </a:lnTo>
                <a:cubicBezTo>
                  <a:pt x="1288987" y="34720"/>
                  <a:pt x="1290034" y="31664"/>
                  <a:pt x="1294337" y="32538"/>
                </a:cubicBezTo>
                <a:close/>
                <a:moveTo>
                  <a:pt x="991261" y="30985"/>
                </a:moveTo>
                <a:lnTo>
                  <a:pt x="995913" y="31179"/>
                </a:lnTo>
                <a:cubicBezTo>
                  <a:pt x="1000797" y="30596"/>
                  <a:pt x="1006148" y="31566"/>
                  <a:pt x="1007774" y="33314"/>
                </a:cubicBezTo>
                <a:lnTo>
                  <a:pt x="1007774" y="34867"/>
                </a:lnTo>
                <a:cubicBezTo>
                  <a:pt x="1007774" y="37973"/>
                  <a:pt x="1010101" y="43601"/>
                  <a:pt x="1001728" y="42242"/>
                </a:cubicBezTo>
                <a:lnTo>
                  <a:pt x="990099" y="40689"/>
                </a:lnTo>
                <a:cubicBezTo>
                  <a:pt x="986143" y="48066"/>
                  <a:pt x="982656" y="48453"/>
                  <a:pt x="982189" y="41465"/>
                </a:cubicBezTo>
                <a:lnTo>
                  <a:pt x="983352" y="36807"/>
                </a:lnTo>
                <a:cubicBezTo>
                  <a:pt x="984050" y="34478"/>
                  <a:pt x="988702" y="30789"/>
                  <a:pt x="991261" y="30985"/>
                </a:cubicBezTo>
                <a:close/>
                <a:moveTo>
                  <a:pt x="933577" y="29820"/>
                </a:moveTo>
                <a:cubicBezTo>
                  <a:pt x="936891" y="30597"/>
                  <a:pt x="939275" y="32829"/>
                  <a:pt x="940321" y="37196"/>
                </a:cubicBezTo>
                <a:lnTo>
                  <a:pt x="941020" y="39719"/>
                </a:lnTo>
                <a:cubicBezTo>
                  <a:pt x="944277" y="42631"/>
                  <a:pt x="949161" y="42242"/>
                  <a:pt x="951486" y="38749"/>
                </a:cubicBezTo>
                <a:cubicBezTo>
                  <a:pt x="954277" y="35061"/>
                  <a:pt x="956138" y="46124"/>
                  <a:pt x="951952" y="48842"/>
                </a:cubicBezTo>
                <a:cubicBezTo>
                  <a:pt x="947764" y="51559"/>
                  <a:pt x="941718" y="51559"/>
                  <a:pt x="938460" y="48649"/>
                </a:cubicBezTo>
                <a:cubicBezTo>
                  <a:pt x="935205" y="45737"/>
                  <a:pt x="922412" y="39719"/>
                  <a:pt x="921249" y="41272"/>
                </a:cubicBezTo>
                <a:cubicBezTo>
                  <a:pt x="920087" y="42825"/>
                  <a:pt x="915200" y="45930"/>
                  <a:pt x="913340" y="44184"/>
                </a:cubicBezTo>
                <a:cubicBezTo>
                  <a:pt x="911247" y="42438"/>
                  <a:pt x="910316" y="35450"/>
                  <a:pt x="916365" y="32731"/>
                </a:cubicBezTo>
                <a:lnTo>
                  <a:pt x="921249" y="31179"/>
                </a:lnTo>
                <a:cubicBezTo>
                  <a:pt x="926017" y="29723"/>
                  <a:pt x="930262" y="29043"/>
                  <a:pt x="933577" y="29820"/>
                </a:cubicBezTo>
                <a:close/>
                <a:moveTo>
                  <a:pt x="4139970" y="29626"/>
                </a:moveTo>
                <a:cubicBezTo>
                  <a:pt x="4145086" y="31179"/>
                  <a:pt x="4148344" y="33701"/>
                  <a:pt x="4147412" y="35448"/>
                </a:cubicBezTo>
                <a:cubicBezTo>
                  <a:pt x="4146484" y="37003"/>
                  <a:pt x="4146017" y="42048"/>
                  <a:pt x="4149272" y="42438"/>
                </a:cubicBezTo>
                <a:cubicBezTo>
                  <a:pt x="4152298" y="42825"/>
                  <a:pt x="4161136" y="45154"/>
                  <a:pt x="4161136" y="47096"/>
                </a:cubicBezTo>
                <a:cubicBezTo>
                  <a:pt x="4161136" y="49036"/>
                  <a:pt x="4154622" y="54664"/>
                  <a:pt x="4146716" y="55830"/>
                </a:cubicBezTo>
                <a:lnTo>
                  <a:pt x="4142760" y="52335"/>
                </a:lnTo>
                <a:cubicBezTo>
                  <a:pt x="4136014" y="46513"/>
                  <a:pt x="4136481" y="46707"/>
                  <a:pt x="4129968" y="52142"/>
                </a:cubicBezTo>
                <a:lnTo>
                  <a:pt x="4127641" y="54277"/>
                </a:lnTo>
                <a:cubicBezTo>
                  <a:pt x="4122525" y="55441"/>
                  <a:pt x="4117638" y="53112"/>
                  <a:pt x="4116942" y="48842"/>
                </a:cubicBezTo>
                <a:cubicBezTo>
                  <a:pt x="4116012" y="44765"/>
                  <a:pt x="4133458" y="40689"/>
                  <a:pt x="4129736" y="39719"/>
                </a:cubicBezTo>
                <a:cubicBezTo>
                  <a:pt x="4126246" y="38943"/>
                  <a:pt x="4119500" y="36226"/>
                  <a:pt x="4119500" y="34867"/>
                </a:cubicBezTo>
                <a:lnTo>
                  <a:pt x="4120198" y="34673"/>
                </a:lnTo>
                <a:cubicBezTo>
                  <a:pt x="4125316" y="32925"/>
                  <a:pt x="4130432" y="30596"/>
                  <a:pt x="4135782" y="30015"/>
                </a:cubicBezTo>
                <a:close/>
                <a:moveTo>
                  <a:pt x="1254098" y="24384"/>
                </a:moveTo>
                <a:cubicBezTo>
                  <a:pt x="1258052" y="28267"/>
                  <a:pt x="1265031" y="37583"/>
                  <a:pt x="1263634" y="38747"/>
                </a:cubicBezTo>
                <a:lnTo>
                  <a:pt x="1261773" y="39330"/>
                </a:lnTo>
                <a:cubicBezTo>
                  <a:pt x="1241304" y="46317"/>
                  <a:pt x="1241304" y="46124"/>
                  <a:pt x="1233861" y="62428"/>
                </a:cubicBezTo>
                <a:lnTo>
                  <a:pt x="1233397" y="63398"/>
                </a:lnTo>
                <a:cubicBezTo>
                  <a:pt x="1230838" y="63788"/>
                  <a:pt x="1225256" y="57964"/>
                  <a:pt x="1221302" y="50589"/>
                </a:cubicBezTo>
                <a:lnTo>
                  <a:pt x="1215488" y="44377"/>
                </a:lnTo>
                <a:lnTo>
                  <a:pt x="1209207" y="37971"/>
                </a:lnTo>
                <a:cubicBezTo>
                  <a:pt x="1199204" y="38166"/>
                  <a:pt x="1194088" y="35641"/>
                  <a:pt x="1198274" y="32342"/>
                </a:cubicBezTo>
                <a:lnTo>
                  <a:pt x="1202694" y="30013"/>
                </a:lnTo>
                <a:cubicBezTo>
                  <a:pt x="1204787" y="29043"/>
                  <a:pt x="1209207" y="30596"/>
                  <a:pt x="1211766" y="29819"/>
                </a:cubicBezTo>
                <a:cubicBezTo>
                  <a:pt x="1231304" y="23802"/>
                  <a:pt x="1231070" y="23802"/>
                  <a:pt x="1241304" y="35448"/>
                </a:cubicBezTo>
                <a:lnTo>
                  <a:pt x="1242235" y="36418"/>
                </a:lnTo>
                <a:cubicBezTo>
                  <a:pt x="1244794" y="38166"/>
                  <a:pt x="1246887" y="37001"/>
                  <a:pt x="1246887" y="33701"/>
                </a:cubicBezTo>
                <a:cubicBezTo>
                  <a:pt x="1246887" y="30402"/>
                  <a:pt x="1250144" y="20503"/>
                  <a:pt x="1254098" y="24384"/>
                </a:cubicBezTo>
                <a:close/>
                <a:moveTo>
                  <a:pt x="1352723" y="23997"/>
                </a:moveTo>
                <a:lnTo>
                  <a:pt x="1354816" y="29043"/>
                </a:lnTo>
                <a:cubicBezTo>
                  <a:pt x="1359236" y="38943"/>
                  <a:pt x="1342254" y="38749"/>
                  <a:pt x="1338999" y="45737"/>
                </a:cubicBezTo>
                <a:cubicBezTo>
                  <a:pt x="1336672" y="50782"/>
                  <a:pt x="1319228" y="45930"/>
                  <a:pt x="1316669" y="38553"/>
                </a:cubicBezTo>
                <a:lnTo>
                  <a:pt x="1315739" y="35061"/>
                </a:lnTo>
                <a:cubicBezTo>
                  <a:pt x="1316203" y="29819"/>
                  <a:pt x="1322716" y="27103"/>
                  <a:pt x="1329927" y="28849"/>
                </a:cubicBezTo>
                <a:cubicBezTo>
                  <a:pt x="1337138" y="30596"/>
                  <a:pt x="1353653" y="17786"/>
                  <a:pt x="1352723" y="23997"/>
                </a:cubicBezTo>
                <a:close/>
                <a:moveTo>
                  <a:pt x="4588189" y="23027"/>
                </a:moveTo>
                <a:cubicBezTo>
                  <a:pt x="4591447" y="23027"/>
                  <a:pt x="4595168" y="25161"/>
                  <a:pt x="4590284" y="27686"/>
                </a:cubicBezTo>
                <a:lnTo>
                  <a:pt x="4598658" y="30791"/>
                </a:lnTo>
                <a:cubicBezTo>
                  <a:pt x="4602146" y="31955"/>
                  <a:pt x="4605635" y="33121"/>
                  <a:pt x="4609124" y="34091"/>
                </a:cubicBezTo>
                <a:lnTo>
                  <a:pt x="4612614" y="35061"/>
                </a:lnTo>
                <a:cubicBezTo>
                  <a:pt x="4616800" y="36031"/>
                  <a:pt x="4617498" y="38166"/>
                  <a:pt x="4614240" y="40108"/>
                </a:cubicBezTo>
                <a:lnTo>
                  <a:pt x="4613776" y="41855"/>
                </a:lnTo>
                <a:lnTo>
                  <a:pt x="4612846" y="45154"/>
                </a:lnTo>
                <a:cubicBezTo>
                  <a:pt x="4613310" y="49619"/>
                  <a:pt x="4617266" y="52335"/>
                  <a:pt x="4621684" y="51365"/>
                </a:cubicBezTo>
                <a:cubicBezTo>
                  <a:pt x="4626104" y="50202"/>
                  <a:pt x="4636804" y="48066"/>
                  <a:pt x="4637269" y="48649"/>
                </a:cubicBezTo>
                <a:cubicBezTo>
                  <a:pt x="4637500" y="49230"/>
                  <a:pt x="4635874" y="51754"/>
                  <a:pt x="4632617" y="53307"/>
                </a:cubicBezTo>
                <a:cubicBezTo>
                  <a:pt x="4629363" y="54860"/>
                  <a:pt x="4624942" y="61265"/>
                  <a:pt x="4629826" y="64370"/>
                </a:cubicBezTo>
                <a:lnTo>
                  <a:pt x="4639362" y="58742"/>
                </a:lnTo>
                <a:lnTo>
                  <a:pt x="4642152" y="56994"/>
                </a:lnTo>
                <a:cubicBezTo>
                  <a:pt x="4649132" y="57966"/>
                  <a:pt x="4656344" y="54664"/>
                  <a:pt x="4657971" y="49812"/>
                </a:cubicBezTo>
                <a:cubicBezTo>
                  <a:pt x="4659830" y="44767"/>
                  <a:pt x="4666579" y="30791"/>
                  <a:pt x="4668438" y="31955"/>
                </a:cubicBezTo>
                <a:cubicBezTo>
                  <a:pt x="4670300" y="33121"/>
                  <a:pt x="4673322" y="40108"/>
                  <a:pt x="4671231" y="44377"/>
                </a:cubicBezTo>
                <a:lnTo>
                  <a:pt x="4667275" y="47290"/>
                </a:lnTo>
                <a:cubicBezTo>
                  <a:pt x="4659134" y="53307"/>
                  <a:pt x="4665879" y="56413"/>
                  <a:pt x="4671462" y="59129"/>
                </a:cubicBezTo>
                <a:cubicBezTo>
                  <a:pt x="4677742" y="62041"/>
                  <a:pt x="4685650" y="62428"/>
                  <a:pt x="4690302" y="57383"/>
                </a:cubicBezTo>
                <a:cubicBezTo>
                  <a:pt x="4693324" y="54084"/>
                  <a:pt x="4693560" y="49812"/>
                  <a:pt x="4695421" y="46124"/>
                </a:cubicBezTo>
                <a:cubicBezTo>
                  <a:pt x="4697046" y="42825"/>
                  <a:pt x="4701466" y="43018"/>
                  <a:pt x="4708447" y="45930"/>
                </a:cubicBezTo>
                <a:cubicBezTo>
                  <a:pt x="4710770" y="46900"/>
                  <a:pt x="4713795" y="47677"/>
                  <a:pt x="4716584" y="47872"/>
                </a:cubicBezTo>
                <a:lnTo>
                  <a:pt x="4723564" y="48066"/>
                </a:lnTo>
                <a:cubicBezTo>
                  <a:pt x="4730309" y="45737"/>
                  <a:pt x="4741242" y="46707"/>
                  <a:pt x="4747754" y="50202"/>
                </a:cubicBezTo>
                <a:lnTo>
                  <a:pt x="4751708" y="47677"/>
                </a:lnTo>
                <a:cubicBezTo>
                  <a:pt x="4763571" y="39913"/>
                  <a:pt x="4774038" y="47677"/>
                  <a:pt x="4784504" y="48649"/>
                </a:cubicBezTo>
                <a:lnTo>
                  <a:pt x="4791016" y="49036"/>
                </a:lnTo>
                <a:cubicBezTo>
                  <a:pt x="4796135" y="47677"/>
                  <a:pt x="4805671" y="42825"/>
                  <a:pt x="4812184" y="37973"/>
                </a:cubicBezTo>
                <a:lnTo>
                  <a:pt x="4822186" y="42242"/>
                </a:lnTo>
                <a:lnTo>
                  <a:pt x="4824511" y="43214"/>
                </a:lnTo>
                <a:cubicBezTo>
                  <a:pt x="4828468" y="43795"/>
                  <a:pt x="4832188" y="42242"/>
                  <a:pt x="4832652" y="40108"/>
                </a:cubicBezTo>
                <a:cubicBezTo>
                  <a:pt x="4833351" y="37779"/>
                  <a:pt x="4837072" y="30791"/>
                  <a:pt x="4838934" y="33121"/>
                </a:cubicBezTo>
                <a:cubicBezTo>
                  <a:pt x="4840794" y="35643"/>
                  <a:pt x="4854285" y="38166"/>
                  <a:pt x="4863823" y="31761"/>
                </a:cubicBezTo>
                <a:lnTo>
                  <a:pt x="4874988" y="34867"/>
                </a:lnTo>
                <a:cubicBezTo>
                  <a:pt x="4884056" y="37390"/>
                  <a:pt x="4895688" y="31761"/>
                  <a:pt x="4904527" y="38166"/>
                </a:cubicBezTo>
                <a:cubicBezTo>
                  <a:pt x="4904992" y="38555"/>
                  <a:pt x="4908714" y="37779"/>
                  <a:pt x="4908714" y="37390"/>
                </a:cubicBezTo>
                <a:cubicBezTo>
                  <a:pt x="4908714" y="27490"/>
                  <a:pt x="4920808" y="29043"/>
                  <a:pt x="4925460" y="31761"/>
                </a:cubicBezTo>
                <a:cubicBezTo>
                  <a:pt x="4937325" y="38749"/>
                  <a:pt x="4941510" y="32731"/>
                  <a:pt x="4946860" y="27686"/>
                </a:cubicBezTo>
                <a:lnTo>
                  <a:pt x="4948489" y="26133"/>
                </a:lnTo>
                <a:cubicBezTo>
                  <a:pt x="4949651" y="22251"/>
                  <a:pt x="4951047" y="21279"/>
                  <a:pt x="4951977" y="24191"/>
                </a:cubicBezTo>
                <a:lnTo>
                  <a:pt x="4953000" y="25451"/>
                </a:lnTo>
                <a:lnTo>
                  <a:pt x="4953000" y="388271"/>
                </a:lnTo>
                <a:lnTo>
                  <a:pt x="4933603" y="392596"/>
                </a:lnTo>
                <a:lnTo>
                  <a:pt x="4936159" y="401523"/>
                </a:lnTo>
                <a:lnTo>
                  <a:pt x="4936626" y="403076"/>
                </a:lnTo>
                <a:cubicBezTo>
                  <a:pt x="4938255" y="404629"/>
                  <a:pt x="4942440" y="405795"/>
                  <a:pt x="4945930" y="405795"/>
                </a:cubicBezTo>
                <a:lnTo>
                  <a:pt x="4946162" y="405405"/>
                </a:lnTo>
                <a:lnTo>
                  <a:pt x="4953000" y="400665"/>
                </a:lnTo>
                <a:lnTo>
                  <a:pt x="4953000" y="442889"/>
                </a:lnTo>
                <a:lnTo>
                  <a:pt x="4951744" y="442479"/>
                </a:lnTo>
                <a:cubicBezTo>
                  <a:pt x="4949420" y="438791"/>
                  <a:pt x="4931742" y="447720"/>
                  <a:pt x="4925924" y="449467"/>
                </a:cubicBezTo>
                <a:lnTo>
                  <a:pt x="4920110" y="450437"/>
                </a:lnTo>
                <a:lnTo>
                  <a:pt x="4916856" y="451020"/>
                </a:lnTo>
                <a:cubicBezTo>
                  <a:pt x="4913598" y="455485"/>
                  <a:pt x="4909413" y="457814"/>
                  <a:pt x="4907783" y="455872"/>
                </a:cubicBezTo>
                <a:cubicBezTo>
                  <a:pt x="4906154" y="453932"/>
                  <a:pt x="4900109" y="449854"/>
                  <a:pt x="4898248" y="451020"/>
                </a:cubicBezTo>
                <a:cubicBezTo>
                  <a:pt x="4896387" y="452183"/>
                  <a:pt x="4891735" y="453932"/>
                  <a:pt x="4890571" y="453349"/>
                </a:cubicBezTo>
                <a:lnTo>
                  <a:pt x="4890571" y="452766"/>
                </a:lnTo>
                <a:cubicBezTo>
                  <a:pt x="4890571" y="442673"/>
                  <a:pt x="4884056" y="431803"/>
                  <a:pt x="4899642" y="423652"/>
                </a:cubicBezTo>
                <a:lnTo>
                  <a:pt x="4901502" y="422680"/>
                </a:lnTo>
                <a:cubicBezTo>
                  <a:pt x="4900805" y="419381"/>
                  <a:pt x="4898248" y="416664"/>
                  <a:pt x="4895920" y="416664"/>
                </a:cubicBezTo>
                <a:cubicBezTo>
                  <a:pt x="4893596" y="416858"/>
                  <a:pt x="4884292" y="423456"/>
                  <a:pt x="4877312" y="429474"/>
                </a:cubicBezTo>
                <a:lnTo>
                  <a:pt x="4879172" y="431027"/>
                </a:lnTo>
                <a:cubicBezTo>
                  <a:pt x="4888476" y="439761"/>
                  <a:pt x="4872197" y="439180"/>
                  <a:pt x="4871266" y="443449"/>
                </a:cubicBezTo>
                <a:cubicBezTo>
                  <a:pt x="4870799" y="445196"/>
                  <a:pt x="4871730" y="447720"/>
                  <a:pt x="4873590" y="449078"/>
                </a:cubicBezTo>
                <a:cubicBezTo>
                  <a:pt x="4876615" y="451602"/>
                  <a:pt x="4879172" y="453736"/>
                  <a:pt x="4871963" y="453932"/>
                </a:cubicBezTo>
                <a:lnTo>
                  <a:pt x="4855680" y="454708"/>
                </a:lnTo>
                <a:cubicBezTo>
                  <a:pt x="4853820" y="459754"/>
                  <a:pt x="4851492" y="464412"/>
                  <a:pt x="4850796" y="464801"/>
                </a:cubicBezTo>
                <a:cubicBezTo>
                  <a:pt x="4850098" y="465189"/>
                  <a:pt x="4844748" y="465189"/>
                  <a:pt x="4841492" y="463249"/>
                </a:cubicBezTo>
                <a:cubicBezTo>
                  <a:pt x="4838003" y="461307"/>
                  <a:pt x="4828000" y="455678"/>
                  <a:pt x="4824047" y="457037"/>
                </a:cubicBezTo>
                <a:cubicBezTo>
                  <a:pt x="4820095" y="458395"/>
                  <a:pt x="4809860" y="458784"/>
                  <a:pt x="4811022" y="454125"/>
                </a:cubicBezTo>
                <a:cubicBezTo>
                  <a:pt x="4812184" y="449660"/>
                  <a:pt x="4810791" y="440537"/>
                  <a:pt x="4805208" y="443062"/>
                </a:cubicBezTo>
                <a:cubicBezTo>
                  <a:pt x="4799624" y="445585"/>
                  <a:pt x="4785434" y="437821"/>
                  <a:pt x="4783575" y="438597"/>
                </a:cubicBezTo>
                <a:lnTo>
                  <a:pt x="4783110" y="439567"/>
                </a:lnTo>
                <a:cubicBezTo>
                  <a:pt x="4782643" y="440733"/>
                  <a:pt x="4782411" y="442866"/>
                  <a:pt x="4783575" y="443643"/>
                </a:cubicBezTo>
                <a:cubicBezTo>
                  <a:pt x="4789156" y="447914"/>
                  <a:pt x="4795668" y="451602"/>
                  <a:pt x="4801019" y="455872"/>
                </a:cubicBezTo>
                <a:lnTo>
                  <a:pt x="4802183" y="456842"/>
                </a:lnTo>
                <a:cubicBezTo>
                  <a:pt x="4801019" y="459367"/>
                  <a:pt x="4796599" y="461500"/>
                  <a:pt x="4792414" y="461500"/>
                </a:cubicBezTo>
                <a:lnTo>
                  <a:pt x="4789622" y="460337"/>
                </a:lnTo>
                <a:cubicBezTo>
                  <a:pt x="4787762" y="459560"/>
                  <a:pt x="4788924" y="456065"/>
                  <a:pt x="4787063" y="454902"/>
                </a:cubicBezTo>
                <a:cubicBezTo>
                  <a:pt x="4783575" y="452766"/>
                  <a:pt x="4778923" y="451407"/>
                  <a:pt x="4774505" y="449854"/>
                </a:cubicBezTo>
                <a:cubicBezTo>
                  <a:pt x="4774271" y="449854"/>
                  <a:pt x="4771014" y="452766"/>
                  <a:pt x="4770548" y="454512"/>
                </a:cubicBezTo>
                <a:cubicBezTo>
                  <a:pt x="4769853" y="458784"/>
                  <a:pt x="4768923" y="463249"/>
                  <a:pt x="4779388" y="462859"/>
                </a:cubicBezTo>
                <a:lnTo>
                  <a:pt x="4780550" y="462859"/>
                </a:lnTo>
                <a:cubicBezTo>
                  <a:pt x="4783110" y="467518"/>
                  <a:pt x="4777527" y="471206"/>
                  <a:pt x="4767992" y="471400"/>
                </a:cubicBezTo>
                <a:lnTo>
                  <a:pt x="4761012" y="471206"/>
                </a:lnTo>
                <a:cubicBezTo>
                  <a:pt x="4754731" y="471013"/>
                  <a:pt x="4753336" y="472565"/>
                  <a:pt x="4751011" y="476641"/>
                </a:cubicBezTo>
                <a:lnTo>
                  <a:pt x="4747754" y="481882"/>
                </a:lnTo>
                <a:cubicBezTo>
                  <a:pt x="4739844" y="478581"/>
                  <a:pt x="4729146" y="473729"/>
                  <a:pt x="4724028" y="471013"/>
                </a:cubicBezTo>
                <a:lnTo>
                  <a:pt x="4719376" y="471789"/>
                </a:lnTo>
                <a:cubicBezTo>
                  <a:pt x="4711002" y="472952"/>
                  <a:pt x="4702864" y="475475"/>
                  <a:pt x="4694954" y="478194"/>
                </a:cubicBezTo>
                <a:lnTo>
                  <a:pt x="4684256" y="482076"/>
                </a:lnTo>
                <a:cubicBezTo>
                  <a:pt x="4671462" y="483629"/>
                  <a:pt x="4644712" y="487898"/>
                  <a:pt x="4624711" y="491393"/>
                </a:cubicBezTo>
                <a:lnTo>
                  <a:pt x="4618892" y="488481"/>
                </a:lnTo>
                <a:cubicBezTo>
                  <a:pt x="4602146" y="479940"/>
                  <a:pt x="4592841" y="486734"/>
                  <a:pt x="4583074" y="494305"/>
                </a:cubicBezTo>
                <a:lnTo>
                  <a:pt x="4581676" y="495275"/>
                </a:lnTo>
                <a:cubicBezTo>
                  <a:pt x="4580050" y="496245"/>
                  <a:pt x="4572607" y="494305"/>
                  <a:pt x="4565396" y="490810"/>
                </a:cubicBezTo>
                <a:lnTo>
                  <a:pt x="4557022" y="494692"/>
                </a:lnTo>
                <a:cubicBezTo>
                  <a:pt x="4547252" y="499350"/>
                  <a:pt x="4551672" y="492946"/>
                  <a:pt x="4550043" y="490810"/>
                </a:cubicBezTo>
                <a:lnTo>
                  <a:pt x="4549579" y="490033"/>
                </a:lnTo>
                <a:cubicBezTo>
                  <a:pt x="4547486" y="489646"/>
                  <a:pt x="4545391" y="490227"/>
                  <a:pt x="4544927" y="491393"/>
                </a:cubicBezTo>
                <a:cubicBezTo>
                  <a:pt x="4544460" y="492363"/>
                  <a:pt x="4539344" y="495275"/>
                  <a:pt x="4535391" y="494109"/>
                </a:cubicBezTo>
                <a:lnTo>
                  <a:pt x="4531671" y="492946"/>
                </a:lnTo>
                <a:cubicBezTo>
                  <a:pt x="4517945" y="488674"/>
                  <a:pt x="4517248" y="488674"/>
                  <a:pt x="4499801" y="495081"/>
                </a:cubicBezTo>
                <a:lnTo>
                  <a:pt x="4498407" y="495662"/>
                </a:lnTo>
                <a:cubicBezTo>
                  <a:pt x="4496779" y="496051"/>
                  <a:pt x="4490964" y="496634"/>
                  <a:pt x="4485614" y="496828"/>
                </a:cubicBezTo>
                <a:cubicBezTo>
                  <a:pt x="4480032" y="497215"/>
                  <a:pt x="4464446" y="496245"/>
                  <a:pt x="4463284" y="494498"/>
                </a:cubicBezTo>
                <a:cubicBezTo>
                  <a:pt x="4462121" y="492946"/>
                  <a:pt x="4457469" y="490616"/>
                  <a:pt x="4455376" y="492752"/>
                </a:cubicBezTo>
                <a:cubicBezTo>
                  <a:pt x="4453281" y="494885"/>
                  <a:pt x="4442816" y="500710"/>
                  <a:pt x="4436768" y="500710"/>
                </a:cubicBezTo>
                <a:lnTo>
                  <a:pt x="4431418" y="501097"/>
                </a:lnTo>
                <a:lnTo>
                  <a:pt x="4428160" y="501292"/>
                </a:lnTo>
                <a:cubicBezTo>
                  <a:pt x="4422812" y="496245"/>
                  <a:pt x="4416532" y="495081"/>
                  <a:pt x="4414204" y="498768"/>
                </a:cubicBezTo>
                <a:cubicBezTo>
                  <a:pt x="4411880" y="502456"/>
                  <a:pt x="4430952" y="505174"/>
                  <a:pt x="4434673" y="504009"/>
                </a:cubicBezTo>
                <a:cubicBezTo>
                  <a:pt x="4438395" y="502845"/>
                  <a:pt x="4442816" y="510220"/>
                  <a:pt x="4437000" y="514878"/>
                </a:cubicBezTo>
                <a:lnTo>
                  <a:pt x="4428395" y="514296"/>
                </a:lnTo>
                <a:cubicBezTo>
                  <a:pt x="4424905" y="514102"/>
                  <a:pt x="4421882" y="511190"/>
                  <a:pt x="4418392" y="510220"/>
                </a:cubicBezTo>
                <a:lnTo>
                  <a:pt x="4406065" y="507504"/>
                </a:lnTo>
                <a:cubicBezTo>
                  <a:pt x="4409552" y="500710"/>
                  <a:pt x="4407461" y="497215"/>
                  <a:pt x="4401413" y="499740"/>
                </a:cubicBezTo>
                <a:cubicBezTo>
                  <a:pt x="4395132" y="502262"/>
                  <a:pt x="4382340" y="510803"/>
                  <a:pt x="4384201" y="513715"/>
                </a:cubicBezTo>
                <a:lnTo>
                  <a:pt x="4386527" y="514102"/>
                </a:lnTo>
                <a:lnTo>
                  <a:pt x="4393040" y="515072"/>
                </a:lnTo>
                <a:cubicBezTo>
                  <a:pt x="4396063" y="518954"/>
                  <a:pt x="4391874" y="522449"/>
                  <a:pt x="4383736" y="522836"/>
                </a:cubicBezTo>
                <a:cubicBezTo>
                  <a:pt x="4375594" y="523419"/>
                  <a:pt x="4359078" y="514296"/>
                  <a:pt x="4362102" y="511966"/>
                </a:cubicBezTo>
                <a:lnTo>
                  <a:pt x="4361406" y="510220"/>
                </a:lnTo>
                <a:cubicBezTo>
                  <a:pt x="4360241" y="507114"/>
                  <a:pt x="4356289" y="504591"/>
                  <a:pt x="4353032" y="502069"/>
                </a:cubicBezTo>
                <a:cubicBezTo>
                  <a:pt x="4352102" y="501292"/>
                  <a:pt x="4349076" y="501292"/>
                  <a:pt x="4347216" y="501486"/>
                </a:cubicBezTo>
                <a:cubicBezTo>
                  <a:pt x="4340238" y="502262"/>
                  <a:pt x="4344890" y="513519"/>
                  <a:pt x="4334424" y="509637"/>
                </a:cubicBezTo>
                <a:cubicBezTo>
                  <a:pt x="4327677" y="507114"/>
                  <a:pt x="4316280" y="504202"/>
                  <a:pt x="4315582" y="505951"/>
                </a:cubicBezTo>
                <a:lnTo>
                  <a:pt x="4311164" y="516431"/>
                </a:lnTo>
                <a:cubicBezTo>
                  <a:pt x="4315351" y="522060"/>
                  <a:pt x="4312094" y="526718"/>
                  <a:pt x="4304186" y="526524"/>
                </a:cubicBezTo>
                <a:lnTo>
                  <a:pt x="4299301" y="524584"/>
                </a:lnTo>
                <a:cubicBezTo>
                  <a:pt x="4292322" y="522060"/>
                  <a:pt x="4288834" y="517790"/>
                  <a:pt x="4297208" y="512938"/>
                </a:cubicBezTo>
                <a:lnTo>
                  <a:pt x="4301162" y="510609"/>
                </a:lnTo>
                <a:cubicBezTo>
                  <a:pt x="4305814" y="504979"/>
                  <a:pt x="4295113" y="503426"/>
                  <a:pt x="4277436" y="507308"/>
                </a:cubicBezTo>
                <a:lnTo>
                  <a:pt x="4279296" y="520507"/>
                </a:lnTo>
                <a:cubicBezTo>
                  <a:pt x="4279762" y="523225"/>
                  <a:pt x="4271389" y="523808"/>
                  <a:pt x="4267436" y="520120"/>
                </a:cubicBezTo>
                <a:cubicBezTo>
                  <a:pt x="4265340" y="518178"/>
                  <a:pt x="4264410" y="515268"/>
                  <a:pt x="4261853" y="514296"/>
                </a:cubicBezTo>
                <a:lnTo>
                  <a:pt x="4258597" y="513132"/>
                </a:lnTo>
                <a:cubicBezTo>
                  <a:pt x="4253945" y="513132"/>
                  <a:pt x="4250688" y="512162"/>
                  <a:pt x="4251384" y="510996"/>
                </a:cubicBezTo>
                <a:cubicBezTo>
                  <a:pt x="4252082" y="509833"/>
                  <a:pt x="4247662" y="503426"/>
                  <a:pt x="4239989" y="499157"/>
                </a:cubicBezTo>
                <a:lnTo>
                  <a:pt x="4231382" y="505368"/>
                </a:lnTo>
                <a:cubicBezTo>
                  <a:pt x="4229521" y="506727"/>
                  <a:pt x="4223706" y="506921"/>
                  <a:pt x="4223706" y="507504"/>
                </a:cubicBezTo>
                <a:cubicBezTo>
                  <a:pt x="4223472" y="515655"/>
                  <a:pt x="4219054" y="515268"/>
                  <a:pt x="4210214" y="511773"/>
                </a:cubicBezTo>
                <a:cubicBezTo>
                  <a:pt x="4202773" y="508861"/>
                  <a:pt x="4193468" y="505951"/>
                  <a:pt x="4190444" y="516431"/>
                </a:cubicBezTo>
                <a:cubicBezTo>
                  <a:pt x="4189282" y="520896"/>
                  <a:pt x="4180442" y="521866"/>
                  <a:pt x="4172766" y="522836"/>
                </a:cubicBezTo>
                <a:lnTo>
                  <a:pt x="4157880" y="524778"/>
                </a:lnTo>
                <a:cubicBezTo>
                  <a:pt x="4154622" y="532736"/>
                  <a:pt x="4149040" y="539141"/>
                  <a:pt x="4145086" y="539141"/>
                </a:cubicBezTo>
                <a:cubicBezTo>
                  <a:pt x="4141365" y="539141"/>
                  <a:pt x="4130666" y="537783"/>
                  <a:pt x="4130898" y="536035"/>
                </a:cubicBezTo>
                <a:lnTo>
                  <a:pt x="4131130" y="536035"/>
                </a:lnTo>
                <a:lnTo>
                  <a:pt x="4147646" y="535258"/>
                </a:lnTo>
                <a:cubicBezTo>
                  <a:pt x="4143458" y="527494"/>
                  <a:pt x="4136249" y="522642"/>
                  <a:pt x="4131597" y="524389"/>
                </a:cubicBezTo>
                <a:lnTo>
                  <a:pt x="4128108" y="524972"/>
                </a:lnTo>
                <a:lnTo>
                  <a:pt x="4124618" y="525554"/>
                </a:lnTo>
                <a:cubicBezTo>
                  <a:pt x="4120664" y="525361"/>
                  <a:pt x="4119502" y="523612"/>
                  <a:pt x="4122293" y="521672"/>
                </a:cubicBezTo>
                <a:lnTo>
                  <a:pt x="4121826" y="520702"/>
                </a:lnTo>
                <a:cubicBezTo>
                  <a:pt x="4116244" y="511386"/>
                  <a:pt x="4096706" y="506144"/>
                  <a:pt x="4080657" y="510996"/>
                </a:cubicBezTo>
                <a:lnTo>
                  <a:pt x="4076936" y="512162"/>
                </a:lnTo>
                <a:cubicBezTo>
                  <a:pt x="4073678" y="517208"/>
                  <a:pt x="4067864" y="521866"/>
                  <a:pt x="4063910" y="522836"/>
                </a:cubicBezTo>
                <a:lnTo>
                  <a:pt x="4062980" y="522060"/>
                </a:lnTo>
                <a:cubicBezTo>
                  <a:pt x="4060652" y="520120"/>
                  <a:pt x="4060420" y="517014"/>
                  <a:pt x="4058096" y="515072"/>
                </a:cubicBezTo>
                <a:cubicBezTo>
                  <a:pt x="4052745" y="510413"/>
                  <a:pt x="4046464" y="506338"/>
                  <a:pt x="4038322" y="513326"/>
                </a:cubicBezTo>
                <a:cubicBezTo>
                  <a:pt x="4034137" y="511190"/>
                  <a:pt x="4030880" y="514491"/>
                  <a:pt x="4030880" y="520507"/>
                </a:cubicBezTo>
                <a:cubicBezTo>
                  <a:pt x="4030880" y="526524"/>
                  <a:pt x="4025532" y="543799"/>
                  <a:pt x="4023436" y="543799"/>
                </a:cubicBezTo>
                <a:cubicBezTo>
                  <a:pt x="4021344" y="543799"/>
                  <a:pt x="4014830" y="538364"/>
                  <a:pt x="4012272" y="531376"/>
                </a:cubicBezTo>
                <a:lnTo>
                  <a:pt x="4006457" y="527494"/>
                </a:lnTo>
                <a:cubicBezTo>
                  <a:pt x="4002037" y="524584"/>
                  <a:pt x="3992968" y="525748"/>
                  <a:pt x="3987617" y="530600"/>
                </a:cubicBezTo>
                <a:cubicBezTo>
                  <a:pt x="3986686" y="531376"/>
                  <a:pt x="3979942" y="530213"/>
                  <a:pt x="3979708" y="529630"/>
                </a:cubicBezTo>
                <a:cubicBezTo>
                  <a:pt x="3977614" y="518373"/>
                  <a:pt x="3960636" y="520507"/>
                  <a:pt x="3957146" y="522836"/>
                </a:cubicBezTo>
                <a:lnTo>
                  <a:pt x="3948074" y="529047"/>
                </a:lnTo>
                <a:cubicBezTo>
                  <a:pt x="3937144" y="528466"/>
                  <a:pt x="3928304" y="529436"/>
                  <a:pt x="3928304" y="531376"/>
                </a:cubicBezTo>
                <a:cubicBezTo>
                  <a:pt x="3928304" y="533319"/>
                  <a:pt x="3936445" y="540500"/>
                  <a:pt x="3946448" y="542052"/>
                </a:cubicBezTo>
                <a:lnTo>
                  <a:pt x="3954586" y="536424"/>
                </a:lnTo>
                <a:lnTo>
                  <a:pt x="3956216" y="535454"/>
                </a:lnTo>
                <a:cubicBezTo>
                  <a:pt x="3960868" y="536424"/>
                  <a:pt x="3966450" y="538947"/>
                  <a:pt x="3968777" y="541083"/>
                </a:cubicBezTo>
                <a:cubicBezTo>
                  <a:pt x="3971102" y="543218"/>
                  <a:pt x="3982733" y="543218"/>
                  <a:pt x="3985988" y="547100"/>
                </a:cubicBezTo>
                <a:lnTo>
                  <a:pt x="3989942" y="547877"/>
                </a:lnTo>
                <a:cubicBezTo>
                  <a:pt x="3999712" y="549817"/>
                  <a:pt x="3994594" y="541470"/>
                  <a:pt x="3999944" y="539917"/>
                </a:cubicBezTo>
                <a:cubicBezTo>
                  <a:pt x="4000642" y="539723"/>
                  <a:pt x="4002736" y="541859"/>
                  <a:pt x="4004364" y="542246"/>
                </a:cubicBezTo>
                <a:lnTo>
                  <a:pt x="4008086" y="543218"/>
                </a:lnTo>
                <a:cubicBezTo>
                  <a:pt x="4012970" y="543799"/>
                  <a:pt x="4019250" y="545158"/>
                  <a:pt x="4022042" y="545935"/>
                </a:cubicBezTo>
                <a:cubicBezTo>
                  <a:pt x="4024601" y="546711"/>
                  <a:pt x="4033670" y="543995"/>
                  <a:pt x="4033438" y="539917"/>
                </a:cubicBezTo>
                <a:lnTo>
                  <a:pt x="4035766" y="537394"/>
                </a:lnTo>
                <a:cubicBezTo>
                  <a:pt x="4039952" y="532736"/>
                  <a:pt x="4056698" y="535648"/>
                  <a:pt x="4058792" y="541083"/>
                </a:cubicBezTo>
                <a:cubicBezTo>
                  <a:pt x="4059026" y="541665"/>
                  <a:pt x="4054838" y="542635"/>
                  <a:pt x="4053908" y="543995"/>
                </a:cubicBezTo>
                <a:lnTo>
                  <a:pt x="4047162" y="551176"/>
                </a:lnTo>
                <a:cubicBezTo>
                  <a:pt x="4035998" y="556221"/>
                  <a:pt x="4016228" y="556221"/>
                  <a:pt x="4003202" y="551176"/>
                </a:cubicBezTo>
                <a:lnTo>
                  <a:pt x="3988316" y="552146"/>
                </a:lnTo>
                <a:cubicBezTo>
                  <a:pt x="3967612" y="553699"/>
                  <a:pt x="3967612" y="553116"/>
                  <a:pt x="3955752" y="547487"/>
                </a:cubicBezTo>
                <a:cubicBezTo>
                  <a:pt x="3952494" y="545935"/>
                  <a:pt x="3949004" y="544575"/>
                  <a:pt x="3945282" y="543995"/>
                </a:cubicBezTo>
                <a:lnTo>
                  <a:pt x="3942492" y="543412"/>
                </a:lnTo>
                <a:cubicBezTo>
                  <a:pt x="3936909" y="543995"/>
                  <a:pt x="3935746" y="546711"/>
                  <a:pt x="3939700" y="549429"/>
                </a:cubicBezTo>
                <a:cubicBezTo>
                  <a:pt x="3943656" y="552146"/>
                  <a:pt x="3947378" y="558940"/>
                  <a:pt x="3937840" y="557581"/>
                </a:cubicBezTo>
                <a:cubicBezTo>
                  <a:pt x="3928072" y="556221"/>
                  <a:pt x="3908533" y="537977"/>
                  <a:pt x="3902718" y="540889"/>
                </a:cubicBezTo>
                <a:cubicBezTo>
                  <a:pt x="3896902" y="543605"/>
                  <a:pt x="3877598" y="550206"/>
                  <a:pt x="3873410" y="548653"/>
                </a:cubicBezTo>
                <a:cubicBezTo>
                  <a:pt x="3869224" y="547100"/>
                  <a:pt x="3858756" y="545352"/>
                  <a:pt x="3859918" y="548070"/>
                </a:cubicBezTo>
                <a:cubicBezTo>
                  <a:pt x="3860850" y="550787"/>
                  <a:pt x="3850616" y="560299"/>
                  <a:pt x="3840148" y="563405"/>
                </a:cubicBezTo>
                <a:lnTo>
                  <a:pt x="3832240" y="562045"/>
                </a:lnTo>
                <a:cubicBezTo>
                  <a:pt x="3822704" y="560493"/>
                  <a:pt x="3813632" y="560493"/>
                  <a:pt x="3808050" y="552339"/>
                </a:cubicBezTo>
                <a:cubicBezTo>
                  <a:pt x="3804560" y="547100"/>
                  <a:pt x="3794558" y="543218"/>
                  <a:pt x="3786418" y="539917"/>
                </a:cubicBezTo>
                <a:cubicBezTo>
                  <a:pt x="3784092" y="538947"/>
                  <a:pt x="3778045" y="543412"/>
                  <a:pt x="3773857" y="543218"/>
                </a:cubicBezTo>
                <a:lnTo>
                  <a:pt x="3761994" y="542635"/>
                </a:lnTo>
                <a:cubicBezTo>
                  <a:pt x="3751527" y="536231"/>
                  <a:pt x="3739898" y="534678"/>
                  <a:pt x="3736409" y="539141"/>
                </a:cubicBezTo>
                <a:lnTo>
                  <a:pt x="3733386" y="543218"/>
                </a:lnTo>
                <a:lnTo>
                  <a:pt x="3725012" y="555058"/>
                </a:lnTo>
                <a:cubicBezTo>
                  <a:pt x="3735710" y="558746"/>
                  <a:pt x="3737803" y="565928"/>
                  <a:pt x="3729896" y="570779"/>
                </a:cubicBezTo>
                <a:lnTo>
                  <a:pt x="3746177" y="573692"/>
                </a:lnTo>
                <a:cubicBezTo>
                  <a:pt x="3748038" y="574079"/>
                  <a:pt x="3750365" y="574468"/>
                  <a:pt x="3751295" y="575244"/>
                </a:cubicBezTo>
                <a:cubicBezTo>
                  <a:pt x="3752226" y="576214"/>
                  <a:pt x="3752924" y="578156"/>
                  <a:pt x="3751991" y="579126"/>
                </a:cubicBezTo>
                <a:cubicBezTo>
                  <a:pt x="3751064" y="579903"/>
                  <a:pt x="3747342" y="580679"/>
                  <a:pt x="3746643" y="580290"/>
                </a:cubicBezTo>
                <a:cubicBezTo>
                  <a:pt x="3736873" y="575051"/>
                  <a:pt x="3729430" y="577574"/>
                  <a:pt x="3722917" y="583009"/>
                </a:cubicBezTo>
                <a:lnTo>
                  <a:pt x="3716404" y="588443"/>
                </a:lnTo>
                <a:cubicBezTo>
                  <a:pt x="3709195" y="583979"/>
                  <a:pt x="3701054" y="583979"/>
                  <a:pt x="3698262" y="588443"/>
                </a:cubicBezTo>
                <a:cubicBezTo>
                  <a:pt x="3695471" y="592908"/>
                  <a:pt x="3708961" y="596594"/>
                  <a:pt x="3698494" y="598537"/>
                </a:cubicBezTo>
                <a:lnTo>
                  <a:pt x="3691283" y="595042"/>
                </a:lnTo>
                <a:cubicBezTo>
                  <a:pt x="3685005" y="591936"/>
                  <a:pt x="3678492" y="588054"/>
                  <a:pt x="3671281" y="586890"/>
                </a:cubicBezTo>
                <a:lnTo>
                  <a:pt x="3666162" y="586114"/>
                </a:lnTo>
                <a:cubicBezTo>
                  <a:pt x="3658487" y="589026"/>
                  <a:pt x="3653371" y="587667"/>
                  <a:pt x="3654534" y="582815"/>
                </a:cubicBezTo>
                <a:cubicBezTo>
                  <a:pt x="3655696" y="578156"/>
                  <a:pt x="3656858" y="566315"/>
                  <a:pt x="3654067" y="566510"/>
                </a:cubicBezTo>
                <a:cubicBezTo>
                  <a:pt x="3651276" y="566704"/>
                  <a:pt x="3641740" y="563985"/>
                  <a:pt x="3637320" y="559910"/>
                </a:cubicBezTo>
                <a:lnTo>
                  <a:pt x="3630343" y="564762"/>
                </a:lnTo>
                <a:cubicBezTo>
                  <a:pt x="3626155" y="567480"/>
                  <a:pt x="3614060" y="570197"/>
                  <a:pt x="3607547" y="569420"/>
                </a:cubicBezTo>
                <a:lnTo>
                  <a:pt x="3598942" y="568450"/>
                </a:lnTo>
                <a:cubicBezTo>
                  <a:pt x="3595918" y="573692"/>
                  <a:pt x="3587313" y="575827"/>
                  <a:pt x="3579870" y="573109"/>
                </a:cubicBezTo>
                <a:lnTo>
                  <a:pt x="3574052" y="570197"/>
                </a:lnTo>
                <a:lnTo>
                  <a:pt x="3566146" y="566121"/>
                </a:lnTo>
                <a:cubicBezTo>
                  <a:pt x="3575218" y="562433"/>
                  <a:pt x="3574751" y="554669"/>
                  <a:pt x="3565215" y="548847"/>
                </a:cubicBezTo>
                <a:lnTo>
                  <a:pt x="3553120" y="548264"/>
                </a:lnTo>
                <a:cubicBezTo>
                  <a:pt x="3540793" y="547681"/>
                  <a:pt x="3529860" y="549234"/>
                  <a:pt x="3525208" y="558746"/>
                </a:cubicBezTo>
                <a:cubicBezTo>
                  <a:pt x="3524976" y="559133"/>
                  <a:pt x="3521020" y="558940"/>
                  <a:pt x="3518927" y="558746"/>
                </a:cubicBezTo>
                <a:cubicBezTo>
                  <a:pt x="3515438" y="558551"/>
                  <a:pt x="3509391" y="557193"/>
                  <a:pt x="3508460" y="557970"/>
                </a:cubicBezTo>
                <a:lnTo>
                  <a:pt x="3501018" y="565928"/>
                </a:lnTo>
                <a:lnTo>
                  <a:pt x="3481704" y="557919"/>
                </a:lnTo>
                <a:lnTo>
                  <a:pt x="3484969" y="556417"/>
                </a:lnTo>
                <a:lnTo>
                  <a:pt x="3489621" y="551369"/>
                </a:lnTo>
                <a:cubicBezTo>
                  <a:pt x="3498924" y="547294"/>
                  <a:pt x="3503342" y="540306"/>
                  <a:pt x="3499388" y="535841"/>
                </a:cubicBezTo>
                <a:lnTo>
                  <a:pt x="3492412" y="542246"/>
                </a:lnTo>
                <a:cubicBezTo>
                  <a:pt x="3486595" y="547487"/>
                  <a:pt x="3482642" y="535841"/>
                  <a:pt x="3474734" y="541083"/>
                </a:cubicBezTo>
                <a:lnTo>
                  <a:pt x="3471245" y="543412"/>
                </a:lnTo>
                <a:lnTo>
                  <a:pt x="3470361" y="553216"/>
                </a:lnTo>
                <a:lnTo>
                  <a:pt x="3463570" y="550399"/>
                </a:lnTo>
                <a:lnTo>
                  <a:pt x="3462639" y="552535"/>
                </a:lnTo>
                <a:cubicBezTo>
                  <a:pt x="3460544" y="557774"/>
                  <a:pt x="3457521" y="553311"/>
                  <a:pt x="3454962" y="552339"/>
                </a:cubicBezTo>
                <a:cubicBezTo>
                  <a:pt x="3447286" y="549040"/>
                  <a:pt x="3443565" y="553505"/>
                  <a:pt x="3440075" y="556611"/>
                </a:cubicBezTo>
                <a:cubicBezTo>
                  <a:pt x="3438449" y="558163"/>
                  <a:pt x="3438681" y="562239"/>
                  <a:pt x="3440542" y="563598"/>
                </a:cubicBezTo>
                <a:cubicBezTo>
                  <a:pt x="3443565" y="565928"/>
                  <a:pt x="3451240" y="569033"/>
                  <a:pt x="3452637" y="568257"/>
                </a:cubicBezTo>
                <a:cubicBezTo>
                  <a:pt x="3457406" y="565636"/>
                  <a:pt x="3463511" y="564811"/>
                  <a:pt x="3469413" y="563574"/>
                </a:cubicBezTo>
                <a:lnTo>
                  <a:pt x="3470419" y="563111"/>
                </a:lnTo>
                <a:lnTo>
                  <a:pt x="3475198" y="572915"/>
                </a:lnTo>
                <a:cubicBezTo>
                  <a:pt x="3477990" y="574079"/>
                  <a:pt x="3493806" y="576214"/>
                  <a:pt x="3504272" y="575244"/>
                </a:cubicBezTo>
                <a:lnTo>
                  <a:pt x="3513112" y="571556"/>
                </a:lnTo>
                <a:cubicBezTo>
                  <a:pt x="3522184" y="567674"/>
                  <a:pt x="3531022" y="563405"/>
                  <a:pt x="3542886" y="563598"/>
                </a:cubicBezTo>
                <a:lnTo>
                  <a:pt x="3544280" y="563598"/>
                </a:lnTo>
                <a:cubicBezTo>
                  <a:pt x="3546839" y="558163"/>
                  <a:pt x="3556375" y="559910"/>
                  <a:pt x="3565447" y="567480"/>
                </a:cubicBezTo>
                <a:lnTo>
                  <a:pt x="3551958" y="576604"/>
                </a:lnTo>
                <a:cubicBezTo>
                  <a:pt x="3548700" y="578737"/>
                  <a:pt x="3548002" y="581456"/>
                  <a:pt x="3541955" y="581843"/>
                </a:cubicBezTo>
                <a:cubicBezTo>
                  <a:pt x="3537535" y="582232"/>
                  <a:pt x="3532419" y="583979"/>
                  <a:pt x="3529162" y="586308"/>
                </a:cubicBezTo>
                <a:cubicBezTo>
                  <a:pt x="3523115" y="590772"/>
                  <a:pt x="3519159" y="590772"/>
                  <a:pt x="3511252" y="587084"/>
                </a:cubicBezTo>
                <a:cubicBezTo>
                  <a:pt x="3502878" y="583202"/>
                  <a:pt x="3493342" y="586501"/>
                  <a:pt x="3495203" y="590190"/>
                </a:cubicBezTo>
                <a:lnTo>
                  <a:pt x="3497760" y="595237"/>
                </a:lnTo>
                <a:cubicBezTo>
                  <a:pt x="3493342" y="597760"/>
                  <a:pt x="3490085" y="603001"/>
                  <a:pt x="3490783" y="606688"/>
                </a:cubicBezTo>
                <a:lnTo>
                  <a:pt x="3491482" y="606688"/>
                </a:lnTo>
                <a:cubicBezTo>
                  <a:pt x="3497296" y="606883"/>
                  <a:pt x="3502412" y="607660"/>
                  <a:pt x="3500786" y="612512"/>
                </a:cubicBezTo>
                <a:cubicBezTo>
                  <a:pt x="3499855" y="614841"/>
                  <a:pt x="3496366" y="617753"/>
                  <a:pt x="3493108" y="618723"/>
                </a:cubicBezTo>
                <a:lnTo>
                  <a:pt x="3484270" y="621052"/>
                </a:lnTo>
                <a:cubicBezTo>
                  <a:pt x="3472871" y="622992"/>
                  <a:pt x="3463335" y="622605"/>
                  <a:pt x="3463335" y="620082"/>
                </a:cubicBezTo>
                <a:cubicBezTo>
                  <a:pt x="3463335" y="617557"/>
                  <a:pt x="3452405" y="606301"/>
                  <a:pt x="3454962" y="609793"/>
                </a:cubicBezTo>
                <a:cubicBezTo>
                  <a:pt x="3457521" y="613288"/>
                  <a:pt x="3477291" y="606688"/>
                  <a:pt x="3472407" y="602225"/>
                </a:cubicBezTo>
                <a:cubicBezTo>
                  <a:pt x="3467523" y="597760"/>
                  <a:pt x="3452637" y="587084"/>
                  <a:pt x="3450544" y="588250"/>
                </a:cubicBezTo>
                <a:cubicBezTo>
                  <a:pt x="3448449" y="589413"/>
                  <a:pt x="3448449" y="606301"/>
                  <a:pt x="3446356" y="609406"/>
                </a:cubicBezTo>
                <a:cubicBezTo>
                  <a:pt x="3444263" y="612705"/>
                  <a:pt x="3433330" y="622992"/>
                  <a:pt x="3436588" y="630952"/>
                </a:cubicBezTo>
                <a:lnTo>
                  <a:pt x="3451008" y="626487"/>
                </a:lnTo>
                <a:cubicBezTo>
                  <a:pt x="3453101" y="625904"/>
                  <a:pt x="3458451" y="627070"/>
                  <a:pt x="3459382" y="628427"/>
                </a:cubicBezTo>
                <a:cubicBezTo>
                  <a:pt x="3462405" y="632505"/>
                  <a:pt x="3462639" y="638133"/>
                  <a:pt x="3466825" y="641045"/>
                </a:cubicBezTo>
                <a:lnTo>
                  <a:pt x="3470082" y="643374"/>
                </a:lnTo>
                <a:cubicBezTo>
                  <a:pt x="3477526" y="643955"/>
                  <a:pt x="3488456" y="648226"/>
                  <a:pt x="3494736" y="652885"/>
                </a:cubicBezTo>
                <a:lnTo>
                  <a:pt x="3501250" y="656378"/>
                </a:lnTo>
                <a:lnTo>
                  <a:pt x="3503576" y="657737"/>
                </a:lnTo>
                <a:cubicBezTo>
                  <a:pt x="3507994" y="657737"/>
                  <a:pt x="3511484" y="655408"/>
                  <a:pt x="3511252" y="652691"/>
                </a:cubicBezTo>
                <a:lnTo>
                  <a:pt x="3510322" y="650362"/>
                </a:lnTo>
                <a:cubicBezTo>
                  <a:pt x="3509855" y="649196"/>
                  <a:pt x="3507762" y="648226"/>
                  <a:pt x="3507064" y="647061"/>
                </a:cubicBezTo>
                <a:cubicBezTo>
                  <a:pt x="3505670" y="644731"/>
                  <a:pt x="3507994" y="642985"/>
                  <a:pt x="3512414" y="643179"/>
                </a:cubicBezTo>
                <a:lnTo>
                  <a:pt x="3514043" y="643179"/>
                </a:lnTo>
                <a:cubicBezTo>
                  <a:pt x="3516834" y="645121"/>
                  <a:pt x="3519159" y="644927"/>
                  <a:pt x="3519391" y="642791"/>
                </a:cubicBezTo>
                <a:cubicBezTo>
                  <a:pt x="3519626" y="640656"/>
                  <a:pt x="3516136" y="633668"/>
                  <a:pt x="3511484" y="633281"/>
                </a:cubicBezTo>
                <a:cubicBezTo>
                  <a:pt x="3506832" y="632892"/>
                  <a:pt x="3498924" y="629980"/>
                  <a:pt x="3504272" y="627457"/>
                </a:cubicBezTo>
                <a:cubicBezTo>
                  <a:pt x="3509623" y="624934"/>
                  <a:pt x="3530558" y="628233"/>
                  <a:pt x="3537071" y="627651"/>
                </a:cubicBezTo>
                <a:cubicBezTo>
                  <a:pt x="3543350" y="627263"/>
                  <a:pt x="3548002" y="614065"/>
                  <a:pt x="3551027" y="617364"/>
                </a:cubicBezTo>
                <a:cubicBezTo>
                  <a:pt x="3554050" y="620663"/>
                  <a:pt x="3561726" y="627263"/>
                  <a:pt x="3563122" y="627070"/>
                </a:cubicBezTo>
                <a:lnTo>
                  <a:pt x="3564053" y="626293"/>
                </a:lnTo>
                <a:cubicBezTo>
                  <a:pt x="3567308" y="622992"/>
                  <a:pt x="3569400" y="616977"/>
                  <a:pt x="3573122" y="616394"/>
                </a:cubicBezTo>
                <a:cubicBezTo>
                  <a:pt x="3594058" y="613288"/>
                  <a:pt x="3580798" y="608630"/>
                  <a:pt x="3575218" y="604165"/>
                </a:cubicBezTo>
                <a:lnTo>
                  <a:pt x="3573589" y="602806"/>
                </a:lnTo>
                <a:cubicBezTo>
                  <a:pt x="3570331" y="600089"/>
                  <a:pt x="3574052" y="600283"/>
                  <a:pt x="3581730" y="603582"/>
                </a:cubicBezTo>
                <a:cubicBezTo>
                  <a:pt x="3589406" y="606688"/>
                  <a:pt x="3600802" y="619887"/>
                  <a:pt x="3605222" y="618334"/>
                </a:cubicBezTo>
                <a:cubicBezTo>
                  <a:pt x="3609642" y="616781"/>
                  <a:pt x="3607315" y="606301"/>
                  <a:pt x="3613596" y="602225"/>
                </a:cubicBezTo>
                <a:lnTo>
                  <a:pt x="3619877" y="598924"/>
                </a:lnTo>
                <a:lnTo>
                  <a:pt x="3620573" y="598537"/>
                </a:lnTo>
                <a:cubicBezTo>
                  <a:pt x="3623598" y="600089"/>
                  <a:pt x="3630575" y="605331"/>
                  <a:pt x="3636158" y="610183"/>
                </a:cubicBezTo>
                <a:lnTo>
                  <a:pt x="3637320" y="616005"/>
                </a:lnTo>
                <a:lnTo>
                  <a:pt x="3637320" y="616200"/>
                </a:lnTo>
                <a:cubicBezTo>
                  <a:pt x="3641740" y="616005"/>
                  <a:pt x="3645462" y="613288"/>
                  <a:pt x="3645462" y="610570"/>
                </a:cubicBezTo>
                <a:cubicBezTo>
                  <a:pt x="3645462" y="607660"/>
                  <a:pt x="3657325" y="600089"/>
                  <a:pt x="3671979" y="603195"/>
                </a:cubicBezTo>
                <a:lnTo>
                  <a:pt x="3683840" y="605524"/>
                </a:lnTo>
                <a:cubicBezTo>
                  <a:pt x="3687330" y="606301"/>
                  <a:pt x="3692912" y="607270"/>
                  <a:pt x="3694309" y="606301"/>
                </a:cubicBezTo>
                <a:cubicBezTo>
                  <a:pt x="3702448" y="600283"/>
                  <a:pt x="3703845" y="607853"/>
                  <a:pt x="3707798" y="609406"/>
                </a:cubicBezTo>
                <a:lnTo>
                  <a:pt x="3708961" y="609793"/>
                </a:lnTo>
                <a:cubicBezTo>
                  <a:pt x="3708030" y="612512"/>
                  <a:pt x="3705239" y="614648"/>
                  <a:pt x="3702448" y="614452"/>
                </a:cubicBezTo>
                <a:cubicBezTo>
                  <a:pt x="3699657" y="614258"/>
                  <a:pt x="3691051" y="615424"/>
                  <a:pt x="3689889" y="617947"/>
                </a:cubicBezTo>
                <a:cubicBezTo>
                  <a:pt x="3688726" y="620276"/>
                  <a:pt x="3691982" y="628623"/>
                  <a:pt x="3700587" y="628040"/>
                </a:cubicBezTo>
                <a:lnTo>
                  <a:pt x="3701752" y="625904"/>
                </a:lnTo>
                <a:cubicBezTo>
                  <a:pt x="3704077" y="622022"/>
                  <a:pt x="3705239" y="619499"/>
                  <a:pt x="3711520" y="620470"/>
                </a:cubicBezTo>
                <a:cubicBezTo>
                  <a:pt x="3716172" y="621246"/>
                  <a:pt x="3720824" y="624741"/>
                  <a:pt x="3724546" y="624158"/>
                </a:cubicBezTo>
                <a:cubicBezTo>
                  <a:pt x="3728966" y="623381"/>
                  <a:pt x="3731757" y="619110"/>
                  <a:pt x="3735942" y="617170"/>
                </a:cubicBezTo>
                <a:cubicBezTo>
                  <a:pt x="3743386" y="613675"/>
                  <a:pt x="3747107" y="618334"/>
                  <a:pt x="3750829" y="621246"/>
                </a:cubicBezTo>
                <a:cubicBezTo>
                  <a:pt x="3754785" y="624351"/>
                  <a:pt x="3755017" y="628040"/>
                  <a:pt x="3747574" y="628816"/>
                </a:cubicBezTo>
                <a:cubicBezTo>
                  <a:pt x="3740130" y="629399"/>
                  <a:pt x="3738968" y="632116"/>
                  <a:pt x="3741525" y="635610"/>
                </a:cubicBezTo>
                <a:cubicBezTo>
                  <a:pt x="3742223" y="636580"/>
                  <a:pt x="3748736" y="636774"/>
                  <a:pt x="3751759" y="635998"/>
                </a:cubicBezTo>
                <a:cubicBezTo>
                  <a:pt x="3765483" y="631922"/>
                  <a:pt x="3765483" y="631728"/>
                  <a:pt x="3761994" y="620082"/>
                </a:cubicBezTo>
                <a:cubicBezTo>
                  <a:pt x="3761762" y="619110"/>
                  <a:pt x="3760600" y="617557"/>
                  <a:pt x="3761298" y="617170"/>
                </a:cubicBezTo>
                <a:cubicBezTo>
                  <a:pt x="3771996" y="610183"/>
                  <a:pt x="3764321" y="608436"/>
                  <a:pt x="3755017" y="606688"/>
                </a:cubicBezTo>
                <a:lnTo>
                  <a:pt x="3752458" y="606107"/>
                </a:lnTo>
                <a:cubicBezTo>
                  <a:pt x="3749898" y="603778"/>
                  <a:pt x="3748968" y="600089"/>
                  <a:pt x="3750597" y="598147"/>
                </a:cubicBezTo>
                <a:cubicBezTo>
                  <a:pt x="3752226" y="596014"/>
                  <a:pt x="3766182" y="592519"/>
                  <a:pt x="3778741" y="595042"/>
                </a:cubicBezTo>
                <a:lnTo>
                  <a:pt x="3790604" y="592908"/>
                </a:lnTo>
                <a:lnTo>
                  <a:pt x="3792233" y="592712"/>
                </a:lnTo>
                <a:cubicBezTo>
                  <a:pt x="3793862" y="591936"/>
                  <a:pt x="3808050" y="589413"/>
                  <a:pt x="3824098" y="587084"/>
                </a:cubicBezTo>
                <a:lnTo>
                  <a:pt x="3832472" y="598924"/>
                </a:lnTo>
                <a:cubicBezTo>
                  <a:pt x="3832938" y="599507"/>
                  <a:pt x="3837356" y="599507"/>
                  <a:pt x="3838286" y="598730"/>
                </a:cubicBezTo>
                <a:lnTo>
                  <a:pt x="3847590" y="591355"/>
                </a:lnTo>
                <a:cubicBezTo>
                  <a:pt x="3861314" y="592908"/>
                  <a:pt x="3872480" y="596790"/>
                  <a:pt x="3872480" y="599896"/>
                </a:cubicBezTo>
                <a:cubicBezTo>
                  <a:pt x="3872480" y="603001"/>
                  <a:pt x="3876201" y="609406"/>
                  <a:pt x="3880853" y="607853"/>
                </a:cubicBezTo>
                <a:cubicBezTo>
                  <a:pt x="3885505" y="606107"/>
                  <a:pt x="3895972" y="600283"/>
                  <a:pt x="3895276" y="597760"/>
                </a:cubicBezTo>
                <a:cubicBezTo>
                  <a:pt x="3894577" y="595237"/>
                  <a:pt x="3904580" y="591355"/>
                  <a:pt x="3907834" y="591936"/>
                </a:cubicBezTo>
                <a:cubicBezTo>
                  <a:pt x="3911092" y="592712"/>
                  <a:pt x="3908301" y="603195"/>
                  <a:pt x="3909928" y="607077"/>
                </a:cubicBezTo>
                <a:cubicBezTo>
                  <a:pt x="3911556" y="610959"/>
                  <a:pt x="3922489" y="618723"/>
                  <a:pt x="3922721" y="615424"/>
                </a:cubicBezTo>
                <a:cubicBezTo>
                  <a:pt x="3922953" y="612123"/>
                  <a:pt x="3929698" y="603195"/>
                  <a:pt x="3936445" y="603971"/>
                </a:cubicBezTo>
                <a:lnTo>
                  <a:pt x="3941796" y="604941"/>
                </a:lnTo>
                <a:lnTo>
                  <a:pt x="3949702" y="606494"/>
                </a:lnTo>
                <a:cubicBezTo>
                  <a:pt x="3956216" y="603582"/>
                  <a:pt x="3963426" y="601059"/>
                  <a:pt x="3965520" y="601059"/>
                </a:cubicBezTo>
                <a:lnTo>
                  <a:pt x="3967612" y="601253"/>
                </a:lnTo>
                <a:cubicBezTo>
                  <a:pt x="3971102" y="601448"/>
                  <a:pt x="3976684" y="602806"/>
                  <a:pt x="3978081" y="601836"/>
                </a:cubicBezTo>
                <a:lnTo>
                  <a:pt x="3981336" y="598924"/>
                </a:lnTo>
                <a:cubicBezTo>
                  <a:pt x="3983429" y="594848"/>
                  <a:pt x="3983197" y="591355"/>
                  <a:pt x="3981104" y="590966"/>
                </a:cubicBezTo>
                <a:lnTo>
                  <a:pt x="3979942" y="590190"/>
                </a:lnTo>
                <a:lnTo>
                  <a:pt x="3977614" y="588443"/>
                </a:lnTo>
                <a:cubicBezTo>
                  <a:pt x="3975522" y="586308"/>
                  <a:pt x="3977846" y="583202"/>
                  <a:pt x="3982965" y="581456"/>
                </a:cubicBezTo>
                <a:lnTo>
                  <a:pt x="3987150" y="581843"/>
                </a:lnTo>
                <a:lnTo>
                  <a:pt x="3999478" y="582815"/>
                </a:lnTo>
                <a:cubicBezTo>
                  <a:pt x="3997620" y="589802"/>
                  <a:pt x="3994828" y="596594"/>
                  <a:pt x="3993200" y="597760"/>
                </a:cubicBezTo>
                <a:lnTo>
                  <a:pt x="3990872" y="598730"/>
                </a:lnTo>
                <a:lnTo>
                  <a:pt x="3982965" y="602225"/>
                </a:lnTo>
                <a:cubicBezTo>
                  <a:pt x="3986220" y="607270"/>
                  <a:pt x="3995060" y="605135"/>
                  <a:pt x="4002736" y="597371"/>
                </a:cubicBezTo>
                <a:lnTo>
                  <a:pt x="4013202" y="596014"/>
                </a:lnTo>
                <a:lnTo>
                  <a:pt x="4030184" y="594072"/>
                </a:lnTo>
                <a:cubicBezTo>
                  <a:pt x="4032740" y="585144"/>
                  <a:pt x="4035532" y="579709"/>
                  <a:pt x="4036696" y="582039"/>
                </a:cubicBezTo>
                <a:lnTo>
                  <a:pt x="4036696" y="584172"/>
                </a:lnTo>
                <a:cubicBezTo>
                  <a:pt x="4036462" y="590190"/>
                  <a:pt x="4042044" y="594072"/>
                  <a:pt x="4049024" y="594072"/>
                </a:cubicBezTo>
                <a:cubicBezTo>
                  <a:pt x="4053209" y="594072"/>
                  <a:pt x="4057861" y="589413"/>
                  <a:pt x="4061817" y="586697"/>
                </a:cubicBezTo>
                <a:lnTo>
                  <a:pt x="4063444" y="585531"/>
                </a:lnTo>
                <a:cubicBezTo>
                  <a:pt x="4064840" y="582232"/>
                  <a:pt x="4066933" y="582426"/>
                  <a:pt x="4068096" y="585920"/>
                </a:cubicBezTo>
                <a:lnTo>
                  <a:pt x="4068096" y="587860"/>
                </a:lnTo>
                <a:cubicBezTo>
                  <a:pt x="4068096" y="591549"/>
                  <a:pt x="4068330" y="595818"/>
                  <a:pt x="4075773" y="594265"/>
                </a:cubicBezTo>
                <a:cubicBezTo>
                  <a:pt x="4079958" y="593489"/>
                  <a:pt x="4088798" y="591549"/>
                  <a:pt x="4084378" y="586501"/>
                </a:cubicBezTo>
                <a:cubicBezTo>
                  <a:pt x="4078330" y="579514"/>
                  <a:pt x="4086704" y="582039"/>
                  <a:pt x="4090193" y="581843"/>
                </a:cubicBezTo>
                <a:cubicBezTo>
                  <a:pt x="4091590" y="581843"/>
                  <a:pt x="4093216" y="583591"/>
                  <a:pt x="4094613" y="584561"/>
                </a:cubicBezTo>
                <a:cubicBezTo>
                  <a:pt x="4096242" y="585531"/>
                  <a:pt x="4099265" y="586890"/>
                  <a:pt x="4098798" y="587473"/>
                </a:cubicBezTo>
                <a:lnTo>
                  <a:pt x="4092054" y="597760"/>
                </a:lnTo>
                <a:cubicBezTo>
                  <a:pt x="4102754" y="605135"/>
                  <a:pt x="4109033" y="610959"/>
                  <a:pt x="4106242" y="610959"/>
                </a:cubicBezTo>
                <a:cubicBezTo>
                  <a:pt x="4103450" y="610959"/>
                  <a:pt x="4093914" y="609213"/>
                  <a:pt x="4093450" y="607270"/>
                </a:cubicBezTo>
                <a:cubicBezTo>
                  <a:pt x="4092984" y="605135"/>
                  <a:pt x="4088100" y="598924"/>
                  <a:pt x="4083680" y="598924"/>
                </a:cubicBezTo>
                <a:cubicBezTo>
                  <a:pt x="4079494" y="598924"/>
                  <a:pt x="4066933" y="600477"/>
                  <a:pt x="4071353" y="602612"/>
                </a:cubicBezTo>
                <a:cubicBezTo>
                  <a:pt x="4075773" y="604554"/>
                  <a:pt x="4086008" y="610959"/>
                  <a:pt x="4085773" y="612705"/>
                </a:cubicBezTo>
                <a:lnTo>
                  <a:pt x="4084378" y="614258"/>
                </a:lnTo>
                <a:cubicBezTo>
                  <a:pt x="4080425" y="618723"/>
                  <a:pt x="4076005" y="623188"/>
                  <a:pt x="4071353" y="627457"/>
                </a:cubicBezTo>
                <a:cubicBezTo>
                  <a:pt x="4067864" y="630563"/>
                  <a:pt x="4065538" y="632505"/>
                  <a:pt x="4057861" y="628816"/>
                </a:cubicBezTo>
                <a:lnTo>
                  <a:pt x="4047861" y="624158"/>
                </a:lnTo>
                <a:cubicBezTo>
                  <a:pt x="4048792" y="630176"/>
                  <a:pt x="4045534" y="634638"/>
                  <a:pt x="4040882" y="633862"/>
                </a:cubicBezTo>
                <a:cubicBezTo>
                  <a:pt x="4036230" y="633281"/>
                  <a:pt x="4027856" y="637357"/>
                  <a:pt x="4024134" y="641239"/>
                </a:cubicBezTo>
                <a:lnTo>
                  <a:pt x="4019482" y="640462"/>
                </a:lnTo>
                <a:lnTo>
                  <a:pt x="4009946" y="639103"/>
                </a:lnTo>
                <a:lnTo>
                  <a:pt x="4008142" y="651244"/>
                </a:lnTo>
                <a:lnTo>
                  <a:pt x="4005526" y="650556"/>
                </a:lnTo>
                <a:cubicBezTo>
                  <a:pt x="4003434" y="647644"/>
                  <a:pt x="3993432" y="648226"/>
                  <a:pt x="3992968" y="651719"/>
                </a:cubicBezTo>
                <a:lnTo>
                  <a:pt x="3992306" y="653910"/>
                </a:lnTo>
                <a:lnTo>
                  <a:pt x="3969708" y="649196"/>
                </a:lnTo>
                <a:cubicBezTo>
                  <a:pt x="3971334" y="653855"/>
                  <a:pt x="3979012" y="666277"/>
                  <a:pt x="3983896" y="667247"/>
                </a:cubicBezTo>
                <a:cubicBezTo>
                  <a:pt x="3986338" y="667734"/>
                  <a:pt x="3988489" y="664773"/>
                  <a:pt x="3990088" y="661232"/>
                </a:cubicBezTo>
                <a:lnTo>
                  <a:pt x="3992306" y="653910"/>
                </a:lnTo>
                <a:lnTo>
                  <a:pt x="3992968" y="654049"/>
                </a:lnTo>
                <a:lnTo>
                  <a:pt x="4004132" y="661036"/>
                </a:lnTo>
                <a:lnTo>
                  <a:pt x="4006457" y="662589"/>
                </a:lnTo>
                <a:lnTo>
                  <a:pt x="4008142" y="651244"/>
                </a:lnTo>
                <a:lnTo>
                  <a:pt x="4027624" y="656378"/>
                </a:lnTo>
                <a:cubicBezTo>
                  <a:pt x="4035532" y="653468"/>
                  <a:pt x="4060652" y="656378"/>
                  <a:pt x="4060886" y="658320"/>
                </a:cubicBezTo>
                <a:cubicBezTo>
                  <a:pt x="4061118" y="660066"/>
                  <a:pt x="4064608" y="666084"/>
                  <a:pt x="4067632" y="666471"/>
                </a:cubicBezTo>
                <a:cubicBezTo>
                  <a:pt x="4070654" y="666860"/>
                  <a:pt x="4078796" y="669189"/>
                  <a:pt x="4077632" y="670936"/>
                </a:cubicBezTo>
                <a:lnTo>
                  <a:pt x="4076936" y="670936"/>
                </a:lnTo>
                <a:lnTo>
                  <a:pt x="4067632" y="671129"/>
                </a:lnTo>
                <a:cubicBezTo>
                  <a:pt x="4056000" y="671129"/>
                  <a:pt x="4049954" y="668996"/>
                  <a:pt x="4054140" y="666471"/>
                </a:cubicBezTo>
                <a:lnTo>
                  <a:pt x="4054140" y="665114"/>
                </a:lnTo>
                <a:cubicBezTo>
                  <a:pt x="4054140" y="662785"/>
                  <a:pt x="4052513" y="660455"/>
                  <a:pt x="4050418" y="658513"/>
                </a:cubicBezTo>
                <a:cubicBezTo>
                  <a:pt x="4049954" y="658126"/>
                  <a:pt x="4043209" y="659290"/>
                  <a:pt x="4042742" y="660455"/>
                </a:cubicBezTo>
                <a:lnTo>
                  <a:pt x="4037392" y="673265"/>
                </a:lnTo>
                <a:cubicBezTo>
                  <a:pt x="4033670" y="687434"/>
                  <a:pt x="4025065" y="701022"/>
                  <a:pt x="4018552" y="703738"/>
                </a:cubicBezTo>
                <a:cubicBezTo>
                  <a:pt x="4012040" y="706457"/>
                  <a:pt x="3996921" y="700246"/>
                  <a:pt x="4003666" y="696170"/>
                </a:cubicBezTo>
                <a:cubicBezTo>
                  <a:pt x="4010178" y="692092"/>
                  <a:pt x="4013202" y="675983"/>
                  <a:pt x="4007156" y="677536"/>
                </a:cubicBezTo>
                <a:cubicBezTo>
                  <a:pt x="4001341" y="678893"/>
                  <a:pt x="3992037" y="683941"/>
                  <a:pt x="3987617" y="689376"/>
                </a:cubicBezTo>
                <a:lnTo>
                  <a:pt x="3979244" y="681805"/>
                </a:lnTo>
                <a:cubicBezTo>
                  <a:pt x="3970870" y="674235"/>
                  <a:pt x="3965752" y="684328"/>
                  <a:pt x="3958076" y="684524"/>
                </a:cubicBezTo>
                <a:lnTo>
                  <a:pt x="3951796" y="684718"/>
                </a:lnTo>
                <a:cubicBezTo>
                  <a:pt x="3943422" y="690540"/>
                  <a:pt x="3936677" y="692481"/>
                  <a:pt x="3936677" y="688987"/>
                </a:cubicBezTo>
                <a:cubicBezTo>
                  <a:pt x="3936677" y="685688"/>
                  <a:pt x="3939700" y="675788"/>
                  <a:pt x="3943422" y="674624"/>
                </a:cubicBezTo>
                <a:cubicBezTo>
                  <a:pt x="3947144" y="673458"/>
                  <a:pt x="3959937" y="666666"/>
                  <a:pt x="3959705" y="663561"/>
                </a:cubicBezTo>
                <a:lnTo>
                  <a:pt x="3960636" y="660260"/>
                </a:lnTo>
                <a:lnTo>
                  <a:pt x="3963658" y="649586"/>
                </a:lnTo>
                <a:cubicBezTo>
                  <a:pt x="3951100" y="643955"/>
                  <a:pt x="3933188" y="645704"/>
                  <a:pt x="3924118" y="653661"/>
                </a:cubicBezTo>
                <a:lnTo>
                  <a:pt x="3916906" y="660649"/>
                </a:lnTo>
                <a:cubicBezTo>
                  <a:pt x="3915744" y="661619"/>
                  <a:pt x="3917605" y="664531"/>
                  <a:pt x="3919232" y="666277"/>
                </a:cubicBezTo>
                <a:lnTo>
                  <a:pt x="3926442" y="674818"/>
                </a:lnTo>
                <a:cubicBezTo>
                  <a:pt x="3924350" y="686464"/>
                  <a:pt x="3918536" y="693841"/>
                  <a:pt x="3913649" y="691122"/>
                </a:cubicBezTo>
                <a:cubicBezTo>
                  <a:pt x="3908765" y="688406"/>
                  <a:pt x="3906904" y="681999"/>
                  <a:pt x="3917605" y="681222"/>
                </a:cubicBezTo>
                <a:lnTo>
                  <a:pt x="3908301" y="671712"/>
                </a:lnTo>
                <a:lnTo>
                  <a:pt x="3905044" y="668413"/>
                </a:lnTo>
                <a:cubicBezTo>
                  <a:pt x="3902950" y="663365"/>
                  <a:pt x="3898298" y="659096"/>
                  <a:pt x="3894809" y="659096"/>
                </a:cubicBezTo>
                <a:cubicBezTo>
                  <a:pt x="3891320" y="659096"/>
                  <a:pt x="3880621" y="660260"/>
                  <a:pt x="3880853" y="661619"/>
                </a:cubicBezTo>
                <a:cubicBezTo>
                  <a:pt x="3881085" y="662978"/>
                  <a:pt x="3877364" y="665307"/>
                  <a:pt x="3872016" y="663754"/>
                </a:cubicBezTo>
                <a:cubicBezTo>
                  <a:pt x="3866665" y="662202"/>
                  <a:pt x="3843405" y="666860"/>
                  <a:pt x="3832472" y="667247"/>
                </a:cubicBezTo>
                <a:cubicBezTo>
                  <a:pt x="3821540" y="667637"/>
                  <a:pt x="3799210" y="654049"/>
                  <a:pt x="3798048" y="653855"/>
                </a:cubicBezTo>
                <a:cubicBezTo>
                  <a:pt x="3796885" y="653855"/>
                  <a:pt x="3798280" y="657543"/>
                  <a:pt x="3803862" y="662202"/>
                </a:cubicBezTo>
                <a:lnTo>
                  <a:pt x="3793396" y="667054"/>
                </a:lnTo>
                <a:cubicBezTo>
                  <a:pt x="3788045" y="669577"/>
                  <a:pt x="3786882" y="675983"/>
                  <a:pt x="3781766" y="678313"/>
                </a:cubicBezTo>
                <a:lnTo>
                  <a:pt x="3775950" y="681029"/>
                </a:lnTo>
                <a:cubicBezTo>
                  <a:pt x="3766646" y="681999"/>
                  <a:pt x="3762692" y="678117"/>
                  <a:pt x="3767576" y="672295"/>
                </a:cubicBezTo>
                <a:cubicBezTo>
                  <a:pt x="3772228" y="666666"/>
                  <a:pt x="3754086" y="655601"/>
                  <a:pt x="3753620" y="657930"/>
                </a:cubicBezTo>
                <a:lnTo>
                  <a:pt x="3752690" y="659872"/>
                </a:lnTo>
                <a:lnTo>
                  <a:pt x="3751527" y="662202"/>
                </a:lnTo>
                <a:cubicBezTo>
                  <a:pt x="3749666" y="664724"/>
                  <a:pt x="3745014" y="665501"/>
                  <a:pt x="3740829" y="663948"/>
                </a:cubicBezTo>
                <a:lnTo>
                  <a:pt x="3740594" y="662395"/>
                </a:lnTo>
                <a:cubicBezTo>
                  <a:pt x="3739432" y="656573"/>
                  <a:pt x="3733386" y="658320"/>
                  <a:pt x="3728966" y="658320"/>
                </a:cubicBezTo>
                <a:cubicBezTo>
                  <a:pt x="3726406" y="658320"/>
                  <a:pt x="3722453" y="659483"/>
                  <a:pt x="3721754" y="660842"/>
                </a:cubicBezTo>
                <a:cubicBezTo>
                  <a:pt x="3721056" y="662395"/>
                  <a:pt x="3722917" y="666084"/>
                  <a:pt x="3724082" y="666084"/>
                </a:cubicBezTo>
                <a:cubicBezTo>
                  <a:pt x="3731058" y="666666"/>
                  <a:pt x="3738038" y="668800"/>
                  <a:pt x="3732455" y="673265"/>
                </a:cubicBezTo>
                <a:cubicBezTo>
                  <a:pt x="3728499" y="676564"/>
                  <a:pt x="3717102" y="679670"/>
                  <a:pt x="3714778" y="669772"/>
                </a:cubicBezTo>
                <a:cubicBezTo>
                  <a:pt x="3714543" y="668996"/>
                  <a:pt x="3710126" y="668024"/>
                  <a:pt x="3709427" y="668413"/>
                </a:cubicBezTo>
                <a:cubicBezTo>
                  <a:pt x="3703378" y="672682"/>
                  <a:pt x="3699193" y="670936"/>
                  <a:pt x="3693842" y="667637"/>
                </a:cubicBezTo>
                <a:cubicBezTo>
                  <a:pt x="3692214" y="666666"/>
                  <a:pt x="3685237" y="667443"/>
                  <a:pt x="3683840" y="668996"/>
                </a:cubicBezTo>
                <a:lnTo>
                  <a:pt x="3678724" y="673848"/>
                </a:lnTo>
                <a:cubicBezTo>
                  <a:pt x="3674304" y="679670"/>
                  <a:pt x="3675234" y="685688"/>
                  <a:pt x="3680817" y="687240"/>
                </a:cubicBezTo>
                <a:cubicBezTo>
                  <a:pt x="3686399" y="688793"/>
                  <a:pt x="3699193" y="682775"/>
                  <a:pt x="3699193" y="686657"/>
                </a:cubicBezTo>
                <a:cubicBezTo>
                  <a:pt x="3698961" y="690346"/>
                  <a:pt x="3698494" y="699469"/>
                  <a:pt x="3697332" y="697916"/>
                </a:cubicBezTo>
                <a:cubicBezTo>
                  <a:pt x="3696170" y="696363"/>
                  <a:pt x="3691051" y="692869"/>
                  <a:pt x="3690587" y="696363"/>
                </a:cubicBezTo>
                <a:cubicBezTo>
                  <a:pt x="3690121" y="699856"/>
                  <a:pt x="3687330" y="708203"/>
                  <a:pt x="3685469" y="708397"/>
                </a:cubicBezTo>
                <a:lnTo>
                  <a:pt x="3684538" y="707816"/>
                </a:lnTo>
                <a:cubicBezTo>
                  <a:pt x="3675701" y="703351"/>
                  <a:pt x="3667327" y="698303"/>
                  <a:pt x="3658023" y="694421"/>
                </a:cubicBezTo>
                <a:cubicBezTo>
                  <a:pt x="3651510" y="691511"/>
                  <a:pt x="3643137" y="691122"/>
                  <a:pt x="3644763" y="682971"/>
                </a:cubicBezTo>
                <a:cubicBezTo>
                  <a:pt x="3645230" y="681029"/>
                  <a:pt x="3633598" y="676564"/>
                  <a:pt x="3626622" y="675400"/>
                </a:cubicBezTo>
                <a:lnTo>
                  <a:pt x="3611269" y="672682"/>
                </a:lnTo>
                <a:cubicBezTo>
                  <a:pt x="3596617" y="678506"/>
                  <a:pt x="3584055" y="679283"/>
                  <a:pt x="3583125" y="674430"/>
                </a:cubicBezTo>
                <a:cubicBezTo>
                  <a:pt x="3582426" y="669577"/>
                  <a:pt x="3588939" y="657154"/>
                  <a:pt x="3577542" y="653855"/>
                </a:cubicBezTo>
                <a:lnTo>
                  <a:pt x="3570331" y="649973"/>
                </a:lnTo>
                <a:lnTo>
                  <a:pt x="3564053" y="646480"/>
                </a:lnTo>
                <a:cubicBezTo>
                  <a:pt x="3558004" y="641432"/>
                  <a:pt x="3552888" y="642791"/>
                  <a:pt x="3553120" y="649196"/>
                </a:cubicBezTo>
                <a:cubicBezTo>
                  <a:pt x="3553352" y="655601"/>
                  <a:pt x="3578473" y="665694"/>
                  <a:pt x="3575450" y="667054"/>
                </a:cubicBezTo>
                <a:cubicBezTo>
                  <a:pt x="3572426" y="668413"/>
                  <a:pt x="3563818" y="672878"/>
                  <a:pt x="3561027" y="674430"/>
                </a:cubicBezTo>
                <a:cubicBezTo>
                  <a:pt x="3558236" y="675983"/>
                  <a:pt x="3546607" y="666860"/>
                  <a:pt x="3545908" y="669383"/>
                </a:cubicBezTo>
                <a:cubicBezTo>
                  <a:pt x="3545445" y="672101"/>
                  <a:pt x="3538932" y="675983"/>
                  <a:pt x="3532883" y="673654"/>
                </a:cubicBezTo>
                <a:lnTo>
                  <a:pt x="3528463" y="679865"/>
                </a:lnTo>
                <a:lnTo>
                  <a:pt x="3526138" y="683165"/>
                </a:lnTo>
                <a:cubicBezTo>
                  <a:pt x="3522184" y="685105"/>
                  <a:pt x="3519626" y="681612"/>
                  <a:pt x="3520556" y="675400"/>
                </a:cubicBezTo>
                <a:lnTo>
                  <a:pt x="3506368" y="681999"/>
                </a:lnTo>
                <a:lnTo>
                  <a:pt x="3503110" y="683552"/>
                </a:lnTo>
                <a:cubicBezTo>
                  <a:pt x="3495899" y="682388"/>
                  <a:pt x="3489154" y="685494"/>
                  <a:pt x="3488224" y="690346"/>
                </a:cubicBezTo>
                <a:lnTo>
                  <a:pt x="3486830" y="695587"/>
                </a:lnTo>
                <a:cubicBezTo>
                  <a:pt x="3486595" y="696170"/>
                  <a:pt x="3482874" y="696946"/>
                  <a:pt x="3481479" y="696557"/>
                </a:cubicBezTo>
                <a:lnTo>
                  <a:pt x="3479850" y="696170"/>
                </a:lnTo>
                <a:cubicBezTo>
                  <a:pt x="3478920" y="694617"/>
                  <a:pt x="3479386" y="689959"/>
                  <a:pt x="3481013" y="685494"/>
                </a:cubicBezTo>
                <a:cubicBezTo>
                  <a:pt x="3482642" y="681222"/>
                  <a:pt x="3474268" y="677147"/>
                  <a:pt x="3475665" y="684524"/>
                </a:cubicBezTo>
                <a:lnTo>
                  <a:pt x="3461941" y="676760"/>
                </a:lnTo>
                <a:cubicBezTo>
                  <a:pt x="3460544" y="675983"/>
                  <a:pt x="3458219" y="675400"/>
                  <a:pt x="3456590" y="675594"/>
                </a:cubicBezTo>
                <a:cubicBezTo>
                  <a:pt x="3452170" y="675983"/>
                  <a:pt x="3444962" y="673654"/>
                  <a:pt x="3444727" y="679283"/>
                </a:cubicBezTo>
                <a:lnTo>
                  <a:pt x="3444727" y="681612"/>
                </a:lnTo>
                <a:cubicBezTo>
                  <a:pt x="3447518" y="684328"/>
                  <a:pt x="3448683" y="687047"/>
                  <a:pt x="3447518" y="687629"/>
                </a:cubicBezTo>
                <a:lnTo>
                  <a:pt x="3446124" y="688406"/>
                </a:lnTo>
                <a:lnTo>
                  <a:pt x="3443565" y="689959"/>
                </a:lnTo>
                <a:cubicBezTo>
                  <a:pt x="3440774" y="691705"/>
                  <a:pt x="3439843" y="694421"/>
                  <a:pt x="3441472" y="696363"/>
                </a:cubicBezTo>
                <a:lnTo>
                  <a:pt x="3443797" y="696946"/>
                </a:lnTo>
                <a:cubicBezTo>
                  <a:pt x="3448217" y="698303"/>
                  <a:pt x="3453335" y="698693"/>
                  <a:pt x="3457987" y="699663"/>
                </a:cubicBezTo>
                <a:lnTo>
                  <a:pt x="3461709" y="700439"/>
                </a:lnTo>
                <a:cubicBezTo>
                  <a:pt x="3466825" y="701992"/>
                  <a:pt x="3464498" y="704710"/>
                  <a:pt x="3456358" y="706457"/>
                </a:cubicBezTo>
                <a:cubicBezTo>
                  <a:pt x="3448217" y="708203"/>
                  <a:pt x="3426119" y="711698"/>
                  <a:pt x="3427050" y="709756"/>
                </a:cubicBezTo>
                <a:cubicBezTo>
                  <a:pt x="3428214" y="707816"/>
                  <a:pt x="3423562" y="701605"/>
                  <a:pt x="3414954" y="699080"/>
                </a:cubicBezTo>
                <a:lnTo>
                  <a:pt x="3407978" y="694811"/>
                </a:lnTo>
                <a:lnTo>
                  <a:pt x="3401697" y="691316"/>
                </a:lnTo>
                <a:cubicBezTo>
                  <a:pt x="3396581" y="693451"/>
                  <a:pt x="3390532" y="694421"/>
                  <a:pt x="3388207" y="693451"/>
                </a:cubicBezTo>
                <a:lnTo>
                  <a:pt x="3387741" y="692288"/>
                </a:lnTo>
                <a:cubicBezTo>
                  <a:pt x="3386810" y="689569"/>
                  <a:pt x="3383555" y="685688"/>
                  <a:pt x="3381926" y="689959"/>
                </a:cubicBezTo>
                <a:cubicBezTo>
                  <a:pt x="3378205" y="700246"/>
                  <a:pt x="3373086" y="697140"/>
                  <a:pt x="3366110" y="692288"/>
                </a:cubicBezTo>
                <a:lnTo>
                  <a:pt x="3361690" y="689376"/>
                </a:lnTo>
                <a:cubicBezTo>
                  <a:pt x="3358898" y="687240"/>
                  <a:pt x="3350061" y="686077"/>
                  <a:pt x="3341919" y="686657"/>
                </a:cubicBezTo>
                <a:lnTo>
                  <a:pt x="3337731" y="685494"/>
                </a:lnTo>
                <a:lnTo>
                  <a:pt x="3333311" y="684328"/>
                </a:lnTo>
                <a:cubicBezTo>
                  <a:pt x="3329592" y="681029"/>
                  <a:pt x="3324010" y="679283"/>
                  <a:pt x="3320984" y="680835"/>
                </a:cubicBezTo>
                <a:cubicBezTo>
                  <a:pt x="3317960" y="682195"/>
                  <a:pt x="3307028" y="682388"/>
                  <a:pt x="3304703" y="686270"/>
                </a:cubicBezTo>
                <a:lnTo>
                  <a:pt x="3306098" y="688793"/>
                </a:lnTo>
                <a:cubicBezTo>
                  <a:pt x="3308193" y="692481"/>
                  <a:pt x="3314239" y="695004"/>
                  <a:pt x="3317729" y="698303"/>
                </a:cubicBezTo>
                <a:lnTo>
                  <a:pt x="3320520" y="701022"/>
                </a:lnTo>
                <a:cubicBezTo>
                  <a:pt x="3322381" y="704321"/>
                  <a:pt x="3325404" y="709949"/>
                  <a:pt x="3327264" y="713251"/>
                </a:cubicBezTo>
                <a:cubicBezTo>
                  <a:pt x="3329126" y="716744"/>
                  <a:pt x="3333079" y="726060"/>
                  <a:pt x="3330288" y="725284"/>
                </a:cubicBezTo>
                <a:cubicBezTo>
                  <a:pt x="3327496" y="724508"/>
                  <a:pt x="3318659" y="724508"/>
                  <a:pt x="3319358" y="727226"/>
                </a:cubicBezTo>
                <a:cubicBezTo>
                  <a:pt x="3319822" y="729942"/>
                  <a:pt x="3318659" y="738483"/>
                  <a:pt x="3315402" y="738677"/>
                </a:cubicBezTo>
                <a:cubicBezTo>
                  <a:pt x="3311914" y="738872"/>
                  <a:pt x="3300982" y="737900"/>
                  <a:pt x="3301214" y="736154"/>
                </a:cubicBezTo>
                <a:lnTo>
                  <a:pt x="3301912" y="735571"/>
                </a:lnTo>
                <a:cubicBezTo>
                  <a:pt x="3303772" y="733825"/>
                  <a:pt x="3306564" y="732661"/>
                  <a:pt x="3308425" y="730912"/>
                </a:cubicBezTo>
                <a:lnTo>
                  <a:pt x="3315170" y="724701"/>
                </a:lnTo>
                <a:cubicBezTo>
                  <a:pt x="3306796" y="723925"/>
                  <a:pt x="3299352" y="720432"/>
                  <a:pt x="3298190" y="716937"/>
                </a:cubicBezTo>
                <a:lnTo>
                  <a:pt x="3297260" y="714414"/>
                </a:lnTo>
                <a:lnTo>
                  <a:pt x="3296794" y="712861"/>
                </a:lnTo>
                <a:cubicBezTo>
                  <a:pt x="3296098" y="711309"/>
                  <a:pt x="3297260" y="709756"/>
                  <a:pt x="3299352" y="709562"/>
                </a:cubicBezTo>
                <a:lnTo>
                  <a:pt x="3301214" y="709369"/>
                </a:lnTo>
                <a:cubicBezTo>
                  <a:pt x="3305167" y="708592"/>
                  <a:pt x="3307028" y="716744"/>
                  <a:pt x="3311680" y="710922"/>
                </a:cubicBezTo>
                <a:cubicBezTo>
                  <a:pt x="3312845" y="709562"/>
                  <a:pt x="3309587" y="705680"/>
                  <a:pt x="3307028" y="704127"/>
                </a:cubicBezTo>
                <a:cubicBezTo>
                  <a:pt x="3303541" y="701992"/>
                  <a:pt x="3298654" y="701022"/>
                  <a:pt x="3294468" y="699663"/>
                </a:cubicBezTo>
                <a:cubicBezTo>
                  <a:pt x="3284234" y="696170"/>
                  <a:pt x="3276092" y="697723"/>
                  <a:pt x="3274464" y="704127"/>
                </a:cubicBezTo>
                <a:cubicBezTo>
                  <a:pt x="3273534" y="708009"/>
                  <a:pt x="3272603" y="713831"/>
                  <a:pt x="3275628" y="715967"/>
                </a:cubicBezTo>
                <a:lnTo>
                  <a:pt x="3280512" y="719462"/>
                </a:lnTo>
                <a:cubicBezTo>
                  <a:pt x="3291211" y="721596"/>
                  <a:pt x="3297724" y="724897"/>
                  <a:pt x="3294700" y="727030"/>
                </a:cubicBezTo>
                <a:cubicBezTo>
                  <a:pt x="3291678" y="729166"/>
                  <a:pt x="3282142" y="733825"/>
                  <a:pt x="3279582" y="732272"/>
                </a:cubicBezTo>
                <a:cubicBezTo>
                  <a:pt x="3277023" y="730719"/>
                  <a:pt x="3268186" y="728390"/>
                  <a:pt x="3268186" y="732661"/>
                </a:cubicBezTo>
                <a:cubicBezTo>
                  <a:pt x="3268186" y="736930"/>
                  <a:pt x="3267487" y="747023"/>
                  <a:pt x="3266788" y="747217"/>
                </a:cubicBezTo>
                <a:cubicBezTo>
                  <a:pt x="3265858" y="747217"/>
                  <a:pt x="3263299" y="743530"/>
                  <a:pt x="3262368" y="738872"/>
                </a:cubicBezTo>
                <a:lnTo>
                  <a:pt x="3259114" y="735960"/>
                </a:lnTo>
                <a:cubicBezTo>
                  <a:pt x="3253995" y="731689"/>
                  <a:pt x="3256322" y="729555"/>
                  <a:pt x="3259346" y="725284"/>
                </a:cubicBezTo>
                <a:cubicBezTo>
                  <a:pt x="3263531" y="719462"/>
                  <a:pt x="3271672" y="713638"/>
                  <a:pt x="3267487" y="706457"/>
                </a:cubicBezTo>
                <a:lnTo>
                  <a:pt x="3265858" y="703351"/>
                </a:lnTo>
                <a:cubicBezTo>
                  <a:pt x="3261206" y="700439"/>
                  <a:pt x="3259114" y="695781"/>
                  <a:pt x="3261206" y="692869"/>
                </a:cubicBezTo>
                <a:cubicBezTo>
                  <a:pt x="3263299" y="690152"/>
                  <a:pt x="3261904" y="676760"/>
                  <a:pt x="3250273" y="673654"/>
                </a:cubicBezTo>
                <a:lnTo>
                  <a:pt x="3248647" y="685881"/>
                </a:lnTo>
                <a:cubicBezTo>
                  <a:pt x="3248412" y="687434"/>
                  <a:pt x="3244691" y="689182"/>
                  <a:pt x="3242134" y="690346"/>
                </a:cubicBezTo>
                <a:cubicBezTo>
                  <a:pt x="3239807" y="691316"/>
                  <a:pt x="3235854" y="692675"/>
                  <a:pt x="3233992" y="692092"/>
                </a:cubicBezTo>
                <a:cubicBezTo>
                  <a:pt x="3227013" y="689763"/>
                  <a:pt x="3234923" y="688406"/>
                  <a:pt x="3235155" y="686464"/>
                </a:cubicBezTo>
                <a:cubicBezTo>
                  <a:pt x="3235387" y="684135"/>
                  <a:pt x="3234691" y="680446"/>
                  <a:pt x="3232596" y="679670"/>
                </a:cubicBezTo>
                <a:lnTo>
                  <a:pt x="3228410" y="677923"/>
                </a:lnTo>
                <a:cubicBezTo>
                  <a:pt x="3222596" y="677340"/>
                  <a:pt x="3211431" y="676177"/>
                  <a:pt x="3203521" y="675207"/>
                </a:cubicBezTo>
                <a:lnTo>
                  <a:pt x="3201660" y="683358"/>
                </a:lnTo>
                <a:lnTo>
                  <a:pt x="3200498" y="688017"/>
                </a:lnTo>
                <a:cubicBezTo>
                  <a:pt x="3194217" y="692481"/>
                  <a:pt x="3183519" y="695393"/>
                  <a:pt x="3177006" y="694617"/>
                </a:cubicBezTo>
                <a:lnTo>
                  <a:pt x="3183052" y="687047"/>
                </a:lnTo>
                <a:lnTo>
                  <a:pt x="3190264" y="677923"/>
                </a:lnTo>
                <a:cubicBezTo>
                  <a:pt x="3182820" y="671906"/>
                  <a:pt x="3170957" y="668024"/>
                  <a:pt x="3163746" y="668996"/>
                </a:cubicBezTo>
                <a:lnTo>
                  <a:pt x="3170259" y="675400"/>
                </a:lnTo>
                <a:cubicBezTo>
                  <a:pt x="3172120" y="677147"/>
                  <a:pt x="3173050" y="681029"/>
                  <a:pt x="3171656" y="682388"/>
                </a:cubicBezTo>
                <a:cubicBezTo>
                  <a:pt x="3166537" y="686853"/>
                  <a:pt x="3160723" y="691122"/>
                  <a:pt x="3153978" y="694421"/>
                </a:cubicBezTo>
                <a:cubicBezTo>
                  <a:pt x="3150488" y="696170"/>
                  <a:pt x="3141651" y="697527"/>
                  <a:pt x="3140022" y="696363"/>
                </a:cubicBezTo>
                <a:cubicBezTo>
                  <a:pt x="3128391" y="687047"/>
                  <a:pt x="3117692" y="695587"/>
                  <a:pt x="3107226" y="696751"/>
                </a:cubicBezTo>
                <a:lnTo>
                  <a:pt x="3096293" y="697916"/>
                </a:lnTo>
                <a:cubicBezTo>
                  <a:pt x="3100479" y="703157"/>
                  <a:pt x="3101644" y="708203"/>
                  <a:pt x="3098618" y="709173"/>
                </a:cubicBezTo>
                <a:cubicBezTo>
                  <a:pt x="3095595" y="710145"/>
                  <a:pt x="3087221" y="709369"/>
                  <a:pt x="3086989" y="704904"/>
                </a:cubicBezTo>
                <a:cubicBezTo>
                  <a:pt x="3086757" y="700439"/>
                  <a:pt x="3070010" y="698886"/>
                  <a:pt x="3070010" y="701798"/>
                </a:cubicBezTo>
                <a:cubicBezTo>
                  <a:pt x="3069776" y="704710"/>
                  <a:pt x="3063497" y="710922"/>
                  <a:pt x="3052564" y="707427"/>
                </a:cubicBezTo>
                <a:lnTo>
                  <a:pt x="3047912" y="700439"/>
                </a:lnTo>
                <a:lnTo>
                  <a:pt x="3042562" y="692675"/>
                </a:lnTo>
                <a:cubicBezTo>
                  <a:pt x="3036980" y="696946"/>
                  <a:pt x="3030235" y="698110"/>
                  <a:pt x="3027676" y="695393"/>
                </a:cubicBezTo>
                <a:cubicBezTo>
                  <a:pt x="3025116" y="692675"/>
                  <a:pt x="3018372" y="684328"/>
                  <a:pt x="3019534" y="683552"/>
                </a:cubicBezTo>
                <a:cubicBezTo>
                  <a:pt x="3020699" y="682582"/>
                  <a:pt x="3027444" y="680252"/>
                  <a:pt x="3028838" y="682582"/>
                </a:cubicBezTo>
                <a:cubicBezTo>
                  <a:pt x="3030235" y="684718"/>
                  <a:pt x="3038142" y="689763"/>
                  <a:pt x="3041168" y="684524"/>
                </a:cubicBezTo>
                <a:lnTo>
                  <a:pt x="3041400" y="682775"/>
                </a:lnTo>
                <a:cubicBezTo>
                  <a:pt x="3042330" y="676370"/>
                  <a:pt x="3037910" y="672488"/>
                  <a:pt x="3028606" y="670742"/>
                </a:cubicBezTo>
                <a:lnTo>
                  <a:pt x="3020232" y="669189"/>
                </a:lnTo>
                <a:cubicBezTo>
                  <a:pt x="3011160" y="667054"/>
                  <a:pt x="3008604" y="660066"/>
                  <a:pt x="3014882" y="653661"/>
                </a:cubicBezTo>
                <a:cubicBezTo>
                  <a:pt x="3021163" y="647257"/>
                  <a:pt x="3012789" y="634445"/>
                  <a:pt x="3012325" y="642015"/>
                </a:cubicBezTo>
                <a:lnTo>
                  <a:pt x="2999065" y="632505"/>
                </a:lnTo>
                <a:cubicBezTo>
                  <a:pt x="2996508" y="630756"/>
                  <a:pt x="2983483" y="629593"/>
                  <a:pt x="2984645" y="638520"/>
                </a:cubicBezTo>
                <a:cubicBezTo>
                  <a:pt x="2984645" y="638716"/>
                  <a:pt x="2977900" y="639686"/>
                  <a:pt x="2974411" y="639492"/>
                </a:cubicBezTo>
                <a:cubicBezTo>
                  <a:pt x="2973712" y="639492"/>
                  <a:pt x="2972318" y="635610"/>
                  <a:pt x="2973014" y="634057"/>
                </a:cubicBezTo>
                <a:lnTo>
                  <a:pt x="2973944" y="632116"/>
                </a:lnTo>
                <a:cubicBezTo>
                  <a:pt x="2977666" y="629399"/>
                  <a:pt x="2970921" y="630369"/>
                  <a:pt x="2958826" y="634445"/>
                </a:cubicBezTo>
                <a:lnTo>
                  <a:pt x="2953942" y="640269"/>
                </a:lnTo>
                <a:cubicBezTo>
                  <a:pt x="2952545" y="641822"/>
                  <a:pt x="2953244" y="644538"/>
                  <a:pt x="2953942" y="646674"/>
                </a:cubicBezTo>
                <a:cubicBezTo>
                  <a:pt x="2955571" y="651138"/>
                  <a:pt x="2967432" y="647450"/>
                  <a:pt x="2967432" y="655601"/>
                </a:cubicBezTo>
                <a:cubicBezTo>
                  <a:pt x="2967432" y="660260"/>
                  <a:pt x="2976272" y="656573"/>
                  <a:pt x="2981622" y="654244"/>
                </a:cubicBezTo>
                <a:lnTo>
                  <a:pt x="2985344" y="652691"/>
                </a:lnTo>
                <a:cubicBezTo>
                  <a:pt x="2993483" y="653079"/>
                  <a:pt x="2999065" y="656960"/>
                  <a:pt x="2997671" y="661425"/>
                </a:cubicBezTo>
                <a:cubicBezTo>
                  <a:pt x="2996274" y="665890"/>
                  <a:pt x="2982784" y="672878"/>
                  <a:pt x="2979993" y="670548"/>
                </a:cubicBezTo>
                <a:cubicBezTo>
                  <a:pt x="2976970" y="668219"/>
                  <a:pt x="2959524" y="664918"/>
                  <a:pt x="2953244" y="658902"/>
                </a:cubicBezTo>
                <a:lnTo>
                  <a:pt x="2945800" y="655020"/>
                </a:lnTo>
                <a:cubicBezTo>
                  <a:pt x="2942545" y="653272"/>
                  <a:pt x="2933705" y="653855"/>
                  <a:pt x="2929517" y="655601"/>
                </a:cubicBezTo>
                <a:cubicBezTo>
                  <a:pt x="2923239" y="658320"/>
                  <a:pt x="2922540" y="668219"/>
                  <a:pt x="2926494" y="671325"/>
                </a:cubicBezTo>
                <a:cubicBezTo>
                  <a:pt x="2930914" y="674624"/>
                  <a:pt x="2935566" y="677536"/>
                  <a:pt x="2941148" y="672488"/>
                </a:cubicBezTo>
                <a:cubicBezTo>
                  <a:pt x="2943241" y="670742"/>
                  <a:pt x="2944172" y="667054"/>
                  <a:pt x="2946499" y="666666"/>
                </a:cubicBezTo>
                <a:cubicBezTo>
                  <a:pt x="2953942" y="665501"/>
                  <a:pt x="2952081" y="670548"/>
                  <a:pt x="2954640" y="672878"/>
                </a:cubicBezTo>
                <a:lnTo>
                  <a:pt x="2959988" y="678117"/>
                </a:lnTo>
                <a:cubicBezTo>
                  <a:pt x="2968828" y="676370"/>
                  <a:pt x="2977666" y="674818"/>
                  <a:pt x="2979295" y="674818"/>
                </a:cubicBezTo>
                <a:cubicBezTo>
                  <a:pt x="2980924" y="674818"/>
                  <a:pt x="2985109" y="677340"/>
                  <a:pt x="2984645" y="680252"/>
                </a:cubicBezTo>
                <a:lnTo>
                  <a:pt x="2985344" y="682971"/>
                </a:lnTo>
                <a:lnTo>
                  <a:pt x="2989761" y="697527"/>
                </a:lnTo>
                <a:cubicBezTo>
                  <a:pt x="2973480" y="703934"/>
                  <a:pt x="2956267" y="708397"/>
                  <a:pt x="2951383" y="707816"/>
                </a:cubicBezTo>
                <a:cubicBezTo>
                  <a:pt x="2946731" y="707039"/>
                  <a:pt x="2944172" y="697140"/>
                  <a:pt x="2940450" y="695781"/>
                </a:cubicBezTo>
                <a:lnTo>
                  <a:pt x="2939056" y="696557"/>
                </a:lnTo>
                <a:lnTo>
                  <a:pt x="2920680" y="705291"/>
                </a:lnTo>
                <a:cubicBezTo>
                  <a:pt x="2898816" y="702575"/>
                  <a:pt x="2880440" y="699080"/>
                  <a:pt x="2879510" y="697723"/>
                </a:cubicBezTo>
                <a:cubicBezTo>
                  <a:pt x="2878580" y="696363"/>
                  <a:pt x="2870904" y="693451"/>
                  <a:pt x="2865322" y="696170"/>
                </a:cubicBezTo>
                <a:cubicBezTo>
                  <a:pt x="2859737" y="699080"/>
                  <a:pt x="2846248" y="704904"/>
                  <a:pt x="2850436" y="710532"/>
                </a:cubicBezTo>
                <a:cubicBezTo>
                  <a:pt x="2854621" y="716161"/>
                  <a:pt x="2829500" y="727030"/>
                  <a:pt x="2820428" y="725673"/>
                </a:cubicBezTo>
                <a:lnTo>
                  <a:pt x="2811359" y="726450"/>
                </a:lnTo>
                <a:lnTo>
                  <a:pt x="2796006" y="727613"/>
                </a:lnTo>
                <a:cubicBezTo>
                  <a:pt x="2786238" y="720819"/>
                  <a:pt x="2781120" y="707620"/>
                  <a:pt x="2784377" y="698693"/>
                </a:cubicBezTo>
                <a:lnTo>
                  <a:pt x="2774143" y="696557"/>
                </a:lnTo>
                <a:cubicBezTo>
                  <a:pt x="2769955" y="695781"/>
                  <a:pt x="2761117" y="693258"/>
                  <a:pt x="2759022" y="699856"/>
                </a:cubicBezTo>
                <a:lnTo>
                  <a:pt x="2758092" y="702962"/>
                </a:lnTo>
                <a:cubicBezTo>
                  <a:pt x="2757396" y="707620"/>
                  <a:pt x="2749952" y="707427"/>
                  <a:pt x="2741579" y="702575"/>
                </a:cubicBezTo>
                <a:cubicBezTo>
                  <a:pt x="2733205" y="697723"/>
                  <a:pt x="2699711" y="695781"/>
                  <a:pt x="2691569" y="695198"/>
                </a:cubicBezTo>
                <a:lnTo>
                  <a:pt x="2690407" y="699856"/>
                </a:lnTo>
                <a:cubicBezTo>
                  <a:pt x="2688546" y="706844"/>
                  <a:pt x="2698082" y="703934"/>
                  <a:pt x="2703432" y="704710"/>
                </a:cubicBezTo>
                <a:lnTo>
                  <a:pt x="2705291" y="705097"/>
                </a:lnTo>
                <a:cubicBezTo>
                  <a:pt x="2707386" y="706068"/>
                  <a:pt x="2707154" y="707620"/>
                  <a:pt x="2704827" y="708203"/>
                </a:cubicBezTo>
                <a:cubicBezTo>
                  <a:pt x="2702502" y="708979"/>
                  <a:pt x="2697152" y="713831"/>
                  <a:pt x="2699943" y="716937"/>
                </a:cubicBezTo>
                <a:cubicBezTo>
                  <a:pt x="2702734" y="720043"/>
                  <a:pt x="2704363" y="728390"/>
                  <a:pt x="2695755" y="727420"/>
                </a:cubicBezTo>
                <a:lnTo>
                  <a:pt x="2689940" y="725867"/>
                </a:lnTo>
                <a:cubicBezTo>
                  <a:pt x="2687381" y="725090"/>
                  <a:pt x="2683894" y="722179"/>
                  <a:pt x="2684126" y="720238"/>
                </a:cubicBezTo>
                <a:lnTo>
                  <a:pt x="2685056" y="710145"/>
                </a:lnTo>
                <a:cubicBezTo>
                  <a:pt x="2674822" y="712085"/>
                  <a:pt x="2665750" y="715384"/>
                  <a:pt x="2665286" y="717326"/>
                </a:cubicBezTo>
                <a:cubicBezTo>
                  <a:pt x="2664820" y="719462"/>
                  <a:pt x="2660866" y="725090"/>
                  <a:pt x="2658307" y="722372"/>
                </a:cubicBezTo>
                <a:cubicBezTo>
                  <a:pt x="2655748" y="719656"/>
                  <a:pt x="2654121" y="712279"/>
                  <a:pt x="2660400" y="712085"/>
                </a:cubicBezTo>
                <a:cubicBezTo>
                  <a:pt x="2666680" y="711891"/>
                  <a:pt x="2679008" y="703545"/>
                  <a:pt x="2673892" y="698303"/>
                </a:cubicBezTo>
                <a:lnTo>
                  <a:pt x="2663657" y="702768"/>
                </a:lnTo>
                <a:cubicBezTo>
                  <a:pt x="2662260" y="703545"/>
                  <a:pt x="2658771" y="703351"/>
                  <a:pt x="2657376" y="702575"/>
                </a:cubicBezTo>
                <a:lnTo>
                  <a:pt x="2643188" y="695198"/>
                </a:lnTo>
                <a:cubicBezTo>
                  <a:pt x="2642722" y="702768"/>
                  <a:pt x="2640629" y="704904"/>
                  <a:pt x="2638304" y="700052"/>
                </a:cubicBezTo>
                <a:cubicBezTo>
                  <a:pt x="2635977" y="695198"/>
                  <a:pt x="2613648" y="695587"/>
                  <a:pt x="2613648" y="699276"/>
                </a:cubicBezTo>
                <a:cubicBezTo>
                  <a:pt x="2613648" y="703157"/>
                  <a:pt x="2612949" y="712861"/>
                  <a:pt x="2612251" y="712861"/>
                </a:cubicBezTo>
                <a:cubicBezTo>
                  <a:pt x="2611323" y="712861"/>
                  <a:pt x="2608297" y="709949"/>
                  <a:pt x="2607135" y="706068"/>
                </a:cubicBezTo>
                <a:lnTo>
                  <a:pt x="2607601" y="702575"/>
                </a:lnTo>
                <a:lnTo>
                  <a:pt x="2608297" y="696363"/>
                </a:lnTo>
                <a:cubicBezTo>
                  <a:pt x="2601784" y="693451"/>
                  <a:pt x="2596900" y="690152"/>
                  <a:pt x="2597599" y="688987"/>
                </a:cubicBezTo>
                <a:cubicBezTo>
                  <a:pt x="2598297" y="687823"/>
                  <a:pt x="2598297" y="684135"/>
                  <a:pt x="2595272" y="684135"/>
                </a:cubicBezTo>
                <a:cubicBezTo>
                  <a:pt x="2592480" y="684135"/>
                  <a:pt x="2583411" y="685688"/>
                  <a:pt x="2582712" y="687629"/>
                </a:cubicBezTo>
                <a:cubicBezTo>
                  <a:pt x="2582246" y="689569"/>
                  <a:pt x="2576200" y="695393"/>
                  <a:pt x="2570385" y="695781"/>
                </a:cubicBezTo>
                <a:cubicBezTo>
                  <a:pt x="2564803" y="696170"/>
                  <a:pt x="2545496" y="698693"/>
                  <a:pt x="2544798" y="692092"/>
                </a:cubicBezTo>
                <a:lnTo>
                  <a:pt x="2553172" y="688017"/>
                </a:lnTo>
                <a:cubicBezTo>
                  <a:pt x="2557824" y="685688"/>
                  <a:pt x="2563638" y="684328"/>
                  <a:pt x="2568058" y="681805"/>
                </a:cubicBezTo>
                <a:lnTo>
                  <a:pt x="2569455" y="681029"/>
                </a:lnTo>
                <a:cubicBezTo>
                  <a:pt x="2568756" y="678313"/>
                  <a:pt x="2564803" y="671129"/>
                  <a:pt x="2561081" y="664918"/>
                </a:cubicBezTo>
                <a:lnTo>
                  <a:pt x="2552940" y="661619"/>
                </a:lnTo>
                <a:cubicBezTo>
                  <a:pt x="2545264" y="658707"/>
                  <a:pt x="2536424" y="656960"/>
                  <a:pt x="2529912" y="653272"/>
                </a:cubicBezTo>
                <a:cubicBezTo>
                  <a:pt x="2523398" y="649586"/>
                  <a:pt x="2518746" y="644151"/>
                  <a:pt x="2513863" y="639103"/>
                </a:cubicBezTo>
                <a:lnTo>
                  <a:pt x="2512700" y="637744"/>
                </a:lnTo>
                <a:cubicBezTo>
                  <a:pt x="2513396" y="635415"/>
                  <a:pt x="2515956" y="634251"/>
                  <a:pt x="2518515" y="635415"/>
                </a:cubicBezTo>
                <a:lnTo>
                  <a:pt x="2520608" y="635221"/>
                </a:lnTo>
                <a:lnTo>
                  <a:pt x="2529912" y="634251"/>
                </a:lnTo>
                <a:cubicBezTo>
                  <a:pt x="2541308" y="632505"/>
                  <a:pt x="2550612" y="627457"/>
                  <a:pt x="2550612" y="622992"/>
                </a:cubicBezTo>
                <a:cubicBezTo>
                  <a:pt x="2550612" y="618529"/>
                  <a:pt x="2553404" y="605911"/>
                  <a:pt x="2556893" y="605135"/>
                </a:cubicBezTo>
                <a:cubicBezTo>
                  <a:pt x="2560383" y="604359"/>
                  <a:pt x="2568290" y="606301"/>
                  <a:pt x="2566896" y="611346"/>
                </a:cubicBezTo>
                <a:lnTo>
                  <a:pt x="2574339" y="610570"/>
                </a:lnTo>
                <a:lnTo>
                  <a:pt x="2592016" y="608436"/>
                </a:lnTo>
                <a:cubicBezTo>
                  <a:pt x="2591318" y="616977"/>
                  <a:pt x="2594576" y="620276"/>
                  <a:pt x="2598993" y="615811"/>
                </a:cubicBezTo>
                <a:cubicBezTo>
                  <a:pt x="2603413" y="611346"/>
                  <a:pt x="2595506" y="597954"/>
                  <a:pt x="2592715" y="597954"/>
                </a:cubicBezTo>
                <a:cubicBezTo>
                  <a:pt x="2589924" y="597954"/>
                  <a:pt x="2578292" y="595818"/>
                  <a:pt x="2573640" y="593295"/>
                </a:cubicBezTo>
                <a:cubicBezTo>
                  <a:pt x="2568988" y="590772"/>
                  <a:pt x="2551777" y="585920"/>
                  <a:pt x="2546195" y="588250"/>
                </a:cubicBezTo>
                <a:cubicBezTo>
                  <a:pt x="2540612" y="590772"/>
                  <a:pt x="2532004" y="602612"/>
                  <a:pt x="2524329" y="603001"/>
                </a:cubicBezTo>
                <a:lnTo>
                  <a:pt x="2525028" y="595624"/>
                </a:lnTo>
                <a:lnTo>
                  <a:pt x="2525260" y="593684"/>
                </a:lnTo>
                <a:cubicBezTo>
                  <a:pt x="2522004" y="591355"/>
                  <a:pt x="2522236" y="587473"/>
                  <a:pt x="2525492" y="585338"/>
                </a:cubicBezTo>
                <a:cubicBezTo>
                  <a:pt x="2528749" y="583009"/>
                  <a:pt x="2542007" y="576604"/>
                  <a:pt x="2538053" y="573885"/>
                </a:cubicBezTo>
                <a:lnTo>
                  <a:pt x="2534097" y="573302"/>
                </a:lnTo>
                <a:cubicBezTo>
                  <a:pt x="2524329" y="571945"/>
                  <a:pt x="2523630" y="572139"/>
                  <a:pt x="2528282" y="568644"/>
                </a:cubicBezTo>
                <a:lnTo>
                  <a:pt x="2535262" y="563405"/>
                </a:lnTo>
                <a:cubicBezTo>
                  <a:pt x="2534796" y="556221"/>
                  <a:pt x="2524561" y="550399"/>
                  <a:pt x="2512234" y="550593"/>
                </a:cubicBezTo>
                <a:lnTo>
                  <a:pt x="2502000" y="553116"/>
                </a:lnTo>
                <a:lnTo>
                  <a:pt x="2498046" y="554088"/>
                </a:lnTo>
                <a:cubicBezTo>
                  <a:pt x="2492696" y="557774"/>
                  <a:pt x="2493394" y="560880"/>
                  <a:pt x="2499440" y="561076"/>
                </a:cubicBezTo>
                <a:lnTo>
                  <a:pt x="2505022" y="559716"/>
                </a:lnTo>
                <a:lnTo>
                  <a:pt x="2506652" y="559327"/>
                </a:lnTo>
                <a:cubicBezTo>
                  <a:pt x="2508979" y="559716"/>
                  <a:pt x="2512234" y="564568"/>
                  <a:pt x="2513631" y="570003"/>
                </a:cubicBezTo>
                <a:cubicBezTo>
                  <a:pt x="2515257" y="575438"/>
                  <a:pt x="2515025" y="590190"/>
                  <a:pt x="2509674" y="591160"/>
                </a:cubicBezTo>
                <a:cubicBezTo>
                  <a:pt x="2504327" y="591936"/>
                  <a:pt x="2488510" y="586308"/>
                  <a:pt x="2475018" y="592132"/>
                </a:cubicBezTo>
                <a:lnTo>
                  <a:pt x="2460364" y="585531"/>
                </a:lnTo>
                <a:cubicBezTo>
                  <a:pt x="2458502" y="584755"/>
                  <a:pt x="2451526" y="586501"/>
                  <a:pt x="2450596" y="588054"/>
                </a:cubicBezTo>
                <a:lnTo>
                  <a:pt x="2449430" y="589996"/>
                </a:lnTo>
                <a:cubicBezTo>
                  <a:pt x="2451758" y="593102"/>
                  <a:pt x="2449430" y="597371"/>
                  <a:pt x="2444546" y="599313"/>
                </a:cubicBezTo>
                <a:cubicBezTo>
                  <a:pt x="2439430" y="601448"/>
                  <a:pt x="2414310" y="594072"/>
                  <a:pt x="2413380" y="589802"/>
                </a:cubicBezTo>
                <a:cubicBezTo>
                  <a:pt x="2412681" y="585338"/>
                  <a:pt x="2434080" y="582232"/>
                  <a:pt x="2432686" y="587473"/>
                </a:cubicBezTo>
                <a:lnTo>
                  <a:pt x="2431988" y="592325"/>
                </a:lnTo>
                <a:cubicBezTo>
                  <a:pt x="2431988" y="592712"/>
                  <a:pt x="2435242" y="593684"/>
                  <a:pt x="2437103" y="593878"/>
                </a:cubicBezTo>
                <a:cubicBezTo>
                  <a:pt x="2438964" y="593878"/>
                  <a:pt x="2442222" y="593102"/>
                  <a:pt x="2442222" y="592519"/>
                </a:cubicBezTo>
                <a:cubicBezTo>
                  <a:pt x="2443152" y="588443"/>
                  <a:pt x="2443152" y="584172"/>
                  <a:pt x="2443616" y="580096"/>
                </a:cubicBezTo>
                <a:cubicBezTo>
                  <a:pt x="2444082" y="576991"/>
                  <a:pt x="2441755" y="572915"/>
                  <a:pt x="2450129" y="572332"/>
                </a:cubicBezTo>
                <a:lnTo>
                  <a:pt x="2452456" y="572139"/>
                </a:lnTo>
                <a:cubicBezTo>
                  <a:pt x="2454549" y="569227"/>
                  <a:pt x="2453154" y="565928"/>
                  <a:pt x="2449430" y="564762"/>
                </a:cubicBezTo>
                <a:lnTo>
                  <a:pt x="2445944" y="563985"/>
                </a:lnTo>
                <a:lnTo>
                  <a:pt x="2443152" y="563405"/>
                </a:lnTo>
                <a:cubicBezTo>
                  <a:pt x="2438964" y="562822"/>
                  <a:pt x="2437570" y="555641"/>
                  <a:pt x="2439894" y="547487"/>
                </a:cubicBezTo>
                <a:lnTo>
                  <a:pt x="2454085" y="545935"/>
                </a:lnTo>
                <a:lnTo>
                  <a:pt x="2455016" y="545935"/>
                </a:lnTo>
                <a:cubicBezTo>
                  <a:pt x="2455480" y="543022"/>
                  <a:pt x="2453386" y="540500"/>
                  <a:pt x="2450828" y="540500"/>
                </a:cubicBezTo>
                <a:lnTo>
                  <a:pt x="2449198" y="541276"/>
                </a:lnTo>
                <a:lnTo>
                  <a:pt x="2436408" y="547100"/>
                </a:lnTo>
                <a:cubicBezTo>
                  <a:pt x="2429660" y="540113"/>
                  <a:pt x="2425008" y="536035"/>
                  <a:pt x="2425938" y="537977"/>
                </a:cubicBezTo>
                <a:cubicBezTo>
                  <a:pt x="2426869" y="540113"/>
                  <a:pt x="2421286" y="546324"/>
                  <a:pt x="2411052" y="547294"/>
                </a:cubicBezTo>
                <a:cubicBezTo>
                  <a:pt x="2400818" y="548264"/>
                  <a:pt x="2396166" y="567674"/>
                  <a:pt x="2399655" y="568063"/>
                </a:cubicBezTo>
                <a:cubicBezTo>
                  <a:pt x="2402910" y="568450"/>
                  <a:pt x="2410122" y="571556"/>
                  <a:pt x="2408496" y="574468"/>
                </a:cubicBezTo>
                <a:cubicBezTo>
                  <a:pt x="2406866" y="577380"/>
                  <a:pt x="2394771" y="594848"/>
                  <a:pt x="2406634" y="599896"/>
                </a:cubicBezTo>
                <a:cubicBezTo>
                  <a:pt x="2418263" y="604941"/>
                  <a:pt x="2445944" y="620276"/>
                  <a:pt x="2440825" y="622022"/>
                </a:cubicBezTo>
                <a:cubicBezTo>
                  <a:pt x="2435709" y="623964"/>
                  <a:pt x="2419426" y="626098"/>
                  <a:pt x="2418962" y="621440"/>
                </a:cubicBezTo>
                <a:lnTo>
                  <a:pt x="2418032" y="618140"/>
                </a:lnTo>
                <a:cubicBezTo>
                  <a:pt x="2417333" y="615618"/>
                  <a:pt x="2416634" y="611542"/>
                  <a:pt x="2414310" y="611153"/>
                </a:cubicBezTo>
                <a:cubicBezTo>
                  <a:pt x="2408261" y="609600"/>
                  <a:pt x="2406400" y="612318"/>
                  <a:pt x="2405006" y="616587"/>
                </a:cubicBezTo>
                <a:cubicBezTo>
                  <a:pt x="2403145" y="621829"/>
                  <a:pt x="2400122" y="616587"/>
                  <a:pt x="2397096" y="616005"/>
                </a:cubicBezTo>
                <a:cubicBezTo>
                  <a:pt x="2388258" y="614258"/>
                  <a:pt x="2385235" y="616005"/>
                  <a:pt x="2386398" y="621635"/>
                </a:cubicBezTo>
                <a:cubicBezTo>
                  <a:pt x="2386630" y="622992"/>
                  <a:pt x="2385699" y="625128"/>
                  <a:pt x="2386630" y="625711"/>
                </a:cubicBezTo>
                <a:lnTo>
                  <a:pt x="2393142" y="629203"/>
                </a:lnTo>
                <a:cubicBezTo>
                  <a:pt x="2399192" y="633862"/>
                  <a:pt x="2402214" y="642791"/>
                  <a:pt x="2400354" y="649003"/>
                </a:cubicBezTo>
                <a:lnTo>
                  <a:pt x="2399423" y="654631"/>
                </a:lnTo>
                <a:cubicBezTo>
                  <a:pt x="2399192" y="655601"/>
                  <a:pt x="2403377" y="657543"/>
                  <a:pt x="2405704" y="657543"/>
                </a:cubicBezTo>
                <a:cubicBezTo>
                  <a:pt x="2411982" y="657737"/>
                  <a:pt x="2409658" y="655990"/>
                  <a:pt x="2408727" y="652885"/>
                </a:cubicBezTo>
                <a:lnTo>
                  <a:pt x="2407797" y="649586"/>
                </a:lnTo>
                <a:cubicBezTo>
                  <a:pt x="2411286" y="644731"/>
                  <a:pt x="2418263" y="640656"/>
                  <a:pt x="2423382" y="640656"/>
                </a:cubicBezTo>
                <a:cubicBezTo>
                  <a:pt x="2428498" y="640656"/>
                  <a:pt x="2443152" y="639492"/>
                  <a:pt x="2441755" y="638133"/>
                </a:cubicBezTo>
                <a:cubicBezTo>
                  <a:pt x="2440593" y="636774"/>
                  <a:pt x="2439894" y="632892"/>
                  <a:pt x="2442222" y="631922"/>
                </a:cubicBezTo>
                <a:lnTo>
                  <a:pt x="2443152" y="632309"/>
                </a:lnTo>
                <a:lnTo>
                  <a:pt x="2449897" y="635027"/>
                </a:lnTo>
                <a:cubicBezTo>
                  <a:pt x="2457572" y="638716"/>
                  <a:pt x="2467574" y="639492"/>
                  <a:pt x="2471762" y="636774"/>
                </a:cubicBezTo>
                <a:lnTo>
                  <a:pt x="2474786" y="634057"/>
                </a:lnTo>
                <a:lnTo>
                  <a:pt x="2475716" y="633281"/>
                </a:lnTo>
                <a:cubicBezTo>
                  <a:pt x="2475250" y="631533"/>
                  <a:pt x="2472690" y="630176"/>
                  <a:pt x="2470366" y="630369"/>
                </a:cubicBezTo>
                <a:lnTo>
                  <a:pt x="2468273" y="629980"/>
                </a:lnTo>
                <a:lnTo>
                  <a:pt x="2464317" y="629203"/>
                </a:lnTo>
                <a:cubicBezTo>
                  <a:pt x="2456642" y="627263"/>
                  <a:pt x="2456876" y="624934"/>
                  <a:pt x="2464784" y="624158"/>
                </a:cubicBezTo>
                <a:lnTo>
                  <a:pt x="2468737" y="623381"/>
                </a:lnTo>
                <a:lnTo>
                  <a:pt x="2474088" y="622216"/>
                </a:lnTo>
                <a:cubicBezTo>
                  <a:pt x="2479902" y="620663"/>
                  <a:pt x="2490602" y="622216"/>
                  <a:pt x="2497814" y="625517"/>
                </a:cubicBezTo>
                <a:lnTo>
                  <a:pt x="2500138" y="631728"/>
                </a:lnTo>
                <a:cubicBezTo>
                  <a:pt x="2503396" y="639879"/>
                  <a:pt x="2508512" y="647837"/>
                  <a:pt x="2512466" y="655990"/>
                </a:cubicBezTo>
                <a:lnTo>
                  <a:pt x="2515956" y="663172"/>
                </a:lnTo>
                <a:cubicBezTo>
                  <a:pt x="2522935" y="660066"/>
                  <a:pt x="2529680" y="658513"/>
                  <a:pt x="2531308" y="659483"/>
                </a:cubicBezTo>
                <a:cubicBezTo>
                  <a:pt x="2532934" y="660455"/>
                  <a:pt x="2535494" y="664918"/>
                  <a:pt x="2531772" y="665307"/>
                </a:cubicBezTo>
                <a:cubicBezTo>
                  <a:pt x="2528050" y="665890"/>
                  <a:pt x="2518048" y="669189"/>
                  <a:pt x="2519909" y="671325"/>
                </a:cubicBezTo>
                <a:cubicBezTo>
                  <a:pt x="2522004" y="673458"/>
                  <a:pt x="2528517" y="677923"/>
                  <a:pt x="2529680" y="676177"/>
                </a:cubicBezTo>
                <a:cubicBezTo>
                  <a:pt x="2530842" y="674430"/>
                  <a:pt x="2535494" y="670742"/>
                  <a:pt x="2536891" y="671906"/>
                </a:cubicBezTo>
                <a:cubicBezTo>
                  <a:pt x="2538285" y="673265"/>
                  <a:pt x="2540378" y="680446"/>
                  <a:pt x="2535494" y="682195"/>
                </a:cubicBezTo>
                <a:lnTo>
                  <a:pt x="2531540" y="685105"/>
                </a:lnTo>
                <a:cubicBezTo>
                  <a:pt x="2527587" y="687823"/>
                  <a:pt x="2526190" y="692481"/>
                  <a:pt x="2522004" y="695004"/>
                </a:cubicBezTo>
                <a:cubicBezTo>
                  <a:pt x="2520376" y="695974"/>
                  <a:pt x="2513631" y="691511"/>
                  <a:pt x="2509674" y="691899"/>
                </a:cubicBezTo>
                <a:lnTo>
                  <a:pt x="2502000" y="692288"/>
                </a:lnTo>
                <a:cubicBezTo>
                  <a:pt x="2493858" y="694228"/>
                  <a:pt x="2490602" y="692288"/>
                  <a:pt x="2494556" y="688017"/>
                </a:cubicBezTo>
                <a:cubicBezTo>
                  <a:pt x="2498744" y="683748"/>
                  <a:pt x="2493394" y="670548"/>
                  <a:pt x="2481530" y="672295"/>
                </a:cubicBezTo>
                <a:lnTo>
                  <a:pt x="2478972" y="681805"/>
                </a:lnTo>
                <a:cubicBezTo>
                  <a:pt x="2478508" y="683358"/>
                  <a:pt x="2472226" y="684328"/>
                  <a:pt x="2468273" y="685300"/>
                </a:cubicBezTo>
                <a:lnTo>
                  <a:pt x="2466412" y="685688"/>
                </a:lnTo>
                <a:cubicBezTo>
                  <a:pt x="2463853" y="685494"/>
                  <a:pt x="2461760" y="686270"/>
                  <a:pt x="2461760" y="687434"/>
                </a:cubicBezTo>
                <a:cubicBezTo>
                  <a:pt x="2461760" y="688599"/>
                  <a:pt x="2456642" y="689569"/>
                  <a:pt x="2450364" y="687240"/>
                </a:cubicBezTo>
                <a:lnTo>
                  <a:pt x="2448502" y="681612"/>
                </a:lnTo>
                <a:cubicBezTo>
                  <a:pt x="2447572" y="678893"/>
                  <a:pt x="2438034" y="677536"/>
                  <a:pt x="2437103" y="674624"/>
                </a:cubicBezTo>
                <a:cubicBezTo>
                  <a:pt x="2434778" y="667637"/>
                  <a:pt x="2427104" y="669966"/>
                  <a:pt x="2422452" y="670548"/>
                </a:cubicBezTo>
                <a:lnTo>
                  <a:pt x="2414078" y="671712"/>
                </a:lnTo>
                <a:cubicBezTo>
                  <a:pt x="2404774" y="674818"/>
                  <a:pt x="2398261" y="678506"/>
                  <a:pt x="2399423" y="680252"/>
                </a:cubicBezTo>
                <a:cubicBezTo>
                  <a:pt x="2400586" y="681805"/>
                  <a:pt x="2397096" y="688793"/>
                  <a:pt x="2386630" y="689959"/>
                </a:cubicBezTo>
                <a:lnTo>
                  <a:pt x="2378256" y="684524"/>
                </a:lnTo>
                <a:lnTo>
                  <a:pt x="2374070" y="681805"/>
                </a:lnTo>
                <a:cubicBezTo>
                  <a:pt x="2370349" y="684524"/>
                  <a:pt x="2369650" y="688987"/>
                  <a:pt x="2372442" y="691511"/>
                </a:cubicBezTo>
                <a:lnTo>
                  <a:pt x="2377558" y="691705"/>
                </a:lnTo>
                <a:lnTo>
                  <a:pt x="2380349" y="691899"/>
                </a:lnTo>
                <a:cubicBezTo>
                  <a:pt x="2384070" y="692675"/>
                  <a:pt x="2384537" y="694228"/>
                  <a:pt x="2381279" y="695393"/>
                </a:cubicBezTo>
                <a:cubicBezTo>
                  <a:pt x="2378024" y="696557"/>
                  <a:pt x="2365697" y="698886"/>
                  <a:pt x="2364300" y="696946"/>
                </a:cubicBezTo>
                <a:lnTo>
                  <a:pt x="2361975" y="694811"/>
                </a:lnTo>
                <a:cubicBezTo>
                  <a:pt x="2358486" y="691705"/>
                  <a:pt x="2353367" y="689376"/>
                  <a:pt x="2349646" y="693451"/>
                </a:cubicBezTo>
                <a:lnTo>
                  <a:pt x="2348017" y="695198"/>
                </a:lnTo>
                <a:cubicBezTo>
                  <a:pt x="2350576" y="699663"/>
                  <a:pt x="2351274" y="703351"/>
                  <a:pt x="2349646" y="703738"/>
                </a:cubicBezTo>
                <a:lnTo>
                  <a:pt x="2347321" y="704515"/>
                </a:lnTo>
                <a:lnTo>
                  <a:pt x="2344762" y="705487"/>
                </a:lnTo>
                <a:cubicBezTo>
                  <a:pt x="2342202" y="706650"/>
                  <a:pt x="2336156" y="704515"/>
                  <a:pt x="2331504" y="700828"/>
                </a:cubicBezTo>
                <a:cubicBezTo>
                  <a:pt x="2326852" y="697140"/>
                  <a:pt x="2306615" y="688987"/>
                  <a:pt x="2296381" y="690735"/>
                </a:cubicBezTo>
                <a:lnTo>
                  <a:pt x="2288007" y="692288"/>
                </a:lnTo>
                <a:lnTo>
                  <a:pt x="2285682" y="693258"/>
                </a:lnTo>
                <a:cubicBezTo>
                  <a:pt x="2280332" y="689182"/>
                  <a:pt x="2274051" y="688793"/>
                  <a:pt x="2271726" y="692481"/>
                </a:cubicBezTo>
                <a:cubicBezTo>
                  <a:pt x="2269399" y="696170"/>
                  <a:pt x="2256840" y="699663"/>
                  <a:pt x="2248232" y="693645"/>
                </a:cubicBezTo>
                <a:lnTo>
                  <a:pt x="2245675" y="684524"/>
                </a:lnTo>
                <a:lnTo>
                  <a:pt x="2243814" y="677730"/>
                </a:lnTo>
                <a:cubicBezTo>
                  <a:pt x="2234742" y="670936"/>
                  <a:pt x="2225670" y="667443"/>
                  <a:pt x="2223578" y="669966"/>
                </a:cubicBezTo>
                <a:cubicBezTo>
                  <a:pt x="2221485" y="672488"/>
                  <a:pt x="2212877" y="677536"/>
                  <a:pt x="2208923" y="675788"/>
                </a:cubicBezTo>
                <a:cubicBezTo>
                  <a:pt x="2204970" y="674235"/>
                  <a:pt x="2196364" y="674818"/>
                  <a:pt x="2197990" y="680252"/>
                </a:cubicBezTo>
                <a:cubicBezTo>
                  <a:pt x="2199619" y="685881"/>
                  <a:pt x="2223578" y="691511"/>
                  <a:pt x="2227067" y="695587"/>
                </a:cubicBezTo>
                <a:cubicBezTo>
                  <a:pt x="2230789" y="699856"/>
                  <a:pt x="2225206" y="710922"/>
                  <a:pt x="2223346" y="707039"/>
                </a:cubicBezTo>
                <a:cubicBezTo>
                  <a:pt x="2221250" y="703157"/>
                  <a:pt x="2211482" y="693064"/>
                  <a:pt x="2205668" y="692869"/>
                </a:cubicBezTo>
                <a:cubicBezTo>
                  <a:pt x="2199851" y="692675"/>
                  <a:pt x="2180313" y="694228"/>
                  <a:pt x="2174266" y="691705"/>
                </a:cubicBezTo>
                <a:lnTo>
                  <a:pt x="2183104" y="686464"/>
                </a:lnTo>
                <a:lnTo>
                  <a:pt x="2186130" y="684718"/>
                </a:lnTo>
                <a:cubicBezTo>
                  <a:pt x="2184733" y="678117"/>
                  <a:pt x="2177988" y="674041"/>
                  <a:pt x="2170777" y="675594"/>
                </a:cubicBezTo>
                <a:cubicBezTo>
                  <a:pt x="2163800" y="677147"/>
                  <a:pt x="2153099" y="688210"/>
                  <a:pt x="2151937" y="688987"/>
                </a:cubicBezTo>
                <a:lnTo>
                  <a:pt x="2150582" y="690572"/>
                </a:lnTo>
                <a:lnTo>
                  <a:pt x="2165893" y="688017"/>
                </a:lnTo>
                <a:lnTo>
                  <a:pt x="2169614" y="692092"/>
                </a:lnTo>
                <a:lnTo>
                  <a:pt x="2173336" y="696170"/>
                </a:lnTo>
                <a:cubicBezTo>
                  <a:pt x="2179849" y="696363"/>
                  <a:pt x="2184733" y="698499"/>
                  <a:pt x="2184269" y="701216"/>
                </a:cubicBezTo>
                <a:lnTo>
                  <a:pt x="2185663" y="702768"/>
                </a:lnTo>
                <a:lnTo>
                  <a:pt x="2188921" y="706068"/>
                </a:lnTo>
                <a:cubicBezTo>
                  <a:pt x="2189153" y="709949"/>
                  <a:pt x="2184269" y="713444"/>
                  <a:pt x="2178220" y="713831"/>
                </a:cubicBezTo>
                <a:lnTo>
                  <a:pt x="2172870" y="713444"/>
                </a:lnTo>
                <a:cubicBezTo>
                  <a:pt x="2169382" y="713249"/>
                  <a:pt x="2165426" y="711115"/>
                  <a:pt x="2163334" y="709173"/>
                </a:cubicBezTo>
                <a:lnTo>
                  <a:pt x="2157519" y="703545"/>
                </a:lnTo>
                <a:lnTo>
                  <a:pt x="2149959" y="691297"/>
                </a:lnTo>
                <a:lnTo>
                  <a:pt x="2144958" y="697140"/>
                </a:lnTo>
                <a:cubicBezTo>
                  <a:pt x="2143331" y="700052"/>
                  <a:pt x="2137282" y="706263"/>
                  <a:pt x="2131700" y="702381"/>
                </a:cubicBezTo>
                <a:cubicBezTo>
                  <a:pt x="2126118" y="698499"/>
                  <a:pt x="2131002" y="684718"/>
                  <a:pt x="2123790" y="687629"/>
                </a:cubicBezTo>
                <a:cubicBezTo>
                  <a:pt x="2116814" y="690346"/>
                  <a:pt x="2100298" y="699276"/>
                  <a:pt x="2096113" y="697723"/>
                </a:cubicBezTo>
                <a:cubicBezTo>
                  <a:pt x="2091925" y="696363"/>
                  <a:pt x="2080296" y="695198"/>
                  <a:pt x="2077505" y="697916"/>
                </a:cubicBezTo>
                <a:cubicBezTo>
                  <a:pt x="2074946" y="700633"/>
                  <a:pt x="2071456" y="711309"/>
                  <a:pt x="2070526" y="714027"/>
                </a:cubicBezTo>
                <a:cubicBezTo>
                  <a:pt x="2069595" y="716937"/>
                  <a:pt x="2057500" y="716744"/>
                  <a:pt x="2053546" y="710726"/>
                </a:cubicBezTo>
                <a:cubicBezTo>
                  <a:pt x="2049593" y="704710"/>
                  <a:pt x="2022843" y="699276"/>
                  <a:pt x="2019354" y="704710"/>
                </a:cubicBezTo>
                <a:lnTo>
                  <a:pt x="2015400" y="708979"/>
                </a:lnTo>
                <a:cubicBezTo>
                  <a:pt x="2013771" y="710922"/>
                  <a:pt x="2009354" y="713251"/>
                  <a:pt x="2007490" y="712861"/>
                </a:cubicBezTo>
                <a:cubicBezTo>
                  <a:pt x="1999815" y="711309"/>
                  <a:pt x="2007258" y="709562"/>
                  <a:pt x="2007725" y="707620"/>
                </a:cubicBezTo>
                <a:cubicBezTo>
                  <a:pt x="2010050" y="698693"/>
                  <a:pt x="2013307" y="689569"/>
                  <a:pt x="1999815" y="682971"/>
                </a:cubicBezTo>
                <a:cubicBezTo>
                  <a:pt x="1998885" y="682582"/>
                  <a:pt x="1999815" y="680059"/>
                  <a:pt x="2000514" y="678506"/>
                </a:cubicBezTo>
                <a:cubicBezTo>
                  <a:pt x="2000980" y="677340"/>
                  <a:pt x="2003305" y="675594"/>
                  <a:pt x="2002841" y="675011"/>
                </a:cubicBezTo>
                <a:cubicBezTo>
                  <a:pt x="1999583" y="671906"/>
                  <a:pt x="1995630" y="666471"/>
                  <a:pt x="1991908" y="666471"/>
                </a:cubicBezTo>
                <a:cubicBezTo>
                  <a:pt x="1974694" y="666471"/>
                  <a:pt x="1994699" y="660066"/>
                  <a:pt x="1987954" y="657350"/>
                </a:cubicBezTo>
                <a:lnTo>
                  <a:pt x="1982372" y="655214"/>
                </a:lnTo>
                <a:cubicBezTo>
                  <a:pt x="1976323" y="654244"/>
                  <a:pt x="1976091" y="649779"/>
                  <a:pt x="1981674" y="645508"/>
                </a:cubicBezTo>
                <a:lnTo>
                  <a:pt x="1986094" y="645897"/>
                </a:lnTo>
                <a:cubicBezTo>
                  <a:pt x="1996792" y="646867"/>
                  <a:pt x="2007258" y="649973"/>
                  <a:pt x="2017493" y="652691"/>
                </a:cubicBezTo>
                <a:cubicBezTo>
                  <a:pt x="2021913" y="653855"/>
                  <a:pt x="2025402" y="656573"/>
                  <a:pt x="2029822" y="657350"/>
                </a:cubicBezTo>
                <a:lnTo>
                  <a:pt x="2040289" y="659096"/>
                </a:lnTo>
                <a:cubicBezTo>
                  <a:pt x="2040289" y="652496"/>
                  <a:pt x="2040289" y="647257"/>
                  <a:pt x="2040289" y="647061"/>
                </a:cubicBezTo>
                <a:cubicBezTo>
                  <a:pt x="2040289" y="647061"/>
                  <a:pt x="2046103" y="648226"/>
                  <a:pt x="2053314" y="648420"/>
                </a:cubicBezTo>
                <a:lnTo>
                  <a:pt x="2058198" y="650556"/>
                </a:lnTo>
                <a:lnTo>
                  <a:pt x="2064711" y="653468"/>
                </a:lnTo>
                <a:cubicBezTo>
                  <a:pt x="2070992" y="658902"/>
                  <a:pt x="2079134" y="657737"/>
                  <a:pt x="2082855" y="650943"/>
                </a:cubicBezTo>
                <a:lnTo>
                  <a:pt x="2087739" y="649586"/>
                </a:lnTo>
                <a:cubicBezTo>
                  <a:pt x="2094484" y="647837"/>
                  <a:pt x="2098904" y="646867"/>
                  <a:pt x="2097275" y="641626"/>
                </a:cubicBezTo>
                <a:lnTo>
                  <a:pt x="2094252" y="631533"/>
                </a:lnTo>
                <a:cubicBezTo>
                  <a:pt x="2102858" y="622216"/>
                  <a:pt x="2104950" y="614065"/>
                  <a:pt x="2099136" y="613482"/>
                </a:cubicBezTo>
                <a:lnTo>
                  <a:pt x="2097043" y="614841"/>
                </a:lnTo>
                <a:cubicBezTo>
                  <a:pt x="2088438" y="620276"/>
                  <a:pt x="2081458" y="615424"/>
                  <a:pt x="2074482" y="613482"/>
                </a:cubicBezTo>
                <a:cubicBezTo>
                  <a:pt x="2071922" y="612705"/>
                  <a:pt x="2072154" y="607853"/>
                  <a:pt x="2069595" y="606688"/>
                </a:cubicBezTo>
                <a:cubicBezTo>
                  <a:pt x="2067270" y="605718"/>
                  <a:pt x="2064013" y="612512"/>
                  <a:pt x="2058430" y="607660"/>
                </a:cubicBezTo>
                <a:cubicBezTo>
                  <a:pt x="2057036" y="606494"/>
                  <a:pt x="2049361" y="606688"/>
                  <a:pt x="2048430" y="607853"/>
                </a:cubicBezTo>
                <a:lnTo>
                  <a:pt x="2041219" y="616394"/>
                </a:lnTo>
                <a:cubicBezTo>
                  <a:pt x="2034008" y="626098"/>
                  <a:pt x="2039822" y="633862"/>
                  <a:pt x="2054010" y="633475"/>
                </a:cubicBezTo>
                <a:lnTo>
                  <a:pt x="2059827" y="622411"/>
                </a:lnTo>
                <a:cubicBezTo>
                  <a:pt x="2061688" y="618723"/>
                  <a:pt x="2070992" y="617753"/>
                  <a:pt x="2070992" y="620470"/>
                </a:cubicBezTo>
                <a:lnTo>
                  <a:pt x="2070992" y="631339"/>
                </a:lnTo>
                <a:cubicBezTo>
                  <a:pt x="2082621" y="630563"/>
                  <a:pt x="2090762" y="632116"/>
                  <a:pt x="2089134" y="634445"/>
                </a:cubicBezTo>
                <a:cubicBezTo>
                  <a:pt x="2087507" y="636968"/>
                  <a:pt x="2076108" y="645121"/>
                  <a:pt x="2068665" y="645121"/>
                </a:cubicBezTo>
                <a:cubicBezTo>
                  <a:pt x="2061222" y="645121"/>
                  <a:pt x="2036567" y="645314"/>
                  <a:pt x="2031217" y="643374"/>
                </a:cubicBezTo>
                <a:cubicBezTo>
                  <a:pt x="2025866" y="641432"/>
                  <a:pt x="2011910" y="632116"/>
                  <a:pt x="2015400" y="629593"/>
                </a:cubicBezTo>
                <a:lnTo>
                  <a:pt x="2018658" y="627651"/>
                </a:lnTo>
                <a:cubicBezTo>
                  <a:pt x="2025170" y="623575"/>
                  <a:pt x="2022843" y="619693"/>
                  <a:pt x="2016797" y="617557"/>
                </a:cubicBezTo>
                <a:cubicBezTo>
                  <a:pt x="2007490" y="614258"/>
                  <a:pt x="2002841" y="610376"/>
                  <a:pt x="2002606" y="602418"/>
                </a:cubicBezTo>
                <a:lnTo>
                  <a:pt x="2002606" y="596984"/>
                </a:lnTo>
                <a:cubicBezTo>
                  <a:pt x="1996560" y="590772"/>
                  <a:pt x="1993070" y="584368"/>
                  <a:pt x="1994931" y="582619"/>
                </a:cubicBezTo>
                <a:lnTo>
                  <a:pt x="1997490" y="582426"/>
                </a:lnTo>
                <a:lnTo>
                  <a:pt x="2007957" y="581456"/>
                </a:lnTo>
                <a:cubicBezTo>
                  <a:pt x="2007258" y="576021"/>
                  <a:pt x="2008189" y="568063"/>
                  <a:pt x="2009818" y="563792"/>
                </a:cubicBezTo>
                <a:lnTo>
                  <a:pt x="2010050" y="559523"/>
                </a:lnTo>
                <a:cubicBezTo>
                  <a:pt x="2010050" y="557970"/>
                  <a:pt x="2012145" y="555251"/>
                  <a:pt x="2014006" y="554864"/>
                </a:cubicBezTo>
                <a:cubicBezTo>
                  <a:pt x="2016330" y="554475"/>
                  <a:pt x="2020518" y="555445"/>
                  <a:pt x="2021913" y="556611"/>
                </a:cubicBezTo>
                <a:cubicBezTo>
                  <a:pt x="2026797" y="560880"/>
                  <a:pt x="2032147" y="565151"/>
                  <a:pt x="2034474" y="570003"/>
                </a:cubicBezTo>
                <a:lnTo>
                  <a:pt x="2036567" y="574274"/>
                </a:lnTo>
                <a:cubicBezTo>
                  <a:pt x="2038196" y="579709"/>
                  <a:pt x="2040057" y="581262"/>
                  <a:pt x="2040521" y="577767"/>
                </a:cubicBezTo>
                <a:cubicBezTo>
                  <a:pt x="2040987" y="574274"/>
                  <a:pt x="2045871" y="566315"/>
                  <a:pt x="2050291" y="569227"/>
                </a:cubicBezTo>
                <a:lnTo>
                  <a:pt x="2055175" y="570392"/>
                </a:lnTo>
                <a:lnTo>
                  <a:pt x="2060758" y="571749"/>
                </a:lnTo>
                <a:cubicBezTo>
                  <a:pt x="2067270" y="572526"/>
                  <a:pt x="2070526" y="574662"/>
                  <a:pt x="2067734" y="576408"/>
                </a:cubicBezTo>
                <a:cubicBezTo>
                  <a:pt x="2065178" y="578350"/>
                  <a:pt x="2054245" y="578933"/>
                  <a:pt x="2052848" y="581066"/>
                </a:cubicBezTo>
                <a:cubicBezTo>
                  <a:pt x="2051454" y="583396"/>
                  <a:pt x="2050755" y="591549"/>
                  <a:pt x="2055874" y="592519"/>
                </a:cubicBezTo>
                <a:lnTo>
                  <a:pt x="2058897" y="594461"/>
                </a:lnTo>
                <a:cubicBezTo>
                  <a:pt x="2064943" y="598343"/>
                  <a:pt x="2068665" y="597567"/>
                  <a:pt x="2074482" y="594072"/>
                </a:cubicBezTo>
                <a:lnTo>
                  <a:pt x="2080760" y="590383"/>
                </a:lnTo>
                <a:cubicBezTo>
                  <a:pt x="2089832" y="586890"/>
                  <a:pt x="2097275" y="586308"/>
                  <a:pt x="2097275" y="589413"/>
                </a:cubicBezTo>
                <a:cubicBezTo>
                  <a:pt x="2097275" y="592325"/>
                  <a:pt x="2106347" y="600089"/>
                  <a:pt x="2117512" y="599313"/>
                </a:cubicBezTo>
                <a:cubicBezTo>
                  <a:pt x="2128677" y="598537"/>
                  <a:pt x="2152635" y="608630"/>
                  <a:pt x="2153099" y="605911"/>
                </a:cubicBezTo>
                <a:lnTo>
                  <a:pt x="2154960" y="604748"/>
                </a:lnTo>
                <a:lnTo>
                  <a:pt x="2157287" y="603195"/>
                </a:lnTo>
                <a:cubicBezTo>
                  <a:pt x="2161241" y="602418"/>
                  <a:pt x="2165893" y="603582"/>
                  <a:pt x="2167754" y="605718"/>
                </a:cubicBezTo>
                <a:lnTo>
                  <a:pt x="2167055" y="607077"/>
                </a:lnTo>
                <a:cubicBezTo>
                  <a:pt x="2165194" y="610765"/>
                  <a:pt x="2162870" y="614841"/>
                  <a:pt x="2158914" y="617364"/>
                </a:cubicBezTo>
                <a:lnTo>
                  <a:pt x="2152635" y="621635"/>
                </a:lnTo>
                <a:cubicBezTo>
                  <a:pt x="2159612" y="631922"/>
                  <a:pt x="2161009" y="638716"/>
                  <a:pt x="2155426" y="636387"/>
                </a:cubicBezTo>
                <a:cubicBezTo>
                  <a:pt x="2149844" y="634251"/>
                  <a:pt x="2141934" y="621246"/>
                  <a:pt x="2135190" y="629010"/>
                </a:cubicBezTo>
                <a:lnTo>
                  <a:pt x="2130071" y="624741"/>
                </a:lnTo>
                <a:cubicBezTo>
                  <a:pt x="2127746" y="622799"/>
                  <a:pt x="2127280" y="618917"/>
                  <a:pt x="2124955" y="618529"/>
                </a:cubicBezTo>
                <a:cubicBezTo>
                  <a:pt x="2117976" y="617170"/>
                  <a:pt x="2118210" y="621052"/>
                  <a:pt x="2116582" y="624741"/>
                </a:cubicBezTo>
                <a:lnTo>
                  <a:pt x="2114254" y="629786"/>
                </a:lnTo>
                <a:cubicBezTo>
                  <a:pt x="2109138" y="634834"/>
                  <a:pt x="2105649" y="639103"/>
                  <a:pt x="2106579" y="639492"/>
                </a:cubicBezTo>
                <a:cubicBezTo>
                  <a:pt x="2107510" y="639879"/>
                  <a:pt x="2111463" y="639297"/>
                  <a:pt x="2113324" y="637550"/>
                </a:cubicBezTo>
                <a:cubicBezTo>
                  <a:pt x="2115417" y="635804"/>
                  <a:pt x="2125187" y="635415"/>
                  <a:pt x="2131932" y="639492"/>
                </a:cubicBezTo>
                <a:lnTo>
                  <a:pt x="2137514" y="639103"/>
                </a:lnTo>
                <a:lnTo>
                  <a:pt x="2157287" y="637939"/>
                </a:lnTo>
                <a:cubicBezTo>
                  <a:pt x="2160542" y="648420"/>
                  <a:pt x="2165194" y="655990"/>
                  <a:pt x="2167522" y="654631"/>
                </a:cubicBezTo>
                <a:cubicBezTo>
                  <a:pt x="2169846" y="653272"/>
                  <a:pt x="2167055" y="636968"/>
                  <a:pt x="2168218" y="633085"/>
                </a:cubicBezTo>
                <a:cubicBezTo>
                  <a:pt x="2169614" y="629203"/>
                  <a:pt x="2181243" y="622216"/>
                  <a:pt x="2179849" y="625128"/>
                </a:cubicBezTo>
                <a:cubicBezTo>
                  <a:pt x="2178452" y="628040"/>
                  <a:pt x="2178220" y="636580"/>
                  <a:pt x="2183104" y="638133"/>
                </a:cubicBezTo>
                <a:cubicBezTo>
                  <a:pt x="2187756" y="639686"/>
                  <a:pt x="2195666" y="626293"/>
                  <a:pt x="2198225" y="623381"/>
                </a:cubicBezTo>
                <a:cubicBezTo>
                  <a:pt x="2200782" y="620663"/>
                  <a:pt x="2209622" y="614841"/>
                  <a:pt x="2212181" y="616977"/>
                </a:cubicBezTo>
                <a:lnTo>
                  <a:pt x="2213575" y="616977"/>
                </a:lnTo>
                <a:cubicBezTo>
                  <a:pt x="2215204" y="616977"/>
                  <a:pt x="2218227" y="614841"/>
                  <a:pt x="2217995" y="614258"/>
                </a:cubicBezTo>
                <a:lnTo>
                  <a:pt x="2216134" y="610570"/>
                </a:lnTo>
                <a:cubicBezTo>
                  <a:pt x="2214972" y="605524"/>
                  <a:pt x="2216134" y="602612"/>
                  <a:pt x="2218459" y="603971"/>
                </a:cubicBezTo>
                <a:lnTo>
                  <a:pt x="2221018" y="604941"/>
                </a:lnTo>
                <a:cubicBezTo>
                  <a:pt x="2225206" y="606688"/>
                  <a:pt x="2231485" y="609989"/>
                  <a:pt x="2233580" y="609213"/>
                </a:cubicBezTo>
                <a:cubicBezTo>
                  <a:pt x="2241255" y="605911"/>
                  <a:pt x="2234510" y="602806"/>
                  <a:pt x="2231951" y="599119"/>
                </a:cubicBezTo>
                <a:lnTo>
                  <a:pt x="2229160" y="595042"/>
                </a:lnTo>
                <a:cubicBezTo>
                  <a:pt x="2229624" y="589220"/>
                  <a:pt x="2227531" y="584368"/>
                  <a:pt x="2224508" y="584172"/>
                </a:cubicBezTo>
                <a:cubicBezTo>
                  <a:pt x="2221717" y="583979"/>
                  <a:pt x="2221949" y="578350"/>
                  <a:pt x="2231485" y="572332"/>
                </a:cubicBezTo>
                <a:lnTo>
                  <a:pt x="2210086" y="570779"/>
                </a:lnTo>
                <a:cubicBezTo>
                  <a:pt x="2206364" y="570586"/>
                  <a:pt x="2204039" y="564957"/>
                  <a:pt x="2199851" y="562822"/>
                </a:cubicBezTo>
                <a:cubicBezTo>
                  <a:pt x="2197294" y="561463"/>
                  <a:pt x="2190782" y="562628"/>
                  <a:pt x="2196130" y="558551"/>
                </a:cubicBezTo>
                <a:cubicBezTo>
                  <a:pt x="2198225" y="556998"/>
                  <a:pt x="2201946" y="555834"/>
                  <a:pt x="2204970" y="555834"/>
                </a:cubicBezTo>
                <a:lnTo>
                  <a:pt x="2211250" y="556221"/>
                </a:lnTo>
                <a:cubicBezTo>
                  <a:pt x="2219390" y="557581"/>
                  <a:pt x="2224740" y="557193"/>
                  <a:pt x="2223111" y="555445"/>
                </a:cubicBezTo>
                <a:cubicBezTo>
                  <a:pt x="2222298" y="554475"/>
                  <a:pt x="2220901" y="551176"/>
                  <a:pt x="2219595" y="548264"/>
                </a:cubicBezTo>
                <a:lnTo>
                  <a:pt x="2219412" y="547970"/>
                </a:lnTo>
                <a:lnTo>
                  <a:pt x="2231717" y="552922"/>
                </a:lnTo>
                <a:lnTo>
                  <a:pt x="2242418" y="559327"/>
                </a:lnTo>
                <a:cubicBezTo>
                  <a:pt x="2246371" y="569227"/>
                  <a:pt x="2250093" y="578350"/>
                  <a:pt x="2250327" y="579514"/>
                </a:cubicBezTo>
                <a:cubicBezTo>
                  <a:pt x="2250791" y="580679"/>
                  <a:pt x="2255443" y="577961"/>
                  <a:pt x="2259165" y="567868"/>
                </a:cubicBezTo>
                <a:lnTo>
                  <a:pt x="2262422" y="560299"/>
                </a:lnTo>
                <a:cubicBezTo>
                  <a:pt x="2263817" y="557193"/>
                  <a:pt x="2267074" y="554475"/>
                  <a:pt x="2268237" y="551369"/>
                </a:cubicBezTo>
                <a:lnTo>
                  <a:pt x="2268935" y="549817"/>
                </a:lnTo>
                <a:cubicBezTo>
                  <a:pt x="2267306" y="547681"/>
                  <a:pt x="2262654" y="546517"/>
                  <a:pt x="2258701" y="547294"/>
                </a:cubicBezTo>
                <a:lnTo>
                  <a:pt x="2256142" y="548847"/>
                </a:lnTo>
                <a:lnTo>
                  <a:pt x="2254281" y="550010"/>
                </a:lnTo>
                <a:cubicBezTo>
                  <a:pt x="2254049" y="551952"/>
                  <a:pt x="2249861" y="550010"/>
                  <a:pt x="2244510" y="545547"/>
                </a:cubicBezTo>
                <a:cubicBezTo>
                  <a:pt x="2239162" y="541083"/>
                  <a:pt x="2212877" y="539530"/>
                  <a:pt x="2206598" y="536811"/>
                </a:cubicBezTo>
                <a:lnTo>
                  <a:pt x="2200318" y="530406"/>
                </a:lnTo>
                <a:lnTo>
                  <a:pt x="2193805" y="523612"/>
                </a:lnTo>
                <a:cubicBezTo>
                  <a:pt x="2204970" y="515461"/>
                  <a:pt x="2209854" y="510220"/>
                  <a:pt x="2204970" y="511966"/>
                </a:cubicBezTo>
                <a:cubicBezTo>
                  <a:pt x="2200086" y="513715"/>
                  <a:pt x="2188686" y="519150"/>
                  <a:pt x="2187990" y="518567"/>
                </a:cubicBezTo>
                <a:lnTo>
                  <a:pt x="2187060" y="518178"/>
                </a:lnTo>
                <a:cubicBezTo>
                  <a:pt x="2181478" y="515655"/>
                  <a:pt x="2178918" y="508667"/>
                  <a:pt x="2169846" y="512356"/>
                </a:cubicBezTo>
                <a:cubicBezTo>
                  <a:pt x="2163800" y="514878"/>
                  <a:pt x="2167522" y="526524"/>
                  <a:pt x="2177058" y="527690"/>
                </a:cubicBezTo>
                <a:cubicBezTo>
                  <a:pt x="2192642" y="529630"/>
                  <a:pt x="2179617" y="533512"/>
                  <a:pt x="2180779" y="536035"/>
                </a:cubicBezTo>
                <a:lnTo>
                  <a:pt x="2182872" y="540306"/>
                </a:lnTo>
                <a:cubicBezTo>
                  <a:pt x="2187756" y="544771"/>
                  <a:pt x="2185431" y="547681"/>
                  <a:pt x="2177756" y="546905"/>
                </a:cubicBezTo>
                <a:cubicBezTo>
                  <a:pt x="2170078" y="546128"/>
                  <a:pt x="2152635" y="553311"/>
                  <a:pt x="2155658" y="556028"/>
                </a:cubicBezTo>
                <a:cubicBezTo>
                  <a:pt x="2158682" y="558746"/>
                  <a:pt x="2165661" y="579126"/>
                  <a:pt x="2168916" y="579514"/>
                </a:cubicBezTo>
                <a:cubicBezTo>
                  <a:pt x="2172174" y="579903"/>
                  <a:pt x="2179617" y="582232"/>
                  <a:pt x="2177290" y="583591"/>
                </a:cubicBezTo>
                <a:lnTo>
                  <a:pt x="2175661" y="583785"/>
                </a:lnTo>
                <a:cubicBezTo>
                  <a:pt x="2172638" y="584172"/>
                  <a:pt x="2169382" y="584172"/>
                  <a:pt x="2166357" y="583785"/>
                </a:cubicBezTo>
                <a:lnTo>
                  <a:pt x="2157519" y="583009"/>
                </a:lnTo>
                <a:cubicBezTo>
                  <a:pt x="2147983" y="581456"/>
                  <a:pt x="2138213" y="582039"/>
                  <a:pt x="2135422" y="584561"/>
                </a:cubicBezTo>
                <a:cubicBezTo>
                  <a:pt x="2132862" y="587084"/>
                  <a:pt x="2121002" y="592132"/>
                  <a:pt x="2118210" y="587667"/>
                </a:cubicBezTo>
                <a:lnTo>
                  <a:pt x="2116350" y="584948"/>
                </a:lnTo>
                <a:lnTo>
                  <a:pt x="2114022" y="582039"/>
                </a:lnTo>
                <a:cubicBezTo>
                  <a:pt x="2111231" y="578544"/>
                  <a:pt x="2105417" y="575438"/>
                  <a:pt x="2101463" y="575244"/>
                </a:cubicBezTo>
                <a:cubicBezTo>
                  <a:pt x="2097275" y="575051"/>
                  <a:pt x="2087971" y="570392"/>
                  <a:pt x="2090994" y="565734"/>
                </a:cubicBezTo>
                <a:lnTo>
                  <a:pt x="2101695" y="566704"/>
                </a:lnTo>
                <a:cubicBezTo>
                  <a:pt x="2110999" y="567480"/>
                  <a:pt x="2113324" y="561656"/>
                  <a:pt x="2119373" y="559523"/>
                </a:cubicBezTo>
                <a:lnTo>
                  <a:pt x="2122164" y="558551"/>
                </a:lnTo>
                <a:cubicBezTo>
                  <a:pt x="2126584" y="559327"/>
                  <a:pt x="2130071" y="561852"/>
                  <a:pt x="2130071" y="564181"/>
                </a:cubicBezTo>
                <a:lnTo>
                  <a:pt x="2128677" y="565538"/>
                </a:lnTo>
                <a:cubicBezTo>
                  <a:pt x="2125654" y="568450"/>
                  <a:pt x="2121002" y="570392"/>
                  <a:pt x="2118210" y="573302"/>
                </a:cubicBezTo>
                <a:cubicBezTo>
                  <a:pt x="2117280" y="574468"/>
                  <a:pt x="2118906" y="577767"/>
                  <a:pt x="2120767" y="578544"/>
                </a:cubicBezTo>
                <a:lnTo>
                  <a:pt x="2122628" y="579320"/>
                </a:lnTo>
                <a:cubicBezTo>
                  <a:pt x="2126118" y="578544"/>
                  <a:pt x="2133561" y="574468"/>
                  <a:pt x="2139143" y="570003"/>
                </a:cubicBezTo>
                <a:cubicBezTo>
                  <a:pt x="2144726" y="565538"/>
                  <a:pt x="2143331" y="548847"/>
                  <a:pt x="2143331" y="547294"/>
                </a:cubicBezTo>
                <a:cubicBezTo>
                  <a:pt x="2143331" y="545741"/>
                  <a:pt x="2145888" y="541083"/>
                  <a:pt x="2148914" y="540889"/>
                </a:cubicBezTo>
                <a:cubicBezTo>
                  <a:pt x="2151937" y="540693"/>
                  <a:pt x="2159148" y="537783"/>
                  <a:pt x="2157287" y="534678"/>
                </a:cubicBezTo>
                <a:lnTo>
                  <a:pt x="2158450" y="532929"/>
                </a:lnTo>
                <a:cubicBezTo>
                  <a:pt x="2160310" y="530213"/>
                  <a:pt x="2164032" y="527884"/>
                  <a:pt x="2156821" y="528077"/>
                </a:cubicBezTo>
                <a:cubicBezTo>
                  <a:pt x="2151238" y="528271"/>
                  <a:pt x="2144494" y="529824"/>
                  <a:pt x="2141004" y="532349"/>
                </a:cubicBezTo>
                <a:lnTo>
                  <a:pt x="2137514" y="534871"/>
                </a:lnTo>
                <a:cubicBezTo>
                  <a:pt x="2136352" y="539530"/>
                  <a:pt x="2127514" y="537007"/>
                  <a:pt x="2118210" y="528854"/>
                </a:cubicBezTo>
                <a:lnTo>
                  <a:pt x="2101695" y="531183"/>
                </a:lnTo>
                <a:lnTo>
                  <a:pt x="2101463" y="531183"/>
                </a:lnTo>
                <a:cubicBezTo>
                  <a:pt x="2100530" y="528077"/>
                  <a:pt x="2097275" y="524584"/>
                  <a:pt x="2094484" y="523419"/>
                </a:cubicBezTo>
                <a:cubicBezTo>
                  <a:pt x="2091693" y="522060"/>
                  <a:pt x="2093322" y="513326"/>
                  <a:pt x="2100765" y="509056"/>
                </a:cubicBezTo>
                <a:lnTo>
                  <a:pt x="2109138" y="515072"/>
                </a:lnTo>
                <a:cubicBezTo>
                  <a:pt x="2112628" y="517597"/>
                  <a:pt x="2115185" y="520507"/>
                  <a:pt x="2118442" y="523032"/>
                </a:cubicBezTo>
                <a:lnTo>
                  <a:pt x="2120767" y="524778"/>
                </a:lnTo>
                <a:cubicBezTo>
                  <a:pt x="2123558" y="526331"/>
                  <a:pt x="2128210" y="525942"/>
                  <a:pt x="2130770" y="523612"/>
                </a:cubicBezTo>
                <a:lnTo>
                  <a:pt x="2130770" y="521479"/>
                </a:lnTo>
                <a:cubicBezTo>
                  <a:pt x="2131002" y="513519"/>
                  <a:pt x="2135422" y="513132"/>
                  <a:pt x="2144027" y="517401"/>
                </a:cubicBezTo>
                <a:lnTo>
                  <a:pt x="2153566" y="522060"/>
                </a:lnTo>
                <a:cubicBezTo>
                  <a:pt x="2154960" y="515655"/>
                  <a:pt x="2143331" y="507504"/>
                  <a:pt x="2127746" y="503815"/>
                </a:cubicBezTo>
                <a:cubicBezTo>
                  <a:pt x="2112162" y="500127"/>
                  <a:pt x="2066340" y="499740"/>
                  <a:pt x="2069830" y="500903"/>
                </a:cubicBezTo>
                <a:cubicBezTo>
                  <a:pt x="2073317" y="502069"/>
                  <a:pt x="2080528" y="506144"/>
                  <a:pt x="2073551" y="506144"/>
                </a:cubicBezTo>
                <a:cubicBezTo>
                  <a:pt x="2066572" y="506144"/>
                  <a:pt x="2051918" y="511386"/>
                  <a:pt x="2053546" y="517984"/>
                </a:cubicBezTo>
                <a:lnTo>
                  <a:pt x="2062152" y="519343"/>
                </a:lnTo>
                <a:cubicBezTo>
                  <a:pt x="2067734" y="520313"/>
                  <a:pt x="2074946" y="517790"/>
                  <a:pt x="2074714" y="525165"/>
                </a:cubicBezTo>
                <a:cubicBezTo>
                  <a:pt x="2074482" y="531959"/>
                  <a:pt x="2070062" y="535648"/>
                  <a:pt x="2060758" y="536618"/>
                </a:cubicBezTo>
                <a:lnTo>
                  <a:pt x="2055639" y="537007"/>
                </a:lnTo>
                <a:cubicBezTo>
                  <a:pt x="2047964" y="536811"/>
                  <a:pt x="2043778" y="534871"/>
                  <a:pt x="2046335" y="532736"/>
                </a:cubicBezTo>
                <a:cubicBezTo>
                  <a:pt x="2048894" y="530600"/>
                  <a:pt x="2051686" y="525165"/>
                  <a:pt x="2047500" y="524972"/>
                </a:cubicBezTo>
                <a:cubicBezTo>
                  <a:pt x="2043312" y="524584"/>
                  <a:pt x="2028892" y="531959"/>
                  <a:pt x="2024240" y="530406"/>
                </a:cubicBezTo>
                <a:cubicBezTo>
                  <a:pt x="2019588" y="528854"/>
                  <a:pt x="2007258" y="527107"/>
                  <a:pt x="2006794" y="530019"/>
                </a:cubicBezTo>
                <a:cubicBezTo>
                  <a:pt x="2006328" y="532929"/>
                  <a:pt x="1995630" y="528466"/>
                  <a:pt x="1997490" y="524584"/>
                </a:cubicBezTo>
                <a:lnTo>
                  <a:pt x="1998885" y="521090"/>
                </a:lnTo>
                <a:lnTo>
                  <a:pt x="2001676" y="513715"/>
                </a:lnTo>
                <a:cubicBezTo>
                  <a:pt x="2010050" y="517401"/>
                  <a:pt x="2017029" y="518373"/>
                  <a:pt x="2017261" y="516044"/>
                </a:cubicBezTo>
                <a:cubicBezTo>
                  <a:pt x="2017493" y="513715"/>
                  <a:pt x="2011214" y="507697"/>
                  <a:pt x="2003073" y="507308"/>
                </a:cubicBezTo>
                <a:cubicBezTo>
                  <a:pt x="1994699" y="507114"/>
                  <a:pt x="1982836" y="527494"/>
                  <a:pt x="1981674" y="525748"/>
                </a:cubicBezTo>
                <a:cubicBezTo>
                  <a:pt x="1980511" y="524002"/>
                  <a:pt x="1973998" y="521672"/>
                  <a:pt x="1969578" y="523612"/>
                </a:cubicBezTo>
                <a:cubicBezTo>
                  <a:pt x="1965158" y="525748"/>
                  <a:pt x="1969578" y="535648"/>
                  <a:pt x="1965390" y="537783"/>
                </a:cubicBezTo>
                <a:cubicBezTo>
                  <a:pt x="1961205" y="539917"/>
                  <a:pt x="1959344" y="548847"/>
                  <a:pt x="1957017" y="548070"/>
                </a:cubicBezTo>
                <a:cubicBezTo>
                  <a:pt x="1954692" y="547294"/>
                  <a:pt x="1949808" y="541276"/>
                  <a:pt x="1951434" y="536424"/>
                </a:cubicBezTo>
                <a:lnTo>
                  <a:pt x="1943759" y="537007"/>
                </a:lnTo>
                <a:cubicBezTo>
                  <a:pt x="1936782" y="537588"/>
                  <a:pt x="1931432" y="538753"/>
                  <a:pt x="1923522" y="537201"/>
                </a:cubicBezTo>
                <a:lnTo>
                  <a:pt x="1910963" y="534482"/>
                </a:lnTo>
                <a:cubicBezTo>
                  <a:pt x="1912592" y="528660"/>
                  <a:pt x="1910731" y="525554"/>
                  <a:pt x="1907010" y="527494"/>
                </a:cubicBezTo>
                <a:cubicBezTo>
                  <a:pt x="1903288" y="529630"/>
                  <a:pt x="1892123" y="535648"/>
                  <a:pt x="1892123" y="531959"/>
                </a:cubicBezTo>
                <a:cubicBezTo>
                  <a:pt x="1892123" y="528271"/>
                  <a:pt x="1881654" y="519537"/>
                  <a:pt x="1868863" y="520702"/>
                </a:cubicBezTo>
                <a:lnTo>
                  <a:pt x="1878863" y="531376"/>
                </a:lnTo>
                <a:lnTo>
                  <a:pt x="1880958" y="533706"/>
                </a:lnTo>
                <a:cubicBezTo>
                  <a:pt x="1875142" y="540693"/>
                  <a:pt x="1867234" y="542442"/>
                  <a:pt x="1863513" y="537977"/>
                </a:cubicBezTo>
                <a:lnTo>
                  <a:pt x="1860490" y="534482"/>
                </a:lnTo>
                <a:cubicBezTo>
                  <a:pt x="1855371" y="528077"/>
                  <a:pt x="1852116" y="519537"/>
                  <a:pt x="1844206" y="516238"/>
                </a:cubicBezTo>
                <a:cubicBezTo>
                  <a:pt x="1838392" y="513715"/>
                  <a:pt x="1836995" y="511386"/>
                  <a:pt x="1833972" y="508280"/>
                </a:cubicBezTo>
                <a:cubicBezTo>
                  <a:pt x="1826529" y="500903"/>
                  <a:pt x="1804199" y="499350"/>
                  <a:pt x="1796058" y="506144"/>
                </a:cubicBezTo>
                <a:cubicBezTo>
                  <a:pt x="1789779" y="511386"/>
                  <a:pt x="1785127" y="515848"/>
                  <a:pt x="1774194" y="516625"/>
                </a:cubicBezTo>
                <a:lnTo>
                  <a:pt x="1767682" y="518567"/>
                </a:lnTo>
                <a:cubicBezTo>
                  <a:pt x="1763494" y="522449"/>
                  <a:pt x="1757447" y="523225"/>
                  <a:pt x="1754190" y="520313"/>
                </a:cubicBezTo>
                <a:lnTo>
                  <a:pt x="1750934" y="517790"/>
                </a:lnTo>
                <a:cubicBezTo>
                  <a:pt x="1748842" y="516044"/>
                  <a:pt x="1746514" y="513326"/>
                  <a:pt x="1743723" y="513132"/>
                </a:cubicBezTo>
                <a:cubicBezTo>
                  <a:pt x="1739538" y="512743"/>
                  <a:pt x="1732094" y="511190"/>
                  <a:pt x="1732558" y="516820"/>
                </a:cubicBezTo>
                <a:cubicBezTo>
                  <a:pt x="1732558" y="518373"/>
                  <a:pt x="1737210" y="519926"/>
                  <a:pt x="1739770" y="521283"/>
                </a:cubicBezTo>
                <a:lnTo>
                  <a:pt x="1741398" y="522060"/>
                </a:lnTo>
                <a:cubicBezTo>
                  <a:pt x="1744422" y="523419"/>
                  <a:pt x="1738839" y="524972"/>
                  <a:pt x="1729068" y="525554"/>
                </a:cubicBezTo>
                <a:lnTo>
                  <a:pt x="1721394" y="526524"/>
                </a:lnTo>
                <a:cubicBezTo>
                  <a:pt x="1718602" y="526914"/>
                  <a:pt x="1716043" y="531959"/>
                  <a:pt x="1713718" y="526718"/>
                </a:cubicBezTo>
                <a:cubicBezTo>
                  <a:pt x="1713020" y="525361"/>
                  <a:pt x="1716974" y="521672"/>
                  <a:pt x="1719532" y="521479"/>
                </a:cubicBezTo>
                <a:cubicBezTo>
                  <a:pt x="1727208" y="520507"/>
                  <a:pt x="1727674" y="517208"/>
                  <a:pt x="1724416" y="514102"/>
                </a:cubicBezTo>
                <a:cubicBezTo>
                  <a:pt x="1721860" y="511773"/>
                  <a:pt x="1718370" y="505174"/>
                  <a:pt x="1711391" y="511773"/>
                </a:cubicBezTo>
                <a:cubicBezTo>
                  <a:pt x="1710927" y="512162"/>
                  <a:pt x="1709298" y="512743"/>
                  <a:pt x="1708834" y="512549"/>
                </a:cubicBezTo>
                <a:lnTo>
                  <a:pt x="1706043" y="511190"/>
                </a:lnTo>
                <a:cubicBezTo>
                  <a:pt x="1703018" y="509637"/>
                  <a:pt x="1702322" y="506532"/>
                  <a:pt x="1703948" y="504398"/>
                </a:cubicBezTo>
                <a:lnTo>
                  <a:pt x="1705808" y="504202"/>
                </a:lnTo>
                <a:cubicBezTo>
                  <a:pt x="1712090" y="503621"/>
                  <a:pt x="1718370" y="504009"/>
                  <a:pt x="1724651" y="504009"/>
                </a:cubicBezTo>
                <a:cubicBezTo>
                  <a:pt x="1729999" y="504009"/>
                  <a:pt x="1737677" y="505562"/>
                  <a:pt x="1739770" y="503815"/>
                </a:cubicBezTo>
                <a:cubicBezTo>
                  <a:pt x="1744886" y="499740"/>
                  <a:pt x="1758378" y="502845"/>
                  <a:pt x="1756980" y="494885"/>
                </a:cubicBezTo>
                <a:cubicBezTo>
                  <a:pt x="1756285" y="490033"/>
                  <a:pt x="1750934" y="490423"/>
                  <a:pt x="1745584" y="492752"/>
                </a:cubicBezTo>
                <a:cubicBezTo>
                  <a:pt x="1743259" y="493916"/>
                  <a:pt x="1740002" y="494305"/>
                  <a:pt x="1737909" y="495662"/>
                </a:cubicBezTo>
                <a:cubicBezTo>
                  <a:pt x="1728373" y="501486"/>
                  <a:pt x="1716742" y="500127"/>
                  <a:pt x="1705808" y="499740"/>
                </a:cubicBezTo>
                <a:lnTo>
                  <a:pt x="1695809" y="499350"/>
                </a:lnTo>
                <a:cubicBezTo>
                  <a:pt x="1686504" y="501873"/>
                  <a:pt x="1677664" y="503426"/>
                  <a:pt x="1676502" y="502650"/>
                </a:cubicBezTo>
                <a:cubicBezTo>
                  <a:pt x="1675340" y="501873"/>
                  <a:pt x="1669990" y="501873"/>
                  <a:pt x="1669523" y="504785"/>
                </a:cubicBezTo>
                <a:cubicBezTo>
                  <a:pt x="1669059" y="507891"/>
                  <a:pt x="1666268" y="511966"/>
                  <a:pt x="1663708" y="510220"/>
                </a:cubicBezTo>
                <a:cubicBezTo>
                  <a:pt x="1661150" y="508474"/>
                  <a:pt x="1653706" y="503426"/>
                  <a:pt x="1653938" y="503232"/>
                </a:cubicBezTo>
                <a:cubicBezTo>
                  <a:pt x="1653938" y="503232"/>
                  <a:pt x="1653474" y="499740"/>
                  <a:pt x="1647428" y="499740"/>
                </a:cubicBezTo>
                <a:lnTo>
                  <a:pt x="1645332" y="501097"/>
                </a:lnTo>
                <a:cubicBezTo>
                  <a:pt x="1639054" y="505174"/>
                  <a:pt x="1632075" y="505755"/>
                  <a:pt x="1626028" y="502456"/>
                </a:cubicBezTo>
                <a:cubicBezTo>
                  <a:pt x="1619748" y="498963"/>
                  <a:pt x="1615794" y="499157"/>
                  <a:pt x="1610444" y="503039"/>
                </a:cubicBezTo>
                <a:lnTo>
                  <a:pt x="1600209" y="510609"/>
                </a:lnTo>
                <a:cubicBezTo>
                  <a:pt x="1591604" y="504979"/>
                  <a:pt x="1577648" y="494498"/>
                  <a:pt x="1569274" y="487121"/>
                </a:cubicBezTo>
                <a:lnTo>
                  <a:pt x="1566483" y="502456"/>
                </a:lnTo>
                <a:cubicBezTo>
                  <a:pt x="1566483" y="502845"/>
                  <a:pt x="1555782" y="502650"/>
                  <a:pt x="1550200" y="502456"/>
                </a:cubicBezTo>
                <a:lnTo>
                  <a:pt x="1548107" y="502456"/>
                </a:lnTo>
                <a:cubicBezTo>
                  <a:pt x="1543455" y="506532"/>
                  <a:pt x="1539035" y="507697"/>
                  <a:pt x="1537872" y="504979"/>
                </a:cubicBezTo>
                <a:cubicBezTo>
                  <a:pt x="1536942" y="502262"/>
                  <a:pt x="1530197" y="495662"/>
                  <a:pt x="1525079" y="495662"/>
                </a:cubicBezTo>
                <a:cubicBezTo>
                  <a:pt x="1519963" y="495662"/>
                  <a:pt x="1505772" y="493722"/>
                  <a:pt x="1505076" y="497798"/>
                </a:cubicBezTo>
                <a:cubicBezTo>
                  <a:pt x="1504378" y="502069"/>
                  <a:pt x="1482048" y="504202"/>
                  <a:pt x="1476000" y="501486"/>
                </a:cubicBezTo>
                <a:cubicBezTo>
                  <a:pt x="1469953" y="498768"/>
                  <a:pt x="1456461" y="487511"/>
                  <a:pt x="1455765" y="488870"/>
                </a:cubicBezTo>
                <a:cubicBezTo>
                  <a:pt x="1455067" y="490423"/>
                  <a:pt x="1448786" y="494498"/>
                  <a:pt x="1444366" y="492752"/>
                </a:cubicBezTo>
                <a:lnTo>
                  <a:pt x="1440180" y="492169"/>
                </a:lnTo>
                <a:cubicBezTo>
                  <a:pt x="1432969" y="491199"/>
                  <a:pt x="1423433" y="487121"/>
                  <a:pt x="1422503" y="497215"/>
                </a:cubicBezTo>
                <a:lnTo>
                  <a:pt x="1422503" y="497798"/>
                </a:lnTo>
                <a:cubicBezTo>
                  <a:pt x="1416920" y="498380"/>
                  <a:pt x="1412036" y="496245"/>
                  <a:pt x="1411570" y="493333"/>
                </a:cubicBezTo>
                <a:lnTo>
                  <a:pt x="1413199" y="491586"/>
                </a:lnTo>
                <a:lnTo>
                  <a:pt x="1416222" y="488287"/>
                </a:lnTo>
                <a:cubicBezTo>
                  <a:pt x="1420874" y="485181"/>
                  <a:pt x="1417851" y="479747"/>
                  <a:pt x="1409245" y="476252"/>
                </a:cubicBezTo>
                <a:lnTo>
                  <a:pt x="1405756" y="479940"/>
                </a:lnTo>
                <a:cubicBezTo>
                  <a:pt x="1398078" y="488093"/>
                  <a:pt x="1385751" y="484988"/>
                  <a:pt x="1376681" y="485958"/>
                </a:cubicBezTo>
                <a:lnTo>
                  <a:pt x="1366212" y="487121"/>
                </a:lnTo>
                <a:cubicBezTo>
                  <a:pt x="1364586" y="491586"/>
                  <a:pt x="1361560" y="493722"/>
                  <a:pt x="1359236" y="491976"/>
                </a:cubicBezTo>
                <a:lnTo>
                  <a:pt x="1356676" y="491003"/>
                </a:lnTo>
                <a:cubicBezTo>
                  <a:pt x="1351326" y="489063"/>
                  <a:pt x="1356676" y="481493"/>
                  <a:pt x="1346674" y="482463"/>
                </a:cubicBezTo>
                <a:lnTo>
                  <a:pt x="1334813" y="483629"/>
                </a:lnTo>
                <a:cubicBezTo>
                  <a:pt x="1336906" y="489840"/>
                  <a:pt x="1336440" y="489840"/>
                  <a:pt x="1334115" y="483822"/>
                </a:cubicBezTo>
                <a:lnTo>
                  <a:pt x="1323648" y="486928"/>
                </a:lnTo>
                <a:lnTo>
                  <a:pt x="1317368" y="488870"/>
                </a:lnTo>
                <a:cubicBezTo>
                  <a:pt x="1310156" y="492363"/>
                  <a:pt x="1300620" y="492169"/>
                  <a:pt x="1296200" y="488481"/>
                </a:cubicBezTo>
                <a:lnTo>
                  <a:pt x="1290850" y="485181"/>
                </a:lnTo>
                <a:lnTo>
                  <a:pt x="1283407" y="480523"/>
                </a:lnTo>
                <a:cubicBezTo>
                  <a:pt x="1277824" y="488093"/>
                  <a:pt x="1270616" y="491199"/>
                  <a:pt x="1267590" y="487121"/>
                </a:cubicBezTo>
                <a:lnTo>
                  <a:pt x="1264567" y="484599"/>
                </a:lnTo>
                <a:cubicBezTo>
                  <a:pt x="1258286" y="479164"/>
                  <a:pt x="1253170" y="476835"/>
                  <a:pt x="1242005" y="482269"/>
                </a:cubicBezTo>
                <a:cubicBezTo>
                  <a:pt x="1233165" y="486541"/>
                  <a:pt x="1217815" y="479940"/>
                  <a:pt x="1206882" y="486151"/>
                </a:cubicBezTo>
                <a:cubicBezTo>
                  <a:pt x="1206184" y="486541"/>
                  <a:pt x="1203859" y="485569"/>
                  <a:pt x="1202462" y="485181"/>
                </a:cubicBezTo>
                <a:cubicBezTo>
                  <a:pt x="1187576" y="479553"/>
                  <a:pt x="1187576" y="479357"/>
                  <a:pt x="1181063" y="482463"/>
                </a:cubicBezTo>
                <a:cubicBezTo>
                  <a:pt x="1167107" y="488870"/>
                  <a:pt x="1161292" y="489451"/>
                  <a:pt x="1148965" y="482659"/>
                </a:cubicBezTo>
                <a:cubicBezTo>
                  <a:pt x="1141522" y="478581"/>
                  <a:pt x="1136172" y="477417"/>
                  <a:pt x="1127100" y="480134"/>
                </a:cubicBezTo>
                <a:cubicBezTo>
                  <a:pt x="1120355" y="482269"/>
                  <a:pt x="1108492" y="484211"/>
                  <a:pt x="1104538" y="481882"/>
                </a:cubicBezTo>
                <a:lnTo>
                  <a:pt x="1089188" y="473146"/>
                </a:lnTo>
                <a:cubicBezTo>
                  <a:pt x="1079417" y="481493"/>
                  <a:pt x="1068719" y="486345"/>
                  <a:pt x="1065928" y="483629"/>
                </a:cubicBezTo>
                <a:cubicBezTo>
                  <a:pt x="1062902" y="480910"/>
                  <a:pt x="1053598" y="475088"/>
                  <a:pt x="1051972" y="476835"/>
                </a:cubicBezTo>
                <a:cubicBezTo>
                  <a:pt x="1050343" y="478387"/>
                  <a:pt x="1035920" y="481882"/>
                  <a:pt x="1022663" y="481493"/>
                </a:cubicBezTo>
                <a:lnTo>
                  <a:pt x="1010800" y="483046"/>
                </a:lnTo>
                <a:lnTo>
                  <a:pt x="1007544" y="483629"/>
                </a:lnTo>
                <a:cubicBezTo>
                  <a:pt x="1003591" y="485958"/>
                  <a:pt x="999403" y="481299"/>
                  <a:pt x="998240" y="473535"/>
                </a:cubicBezTo>
                <a:lnTo>
                  <a:pt x="983586" y="480329"/>
                </a:lnTo>
                <a:lnTo>
                  <a:pt x="972421" y="485375"/>
                </a:lnTo>
                <a:cubicBezTo>
                  <a:pt x="963349" y="479747"/>
                  <a:pt x="951720" y="475671"/>
                  <a:pt x="946602" y="476447"/>
                </a:cubicBezTo>
                <a:lnTo>
                  <a:pt x="943115" y="478194"/>
                </a:lnTo>
                <a:cubicBezTo>
                  <a:pt x="937298" y="481106"/>
                  <a:pt x="933112" y="485958"/>
                  <a:pt x="925437" y="479940"/>
                </a:cubicBezTo>
                <a:cubicBezTo>
                  <a:pt x="923808" y="478777"/>
                  <a:pt x="919620" y="478194"/>
                  <a:pt x="917064" y="478581"/>
                </a:cubicBezTo>
                <a:cubicBezTo>
                  <a:pt x="909386" y="479553"/>
                  <a:pt x="901711" y="482852"/>
                  <a:pt x="894500" y="482269"/>
                </a:cubicBezTo>
                <a:cubicBezTo>
                  <a:pt x="888453" y="481687"/>
                  <a:pt x="883801" y="476252"/>
                  <a:pt x="877520" y="474505"/>
                </a:cubicBezTo>
                <a:cubicBezTo>
                  <a:pt x="873799" y="473535"/>
                  <a:pt x="868216" y="475671"/>
                  <a:pt x="863332" y="476641"/>
                </a:cubicBezTo>
                <a:cubicBezTo>
                  <a:pt x="853098" y="478581"/>
                  <a:pt x="842864" y="481106"/>
                  <a:pt x="832397" y="482659"/>
                </a:cubicBezTo>
                <a:cubicBezTo>
                  <a:pt x="828209" y="483239"/>
                  <a:pt x="820998" y="484792"/>
                  <a:pt x="819604" y="479747"/>
                </a:cubicBezTo>
                <a:cubicBezTo>
                  <a:pt x="817276" y="471206"/>
                  <a:pt x="812624" y="473535"/>
                  <a:pt x="805181" y="477224"/>
                </a:cubicBezTo>
                <a:cubicBezTo>
                  <a:pt x="799367" y="480134"/>
                  <a:pt x="772385" y="480329"/>
                  <a:pt x="759826" y="478581"/>
                </a:cubicBezTo>
                <a:lnTo>
                  <a:pt x="753079" y="477611"/>
                </a:lnTo>
                <a:cubicBezTo>
                  <a:pt x="744705" y="477224"/>
                  <a:pt x="737960" y="479747"/>
                  <a:pt x="737960" y="483239"/>
                </a:cubicBezTo>
                <a:cubicBezTo>
                  <a:pt x="737960" y="486734"/>
                  <a:pt x="734705" y="496438"/>
                  <a:pt x="730749" y="494885"/>
                </a:cubicBezTo>
                <a:cubicBezTo>
                  <a:pt x="726796" y="493333"/>
                  <a:pt x="720981" y="488481"/>
                  <a:pt x="725633" y="486928"/>
                </a:cubicBezTo>
                <a:cubicBezTo>
                  <a:pt x="730285" y="485375"/>
                  <a:pt x="717723" y="478000"/>
                  <a:pt x="713071" y="482269"/>
                </a:cubicBezTo>
                <a:lnTo>
                  <a:pt x="700744" y="479747"/>
                </a:lnTo>
                <a:cubicBezTo>
                  <a:pt x="688881" y="477224"/>
                  <a:pt x="672832" y="475282"/>
                  <a:pt x="659108" y="482269"/>
                </a:cubicBezTo>
                <a:cubicBezTo>
                  <a:pt x="654923" y="484405"/>
                  <a:pt x="643291" y="484016"/>
                  <a:pt x="638874" y="481493"/>
                </a:cubicBezTo>
                <a:lnTo>
                  <a:pt x="630498" y="476641"/>
                </a:lnTo>
                <a:cubicBezTo>
                  <a:pt x="625150" y="480134"/>
                  <a:pt x="616544" y="481493"/>
                  <a:pt x="611194" y="479940"/>
                </a:cubicBezTo>
                <a:lnTo>
                  <a:pt x="603052" y="481493"/>
                </a:lnTo>
                <a:lnTo>
                  <a:pt x="586305" y="484599"/>
                </a:lnTo>
                <a:cubicBezTo>
                  <a:pt x="565604" y="481493"/>
                  <a:pt x="548857" y="483046"/>
                  <a:pt x="549089" y="487898"/>
                </a:cubicBezTo>
                <a:lnTo>
                  <a:pt x="548391" y="491976"/>
                </a:lnTo>
                <a:cubicBezTo>
                  <a:pt x="548159" y="493333"/>
                  <a:pt x="545135" y="495468"/>
                  <a:pt x="543043" y="495662"/>
                </a:cubicBezTo>
                <a:cubicBezTo>
                  <a:pt x="540715" y="495858"/>
                  <a:pt x="536994" y="494305"/>
                  <a:pt x="536295" y="492946"/>
                </a:cubicBezTo>
                <a:cubicBezTo>
                  <a:pt x="534435" y="489840"/>
                  <a:pt x="535365" y="485958"/>
                  <a:pt x="532808" y="483239"/>
                </a:cubicBezTo>
                <a:cubicBezTo>
                  <a:pt x="529783" y="479940"/>
                  <a:pt x="525829" y="476641"/>
                  <a:pt x="517687" y="480134"/>
                </a:cubicBezTo>
                <a:cubicBezTo>
                  <a:pt x="512105" y="482463"/>
                  <a:pt x="503966" y="483435"/>
                  <a:pt x="497685" y="482659"/>
                </a:cubicBezTo>
                <a:lnTo>
                  <a:pt x="490938" y="481687"/>
                </a:lnTo>
                <a:cubicBezTo>
                  <a:pt x="491404" y="476447"/>
                  <a:pt x="488381" y="470041"/>
                  <a:pt x="484425" y="467324"/>
                </a:cubicBezTo>
                <a:lnTo>
                  <a:pt x="490938" y="464412"/>
                </a:lnTo>
                <a:cubicBezTo>
                  <a:pt x="491172" y="464412"/>
                  <a:pt x="489775" y="462277"/>
                  <a:pt x="488845" y="461500"/>
                </a:cubicBezTo>
                <a:lnTo>
                  <a:pt x="484891" y="458590"/>
                </a:lnTo>
                <a:cubicBezTo>
                  <a:pt x="480007" y="455289"/>
                  <a:pt x="476518" y="456065"/>
                  <a:pt x="476982" y="460143"/>
                </a:cubicBezTo>
                <a:cubicBezTo>
                  <a:pt x="477448" y="464219"/>
                  <a:pt x="468608" y="475088"/>
                  <a:pt x="470005" y="478194"/>
                </a:cubicBezTo>
                <a:cubicBezTo>
                  <a:pt x="471402" y="481299"/>
                  <a:pt x="470005" y="490616"/>
                  <a:pt x="466283" y="487898"/>
                </a:cubicBezTo>
                <a:lnTo>
                  <a:pt x="463492" y="487317"/>
                </a:lnTo>
                <a:cubicBezTo>
                  <a:pt x="459539" y="486541"/>
                  <a:pt x="454188" y="488093"/>
                  <a:pt x="451397" y="486734"/>
                </a:cubicBezTo>
                <a:cubicBezTo>
                  <a:pt x="448142" y="485181"/>
                  <a:pt x="447211" y="479747"/>
                  <a:pt x="444418" y="479357"/>
                </a:cubicBezTo>
                <a:cubicBezTo>
                  <a:pt x="440464" y="478777"/>
                  <a:pt x="435580" y="482852"/>
                  <a:pt x="431160" y="482463"/>
                </a:cubicBezTo>
                <a:lnTo>
                  <a:pt x="417903" y="481687"/>
                </a:lnTo>
                <a:cubicBezTo>
                  <a:pt x="407668" y="488870"/>
                  <a:pt x="395805" y="490616"/>
                  <a:pt x="391619" y="485569"/>
                </a:cubicBezTo>
                <a:lnTo>
                  <a:pt x="388362" y="482852"/>
                </a:lnTo>
                <a:cubicBezTo>
                  <a:pt x="383478" y="478581"/>
                  <a:pt x="377431" y="475282"/>
                  <a:pt x="371151" y="481687"/>
                </a:cubicBezTo>
                <a:lnTo>
                  <a:pt x="366499" y="486151"/>
                </a:lnTo>
                <a:cubicBezTo>
                  <a:pt x="360450" y="484792"/>
                  <a:pt x="354867" y="484599"/>
                  <a:pt x="354171" y="485958"/>
                </a:cubicBezTo>
                <a:cubicBezTo>
                  <a:pt x="353473" y="487317"/>
                  <a:pt x="349983" y="490423"/>
                  <a:pt x="348821" y="488674"/>
                </a:cubicBezTo>
                <a:cubicBezTo>
                  <a:pt x="347659" y="486928"/>
                  <a:pt x="336027" y="481687"/>
                  <a:pt x="326955" y="482463"/>
                </a:cubicBezTo>
                <a:cubicBezTo>
                  <a:pt x="317886" y="483239"/>
                  <a:pt x="291835" y="484211"/>
                  <a:pt x="291368" y="486541"/>
                </a:cubicBezTo>
                <a:cubicBezTo>
                  <a:pt x="290904" y="488870"/>
                  <a:pt x="287183" y="494498"/>
                  <a:pt x="284623" y="493722"/>
                </a:cubicBezTo>
                <a:lnTo>
                  <a:pt x="284623" y="493333"/>
                </a:lnTo>
                <a:cubicBezTo>
                  <a:pt x="285087" y="489063"/>
                  <a:pt x="282995" y="485569"/>
                  <a:pt x="276250" y="487121"/>
                </a:cubicBezTo>
                <a:lnTo>
                  <a:pt x="269039" y="488870"/>
                </a:lnTo>
                <a:cubicBezTo>
                  <a:pt x="261827" y="492169"/>
                  <a:pt x="250199" y="490033"/>
                  <a:pt x="243219" y="484016"/>
                </a:cubicBezTo>
                <a:lnTo>
                  <a:pt x="236242" y="478581"/>
                </a:lnTo>
                <a:lnTo>
                  <a:pt x="235544" y="478000"/>
                </a:lnTo>
                <a:cubicBezTo>
                  <a:pt x="232753" y="478581"/>
                  <a:pt x="230892" y="480329"/>
                  <a:pt x="231590" y="481882"/>
                </a:cubicBezTo>
                <a:lnTo>
                  <a:pt x="232054" y="483435"/>
                </a:lnTo>
                <a:lnTo>
                  <a:pt x="232753" y="485764"/>
                </a:lnTo>
                <a:cubicBezTo>
                  <a:pt x="231124" y="489063"/>
                  <a:pt x="225078" y="486734"/>
                  <a:pt x="219495" y="480717"/>
                </a:cubicBezTo>
                <a:lnTo>
                  <a:pt x="213678" y="475671"/>
                </a:lnTo>
                <a:cubicBezTo>
                  <a:pt x="212284" y="474505"/>
                  <a:pt x="207400" y="473923"/>
                  <a:pt x="205539" y="474699"/>
                </a:cubicBezTo>
                <a:cubicBezTo>
                  <a:pt x="203678" y="475475"/>
                  <a:pt x="202050" y="478581"/>
                  <a:pt x="202748" y="479940"/>
                </a:cubicBezTo>
                <a:lnTo>
                  <a:pt x="204377" y="482852"/>
                </a:lnTo>
                <a:cubicBezTo>
                  <a:pt x="208562" y="486928"/>
                  <a:pt x="203446" y="490423"/>
                  <a:pt x="192978" y="490423"/>
                </a:cubicBezTo>
                <a:lnTo>
                  <a:pt x="185302" y="491393"/>
                </a:lnTo>
                <a:cubicBezTo>
                  <a:pt x="178558" y="492169"/>
                  <a:pt x="172975" y="495858"/>
                  <a:pt x="165066" y="491586"/>
                </a:cubicBezTo>
                <a:cubicBezTo>
                  <a:pt x="160648" y="489257"/>
                  <a:pt x="153437" y="491393"/>
                  <a:pt x="149017" y="495468"/>
                </a:cubicBezTo>
                <a:cubicBezTo>
                  <a:pt x="143434" y="500903"/>
                  <a:pt x="135293" y="502262"/>
                  <a:pt x="127850" y="497991"/>
                </a:cubicBezTo>
                <a:cubicBezTo>
                  <a:pt x="119476" y="493333"/>
                  <a:pt x="101566" y="497991"/>
                  <a:pt x="101334" y="484792"/>
                </a:cubicBezTo>
                <a:lnTo>
                  <a:pt x="101334" y="479164"/>
                </a:lnTo>
                <a:cubicBezTo>
                  <a:pt x="96682" y="471982"/>
                  <a:pt x="83190" y="464025"/>
                  <a:pt x="71330" y="461696"/>
                </a:cubicBezTo>
                <a:lnTo>
                  <a:pt x="67142" y="474118"/>
                </a:lnTo>
                <a:cubicBezTo>
                  <a:pt x="66910" y="475088"/>
                  <a:pt x="55046" y="472565"/>
                  <a:pt x="49930" y="471013"/>
                </a:cubicBezTo>
                <a:cubicBezTo>
                  <a:pt x="42951" y="468877"/>
                  <a:pt x="36438" y="468877"/>
                  <a:pt x="30624" y="473146"/>
                </a:cubicBezTo>
                <a:cubicBezTo>
                  <a:pt x="28297" y="474895"/>
                  <a:pt x="27598" y="478970"/>
                  <a:pt x="19459" y="476252"/>
                </a:cubicBezTo>
                <a:cubicBezTo>
                  <a:pt x="9923" y="472952"/>
                  <a:pt x="5735" y="475671"/>
                  <a:pt x="7828" y="481299"/>
                </a:cubicBezTo>
                <a:cubicBezTo>
                  <a:pt x="8993" y="484405"/>
                  <a:pt x="12714" y="487121"/>
                  <a:pt x="13877" y="490227"/>
                </a:cubicBezTo>
                <a:cubicBezTo>
                  <a:pt x="16202" y="496634"/>
                  <a:pt x="9923" y="503815"/>
                  <a:pt x="385" y="503815"/>
                </a:cubicBezTo>
                <a:lnTo>
                  <a:pt x="0" y="503883"/>
                </a:lnTo>
                <a:lnTo>
                  <a:pt x="0" y="121068"/>
                </a:lnTo>
                <a:lnTo>
                  <a:pt x="12714" y="123764"/>
                </a:lnTo>
                <a:cubicBezTo>
                  <a:pt x="14807" y="123960"/>
                  <a:pt x="17598" y="122212"/>
                  <a:pt x="19459" y="120854"/>
                </a:cubicBezTo>
                <a:lnTo>
                  <a:pt x="20622" y="120078"/>
                </a:lnTo>
                <a:cubicBezTo>
                  <a:pt x="20854" y="117553"/>
                  <a:pt x="27833" y="114837"/>
                  <a:pt x="36670" y="114254"/>
                </a:cubicBezTo>
                <a:cubicBezTo>
                  <a:pt x="45278" y="113671"/>
                  <a:pt x="68538" y="119301"/>
                  <a:pt x="69234" y="116777"/>
                </a:cubicBezTo>
                <a:cubicBezTo>
                  <a:pt x="69933" y="114060"/>
                  <a:pt x="75747" y="110372"/>
                  <a:pt x="80866" y="114643"/>
                </a:cubicBezTo>
                <a:cubicBezTo>
                  <a:pt x="85982" y="118719"/>
                  <a:pt x="105520" y="116972"/>
                  <a:pt x="104358" y="114254"/>
                </a:cubicBezTo>
                <a:cubicBezTo>
                  <a:pt x="103427" y="111537"/>
                  <a:pt x="102963" y="103967"/>
                  <a:pt x="105986" y="103773"/>
                </a:cubicBezTo>
                <a:lnTo>
                  <a:pt x="106685" y="104354"/>
                </a:lnTo>
                <a:cubicBezTo>
                  <a:pt x="113662" y="109208"/>
                  <a:pt x="123664" y="113090"/>
                  <a:pt x="120638" y="121824"/>
                </a:cubicBezTo>
                <a:cubicBezTo>
                  <a:pt x="120638" y="122212"/>
                  <a:pt x="125757" y="124154"/>
                  <a:pt x="128084" y="123960"/>
                </a:cubicBezTo>
                <a:cubicBezTo>
                  <a:pt x="129945" y="123764"/>
                  <a:pt x="133200" y="120272"/>
                  <a:pt x="132736" y="119882"/>
                </a:cubicBezTo>
                <a:lnTo>
                  <a:pt x="120638" y="109013"/>
                </a:lnTo>
                <a:cubicBezTo>
                  <a:pt x="133200" y="103190"/>
                  <a:pt x="143898" y="104743"/>
                  <a:pt x="144597" y="112507"/>
                </a:cubicBezTo>
                <a:lnTo>
                  <a:pt x="158553" y="104937"/>
                </a:lnTo>
                <a:cubicBezTo>
                  <a:pt x="160648" y="103773"/>
                  <a:pt x="165066" y="102221"/>
                  <a:pt x="166230" y="102801"/>
                </a:cubicBezTo>
                <a:lnTo>
                  <a:pt x="177627" y="107849"/>
                </a:lnTo>
                <a:cubicBezTo>
                  <a:pt x="186001" y="102801"/>
                  <a:pt x="197864" y="98339"/>
                  <a:pt x="203910" y="97756"/>
                </a:cubicBezTo>
                <a:lnTo>
                  <a:pt x="208330" y="100279"/>
                </a:lnTo>
                <a:cubicBezTo>
                  <a:pt x="213214" y="102997"/>
                  <a:pt x="220426" y="106103"/>
                  <a:pt x="220890" y="109402"/>
                </a:cubicBezTo>
                <a:lnTo>
                  <a:pt x="222518" y="119689"/>
                </a:lnTo>
                <a:cubicBezTo>
                  <a:pt x="233219" y="117166"/>
                  <a:pt x="239498" y="112118"/>
                  <a:pt x="236706" y="108625"/>
                </a:cubicBezTo>
                <a:lnTo>
                  <a:pt x="235544" y="105713"/>
                </a:lnTo>
                <a:cubicBezTo>
                  <a:pt x="232521" y="98919"/>
                  <a:pt x="236706" y="96979"/>
                  <a:pt x="248570" y="97367"/>
                </a:cubicBezTo>
                <a:cubicBezTo>
                  <a:pt x="255549" y="97562"/>
                  <a:pt x="268340" y="94261"/>
                  <a:pt x="269270" y="95233"/>
                </a:cubicBezTo>
                <a:cubicBezTo>
                  <a:pt x="276018" y="105131"/>
                  <a:pt x="287183" y="89798"/>
                  <a:pt x="294858" y="98143"/>
                </a:cubicBezTo>
                <a:lnTo>
                  <a:pt x="299043" y="102608"/>
                </a:lnTo>
                <a:cubicBezTo>
                  <a:pt x="310443" y="105520"/>
                  <a:pt x="320443" y="105907"/>
                  <a:pt x="321373" y="103578"/>
                </a:cubicBezTo>
                <a:cubicBezTo>
                  <a:pt x="322303" y="101055"/>
                  <a:pt x="326723" y="94261"/>
                  <a:pt x="327654" y="97173"/>
                </a:cubicBezTo>
                <a:cubicBezTo>
                  <a:pt x="328584" y="100085"/>
                  <a:pt x="336259" y="103773"/>
                  <a:pt x="342772" y="99696"/>
                </a:cubicBezTo>
                <a:cubicBezTo>
                  <a:pt x="349285" y="95620"/>
                  <a:pt x="372545" y="96786"/>
                  <a:pt x="365568" y="97756"/>
                </a:cubicBezTo>
                <a:lnTo>
                  <a:pt x="363241" y="99115"/>
                </a:lnTo>
                <a:lnTo>
                  <a:pt x="360916" y="99696"/>
                </a:lnTo>
                <a:cubicBezTo>
                  <a:pt x="360450" y="102221"/>
                  <a:pt x="361847" y="104354"/>
                  <a:pt x="364171" y="104743"/>
                </a:cubicBezTo>
                <a:lnTo>
                  <a:pt x="366267" y="104550"/>
                </a:lnTo>
                <a:cubicBezTo>
                  <a:pt x="371151" y="103967"/>
                  <a:pt x="376035" y="102221"/>
                  <a:pt x="380687" y="102608"/>
                </a:cubicBezTo>
                <a:cubicBezTo>
                  <a:pt x="396503" y="103967"/>
                  <a:pt x="407900" y="101638"/>
                  <a:pt x="413949" y="89992"/>
                </a:cubicBezTo>
                <a:cubicBezTo>
                  <a:pt x="416274" y="85527"/>
                  <a:pt x="423951" y="82228"/>
                  <a:pt x="431160" y="88439"/>
                </a:cubicBezTo>
                <a:cubicBezTo>
                  <a:pt x="431395" y="88826"/>
                  <a:pt x="435348" y="87080"/>
                  <a:pt x="437673" y="86497"/>
                </a:cubicBezTo>
                <a:lnTo>
                  <a:pt x="449536" y="82228"/>
                </a:lnTo>
                <a:cubicBezTo>
                  <a:pt x="450235" y="88633"/>
                  <a:pt x="459072" y="87273"/>
                  <a:pt x="469307" y="79316"/>
                </a:cubicBezTo>
                <a:lnTo>
                  <a:pt x="483729" y="89409"/>
                </a:lnTo>
                <a:cubicBezTo>
                  <a:pt x="485822" y="90768"/>
                  <a:pt x="493265" y="88633"/>
                  <a:pt x="498149" y="88050"/>
                </a:cubicBezTo>
                <a:cubicBezTo>
                  <a:pt x="504896" y="87273"/>
                  <a:pt x="513966" y="83974"/>
                  <a:pt x="518154" y="85916"/>
                </a:cubicBezTo>
                <a:cubicBezTo>
                  <a:pt x="527458" y="89992"/>
                  <a:pt x="531411" y="87273"/>
                  <a:pt x="537226" y="83198"/>
                </a:cubicBezTo>
                <a:cubicBezTo>
                  <a:pt x="542808" y="79509"/>
                  <a:pt x="548159" y="79509"/>
                  <a:pt x="549321" y="86110"/>
                </a:cubicBezTo>
                <a:lnTo>
                  <a:pt x="549555" y="87273"/>
                </a:lnTo>
                <a:cubicBezTo>
                  <a:pt x="550950" y="88439"/>
                  <a:pt x="560486" y="88826"/>
                  <a:pt x="570955" y="88245"/>
                </a:cubicBezTo>
                <a:lnTo>
                  <a:pt x="580259" y="87662"/>
                </a:lnTo>
                <a:cubicBezTo>
                  <a:pt x="590259" y="87080"/>
                  <a:pt x="600261" y="86303"/>
                  <a:pt x="609797" y="84363"/>
                </a:cubicBezTo>
                <a:cubicBezTo>
                  <a:pt x="612588" y="83781"/>
                  <a:pt x="613985" y="77569"/>
                  <a:pt x="616776" y="77376"/>
                </a:cubicBezTo>
                <a:cubicBezTo>
                  <a:pt x="620730" y="76986"/>
                  <a:pt x="625150" y="80092"/>
                  <a:pt x="629802" y="81062"/>
                </a:cubicBezTo>
                <a:lnTo>
                  <a:pt x="631431" y="81451"/>
                </a:lnTo>
                <a:cubicBezTo>
                  <a:pt x="633987" y="79898"/>
                  <a:pt x="635384" y="78152"/>
                  <a:pt x="634454" y="77376"/>
                </a:cubicBezTo>
                <a:cubicBezTo>
                  <a:pt x="633523" y="76599"/>
                  <a:pt x="632825" y="73687"/>
                  <a:pt x="636547" y="73687"/>
                </a:cubicBezTo>
                <a:cubicBezTo>
                  <a:pt x="640268" y="73687"/>
                  <a:pt x="649340" y="74464"/>
                  <a:pt x="647943" y="75627"/>
                </a:cubicBezTo>
                <a:cubicBezTo>
                  <a:pt x="646549" y="76793"/>
                  <a:pt x="646549" y="80675"/>
                  <a:pt x="652363" y="80868"/>
                </a:cubicBezTo>
                <a:cubicBezTo>
                  <a:pt x="657946" y="81062"/>
                  <a:pt x="673064" y="78152"/>
                  <a:pt x="669343" y="73687"/>
                </a:cubicBezTo>
                <a:lnTo>
                  <a:pt x="669343" y="70582"/>
                </a:lnTo>
                <a:cubicBezTo>
                  <a:pt x="669343" y="67670"/>
                  <a:pt x="672832" y="64370"/>
                  <a:pt x="675855" y="61848"/>
                </a:cubicBezTo>
                <a:cubicBezTo>
                  <a:pt x="677484" y="60488"/>
                  <a:pt x="681904" y="59712"/>
                  <a:pt x="683997" y="60295"/>
                </a:cubicBezTo>
                <a:cubicBezTo>
                  <a:pt x="685858" y="60876"/>
                  <a:pt x="687020" y="63594"/>
                  <a:pt x="687255" y="65340"/>
                </a:cubicBezTo>
                <a:cubicBezTo>
                  <a:pt x="687487" y="66310"/>
                  <a:pt x="684695" y="67476"/>
                  <a:pt x="684229" y="68640"/>
                </a:cubicBezTo>
                <a:lnTo>
                  <a:pt x="683299" y="70969"/>
                </a:lnTo>
                <a:cubicBezTo>
                  <a:pt x="682835" y="73687"/>
                  <a:pt x="685858" y="75823"/>
                  <a:pt x="689811" y="75627"/>
                </a:cubicBezTo>
                <a:lnTo>
                  <a:pt x="693301" y="75240"/>
                </a:lnTo>
                <a:cubicBezTo>
                  <a:pt x="700278" y="74270"/>
                  <a:pt x="709584" y="77376"/>
                  <a:pt x="713538" y="70388"/>
                </a:cubicBezTo>
                <a:cubicBezTo>
                  <a:pt x="713538" y="70192"/>
                  <a:pt x="717958" y="70969"/>
                  <a:pt x="719819" y="71745"/>
                </a:cubicBezTo>
                <a:cubicBezTo>
                  <a:pt x="724935" y="73881"/>
                  <a:pt x="729355" y="74464"/>
                  <a:pt x="731216" y="69416"/>
                </a:cubicBezTo>
                <a:cubicBezTo>
                  <a:pt x="732146" y="67282"/>
                  <a:pt x="730053" y="63594"/>
                  <a:pt x="737262" y="66310"/>
                </a:cubicBezTo>
                <a:cubicBezTo>
                  <a:pt x="742380" y="68252"/>
                  <a:pt x="750056" y="67282"/>
                  <a:pt x="753777" y="69612"/>
                </a:cubicBezTo>
                <a:cubicBezTo>
                  <a:pt x="763548" y="75627"/>
                  <a:pt x="761452" y="69999"/>
                  <a:pt x="763313" y="66310"/>
                </a:cubicBezTo>
                <a:cubicBezTo>
                  <a:pt x="763780" y="65147"/>
                  <a:pt x="768896" y="64177"/>
                  <a:pt x="771223" y="64564"/>
                </a:cubicBezTo>
                <a:cubicBezTo>
                  <a:pt x="773084" y="64953"/>
                  <a:pt x="775408" y="67863"/>
                  <a:pt x="774944" y="69222"/>
                </a:cubicBezTo>
                <a:lnTo>
                  <a:pt x="773084" y="74074"/>
                </a:lnTo>
                <a:cubicBezTo>
                  <a:pt x="772153" y="80092"/>
                  <a:pt x="774712" y="81451"/>
                  <a:pt x="779130" y="76986"/>
                </a:cubicBezTo>
                <a:lnTo>
                  <a:pt x="783782" y="73494"/>
                </a:lnTo>
                <a:cubicBezTo>
                  <a:pt x="786808" y="71164"/>
                  <a:pt x="790529" y="80092"/>
                  <a:pt x="793784" y="74074"/>
                </a:cubicBezTo>
                <a:lnTo>
                  <a:pt x="794947" y="71941"/>
                </a:lnTo>
                <a:cubicBezTo>
                  <a:pt x="791460" y="68059"/>
                  <a:pt x="793086" y="64370"/>
                  <a:pt x="798204" y="63981"/>
                </a:cubicBezTo>
                <a:cubicBezTo>
                  <a:pt x="803320" y="63594"/>
                  <a:pt x="814720" y="73881"/>
                  <a:pt x="818207" y="76793"/>
                </a:cubicBezTo>
                <a:cubicBezTo>
                  <a:pt x="821928" y="79705"/>
                  <a:pt x="817975" y="87080"/>
                  <a:pt x="818441" y="84363"/>
                </a:cubicBezTo>
                <a:cubicBezTo>
                  <a:pt x="818905" y="81645"/>
                  <a:pt x="825186" y="74851"/>
                  <a:pt x="831699" y="75627"/>
                </a:cubicBezTo>
                <a:lnTo>
                  <a:pt x="837513" y="75240"/>
                </a:lnTo>
                <a:cubicBezTo>
                  <a:pt x="843328" y="74851"/>
                  <a:pt x="850075" y="74270"/>
                  <a:pt x="854260" y="72134"/>
                </a:cubicBezTo>
                <a:cubicBezTo>
                  <a:pt x="860773" y="68640"/>
                  <a:pt x="862866" y="66700"/>
                  <a:pt x="864263" y="74464"/>
                </a:cubicBezTo>
                <a:cubicBezTo>
                  <a:pt x="864961" y="78152"/>
                  <a:pt x="872170" y="77956"/>
                  <a:pt x="876126" y="74657"/>
                </a:cubicBezTo>
                <a:lnTo>
                  <a:pt x="877987" y="73104"/>
                </a:lnTo>
                <a:cubicBezTo>
                  <a:pt x="879613" y="71164"/>
                  <a:pt x="881242" y="71164"/>
                  <a:pt x="881940" y="73494"/>
                </a:cubicBezTo>
                <a:lnTo>
                  <a:pt x="883335" y="75240"/>
                </a:lnTo>
                <a:cubicBezTo>
                  <a:pt x="883801" y="75627"/>
                  <a:pt x="887523" y="74851"/>
                  <a:pt x="889848" y="74464"/>
                </a:cubicBezTo>
                <a:cubicBezTo>
                  <a:pt x="892639" y="74074"/>
                  <a:pt x="895896" y="72717"/>
                  <a:pt x="898221" y="73104"/>
                </a:cubicBezTo>
                <a:lnTo>
                  <a:pt x="900780" y="73494"/>
                </a:lnTo>
                <a:cubicBezTo>
                  <a:pt x="903108" y="75434"/>
                  <a:pt x="906363" y="73298"/>
                  <a:pt x="908224" y="68640"/>
                </a:cubicBezTo>
                <a:cubicBezTo>
                  <a:pt x="910084" y="63981"/>
                  <a:pt x="944741" y="60682"/>
                  <a:pt x="943811" y="66700"/>
                </a:cubicBezTo>
                <a:lnTo>
                  <a:pt x="956138" y="63400"/>
                </a:lnTo>
                <a:lnTo>
                  <a:pt x="959628" y="62428"/>
                </a:lnTo>
                <a:cubicBezTo>
                  <a:pt x="964514" y="59906"/>
                  <a:pt x="969166" y="60488"/>
                  <a:pt x="969630" y="63981"/>
                </a:cubicBezTo>
                <a:cubicBezTo>
                  <a:pt x="970096" y="67476"/>
                  <a:pt x="978934" y="76793"/>
                  <a:pt x="987540" y="76793"/>
                </a:cubicBezTo>
                <a:cubicBezTo>
                  <a:pt x="996148" y="76793"/>
                  <a:pt x="1020104" y="78539"/>
                  <a:pt x="1020338" y="80868"/>
                </a:cubicBezTo>
                <a:cubicBezTo>
                  <a:pt x="1020802" y="83198"/>
                  <a:pt x="1028245" y="85721"/>
                  <a:pt x="1036619" y="82615"/>
                </a:cubicBezTo>
                <a:lnTo>
                  <a:pt x="1039876" y="73104"/>
                </a:lnTo>
                <a:lnTo>
                  <a:pt x="1040340" y="71745"/>
                </a:lnTo>
                <a:cubicBezTo>
                  <a:pt x="1041271" y="70192"/>
                  <a:pt x="1048016" y="75627"/>
                  <a:pt x="1055459" y="83781"/>
                </a:cubicBezTo>
                <a:lnTo>
                  <a:pt x="1068020" y="72911"/>
                </a:lnTo>
                <a:cubicBezTo>
                  <a:pt x="1068951" y="72134"/>
                  <a:pt x="1072206" y="72328"/>
                  <a:pt x="1074067" y="72717"/>
                </a:cubicBezTo>
                <a:lnTo>
                  <a:pt x="1087092" y="75046"/>
                </a:lnTo>
                <a:cubicBezTo>
                  <a:pt x="1102677" y="77956"/>
                  <a:pt x="1115471" y="76404"/>
                  <a:pt x="1115239" y="71552"/>
                </a:cubicBezTo>
                <a:lnTo>
                  <a:pt x="1115471" y="66893"/>
                </a:lnTo>
                <a:cubicBezTo>
                  <a:pt x="1115471" y="64953"/>
                  <a:pt x="1116169" y="61265"/>
                  <a:pt x="1117100" y="61265"/>
                </a:cubicBezTo>
                <a:lnTo>
                  <a:pt x="1127798" y="60295"/>
                </a:lnTo>
                <a:cubicBezTo>
                  <a:pt x="1128030" y="54471"/>
                  <a:pt x="1123146" y="44377"/>
                  <a:pt x="1117332" y="37973"/>
                </a:cubicBezTo>
                <a:lnTo>
                  <a:pt x="1104306" y="38166"/>
                </a:lnTo>
                <a:lnTo>
                  <a:pt x="1099654" y="38360"/>
                </a:lnTo>
                <a:cubicBezTo>
                  <a:pt x="1095002" y="33701"/>
                  <a:pt x="1097095" y="29819"/>
                  <a:pt x="1104538" y="29432"/>
                </a:cubicBezTo>
                <a:lnTo>
                  <a:pt x="1107796" y="31568"/>
                </a:lnTo>
                <a:lnTo>
                  <a:pt x="1118494" y="38749"/>
                </a:lnTo>
                <a:cubicBezTo>
                  <a:pt x="1132682" y="38555"/>
                  <a:pt x="1145012" y="37390"/>
                  <a:pt x="1145708" y="36031"/>
                </a:cubicBezTo>
                <a:cubicBezTo>
                  <a:pt x="1146406" y="34673"/>
                  <a:pt x="1153849" y="30985"/>
                  <a:pt x="1160362" y="30596"/>
                </a:cubicBezTo>
                <a:cubicBezTo>
                  <a:pt x="1166643" y="30209"/>
                  <a:pt x="1172457" y="37973"/>
                  <a:pt x="1164782" y="37196"/>
                </a:cubicBezTo>
                <a:cubicBezTo>
                  <a:pt x="1157107" y="36420"/>
                  <a:pt x="1148733" y="50006"/>
                  <a:pt x="1151290" y="52142"/>
                </a:cubicBezTo>
                <a:cubicBezTo>
                  <a:pt x="1153617" y="54277"/>
                  <a:pt x="1150360" y="61458"/>
                  <a:pt x="1138963" y="63400"/>
                </a:cubicBezTo>
                <a:lnTo>
                  <a:pt x="1129195" y="66117"/>
                </a:lnTo>
                <a:cubicBezTo>
                  <a:pt x="1123378" y="67670"/>
                  <a:pt x="1119891" y="71358"/>
                  <a:pt x="1128030" y="75046"/>
                </a:cubicBezTo>
                <a:lnTo>
                  <a:pt x="1129659" y="75823"/>
                </a:lnTo>
                <a:cubicBezTo>
                  <a:pt x="1129427" y="78346"/>
                  <a:pt x="1134079" y="80286"/>
                  <a:pt x="1139661" y="80286"/>
                </a:cubicBezTo>
                <a:cubicBezTo>
                  <a:pt x="1145244" y="80286"/>
                  <a:pt x="1161991" y="78733"/>
                  <a:pt x="1158269" y="76793"/>
                </a:cubicBezTo>
                <a:cubicBezTo>
                  <a:pt x="1154548" y="74851"/>
                  <a:pt x="1148035" y="69416"/>
                  <a:pt x="1150826" y="68252"/>
                </a:cubicBezTo>
                <a:cubicBezTo>
                  <a:pt x="1153385" y="67087"/>
                  <a:pt x="1161060" y="67282"/>
                  <a:pt x="1162455" y="71164"/>
                </a:cubicBezTo>
                <a:cubicBezTo>
                  <a:pt x="1164084" y="75046"/>
                  <a:pt x="1177576" y="82811"/>
                  <a:pt x="1189436" y="79705"/>
                </a:cubicBezTo>
                <a:cubicBezTo>
                  <a:pt x="1201300" y="76599"/>
                  <a:pt x="1227119" y="66506"/>
                  <a:pt x="1224560" y="69222"/>
                </a:cubicBezTo>
                <a:cubicBezTo>
                  <a:pt x="1222235" y="71941"/>
                  <a:pt x="1224328" y="82421"/>
                  <a:pt x="1234096" y="84751"/>
                </a:cubicBezTo>
                <a:lnTo>
                  <a:pt x="1236423" y="74270"/>
                </a:lnTo>
                <a:cubicBezTo>
                  <a:pt x="1238052" y="67476"/>
                  <a:pt x="1250379" y="64953"/>
                  <a:pt x="1254100" y="58353"/>
                </a:cubicBezTo>
                <a:cubicBezTo>
                  <a:pt x="1254564" y="57770"/>
                  <a:pt x="1258054" y="57576"/>
                  <a:pt x="1259915" y="57770"/>
                </a:cubicBezTo>
                <a:lnTo>
                  <a:pt x="1269685" y="58742"/>
                </a:lnTo>
                <a:cubicBezTo>
                  <a:pt x="1280616" y="59906"/>
                  <a:pt x="1291548" y="66893"/>
                  <a:pt x="1294108" y="74270"/>
                </a:cubicBezTo>
                <a:lnTo>
                  <a:pt x="1310623" y="69029"/>
                </a:lnTo>
                <a:cubicBezTo>
                  <a:pt x="1321788" y="65534"/>
                  <a:pt x="1325973" y="70582"/>
                  <a:pt x="1323182" y="81062"/>
                </a:cubicBezTo>
                <a:lnTo>
                  <a:pt x="1322484" y="83587"/>
                </a:lnTo>
                <a:cubicBezTo>
                  <a:pt x="1322718" y="87856"/>
                  <a:pt x="1332952" y="87080"/>
                  <a:pt x="1345280" y="81838"/>
                </a:cubicBezTo>
                <a:lnTo>
                  <a:pt x="1357607" y="85333"/>
                </a:lnTo>
                <a:cubicBezTo>
                  <a:pt x="1359934" y="85916"/>
                  <a:pt x="1366679" y="83587"/>
                  <a:pt x="1366911" y="82421"/>
                </a:cubicBezTo>
                <a:cubicBezTo>
                  <a:pt x="1367377" y="73298"/>
                  <a:pt x="1380403" y="76016"/>
                  <a:pt x="1382728" y="77376"/>
                </a:cubicBezTo>
                <a:cubicBezTo>
                  <a:pt x="1394124" y="84363"/>
                  <a:pt x="1397614" y="77569"/>
                  <a:pt x="1398312" y="72911"/>
                </a:cubicBezTo>
                <a:lnTo>
                  <a:pt x="1399243" y="67087"/>
                </a:lnTo>
                <a:cubicBezTo>
                  <a:pt x="1405289" y="63400"/>
                  <a:pt x="1407616" y="63400"/>
                  <a:pt x="1403895" y="67282"/>
                </a:cubicBezTo>
                <a:cubicBezTo>
                  <a:pt x="1400405" y="71164"/>
                  <a:pt x="1414361" y="80481"/>
                  <a:pt x="1420642" y="78539"/>
                </a:cubicBezTo>
                <a:cubicBezTo>
                  <a:pt x="1426688" y="76404"/>
                  <a:pt x="1449018" y="82421"/>
                  <a:pt x="1455531" y="83587"/>
                </a:cubicBezTo>
                <a:cubicBezTo>
                  <a:pt x="1462044" y="84751"/>
                  <a:pt x="1481118" y="75627"/>
                  <a:pt x="1484373" y="69222"/>
                </a:cubicBezTo>
                <a:lnTo>
                  <a:pt x="1484608" y="63400"/>
                </a:lnTo>
                <a:cubicBezTo>
                  <a:pt x="1484840" y="60488"/>
                  <a:pt x="1478327" y="57383"/>
                  <a:pt x="1475069" y="54277"/>
                </a:cubicBezTo>
                <a:cubicBezTo>
                  <a:pt x="1472976" y="52335"/>
                  <a:pt x="1473675" y="52918"/>
                  <a:pt x="1482048" y="50395"/>
                </a:cubicBezTo>
                <a:lnTo>
                  <a:pt x="1488561" y="48453"/>
                </a:lnTo>
                <a:cubicBezTo>
                  <a:pt x="1494842" y="44377"/>
                  <a:pt x="1497167" y="40108"/>
                  <a:pt x="1493677" y="38749"/>
                </a:cubicBezTo>
                <a:cubicBezTo>
                  <a:pt x="1490190" y="37390"/>
                  <a:pt x="1490886" y="26133"/>
                  <a:pt x="1491584" y="27879"/>
                </a:cubicBezTo>
                <a:cubicBezTo>
                  <a:pt x="1492283" y="29432"/>
                  <a:pt x="1500888" y="30791"/>
                  <a:pt x="1508798" y="27490"/>
                </a:cubicBezTo>
                <a:lnTo>
                  <a:pt x="1516473" y="26327"/>
                </a:lnTo>
                <a:lnTo>
                  <a:pt x="1526940" y="24774"/>
                </a:lnTo>
                <a:lnTo>
                  <a:pt x="1522400" y="38221"/>
                </a:lnTo>
                <a:lnTo>
                  <a:pt x="1522520" y="38166"/>
                </a:lnTo>
                <a:cubicBezTo>
                  <a:pt x="1523682" y="36031"/>
                  <a:pt x="1531592" y="36420"/>
                  <a:pt x="1539965" y="38943"/>
                </a:cubicBezTo>
                <a:lnTo>
                  <a:pt x="1548803" y="38749"/>
                </a:lnTo>
                <a:lnTo>
                  <a:pt x="1551130" y="38749"/>
                </a:lnTo>
                <a:cubicBezTo>
                  <a:pt x="1553921" y="41078"/>
                  <a:pt x="1549501" y="44377"/>
                  <a:pt x="1541594" y="46320"/>
                </a:cubicBezTo>
                <a:lnTo>
                  <a:pt x="1536244" y="50202"/>
                </a:lnTo>
                <a:lnTo>
                  <a:pt x="1531125" y="53501"/>
                </a:lnTo>
                <a:lnTo>
                  <a:pt x="1509584" y="44320"/>
                </a:lnTo>
                <a:lnTo>
                  <a:pt x="1509030" y="44571"/>
                </a:lnTo>
                <a:cubicBezTo>
                  <a:pt x="1513914" y="50782"/>
                  <a:pt x="1512752" y="60682"/>
                  <a:pt x="1506007" y="66310"/>
                </a:cubicBezTo>
                <a:lnTo>
                  <a:pt x="1506937" y="66893"/>
                </a:lnTo>
                <a:lnTo>
                  <a:pt x="1520659" y="76210"/>
                </a:lnTo>
                <a:cubicBezTo>
                  <a:pt x="1509728" y="76599"/>
                  <a:pt x="1506239" y="78928"/>
                  <a:pt x="1512984" y="81451"/>
                </a:cubicBezTo>
                <a:cubicBezTo>
                  <a:pt x="1519728" y="83974"/>
                  <a:pt x="1543223" y="85140"/>
                  <a:pt x="1548571" y="77763"/>
                </a:cubicBezTo>
                <a:lnTo>
                  <a:pt x="1558341" y="82034"/>
                </a:lnTo>
                <a:cubicBezTo>
                  <a:pt x="1568808" y="86693"/>
                  <a:pt x="1576019" y="87662"/>
                  <a:pt x="1585091" y="81838"/>
                </a:cubicBezTo>
                <a:cubicBezTo>
                  <a:pt x="1586021" y="81258"/>
                  <a:pt x="1590905" y="82421"/>
                  <a:pt x="1592998" y="83587"/>
                </a:cubicBezTo>
                <a:lnTo>
                  <a:pt x="1606024" y="90379"/>
                </a:lnTo>
                <a:cubicBezTo>
                  <a:pt x="1609745" y="84168"/>
                  <a:pt x="1609745" y="77376"/>
                  <a:pt x="1606256" y="74851"/>
                </a:cubicBezTo>
                <a:cubicBezTo>
                  <a:pt x="1602768" y="72522"/>
                  <a:pt x="1592068" y="68059"/>
                  <a:pt x="1589975" y="70192"/>
                </a:cubicBezTo>
                <a:lnTo>
                  <a:pt x="1585555" y="71941"/>
                </a:lnTo>
                <a:lnTo>
                  <a:pt x="1582996" y="72911"/>
                </a:lnTo>
                <a:cubicBezTo>
                  <a:pt x="1578578" y="71941"/>
                  <a:pt x="1575552" y="68835"/>
                  <a:pt x="1576483" y="65730"/>
                </a:cubicBezTo>
                <a:lnTo>
                  <a:pt x="1576717" y="65730"/>
                </a:lnTo>
                <a:cubicBezTo>
                  <a:pt x="1588578" y="66700"/>
                  <a:pt x="1585787" y="57966"/>
                  <a:pt x="1591836" y="55054"/>
                </a:cubicBezTo>
                <a:lnTo>
                  <a:pt x="1592300" y="54860"/>
                </a:lnTo>
                <a:cubicBezTo>
                  <a:pt x="1591369" y="52724"/>
                  <a:pt x="1588578" y="51559"/>
                  <a:pt x="1586253" y="52531"/>
                </a:cubicBezTo>
                <a:cubicBezTo>
                  <a:pt x="1583926" y="53307"/>
                  <a:pt x="1575552" y="54471"/>
                  <a:pt x="1573460" y="53112"/>
                </a:cubicBezTo>
                <a:cubicBezTo>
                  <a:pt x="1571367" y="51754"/>
                  <a:pt x="1564156" y="49036"/>
                  <a:pt x="1562993" y="50395"/>
                </a:cubicBezTo>
                <a:cubicBezTo>
                  <a:pt x="1562063" y="51948"/>
                  <a:pt x="1556014" y="57576"/>
                  <a:pt x="1556014" y="53888"/>
                </a:cubicBezTo>
                <a:cubicBezTo>
                  <a:pt x="1556014" y="50202"/>
                  <a:pt x="1560434" y="40885"/>
                  <a:pt x="1565784" y="37779"/>
                </a:cubicBezTo>
                <a:cubicBezTo>
                  <a:pt x="1571135" y="34867"/>
                  <a:pt x="1589743" y="41855"/>
                  <a:pt x="1595091" y="40302"/>
                </a:cubicBezTo>
                <a:cubicBezTo>
                  <a:pt x="1600441" y="38749"/>
                  <a:pt x="1621376" y="43214"/>
                  <a:pt x="1629982" y="53694"/>
                </a:cubicBezTo>
                <a:lnTo>
                  <a:pt x="1645332" y="59323"/>
                </a:lnTo>
                <a:cubicBezTo>
                  <a:pt x="1652544" y="61848"/>
                  <a:pt x="1654172" y="65147"/>
                  <a:pt x="1643472" y="69416"/>
                </a:cubicBezTo>
                <a:lnTo>
                  <a:pt x="1633472" y="73494"/>
                </a:lnTo>
                <a:cubicBezTo>
                  <a:pt x="1624632" y="83004"/>
                  <a:pt x="1624400" y="90768"/>
                  <a:pt x="1632774" y="90768"/>
                </a:cubicBezTo>
                <a:lnTo>
                  <a:pt x="1636263" y="88633"/>
                </a:lnTo>
                <a:cubicBezTo>
                  <a:pt x="1643008" y="84751"/>
                  <a:pt x="1650915" y="85140"/>
                  <a:pt x="1656497" y="86497"/>
                </a:cubicBezTo>
                <a:cubicBezTo>
                  <a:pt x="1664871" y="88439"/>
                  <a:pt x="1670920" y="92708"/>
                  <a:pt x="1680224" y="86497"/>
                </a:cubicBezTo>
                <a:cubicBezTo>
                  <a:pt x="1683247" y="84363"/>
                  <a:pt x="1694412" y="89022"/>
                  <a:pt x="1700458" y="87662"/>
                </a:cubicBezTo>
                <a:lnTo>
                  <a:pt x="1707670" y="85916"/>
                </a:lnTo>
                <a:cubicBezTo>
                  <a:pt x="1714182" y="81258"/>
                  <a:pt x="1719301" y="79122"/>
                  <a:pt x="1719301" y="81062"/>
                </a:cubicBezTo>
                <a:cubicBezTo>
                  <a:pt x="1719301" y="83004"/>
                  <a:pt x="1733720" y="86693"/>
                  <a:pt x="1751398" y="84168"/>
                </a:cubicBezTo>
                <a:lnTo>
                  <a:pt x="1767914" y="85140"/>
                </a:lnTo>
                <a:cubicBezTo>
                  <a:pt x="1768380" y="85140"/>
                  <a:pt x="1769774" y="82811"/>
                  <a:pt x="1769542" y="81645"/>
                </a:cubicBezTo>
                <a:cubicBezTo>
                  <a:pt x="1769542" y="80481"/>
                  <a:pt x="1768380" y="78346"/>
                  <a:pt x="1767215" y="78346"/>
                </a:cubicBezTo>
                <a:lnTo>
                  <a:pt x="1762331" y="77569"/>
                </a:lnTo>
                <a:cubicBezTo>
                  <a:pt x="1753494" y="77180"/>
                  <a:pt x="1753726" y="73104"/>
                  <a:pt x="1763030" y="68640"/>
                </a:cubicBezTo>
                <a:lnTo>
                  <a:pt x="1766285" y="69612"/>
                </a:lnTo>
                <a:lnTo>
                  <a:pt x="1777916" y="73104"/>
                </a:lnTo>
                <a:cubicBezTo>
                  <a:pt x="1789313" y="70775"/>
                  <a:pt x="1800014" y="67863"/>
                  <a:pt x="1801640" y="66700"/>
                </a:cubicBezTo>
                <a:cubicBezTo>
                  <a:pt x="1803269" y="65534"/>
                  <a:pt x="1802570" y="61265"/>
                  <a:pt x="1793965" y="61071"/>
                </a:cubicBezTo>
                <a:lnTo>
                  <a:pt x="1787220" y="60295"/>
                </a:lnTo>
                <a:cubicBezTo>
                  <a:pt x="1785359" y="60099"/>
                  <a:pt x="1782800" y="57576"/>
                  <a:pt x="1782800" y="56023"/>
                </a:cubicBezTo>
                <a:cubicBezTo>
                  <a:pt x="1782800" y="54664"/>
                  <a:pt x="1786290" y="51948"/>
                  <a:pt x="1787452" y="52142"/>
                </a:cubicBezTo>
                <a:lnTo>
                  <a:pt x="1798849" y="53694"/>
                </a:lnTo>
                <a:cubicBezTo>
                  <a:pt x="1805130" y="48066"/>
                  <a:pt x="1809550" y="46320"/>
                  <a:pt x="1808851" y="49619"/>
                </a:cubicBezTo>
                <a:lnTo>
                  <a:pt x="1826136" y="58336"/>
                </a:lnTo>
                <a:lnTo>
                  <a:pt x="1836297" y="48647"/>
                </a:lnTo>
                <a:lnTo>
                  <a:pt x="1844438" y="47094"/>
                </a:lnTo>
                <a:cubicBezTo>
                  <a:pt x="1847926" y="46317"/>
                  <a:pt x="1852346" y="47287"/>
                  <a:pt x="1856299" y="47870"/>
                </a:cubicBezTo>
                <a:cubicBezTo>
                  <a:pt x="1857230" y="48064"/>
                  <a:pt x="1858160" y="50200"/>
                  <a:pt x="1858160" y="51363"/>
                </a:cubicBezTo>
                <a:lnTo>
                  <a:pt x="1858160" y="52529"/>
                </a:lnTo>
                <a:cubicBezTo>
                  <a:pt x="1856998" y="53888"/>
                  <a:pt x="1854905" y="54469"/>
                  <a:pt x="1853742" y="53692"/>
                </a:cubicBezTo>
                <a:cubicBezTo>
                  <a:pt x="1852578" y="53112"/>
                  <a:pt x="1847462" y="54664"/>
                  <a:pt x="1845833" y="58546"/>
                </a:cubicBezTo>
                <a:lnTo>
                  <a:pt x="1829989" y="60317"/>
                </a:lnTo>
                <a:lnTo>
                  <a:pt x="1822575" y="66117"/>
                </a:lnTo>
                <a:cubicBezTo>
                  <a:pt x="1814900" y="72134"/>
                  <a:pt x="1812109" y="81062"/>
                  <a:pt x="1807921" y="89022"/>
                </a:cubicBezTo>
                <a:lnTo>
                  <a:pt x="1807222" y="90379"/>
                </a:lnTo>
                <a:cubicBezTo>
                  <a:pt x="1809083" y="92515"/>
                  <a:pt x="1814666" y="93680"/>
                  <a:pt x="1819784" y="92708"/>
                </a:cubicBezTo>
                <a:lnTo>
                  <a:pt x="1819784" y="91738"/>
                </a:lnTo>
                <a:cubicBezTo>
                  <a:pt x="1820714" y="82421"/>
                  <a:pt x="1825366" y="89798"/>
                  <a:pt x="1829786" y="89798"/>
                </a:cubicBezTo>
                <a:lnTo>
                  <a:pt x="1836995" y="89992"/>
                </a:lnTo>
                <a:cubicBezTo>
                  <a:pt x="1845137" y="87856"/>
                  <a:pt x="1853742" y="85916"/>
                  <a:pt x="1856070" y="85916"/>
                </a:cubicBezTo>
                <a:cubicBezTo>
                  <a:pt x="1858394" y="85916"/>
                  <a:pt x="1870956" y="86303"/>
                  <a:pt x="1879098" y="86693"/>
                </a:cubicBezTo>
                <a:lnTo>
                  <a:pt x="1882819" y="88439"/>
                </a:lnTo>
                <a:lnTo>
                  <a:pt x="1889564" y="91738"/>
                </a:lnTo>
                <a:cubicBezTo>
                  <a:pt x="1894448" y="98143"/>
                  <a:pt x="1899566" y="100668"/>
                  <a:pt x="1900961" y="97562"/>
                </a:cubicBezTo>
                <a:cubicBezTo>
                  <a:pt x="1902358" y="94261"/>
                  <a:pt x="1915383" y="95037"/>
                  <a:pt x="1915615" y="95620"/>
                </a:cubicBezTo>
                <a:lnTo>
                  <a:pt x="1915925" y="95750"/>
                </a:lnTo>
                <a:lnTo>
                  <a:pt x="1913520" y="88633"/>
                </a:lnTo>
                <a:lnTo>
                  <a:pt x="1912590" y="86110"/>
                </a:lnTo>
                <a:lnTo>
                  <a:pt x="1911427" y="83004"/>
                </a:lnTo>
                <a:cubicBezTo>
                  <a:pt x="1909798" y="79705"/>
                  <a:pt x="1917474" y="74851"/>
                  <a:pt x="1920963" y="74074"/>
                </a:cubicBezTo>
                <a:cubicBezTo>
                  <a:pt x="1924453" y="73298"/>
                  <a:pt x="1928174" y="72717"/>
                  <a:pt x="1929337" y="72717"/>
                </a:cubicBezTo>
                <a:lnTo>
                  <a:pt x="1931302" y="72452"/>
                </a:lnTo>
                <a:lnTo>
                  <a:pt x="1922128" y="55830"/>
                </a:lnTo>
                <a:lnTo>
                  <a:pt x="1921430" y="47096"/>
                </a:lnTo>
                <a:lnTo>
                  <a:pt x="1921198" y="42825"/>
                </a:lnTo>
                <a:cubicBezTo>
                  <a:pt x="1926314" y="35254"/>
                  <a:pt x="1933293" y="37779"/>
                  <a:pt x="1936548" y="48260"/>
                </a:cubicBezTo>
                <a:lnTo>
                  <a:pt x="1941898" y="50006"/>
                </a:lnTo>
                <a:lnTo>
                  <a:pt x="1952133" y="52724"/>
                </a:lnTo>
                <a:cubicBezTo>
                  <a:pt x="1953762" y="58742"/>
                  <a:pt x="1957715" y="60295"/>
                  <a:pt x="1961437" y="56217"/>
                </a:cubicBezTo>
                <a:lnTo>
                  <a:pt x="1965857" y="53307"/>
                </a:lnTo>
                <a:lnTo>
                  <a:pt x="1967950" y="51948"/>
                </a:lnTo>
                <a:cubicBezTo>
                  <a:pt x="1972602" y="52142"/>
                  <a:pt x="1979581" y="55441"/>
                  <a:pt x="1983534" y="59129"/>
                </a:cubicBezTo>
                <a:lnTo>
                  <a:pt x="1989117" y="61458"/>
                </a:lnTo>
                <a:lnTo>
                  <a:pt x="1994467" y="63594"/>
                </a:lnTo>
                <a:cubicBezTo>
                  <a:pt x="1999815" y="67863"/>
                  <a:pt x="1997024" y="71358"/>
                  <a:pt x="1988186" y="71552"/>
                </a:cubicBezTo>
                <a:lnTo>
                  <a:pt x="1986790" y="73494"/>
                </a:lnTo>
                <a:cubicBezTo>
                  <a:pt x="1982138" y="80481"/>
                  <a:pt x="1967486" y="71941"/>
                  <a:pt x="1964460" y="81451"/>
                </a:cubicBezTo>
                <a:lnTo>
                  <a:pt x="1962834" y="86693"/>
                </a:lnTo>
                <a:cubicBezTo>
                  <a:pt x="1964460" y="91351"/>
                  <a:pt x="1967950" y="96590"/>
                  <a:pt x="1970277" y="98339"/>
                </a:cubicBezTo>
                <a:lnTo>
                  <a:pt x="1971671" y="97949"/>
                </a:lnTo>
                <a:cubicBezTo>
                  <a:pt x="1975393" y="97173"/>
                  <a:pt x="1978650" y="93874"/>
                  <a:pt x="1981674" y="94067"/>
                </a:cubicBezTo>
                <a:cubicBezTo>
                  <a:pt x="1989349" y="94650"/>
                  <a:pt x="1997258" y="98339"/>
                  <a:pt x="2004235" y="97562"/>
                </a:cubicBezTo>
                <a:cubicBezTo>
                  <a:pt x="2012377" y="96590"/>
                  <a:pt x="2019354" y="91351"/>
                  <a:pt x="2027495" y="89798"/>
                </a:cubicBezTo>
                <a:lnTo>
                  <a:pt x="2035170" y="88439"/>
                </a:lnTo>
                <a:cubicBezTo>
                  <a:pt x="2044010" y="89022"/>
                  <a:pt x="2050291" y="87662"/>
                  <a:pt x="2049361" y="85333"/>
                </a:cubicBezTo>
                <a:lnTo>
                  <a:pt x="2037910" y="72530"/>
                </a:lnTo>
                <a:lnTo>
                  <a:pt x="2029820" y="73687"/>
                </a:lnTo>
                <a:cubicBezTo>
                  <a:pt x="2023774" y="69610"/>
                  <a:pt x="2011212" y="55636"/>
                  <a:pt x="2019586" y="54858"/>
                </a:cubicBezTo>
                <a:lnTo>
                  <a:pt x="2024006" y="55830"/>
                </a:lnTo>
                <a:lnTo>
                  <a:pt x="2045869" y="60488"/>
                </a:lnTo>
                <a:cubicBezTo>
                  <a:pt x="2052616" y="52531"/>
                  <a:pt x="2061222" y="47677"/>
                  <a:pt x="2065175" y="49619"/>
                </a:cubicBezTo>
                <a:cubicBezTo>
                  <a:pt x="2069129" y="51559"/>
                  <a:pt x="2082621" y="52531"/>
                  <a:pt x="2086806" y="47677"/>
                </a:cubicBezTo>
                <a:lnTo>
                  <a:pt x="2082154" y="43601"/>
                </a:lnTo>
                <a:cubicBezTo>
                  <a:pt x="2078667" y="40689"/>
                  <a:pt x="2077969" y="38943"/>
                  <a:pt x="2084482" y="38943"/>
                </a:cubicBezTo>
                <a:cubicBezTo>
                  <a:pt x="2086806" y="38943"/>
                  <a:pt x="2089134" y="40885"/>
                  <a:pt x="2090994" y="42048"/>
                </a:cubicBezTo>
                <a:cubicBezTo>
                  <a:pt x="2091458" y="42438"/>
                  <a:pt x="2091226" y="43407"/>
                  <a:pt x="2090994" y="44184"/>
                </a:cubicBezTo>
                <a:cubicBezTo>
                  <a:pt x="2088902" y="54082"/>
                  <a:pt x="2099832" y="53112"/>
                  <a:pt x="2106579" y="51172"/>
                </a:cubicBezTo>
                <a:lnTo>
                  <a:pt x="2112626" y="49619"/>
                </a:lnTo>
                <a:cubicBezTo>
                  <a:pt x="2114486" y="51754"/>
                  <a:pt x="2120767" y="54277"/>
                  <a:pt x="2126118" y="55441"/>
                </a:cubicBezTo>
                <a:cubicBezTo>
                  <a:pt x="2131466" y="56606"/>
                  <a:pt x="2148679" y="57770"/>
                  <a:pt x="2152401" y="55636"/>
                </a:cubicBezTo>
                <a:cubicBezTo>
                  <a:pt x="2155890" y="53501"/>
                  <a:pt x="2164496" y="46124"/>
                  <a:pt x="2170310" y="42825"/>
                </a:cubicBezTo>
                <a:lnTo>
                  <a:pt x="2175661" y="43407"/>
                </a:lnTo>
                <a:lnTo>
                  <a:pt x="2192176" y="44960"/>
                </a:lnTo>
                <a:cubicBezTo>
                  <a:pt x="2195431" y="50978"/>
                  <a:pt x="2196130" y="56606"/>
                  <a:pt x="2193802" y="57383"/>
                </a:cubicBezTo>
                <a:cubicBezTo>
                  <a:pt x="2191246" y="58159"/>
                  <a:pt x="2181475" y="62624"/>
                  <a:pt x="2176823" y="65534"/>
                </a:cubicBezTo>
                <a:cubicBezTo>
                  <a:pt x="2172171" y="68446"/>
                  <a:pt x="2186127" y="76986"/>
                  <a:pt x="2188918" y="72522"/>
                </a:cubicBezTo>
                <a:cubicBezTo>
                  <a:pt x="2191710" y="68059"/>
                  <a:pt x="2208689" y="70582"/>
                  <a:pt x="2206132" y="72522"/>
                </a:cubicBezTo>
                <a:cubicBezTo>
                  <a:pt x="2203573" y="74464"/>
                  <a:pt x="2202874" y="82228"/>
                  <a:pt x="2194037" y="85140"/>
                </a:cubicBezTo>
                <a:lnTo>
                  <a:pt x="2185663" y="85721"/>
                </a:lnTo>
                <a:lnTo>
                  <a:pt x="2179614" y="86110"/>
                </a:lnTo>
                <a:cubicBezTo>
                  <a:pt x="2172403" y="83781"/>
                  <a:pt x="2167519" y="76404"/>
                  <a:pt x="2168450" y="69805"/>
                </a:cubicBezTo>
                <a:lnTo>
                  <a:pt x="2156354" y="77376"/>
                </a:lnTo>
                <a:lnTo>
                  <a:pt x="2154726" y="78346"/>
                </a:lnTo>
                <a:cubicBezTo>
                  <a:pt x="2150772" y="77956"/>
                  <a:pt x="2148679" y="76404"/>
                  <a:pt x="2149610" y="75240"/>
                </a:cubicBezTo>
                <a:cubicBezTo>
                  <a:pt x="2150772" y="74074"/>
                  <a:pt x="2152169" y="69805"/>
                  <a:pt x="2150772" y="68835"/>
                </a:cubicBezTo>
                <a:cubicBezTo>
                  <a:pt x="2149143" y="67670"/>
                  <a:pt x="2142630" y="66310"/>
                  <a:pt x="2139839" y="68059"/>
                </a:cubicBezTo>
                <a:cubicBezTo>
                  <a:pt x="2137048" y="69805"/>
                  <a:pt x="2127744" y="73298"/>
                  <a:pt x="2124721" y="72328"/>
                </a:cubicBezTo>
                <a:lnTo>
                  <a:pt x="2123326" y="71552"/>
                </a:lnTo>
                <a:cubicBezTo>
                  <a:pt x="2120999" y="70192"/>
                  <a:pt x="2119138" y="67670"/>
                  <a:pt x="2116579" y="67282"/>
                </a:cubicBezTo>
                <a:lnTo>
                  <a:pt x="2110997" y="66310"/>
                </a:lnTo>
                <a:cubicBezTo>
                  <a:pt x="2104484" y="65923"/>
                  <a:pt x="2099368" y="67282"/>
                  <a:pt x="2099832" y="69222"/>
                </a:cubicBezTo>
                <a:cubicBezTo>
                  <a:pt x="2100298" y="71164"/>
                  <a:pt x="2087971" y="78152"/>
                  <a:pt x="2082389" y="79316"/>
                </a:cubicBezTo>
                <a:cubicBezTo>
                  <a:pt x="2076806" y="80286"/>
                  <a:pt x="2066106" y="77376"/>
                  <a:pt x="2058894" y="72522"/>
                </a:cubicBezTo>
                <a:lnTo>
                  <a:pt x="2058865" y="72522"/>
                </a:lnTo>
                <a:lnTo>
                  <a:pt x="2073085" y="86303"/>
                </a:lnTo>
                <a:lnTo>
                  <a:pt x="2071456" y="87080"/>
                </a:lnTo>
                <a:cubicBezTo>
                  <a:pt x="2061456" y="92321"/>
                  <a:pt x="2070294" y="94844"/>
                  <a:pt x="2074714" y="97562"/>
                </a:cubicBezTo>
                <a:lnTo>
                  <a:pt x="2076108" y="98339"/>
                </a:lnTo>
                <a:cubicBezTo>
                  <a:pt x="2079830" y="97562"/>
                  <a:pt x="2082389" y="95814"/>
                  <a:pt x="2081690" y="94844"/>
                </a:cubicBezTo>
                <a:cubicBezTo>
                  <a:pt x="2080994" y="93680"/>
                  <a:pt x="2085412" y="91155"/>
                  <a:pt x="2094252" y="92904"/>
                </a:cubicBezTo>
                <a:cubicBezTo>
                  <a:pt x="2102858" y="94650"/>
                  <a:pt x="2127048" y="96203"/>
                  <a:pt x="2128445" y="94067"/>
                </a:cubicBezTo>
                <a:cubicBezTo>
                  <a:pt x="2130071" y="91932"/>
                  <a:pt x="2129141" y="85140"/>
                  <a:pt x="2122396" y="84751"/>
                </a:cubicBezTo>
                <a:lnTo>
                  <a:pt x="2117512" y="85333"/>
                </a:lnTo>
                <a:lnTo>
                  <a:pt x="2112860" y="85916"/>
                </a:lnTo>
                <a:cubicBezTo>
                  <a:pt x="2106579" y="87856"/>
                  <a:pt x="2107742" y="82034"/>
                  <a:pt x="2115651" y="72911"/>
                </a:cubicBezTo>
                <a:lnTo>
                  <a:pt x="2126118" y="78346"/>
                </a:lnTo>
                <a:lnTo>
                  <a:pt x="2136818" y="83781"/>
                </a:lnTo>
                <a:cubicBezTo>
                  <a:pt x="2142401" y="79898"/>
                  <a:pt x="2146122" y="79898"/>
                  <a:pt x="2144958" y="83781"/>
                </a:cubicBezTo>
                <a:cubicBezTo>
                  <a:pt x="2143795" y="87856"/>
                  <a:pt x="2159844" y="99502"/>
                  <a:pt x="2163102" y="97562"/>
                </a:cubicBezTo>
                <a:lnTo>
                  <a:pt x="2165893" y="95620"/>
                </a:lnTo>
                <a:lnTo>
                  <a:pt x="2166357" y="95233"/>
                </a:lnTo>
                <a:cubicBezTo>
                  <a:pt x="2166125" y="94261"/>
                  <a:pt x="2170078" y="95814"/>
                  <a:pt x="2175197" y="98532"/>
                </a:cubicBezTo>
                <a:cubicBezTo>
                  <a:pt x="2180313" y="101249"/>
                  <a:pt x="2196130" y="104161"/>
                  <a:pt x="2197060" y="101831"/>
                </a:cubicBezTo>
                <a:cubicBezTo>
                  <a:pt x="2197990" y="99309"/>
                  <a:pt x="2204738" y="91738"/>
                  <a:pt x="2210086" y="89603"/>
                </a:cubicBezTo>
                <a:cubicBezTo>
                  <a:pt x="2215436" y="87273"/>
                  <a:pt x="2230554" y="85527"/>
                  <a:pt x="2232650" y="90962"/>
                </a:cubicBezTo>
                <a:cubicBezTo>
                  <a:pt x="2234742" y="96590"/>
                  <a:pt x="2259165" y="98143"/>
                  <a:pt x="2260794" y="94261"/>
                </a:cubicBezTo>
                <a:cubicBezTo>
                  <a:pt x="2262422" y="90575"/>
                  <a:pt x="2271492" y="82034"/>
                  <a:pt x="2278005" y="83974"/>
                </a:cubicBezTo>
                <a:cubicBezTo>
                  <a:pt x="2284518" y="85916"/>
                  <a:pt x="2291961" y="95814"/>
                  <a:pt x="2305917" y="94650"/>
                </a:cubicBezTo>
                <a:lnTo>
                  <a:pt x="2301731" y="90768"/>
                </a:lnTo>
                <a:lnTo>
                  <a:pt x="2295218" y="84751"/>
                </a:lnTo>
                <a:cubicBezTo>
                  <a:pt x="2300334" y="82421"/>
                  <a:pt x="2307082" y="84944"/>
                  <a:pt x="2310105" y="90185"/>
                </a:cubicBezTo>
                <a:lnTo>
                  <a:pt x="2310337" y="94844"/>
                </a:lnTo>
                <a:cubicBezTo>
                  <a:pt x="2310569" y="100861"/>
                  <a:pt x="2315455" y="105907"/>
                  <a:pt x="2321270" y="105907"/>
                </a:cubicBezTo>
                <a:cubicBezTo>
                  <a:pt x="2330107" y="105907"/>
                  <a:pt x="2343367" y="111925"/>
                  <a:pt x="2348017" y="102221"/>
                </a:cubicBezTo>
                <a:cubicBezTo>
                  <a:pt x="2351274" y="95620"/>
                  <a:pt x="2359416" y="96979"/>
                  <a:pt x="2362207" y="98143"/>
                </a:cubicBezTo>
                <a:lnTo>
                  <a:pt x="2371045" y="102025"/>
                </a:lnTo>
                <a:cubicBezTo>
                  <a:pt x="2375465" y="97949"/>
                  <a:pt x="2387792" y="92904"/>
                  <a:pt x="2398261" y="90768"/>
                </a:cubicBezTo>
                <a:lnTo>
                  <a:pt x="2393609" y="81838"/>
                </a:lnTo>
                <a:cubicBezTo>
                  <a:pt x="2393609" y="81645"/>
                  <a:pt x="2395470" y="80868"/>
                  <a:pt x="2395702" y="80868"/>
                </a:cubicBezTo>
                <a:lnTo>
                  <a:pt x="2401052" y="84168"/>
                </a:lnTo>
                <a:cubicBezTo>
                  <a:pt x="2406400" y="82228"/>
                  <a:pt x="2408959" y="77376"/>
                  <a:pt x="2407098" y="73494"/>
                </a:cubicBezTo>
                <a:lnTo>
                  <a:pt x="2404774" y="69805"/>
                </a:lnTo>
                <a:lnTo>
                  <a:pt x="2404307" y="69222"/>
                </a:lnTo>
                <a:cubicBezTo>
                  <a:pt x="2403377" y="68640"/>
                  <a:pt x="2396166" y="68252"/>
                  <a:pt x="2388258" y="68059"/>
                </a:cubicBezTo>
                <a:cubicBezTo>
                  <a:pt x="2380349" y="67863"/>
                  <a:pt x="2362671" y="79122"/>
                  <a:pt x="2361277" y="76986"/>
                </a:cubicBezTo>
                <a:cubicBezTo>
                  <a:pt x="2359880" y="75046"/>
                  <a:pt x="2357555" y="66700"/>
                  <a:pt x="2361045" y="64953"/>
                </a:cubicBezTo>
                <a:cubicBezTo>
                  <a:pt x="2364532" y="63205"/>
                  <a:pt x="2373604" y="57383"/>
                  <a:pt x="2372210" y="56413"/>
                </a:cubicBezTo>
                <a:cubicBezTo>
                  <a:pt x="2370813" y="55441"/>
                  <a:pt x="2369882" y="52335"/>
                  <a:pt x="2371975" y="50589"/>
                </a:cubicBezTo>
                <a:lnTo>
                  <a:pt x="2373140" y="50782"/>
                </a:lnTo>
                <a:lnTo>
                  <a:pt x="2386862" y="53888"/>
                </a:lnTo>
                <a:cubicBezTo>
                  <a:pt x="2403609" y="55830"/>
                  <a:pt x="2414774" y="56023"/>
                  <a:pt x="2411518" y="54277"/>
                </a:cubicBezTo>
                <a:lnTo>
                  <a:pt x="2411518" y="52724"/>
                </a:lnTo>
                <a:lnTo>
                  <a:pt x="2411518" y="50589"/>
                </a:lnTo>
                <a:cubicBezTo>
                  <a:pt x="2414078" y="48260"/>
                  <a:pt x="2420356" y="45930"/>
                  <a:pt x="2425474" y="45543"/>
                </a:cubicBezTo>
                <a:cubicBezTo>
                  <a:pt x="2430590" y="44960"/>
                  <a:pt x="2441990" y="37583"/>
                  <a:pt x="2442222" y="39719"/>
                </a:cubicBezTo>
                <a:cubicBezTo>
                  <a:pt x="2442454" y="41855"/>
                  <a:pt x="2442222" y="50395"/>
                  <a:pt x="2441755" y="55441"/>
                </a:cubicBezTo>
                <a:lnTo>
                  <a:pt x="2452688" y="56023"/>
                </a:lnTo>
                <a:cubicBezTo>
                  <a:pt x="2456642" y="56217"/>
                  <a:pt x="2460132" y="60682"/>
                  <a:pt x="2463853" y="63205"/>
                </a:cubicBezTo>
                <a:cubicBezTo>
                  <a:pt x="2467110" y="65534"/>
                  <a:pt x="2466412" y="64953"/>
                  <a:pt x="2458502" y="68252"/>
                </a:cubicBezTo>
                <a:lnTo>
                  <a:pt x="2452688" y="70582"/>
                </a:lnTo>
                <a:cubicBezTo>
                  <a:pt x="2445712" y="75627"/>
                  <a:pt x="2439198" y="77180"/>
                  <a:pt x="2438034" y="74270"/>
                </a:cubicBezTo>
                <a:cubicBezTo>
                  <a:pt x="2436872" y="71164"/>
                  <a:pt x="2431521" y="63788"/>
                  <a:pt x="2428498" y="63981"/>
                </a:cubicBezTo>
                <a:cubicBezTo>
                  <a:pt x="2425474" y="64177"/>
                  <a:pt x="2416402" y="67863"/>
                  <a:pt x="2420822" y="71552"/>
                </a:cubicBezTo>
                <a:cubicBezTo>
                  <a:pt x="2425242" y="75240"/>
                  <a:pt x="2432918" y="84944"/>
                  <a:pt x="2426869" y="84751"/>
                </a:cubicBezTo>
                <a:lnTo>
                  <a:pt x="2423147" y="85333"/>
                </a:lnTo>
                <a:cubicBezTo>
                  <a:pt x="2420822" y="85721"/>
                  <a:pt x="2418730" y="87469"/>
                  <a:pt x="2417565" y="89022"/>
                </a:cubicBezTo>
                <a:cubicBezTo>
                  <a:pt x="2416869" y="89798"/>
                  <a:pt x="2417797" y="92127"/>
                  <a:pt x="2419194" y="92708"/>
                </a:cubicBezTo>
                <a:lnTo>
                  <a:pt x="2427336" y="96203"/>
                </a:lnTo>
                <a:cubicBezTo>
                  <a:pt x="2436640" y="99891"/>
                  <a:pt x="2447804" y="95814"/>
                  <a:pt x="2452224" y="87469"/>
                </a:cubicBezTo>
                <a:lnTo>
                  <a:pt x="2464784" y="97949"/>
                </a:lnTo>
                <a:lnTo>
                  <a:pt x="2465946" y="98919"/>
                </a:lnTo>
                <a:cubicBezTo>
                  <a:pt x="2470366" y="98339"/>
                  <a:pt x="2473856" y="99891"/>
                  <a:pt x="2473856" y="102025"/>
                </a:cubicBezTo>
                <a:cubicBezTo>
                  <a:pt x="2473856" y="104354"/>
                  <a:pt x="2481762" y="108236"/>
                  <a:pt x="2491533" y="105131"/>
                </a:cubicBezTo>
                <a:cubicBezTo>
                  <a:pt x="2500370" y="99115"/>
                  <a:pt x="2511304" y="103578"/>
                  <a:pt x="2521074" y="102221"/>
                </a:cubicBezTo>
                <a:lnTo>
                  <a:pt x="2529680" y="101055"/>
                </a:lnTo>
                <a:cubicBezTo>
                  <a:pt x="2538984" y="99502"/>
                  <a:pt x="2551311" y="97367"/>
                  <a:pt x="2557125" y="96397"/>
                </a:cubicBezTo>
                <a:lnTo>
                  <a:pt x="2562708" y="100085"/>
                </a:lnTo>
                <a:lnTo>
                  <a:pt x="2565965" y="102414"/>
                </a:lnTo>
                <a:cubicBezTo>
                  <a:pt x="2573872" y="101055"/>
                  <a:pt x="2578524" y="99309"/>
                  <a:pt x="2576664" y="98726"/>
                </a:cubicBezTo>
                <a:cubicBezTo>
                  <a:pt x="2574803" y="98143"/>
                  <a:pt x="2567826" y="94650"/>
                  <a:pt x="2573872" y="94457"/>
                </a:cubicBezTo>
                <a:cubicBezTo>
                  <a:pt x="2579921" y="94261"/>
                  <a:pt x="2592715" y="95233"/>
                  <a:pt x="2591086" y="97173"/>
                </a:cubicBezTo>
                <a:cubicBezTo>
                  <a:pt x="2589457" y="99115"/>
                  <a:pt x="2593645" y="101638"/>
                  <a:pt x="2604344" y="97756"/>
                </a:cubicBezTo>
                <a:lnTo>
                  <a:pt x="2612717" y="104354"/>
                </a:lnTo>
                <a:cubicBezTo>
                  <a:pt x="2613416" y="104937"/>
                  <a:pt x="2617601" y="104550"/>
                  <a:pt x="2618998" y="103773"/>
                </a:cubicBezTo>
                <a:cubicBezTo>
                  <a:pt x="2622253" y="102025"/>
                  <a:pt x="2624580" y="99115"/>
                  <a:pt x="2628070" y="97949"/>
                </a:cubicBezTo>
                <a:lnTo>
                  <a:pt x="2644817" y="92127"/>
                </a:lnTo>
                <a:cubicBezTo>
                  <a:pt x="2640861" y="84944"/>
                  <a:pt x="2643420" y="81062"/>
                  <a:pt x="2650397" y="83391"/>
                </a:cubicBezTo>
                <a:lnTo>
                  <a:pt x="2653887" y="85916"/>
                </a:lnTo>
                <a:cubicBezTo>
                  <a:pt x="2657843" y="88633"/>
                  <a:pt x="2659005" y="93680"/>
                  <a:pt x="2663425" y="95814"/>
                </a:cubicBezTo>
                <a:lnTo>
                  <a:pt x="2666912" y="97367"/>
                </a:lnTo>
                <a:cubicBezTo>
                  <a:pt x="2674124" y="96397"/>
                  <a:pt x="2680404" y="96203"/>
                  <a:pt x="2680868" y="96979"/>
                </a:cubicBezTo>
                <a:cubicBezTo>
                  <a:pt x="2681335" y="97756"/>
                  <a:pt x="2685755" y="100861"/>
                  <a:pt x="2689010" y="99891"/>
                </a:cubicBezTo>
                <a:cubicBezTo>
                  <a:pt x="2692033" y="98919"/>
                  <a:pt x="2698082" y="92515"/>
                  <a:pt x="2693894" y="88633"/>
                </a:cubicBezTo>
                <a:cubicBezTo>
                  <a:pt x="2689708" y="84751"/>
                  <a:pt x="2696685" y="71941"/>
                  <a:pt x="2692033" y="68835"/>
                </a:cubicBezTo>
                <a:cubicBezTo>
                  <a:pt x="2687381" y="65730"/>
                  <a:pt x="2679008" y="54471"/>
                  <a:pt x="2683660" y="50978"/>
                </a:cubicBezTo>
                <a:lnTo>
                  <a:pt x="2686451" y="51559"/>
                </a:lnTo>
                <a:lnTo>
                  <a:pt x="2692732" y="52724"/>
                </a:lnTo>
                <a:cubicBezTo>
                  <a:pt x="2698780" y="56023"/>
                  <a:pt x="2707386" y="56994"/>
                  <a:pt x="2711806" y="55054"/>
                </a:cubicBezTo>
                <a:cubicBezTo>
                  <a:pt x="2716224" y="53112"/>
                  <a:pt x="2731110" y="53112"/>
                  <a:pt x="2729249" y="55054"/>
                </a:cubicBezTo>
                <a:lnTo>
                  <a:pt x="2727855" y="55636"/>
                </a:lnTo>
                <a:cubicBezTo>
                  <a:pt x="2712736" y="62624"/>
                  <a:pt x="2712736" y="62624"/>
                  <a:pt x="2726692" y="70969"/>
                </a:cubicBezTo>
                <a:lnTo>
                  <a:pt x="2728551" y="72134"/>
                </a:lnTo>
                <a:cubicBezTo>
                  <a:pt x="2733205" y="72717"/>
                  <a:pt x="2737159" y="69999"/>
                  <a:pt x="2737159" y="65923"/>
                </a:cubicBezTo>
                <a:cubicBezTo>
                  <a:pt x="2737159" y="62041"/>
                  <a:pt x="2739950" y="54664"/>
                  <a:pt x="2743672" y="56994"/>
                </a:cubicBezTo>
                <a:cubicBezTo>
                  <a:pt x="2747161" y="59323"/>
                  <a:pt x="2759488" y="62624"/>
                  <a:pt x="2762048" y="58159"/>
                </a:cubicBezTo>
                <a:cubicBezTo>
                  <a:pt x="2764839" y="53694"/>
                  <a:pt x="2782980" y="58742"/>
                  <a:pt x="2787400" y="58159"/>
                </a:cubicBezTo>
                <a:lnTo>
                  <a:pt x="2788795" y="53694"/>
                </a:lnTo>
                <a:lnTo>
                  <a:pt x="2790192" y="49425"/>
                </a:lnTo>
                <a:cubicBezTo>
                  <a:pt x="2795774" y="51365"/>
                  <a:pt x="2801356" y="56413"/>
                  <a:pt x="2802751" y="60682"/>
                </a:cubicBezTo>
                <a:cubicBezTo>
                  <a:pt x="2803450" y="62818"/>
                  <a:pt x="2806125" y="67670"/>
                  <a:pt x="2808334" y="71261"/>
                </a:cubicBezTo>
                <a:lnTo>
                  <a:pt x="2810417" y="74347"/>
                </a:lnTo>
                <a:lnTo>
                  <a:pt x="2791586" y="76404"/>
                </a:lnTo>
                <a:cubicBezTo>
                  <a:pt x="2780189" y="69222"/>
                  <a:pt x="2770421" y="65340"/>
                  <a:pt x="2769955" y="67670"/>
                </a:cubicBezTo>
                <a:cubicBezTo>
                  <a:pt x="2769491" y="69999"/>
                  <a:pt x="2762512" y="74074"/>
                  <a:pt x="2755767" y="71164"/>
                </a:cubicBezTo>
                <a:lnTo>
                  <a:pt x="2747393" y="75823"/>
                </a:lnTo>
                <a:lnTo>
                  <a:pt x="2737391" y="81451"/>
                </a:lnTo>
                <a:cubicBezTo>
                  <a:pt x="2726458" y="77180"/>
                  <a:pt x="2715061" y="75046"/>
                  <a:pt x="2711806" y="76793"/>
                </a:cubicBezTo>
                <a:cubicBezTo>
                  <a:pt x="2708780" y="78733"/>
                  <a:pt x="2705059" y="84751"/>
                  <a:pt x="2709247" y="87080"/>
                </a:cubicBezTo>
                <a:lnTo>
                  <a:pt x="2712736" y="89798"/>
                </a:lnTo>
                <a:cubicBezTo>
                  <a:pt x="2716224" y="92321"/>
                  <a:pt x="2718783" y="95233"/>
                  <a:pt x="2722272" y="97756"/>
                </a:cubicBezTo>
                <a:lnTo>
                  <a:pt x="2723435" y="98532"/>
                </a:lnTo>
                <a:cubicBezTo>
                  <a:pt x="2726226" y="98143"/>
                  <a:pt x="2728785" y="96397"/>
                  <a:pt x="2729249" y="94650"/>
                </a:cubicBezTo>
                <a:lnTo>
                  <a:pt x="2728319" y="93680"/>
                </a:lnTo>
                <a:cubicBezTo>
                  <a:pt x="2724133" y="89215"/>
                  <a:pt x="2725296" y="83391"/>
                  <a:pt x="2732275" y="85916"/>
                </a:cubicBezTo>
                <a:cubicBezTo>
                  <a:pt x="2742509" y="89603"/>
                  <a:pt x="2745532" y="86497"/>
                  <a:pt x="2751347" y="83004"/>
                </a:cubicBezTo>
                <a:cubicBezTo>
                  <a:pt x="2753440" y="81645"/>
                  <a:pt x="2760187" y="81258"/>
                  <a:pt x="2761581" y="82421"/>
                </a:cubicBezTo>
                <a:lnTo>
                  <a:pt x="2769024" y="88439"/>
                </a:lnTo>
                <a:cubicBezTo>
                  <a:pt x="2779259" y="87662"/>
                  <a:pt x="2781818" y="87662"/>
                  <a:pt x="2774607" y="88439"/>
                </a:cubicBezTo>
                <a:cubicBezTo>
                  <a:pt x="2767396" y="89409"/>
                  <a:pt x="2761813" y="98143"/>
                  <a:pt x="2774839" y="101055"/>
                </a:cubicBezTo>
                <a:cubicBezTo>
                  <a:pt x="2788099" y="103773"/>
                  <a:pt x="2824616" y="108432"/>
                  <a:pt x="2826709" y="104937"/>
                </a:cubicBezTo>
                <a:lnTo>
                  <a:pt x="2829732" y="102414"/>
                </a:lnTo>
                <a:cubicBezTo>
                  <a:pt x="2833688" y="99115"/>
                  <a:pt x="2838572" y="96397"/>
                  <a:pt x="2842758" y="93291"/>
                </a:cubicBezTo>
                <a:lnTo>
                  <a:pt x="2843456" y="92708"/>
                </a:lnTo>
                <a:cubicBezTo>
                  <a:pt x="2843224" y="91545"/>
                  <a:pt x="2842062" y="89798"/>
                  <a:pt x="2840665" y="89022"/>
                </a:cubicBezTo>
                <a:cubicBezTo>
                  <a:pt x="2839271" y="88050"/>
                  <a:pt x="2833688" y="86886"/>
                  <a:pt x="2831361" y="88439"/>
                </a:cubicBezTo>
                <a:cubicBezTo>
                  <a:pt x="2829036" y="89992"/>
                  <a:pt x="2816707" y="83587"/>
                  <a:pt x="2819034" y="81258"/>
                </a:cubicBezTo>
                <a:cubicBezTo>
                  <a:pt x="2821359" y="78928"/>
                  <a:pt x="2832060" y="73104"/>
                  <a:pt x="2832292" y="68252"/>
                </a:cubicBezTo>
                <a:cubicBezTo>
                  <a:pt x="2832524" y="63400"/>
                  <a:pt x="2847178" y="58936"/>
                  <a:pt x="2844387" y="61458"/>
                </a:cubicBezTo>
                <a:cubicBezTo>
                  <a:pt x="2841596" y="64177"/>
                  <a:pt x="2840665" y="80481"/>
                  <a:pt x="2841364" y="81258"/>
                </a:cubicBezTo>
                <a:lnTo>
                  <a:pt x="2842294" y="81258"/>
                </a:lnTo>
                <a:lnTo>
                  <a:pt x="2846480" y="81451"/>
                </a:lnTo>
                <a:cubicBezTo>
                  <a:pt x="2851598" y="81451"/>
                  <a:pt x="2853923" y="84557"/>
                  <a:pt x="2851366" y="88633"/>
                </a:cubicBezTo>
                <a:lnTo>
                  <a:pt x="2851598" y="91932"/>
                </a:lnTo>
                <a:cubicBezTo>
                  <a:pt x="2851830" y="94261"/>
                  <a:pt x="2856948" y="94844"/>
                  <a:pt x="2853923" y="99891"/>
                </a:cubicBezTo>
                <a:cubicBezTo>
                  <a:pt x="2850668" y="105326"/>
                  <a:pt x="2862763" y="102801"/>
                  <a:pt x="2866252" y="102414"/>
                </a:cubicBezTo>
                <a:cubicBezTo>
                  <a:pt x="2870438" y="101831"/>
                  <a:pt x="2874160" y="98143"/>
                  <a:pt x="2877417" y="95427"/>
                </a:cubicBezTo>
                <a:lnTo>
                  <a:pt x="2879974" y="93485"/>
                </a:lnTo>
                <a:cubicBezTo>
                  <a:pt x="2881139" y="91545"/>
                  <a:pt x="2884626" y="91351"/>
                  <a:pt x="2887652" y="93097"/>
                </a:cubicBezTo>
                <a:cubicBezTo>
                  <a:pt x="2890675" y="94844"/>
                  <a:pt x="2903468" y="96590"/>
                  <a:pt x="2911608" y="94067"/>
                </a:cubicBezTo>
                <a:lnTo>
                  <a:pt x="2919517" y="99696"/>
                </a:lnTo>
                <a:cubicBezTo>
                  <a:pt x="2923007" y="102221"/>
                  <a:pt x="2930450" y="102608"/>
                  <a:pt x="2936264" y="102801"/>
                </a:cubicBezTo>
                <a:cubicBezTo>
                  <a:pt x="2943940" y="102997"/>
                  <a:pt x="2951383" y="97756"/>
                  <a:pt x="2959524" y="102801"/>
                </a:cubicBezTo>
                <a:cubicBezTo>
                  <a:pt x="2961151" y="103773"/>
                  <a:pt x="2965571" y="103190"/>
                  <a:pt x="2968362" y="102414"/>
                </a:cubicBezTo>
                <a:cubicBezTo>
                  <a:pt x="2982086" y="98339"/>
                  <a:pt x="2987900" y="97367"/>
                  <a:pt x="2994181" y="100085"/>
                </a:cubicBezTo>
                <a:cubicBezTo>
                  <a:pt x="2997903" y="101638"/>
                  <a:pt x="2998833" y="102025"/>
                  <a:pt x="3003485" y="100668"/>
                </a:cubicBezTo>
                <a:cubicBezTo>
                  <a:pt x="3016279" y="96590"/>
                  <a:pt x="3029768" y="89409"/>
                  <a:pt x="3044655" y="98532"/>
                </a:cubicBezTo>
                <a:lnTo>
                  <a:pt x="3046052" y="99502"/>
                </a:lnTo>
                <a:cubicBezTo>
                  <a:pt x="3052332" y="97173"/>
                  <a:pt x="3057915" y="96979"/>
                  <a:pt x="3058379" y="99309"/>
                </a:cubicBezTo>
                <a:cubicBezTo>
                  <a:pt x="3058845" y="101444"/>
                  <a:pt x="3068149" y="100861"/>
                  <a:pt x="3077451" y="90962"/>
                </a:cubicBezTo>
                <a:lnTo>
                  <a:pt x="3093966" y="89992"/>
                </a:lnTo>
                <a:cubicBezTo>
                  <a:pt x="3095131" y="89992"/>
                  <a:pt x="3096992" y="86110"/>
                  <a:pt x="3096293" y="84751"/>
                </a:cubicBezTo>
                <a:cubicBezTo>
                  <a:pt x="3095595" y="83391"/>
                  <a:pt x="3091873" y="82811"/>
                  <a:pt x="3089082" y="82228"/>
                </a:cubicBezTo>
                <a:cubicBezTo>
                  <a:pt x="3084662" y="81258"/>
                  <a:pt x="3083500" y="88826"/>
                  <a:pt x="3077219" y="84168"/>
                </a:cubicBezTo>
                <a:lnTo>
                  <a:pt x="3073497" y="81451"/>
                </a:lnTo>
                <a:cubicBezTo>
                  <a:pt x="3075126" y="78733"/>
                  <a:pt x="3074662" y="75240"/>
                  <a:pt x="3072335" y="73494"/>
                </a:cubicBezTo>
                <a:lnTo>
                  <a:pt x="3071172" y="73687"/>
                </a:lnTo>
                <a:cubicBezTo>
                  <a:pt x="3064892" y="75434"/>
                  <a:pt x="3059077" y="77763"/>
                  <a:pt x="3052796" y="79509"/>
                </a:cubicBezTo>
                <a:cubicBezTo>
                  <a:pt x="3048376" y="80675"/>
                  <a:pt x="3043260" y="82228"/>
                  <a:pt x="3038608" y="81838"/>
                </a:cubicBezTo>
                <a:lnTo>
                  <a:pt x="3019768" y="80481"/>
                </a:lnTo>
                <a:cubicBezTo>
                  <a:pt x="3014418" y="87273"/>
                  <a:pt x="3006975" y="84168"/>
                  <a:pt x="3003717" y="73494"/>
                </a:cubicBezTo>
                <a:lnTo>
                  <a:pt x="3016279" y="66117"/>
                </a:lnTo>
                <a:cubicBezTo>
                  <a:pt x="3022557" y="62235"/>
                  <a:pt x="3027444" y="57383"/>
                  <a:pt x="3036281" y="64177"/>
                </a:cubicBezTo>
                <a:cubicBezTo>
                  <a:pt x="3038608" y="65923"/>
                  <a:pt x="3055124" y="60876"/>
                  <a:pt x="3060240" y="57966"/>
                </a:cubicBezTo>
                <a:cubicBezTo>
                  <a:pt x="3061636" y="57189"/>
                  <a:pt x="3063729" y="56606"/>
                  <a:pt x="3065590" y="56606"/>
                </a:cubicBezTo>
                <a:cubicBezTo>
                  <a:pt x="3074894" y="55830"/>
                  <a:pt x="3068845" y="67476"/>
                  <a:pt x="3081871" y="65340"/>
                </a:cubicBezTo>
                <a:lnTo>
                  <a:pt x="3096992" y="63011"/>
                </a:lnTo>
                <a:cubicBezTo>
                  <a:pt x="3095595" y="71358"/>
                  <a:pt x="3097922" y="76599"/>
                  <a:pt x="3101876" y="75046"/>
                </a:cubicBezTo>
                <a:cubicBezTo>
                  <a:pt x="3105829" y="73298"/>
                  <a:pt x="3119321" y="70192"/>
                  <a:pt x="3120716" y="72522"/>
                </a:cubicBezTo>
                <a:lnTo>
                  <a:pt x="3121646" y="74270"/>
                </a:lnTo>
                <a:cubicBezTo>
                  <a:pt x="3124904" y="79705"/>
                  <a:pt x="3125834" y="87469"/>
                  <a:pt x="3131880" y="90185"/>
                </a:cubicBezTo>
                <a:cubicBezTo>
                  <a:pt x="3141883" y="94844"/>
                  <a:pt x="3154908" y="96786"/>
                  <a:pt x="3167004" y="99115"/>
                </a:cubicBezTo>
                <a:lnTo>
                  <a:pt x="3177238" y="101055"/>
                </a:lnTo>
                <a:cubicBezTo>
                  <a:pt x="3177702" y="95427"/>
                  <a:pt x="3182122" y="91545"/>
                  <a:pt x="3186542" y="92321"/>
                </a:cubicBezTo>
                <a:cubicBezTo>
                  <a:pt x="3191194" y="93291"/>
                  <a:pt x="3198637" y="88245"/>
                  <a:pt x="3201428" y="89215"/>
                </a:cubicBezTo>
                <a:cubicBezTo>
                  <a:pt x="3204220" y="89992"/>
                  <a:pt x="3213057" y="90185"/>
                  <a:pt x="3217246" y="94844"/>
                </a:cubicBezTo>
                <a:cubicBezTo>
                  <a:pt x="3221431" y="99502"/>
                  <a:pt x="3234923" y="110565"/>
                  <a:pt x="3237714" y="109013"/>
                </a:cubicBezTo>
                <a:cubicBezTo>
                  <a:pt x="3240506" y="107460"/>
                  <a:pt x="3250042" y="103967"/>
                  <a:pt x="3253064" y="104550"/>
                </a:cubicBezTo>
                <a:cubicBezTo>
                  <a:pt x="3256090" y="105131"/>
                  <a:pt x="3270046" y="101055"/>
                  <a:pt x="3276791" y="94457"/>
                </a:cubicBezTo>
                <a:lnTo>
                  <a:pt x="3267020" y="86303"/>
                </a:lnTo>
                <a:lnTo>
                  <a:pt x="3266090" y="85527"/>
                </a:lnTo>
                <a:cubicBezTo>
                  <a:pt x="3270976" y="81258"/>
                  <a:pt x="3277954" y="80286"/>
                  <a:pt x="3281907" y="83198"/>
                </a:cubicBezTo>
                <a:cubicBezTo>
                  <a:pt x="3285863" y="86110"/>
                  <a:pt x="3293072" y="94457"/>
                  <a:pt x="3290048" y="95620"/>
                </a:cubicBezTo>
                <a:cubicBezTo>
                  <a:pt x="3287026" y="96786"/>
                  <a:pt x="3283072" y="100279"/>
                  <a:pt x="3288654" y="99696"/>
                </a:cubicBezTo>
                <a:cubicBezTo>
                  <a:pt x="3294237" y="98919"/>
                  <a:pt x="3307958" y="96397"/>
                  <a:pt x="3307028" y="93874"/>
                </a:cubicBezTo>
                <a:cubicBezTo>
                  <a:pt x="3306098" y="91351"/>
                  <a:pt x="3314471" y="84557"/>
                  <a:pt x="3327731" y="84751"/>
                </a:cubicBezTo>
                <a:lnTo>
                  <a:pt x="3323543" y="96397"/>
                </a:lnTo>
                <a:cubicBezTo>
                  <a:pt x="3323311" y="96979"/>
                  <a:pt x="3328894" y="99696"/>
                  <a:pt x="3329592" y="99309"/>
                </a:cubicBezTo>
                <a:cubicBezTo>
                  <a:pt x="3342151" y="92904"/>
                  <a:pt x="3349826" y="101055"/>
                  <a:pt x="3359365" y="103773"/>
                </a:cubicBezTo>
                <a:lnTo>
                  <a:pt x="3367272" y="105907"/>
                </a:lnTo>
                <a:lnTo>
                  <a:pt x="3366737" y="94876"/>
                </a:lnTo>
                <a:lnTo>
                  <a:pt x="3368647" y="93491"/>
                </a:lnTo>
                <a:lnTo>
                  <a:pt x="3383089" y="95037"/>
                </a:lnTo>
                <a:cubicBezTo>
                  <a:pt x="3391929" y="96009"/>
                  <a:pt x="3392859" y="98143"/>
                  <a:pt x="3392625" y="102801"/>
                </a:cubicBezTo>
                <a:lnTo>
                  <a:pt x="3392625" y="104550"/>
                </a:lnTo>
                <a:cubicBezTo>
                  <a:pt x="3394718" y="108043"/>
                  <a:pt x="3397045" y="108432"/>
                  <a:pt x="3397975" y="105326"/>
                </a:cubicBezTo>
                <a:cubicBezTo>
                  <a:pt x="3398906" y="102221"/>
                  <a:pt x="3402395" y="95427"/>
                  <a:pt x="3403790" y="97367"/>
                </a:cubicBezTo>
                <a:cubicBezTo>
                  <a:pt x="3405186" y="99309"/>
                  <a:pt x="3411467" y="101638"/>
                  <a:pt x="3415885" y="100085"/>
                </a:cubicBezTo>
                <a:cubicBezTo>
                  <a:pt x="3420305" y="98532"/>
                  <a:pt x="3433098" y="97756"/>
                  <a:pt x="3434959" y="101638"/>
                </a:cubicBezTo>
                <a:cubicBezTo>
                  <a:pt x="3436820" y="105520"/>
                  <a:pt x="3451240" y="104937"/>
                  <a:pt x="3450310" y="101055"/>
                </a:cubicBezTo>
                <a:cubicBezTo>
                  <a:pt x="3449379" y="97173"/>
                  <a:pt x="3444727" y="87080"/>
                  <a:pt x="3447286" y="85527"/>
                </a:cubicBezTo>
                <a:cubicBezTo>
                  <a:pt x="3449846" y="83974"/>
                  <a:pt x="3451938" y="76986"/>
                  <a:pt x="3445426" y="74270"/>
                </a:cubicBezTo>
                <a:cubicBezTo>
                  <a:pt x="3438913" y="71358"/>
                  <a:pt x="3418676" y="66117"/>
                  <a:pt x="3418212" y="70582"/>
                </a:cubicBezTo>
                <a:cubicBezTo>
                  <a:pt x="3417978" y="75046"/>
                  <a:pt x="3413328" y="87469"/>
                  <a:pt x="3408442" y="89798"/>
                </a:cubicBezTo>
                <a:cubicBezTo>
                  <a:pt x="3403558" y="92321"/>
                  <a:pt x="3394952" y="83004"/>
                  <a:pt x="3397743" y="81645"/>
                </a:cubicBezTo>
                <a:cubicBezTo>
                  <a:pt x="3400302" y="80092"/>
                  <a:pt x="3399604" y="74657"/>
                  <a:pt x="3392161" y="76404"/>
                </a:cubicBezTo>
                <a:lnTo>
                  <a:pt x="3368647" y="93491"/>
                </a:lnTo>
                <a:lnTo>
                  <a:pt x="3366659" y="93277"/>
                </a:lnTo>
                <a:lnTo>
                  <a:pt x="3366603" y="92127"/>
                </a:lnTo>
                <a:cubicBezTo>
                  <a:pt x="3364888" y="89651"/>
                  <a:pt x="3361807" y="89507"/>
                  <a:pt x="3357736" y="92321"/>
                </a:cubicBezTo>
                <a:lnTo>
                  <a:pt x="3366659" y="93277"/>
                </a:lnTo>
                <a:lnTo>
                  <a:pt x="3366737" y="94876"/>
                </a:lnTo>
                <a:lnTo>
                  <a:pt x="3365179" y="96009"/>
                </a:lnTo>
                <a:lnTo>
                  <a:pt x="3361226" y="95233"/>
                </a:lnTo>
                <a:lnTo>
                  <a:pt x="3350525" y="93097"/>
                </a:lnTo>
                <a:cubicBezTo>
                  <a:pt x="3351687" y="87080"/>
                  <a:pt x="3353316" y="79898"/>
                  <a:pt x="3354478" y="77376"/>
                </a:cubicBezTo>
                <a:cubicBezTo>
                  <a:pt x="3355643" y="74851"/>
                  <a:pt x="3348432" y="67476"/>
                  <a:pt x="3355875" y="67282"/>
                </a:cubicBezTo>
                <a:cubicBezTo>
                  <a:pt x="3363318" y="67282"/>
                  <a:pt x="3384718" y="63400"/>
                  <a:pt x="3385182" y="61458"/>
                </a:cubicBezTo>
                <a:cubicBezTo>
                  <a:pt x="3385648" y="59518"/>
                  <a:pt x="3388903" y="53694"/>
                  <a:pt x="3390998" y="53694"/>
                </a:cubicBezTo>
                <a:lnTo>
                  <a:pt x="3391694" y="54277"/>
                </a:lnTo>
                <a:cubicBezTo>
                  <a:pt x="3400302" y="60876"/>
                  <a:pt x="3413328" y="57189"/>
                  <a:pt x="3423562" y="60682"/>
                </a:cubicBezTo>
                <a:lnTo>
                  <a:pt x="3424957" y="61071"/>
                </a:lnTo>
                <a:cubicBezTo>
                  <a:pt x="3429377" y="57189"/>
                  <a:pt x="3435658" y="56217"/>
                  <a:pt x="3439145" y="59129"/>
                </a:cubicBezTo>
                <a:cubicBezTo>
                  <a:pt x="3442634" y="62041"/>
                  <a:pt x="3454266" y="67670"/>
                  <a:pt x="3456358" y="64370"/>
                </a:cubicBezTo>
                <a:cubicBezTo>
                  <a:pt x="3458683" y="61071"/>
                  <a:pt x="3467987" y="52724"/>
                  <a:pt x="3471477" y="54471"/>
                </a:cubicBezTo>
                <a:cubicBezTo>
                  <a:pt x="3474966" y="56217"/>
                  <a:pt x="3486131" y="59518"/>
                  <a:pt x="3488224" y="58159"/>
                </a:cubicBezTo>
                <a:lnTo>
                  <a:pt x="3490783" y="56994"/>
                </a:lnTo>
                <a:cubicBezTo>
                  <a:pt x="3496366" y="54277"/>
                  <a:pt x="3501716" y="50202"/>
                  <a:pt x="3507994" y="49425"/>
                </a:cubicBezTo>
                <a:cubicBezTo>
                  <a:pt x="3513811" y="48649"/>
                  <a:pt x="3520556" y="51948"/>
                  <a:pt x="3527068" y="52531"/>
                </a:cubicBezTo>
                <a:lnTo>
                  <a:pt x="3543350" y="52724"/>
                </a:lnTo>
                <a:cubicBezTo>
                  <a:pt x="3556610" y="47290"/>
                  <a:pt x="3568937" y="46124"/>
                  <a:pt x="3571030" y="50202"/>
                </a:cubicBezTo>
                <a:lnTo>
                  <a:pt x="3574287" y="50782"/>
                </a:lnTo>
                <a:lnTo>
                  <a:pt x="3584055" y="52724"/>
                </a:lnTo>
                <a:cubicBezTo>
                  <a:pt x="3595220" y="54084"/>
                  <a:pt x="3605454" y="54277"/>
                  <a:pt x="3607083" y="53112"/>
                </a:cubicBezTo>
                <a:lnTo>
                  <a:pt x="3608712" y="52918"/>
                </a:lnTo>
                <a:cubicBezTo>
                  <a:pt x="3619178" y="51365"/>
                  <a:pt x="3630343" y="56800"/>
                  <a:pt x="3625923" y="60682"/>
                </a:cubicBezTo>
                <a:lnTo>
                  <a:pt x="3618480" y="67476"/>
                </a:lnTo>
                <a:cubicBezTo>
                  <a:pt x="3624529" y="75627"/>
                  <a:pt x="3628250" y="80092"/>
                  <a:pt x="3626390" y="77376"/>
                </a:cubicBezTo>
                <a:lnTo>
                  <a:pt x="3623598" y="77376"/>
                </a:lnTo>
                <a:cubicBezTo>
                  <a:pt x="3608014" y="77569"/>
                  <a:pt x="3617550" y="68835"/>
                  <a:pt x="3612898" y="65534"/>
                </a:cubicBezTo>
                <a:cubicBezTo>
                  <a:pt x="3611269" y="64370"/>
                  <a:pt x="3607547" y="64370"/>
                  <a:pt x="3604524" y="64177"/>
                </a:cubicBezTo>
                <a:cubicBezTo>
                  <a:pt x="3604058" y="64177"/>
                  <a:pt x="3602895" y="65923"/>
                  <a:pt x="3602663" y="67087"/>
                </a:cubicBezTo>
                <a:cubicBezTo>
                  <a:pt x="3601965" y="72911"/>
                  <a:pt x="3601034" y="73881"/>
                  <a:pt x="3597779" y="71941"/>
                </a:cubicBezTo>
                <a:lnTo>
                  <a:pt x="3593359" y="69416"/>
                </a:lnTo>
                <a:cubicBezTo>
                  <a:pt x="3589638" y="70775"/>
                  <a:pt x="3581962" y="76210"/>
                  <a:pt x="3576148" y="81451"/>
                </a:cubicBezTo>
                <a:lnTo>
                  <a:pt x="3571262" y="86497"/>
                </a:lnTo>
                <a:cubicBezTo>
                  <a:pt x="3566378" y="91545"/>
                  <a:pt x="3573122" y="93874"/>
                  <a:pt x="3577078" y="96590"/>
                </a:cubicBezTo>
                <a:cubicBezTo>
                  <a:pt x="3581962" y="100085"/>
                  <a:pt x="3586382" y="98143"/>
                  <a:pt x="3589870" y="95037"/>
                </a:cubicBezTo>
                <a:lnTo>
                  <a:pt x="3593127" y="92127"/>
                </a:lnTo>
                <a:cubicBezTo>
                  <a:pt x="3596617" y="88050"/>
                  <a:pt x="3599872" y="86693"/>
                  <a:pt x="3600802" y="89215"/>
                </a:cubicBezTo>
                <a:cubicBezTo>
                  <a:pt x="3601501" y="91738"/>
                  <a:pt x="3607782" y="96786"/>
                  <a:pt x="3612898" y="95233"/>
                </a:cubicBezTo>
                <a:cubicBezTo>
                  <a:pt x="3618248" y="93874"/>
                  <a:pt x="3634763" y="82615"/>
                  <a:pt x="3641508" y="83004"/>
                </a:cubicBezTo>
                <a:lnTo>
                  <a:pt x="3649650" y="85333"/>
                </a:lnTo>
                <a:lnTo>
                  <a:pt x="3659650" y="88050"/>
                </a:lnTo>
                <a:cubicBezTo>
                  <a:pt x="3654998" y="92904"/>
                  <a:pt x="3654067" y="97367"/>
                  <a:pt x="3657325" y="98339"/>
                </a:cubicBezTo>
                <a:lnTo>
                  <a:pt x="3660116" y="98143"/>
                </a:lnTo>
                <a:cubicBezTo>
                  <a:pt x="3664302" y="97756"/>
                  <a:pt x="3675466" y="100668"/>
                  <a:pt x="3666397" y="92515"/>
                </a:cubicBezTo>
                <a:lnTo>
                  <a:pt x="3664536" y="90962"/>
                </a:lnTo>
                <a:cubicBezTo>
                  <a:pt x="3670118" y="84557"/>
                  <a:pt x="3675466" y="81451"/>
                  <a:pt x="3676165" y="84168"/>
                </a:cubicBezTo>
                <a:cubicBezTo>
                  <a:pt x="3676863" y="86886"/>
                  <a:pt x="3682446" y="94457"/>
                  <a:pt x="3687330" y="94844"/>
                </a:cubicBezTo>
                <a:lnTo>
                  <a:pt x="3690587" y="93874"/>
                </a:lnTo>
                <a:cubicBezTo>
                  <a:pt x="3696866" y="91738"/>
                  <a:pt x="3702216" y="89409"/>
                  <a:pt x="3706868" y="95037"/>
                </a:cubicBezTo>
                <a:cubicBezTo>
                  <a:pt x="3707334" y="95620"/>
                  <a:pt x="3708497" y="96590"/>
                  <a:pt x="3708961" y="96397"/>
                </a:cubicBezTo>
                <a:cubicBezTo>
                  <a:pt x="3716172" y="95620"/>
                  <a:pt x="3725476" y="92515"/>
                  <a:pt x="3729896" y="94457"/>
                </a:cubicBezTo>
                <a:lnTo>
                  <a:pt x="3737571" y="97949"/>
                </a:lnTo>
                <a:cubicBezTo>
                  <a:pt x="3746412" y="96979"/>
                  <a:pt x="3750597" y="94650"/>
                  <a:pt x="3746875" y="93097"/>
                </a:cubicBezTo>
                <a:cubicBezTo>
                  <a:pt x="3743154" y="91545"/>
                  <a:pt x="3735942" y="86110"/>
                  <a:pt x="3739664" y="84944"/>
                </a:cubicBezTo>
                <a:lnTo>
                  <a:pt x="3741760" y="85527"/>
                </a:lnTo>
                <a:lnTo>
                  <a:pt x="3748968" y="87469"/>
                </a:lnTo>
                <a:cubicBezTo>
                  <a:pt x="3757110" y="90575"/>
                  <a:pt x="3763390" y="88633"/>
                  <a:pt x="3762692" y="83198"/>
                </a:cubicBezTo>
                <a:lnTo>
                  <a:pt x="3774787" y="85140"/>
                </a:lnTo>
                <a:lnTo>
                  <a:pt x="3794421" y="79399"/>
                </a:lnTo>
                <a:lnTo>
                  <a:pt x="3795722" y="81062"/>
                </a:lnTo>
                <a:lnTo>
                  <a:pt x="3795957" y="78951"/>
                </a:lnTo>
                <a:lnTo>
                  <a:pt x="3806653" y="75823"/>
                </a:lnTo>
                <a:lnTo>
                  <a:pt x="3808282" y="74270"/>
                </a:lnTo>
                <a:cubicBezTo>
                  <a:pt x="3807352" y="71164"/>
                  <a:pt x="3802468" y="69222"/>
                  <a:pt x="3796885" y="69805"/>
                </a:cubicBezTo>
                <a:lnTo>
                  <a:pt x="3796885" y="70582"/>
                </a:lnTo>
                <a:lnTo>
                  <a:pt x="3795957" y="78951"/>
                </a:lnTo>
                <a:lnTo>
                  <a:pt x="3794421" y="79399"/>
                </a:lnTo>
                <a:lnTo>
                  <a:pt x="3788280" y="71552"/>
                </a:lnTo>
                <a:lnTo>
                  <a:pt x="3789674" y="69029"/>
                </a:lnTo>
                <a:lnTo>
                  <a:pt x="3791534" y="65340"/>
                </a:lnTo>
                <a:cubicBezTo>
                  <a:pt x="3790836" y="58742"/>
                  <a:pt x="3794094" y="56413"/>
                  <a:pt x="3798746" y="60682"/>
                </a:cubicBezTo>
                <a:lnTo>
                  <a:pt x="3802468" y="61458"/>
                </a:lnTo>
                <a:cubicBezTo>
                  <a:pt x="3817122" y="64177"/>
                  <a:pt x="3817354" y="71745"/>
                  <a:pt x="3814794" y="78928"/>
                </a:cubicBezTo>
                <a:cubicBezTo>
                  <a:pt x="3813632" y="82421"/>
                  <a:pt x="3804328" y="84751"/>
                  <a:pt x="3817586" y="85916"/>
                </a:cubicBezTo>
                <a:lnTo>
                  <a:pt x="3822470" y="86303"/>
                </a:lnTo>
                <a:cubicBezTo>
                  <a:pt x="3827820" y="90768"/>
                  <a:pt x="3836426" y="93097"/>
                  <a:pt x="3841544" y="91545"/>
                </a:cubicBezTo>
                <a:cubicBezTo>
                  <a:pt x="3846660" y="89992"/>
                  <a:pt x="3858060" y="80092"/>
                  <a:pt x="3855732" y="76210"/>
                </a:cubicBezTo>
                <a:cubicBezTo>
                  <a:pt x="3853408" y="72328"/>
                  <a:pt x="3836892" y="75046"/>
                  <a:pt x="3836194" y="73104"/>
                </a:cubicBezTo>
                <a:cubicBezTo>
                  <a:pt x="3835496" y="71164"/>
                  <a:pt x="3838054" y="63594"/>
                  <a:pt x="3844336" y="63011"/>
                </a:cubicBezTo>
                <a:lnTo>
                  <a:pt x="3846660" y="64370"/>
                </a:lnTo>
                <a:cubicBezTo>
                  <a:pt x="3858524" y="70582"/>
                  <a:pt x="3866897" y="67863"/>
                  <a:pt x="3874108" y="60488"/>
                </a:cubicBezTo>
                <a:cubicBezTo>
                  <a:pt x="3878760" y="55830"/>
                  <a:pt x="3880621" y="48453"/>
                  <a:pt x="3893180" y="51172"/>
                </a:cubicBezTo>
                <a:cubicBezTo>
                  <a:pt x="3893646" y="51365"/>
                  <a:pt x="3894809" y="50589"/>
                  <a:pt x="3895740" y="50202"/>
                </a:cubicBezTo>
                <a:lnTo>
                  <a:pt x="3900858" y="47677"/>
                </a:lnTo>
                <a:cubicBezTo>
                  <a:pt x="3904580" y="49812"/>
                  <a:pt x="3908301" y="50395"/>
                  <a:pt x="3908997" y="48842"/>
                </a:cubicBezTo>
                <a:cubicBezTo>
                  <a:pt x="3909696" y="47483"/>
                  <a:pt x="3914348" y="46320"/>
                  <a:pt x="3917370" y="50202"/>
                </a:cubicBezTo>
                <a:lnTo>
                  <a:pt x="3921092" y="51172"/>
                </a:lnTo>
                <a:cubicBezTo>
                  <a:pt x="3928072" y="52918"/>
                  <a:pt x="3928536" y="48649"/>
                  <a:pt x="3929234" y="44960"/>
                </a:cubicBezTo>
                <a:cubicBezTo>
                  <a:pt x="3929466" y="43990"/>
                  <a:pt x="3934816" y="42631"/>
                  <a:pt x="3936909" y="43214"/>
                </a:cubicBezTo>
                <a:cubicBezTo>
                  <a:pt x="3944352" y="45154"/>
                  <a:pt x="3936909" y="46707"/>
                  <a:pt x="3936213" y="48649"/>
                </a:cubicBezTo>
                <a:lnTo>
                  <a:pt x="3934584" y="52531"/>
                </a:lnTo>
                <a:cubicBezTo>
                  <a:pt x="3933654" y="56606"/>
                  <a:pt x="3929002" y="57966"/>
                  <a:pt x="3924118" y="55636"/>
                </a:cubicBezTo>
                <a:cubicBezTo>
                  <a:pt x="3919232" y="53307"/>
                  <a:pt x="3912022" y="65340"/>
                  <a:pt x="3910162" y="62818"/>
                </a:cubicBezTo>
                <a:cubicBezTo>
                  <a:pt x="3908066" y="60295"/>
                  <a:pt x="3899229" y="57576"/>
                  <a:pt x="3892948" y="60488"/>
                </a:cubicBezTo>
                <a:cubicBezTo>
                  <a:pt x="3886668" y="63400"/>
                  <a:pt x="3873642" y="72134"/>
                  <a:pt x="3878992" y="72911"/>
                </a:cubicBezTo>
                <a:lnTo>
                  <a:pt x="3882482" y="73104"/>
                </a:lnTo>
                <a:lnTo>
                  <a:pt x="3901554" y="74464"/>
                </a:lnTo>
                <a:cubicBezTo>
                  <a:pt x="3899229" y="82228"/>
                  <a:pt x="3898298" y="89603"/>
                  <a:pt x="3899229" y="90575"/>
                </a:cubicBezTo>
                <a:cubicBezTo>
                  <a:pt x="3900160" y="91545"/>
                  <a:pt x="3905974" y="93680"/>
                  <a:pt x="3909464" y="92515"/>
                </a:cubicBezTo>
                <a:cubicBezTo>
                  <a:pt x="3913185" y="91545"/>
                  <a:pt x="3924582" y="92708"/>
                  <a:pt x="3926674" y="90768"/>
                </a:cubicBezTo>
                <a:cubicBezTo>
                  <a:pt x="3928770" y="88826"/>
                  <a:pt x="3932492" y="82421"/>
                  <a:pt x="3928770" y="82034"/>
                </a:cubicBezTo>
                <a:cubicBezTo>
                  <a:pt x="3925048" y="81645"/>
                  <a:pt x="3915510" y="78539"/>
                  <a:pt x="3921326" y="77376"/>
                </a:cubicBezTo>
                <a:lnTo>
                  <a:pt x="3924118" y="77376"/>
                </a:lnTo>
                <a:cubicBezTo>
                  <a:pt x="3933654" y="77376"/>
                  <a:pt x="3938538" y="76016"/>
                  <a:pt x="3932025" y="69029"/>
                </a:cubicBezTo>
                <a:lnTo>
                  <a:pt x="3930862" y="67863"/>
                </a:lnTo>
                <a:cubicBezTo>
                  <a:pt x="3931094" y="65923"/>
                  <a:pt x="3934816" y="64758"/>
                  <a:pt x="3938770" y="64953"/>
                </a:cubicBezTo>
                <a:lnTo>
                  <a:pt x="3939468" y="66117"/>
                </a:lnTo>
                <a:cubicBezTo>
                  <a:pt x="3945050" y="74657"/>
                  <a:pt x="3954122" y="83587"/>
                  <a:pt x="3936677" y="91155"/>
                </a:cubicBezTo>
                <a:lnTo>
                  <a:pt x="3934816" y="91932"/>
                </a:lnTo>
                <a:cubicBezTo>
                  <a:pt x="3934584" y="94650"/>
                  <a:pt x="3937840" y="97562"/>
                  <a:pt x="3942028" y="98339"/>
                </a:cubicBezTo>
                <a:lnTo>
                  <a:pt x="3945050" y="97756"/>
                </a:lnTo>
                <a:lnTo>
                  <a:pt x="3955984" y="95233"/>
                </a:lnTo>
                <a:cubicBezTo>
                  <a:pt x="3959238" y="87469"/>
                  <a:pt x="3969473" y="84363"/>
                  <a:pt x="3978545" y="88439"/>
                </a:cubicBezTo>
                <a:lnTo>
                  <a:pt x="3978313" y="96203"/>
                </a:lnTo>
                <a:cubicBezTo>
                  <a:pt x="3978313" y="96397"/>
                  <a:pt x="3982733" y="97367"/>
                  <a:pt x="3983896" y="96979"/>
                </a:cubicBezTo>
                <a:lnTo>
                  <a:pt x="4002272" y="88826"/>
                </a:lnTo>
                <a:cubicBezTo>
                  <a:pt x="4022972" y="92708"/>
                  <a:pt x="4039488" y="96786"/>
                  <a:pt x="4038557" y="97949"/>
                </a:cubicBezTo>
                <a:cubicBezTo>
                  <a:pt x="4037858" y="99115"/>
                  <a:pt x="4038322" y="101831"/>
                  <a:pt x="4041580" y="101831"/>
                </a:cubicBezTo>
                <a:cubicBezTo>
                  <a:pt x="4044836" y="101831"/>
                  <a:pt x="4052278" y="100279"/>
                  <a:pt x="4051582" y="98532"/>
                </a:cubicBezTo>
                <a:cubicBezTo>
                  <a:pt x="4050884" y="96786"/>
                  <a:pt x="4053676" y="90962"/>
                  <a:pt x="4059722" y="90768"/>
                </a:cubicBezTo>
                <a:cubicBezTo>
                  <a:pt x="4066002" y="90575"/>
                  <a:pt x="4082750" y="89603"/>
                  <a:pt x="4083216" y="89215"/>
                </a:cubicBezTo>
                <a:cubicBezTo>
                  <a:pt x="4083680" y="88826"/>
                  <a:pt x="4084146" y="87662"/>
                  <a:pt x="4082982" y="87273"/>
                </a:cubicBezTo>
                <a:lnTo>
                  <a:pt x="4082750" y="86693"/>
                </a:lnTo>
                <a:cubicBezTo>
                  <a:pt x="4080889" y="82034"/>
                  <a:pt x="4085077" y="77180"/>
                  <a:pt x="4090892" y="77763"/>
                </a:cubicBezTo>
                <a:cubicBezTo>
                  <a:pt x="4093682" y="77956"/>
                  <a:pt x="4096008" y="79705"/>
                  <a:pt x="4098566" y="80481"/>
                </a:cubicBezTo>
                <a:cubicBezTo>
                  <a:pt x="4106940" y="83391"/>
                  <a:pt x="4113453" y="81838"/>
                  <a:pt x="4120198" y="77376"/>
                </a:cubicBezTo>
                <a:lnTo>
                  <a:pt x="4129502" y="71164"/>
                </a:lnTo>
                <a:cubicBezTo>
                  <a:pt x="4122293" y="67670"/>
                  <a:pt x="4119734" y="63011"/>
                  <a:pt x="4123920" y="60876"/>
                </a:cubicBezTo>
                <a:cubicBezTo>
                  <a:pt x="4128108" y="58742"/>
                  <a:pt x="4139504" y="63788"/>
                  <a:pt x="4137180" y="65340"/>
                </a:cubicBezTo>
                <a:cubicBezTo>
                  <a:pt x="4134852" y="66893"/>
                  <a:pt x="4132760" y="70775"/>
                  <a:pt x="4133922" y="72717"/>
                </a:cubicBezTo>
                <a:cubicBezTo>
                  <a:pt x="4135084" y="74464"/>
                  <a:pt x="4141133" y="77763"/>
                  <a:pt x="4145318" y="77180"/>
                </a:cubicBezTo>
                <a:lnTo>
                  <a:pt x="4146249" y="76404"/>
                </a:lnTo>
                <a:cubicBezTo>
                  <a:pt x="4151600" y="71552"/>
                  <a:pt x="4156484" y="66506"/>
                  <a:pt x="4162298" y="61848"/>
                </a:cubicBezTo>
                <a:lnTo>
                  <a:pt x="4162996" y="61265"/>
                </a:lnTo>
                <a:cubicBezTo>
                  <a:pt x="4169277" y="63400"/>
                  <a:pt x="4173230" y="60682"/>
                  <a:pt x="4171836" y="55441"/>
                </a:cubicBezTo>
                <a:cubicBezTo>
                  <a:pt x="4170440" y="50202"/>
                  <a:pt x="4169045" y="35254"/>
                  <a:pt x="4172300" y="35254"/>
                </a:cubicBezTo>
                <a:cubicBezTo>
                  <a:pt x="4175558" y="35061"/>
                  <a:pt x="4186024" y="37390"/>
                  <a:pt x="4184164" y="40495"/>
                </a:cubicBezTo>
                <a:cubicBezTo>
                  <a:pt x="4182070" y="43601"/>
                  <a:pt x="4183233" y="52335"/>
                  <a:pt x="4185792" y="54471"/>
                </a:cubicBezTo>
                <a:cubicBezTo>
                  <a:pt x="4188352" y="56606"/>
                  <a:pt x="4189978" y="64370"/>
                  <a:pt x="4188816" y="66506"/>
                </a:cubicBezTo>
                <a:cubicBezTo>
                  <a:pt x="4187653" y="68640"/>
                  <a:pt x="4186256" y="77180"/>
                  <a:pt x="4191142" y="76986"/>
                </a:cubicBezTo>
                <a:cubicBezTo>
                  <a:pt x="4196258" y="76599"/>
                  <a:pt x="4210214" y="77763"/>
                  <a:pt x="4210681" y="80286"/>
                </a:cubicBezTo>
                <a:cubicBezTo>
                  <a:pt x="4211145" y="82811"/>
                  <a:pt x="4217426" y="89022"/>
                  <a:pt x="4222542" y="85721"/>
                </a:cubicBezTo>
                <a:lnTo>
                  <a:pt x="4223240" y="82811"/>
                </a:lnTo>
                <a:cubicBezTo>
                  <a:pt x="4224402" y="77956"/>
                  <a:pt x="4227892" y="76404"/>
                  <a:pt x="4233242" y="78152"/>
                </a:cubicBezTo>
                <a:lnTo>
                  <a:pt x="4235802" y="78928"/>
                </a:lnTo>
                <a:cubicBezTo>
                  <a:pt x="4236964" y="82615"/>
                  <a:pt x="4240686" y="84751"/>
                  <a:pt x="4243710" y="83587"/>
                </a:cubicBezTo>
                <a:cubicBezTo>
                  <a:pt x="4246732" y="82615"/>
                  <a:pt x="4253480" y="78928"/>
                  <a:pt x="4251152" y="78152"/>
                </a:cubicBezTo>
                <a:cubicBezTo>
                  <a:pt x="4248828" y="77376"/>
                  <a:pt x="4250920" y="74270"/>
                  <a:pt x="4261386" y="73104"/>
                </a:cubicBezTo>
                <a:lnTo>
                  <a:pt x="4248828" y="65534"/>
                </a:lnTo>
                <a:cubicBezTo>
                  <a:pt x="4248129" y="65147"/>
                  <a:pt x="4250454" y="61265"/>
                  <a:pt x="4252314" y="60682"/>
                </a:cubicBezTo>
                <a:cubicBezTo>
                  <a:pt x="4254410" y="60099"/>
                  <a:pt x="4258828" y="60876"/>
                  <a:pt x="4260456" y="62235"/>
                </a:cubicBezTo>
                <a:cubicBezTo>
                  <a:pt x="4263480" y="64758"/>
                  <a:pt x="4265108" y="68059"/>
                  <a:pt x="4267436" y="70969"/>
                </a:cubicBezTo>
                <a:cubicBezTo>
                  <a:pt x="4270226" y="74464"/>
                  <a:pt x="4272320" y="79316"/>
                  <a:pt x="4276505" y="80868"/>
                </a:cubicBezTo>
                <a:cubicBezTo>
                  <a:pt x="4280693" y="82228"/>
                  <a:pt x="4287439" y="80092"/>
                  <a:pt x="4293252" y="79705"/>
                </a:cubicBezTo>
                <a:cubicBezTo>
                  <a:pt x="4295348" y="79509"/>
                  <a:pt x="4299069" y="79705"/>
                  <a:pt x="4299765" y="80481"/>
                </a:cubicBezTo>
                <a:cubicBezTo>
                  <a:pt x="4305117" y="87662"/>
                  <a:pt x="4311628" y="84363"/>
                  <a:pt x="4319073" y="82228"/>
                </a:cubicBezTo>
                <a:cubicBezTo>
                  <a:pt x="4328608" y="79509"/>
                  <a:pt x="4324886" y="76404"/>
                  <a:pt x="4320700" y="72911"/>
                </a:cubicBezTo>
                <a:lnTo>
                  <a:pt x="4320003" y="72328"/>
                </a:lnTo>
                <a:cubicBezTo>
                  <a:pt x="4319073" y="71745"/>
                  <a:pt x="4319538" y="67476"/>
                  <a:pt x="4321164" y="62624"/>
                </a:cubicBezTo>
                <a:cubicBezTo>
                  <a:pt x="4322561" y="57770"/>
                  <a:pt x="4337912" y="48649"/>
                  <a:pt x="4342100" y="49619"/>
                </a:cubicBezTo>
                <a:cubicBezTo>
                  <a:pt x="4346054" y="50589"/>
                  <a:pt x="4340937" y="57966"/>
                  <a:pt x="4342564" y="59323"/>
                </a:cubicBezTo>
                <a:cubicBezTo>
                  <a:pt x="4344193" y="60488"/>
                  <a:pt x="4351868" y="63205"/>
                  <a:pt x="4355358" y="62428"/>
                </a:cubicBezTo>
                <a:cubicBezTo>
                  <a:pt x="4359078" y="61848"/>
                  <a:pt x="4367919" y="64564"/>
                  <a:pt x="4366754" y="69612"/>
                </a:cubicBezTo>
                <a:lnTo>
                  <a:pt x="4369081" y="70775"/>
                </a:lnTo>
                <a:cubicBezTo>
                  <a:pt x="4375827" y="74074"/>
                  <a:pt x="4384201" y="75823"/>
                  <a:pt x="4392341" y="77569"/>
                </a:cubicBezTo>
                <a:lnTo>
                  <a:pt x="4394435" y="77956"/>
                </a:lnTo>
                <a:cubicBezTo>
                  <a:pt x="4397692" y="76599"/>
                  <a:pt x="4398854" y="72717"/>
                  <a:pt x="4396993" y="69416"/>
                </a:cubicBezTo>
                <a:lnTo>
                  <a:pt x="4395365" y="69416"/>
                </a:lnTo>
                <a:lnTo>
                  <a:pt x="4384898" y="69222"/>
                </a:lnTo>
                <a:cubicBezTo>
                  <a:pt x="4386527" y="64370"/>
                  <a:pt x="4390944" y="60488"/>
                  <a:pt x="4394898" y="60488"/>
                </a:cubicBezTo>
                <a:cubicBezTo>
                  <a:pt x="4398854" y="60488"/>
                  <a:pt x="4411413" y="58546"/>
                  <a:pt x="4412113" y="56217"/>
                </a:cubicBezTo>
                <a:cubicBezTo>
                  <a:pt x="4412810" y="53888"/>
                  <a:pt x="4415135" y="47677"/>
                  <a:pt x="4415601" y="47677"/>
                </a:cubicBezTo>
                <a:cubicBezTo>
                  <a:pt x="4416065" y="47677"/>
                  <a:pt x="4417926" y="49425"/>
                  <a:pt x="4418392" y="51559"/>
                </a:cubicBezTo>
                <a:cubicBezTo>
                  <a:pt x="4418856" y="53694"/>
                  <a:pt x="4425369" y="59518"/>
                  <a:pt x="4431186" y="57189"/>
                </a:cubicBezTo>
                <a:lnTo>
                  <a:pt x="4435838" y="55441"/>
                </a:lnTo>
                <a:lnTo>
                  <a:pt x="4439792" y="54084"/>
                </a:lnTo>
                <a:cubicBezTo>
                  <a:pt x="4445838" y="54084"/>
                  <a:pt x="4447699" y="56023"/>
                  <a:pt x="4443977" y="58546"/>
                </a:cubicBezTo>
                <a:cubicBezTo>
                  <a:pt x="4440256" y="61071"/>
                  <a:pt x="4432348" y="71358"/>
                  <a:pt x="4436303" y="74657"/>
                </a:cubicBezTo>
                <a:lnTo>
                  <a:pt x="4440256" y="76599"/>
                </a:lnTo>
                <a:lnTo>
                  <a:pt x="4442116" y="77569"/>
                </a:lnTo>
                <a:cubicBezTo>
                  <a:pt x="4445607" y="77180"/>
                  <a:pt x="4447933" y="75434"/>
                  <a:pt x="4447003" y="73687"/>
                </a:cubicBezTo>
                <a:lnTo>
                  <a:pt x="4446072" y="72328"/>
                </a:lnTo>
                <a:cubicBezTo>
                  <a:pt x="4443513" y="68835"/>
                  <a:pt x="4442583" y="65923"/>
                  <a:pt x="4450259" y="64758"/>
                </a:cubicBezTo>
                <a:lnTo>
                  <a:pt x="4460724" y="63205"/>
                </a:lnTo>
                <a:cubicBezTo>
                  <a:pt x="4473286" y="60876"/>
                  <a:pt x="4478868" y="56023"/>
                  <a:pt x="4472820" y="52531"/>
                </a:cubicBezTo>
                <a:cubicBezTo>
                  <a:pt x="4466773" y="49036"/>
                  <a:pt x="4453980" y="37003"/>
                  <a:pt x="4458632" y="34673"/>
                </a:cubicBezTo>
                <a:cubicBezTo>
                  <a:pt x="4463284" y="32344"/>
                  <a:pt x="4479332" y="26520"/>
                  <a:pt x="4480729" y="28849"/>
                </a:cubicBezTo>
                <a:cubicBezTo>
                  <a:pt x="4482124" y="31179"/>
                  <a:pt x="4484684" y="38166"/>
                  <a:pt x="4483288" y="38749"/>
                </a:cubicBezTo>
                <a:cubicBezTo>
                  <a:pt x="4481660" y="39332"/>
                  <a:pt x="4479101" y="46124"/>
                  <a:pt x="4485149" y="50589"/>
                </a:cubicBezTo>
                <a:lnTo>
                  <a:pt x="4487940" y="55247"/>
                </a:lnTo>
                <a:lnTo>
                  <a:pt x="4490266" y="59323"/>
                </a:lnTo>
                <a:cubicBezTo>
                  <a:pt x="4489801" y="65340"/>
                  <a:pt x="4492824" y="63788"/>
                  <a:pt x="4496779" y="56023"/>
                </a:cubicBezTo>
                <a:lnTo>
                  <a:pt x="4503059" y="53694"/>
                </a:lnTo>
                <a:lnTo>
                  <a:pt x="4508175" y="51754"/>
                </a:lnTo>
                <a:cubicBezTo>
                  <a:pt x="4518409" y="55054"/>
                  <a:pt x="4523760" y="59129"/>
                  <a:pt x="4520039" y="60682"/>
                </a:cubicBezTo>
                <a:cubicBezTo>
                  <a:pt x="4516317" y="62428"/>
                  <a:pt x="4515387" y="65923"/>
                  <a:pt x="4526319" y="64953"/>
                </a:cubicBezTo>
                <a:lnTo>
                  <a:pt x="4535623" y="64370"/>
                </a:lnTo>
                <a:lnTo>
                  <a:pt x="4540043" y="63981"/>
                </a:lnTo>
                <a:cubicBezTo>
                  <a:pt x="4544460" y="62428"/>
                  <a:pt x="4557486" y="59906"/>
                  <a:pt x="4568651" y="58353"/>
                </a:cubicBezTo>
                <a:lnTo>
                  <a:pt x="4576793" y="53694"/>
                </a:lnTo>
                <a:lnTo>
                  <a:pt x="4577491" y="53307"/>
                </a:lnTo>
                <a:cubicBezTo>
                  <a:pt x="4578654" y="52531"/>
                  <a:pt x="4583773" y="54277"/>
                  <a:pt x="4588656" y="56994"/>
                </a:cubicBezTo>
                <a:cubicBezTo>
                  <a:pt x="4593772" y="59906"/>
                  <a:pt x="4610519" y="57576"/>
                  <a:pt x="4608427" y="54860"/>
                </a:cubicBezTo>
                <a:lnTo>
                  <a:pt x="4607728" y="52142"/>
                </a:lnTo>
                <a:lnTo>
                  <a:pt x="4606798" y="48649"/>
                </a:lnTo>
                <a:cubicBezTo>
                  <a:pt x="4607033" y="44377"/>
                  <a:pt x="4602146" y="39332"/>
                  <a:pt x="4595632" y="37583"/>
                </a:cubicBezTo>
                <a:cubicBezTo>
                  <a:pt x="4589120" y="35837"/>
                  <a:pt x="4584934" y="23027"/>
                  <a:pt x="4588189" y="23027"/>
                </a:cubicBezTo>
                <a:close/>
                <a:moveTo>
                  <a:pt x="4732634" y="1092"/>
                </a:moveTo>
                <a:cubicBezTo>
                  <a:pt x="4735192" y="510"/>
                  <a:pt x="4739613" y="2839"/>
                  <a:pt x="4742868" y="4198"/>
                </a:cubicBezTo>
                <a:cubicBezTo>
                  <a:pt x="4748683" y="6527"/>
                  <a:pt x="4748917" y="11186"/>
                  <a:pt x="4743798" y="12156"/>
                </a:cubicBezTo>
                <a:lnTo>
                  <a:pt x="4725190" y="16038"/>
                </a:lnTo>
                <a:cubicBezTo>
                  <a:pt x="4734030" y="24772"/>
                  <a:pt x="4729378" y="29430"/>
                  <a:pt x="4714724" y="26131"/>
                </a:cubicBezTo>
                <a:lnTo>
                  <a:pt x="4703559" y="23802"/>
                </a:lnTo>
                <a:cubicBezTo>
                  <a:pt x="4700070" y="23025"/>
                  <a:pt x="4693789" y="21473"/>
                  <a:pt x="4693324" y="21862"/>
                </a:cubicBezTo>
                <a:lnTo>
                  <a:pt x="4684020" y="33701"/>
                </a:lnTo>
                <a:cubicBezTo>
                  <a:pt x="4670763" y="28267"/>
                  <a:pt x="4660992" y="19143"/>
                  <a:pt x="4661923" y="13321"/>
                </a:cubicBezTo>
                <a:lnTo>
                  <a:pt x="4672856" y="19920"/>
                </a:lnTo>
                <a:cubicBezTo>
                  <a:pt x="4674716" y="21085"/>
                  <a:pt x="4679137" y="21666"/>
                  <a:pt x="4680998" y="20890"/>
                </a:cubicBezTo>
                <a:cubicBezTo>
                  <a:pt x="4695187" y="15068"/>
                  <a:pt x="4709143" y="9244"/>
                  <a:pt x="4725888" y="7304"/>
                </a:cubicBezTo>
                <a:cubicBezTo>
                  <a:pt x="4728448" y="6914"/>
                  <a:pt x="4729610" y="1869"/>
                  <a:pt x="4732634" y="1092"/>
                </a:cubicBezTo>
                <a:close/>
                <a:moveTo>
                  <a:pt x="4835212" y="122"/>
                </a:moveTo>
                <a:cubicBezTo>
                  <a:pt x="4837304" y="122"/>
                  <a:pt x="4841258" y="2258"/>
                  <a:pt x="4841026" y="3228"/>
                </a:cubicBezTo>
                <a:cubicBezTo>
                  <a:pt x="4840563" y="6721"/>
                  <a:pt x="4844748" y="11186"/>
                  <a:pt x="4834747" y="12932"/>
                </a:cubicBezTo>
                <a:cubicBezTo>
                  <a:pt x="4823816" y="14681"/>
                  <a:pt x="4831024" y="15651"/>
                  <a:pt x="4835911" y="17203"/>
                </a:cubicBezTo>
                <a:cubicBezTo>
                  <a:pt x="4838467" y="17980"/>
                  <a:pt x="4841956" y="21668"/>
                  <a:pt x="4841026" y="22832"/>
                </a:cubicBezTo>
                <a:cubicBezTo>
                  <a:pt x="4837772" y="27490"/>
                  <a:pt x="4835676" y="22638"/>
                  <a:pt x="4832884" y="21862"/>
                </a:cubicBezTo>
                <a:cubicBezTo>
                  <a:pt x="4829399" y="20696"/>
                  <a:pt x="4823116" y="19920"/>
                  <a:pt x="4822884" y="18756"/>
                </a:cubicBezTo>
                <a:cubicBezTo>
                  <a:pt x="4821720" y="8663"/>
                  <a:pt x="4812184" y="12351"/>
                  <a:pt x="4805208" y="13904"/>
                </a:cubicBezTo>
                <a:cubicBezTo>
                  <a:pt x="4791252" y="17010"/>
                  <a:pt x="4804276" y="22445"/>
                  <a:pt x="4803347" y="26714"/>
                </a:cubicBezTo>
                <a:lnTo>
                  <a:pt x="4803810" y="27490"/>
                </a:lnTo>
                <a:cubicBezTo>
                  <a:pt x="4802417" y="29043"/>
                  <a:pt x="4798228" y="28460"/>
                  <a:pt x="4794043" y="25937"/>
                </a:cubicBezTo>
                <a:lnTo>
                  <a:pt x="4791715" y="23608"/>
                </a:lnTo>
                <a:cubicBezTo>
                  <a:pt x="4784272" y="16233"/>
                  <a:pt x="4781248" y="15261"/>
                  <a:pt x="4772408" y="19143"/>
                </a:cubicBezTo>
                <a:lnTo>
                  <a:pt x="4767060" y="21668"/>
                </a:lnTo>
                <a:cubicBezTo>
                  <a:pt x="4758452" y="23025"/>
                  <a:pt x="4754967" y="20892"/>
                  <a:pt x="4759386" y="17010"/>
                </a:cubicBezTo>
                <a:cubicBezTo>
                  <a:pt x="4763803" y="13128"/>
                  <a:pt x="4768223" y="510"/>
                  <a:pt x="4771246" y="510"/>
                </a:cubicBezTo>
                <a:cubicBezTo>
                  <a:pt x="4774505" y="510"/>
                  <a:pt x="4784504" y="1482"/>
                  <a:pt x="4783342" y="2452"/>
                </a:cubicBezTo>
                <a:cubicBezTo>
                  <a:pt x="4782179" y="3615"/>
                  <a:pt x="4785202" y="7497"/>
                  <a:pt x="4792646" y="8856"/>
                </a:cubicBezTo>
                <a:lnTo>
                  <a:pt x="4799856" y="4974"/>
                </a:lnTo>
                <a:cubicBezTo>
                  <a:pt x="4804741" y="2258"/>
                  <a:pt x="4816139" y="-1043"/>
                  <a:pt x="4817766" y="316"/>
                </a:cubicBezTo>
                <a:cubicBezTo>
                  <a:pt x="4824978" y="5557"/>
                  <a:pt x="4829630" y="122"/>
                  <a:pt x="4835212" y="12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1646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D27B5F5-102C-421B-33F9-B327FE4459D0}"/>
              </a:ext>
            </a:extLst>
          </p:cNvPr>
          <p:cNvSpPr txBox="1"/>
          <p:nvPr/>
        </p:nvSpPr>
        <p:spPr>
          <a:xfrm>
            <a:off x="4049485" y="327013"/>
            <a:ext cx="409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77A764C-AE02-825F-B2B9-1AE1075E2E06}"/>
              </a:ext>
            </a:extLst>
          </p:cNvPr>
          <p:cNvGrpSpPr/>
          <p:nvPr/>
        </p:nvGrpSpPr>
        <p:grpSpPr>
          <a:xfrm>
            <a:off x="1323974" y="2547892"/>
            <a:ext cx="3169286" cy="262890"/>
            <a:chOff x="1833499" y="1661160"/>
            <a:chExt cx="3927221" cy="26289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8CB6373-2A46-7C5D-1412-CA1621E2E4D9}"/>
                </a:ext>
              </a:extLst>
            </p:cNvPr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25400">
              <a:gradFill>
                <a:gsLst>
                  <a:gs pos="0">
                    <a:srgbClr val="D8D0AE"/>
                  </a:gs>
                  <a:gs pos="100000">
                    <a:srgbClr val="AD8F52"/>
                  </a:gs>
                </a:gsLst>
                <a:lin ang="5400000" scaled="1"/>
              </a:gra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461C5587-3AD0-5222-4B79-505F3AE9A3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33499" y="1663541"/>
              <a:ext cx="357908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C2D174D-79C1-0234-FDE8-2CD5ABAE5562}"/>
              </a:ext>
            </a:extLst>
          </p:cNvPr>
          <p:cNvGrpSpPr/>
          <p:nvPr/>
        </p:nvGrpSpPr>
        <p:grpSpPr>
          <a:xfrm>
            <a:off x="1323974" y="4840877"/>
            <a:ext cx="3371850" cy="262890"/>
            <a:chOff x="1582491" y="1661160"/>
            <a:chExt cx="4178229" cy="262890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E7B52CD-B55F-ED49-488B-6BCB87150256}"/>
                </a:ext>
              </a:extLst>
            </p:cNvPr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25400">
              <a:gradFill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5400000" scaled="1"/>
              </a:gra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0EEB2A15-8557-DE9E-BF5B-ABDB878023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82491" y="1663541"/>
              <a:ext cx="383008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BEA9B43-52F8-7943-8157-F4AA04F54CF2}"/>
              </a:ext>
            </a:extLst>
          </p:cNvPr>
          <p:cNvGrpSpPr/>
          <p:nvPr/>
        </p:nvGrpSpPr>
        <p:grpSpPr>
          <a:xfrm flipH="1">
            <a:off x="6194425" y="1580787"/>
            <a:ext cx="3502025" cy="262890"/>
            <a:chOff x="1938573" y="1661160"/>
            <a:chExt cx="3822147" cy="262890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081136D9-BA0A-2D6F-2CBC-690496C52C0F}"/>
                </a:ext>
              </a:extLst>
            </p:cNvPr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25400">
              <a:gradFill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5400000" scaled="1"/>
              </a:gra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AED7AF83-8A2E-5925-6C2E-B2DB00EBA3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38573" y="1663541"/>
              <a:ext cx="347400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0E75C3E-56BB-475B-138D-8572113122DD}"/>
              </a:ext>
            </a:extLst>
          </p:cNvPr>
          <p:cNvGrpSpPr/>
          <p:nvPr/>
        </p:nvGrpSpPr>
        <p:grpSpPr>
          <a:xfrm flipH="1">
            <a:off x="7648575" y="4412252"/>
            <a:ext cx="3451225" cy="262890"/>
            <a:chOff x="1994017" y="1661160"/>
            <a:chExt cx="3766703" cy="262890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7C678E5B-2378-2FDA-A2D6-62B0DA8C60A5}"/>
                </a:ext>
              </a:extLst>
            </p:cNvPr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25400">
              <a:gradFill>
                <a:gsLst>
                  <a:gs pos="0">
                    <a:srgbClr val="D8D0AE"/>
                  </a:gs>
                  <a:gs pos="100000">
                    <a:srgbClr val="AD8F52"/>
                  </a:gs>
                </a:gsLst>
                <a:lin ang="5400000" scaled="1"/>
              </a:gra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7457AB38-A524-FC9B-A147-292CAC41D5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4017" y="1663541"/>
              <a:ext cx="341856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40800E1-38D8-509D-7ABC-0E5C7CEE767A}"/>
              </a:ext>
            </a:extLst>
          </p:cNvPr>
          <p:cNvGrpSpPr/>
          <p:nvPr/>
        </p:nvGrpSpPr>
        <p:grpSpPr>
          <a:xfrm>
            <a:off x="4069715" y="1850662"/>
            <a:ext cx="4051300" cy="4041140"/>
            <a:chOff x="4403" y="2064"/>
            <a:chExt cx="5457" cy="5442"/>
          </a:xfrm>
        </p:grpSpPr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9243901F-7A72-7FE2-34B6-D733FC7282B1}"/>
                </a:ext>
              </a:extLst>
            </p:cNvPr>
            <p:cNvSpPr/>
            <p:nvPr/>
          </p:nvSpPr>
          <p:spPr bwMode="auto">
            <a:xfrm>
              <a:off x="6290" y="2064"/>
              <a:ext cx="2523" cy="2532"/>
            </a:xfrm>
            <a:custGeom>
              <a:avLst/>
              <a:gdLst>
                <a:gd name="T0" fmla="*/ 378 w 914"/>
                <a:gd name="T1" fmla="*/ 299 h 915"/>
                <a:gd name="T2" fmla="*/ 304 w 914"/>
                <a:gd name="T3" fmla="*/ 270 h 915"/>
                <a:gd name="T4" fmla="*/ 276 w 914"/>
                <a:gd name="T5" fmla="*/ 197 h 915"/>
                <a:gd name="T6" fmla="*/ 276 w 914"/>
                <a:gd name="T7" fmla="*/ 46 h 915"/>
                <a:gd name="T8" fmla="*/ 230 w 914"/>
                <a:gd name="T9" fmla="*/ 0 h 915"/>
                <a:gd name="T10" fmla="*/ 45 w 914"/>
                <a:gd name="T11" fmla="*/ 0 h 915"/>
                <a:gd name="T12" fmla="*/ 0 w 914"/>
                <a:gd name="T13" fmla="*/ 46 h 915"/>
                <a:gd name="T14" fmla="*/ 0 w 914"/>
                <a:gd name="T15" fmla="*/ 231 h 915"/>
                <a:gd name="T16" fmla="*/ 45 w 914"/>
                <a:gd name="T17" fmla="*/ 276 h 915"/>
                <a:gd name="T18" fmla="*/ 196 w 914"/>
                <a:gd name="T19" fmla="*/ 276 h 915"/>
                <a:gd name="T20" fmla="*/ 270 w 914"/>
                <a:gd name="T21" fmla="*/ 305 h 915"/>
                <a:gd name="T22" fmla="*/ 298 w 914"/>
                <a:gd name="T23" fmla="*/ 379 h 915"/>
                <a:gd name="T24" fmla="*/ 298 w 914"/>
                <a:gd name="T25" fmla="*/ 869 h 915"/>
                <a:gd name="T26" fmla="*/ 343 w 914"/>
                <a:gd name="T27" fmla="*/ 915 h 915"/>
                <a:gd name="T28" fmla="*/ 869 w 914"/>
                <a:gd name="T29" fmla="*/ 915 h 915"/>
                <a:gd name="T30" fmla="*/ 914 w 914"/>
                <a:gd name="T31" fmla="*/ 869 h 915"/>
                <a:gd name="T32" fmla="*/ 914 w 914"/>
                <a:gd name="T33" fmla="*/ 344 h 915"/>
                <a:gd name="T34" fmla="*/ 869 w 914"/>
                <a:gd name="T35" fmla="*/ 299 h 915"/>
                <a:gd name="T36" fmla="*/ 378 w 914"/>
                <a:gd name="T37" fmla="*/ 299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4" h="915">
                  <a:moveTo>
                    <a:pt x="378" y="299"/>
                  </a:moveTo>
                  <a:cubicBezTo>
                    <a:pt x="353" y="299"/>
                    <a:pt x="320" y="286"/>
                    <a:pt x="304" y="270"/>
                  </a:cubicBezTo>
                  <a:cubicBezTo>
                    <a:pt x="288" y="255"/>
                    <a:pt x="276" y="222"/>
                    <a:pt x="276" y="197"/>
                  </a:cubicBezTo>
                  <a:cubicBezTo>
                    <a:pt x="276" y="46"/>
                    <a:pt x="276" y="46"/>
                    <a:pt x="276" y="46"/>
                  </a:cubicBezTo>
                  <a:cubicBezTo>
                    <a:pt x="276" y="21"/>
                    <a:pt x="255" y="0"/>
                    <a:pt x="23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56"/>
                    <a:pt x="20" y="276"/>
                    <a:pt x="45" y="276"/>
                  </a:cubicBezTo>
                  <a:cubicBezTo>
                    <a:pt x="196" y="276"/>
                    <a:pt x="196" y="276"/>
                    <a:pt x="196" y="276"/>
                  </a:cubicBezTo>
                  <a:cubicBezTo>
                    <a:pt x="221" y="276"/>
                    <a:pt x="254" y="289"/>
                    <a:pt x="270" y="305"/>
                  </a:cubicBezTo>
                  <a:cubicBezTo>
                    <a:pt x="285" y="320"/>
                    <a:pt x="298" y="354"/>
                    <a:pt x="298" y="379"/>
                  </a:cubicBezTo>
                  <a:cubicBezTo>
                    <a:pt x="298" y="869"/>
                    <a:pt x="298" y="869"/>
                    <a:pt x="298" y="869"/>
                  </a:cubicBezTo>
                  <a:cubicBezTo>
                    <a:pt x="298" y="894"/>
                    <a:pt x="318" y="915"/>
                    <a:pt x="343" y="915"/>
                  </a:cubicBezTo>
                  <a:cubicBezTo>
                    <a:pt x="869" y="915"/>
                    <a:pt x="869" y="915"/>
                    <a:pt x="869" y="915"/>
                  </a:cubicBezTo>
                  <a:cubicBezTo>
                    <a:pt x="894" y="915"/>
                    <a:pt x="914" y="894"/>
                    <a:pt x="914" y="869"/>
                  </a:cubicBezTo>
                  <a:cubicBezTo>
                    <a:pt x="914" y="344"/>
                    <a:pt x="914" y="344"/>
                    <a:pt x="914" y="344"/>
                  </a:cubicBezTo>
                  <a:cubicBezTo>
                    <a:pt x="914" y="319"/>
                    <a:pt x="894" y="299"/>
                    <a:pt x="869" y="299"/>
                  </a:cubicBezTo>
                  <a:lnTo>
                    <a:pt x="378" y="29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EE5DD"/>
                </a:gs>
                <a:gs pos="100000">
                  <a:srgbClr val="65A59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79C1C694-4D23-3A46-1EDB-7C46A7919B70}"/>
                </a:ext>
              </a:extLst>
            </p:cNvPr>
            <p:cNvSpPr/>
            <p:nvPr/>
          </p:nvSpPr>
          <p:spPr bwMode="auto">
            <a:xfrm>
              <a:off x="4403" y="3116"/>
              <a:ext cx="2525" cy="2530"/>
            </a:xfrm>
            <a:custGeom>
              <a:avLst/>
              <a:gdLst>
                <a:gd name="T0" fmla="*/ 298 w 914"/>
                <a:gd name="T1" fmla="*/ 537 h 915"/>
                <a:gd name="T2" fmla="*/ 270 w 914"/>
                <a:gd name="T3" fmla="*/ 610 h 915"/>
                <a:gd name="T4" fmla="*/ 196 w 914"/>
                <a:gd name="T5" fmla="*/ 639 h 915"/>
                <a:gd name="T6" fmla="*/ 45 w 914"/>
                <a:gd name="T7" fmla="*/ 639 h 915"/>
                <a:gd name="T8" fmla="*/ 0 w 914"/>
                <a:gd name="T9" fmla="*/ 684 h 915"/>
                <a:gd name="T10" fmla="*/ 0 w 914"/>
                <a:gd name="T11" fmla="*/ 869 h 915"/>
                <a:gd name="T12" fmla="*/ 45 w 914"/>
                <a:gd name="T13" fmla="*/ 915 h 915"/>
                <a:gd name="T14" fmla="*/ 230 w 914"/>
                <a:gd name="T15" fmla="*/ 915 h 915"/>
                <a:gd name="T16" fmla="*/ 276 w 914"/>
                <a:gd name="T17" fmla="*/ 869 h 915"/>
                <a:gd name="T18" fmla="*/ 276 w 914"/>
                <a:gd name="T19" fmla="*/ 718 h 915"/>
                <a:gd name="T20" fmla="*/ 304 w 914"/>
                <a:gd name="T21" fmla="*/ 645 h 915"/>
                <a:gd name="T22" fmla="*/ 378 w 914"/>
                <a:gd name="T23" fmla="*/ 616 h 915"/>
                <a:gd name="T24" fmla="*/ 869 w 914"/>
                <a:gd name="T25" fmla="*/ 616 h 915"/>
                <a:gd name="T26" fmla="*/ 914 w 914"/>
                <a:gd name="T27" fmla="*/ 571 h 915"/>
                <a:gd name="T28" fmla="*/ 914 w 914"/>
                <a:gd name="T29" fmla="*/ 46 h 915"/>
                <a:gd name="T30" fmla="*/ 869 w 914"/>
                <a:gd name="T31" fmla="*/ 0 h 915"/>
                <a:gd name="T32" fmla="*/ 343 w 914"/>
                <a:gd name="T33" fmla="*/ 0 h 915"/>
                <a:gd name="T34" fmla="*/ 298 w 914"/>
                <a:gd name="T35" fmla="*/ 46 h 915"/>
                <a:gd name="T36" fmla="*/ 298 w 914"/>
                <a:gd name="T37" fmla="*/ 537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4" h="915">
                  <a:moveTo>
                    <a:pt x="298" y="537"/>
                  </a:moveTo>
                  <a:cubicBezTo>
                    <a:pt x="298" y="561"/>
                    <a:pt x="285" y="595"/>
                    <a:pt x="270" y="610"/>
                  </a:cubicBezTo>
                  <a:cubicBezTo>
                    <a:pt x="254" y="626"/>
                    <a:pt x="221" y="639"/>
                    <a:pt x="196" y="639"/>
                  </a:cubicBezTo>
                  <a:cubicBezTo>
                    <a:pt x="45" y="639"/>
                    <a:pt x="45" y="639"/>
                    <a:pt x="45" y="639"/>
                  </a:cubicBezTo>
                  <a:cubicBezTo>
                    <a:pt x="20" y="639"/>
                    <a:pt x="0" y="659"/>
                    <a:pt x="0" y="684"/>
                  </a:cubicBezTo>
                  <a:cubicBezTo>
                    <a:pt x="0" y="869"/>
                    <a:pt x="0" y="869"/>
                    <a:pt x="0" y="869"/>
                  </a:cubicBezTo>
                  <a:cubicBezTo>
                    <a:pt x="0" y="894"/>
                    <a:pt x="20" y="915"/>
                    <a:pt x="45" y="915"/>
                  </a:cubicBezTo>
                  <a:cubicBezTo>
                    <a:pt x="230" y="915"/>
                    <a:pt x="230" y="915"/>
                    <a:pt x="230" y="915"/>
                  </a:cubicBezTo>
                  <a:cubicBezTo>
                    <a:pt x="255" y="915"/>
                    <a:pt x="276" y="894"/>
                    <a:pt x="276" y="869"/>
                  </a:cubicBezTo>
                  <a:cubicBezTo>
                    <a:pt x="276" y="718"/>
                    <a:pt x="276" y="718"/>
                    <a:pt x="276" y="718"/>
                  </a:cubicBezTo>
                  <a:cubicBezTo>
                    <a:pt x="276" y="693"/>
                    <a:pt x="288" y="660"/>
                    <a:pt x="304" y="645"/>
                  </a:cubicBezTo>
                  <a:cubicBezTo>
                    <a:pt x="320" y="629"/>
                    <a:pt x="353" y="616"/>
                    <a:pt x="378" y="616"/>
                  </a:cubicBezTo>
                  <a:cubicBezTo>
                    <a:pt x="869" y="616"/>
                    <a:pt x="869" y="616"/>
                    <a:pt x="869" y="616"/>
                  </a:cubicBezTo>
                  <a:cubicBezTo>
                    <a:pt x="894" y="616"/>
                    <a:pt x="914" y="596"/>
                    <a:pt x="914" y="571"/>
                  </a:cubicBezTo>
                  <a:cubicBezTo>
                    <a:pt x="914" y="46"/>
                    <a:pt x="914" y="46"/>
                    <a:pt x="914" y="46"/>
                  </a:cubicBezTo>
                  <a:cubicBezTo>
                    <a:pt x="914" y="21"/>
                    <a:pt x="894" y="0"/>
                    <a:pt x="869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18" y="0"/>
                    <a:pt x="298" y="21"/>
                    <a:pt x="298" y="46"/>
                  </a:cubicBezTo>
                  <a:lnTo>
                    <a:pt x="298" y="5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8D0AE"/>
                </a:gs>
                <a:gs pos="100000">
                  <a:srgbClr val="AD8F52"/>
                </a:gs>
              </a:gsLst>
              <a:lin ang="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FFFFFF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F85A5865-62F7-65AB-3D26-66AD3B3CE473}"/>
                </a:ext>
              </a:extLst>
            </p:cNvPr>
            <p:cNvSpPr/>
            <p:nvPr/>
          </p:nvSpPr>
          <p:spPr bwMode="auto">
            <a:xfrm>
              <a:off x="5448" y="4976"/>
              <a:ext cx="2525" cy="2530"/>
            </a:xfrm>
            <a:custGeom>
              <a:avLst/>
              <a:gdLst>
                <a:gd name="T0" fmla="*/ 537 w 915"/>
                <a:gd name="T1" fmla="*/ 616 h 914"/>
                <a:gd name="T2" fmla="*/ 610 w 915"/>
                <a:gd name="T3" fmla="*/ 644 h 914"/>
                <a:gd name="T4" fmla="*/ 639 w 915"/>
                <a:gd name="T5" fmla="*/ 718 h 914"/>
                <a:gd name="T6" fmla="*/ 639 w 915"/>
                <a:gd name="T7" fmla="*/ 869 h 914"/>
                <a:gd name="T8" fmla="*/ 684 w 915"/>
                <a:gd name="T9" fmla="*/ 914 h 914"/>
                <a:gd name="T10" fmla="*/ 869 w 915"/>
                <a:gd name="T11" fmla="*/ 914 h 914"/>
                <a:gd name="T12" fmla="*/ 915 w 915"/>
                <a:gd name="T13" fmla="*/ 869 h 914"/>
                <a:gd name="T14" fmla="*/ 915 w 915"/>
                <a:gd name="T15" fmla="*/ 684 h 914"/>
                <a:gd name="T16" fmla="*/ 869 w 915"/>
                <a:gd name="T17" fmla="*/ 638 h 914"/>
                <a:gd name="T18" fmla="*/ 718 w 915"/>
                <a:gd name="T19" fmla="*/ 638 h 914"/>
                <a:gd name="T20" fmla="*/ 645 w 915"/>
                <a:gd name="T21" fmla="*/ 610 h 914"/>
                <a:gd name="T22" fmla="*/ 616 w 915"/>
                <a:gd name="T23" fmla="*/ 536 h 914"/>
                <a:gd name="T24" fmla="*/ 616 w 915"/>
                <a:gd name="T25" fmla="*/ 45 h 914"/>
                <a:gd name="T26" fmla="*/ 571 w 915"/>
                <a:gd name="T27" fmla="*/ 0 h 914"/>
                <a:gd name="T28" fmla="*/ 46 w 915"/>
                <a:gd name="T29" fmla="*/ 0 h 914"/>
                <a:gd name="T30" fmla="*/ 0 w 915"/>
                <a:gd name="T31" fmla="*/ 45 h 914"/>
                <a:gd name="T32" fmla="*/ 0 w 915"/>
                <a:gd name="T33" fmla="*/ 571 h 914"/>
                <a:gd name="T34" fmla="*/ 46 w 915"/>
                <a:gd name="T35" fmla="*/ 616 h 914"/>
                <a:gd name="T36" fmla="*/ 537 w 915"/>
                <a:gd name="T37" fmla="*/ 616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5" h="914">
                  <a:moveTo>
                    <a:pt x="537" y="616"/>
                  </a:moveTo>
                  <a:cubicBezTo>
                    <a:pt x="562" y="616"/>
                    <a:pt x="595" y="629"/>
                    <a:pt x="610" y="644"/>
                  </a:cubicBezTo>
                  <a:cubicBezTo>
                    <a:pt x="626" y="660"/>
                    <a:pt x="639" y="693"/>
                    <a:pt x="639" y="718"/>
                  </a:cubicBezTo>
                  <a:cubicBezTo>
                    <a:pt x="639" y="869"/>
                    <a:pt x="639" y="869"/>
                    <a:pt x="639" y="869"/>
                  </a:cubicBezTo>
                  <a:cubicBezTo>
                    <a:pt x="639" y="894"/>
                    <a:pt x="659" y="914"/>
                    <a:pt x="684" y="914"/>
                  </a:cubicBezTo>
                  <a:cubicBezTo>
                    <a:pt x="869" y="914"/>
                    <a:pt x="869" y="914"/>
                    <a:pt x="869" y="914"/>
                  </a:cubicBezTo>
                  <a:cubicBezTo>
                    <a:pt x="894" y="914"/>
                    <a:pt x="915" y="894"/>
                    <a:pt x="915" y="869"/>
                  </a:cubicBezTo>
                  <a:cubicBezTo>
                    <a:pt x="915" y="684"/>
                    <a:pt x="915" y="684"/>
                    <a:pt x="915" y="684"/>
                  </a:cubicBezTo>
                  <a:cubicBezTo>
                    <a:pt x="915" y="659"/>
                    <a:pt x="894" y="638"/>
                    <a:pt x="869" y="638"/>
                  </a:cubicBezTo>
                  <a:cubicBezTo>
                    <a:pt x="718" y="638"/>
                    <a:pt x="718" y="638"/>
                    <a:pt x="718" y="638"/>
                  </a:cubicBezTo>
                  <a:cubicBezTo>
                    <a:pt x="693" y="638"/>
                    <a:pt x="660" y="625"/>
                    <a:pt x="645" y="610"/>
                  </a:cubicBezTo>
                  <a:cubicBezTo>
                    <a:pt x="629" y="594"/>
                    <a:pt x="616" y="561"/>
                    <a:pt x="616" y="536"/>
                  </a:cubicBezTo>
                  <a:cubicBezTo>
                    <a:pt x="616" y="45"/>
                    <a:pt x="616" y="45"/>
                    <a:pt x="616" y="45"/>
                  </a:cubicBezTo>
                  <a:cubicBezTo>
                    <a:pt x="616" y="20"/>
                    <a:pt x="596" y="0"/>
                    <a:pt x="57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5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96"/>
                    <a:pt x="21" y="616"/>
                    <a:pt x="46" y="616"/>
                  </a:cubicBezTo>
                  <a:lnTo>
                    <a:pt x="537" y="61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EE5DD"/>
                </a:gs>
                <a:gs pos="100000">
                  <a:srgbClr val="65A59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82F9C4B2-3012-3F13-AB82-49D9A065923C}"/>
                </a:ext>
              </a:extLst>
            </p:cNvPr>
            <p:cNvSpPr/>
            <p:nvPr/>
          </p:nvSpPr>
          <p:spPr bwMode="auto">
            <a:xfrm>
              <a:off x="7333" y="3926"/>
              <a:ext cx="2527" cy="2528"/>
            </a:xfrm>
            <a:custGeom>
              <a:avLst/>
              <a:gdLst>
                <a:gd name="T0" fmla="*/ 616 w 915"/>
                <a:gd name="T1" fmla="*/ 378 h 914"/>
                <a:gd name="T2" fmla="*/ 645 w 915"/>
                <a:gd name="T3" fmla="*/ 304 h 914"/>
                <a:gd name="T4" fmla="*/ 718 w 915"/>
                <a:gd name="T5" fmla="*/ 276 h 914"/>
                <a:gd name="T6" fmla="*/ 869 w 915"/>
                <a:gd name="T7" fmla="*/ 276 h 914"/>
                <a:gd name="T8" fmla="*/ 915 w 915"/>
                <a:gd name="T9" fmla="*/ 231 h 914"/>
                <a:gd name="T10" fmla="*/ 915 w 915"/>
                <a:gd name="T11" fmla="*/ 45 h 914"/>
                <a:gd name="T12" fmla="*/ 869 w 915"/>
                <a:gd name="T13" fmla="*/ 0 h 914"/>
                <a:gd name="T14" fmla="*/ 684 w 915"/>
                <a:gd name="T15" fmla="*/ 0 h 914"/>
                <a:gd name="T16" fmla="*/ 639 w 915"/>
                <a:gd name="T17" fmla="*/ 45 h 914"/>
                <a:gd name="T18" fmla="*/ 639 w 915"/>
                <a:gd name="T19" fmla="*/ 196 h 914"/>
                <a:gd name="T20" fmla="*/ 610 w 915"/>
                <a:gd name="T21" fmla="*/ 270 h 914"/>
                <a:gd name="T22" fmla="*/ 537 w 915"/>
                <a:gd name="T23" fmla="*/ 298 h 914"/>
                <a:gd name="T24" fmla="*/ 46 w 915"/>
                <a:gd name="T25" fmla="*/ 298 h 914"/>
                <a:gd name="T26" fmla="*/ 0 w 915"/>
                <a:gd name="T27" fmla="*/ 344 h 914"/>
                <a:gd name="T28" fmla="*/ 0 w 915"/>
                <a:gd name="T29" fmla="*/ 869 h 914"/>
                <a:gd name="T30" fmla="*/ 46 w 915"/>
                <a:gd name="T31" fmla="*/ 914 h 914"/>
                <a:gd name="T32" fmla="*/ 571 w 915"/>
                <a:gd name="T33" fmla="*/ 914 h 914"/>
                <a:gd name="T34" fmla="*/ 616 w 915"/>
                <a:gd name="T35" fmla="*/ 869 h 914"/>
                <a:gd name="T36" fmla="*/ 616 w 915"/>
                <a:gd name="T37" fmla="*/ 378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5" h="914">
                  <a:moveTo>
                    <a:pt x="616" y="378"/>
                  </a:moveTo>
                  <a:cubicBezTo>
                    <a:pt x="616" y="353"/>
                    <a:pt x="629" y="320"/>
                    <a:pt x="645" y="304"/>
                  </a:cubicBezTo>
                  <a:cubicBezTo>
                    <a:pt x="660" y="289"/>
                    <a:pt x="693" y="276"/>
                    <a:pt x="718" y="276"/>
                  </a:cubicBezTo>
                  <a:cubicBezTo>
                    <a:pt x="869" y="276"/>
                    <a:pt x="869" y="276"/>
                    <a:pt x="869" y="276"/>
                  </a:cubicBezTo>
                  <a:cubicBezTo>
                    <a:pt x="894" y="276"/>
                    <a:pt x="915" y="256"/>
                    <a:pt x="915" y="231"/>
                  </a:cubicBezTo>
                  <a:cubicBezTo>
                    <a:pt x="915" y="45"/>
                    <a:pt x="915" y="45"/>
                    <a:pt x="915" y="45"/>
                  </a:cubicBezTo>
                  <a:cubicBezTo>
                    <a:pt x="915" y="21"/>
                    <a:pt x="894" y="0"/>
                    <a:pt x="869" y="0"/>
                  </a:cubicBezTo>
                  <a:cubicBezTo>
                    <a:pt x="684" y="0"/>
                    <a:pt x="684" y="0"/>
                    <a:pt x="684" y="0"/>
                  </a:cubicBezTo>
                  <a:cubicBezTo>
                    <a:pt x="659" y="0"/>
                    <a:pt x="639" y="21"/>
                    <a:pt x="639" y="45"/>
                  </a:cubicBezTo>
                  <a:cubicBezTo>
                    <a:pt x="639" y="196"/>
                    <a:pt x="639" y="196"/>
                    <a:pt x="639" y="196"/>
                  </a:cubicBezTo>
                  <a:cubicBezTo>
                    <a:pt x="639" y="221"/>
                    <a:pt x="626" y="254"/>
                    <a:pt x="610" y="270"/>
                  </a:cubicBezTo>
                  <a:cubicBezTo>
                    <a:pt x="595" y="286"/>
                    <a:pt x="562" y="298"/>
                    <a:pt x="537" y="298"/>
                  </a:cubicBezTo>
                  <a:cubicBezTo>
                    <a:pt x="46" y="298"/>
                    <a:pt x="46" y="298"/>
                    <a:pt x="46" y="298"/>
                  </a:cubicBezTo>
                  <a:cubicBezTo>
                    <a:pt x="21" y="298"/>
                    <a:pt x="0" y="319"/>
                    <a:pt x="0" y="344"/>
                  </a:cubicBezTo>
                  <a:cubicBezTo>
                    <a:pt x="0" y="869"/>
                    <a:pt x="0" y="869"/>
                    <a:pt x="0" y="869"/>
                  </a:cubicBezTo>
                  <a:cubicBezTo>
                    <a:pt x="0" y="894"/>
                    <a:pt x="21" y="914"/>
                    <a:pt x="46" y="914"/>
                  </a:cubicBezTo>
                  <a:cubicBezTo>
                    <a:pt x="571" y="914"/>
                    <a:pt x="571" y="914"/>
                    <a:pt x="571" y="914"/>
                  </a:cubicBezTo>
                  <a:cubicBezTo>
                    <a:pt x="596" y="914"/>
                    <a:pt x="616" y="894"/>
                    <a:pt x="616" y="869"/>
                  </a:cubicBezTo>
                  <a:lnTo>
                    <a:pt x="616" y="37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8D0AE"/>
                </a:gs>
                <a:gs pos="100000">
                  <a:srgbClr val="AD8F52"/>
                </a:gs>
              </a:gsLst>
              <a:lin ang="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FFFFFF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id="{369A1530-BD38-D225-9C6A-B6F151F210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88" y="2236"/>
              <a:ext cx="362" cy="408"/>
            </a:xfrm>
            <a:custGeom>
              <a:avLst/>
              <a:gdLst>
                <a:gd name="T0" fmla="*/ 28 w 131"/>
                <a:gd name="T1" fmla="*/ 16 h 147"/>
                <a:gd name="T2" fmla="*/ 103 w 131"/>
                <a:gd name="T3" fmla="*/ 16 h 147"/>
                <a:gd name="T4" fmla="*/ 118 w 131"/>
                <a:gd name="T5" fmla="*/ 61 h 147"/>
                <a:gd name="T6" fmla="*/ 127 w 131"/>
                <a:gd name="T7" fmla="*/ 65 h 147"/>
                <a:gd name="T8" fmla="*/ 131 w 131"/>
                <a:gd name="T9" fmla="*/ 74 h 147"/>
                <a:gd name="T10" fmla="*/ 130 w 131"/>
                <a:gd name="T11" fmla="*/ 101 h 147"/>
                <a:gd name="T12" fmla="*/ 123 w 131"/>
                <a:gd name="T13" fmla="*/ 108 h 147"/>
                <a:gd name="T14" fmla="*/ 116 w 131"/>
                <a:gd name="T15" fmla="*/ 109 h 147"/>
                <a:gd name="T16" fmla="*/ 65 w 131"/>
                <a:gd name="T17" fmla="*/ 147 h 147"/>
                <a:gd name="T18" fmla="*/ 76 w 131"/>
                <a:gd name="T19" fmla="*/ 132 h 147"/>
                <a:gd name="T20" fmla="*/ 107 w 131"/>
                <a:gd name="T21" fmla="*/ 109 h 147"/>
                <a:gd name="T22" fmla="*/ 98 w 131"/>
                <a:gd name="T23" fmla="*/ 105 h 147"/>
                <a:gd name="T24" fmla="*/ 95 w 131"/>
                <a:gd name="T25" fmla="*/ 74 h 147"/>
                <a:gd name="T26" fmla="*/ 96 w 131"/>
                <a:gd name="T27" fmla="*/ 69 h 147"/>
                <a:gd name="T28" fmla="*/ 107 w 131"/>
                <a:gd name="T29" fmla="*/ 56 h 147"/>
                <a:gd name="T30" fmla="*/ 35 w 131"/>
                <a:gd name="T31" fmla="*/ 38 h 147"/>
                <a:gd name="T32" fmla="*/ 28 w 131"/>
                <a:gd name="T33" fmla="*/ 62 h 147"/>
                <a:gd name="T34" fmla="*/ 35 w 131"/>
                <a:gd name="T35" fmla="*/ 69 h 147"/>
                <a:gd name="T36" fmla="*/ 36 w 131"/>
                <a:gd name="T37" fmla="*/ 96 h 147"/>
                <a:gd name="T38" fmla="*/ 32 w 131"/>
                <a:gd name="T39" fmla="*/ 105 h 147"/>
                <a:gd name="T40" fmla="*/ 24 w 131"/>
                <a:gd name="T41" fmla="*/ 109 h 147"/>
                <a:gd name="T42" fmla="*/ 8 w 131"/>
                <a:gd name="T43" fmla="*/ 108 h 147"/>
                <a:gd name="T44" fmla="*/ 0 w 131"/>
                <a:gd name="T45" fmla="*/ 96 h 147"/>
                <a:gd name="T46" fmla="*/ 1 w 131"/>
                <a:gd name="T47" fmla="*/ 69 h 147"/>
                <a:gd name="T48" fmla="*/ 13 w 131"/>
                <a:gd name="T49" fmla="*/ 61 h 147"/>
                <a:gd name="T50" fmla="*/ 61 w 131"/>
                <a:gd name="T51" fmla="*/ 135 h 147"/>
                <a:gd name="T52" fmla="*/ 65 w 131"/>
                <a:gd name="T53" fmla="*/ 131 h 147"/>
                <a:gd name="T54" fmla="*/ 13 w 131"/>
                <a:gd name="T55" fmla="*/ 73 h 147"/>
                <a:gd name="T56" fmla="*/ 12 w 131"/>
                <a:gd name="T57" fmla="*/ 74 h 147"/>
                <a:gd name="T58" fmla="*/ 12 w 131"/>
                <a:gd name="T59" fmla="*/ 97 h 147"/>
                <a:gd name="T60" fmla="*/ 18 w 131"/>
                <a:gd name="T61" fmla="*/ 97 h 147"/>
                <a:gd name="T62" fmla="*/ 24 w 131"/>
                <a:gd name="T63" fmla="*/ 97 h 147"/>
                <a:gd name="T64" fmla="*/ 25 w 131"/>
                <a:gd name="T65" fmla="*/ 96 h 147"/>
                <a:gd name="T66" fmla="*/ 25 w 131"/>
                <a:gd name="T67" fmla="*/ 74 h 147"/>
                <a:gd name="T68" fmla="*/ 24 w 131"/>
                <a:gd name="T69" fmla="*/ 73 h 147"/>
                <a:gd name="T70" fmla="*/ 18 w 131"/>
                <a:gd name="T71" fmla="*/ 73 h 147"/>
                <a:gd name="T72" fmla="*/ 107 w 131"/>
                <a:gd name="T73" fmla="*/ 73 h 147"/>
                <a:gd name="T74" fmla="*/ 106 w 131"/>
                <a:gd name="T75" fmla="*/ 74 h 147"/>
                <a:gd name="T76" fmla="*/ 106 w 131"/>
                <a:gd name="T77" fmla="*/ 97 h 147"/>
                <a:gd name="T78" fmla="*/ 113 w 131"/>
                <a:gd name="T79" fmla="*/ 97 h 147"/>
                <a:gd name="T80" fmla="*/ 118 w 131"/>
                <a:gd name="T81" fmla="*/ 97 h 147"/>
                <a:gd name="T82" fmla="*/ 119 w 131"/>
                <a:gd name="T83" fmla="*/ 96 h 147"/>
                <a:gd name="T84" fmla="*/ 119 w 131"/>
                <a:gd name="T85" fmla="*/ 74 h 147"/>
                <a:gd name="T86" fmla="*/ 118 w 131"/>
                <a:gd name="T87" fmla="*/ 73 h 147"/>
                <a:gd name="T88" fmla="*/ 113 w 131"/>
                <a:gd name="T89" fmla="*/ 73 h 147"/>
                <a:gd name="T90" fmla="*/ 95 w 131"/>
                <a:gd name="T91" fmla="*/ 24 h 147"/>
                <a:gd name="T92" fmla="*/ 36 w 131"/>
                <a:gd name="T93" fmla="*/ 24 h 147"/>
                <a:gd name="T94" fmla="*/ 65 w 131"/>
                <a:gd name="T95" fmla="*/ 19 h 147"/>
                <a:gd name="T96" fmla="*/ 103 w 131"/>
                <a:gd name="T97" fmla="*/ 3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47">
                  <a:moveTo>
                    <a:pt x="13" y="61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13" y="38"/>
                    <a:pt x="19" y="25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8" y="6"/>
                    <a:pt x="51" y="0"/>
                    <a:pt x="65" y="0"/>
                  </a:cubicBezTo>
                  <a:cubicBezTo>
                    <a:pt x="80" y="0"/>
                    <a:pt x="93" y="6"/>
                    <a:pt x="103" y="16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12" y="25"/>
                    <a:pt x="118" y="38"/>
                    <a:pt x="118" y="53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20" y="61"/>
                    <a:pt x="121" y="62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4" y="63"/>
                    <a:pt x="126" y="64"/>
                    <a:pt x="127" y="65"/>
                  </a:cubicBezTo>
                  <a:cubicBezTo>
                    <a:pt x="128" y="66"/>
                    <a:pt x="129" y="67"/>
                    <a:pt x="130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71"/>
                    <a:pt x="131" y="72"/>
                    <a:pt x="131" y="74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31" y="96"/>
                    <a:pt x="131" y="96"/>
                    <a:pt x="131" y="96"/>
                  </a:cubicBezTo>
                  <a:cubicBezTo>
                    <a:pt x="131" y="98"/>
                    <a:pt x="130" y="99"/>
                    <a:pt x="130" y="101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29" y="103"/>
                    <a:pt x="128" y="104"/>
                    <a:pt x="127" y="105"/>
                  </a:cubicBezTo>
                  <a:cubicBezTo>
                    <a:pt x="126" y="106"/>
                    <a:pt x="124" y="107"/>
                    <a:pt x="123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1" y="108"/>
                    <a:pt x="120" y="109"/>
                    <a:pt x="118" y="109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5" y="116"/>
                    <a:pt x="111" y="122"/>
                    <a:pt x="104" y="128"/>
                  </a:cubicBezTo>
                  <a:cubicBezTo>
                    <a:pt x="97" y="133"/>
                    <a:pt x="87" y="137"/>
                    <a:pt x="76" y="138"/>
                  </a:cubicBezTo>
                  <a:cubicBezTo>
                    <a:pt x="75" y="143"/>
                    <a:pt x="70" y="147"/>
                    <a:pt x="65" y="147"/>
                  </a:cubicBezTo>
                  <a:cubicBezTo>
                    <a:pt x="59" y="147"/>
                    <a:pt x="54" y="142"/>
                    <a:pt x="54" y="135"/>
                  </a:cubicBezTo>
                  <a:cubicBezTo>
                    <a:pt x="54" y="129"/>
                    <a:pt x="59" y="124"/>
                    <a:pt x="65" y="124"/>
                  </a:cubicBezTo>
                  <a:cubicBezTo>
                    <a:pt x="70" y="124"/>
                    <a:pt x="74" y="127"/>
                    <a:pt x="76" y="132"/>
                  </a:cubicBezTo>
                  <a:cubicBezTo>
                    <a:pt x="85" y="130"/>
                    <a:pt x="94" y="127"/>
                    <a:pt x="100" y="122"/>
                  </a:cubicBezTo>
                  <a:cubicBezTo>
                    <a:pt x="105" y="118"/>
                    <a:pt x="108" y="114"/>
                    <a:pt x="109" y="109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6" y="109"/>
                    <a:pt x="104" y="108"/>
                    <a:pt x="103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1" y="107"/>
                    <a:pt x="100" y="106"/>
                    <a:pt x="98" y="105"/>
                  </a:cubicBezTo>
                  <a:cubicBezTo>
                    <a:pt x="96" y="103"/>
                    <a:pt x="95" y="100"/>
                    <a:pt x="95" y="9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2"/>
                    <a:pt x="95" y="71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7"/>
                    <a:pt x="97" y="66"/>
                    <a:pt x="98" y="65"/>
                  </a:cubicBezTo>
                  <a:cubicBezTo>
                    <a:pt x="101" y="63"/>
                    <a:pt x="104" y="61"/>
                    <a:pt x="107" y="61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5" y="49"/>
                    <a:pt x="101" y="43"/>
                    <a:pt x="96" y="38"/>
                  </a:cubicBezTo>
                  <a:cubicBezTo>
                    <a:pt x="89" y="30"/>
                    <a:pt x="78" y="26"/>
                    <a:pt x="65" y="26"/>
                  </a:cubicBezTo>
                  <a:cubicBezTo>
                    <a:pt x="53" y="26"/>
                    <a:pt x="42" y="30"/>
                    <a:pt x="35" y="38"/>
                  </a:cubicBezTo>
                  <a:cubicBezTo>
                    <a:pt x="30" y="43"/>
                    <a:pt x="26" y="49"/>
                    <a:pt x="24" y="56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5" y="61"/>
                    <a:pt x="27" y="62"/>
                    <a:pt x="28" y="62"/>
                  </a:cubicBezTo>
                  <a:cubicBezTo>
                    <a:pt x="30" y="63"/>
                    <a:pt x="31" y="64"/>
                    <a:pt x="32" y="65"/>
                  </a:cubicBezTo>
                  <a:cubicBezTo>
                    <a:pt x="34" y="66"/>
                    <a:pt x="35" y="67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6" y="71"/>
                    <a:pt x="36" y="72"/>
                    <a:pt x="36" y="74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8"/>
                    <a:pt x="36" y="99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3"/>
                    <a:pt x="34" y="104"/>
                    <a:pt x="32" y="105"/>
                  </a:cubicBezTo>
                  <a:cubicBezTo>
                    <a:pt x="31" y="106"/>
                    <a:pt x="30" y="107"/>
                    <a:pt x="28" y="10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27" y="108"/>
                    <a:pt x="25" y="109"/>
                    <a:pt x="24" y="109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1" y="109"/>
                    <a:pt x="10" y="108"/>
                    <a:pt x="8" y="108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7" y="107"/>
                    <a:pt x="5" y="106"/>
                    <a:pt x="4" y="105"/>
                  </a:cubicBezTo>
                  <a:cubicBezTo>
                    <a:pt x="2" y="103"/>
                    <a:pt x="0" y="100"/>
                    <a:pt x="0" y="9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2"/>
                    <a:pt x="1" y="71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2" y="67"/>
                    <a:pt x="3" y="66"/>
                    <a:pt x="4" y="65"/>
                  </a:cubicBezTo>
                  <a:cubicBezTo>
                    <a:pt x="6" y="63"/>
                    <a:pt x="9" y="61"/>
                    <a:pt x="13" y="61"/>
                  </a:cubicBezTo>
                  <a:close/>
                  <a:moveTo>
                    <a:pt x="65" y="131"/>
                  </a:moveTo>
                  <a:cubicBezTo>
                    <a:pt x="65" y="131"/>
                    <a:pt x="65" y="131"/>
                    <a:pt x="65" y="131"/>
                  </a:cubicBezTo>
                  <a:cubicBezTo>
                    <a:pt x="63" y="131"/>
                    <a:pt x="61" y="133"/>
                    <a:pt x="61" y="135"/>
                  </a:cubicBezTo>
                  <a:cubicBezTo>
                    <a:pt x="61" y="138"/>
                    <a:pt x="63" y="140"/>
                    <a:pt x="65" y="140"/>
                  </a:cubicBezTo>
                  <a:cubicBezTo>
                    <a:pt x="68" y="140"/>
                    <a:pt x="70" y="138"/>
                    <a:pt x="70" y="135"/>
                  </a:cubicBezTo>
                  <a:cubicBezTo>
                    <a:pt x="70" y="133"/>
                    <a:pt x="68" y="131"/>
                    <a:pt x="65" y="131"/>
                  </a:cubicBezTo>
                  <a:close/>
                  <a:moveTo>
                    <a:pt x="18" y="73"/>
                  </a:moveTo>
                  <a:cubicBezTo>
                    <a:pt x="18" y="73"/>
                    <a:pt x="18" y="73"/>
                    <a:pt x="18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6"/>
                    <a:pt x="12" y="97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5" y="97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18" y="73"/>
                    <a:pt x="18" y="73"/>
                    <a:pt x="18" y="73"/>
                  </a:cubicBezTo>
                  <a:close/>
                  <a:moveTo>
                    <a:pt x="113" y="73"/>
                  </a:moveTo>
                  <a:cubicBezTo>
                    <a:pt x="113" y="73"/>
                    <a:pt x="113" y="73"/>
                    <a:pt x="113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3"/>
                    <a:pt x="107" y="73"/>
                    <a:pt x="106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6" y="96"/>
                    <a:pt x="106" y="97"/>
                    <a:pt x="106" y="97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9" y="73"/>
                    <a:pt x="119" y="73"/>
                    <a:pt x="118" y="73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3" y="73"/>
                    <a:pt x="113" y="73"/>
                    <a:pt x="113" y="73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1" y="31"/>
                    <a:pt x="98" y="27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87" y="16"/>
                    <a:pt x="77" y="11"/>
                    <a:pt x="65" y="11"/>
                  </a:cubicBezTo>
                  <a:cubicBezTo>
                    <a:pt x="54" y="11"/>
                    <a:pt x="44" y="16"/>
                    <a:pt x="36" y="24"/>
                  </a:cubicBezTo>
                  <a:cubicBezTo>
                    <a:pt x="33" y="27"/>
                    <a:pt x="30" y="31"/>
                    <a:pt x="27" y="36"/>
                  </a:cubicBezTo>
                  <a:cubicBezTo>
                    <a:pt x="28" y="35"/>
                    <a:pt x="29" y="34"/>
                    <a:pt x="30" y="34"/>
                  </a:cubicBezTo>
                  <a:cubicBezTo>
                    <a:pt x="39" y="25"/>
                    <a:pt x="52" y="19"/>
                    <a:pt x="65" y="19"/>
                  </a:cubicBezTo>
                  <a:cubicBezTo>
                    <a:pt x="79" y="19"/>
                    <a:pt x="92" y="25"/>
                    <a:pt x="101" y="34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2" y="34"/>
                    <a:pt x="103" y="35"/>
                    <a:pt x="10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id="{86943635-147B-3010-D3FB-5477263006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5" y="6924"/>
              <a:ext cx="383" cy="400"/>
            </a:xfrm>
            <a:custGeom>
              <a:avLst/>
              <a:gdLst>
                <a:gd name="T0" fmla="*/ 4 w 139"/>
                <a:gd name="T1" fmla="*/ 139 h 145"/>
                <a:gd name="T2" fmla="*/ 56 w 139"/>
                <a:gd name="T3" fmla="*/ 133 h 145"/>
                <a:gd name="T4" fmla="*/ 24 w 139"/>
                <a:gd name="T5" fmla="*/ 117 h 145"/>
                <a:gd name="T6" fmla="*/ 20 w 139"/>
                <a:gd name="T7" fmla="*/ 115 h 145"/>
                <a:gd name="T8" fmla="*/ 2 w 139"/>
                <a:gd name="T9" fmla="*/ 89 h 145"/>
                <a:gd name="T10" fmla="*/ 24 w 139"/>
                <a:gd name="T11" fmla="*/ 70 h 145"/>
                <a:gd name="T12" fmla="*/ 56 w 139"/>
                <a:gd name="T13" fmla="*/ 58 h 145"/>
                <a:gd name="T14" fmla="*/ 19 w 139"/>
                <a:gd name="T15" fmla="*/ 53 h 145"/>
                <a:gd name="T16" fmla="*/ 19 w 139"/>
                <a:gd name="T17" fmla="*/ 18 h 145"/>
                <a:gd name="T18" fmla="*/ 25 w 139"/>
                <a:gd name="T19" fmla="*/ 12 h 145"/>
                <a:gd name="T20" fmla="*/ 56 w 139"/>
                <a:gd name="T21" fmla="*/ 3 h 145"/>
                <a:gd name="T22" fmla="*/ 60 w 139"/>
                <a:gd name="T23" fmla="*/ 0 h 145"/>
                <a:gd name="T24" fmla="*/ 82 w 139"/>
                <a:gd name="T25" fmla="*/ 3 h 145"/>
                <a:gd name="T26" fmla="*/ 82 w 139"/>
                <a:gd name="T27" fmla="*/ 12 h 145"/>
                <a:gd name="T28" fmla="*/ 119 w 139"/>
                <a:gd name="T29" fmla="*/ 14 h 145"/>
                <a:gd name="T30" fmla="*/ 136 w 139"/>
                <a:gd name="T31" fmla="*/ 39 h 145"/>
                <a:gd name="T32" fmla="*/ 119 w 139"/>
                <a:gd name="T33" fmla="*/ 57 h 145"/>
                <a:gd name="T34" fmla="*/ 115 w 139"/>
                <a:gd name="T35" fmla="*/ 58 h 145"/>
                <a:gd name="T36" fmla="*/ 82 w 139"/>
                <a:gd name="T37" fmla="*/ 70 h 145"/>
                <a:gd name="T38" fmla="*/ 114 w 139"/>
                <a:gd name="T39" fmla="*/ 70 h 145"/>
                <a:gd name="T40" fmla="*/ 120 w 139"/>
                <a:gd name="T41" fmla="*/ 111 h 145"/>
                <a:gd name="T42" fmla="*/ 114 w 139"/>
                <a:gd name="T43" fmla="*/ 117 h 145"/>
                <a:gd name="T44" fmla="*/ 82 w 139"/>
                <a:gd name="T45" fmla="*/ 133 h 145"/>
                <a:gd name="T46" fmla="*/ 135 w 139"/>
                <a:gd name="T47" fmla="*/ 139 h 145"/>
                <a:gd name="T48" fmla="*/ 10 w 139"/>
                <a:gd name="T49" fmla="*/ 145 h 145"/>
                <a:gd name="T50" fmla="*/ 63 w 139"/>
                <a:gd name="T51" fmla="*/ 133 h 145"/>
                <a:gd name="T52" fmla="*/ 76 w 139"/>
                <a:gd name="T53" fmla="*/ 117 h 145"/>
                <a:gd name="T54" fmla="*/ 63 w 139"/>
                <a:gd name="T55" fmla="*/ 133 h 145"/>
                <a:gd name="T56" fmla="*/ 76 w 139"/>
                <a:gd name="T57" fmla="*/ 6 h 145"/>
                <a:gd name="T58" fmla="*/ 63 w 139"/>
                <a:gd name="T59" fmla="*/ 12 h 145"/>
                <a:gd name="T60" fmla="*/ 76 w 139"/>
                <a:gd name="T61" fmla="*/ 6 h 145"/>
                <a:gd name="T62" fmla="*/ 76 w 139"/>
                <a:gd name="T63" fmla="*/ 70 h 145"/>
                <a:gd name="T64" fmla="*/ 63 w 139"/>
                <a:gd name="T65" fmla="*/ 58 h 145"/>
                <a:gd name="T66" fmla="*/ 76 w 139"/>
                <a:gd name="T67" fmla="*/ 70 h 145"/>
                <a:gd name="T68" fmla="*/ 113 w 139"/>
                <a:gd name="T69" fmla="*/ 23 h 145"/>
                <a:gd name="T70" fmla="*/ 30 w 139"/>
                <a:gd name="T71" fmla="*/ 47 h 145"/>
                <a:gd name="T72" fmla="*/ 125 w 139"/>
                <a:gd name="T73" fmla="*/ 35 h 145"/>
                <a:gd name="T74" fmla="*/ 109 w 139"/>
                <a:gd name="T75" fmla="*/ 81 h 145"/>
                <a:gd name="T76" fmla="*/ 26 w 139"/>
                <a:gd name="T77" fmla="*/ 81 h 145"/>
                <a:gd name="T78" fmla="*/ 26 w 139"/>
                <a:gd name="T79" fmla="*/ 105 h 145"/>
                <a:gd name="T80" fmla="*/ 109 w 139"/>
                <a:gd name="T81" fmla="*/ 8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145">
                  <a:moveTo>
                    <a:pt x="10" y="145"/>
                  </a:moveTo>
                  <a:cubicBezTo>
                    <a:pt x="6" y="145"/>
                    <a:pt x="4" y="142"/>
                    <a:pt x="4" y="139"/>
                  </a:cubicBezTo>
                  <a:cubicBezTo>
                    <a:pt x="4" y="136"/>
                    <a:pt x="6" y="133"/>
                    <a:pt x="10" y="133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2" y="117"/>
                    <a:pt x="21" y="116"/>
                    <a:pt x="20" y="115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0" y="95"/>
                    <a:pt x="0" y="92"/>
                    <a:pt x="2" y="8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1"/>
                    <a:pt x="22" y="70"/>
                    <a:pt x="24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1" y="58"/>
                    <a:pt x="19" y="56"/>
                    <a:pt x="19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4"/>
                    <a:pt x="21" y="12"/>
                    <a:pt x="24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1"/>
                    <a:pt x="58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1" y="0"/>
                    <a:pt x="82" y="1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7" y="12"/>
                    <a:pt x="118" y="13"/>
                    <a:pt x="119" y="14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9" y="33"/>
                    <a:pt x="139" y="37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19" y="57"/>
                    <a:pt x="119" y="57"/>
                    <a:pt x="119" y="57"/>
                  </a:cubicBezTo>
                  <a:cubicBezTo>
                    <a:pt x="118" y="58"/>
                    <a:pt x="116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8" y="70"/>
                    <a:pt x="120" y="73"/>
                    <a:pt x="120" y="76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4"/>
                    <a:pt x="118" y="117"/>
                    <a:pt x="114" y="117"/>
                  </a:cubicBezTo>
                  <a:cubicBezTo>
                    <a:pt x="82" y="117"/>
                    <a:pt x="82" y="117"/>
                    <a:pt x="82" y="117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2" y="133"/>
                    <a:pt x="135" y="136"/>
                    <a:pt x="135" y="139"/>
                  </a:cubicBezTo>
                  <a:cubicBezTo>
                    <a:pt x="135" y="142"/>
                    <a:pt x="132" y="145"/>
                    <a:pt x="129" y="145"/>
                  </a:cubicBezTo>
                  <a:cubicBezTo>
                    <a:pt x="10" y="145"/>
                    <a:pt x="10" y="145"/>
                    <a:pt x="10" y="145"/>
                  </a:cubicBezTo>
                  <a:close/>
                  <a:moveTo>
                    <a:pt x="63" y="133"/>
                  </a:moveTo>
                  <a:cubicBezTo>
                    <a:pt x="63" y="133"/>
                    <a:pt x="63" y="133"/>
                    <a:pt x="63" y="133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33"/>
                    <a:pt x="63" y="133"/>
                    <a:pt x="63" y="133"/>
                  </a:cubicBezTo>
                  <a:close/>
                  <a:moveTo>
                    <a:pt x="76" y="6"/>
                  </a:moveTo>
                  <a:cubicBezTo>
                    <a:pt x="76" y="6"/>
                    <a:pt x="76" y="6"/>
                    <a:pt x="76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6"/>
                    <a:pt x="76" y="6"/>
                    <a:pt x="76" y="6"/>
                  </a:cubicBezTo>
                  <a:close/>
                  <a:moveTo>
                    <a:pt x="76" y="70"/>
                  </a:moveTo>
                  <a:cubicBezTo>
                    <a:pt x="76" y="70"/>
                    <a:pt x="76" y="70"/>
                    <a:pt x="76" y="70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76" y="70"/>
                    <a:pt x="76" y="70"/>
                    <a:pt x="76" y="70"/>
                  </a:cubicBezTo>
                  <a:close/>
                  <a:moveTo>
                    <a:pt x="113" y="23"/>
                  </a:moveTo>
                  <a:cubicBezTo>
                    <a:pt x="113" y="23"/>
                    <a:pt x="113" y="23"/>
                    <a:pt x="113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13" y="23"/>
                    <a:pt x="113" y="23"/>
                    <a:pt x="113" y="23"/>
                  </a:cubicBezTo>
                  <a:close/>
                  <a:moveTo>
                    <a:pt x="109" y="81"/>
                  </a:moveTo>
                  <a:cubicBezTo>
                    <a:pt x="109" y="81"/>
                    <a:pt x="109" y="81"/>
                    <a:pt x="109" y="81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81"/>
                    <a:pt x="109" y="81"/>
                    <a:pt x="109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id="{AD9E9936-0359-88AA-02A6-ED9F0387F2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33" y="5096"/>
              <a:ext cx="345" cy="405"/>
            </a:xfrm>
            <a:custGeom>
              <a:avLst/>
              <a:gdLst>
                <a:gd name="T0" fmla="*/ 6 w 125"/>
                <a:gd name="T1" fmla="*/ 0 h 147"/>
                <a:gd name="T2" fmla="*/ 6 w 125"/>
                <a:gd name="T3" fmla="*/ 0 h 147"/>
                <a:gd name="T4" fmla="*/ 6 w 125"/>
                <a:gd name="T5" fmla="*/ 0 h 147"/>
                <a:gd name="T6" fmla="*/ 6 w 125"/>
                <a:gd name="T7" fmla="*/ 0 h 147"/>
                <a:gd name="T8" fmla="*/ 119 w 125"/>
                <a:gd name="T9" fmla="*/ 0 h 147"/>
                <a:gd name="T10" fmla="*/ 124 w 125"/>
                <a:gd name="T11" fmla="*/ 6 h 147"/>
                <a:gd name="T12" fmla="*/ 123 w 125"/>
                <a:gd name="T13" fmla="*/ 10 h 147"/>
                <a:gd name="T14" fmla="*/ 94 w 125"/>
                <a:gd name="T15" fmla="*/ 38 h 147"/>
                <a:gd name="T16" fmla="*/ 123 w 125"/>
                <a:gd name="T17" fmla="*/ 66 h 147"/>
                <a:gd name="T18" fmla="*/ 123 w 125"/>
                <a:gd name="T19" fmla="*/ 74 h 147"/>
                <a:gd name="T20" fmla="*/ 119 w 125"/>
                <a:gd name="T21" fmla="*/ 76 h 147"/>
                <a:gd name="T22" fmla="*/ 118 w 125"/>
                <a:gd name="T23" fmla="*/ 76 h 147"/>
                <a:gd name="T24" fmla="*/ 12 w 125"/>
                <a:gd name="T25" fmla="*/ 76 h 147"/>
                <a:gd name="T26" fmla="*/ 12 w 125"/>
                <a:gd name="T27" fmla="*/ 142 h 147"/>
                <a:gd name="T28" fmla="*/ 6 w 125"/>
                <a:gd name="T29" fmla="*/ 147 h 147"/>
                <a:gd name="T30" fmla="*/ 0 w 125"/>
                <a:gd name="T31" fmla="*/ 142 h 147"/>
                <a:gd name="T32" fmla="*/ 0 w 125"/>
                <a:gd name="T33" fmla="*/ 70 h 147"/>
                <a:gd name="T34" fmla="*/ 0 w 125"/>
                <a:gd name="T35" fmla="*/ 70 h 147"/>
                <a:gd name="T36" fmla="*/ 0 w 125"/>
                <a:gd name="T37" fmla="*/ 70 h 147"/>
                <a:gd name="T38" fmla="*/ 0 w 125"/>
                <a:gd name="T39" fmla="*/ 6 h 147"/>
                <a:gd name="T40" fmla="*/ 6 w 125"/>
                <a:gd name="T41" fmla="*/ 0 h 147"/>
                <a:gd name="T42" fmla="*/ 6 w 125"/>
                <a:gd name="T43" fmla="*/ 0 h 147"/>
                <a:gd name="T44" fmla="*/ 6 w 125"/>
                <a:gd name="T45" fmla="*/ 0 h 147"/>
                <a:gd name="T46" fmla="*/ 6 w 125"/>
                <a:gd name="T47" fmla="*/ 0 h 147"/>
                <a:gd name="T48" fmla="*/ 6 w 125"/>
                <a:gd name="T49" fmla="*/ 0 h 147"/>
                <a:gd name="T50" fmla="*/ 12 w 125"/>
                <a:gd name="T51" fmla="*/ 11 h 147"/>
                <a:gd name="T52" fmla="*/ 12 w 125"/>
                <a:gd name="T53" fmla="*/ 11 h 147"/>
                <a:gd name="T54" fmla="*/ 12 w 125"/>
                <a:gd name="T55" fmla="*/ 64 h 147"/>
                <a:gd name="T56" fmla="*/ 105 w 125"/>
                <a:gd name="T57" fmla="*/ 64 h 147"/>
                <a:gd name="T58" fmla="*/ 82 w 125"/>
                <a:gd name="T59" fmla="*/ 42 h 147"/>
                <a:gd name="T60" fmla="*/ 82 w 125"/>
                <a:gd name="T61" fmla="*/ 34 h 147"/>
                <a:gd name="T62" fmla="*/ 105 w 125"/>
                <a:gd name="T63" fmla="*/ 11 h 147"/>
                <a:gd name="T64" fmla="*/ 12 w 125"/>
                <a:gd name="T65" fmla="*/ 1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" h="147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2" y="0"/>
                    <a:pt x="124" y="2"/>
                    <a:pt x="124" y="6"/>
                  </a:cubicBezTo>
                  <a:cubicBezTo>
                    <a:pt x="124" y="7"/>
                    <a:pt x="124" y="9"/>
                    <a:pt x="123" y="10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25" y="68"/>
                    <a:pt x="125" y="72"/>
                    <a:pt x="123" y="74"/>
                  </a:cubicBezTo>
                  <a:cubicBezTo>
                    <a:pt x="121" y="75"/>
                    <a:pt x="120" y="76"/>
                    <a:pt x="119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2" y="145"/>
                    <a:pt x="9" y="147"/>
                    <a:pt x="6" y="147"/>
                  </a:cubicBezTo>
                  <a:cubicBezTo>
                    <a:pt x="3" y="147"/>
                    <a:pt x="0" y="145"/>
                    <a:pt x="0" y="14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lose/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0" y="40"/>
                    <a:pt x="80" y="36"/>
                    <a:pt x="82" y="34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2" y="11"/>
                    <a:pt x="12" y="11"/>
                    <a:pt x="1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id="{3CE2F116-3C2A-1D41-036B-8A4F2CCCF4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95" y="4116"/>
              <a:ext cx="413" cy="408"/>
            </a:xfrm>
            <a:custGeom>
              <a:avLst/>
              <a:gdLst>
                <a:gd name="T0" fmla="*/ 145 w 149"/>
                <a:gd name="T1" fmla="*/ 101 h 148"/>
                <a:gd name="T2" fmla="*/ 145 w 149"/>
                <a:gd name="T3" fmla="*/ 111 h 148"/>
                <a:gd name="T4" fmla="*/ 72 w 149"/>
                <a:gd name="T5" fmla="*/ 147 h 148"/>
                <a:gd name="T6" fmla="*/ 1 w 149"/>
                <a:gd name="T7" fmla="*/ 103 h 148"/>
                <a:gd name="T8" fmla="*/ 24 w 149"/>
                <a:gd name="T9" fmla="*/ 90 h 148"/>
                <a:gd name="T10" fmla="*/ 1 w 149"/>
                <a:gd name="T11" fmla="*/ 71 h 148"/>
                <a:gd name="T12" fmla="*/ 24 w 149"/>
                <a:gd name="T13" fmla="*/ 58 h 148"/>
                <a:gd name="T14" fmla="*/ 1 w 149"/>
                <a:gd name="T15" fmla="*/ 40 h 148"/>
                <a:gd name="T16" fmla="*/ 72 w 149"/>
                <a:gd name="T17" fmla="*/ 1 h 148"/>
                <a:gd name="T18" fmla="*/ 145 w 149"/>
                <a:gd name="T19" fmla="*/ 37 h 148"/>
                <a:gd name="T20" fmla="*/ 145 w 149"/>
                <a:gd name="T21" fmla="*/ 47 h 148"/>
                <a:gd name="T22" fmla="*/ 145 w 149"/>
                <a:gd name="T23" fmla="*/ 69 h 148"/>
                <a:gd name="T24" fmla="*/ 145 w 149"/>
                <a:gd name="T25" fmla="*/ 79 h 148"/>
                <a:gd name="T26" fmla="*/ 130 w 149"/>
                <a:gd name="T27" fmla="*/ 106 h 148"/>
                <a:gd name="T28" fmla="*/ 113 w 149"/>
                <a:gd name="T29" fmla="*/ 96 h 148"/>
                <a:gd name="T30" fmla="*/ 75 w 149"/>
                <a:gd name="T31" fmla="*/ 116 h 148"/>
                <a:gd name="T32" fmla="*/ 74 w 149"/>
                <a:gd name="T33" fmla="*/ 116 h 148"/>
                <a:gd name="T34" fmla="*/ 74 w 149"/>
                <a:gd name="T35" fmla="*/ 116 h 148"/>
                <a:gd name="T36" fmla="*/ 73 w 149"/>
                <a:gd name="T37" fmla="*/ 116 h 148"/>
                <a:gd name="T38" fmla="*/ 72 w 149"/>
                <a:gd name="T39" fmla="*/ 115 h 148"/>
                <a:gd name="T40" fmla="*/ 18 w 149"/>
                <a:gd name="T41" fmla="*/ 106 h 148"/>
                <a:gd name="T42" fmla="*/ 130 w 149"/>
                <a:gd name="T43" fmla="*/ 106 h 148"/>
                <a:gd name="T44" fmla="*/ 74 w 149"/>
                <a:gd name="T45" fmla="*/ 104 h 148"/>
                <a:gd name="T46" fmla="*/ 113 w 149"/>
                <a:gd name="T47" fmla="*/ 64 h 148"/>
                <a:gd name="T48" fmla="*/ 75 w 149"/>
                <a:gd name="T49" fmla="*/ 84 h 148"/>
                <a:gd name="T50" fmla="*/ 74 w 149"/>
                <a:gd name="T51" fmla="*/ 84 h 148"/>
                <a:gd name="T52" fmla="*/ 74 w 149"/>
                <a:gd name="T53" fmla="*/ 84 h 148"/>
                <a:gd name="T54" fmla="*/ 73 w 149"/>
                <a:gd name="T55" fmla="*/ 84 h 148"/>
                <a:gd name="T56" fmla="*/ 72 w 149"/>
                <a:gd name="T57" fmla="*/ 84 h 148"/>
                <a:gd name="T58" fmla="*/ 18 w 149"/>
                <a:gd name="T59" fmla="*/ 74 h 148"/>
                <a:gd name="T60" fmla="*/ 74 w 149"/>
                <a:gd name="T61" fmla="*/ 72 h 148"/>
                <a:gd name="T62" fmla="*/ 130 w 149"/>
                <a:gd name="T63" fmla="*/ 42 h 148"/>
                <a:gd name="T64" fmla="*/ 18 w 149"/>
                <a:gd name="T65" fmla="*/ 4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9" h="148">
                  <a:moveTo>
                    <a:pt x="124" y="90"/>
                  </a:moveTo>
                  <a:cubicBezTo>
                    <a:pt x="145" y="101"/>
                    <a:pt x="145" y="101"/>
                    <a:pt x="145" y="101"/>
                  </a:cubicBezTo>
                  <a:cubicBezTo>
                    <a:pt x="148" y="102"/>
                    <a:pt x="149" y="106"/>
                    <a:pt x="147" y="108"/>
                  </a:cubicBezTo>
                  <a:cubicBezTo>
                    <a:pt x="147" y="109"/>
                    <a:pt x="146" y="110"/>
                    <a:pt x="145" y="111"/>
                  </a:cubicBezTo>
                  <a:cubicBezTo>
                    <a:pt x="77" y="147"/>
                    <a:pt x="77" y="147"/>
                    <a:pt x="77" y="147"/>
                  </a:cubicBezTo>
                  <a:cubicBezTo>
                    <a:pt x="75" y="148"/>
                    <a:pt x="73" y="148"/>
                    <a:pt x="72" y="147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1" y="109"/>
                    <a:pt x="0" y="106"/>
                    <a:pt x="1" y="103"/>
                  </a:cubicBezTo>
                  <a:cubicBezTo>
                    <a:pt x="2" y="102"/>
                    <a:pt x="3" y="101"/>
                    <a:pt x="4" y="101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1" y="77"/>
                    <a:pt x="0" y="74"/>
                    <a:pt x="1" y="71"/>
                  </a:cubicBezTo>
                  <a:cubicBezTo>
                    <a:pt x="2" y="70"/>
                    <a:pt x="3" y="69"/>
                    <a:pt x="4" y="69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1" y="46"/>
                    <a:pt x="0" y="42"/>
                    <a:pt x="1" y="40"/>
                  </a:cubicBezTo>
                  <a:cubicBezTo>
                    <a:pt x="2" y="39"/>
                    <a:pt x="3" y="38"/>
                    <a:pt x="4" y="37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3" y="0"/>
                    <a:pt x="75" y="0"/>
                    <a:pt x="77" y="1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8" y="39"/>
                    <a:pt x="149" y="42"/>
                    <a:pt x="147" y="45"/>
                  </a:cubicBezTo>
                  <a:cubicBezTo>
                    <a:pt x="147" y="46"/>
                    <a:pt x="146" y="47"/>
                    <a:pt x="145" y="47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48" y="70"/>
                    <a:pt x="149" y="74"/>
                    <a:pt x="147" y="77"/>
                  </a:cubicBezTo>
                  <a:cubicBezTo>
                    <a:pt x="147" y="78"/>
                    <a:pt x="146" y="78"/>
                    <a:pt x="145" y="79"/>
                  </a:cubicBezTo>
                  <a:cubicBezTo>
                    <a:pt x="124" y="90"/>
                    <a:pt x="124" y="90"/>
                    <a:pt x="124" y="90"/>
                  </a:cubicBezTo>
                  <a:close/>
                  <a:moveTo>
                    <a:pt x="130" y="106"/>
                  </a:moveTo>
                  <a:cubicBezTo>
                    <a:pt x="130" y="106"/>
                    <a:pt x="130" y="106"/>
                    <a:pt x="130" y="106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6" y="116"/>
                    <a:pt x="76" y="116"/>
                    <a:pt x="75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6"/>
                    <a:pt x="72" y="116"/>
                    <a:pt x="72" y="115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130" y="106"/>
                    <a:pt x="130" y="106"/>
                    <a:pt x="130" y="106"/>
                  </a:cubicBezTo>
                  <a:close/>
                  <a:moveTo>
                    <a:pt x="74" y="104"/>
                  </a:moveTo>
                  <a:cubicBezTo>
                    <a:pt x="74" y="104"/>
                    <a:pt x="74" y="104"/>
                    <a:pt x="74" y="104"/>
                  </a:cubicBezTo>
                  <a:cubicBezTo>
                    <a:pt x="93" y="94"/>
                    <a:pt x="112" y="84"/>
                    <a:pt x="130" y="7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6" y="84"/>
                    <a:pt x="76" y="84"/>
                    <a:pt x="75" y="84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2" y="84"/>
                    <a:pt x="72" y="8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37" y="84"/>
                    <a:pt x="55" y="94"/>
                    <a:pt x="74" y="104"/>
                  </a:cubicBezTo>
                  <a:close/>
                  <a:moveTo>
                    <a:pt x="74" y="72"/>
                  </a:moveTo>
                  <a:cubicBezTo>
                    <a:pt x="74" y="72"/>
                    <a:pt x="74" y="72"/>
                    <a:pt x="74" y="72"/>
                  </a:cubicBezTo>
                  <a:cubicBezTo>
                    <a:pt x="93" y="62"/>
                    <a:pt x="112" y="52"/>
                    <a:pt x="130" y="4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37" y="52"/>
                    <a:pt x="55" y="62"/>
                    <a:pt x="74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16EE211-2F10-02FD-85F6-FAB040CF7BAA}"/>
              </a:ext>
            </a:extLst>
          </p:cNvPr>
          <p:cNvGrpSpPr/>
          <p:nvPr/>
        </p:nvGrpSpPr>
        <p:grpSpPr>
          <a:xfrm>
            <a:off x="5283200" y="4403362"/>
            <a:ext cx="434975" cy="473710"/>
            <a:chOff x="18876963" y="1066800"/>
            <a:chExt cx="661988" cy="720725"/>
          </a:xfrm>
          <a:solidFill>
            <a:schemeClr val="bg1"/>
          </a:solidFill>
        </p:grpSpPr>
        <p:sp>
          <p:nvSpPr>
            <p:cNvPr id="34" name="Freeform 31">
              <a:extLst>
                <a:ext uri="{FF2B5EF4-FFF2-40B4-BE49-F238E27FC236}">
                  <a16:creationId xmlns:a16="http://schemas.microsoft.com/office/drawing/2014/main" id="{FF476A02-B993-98FD-17CB-8384B3F09B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876963" y="1066800"/>
              <a:ext cx="661988" cy="720725"/>
            </a:xfrm>
            <a:custGeom>
              <a:avLst/>
              <a:gdLst>
                <a:gd name="T0" fmla="*/ 164 w 176"/>
                <a:gd name="T1" fmla="*/ 48 h 192"/>
                <a:gd name="T2" fmla="*/ 160 w 176"/>
                <a:gd name="T3" fmla="*/ 20 h 192"/>
                <a:gd name="T4" fmla="*/ 140 w 176"/>
                <a:gd name="T5" fmla="*/ 0 h 192"/>
                <a:gd name="T6" fmla="*/ 0 w 176"/>
                <a:gd name="T7" fmla="*/ 20 h 192"/>
                <a:gd name="T8" fmla="*/ 24 w 176"/>
                <a:gd name="T9" fmla="*/ 192 h 192"/>
                <a:gd name="T10" fmla="*/ 160 w 176"/>
                <a:gd name="T11" fmla="*/ 176 h 192"/>
                <a:gd name="T12" fmla="*/ 176 w 176"/>
                <a:gd name="T13" fmla="*/ 164 h 192"/>
                <a:gd name="T14" fmla="*/ 173 w 176"/>
                <a:gd name="T15" fmla="*/ 132 h 192"/>
                <a:gd name="T16" fmla="*/ 176 w 176"/>
                <a:gd name="T17" fmla="*/ 100 h 192"/>
                <a:gd name="T18" fmla="*/ 176 w 176"/>
                <a:gd name="T19" fmla="*/ 84 h 192"/>
                <a:gd name="T20" fmla="*/ 164 w 176"/>
                <a:gd name="T21" fmla="*/ 56 h 192"/>
                <a:gd name="T22" fmla="*/ 168 w 176"/>
                <a:gd name="T23" fmla="*/ 84 h 192"/>
                <a:gd name="T24" fmla="*/ 160 w 176"/>
                <a:gd name="T25" fmla="*/ 88 h 192"/>
                <a:gd name="T26" fmla="*/ 164 w 176"/>
                <a:gd name="T27" fmla="*/ 56 h 192"/>
                <a:gd name="T28" fmla="*/ 168 w 176"/>
                <a:gd name="T29" fmla="*/ 124 h 192"/>
                <a:gd name="T30" fmla="*/ 160 w 176"/>
                <a:gd name="T31" fmla="*/ 128 h 192"/>
                <a:gd name="T32" fmla="*/ 164 w 176"/>
                <a:gd name="T33" fmla="*/ 96 h 192"/>
                <a:gd name="T34" fmla="*/ 20 w 176"/>
                <a:gd name="T35" fmla="*/ 8 h 192"/>
                <a:gd name="T36" fmla="*/ 140 w 176"/>
                <a:gd name="T37" fmla="*/ 8 h 192"/>
                <a:gd name="T38" fmla="*/ 152 w 176"/>
                <a:gd name="T39" fmla="*/ 36 h 192"/>
                <a:gd name="T40" fmla="*/ 144 w 176"/>
                <a:gd name="T41" fmla="*/ 28 h 192"/>
                <a:gd name="T42" fmla="*/ 9 w 176"/>
                <a:gd name="T43" fmla="*/ 16 h 192"/>
                <a:gd name="T44" fmla="*/ 20 w 176"/>
                <a:gd name="T45" fmla="*/ 32 h 192"/>
                <a:gd name="T46" fmla="*/ 132 w 176"/>
                <a:gd name="T47" fmla="*/ 24 h 192"/>
                <a:gd name="T48" fmla="*/ 136 w 176"/>
                <a:gd name="T49" fmla="*/ 32 h 192"/>
                <a:gd name="T50" fmla="*/ 120 w 176"/>
                <a:gd name="T51" fmla="*/ 120 h 192"/>
                <a:gd name="T52" fmla="*/ 100 w 176"/>
                <a:gd name="T53" fmla="*/ 132 h 192"/>
                <a:gd name="T54" fmla="*/ 76 w 176"/>
                <a:gd name="T55" fmla="*/ 132 h 192"/>
                <a:gd name="T56" fmla="*/ 76 w 176"/>
                <a:gd name="T57" fmla="*/ 92 h 192"/>
                <a:gd name="T58" fmla="*/ 92 w 176"/>
                <a:gd name="T59" fmla="*/ 92 h 192"/>
                <a:gd name="T60" fmla="*/ 96 w 176"/>
                <a:gd name="T61" fmla="*/ 112 h 192"/>
                <a:gd name="T62" fmla="*/ 100 w 176"/>
                <a:gd name="T63" fmla="*/ 124 h 192"/>
                <a:gd name="T64" fmla="*/ 112 w 176"/>
                <a:gd name="T65" fmla="*/ 120 h 192"/>
                <a:gd name="T66" fmla="*/ 80 w 176"/>
                <a:gd name="T67" fmla="*/ 80 h 192"/>
                <a:gd name="T68" fmla="*/ 80 w 176"/>
                <a:gd name="T69" fmla="*/ 144 h 192"/>
                <a:gd name="T70" fmla="*/ 80 w 176"/>
                <a:gd name="T71" fmla="*/ 152 h 192"/>
                <a:gd name="T72" fmla="*/ 80 w 176"/>
                <a:gd name="T73" fmla="*/ 72 h 192"/>
                <a:gd name="T74" fmla="*/ 120 w 176"/>
                <a:gd name="T75" fmla="*/ 120 h 192"/>
                <a:gd name="T76" fmla="*/ 164 w 176"/>
                <a:gd name="T77" fmla="*/ 168 h 192"/>
                <a:gd name="T78" fmla="*/ 160 w 176"/>
                <a:gd name="T79" fmla="*/ 136 h 192"/>
                <a:gd name="T80" fmla="*/ 168 w 176"/>
                <a:gd name="T81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192">
                  <a:moveTo>
                    <a:pt x="176" y="60"/>
                  </a:moveTo>
                  <a:cubicBezTo>
                    <a:pt x="176" y="53"/>
                    <a:pt x="171" y="48"/>
                    <a:pt x="164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0" y="20"/>
                    <a:pt x="160" y="20"/>
                    <a:pt x="160" y="20"/>
                  </a:cubicBezTo>
                  <a:cubicBezTo>
                    <a:pt x="160" y="9"/>
                    <a:pt x="151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1"/>
                    <a:pt x="11" y="192"/>
                    <a:pt x="24" y="192"/>
                  </a:cubicBezTo>
                  <a:cubicBezTo>
                    <a:pt x="140" y="192"/>
                    <a:pt x="140" y="192"/>
                    <a:pt x="140" y="192"/>
                  </a:cubicBezTo>
                  <a:cubicBezTo>
                    <a:pt x="150" y="192"/>
                    <a:pt x="158" y="185"/>
                    <a:pt x="160" y="176"/>
                  </a:cubicBezTo>
                  <a:cubicBezTo>
                    <a:pt x="164" y="176"/>
                    <a:pt x="164" y="176"/>
                    <a:pt x="164" y="176"/>
                  </a:cubicBezTo>
                  <a:cubicBezTo>
                    <a:pt x="171" y="176"/>
                    <a:pt x="176" y="170"/>
                    <a:pt x="176" y="164"/>
                  </a:cubicBezTo>
                  <a:cubicBezTo>
                    <a:pt x="176" y="140"/>
                    <a:pt x="176" y="140"/>
                    <a:pt x="176" y="140"/>
                  </a:cubicBezTo>
                  <a:cubicBezTo>
                    <a:pt x="176" y="137"/>
                    <a:pt x="175" y="134"/>
                    <a:pt x="173" y="132"/>
                  </a:cubicBezTo>
                  <a:cubicBezTo>
                    <a:pt x="175" y="130"/>
                    <a:pt x="176" y="127"/>
                    <a:pt x="176" y="124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7"/>
                    <a:pt x="175" y="94"/>
                    <a:pt x="173" y="92"/>
                  </a:cubicBezTo>
                  <a:cubicBezTo>
                    <a:pt x="175" y="90"/>
                    <a:pt x="176" y="87"/>
                    <a:pt x="176" y="84"/>
                  </a:cubicBezTo>
                  <a:lnTo>
                    <a:pt x="176" y="60"/>
                  </a:lnTo>
                  <a:close/>
                  <a:moveTo>
                    <a:pt x="164" y="56"/>
                  </a:moveTo>
                  <a:cubicBezTo>
                    <a:pt x="166" y="56"/>
                    <a:pt x="168" y="58"/>
                    <a:pt x="168" y="60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8" y="86"/>
                    <a:pt x="166" y="88"/>
                    <a:pt x="164" y="88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56"/>
                    <a:pt x="160" y="56"/>
                    <a:pt x="160" y="56"/>
                  </a:cubicBezTo>
                  <a:lnTo>
                    <a:pt x="164" y="56"/>
                  </a:lnTo>
                  <a:close/>
                  <a:moveTo>
                    <a:pt x="168" y="100"/>
                  </a:moveTo>
                  <a:cubicBezTo>
                    <a:pt x="168" y="124"/>
                    <a:pt x="168" y="124"/>
                    <a:pt x="168" y="124"/>
                  </a:cubicBezTo>
                  <a:cubicBezTo>
                    <a:pt x="168" y="126"/>
                    <a:pt x="166" y="128"/>
                    <a:pt x="164" y="128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6" y="96"/>
                    <a:pt x="168" y="98"/>
                    <a:pt x="168" y="100"/>
                  </a:cubicBezTo>
                  <a:close/>
                  <a:moveTo>
                    <a:pt x="20" y="8"/>
                  </a:moveTo>
                  <a:cubicBezTo>
                    <a:pt x="140" y="8"/>
                    <a:pt x="140" y="8"/>
                    <a:pt x="140" y="8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7" y="8"/>
                    <a:pt x="152" y="13"/>
                    <a:pt x="152" y="20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0" y="34"/>
                    <a:pt x="147" y="33"/>
                    <a:pt x="144" y="32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1"/>
                    <a:pt x="139" y="16"/>
                    <a:pt x="132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1"/>
                    <a:pt x="15" y="8"/>
                    <a:pt x="20" y="8"/>
                  </a:cubicBezTo>
                  <a:close/>
                  <a:moveTo>
                    <a:pt x="20" y="32"/>
                  </a:moveTo>
                  <a:cubicBezTo>
                    <a:pt x="15" y="32"/>
                    <a:pt x="11" y="29"/>
                    <a:pt x="9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4" y="24"/>
                    <a:pt x="136" y="26"/>
                    <a:pt x="136" y="28"/>
                  </a:cubicBezTo>
                  <a:cubicBezTo>
                    <a:pt x="136" y="32"/>
                    <a:pt x="136" y="32"/>
                    <a:pt x="136" y="32"/>
                  </a:cubicBezTo>
                  <a:lnTo>
                    <a:pt x="20" y="32"/>
                  </a:lnTo>
                  <a:close/>
                  <a:moveTo>
                    <a:pt x="120" y="120"/>
                  </a:moveTo>
                  <a:cubicBezTo>
                    <a:pt x="120" y="126"/>
                    <a:pt x="115" y="132"/>
                    <a:pt x="108" y="132"/>
                  </a:cubicBezTo>
                  <a:cubicBezTo>
                    <a:pt x="100" y="132"/>
                    <a:pt x="100" y="132"/>
                    <a:pt x="100" y="132"/>
                  </a:cubicBezTo>
                  <a:cubicBezTo>
                    <a:pt x="96" y="132"/>
                    <a:pt x="92" y="130"/>
                    <a:pt x="90" y="126"/>
                  </a:cubicBezTo>
                  <a:cubicBezTo>
                    <a:pt x="86" y="130"/>
                    <a:pt x="82" y="132"/>
                    <a:pt x="76" y="132"/>
                  </a:cubicBezTo>
                  <a:cubicBezTo>
                    <a:pt x="65" y="132"/>
                    <a:pt x="56" y="123"/>
                    <a:pt x="56" y="112"/>
                  </a:cubicBezTo>
                  <a:cubicBezTo>
                    <a:pt x="56" y="101"/>
                    <a:pt x="65" y="92"/>
                    <a:pt x="76" y="92"/>
                  </a:cubicBezTo>
                  <a:cubicBezTo>
                    <a:pt x="81" y="92"/>
                    <a:pt x="85" y="93"/>
                    <a:pt x="88" y="96"/>
                  </a:cubicBezTo>
                  <a:cubicBezTo>
                    <a:pt x="88" y="94"/>
                    <a:pt x="90" y="92"/>
                    <a:pt x="92" y="92"/>
                  </a:cubicBezTo>
                  <a:cubicBezTo>
                    <a:pt x="94" y="92"/>
                    <a:pt x="96" y="94"/>
                    <a:pt x="96" y="96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2"/>
                    <a:pt x="98" y="124"/>
                    <a:pt x="100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4"/>
                    <a:pt x="112" y="122"/>
                    <a:pt x="112" y="120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12" y="94"/>
                    <a:pt x="98" y="80"/>
                    <a:pt x="80" y="80"/>
                  </a:cubicBezTo>
                  <a:cubicBezTo>
                    <a:pt x="63" y="80"/>
                    <a:pt x="48" y="94"/>
                    <a:pt x="48" y="112"/>
                  </a:cubicBezTo>
                  <a:cubicBezTo>
                    <a:pt x="48" y="130"/>
                    <a:pt x="63" y="144"/>
                    <a:pt x="80" y="144"/>
                  </a:cubicBezTo>
                  <a:cubicBezTo>
                    <a:pt x="82" y="144"/>
                    <a:pt x="84" y="146"/>
                    <a:pt x="84" y="148"/>
                  </a:cubicBezTo>
                  <a:cubicBezTo>
                    <a:pt x="84" y="150"/>
                    <a:pt x="82" y="152"/>
                    <a:pt x="80" y="152"/>
                  </a:cubicBezTo>
                  <a:cubicBezTo>
                    <a:pt x="58" y="152"/>
                    <a:pt x="40" y="134"/>
                    <a:pt x="40" y="112"/>
                  </a:cubicBezTo>
                  <a:cubicBezTo>
                    <a:pt x="40" y="90"/>
                    <a:pt x="58" y="72"/>
                    <a:pt x="80" y="72"/>
                  </a:cubicBezTo>
                  <a:cubicBezTo>
                    <a:pt x="102" y="72"/>
                    <a:pt x="120" y="90"/>
                    <a:pt x="120" y="112"/>
                  </a:cubicBezTo>
                  <a:lnTo>
                    <a:pt x="120" y="120"/>
                  </a:lnTo>
                  <a:close/>
                  <a:moveTo>
                    <a:pt x="168" y="164"/>
                  </a:moveTo>
                  <a:cubicBezTo>
                    <a:pt x="168" y="166"/>
                    <a:pt x="166" y="168"/>
                    <a:pt x="164" y="168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166" y="136"/>
                    <a:pt x="168" y="138"/>
                    <a:pt x="168" y="140"/>
                  </a:cubicBezTo>
                  <a:lnTo>
                    <a:pt x="168" y="1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Oval 32">
              <a:extLst>
                <a:ext uri="{FF2B5EF4-FFF2-40B4-BE49-F238E27FC236}">
                  <a16:creationId xmlns:a16="http://schemas.microsoft.com/office/drawing/2014/main" id="{52704673-6D6B-F7EF-CBE1-941CAC96F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16675" y="1443037"/>
              <a:ext cx="90488" cy="889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1D37B45-3DB7-6DED-044A-4C069C19093C}"/>
              </a:ext>
            </a:extLst>
          </p:cNvPr>
          <p:cNvGrpSpPr/>
          <p:nvPr/>
        </p:nvGrpSpPr>
        <p:grpSpPr>
          <a:xfrm>
            <a:off x="6583045" y="2900952"/>
            <a:ext cx="354965" cy="473710"/>
            <a:chOff x="20710525" y="2840038"/>
            <a:chExt cx="541338" cy="720725"/>
          </a:xfrm>
          <a:solidFill>
            <a:schemeClr val="bg1"/>
          </a:solidFill>
        </p:grpSpPr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4D0D4B5B-9098-749D-69F2-14D01C99143A}"/>
                </a:ext>
              </a:extLst>
            </p:cNvPr>
            <p:cNvSpPr/>
            <p:nvPr/>
          </p:nvSpPr>
          <p:spPr bwMode="auto">
            <a:xfrm>
              <a:off x="21101050" y="2847975"/>
              <a:ext cx="142875" cy="142875"/>
            </a:xfrm>
            <a:custGeom>
              <a:avLst/>
              <a:gdLst>
                <a:gd name="T0" fmla="*/ 0 w 90"/>
                <a:gd name="T1" fmla="*/ 0 h 90"/>
                <a:gd name="T2" fmla="*/ 0 w 90"/>
                <a:gd name="T3" fmla="*/ 90 h 90"/>
                <a:gd name="T4" fmla="*/ 90 w 90"/>
                <a:gd name="T5" fmla="*/ 90 h 90"/>
                <a:gd name="T6" fmla="*/ 0 w 90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0">
                  <a:moveTo>
                    <a:pt x="0" y="0"/>
                  </a:moveTo>
                  <a:lnTo>
                    <a:pt x="0" y="90"/>
                  </a:lnTo>
                  <a:lnTo>
                    <a:pt x="90" y="9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BA873D4D-F90B-F165-0395-D2C2E5D84EE2}"/>
                </a:ext>
              </a:extLst>
            </p:cNvPr>
            <p:cNvSpPr/>
            <p:nvPr/>
          </p:nvSpPr>
          <p:spPr bwMode="auto">
            <a:xfrm>
              <a:off x="20710525" y="2840038"/>
              <a:ext cx="541338" cy="720725"/>
            </a:xfrm>
            <a:custGeom>
              <a:avLst/>
              <a:gdLst>
                <a:gd name="T0" fmla="*/ 100 w 144"/>
                <a:gd name="T1" fmla="*/ 48 h 192"/>
                <a:gd name="T2" fmla="*/ 96 w 144"/>
                <a:gd name="T3" fmla="*/ 44 h 192"/>
                <a:gd name="T4" fmla="*/ 96 w 144"/>
                <a:gd name="T5" fmla="*/ 0 h 192"/>
                <a:gd name="T6" fmla="*/ 4 w 144"/>
                <a:gd name="T7" fmla="*/ 0 h 192"/>
                <a:gd name="T8" fmla="*/ 0 w 144"/>
                <a:gd name="T9" fmla="*/ 4 h 192"/>
                <a:gd name="T10" fmla="*/ 0 w 144"/>
                <a:gd name="T11" fmla="*/ 188 h 192"/>
                <a:gd name="T12" fmla="*/ 4 w 144"/>
                <a:gd name="T13" fmla="*/ 192 h 192"/>
                <a:gd name="T14" fmla="*/ 140 w 144"/>
                <a:gd name="T15" fmla="*/ 192 h 192"/>
                <a:gd name="T16" fmla="*/ 144 w 144"/>
                <a:gd name="T17" fmla="*/ 188 h 192"/>
                <a:gd name="T18" fmla="*/ 144 w 144"/>
                <a:gd name="T19" fmla="*/ 48 h 192"/>
                <a:gd name="T20" fmla="*/ 100 w 144"/>
                <a:gd name="T21" fmla="*/ 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192">
                  <a:moveTo>
                    <a:pt x="100" y="48"/>
                  </a:moveTo>
                  <a:cubicBezTo>
                    <a:pt x="98" y="48"/>
                    <a:pt x="96" y="46"/>
                    <a:pt x="96" y="44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90"/>
                    <a:pt x="2" y="192"/>
                    <a:pt x="4" y="192"/>
                  </a:cubicBezTo>
                  <a:cubicBezTo>
                    <a:pt x="140" y="192"/>
                    <a:pt x="140" y="192"/>
                    <a:pt x="140" y="192"/>
                  </a:cubicBezTo>
                  <a:cubicBezTo>
                    <a:pt x="142" y="192"/>
                    <a:pt x="144" y="190"/>
                    <a:pt x="144" y="188"/>
                  </a:cubicBezTo>
                  <a:cubicBezTo>
                    <a:pt x="144" y="48"/>
                    <a:pt x="144" y="48"/>
                    <a:pt x="144" y="48"/>
                  </a:cubicBezTo>
                  <a:lnTo>
                    <a:pt x="10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AB9CA90-B479-150B-AA51-9DC7030BF620}"/>
              </a:ext>
            </a:extLst>
          </p:cNvPr>
          <p:cNvGrpSpPr/>
          <p:nvPr/>
        </p:nvGrpSpPr>
        <p:grpSpPr>
          <a:xfrm>
            <a:off x="6720205" y="4275092"/>
            <a:ext cx="473075" cy="433705"/>
            <a:chOff x="15300325" y="4643438"/>
            <a:chExt cx="720725" cy="660400"/>
          </a:xfrm>
          <a:solidFill>
            <a:schemeClr val="bg1"/>
          </a:solidFill>
        </p:grpSpPr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id="{EA96DDE1-CF49-E0D9-5E3C-C52CBE4E20ED}"/>
                </a:ext>
              </a:extLst>
            </p:cNvPr>
            <p:cNvSpPr/>
            <p:nvPr/>
          </p:nvSpPr>
          <p:spPr bwMode="auto">
            <a:xfrm>
              <a:off x="15300325" y="4643438"/>
              <a:ext cx="720725" cy="209550"/>
            </a:xfrm>
            <a:custGeom>
              <a:avLst/>
              <a:gdLst>
                <a:gd name="T0" fmla="*/ 180 w 192"/>
                <a:gd name="T1" fmla="*/ 24 h 56"/>
                <a:gd name="T2" fmla="*/ 88 w 192"/>
                <a:gd name="T3" fmla="*/ 24 h 56"/>
                <a:gd name="T4" fmla="*/ 79 w 192"/>
                <a:gd name="T5" fmla="*/ 19 h 56"/>
                <a:gd name="T6" fmla="*/ 72 w 192"/>
                <a:gd name="T7" fmla="*/ 8 h 56"/>
                <a:gd name="T8" fmla="*/ 56 w 192"/>
                <a:gd name="T9" fmla="*/ 0 h 56"/>
                <a:gd name="T10" fmla="*/ 12 w 192"/>
                <a:gd name="T11" fmla="*/ 0 h 56"/>
                <a:gd name="T12" fmla="*/ 11 w 192"/>
                <a:gd name="T13" fmla="*/ 0 h 56"/>
                <a:gd name="T14" fmla="*/ 0 w 192"/>
                <a:gd name="T15" fmla="*/ 12 h 56"/>
                <a:gd name="T16" fmla="*/ 0 w 192"/>
                <a:gd name="T17" fmla="*/ 56 h 56"/>
                <a:gd name="T18" fmla="*/ 192 w 192"/>
                <a:gd name="T19" fmla="*/ 56 h 56"/>
                <a:gd name="T20" fmla="*/ 192 w 192"/>
                <a:gd name="T21" fmla="*/ 36 h 56"/>
                <a:gd name="T22" fmla="*/ 180 w 192"/>
                <a:gd name="T23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56">
                  <a:moveTo>
                    <a:pt x="180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5" y="24"/>
                    <a:pt x="81" y="22"/>
                    <a:pt x="79" y="19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9" y="3"/>
                    <a:pt x="62" y="0"/>
                    <a:pt x="5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92" y="56"/>
                    <a:pt x="192" y="56"/>
                    <a:pt x="192" y="56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92" y="29"/>
                    <a:pt x="187" y="24"/>
                    <a:pt x="18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90CF1ABC-57AD-53BD-F474-3375C68E1006}"/>
                </a:ext>
              </a:extLst>
            </p:cNvPr>
            <p:cNvSpPr/>
            <p:nvPr/>
          </p:nvSpPr>
          <p:spPr bwMode="auto">
            <a:xfrm>
              <a:off x="15300325" y="4883150"/>
              <a:ext cx="720725" cy="420688"/>
            </a:xfrm>
            <a:custGeom>
              <a:avLst/>
              <a:gdLst>
                <a:gd name="T0" fmla="*/ 0 w 192"/>
                <a:gd name="T1" fmla="*/ 108 h 112"/>
                <a:gd name="T2" fmla="*/ 4 w 192"/>
                <a:gd name="T3" fmla="*/ 112 h 112"/>
                <a:gd name="T4" fmla="*/ 188 w 192"/>
                <a:gd name="T5" fmla="*/ 112 h 112"/>
                <a:gd name="T6" fmla="*/ 192 w 192"/>
                <a:gd name="T7" fmla="*/ 108 h 112"/>
                <a:gd name="T8" fmla="*/ 192 w 192"/>
                <a:gd name="T9" fmla="*/ 0 h 112"/>
                <a:gd name="T10" fmla="*/ 0 w 192"/>
                <a:gd name="T11" fmla="*/ 0 h 112"/>
                <a:gd name="T12" fmla="*/ 0 w 192"/>
                <a:gd name="T13" fmla="*/ 10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12">
                  <a:moveTo>
                    <a:pt x="0" y="108"/>
                  </a:moveTo>
                  <a:cubicBezTo>
                    <a:pt x="0" y="110"/>
                    <a:pt x="2" y="112"/>
                    <a:pt x="4" y="112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90" y="112"/>
                    <a:pt x="192" y="110"/>
                    <a:pt x="192" y="108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7F078ED-0B9D-F74D-EBD9-321E0CC6078A}"/>
              </a:ext>
            </a:extLst>
          </p:cNvPr>
          <p:cNvGrpSpPr/>
          <p:nvPr/>
        </p:nvGrpSpPr>
        <p:grpSpPr>
          <a:xfrm>
            <a:off x="5059680" y="2994297"/>
            <a:ext cx="473075" cy="472440"/>
            <a:chOff x="19788188" y="8402638"/>
            <a:chExt cx="720725" cy="719137"/>
          </a:xfrm>
          <a:solidFill>
            <a:schemeClr val="bg1"/>
          </a:solidFill>
        </p:grpSpPr>
        <p:sp>
          <p:nvSpPr>
            <p:cNvPr id="43" name="Freeform 57">
              <a:extLst>
                <a:ext uri="{FF2B5EF4-FFF2-40B4-BE49-F238E27FC236}">
                  <a16:creationId xmlns:a16="http://schemas.microsoft.com/office/drawing/2014/main" id="{1553CDC5-C0F2-A7CB-5C6B-DB2FA52800A4}"/>
                </a:ext>
              </a:extLst>
            </p:cNvPr>
            <p:cNvSpPr/>
            <p:nvPr/>
          </p:nvSpPr>
          <p:spPr bwMode="auto">
            <a:xfrm>
              <a:off x="19788188" y="8582025"/>
              <a:ext cx="720725" cy="539750"/>
            </a:xfrm>
            <a:custGeom>
              <a:avLst/>
              <a:gdLst>
                <a:gd name="T0" fmla="*/ 188 w 192"/>
                <a:gd name="T1" fmla="*/ 136 h 144"/>
                <a:gd name="T2" fmla="*/ 184 w 192"/>
                <a:gd name="T3" fmla="*/ 136 h 144"/>
                <a:gd name="T4" fmla="*/ 184 w 192"/>
                <a:gd name="T5" fmla="*/ 4 h 144"/>
                <a:gd name="T6" fmla="*/ 180 w 192"/>
                <a:gd name="T7" fmla="*/ 0 h 144"/>
                <a:gd name="T8" fmla="*/ 156 w 192"/>
                <a:gd name="T9" fmla="*/ 0 h 144"/>
                <a:gd name="T10" fmla="*/ 152 w 192"/>
                <a:gd name="T11" fmla="*/ 4 h 144"/>
                <a:gd name="T12" fmla="*/ 152 w 192"/>
                <a:gd name="T13" fmla="*/ 136 h 144"/>
                <a:gd name="T14" fmla="*/ 136 w 192"/>
                <a:gd name="T15" fmla="*/ 136 h 144"/>
                <a:gd name="T16" fmla="*/ 136 w 192"/>
                <a:gd name="T17" fmla="*/ 44 h 144"/>
                <a:gd name="T18" fmla="*/ 132 w 192"/>
                <a:gd name="T19" fmla="*/ 40 h 144"/>
                <a:gd name="T20" fmla="*/ 108 w 192"/>
                <a:gd name="T21" fmla="*/ 40 h 144"/>
                <a:gd name="T22" fmla="*/ 104 w 192"/>
                <a:gd name="T23" fmla="*/ 44 h 144"/>
                <a:gd name="T24" fmla="*/ 104 w 192"/>
                <a:gd name="T25" fmla="*/ 136 h 144"/>
                <a:gd name="T26" fmla="*/ 88 w 192"/>
                <a:gd name="T27" fmla="*/ 136 h 144"/>
                <a:gd name="T28" fmla="*/ 88 w 192"/>
                <a:gd name="T29" fmla="*/ 84 h 144"/>
                <a:gd name="T30" fmla="*/ 84 w 192"/>
                <a:gd name="T31" fmla="*/ 80 h 144"/>
                <a:gd name="T32" fmla="*/ 60 w 192"/>
                <a:gd name="T33" fmla="*/ 80 h 144"/>
                <a:gd name="T34" fmla="*/ 56 w 192"/>
                <a:gd name="T35" fmla="*/ 84 h 144"/>
                <a:gd name="T36" fmla="*/ 56 w 192"/>
                <a:gd name="T37" fmla="*/ 136 h 144"/>
                <a:gd name="T38" fmla="*/ 40 w 192"/>
                <a:gd name="T39" fmla="*/ 136 h 144"/>
                <a:gd name="T40" fmla="*/ 40 w 192"/>
                <a:gd name="T41" fmla="*/ 116 h 144"/>
                <a:gd name="T42" fmla="*/ 36 w 192"/>
                <a:gd name="T43" fmla="*/ 112 h 144"/>
                <a:gd name="T44" fmla="*/ 12 w 192"/>
                <a:gd name="T45" fmla="*/ 112 h 144"/>
                <a:gd name="T46" fmla="*/ 8 w 192"/>
                <a:gd name="T47" fmla="*/ 116 h 144"/>
                <a:gd name="T48" fmla="*/ 8 w 192"/>
                <a:gd name="T49" fmla="*/ 136 h 144"/>
                <a:gd name="T50" fmla="*/ 4 w 192"/>
                <a:gd name="T51" fmla="*/ 136 h 144"/>
                <a:gd name="T52" fmla="*/ 0 w 192"/>
                <a:gd name="T53" fmla="*/ 140 h 144"/>
                <a:gd name="T54" fmla="*/ 4 w 192"/>
                <a:gd name="T55" fmla="*/ 144 h 144"/>
                <a:gd name="T56" fmla="*/ 12 w 192"/>
                <a:gd name="T57" fmla="*/ 144 h 144"/>
                <a:gd name="T58" fmla="*/ 36 w 192"/>
                <a:gd name="T59" fmla="*/ 144 h 144"/>
                <a:gd name="T60" fmla="*/ 60 w 192"/>
                <a:gd name="T61" fmla="*/ 144 h 144"/>
                <a:gd name="T62" fmla="*/ 84 w 192"/>
                <a:gd name="T63" fmla="*/ 144 h 144"/>
                <a:gd name="T64" fmla="*/ 108 w 192"/>
                <a:gd name="T65" fmla="*/ 144 h 144"/>
                <a:gd name="T66" fmla="*/ 132 w 192"/>
                <a:gd name="T67" fmla="*/ 144 h 144"/>
                <a:gd name="T68" fmla="*/ 156 w 192"/>
                <a:gd name="T69" fmla="*/ 144 h 144"/>
                <a:gd name="T70" fmla="*/ 180 w 192"/>
                <a:gd name="T71" fmla="*/ 144 h 144"/>
                <a:gd name="T72" fmla="*/ 188 w 192"/>
                <a:gd name="T73" fmla="*/ 144 h 144"/>
                <a:gd name="T74" fmla="*/ 192 w 192"/>
                <a:gd name="T75" fmla="*/ 140 h 144"/>
                <a:gd name="T76" fmla="*/ 188 w 192"/>
                <a:gd name="T77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2" h="144">
                  <a:moveTo>
                    <a:pt x="188" y="136"/>
                  </a:moveTo>
                  <a:cubicBezTo>
                    <a:pt x="184" y="136"/>
                    <a:pt x="184" y="136"/>
                    <a:pt x="184" y="136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2"/>
                    <a:pt x="182" y="0"/>
                    <a:pt x="180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4" y="0"/>
                    <a:pt x="152" y="2"/>
                    <a:pt x="152" y="4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36" y="136"/>
                    <a:pt x="136" y="136"/>
                    <a:pt x="136" y="136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6" y="42"/>
                    <a:pt x="134" y="40"/>
                    <a:pt x="132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6" y="40"/>
                    <a:pt x="104" y="42"/>
                    <a:pt x="104" y="44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88" y="136"/>
                    <a:pt x="88" y="136"/>
                    <a:pt x="88" y="136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2"/>
                    <a:pt x="86" y="80"/>
                    <a:pt x="84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58" y="80"/>
                    <a:pt x="56" y="82"/>
                    <a:pt x="56" y="84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4"/>
                    <a:pt x="38" y="112"/>
                    <a:pt x="36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0" y="112"/>
                    <a:pt x="8" y="114"/>
                    <a:pt x="8" y="116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2" y="136"/>
                    <a:pt x="0" y="138"/>
                    <a:pt x="0" y="140"/>
                  </a:cubicBezTo>
                  <a:cubicBezTo>
                    <a:pt x="0" y="142"/>
                    <a:pt x="2" y="144"/>
                    <a:pt x="4" y="144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60" y="144"/>
                    <a:pt x="60" y="144"/>
                    <a:pt x="60" y="144"/>
                  </a:cubicBezTo>
                  <a:cubicBezTo>
                    <a:pt x="84" y="144"/>
                    <a:pt x="84" y="144"/>
                    <a:pt x="84" y="144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80" y="144"/>
                    <a:pt x="180" y="144"/>
                    <a:pt x="180" y="144"/>
                  </a:cubicBezTo>
                  <a:cubicBezTo>
                    <a:pt x="188" y="144"/>
                    <a:pt x="188" y="144"/>
                    <a:pt x="188" y="144"/>
                  </a:cubicBezTo>
                  <a:cubicBezTo>
                    <a:pt x="190" y="144"/>
                    <a:pt x="192" y="142"/>
                    <a:pt x="192" y="140"/>
                  </a:cubicBezTo>
                  <a:cubicBezTo>
                    <a:pt x="192" y="138"/>
                    <a:pt x="190" y="136"/>
                    <a:pt x="188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Freeform 58">
              <a:extLst>
                <a:ext uri="{FF2B5EF4-FFF2-40B4-BE49-F238E27FC236}">
                  <a16:creationId xmlns:a16="http://schemas.microsoft.com/office/drawing/2014/main" id="{8B82CDE4-6926-0A95-2A41-B8933303F539}"/>
                </a:ext>
              </a:extLst>
            </p:cNvPr>
            <p:cNvSpPr/>
            <p:nvPr/>
          </p:nvSpPr>
          <p:spPr bwMode="auto">
            <a:xfrm>
              <a:off x="19818351" y="8402638"/>
              <a:ext cx="661988" cy="569913"/>
            </a:xfrm>
            <a:custGeom>
              <a:avLst/>
              <a:gdLst>
                <a:gd name="T0" fmla="*/ 4 w 176"/>
                <a:gd name="T1" fmla="*/ 152 h 152"/>
                <a:gd name="T2" fmla="*/ 7 w 176"/>
                <a:gd name="T3" fmla="*/ 151 h 152"/>
                <a:gd name="T4" fmla="*/ 168 w 176"/>
                <a:gd name="T5" fmla="*/ 13 h 152"/>
                <a:gd name="T6" fmla="*/ 168 w 176"/>
                <a:gd name="T7" fmla="*/ 28 h 152"/>
                <a:gd name="T8" fmla="*/ 172 w 176"/>
                <a:gd name="T9" fmla="*/ 32 h 152"/>
                <a:gd name="T10" fmla="*/ 176 w 176"/>
                <a:gd name="T11" fmla="*/ 28 h 152"/>
                <a:gd name="T12" fmla="*/ 176 w 176"/>
                <a:gd name="T13" fmla="*/ 4 h 152"/>
                <a:gd name="T14" fmla="*/ 176 w 176"/>
                <a:gd name="T15" fmla="*/ 3 h 152"/>
                <a:gd name="T16" fmla="*/ 176 w 176"/>
                <a:gd name="T17" fmla="*/ 2 h 152"/>
                <a:gd name="T18" fmla="*/ 175 w 176"/>
                <a:gd name="T19" fmla="*/ 2 h 152"/>
                <a:gd name="T20" fmla="*/ 175 w 176"/>
                <a:gd name="T21" fmla="*/ 1 h 152"/>
                <a:gd name="T22" fmla="*/ 175 w 176"/>
                <a:gd name="T23" fmla="*/ 1 h 152"/>
                <a:gd name="T24" fmla="*/ 174 w 176"/>
                <a:gd name="T25" fmla="*/ 1 h 152"/>
                <a:gd name="T26" fmla="*/ 174 w 176"/>
                <a:gd name="T27" fmla="*/ 0 h 152"/>
                <a:gd name="T28" fmla="*/ 173 w 176"/>
                <a:gd name="T29" fmla="*/ 0 h 152"/>
                <a:gd name="T30" fmla="*/ 172 w 176"/>
                <a:gd name="T31" fmla="*/ 0 h 152"/>
                <a:gd name="T32" fmla="*/ 172 w 176"/>
                <a:gd name="T33" fmla="*/ 0 h 152"/>
                <a:gd name="T34" fmla="*/ 148 w 176"/>
                <a:gd name="T35" fmla="*/ 0 h 152"/>
                <a:gd name="T36" fmla="*/ 144 w 176"/>
                <a:gd name="T37" fmla="*/ 4 h 152"/>
                <a:gd name="T38" fmla="*/ 148 w 176"/>
                <a:gd name="T39" fmla="*/ 8 h 152"/>
                <a:gd name="T40" fmla="*/ 161 w 176"/>
                <a:gd name="T41" fmla="*/ 8 h 152"/>
                <a:gd name="T42" fmla="*/ 2 w 176"/>
                <a:gd name="T43" fmla="*/ 145 h 152"/>
                <a:gd name="T44" fmla="*/ 1 w 176"/>
                <a:gd name="T45" fmla="*/ 150 h 152"/>
                <a:gd name="T46" fmla="*/ 4 w 176"/>
                <a:gd name="T4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6" h="152">
                  <a:moveTo>
                    <a:pt x="4" y="152"/>
                  </a:moveTo>
                  <a:cubicBezTo>
                    <a:pt x="5" y="152"/>
                    <a:pt x="6" y="152"/>
                    <a:pt x="7" y="151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68" y="28"/>
                    <a:pt x="168" y="28"/>
                    <a:pt x="168" y="28"/>
                  </a:cubicBezTo>
                  <a:cubicBezTo>
                    <a:pt x="168" y="30"/>
                    <a:pt x="170" y="32"/>
                    <a:pt x="172" y="32"/>
                  </a:cubicBezTo>
                  <a:cubicBezTo>
                    <a:pt x="174" y="32"/>
                    <a:pt x="176" y="30"/>
                    <a:pt x="176" y="2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4"/>
                    <a:pt x="176" y="4"/>
                    <a:pt x="176" y="3"/>
                  </a:cubicBezTo>
                  <a:cubicBezTo>
                    <a:pt x="176" y="3"/>
                    <a:pt x="176" y="3"/>
                    <a:pt x="176" y="2"/>
                  </a:cubicBezTo>
                  <a:cubicBezTo>
                    <a:pt x="176" y="2"/>
                    <a:pt x="176" y="2"/>
                    <a:pt x="175" y="2"/>
                  </a:cubicBezTo>
                  <a:cubicBezTo>
                    <a:pt x="175" y="2"/>
                    <a:pt x="175" y="1"/>
                    <a:pt x="175" y="1"/>
                  </a:cubicBezTo>
                  <a:cubicBezTo>
                    <a:pt x="175" y="1"/>
                    <a:pt x="175" y="1"/>
                    <a:pt x="175" y="1"/>
                  </a:cubicBezTo>
                  <a:cubicBezTo>
                    <a:pt x="175" y="1"/>
                    <a:pt x="175" y="1"/>
                    <a:pt x="174" y="1"/>
                  </a:cubicBezTo>
                  <a:cubicBezTo>
                    <a:pt x="174" y="1"/>
                    <a:pt x="174" y="0"/>
                    <a:pt x="174" y="0"/>
                  </a:cubicBezTo>
                  <a:cubicBezTo>
                    <a:pt x="174" y="0"/>
                    <a:pt x="173" y="0"/>
                    <a:pt x="173" y="0"/>
                  </a:cubicBezTo>
                  <a:cubicBezTo>
                    <a:pt x="173" y="0"/>
                    <a:pt x="173" y="0"/>
                    <a:pt x="17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0"/>
                    <a:pt x="144" y="2"/>
                    <a:pt x="144" y="4"/>
                  </a:cubicBezTo>
                  <a:cubicBezTo>
                    <a:pt x="144" y="6"/>
                    <a:pt x="146" y="8"/>
                    <a:pt x="148" y="8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2" y="145"/>
                    <a:pt x="2" y="145"/>
                    <a:pt x="2" y="145"/>
                  </a:cubicBezTo>
                  <a:cubicBezTo>
                    <a:pt x="0" y="146"/>
                    <a:pt x="0" y="149"/>
                    <a:pt x="1" y="150"/>
                  </a:cubicBezTo>
                  <a:cubicBezTo>
                    <a:pt x="2" y="151"/>
                    <a:pt x="3" y="152"/>
                    <a:pt x="4" y="1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80FFA08-3269-B2B2-91BD-40C6438A2712}"/>
              </a:ext>
            </a:extLst>
          </p:cNvPr>
          <p:cNvGrpSpPr/>
          <p:nvPr/>
        </p:nvGrpSpPr>
        <p:grpSpPr>
          <a:xfrm>
            <a:off x="1054939" y="2232276"/>
            <a:ext cx="2992794" cy="832672"/>
            <a:chOff x="1371860" y="1644659"/>
            <a:chExt cx="2992794" cy="83267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FA5D9C8-AAB1-D6B3-7E09-316EA4EFD932}"/>
                </a:ext>
              </a:extLst>
            </p:cNvPr>
            <p:cNvSpPr txBox="1"/>
            <p:nvPr/>
          </p:nvSpPr>
          <p:spPr>
            <a:xfrm>
              <a:off x="279806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372183F-6A8E-4E5E-4C3A-8402F7FFC3A1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3E0E610-54A1-325C-B851-890B1B98091F}"/>
              </a:ext>
            </a:extLst>
          </p:cNvPr>
          <p:cNvGrpSpPr/>
          <p:nvPr/>
        </p:nvGrpSpPr>
        <p:grpSpPr>
          <a:xfrm>
            <a:off x="6760527" y="1280736"/>
            <a:ext cx="3006127" cy="832672"/>
            <a:chOff x="1353005" y="1644659"/>
            <a:chExt cx="3006127" cy="83267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378C761-DB1F-BB61-917E-7A4EDF38786C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67FF6C4-09AF-E814-017E-B9F91F3DB2AA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337933A-61D4-DDAB-7873-8F60C7CA7D3A}"/>
              </a:ext>
            </a:extLst>
          </p:cNvPr>
          <p:cNvGrpSpPr/>
          <p:nvPr/>
        </p:nvGrpSpPr>
        <p:grpSpPr>
          <a:xfrm>
            <a:off x="1194049" y="4570657"/>
            <a:ext cx="2992794" cy="832672"/>
            <a:chOff x="1371860" y="1644659"/>
            <a:chExt cx="2992794" cy="83267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CB8CC16-D7DA-A4EB-8667-774521EE6E43}"/>
                </a:ext>
              </a:extLst>
            </p:cNvPr>
            <p:cNvSpPr txBox="1"/>
            <p:nvPr/>
          </p:nvSpPr>
          <p:spPr>
            <a:xfrm>
              <a:off x="279806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8D03123-D937-F707-67A8-DE8A8637DD37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6E05ED6D-3017-0B81-18B3-96AB43768482}"/>
              </a:ext>
            </a:extLst>
          </p:cNvPr>
          <p:cNvGrpSpPr/>
          <p:nvPr/>
        </p:nvGrpSpPr>
        <p:grpSpPr>
          <a:xfrm>
            <a:off x="8275931" y="4119761"/>
            <a:ext cx="3006127" cy="832672"/>
            <a:chOff x="1353005" y="1644659"/>
            <a:chExt cx="3006127" cy="83267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C2D24F1-66D1-6BB5-8110-70803232C370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70B29AC-9057-8B37-1CAF-ECFA8E0EAEBC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10218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D27B5F5-102C-421B-33F9-B327FE4459D0}"/>
              </a:ext>
            </a:extLst>
          </p:cNvPr>
          <p:cNvSpPr txBox="1"/>
          <p:nvPr/>
        </p:nvSpPr>
        <p:spPr>
          <a:xfrm>
            <a:off x="4049485" y="327013"/>
            <a:ext cx="409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Rectangle 51">
            <a:extLst>
              <a:ext uri="{FF2B5EF4-FFF2-40B4-BE49-F238E27FC236}">
                <a16:creationId xmlns:a16="http://schemas.microsoft.com/office/drawing/2014/main" id="{DC373982-5038-2E02-8CA0-64C74DEC509C}"/>
              </a:ext>
            </a:extLst>
          </p:cNvPr>
          <p:cNvSpPr/>
          <p:nvPr/>
        </p:nvSpPr>
        <p:spPr>
          <a:xfrm>
            <a:off x="6267474" y="1697149"/>
            <a:ext cx="1813360" cy="1750831"/>
          </a:xfrm>
          <a:prstGeom prst="rect">
            <a:avLst/>
          </a:prstGeom>
          <a:gradFill flip="none" rotWithShape="1">
            <a:gsLst>
              <a:gs pos="0">
                <a:srgbClr val="CEE5DD"/>
              </a:gs>
              <a:gs pos="100000">
                <a:srgbClr val="65A59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50">
            <a:extLst>
              <a:ext uri="{FF2B5EF4-FFF2-40B4-BE49-F238E27FC236}">
                <a16:creationId xmlns:a16="http://schemas.microsoft.com/office/drawing/2014/main" id="{19404411-6EF3-5F4F-5435-4C9E247BECDF}"/>
              </a:ext>
            </a:extLst>
          </p:cNvPr>
          <p:cNvSpPr/>
          <p:nvPr/>
        </p:nvSpPr>
        <p:spPr>
          <a:xfrm>
            <a:off x="6267474" y="3762432"/>
            <a:ext cx="1813360" cy="1750831"/>
          </a:xfrm>
          <a:prstGeom prst="rect">
            <a:avLst/>
          </a:prstGeom>
          <a:gradFill flip="none" rotWithShape="1">
            <a:gsLst>
              <a:gs pos="0">
                <a:srgbClr val="D8D0AE"/>
              </a:gs>
              <a:gs pos="100000">
                <a:srgbClr val="AD8F5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" name="Rectangle 49">
            <a:extLst>
              <a:ext uri="{FF2B5EF4-FFF2-40B4-BE49-F238E27FC236}">
                <a16:creationId xmlns:a16="http://schemas.microsoft.com/office/drawing/2014/main" id="{56CB53AA-4098-0694-74F8-03F9F2C8F835}"/>
              </a:ext>
            </a:extLst>
          </p:cNvPr>
          <p:cNvSpPr/>
          <p:nvPr/>
        </p:nvSpPr>
        <p:spPr>
          <a:xfrm>
            <a:off x="4099716" y="3762432"/>
            <a:ext cx="1813360" cy="1750831"/>
          </a:xfrm>
          <a:prstGeom prst="rect">
            <a:avLst/>
          </a:prstGeom>
          <a:gradFill flip="none" rotWithShape="1">
            <a:gsLst>
              <a:gs pos="0">
                <a:srgbClr val="CEE5DD"/>
              </a:gs>
              <a:gs pos="100000">
                <a:srgbClr val="65A59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26">
            <a:extLst>
              <a:ext uri="{FF2B5EF4-FFF2-40B4-BE49-F238E27FC236}">
                <a16:creationId xmlns:a16="http://schemas.microsoft.com/office/drawing/2014/main" id="{DAF7308B-ADCA-DCC6-3A99-AE06D6CBACCF}"/>
              </a:ext>
            </a:extLst>
          </p:cNvPr>
          <p:cNvSpPr/>
          <p:nvPr/>
        </p:nvSpPr>
        <p:spPr>
          <a:xfrm>
            <a:off x="4099716" y="1684011"/>
            <a:ext cx="1813360" cy="1750831"/>
          </a:xfrm>
          <a:prstGeom prst="rect">
            <a:avLst/>
          </a:prstGeom>
          <a:gradFill flip="none" rotWithShape="1">
            <a:gsLst>
              <a:gs pos="0">
                <a:srgbClr val="D8D0AE"/>
              </a:gs>
              <a:gs pos="100000">
                <a:srgbClr val="AD8F5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7" name="AutoShape 64">
            <a:extLst>
              <a:ext uri="{FF2B5EF4-FFF2-40B4-BE49-F238E27FC236}">
                <a16:creationId xmlns:a16="http://schemas.microsoft.com/office/drawing/2014/main" id="{661B3E7F-4339-A25D-B102-B554067B81C2}"/>
              </a:ext>
            </a:extLst>
          </p:cNvPr>
          <p:cNvSpPr>
            <a:spLocks noChangeArrowheads="1"/>
          </p:cNvSpPr>
          <p:nvPr/>
        </p:nvSpPr>
        <p:spPr bwMode="gray">
          <a:xfrm>
            <a:off x="4122097" y="2021113"/>
            <a:ext cx="1752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>
                <a:solidFill>
                  <a:schemeClr val="bg1"/>
                </a:solidFill>
                <a:ea typeface="굴림" charset="-127"/>
                <a:cs typeface="Arial" pitchFamily="34" charset="0"/>
              </a:rPr>
              <a:t>S</a:t>
            </a:r>
          </a:p>
        </p:txBody>
      </p:sp>
      <p:sp>
        <p:nvSpPr>
          <p:cNvPr id="8" name="AutoShape 64">
            <a:extLst>
              <a:ext uri="{FF2B5EF4-FFF2-40B4-BE49-F238E27FC236}">
                <a16:creationId xmlns:a16="http://schemas.microsoft.com/office/drawing/2014/main" id="{8DC6B4B9-C8E4-805E-C3E1-427DF9AE94FF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55697" y="2021113"/>
            <a:ext cx="18288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>
                <a:solidFill>
                  <a:schemeClr val="bg1"/>
                </a:solidFill>
                <a:ea typeface="굴림" charset="-127"/>
                <a:cs typeface="Arial" pitchFamily="34" charset="0"/>
              </a:rPr>
              <a:t>W</a:t>
            </a:r>
          </a:p>
        </p:txBody>
      </p:sp>
      <p:sp>
        <p:nvSpPr>
          <p:cNvPr id="9" name="AutoShape 64">
            <a:extLst>
              <a:ext uri="{FF2B5EF4-FFF2-40B4-BE49-F238E27FC236}">
                <a16:creationId xmlns:a16="http://schemas.microsoft.com/office/drawing/2014/main" id="{F629F020-2C9B-87C0-92EE-813267943D4D}"/>
              </a:ext>
            </a:extLst>
          </p:cNvPr>
          <p:cNvSpPr>
            <a:spLocks noChangeArrowheads="1"/>
          </p:cNvSpPr>
          <p:nvPr/>
        </p:nvSpPr>
        <p:spPr bwMode="gray">
          <a:xfrm>
            <a:off x="4122097" y="4002313"/>
            <a:ext cx="1752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>
                <a:solidFill>
                  <a:schemeClr val="bg1"/>
                </a:solidFill>
                <a:ea typeface="굴림" charset="-127"/>
                <a:cs typeface="Arial" pitchFamily="34" charset="0"/>
              </a:rPr>
              <a:t>O</a:t>
            </a:r>
          </a:p>
        </p:txBody>
      </p:sp>
      <p:sp>
        <p:nvSpPr>
          <p:cNvPr id="10" name="AutoShape 64">
            <a:extLst>
              <a:ext uri="{FF2B5EF4-FFF2-40B4-BE49-F238E27FC236}">
                <a16:creationId xmlns:a16="http://schemas.microsoft.com/office/drawing/2014/main" id="{37A35DFF-D5E7-D101-CD6A-942CFB93780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55697" y="4002313"/>
            <a:ext cx="18288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>
                <a:solidFill>
                  <a:schemeClr val="bg1"/>
                </a:solidFill>
                <a:ea typeface="굴림" charset="-127"/>
                <a:cs typeface="Arial" pitchFamily="34" charset="0"/>
              </a:rPr>
              <a:t>T</a:t>
            </a:r>
          </a:p>
        </p:txBody>
      </p:sp>
      <p:sp>
        <p:nvSpPr>
          <p:cNvPr id="11" name="Rounded Rectangle 28">
            <a:extLst>
              <a:ext uri="{FF2B5EF4-FFF2-40B4-BE49-F238E27FC236}">
                <a16:creationId xmlns:a16="http://schemas.microsoft.com/office/drawing/2014/main" id="{07DF8649-417B-F36B-F2DE-45CAA6632E87}"/>
              </a:ext>
            </a:extLst>
          </p:cNvPr>
          <p:cNvSpPr/>
          <p:nvPr/>
        </p:nvSpPr>
        <p:spPr>
          <a:xfrm rot="16200000">
            <a:off x="2532623" y="66889"/>
            <a:ext cx="2099877" cy="4980723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34">
            <a:extLst>
              <a:ext uri="{FF2B5EF4-FFF2-40B4-BE49-F238E27FC236}">
                <a16:creationId xmlns:a16="http://schemas.microsoft.com/office/drawing/2014/main" id="{4D046807-FCEB-4F16-6829-B5E57AB12132}"/>
              </a:ext>
            </a:extLst>
          </p:cNvPr>
          <p:cNvSpPr/>
          <p:nvPr/>
        </p:nvSpPr>
        <p:spPr>
          <a:xfrm rot="16200000">
            <a:off x="7536790" y="44180"/>
            <a:ext cx="2099877" cy="5026142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36">
            <a:extLst>
              <a:ext uri="{FF2B5EF4-FFF2-40B4-BE49-F238E27FC236}">
                <a16:creationId xmlns:a16="http://schemas.microsoft.com/office/drawing/2014/main" id="{AF237003-979A-11A0-78C8-B169F5DF420C}"/>
              </a:ext>
            </a:extLst>
          </p:cNvPr>
          <p:cNvSpPr/>
          <p:nvPr/>
        </p:nvSpPr>
        <p:spPr>
          <a:xfrm rot="16200000">
            <a:off x="2532623" y="2164561"/>
            <a:ext cx="2099877" cy="4980723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41">
            <a:extLst>
              <a:ext uri="{FF2B5EF4-FFF2-40B4-BE49-F238E27FC236}">
                <a16:creationId xmlns:a16="http://schemas.microsoft.com/office/drawing/2014/main" id="{A6BF9856-013B-28E1-201B-95B4B745A43E}"/>
              </a:ext>
            </a:extLst>
          </p:cNvPr>
          <p:cNvSpPr/>
          <p:nvPr/>
        </p:nvSpPr>
        <p:spPr>
          <a:xfrm rot="16200000">
            <a:off x="7536790" y="2141852"/>
            <a:ext cx="2099877" cy="5026142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9360132-BB8C-D352-064F-35A224DA2026}"/>
              </a:ext>
            </a:extLst>
          </p:cNvPr>
          <p:cNvGrpSpPr/>
          <p:nvPr/>
        </p:nvGrpSpPr>
        <p:grpSpPr>
          <a:xfrm>
            <a:off x="1632097" y="1932083"/>
            <a:ext cx="2307772" cy="1086588"/>
            <a:chOff x="2056882" y="1644659"/>
            <a:chExt cx="2307772" cy="108658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31E92C8-C75C-1779-FAA0-572FFCAF73A5}"/>
                </a:ext>
              </a:extLst>
            </p:cNvPr>
            <p:cNvSpPr txBox="1"/>
            <p:nvPr/>
          </p:nvSpPr>
          <p:spPr>
            <a:xfrm>
              <a:off x="279806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3392A18-54B6-BFF7-8D6C-C19FD28348B5}"/>
                </a:ext>
              </a:extLst>
            </p:cNvPr>
            <p:cNvSpPr txBox="1"/>
            <p:nvPr/>
          </p:nvSpPr>
          <p:spPr>
            <a:xfrm>
              <a:off x="2056882" y="1899544"/>
              <a:ext cx="2302249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6201F05-D2A6-B2D7-71C2-0386BF5A3AA7}"/>
              </a:ext>
            </a:extLst>
          </p:cNvPr>
          <p:cNvGrpSpPr/>
          <p:nvPr/>
        </p:nvGrpSpPr>
        <p:grpSpPr>
          <a:xfrm>
            <a:off x="8266537" y="2007538"/>
            <a:ext cx="2409371" cy="1086588"/>
            <a:chOff x="1353005" y="1644659"/>
            <a:chExt cx="2409371" cy="108658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ACC9041-D5BD-8D59-F1DB-53499C926899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85FEC61-2AB4-CEC9-3FD0-C763131C9E79}"/>
                </a:ext>
              </a:extLst>
            </p:cNvPr>
            <p:cNvSpPr txBox="1"/>
            <p:nvPr/>
          </p:nvSpPr>
          <p:spPr>
            <a:xfrm>
              <a:off x="1371860" y="1899544"/>
              <a:ext cx="2390516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C233087-D833-ECB3-E142-B7A382C14F9F}"/>
              </a:ext>
            </a:extLst>
          </p:cNvPr>
          <p:cNvGrpSpPr/>
          <p:nvPr/>
        </p:nvGrpSpPr>
        <p:grpSpPr>
          <a:xfrm>
            <a:off x="1632097" y="4029488"/>
            <a:ext cx="2307772" cy="1086588"/>
            <a:chOff x="2056882" y="1644659"/>
            <a:chExt cx="2307772" cy="108658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85DC225-F847-7DBB-EBA5-1C9878002BB1}"/>
                </a:ext>
              </a:extLst>
            </p:cNvPr>
            <p:cNvSpPr txBox="1"/>
            <p:nvPr/>
          </p:nvSpPr>
          <p:spPr>
            <a:xfrm>
              <a:off x="279806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8BCD3DA-C4C6-4D24-3609-6B21586F2D8A}"/>
                </a:ext>
              </a:extLst>
            </p:cNvPr>
            <p:cNvSpPr txBox="1"/>
            <p:nvPr/>
          </p:nvSpPr>
          <p:spPr>
            <a:xfrm>
              <a:off x="2056882" y="1899544"/>
              <a:ext cx="2302249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0445602-4520-1F64-52C7-7EDE599382B6}"/>
              </a:ext>
            </a:extLst>
          </p:cNvPr>
          <p:cNvGrpSpPr/>
          <p:nvPr/>
        </p:nvGrpSpPr>
        <p:grpSpPr>
          <a:xfrm>
            <a:off x="8266537" y="4104943"/>
            <a:ext cx="2409371" cy="1086588"/>
            <a:chOff x="1353005" y="1644659"/>
            <a:chExt cx="2409371" cy="108658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CB7C6A9-6F70-491E-4E06-507A3BF5ACFF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2E3D697-961D-9F28-A56B-542C5C7A9AA3}"/>
                </a:ext>
              </a:extLst>
            </p:cNvPr>
            <p:cNvSpPr txBox="1"/>
            <p:nvPr/>
          </p:nvSpPr>
          <p:spPr>
            <a:xfrm>
              <a:off x="1371860" y="1899544"/>
              <a:ext cx="2390516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50030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D27B5F5-102C-421B-33F9-B327FE4459D0}"/>
              </a:ext>
            </a:extLst>
          </p:cNvPr>
          <p:cNvSpPr txBox="1"/>
          <p:nvPr/>
        </p:nvSpPr>
        <p:spPr>
          <a:xfrm>
            <a:off x="4049485" y="327013"/>
            <a:ext cx="409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6" name="图形 3">
            <a:extLst>
              <a:ext uri="{FF2B5EF4-FFF2-40B4-BE49-F238E27FC236}">
                <a16:creationId xmlns:a16="http://schemas.microsoft.com/office/drawing/2014/main" id="{7061AE16-7981-28B9-5202-F519AD00E7D6}"/>
              </a:ext>
            </a:extLst>
          </p:cNvPr>
          <p:cNvGrpSpPr/>
          <p:nvPr/>
        </p:nvGrpSpPr>
        <p:grpSpPr>
          <a:xfrm>
            <a:off x="2566781" y="4700373"/>
            <a:ext cx="930720" cy="1285974"/>
            <a:chOff x="1265514" y="4645556"/>
            <a:chExt cx="1579663" cy="2182616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F1452D6-7F57-889B-3566-B01AA3E25E78}"/>
                </a:ext>
              </a:extLst>
            </p:cNvPr>
            <p:cNvSpPr/>
            <p:nvPr/>
          </p:nvSpPr>
          <p:spPr>
            <a:xfrm>
              <a:off x="1265514" y="5252895"/>
              <a:ext cx="1579663" cy="1575277"/>
            </a:xfrm>
            <a:custGeom>
              <a:avLst/>
              <a:gdLst>
                <a:gd name="connsiteX0" fmla="*/ 792409 w 1579663"/>
                <a:gd name="connsiteY0" fmla="*/ 543 h 1575277"/>
                <a:gd name="connsiteX1" fmla="*/ 4477 w 1579663"/>
                <a:gd name="connsiteY1" fmla="*/ 141194 h 1575277"/>
                <a:gd name="connsiteX2" fmla="*/ 571 w 1579663"/>
                <a:gd name="connsiteY2" fmla="*/ 141194 h 1575277"/>
                <a:gd name="connsiteX3" fmla="*/ 45924 w 1579663"/>
                <a:gd name="connsiteY3" fmla="*/ 404882 h 1575277"/>
                <a:gd name="connsiteX4" fmla="*/ 77793 w 1579663"/>
                <a:gd name="connsiteY4" fmla="*/ 417312 h 1575277"/>
                <a:gd name="connsiteX5" fmla="*/ 209129 w 1579663"/>
                <a:gd name="connsiteY5" fmla="*/ 1341418 h 1575277"/>
                <a:gd name="connsiteX6" fmla="*/ 200606 w 1579663"/>
                <a:gd name="connsiteY6" fmla="*/ 1457050 h 1575277"/>
                <a:gd name="connsiteX7" fmla="*/ 802368 w 1579663"/>
                <a:gd name="connsiteY7" fmla="*/ 1575821 h 1575277"/>
                <a:gd name="connsiteX8" fmla="*/ 1404130 w 1579663"/>
                <a:gd name="connsiteY8" fmla="*/ 1457050 h 1575277"/>
                <a:gd name="connsiteX9" fmla="*/ 1385670 w 1579663"/>
                <a:gd name="connsiteY9" fmla="*/ 1345604 h 1575277"/>
                <a:gd name="connsiteX10" fmla="*/ 1496703 w 1579663"/>
                <a:gd name="connsiteY10" fmla="*/ 439166 h 1575277"/>
                <a:gd name="connsiteX11" fmla="*/ 1534427 w 1579663"/>
                <a:gd name="connsiteY11" fmla="*/ 417799 h 1575277"/>
                <a:gd name="connsiteX12" fmla="*/ 1579121 w 1579663"/>
                <a:gd name="connsiteY12" fmla="*/ 139028 h 1575277"/>
                <a:gd name="connsiteX13" fmla="*/ 1580234 w 1579663"/>
                <a:gd name="connsiteY13" fmla="*/ 141238 h 1575277"/>
                <a:gd name="connsiteX14" fmla="*/ 792426 w 1579663"/>
                <a:gd name="connsiteY14" fmla="*/ 587 h 157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79663" h="1575277">
                  <a:moveTo>
                    <a:pt x="792409" y="543"/>
                  </a:moveTo>
                  <a:cubicBezTo>
                    <a:pt x="381760" y="543"/>
                    <a:pt x="44123" y="62198"/>
                    <a:pt x="4477" y="141194"/>
                  </a:cubicBezTo>
                  <a:lnTo>
                    <a:pt x="571" y="141194"/>
                  </a:lnTo>
                  <a:lnTo>
                    <a:pt x="45924" y="404882"/>
                  </a:lnTo>
                  <a:lnTo>
                    <a:pt x="77793" y="417312"/>
                  </a:lnTo>
                  <a:lnTo>
                    <a:pt x="209129" y="1341418"/>
                  </a:lnTo>
                  <a:cubicBezTo>
                    <a:pt x="206413" y="1345996"/>
                    <a:pt x="200606" y="1452328"/>
                    <a:pt x="200606" y="1457050"/>
                  </a:cubicBezTo>
                  <a:cubicBezTo>
                    <a:pt x="200606" y="1522644"/>
                    <a:pt x="470020" y="1575821"/>
                    <a:pt x="802368" y="1575821"/>
                  </a:cubicBezTo>
                  <a:cubicBezTo>
                    <a:pt x="1134716" y="1575821"/>
                    <a:pt x="1404130" y="1522646"/>
                    <a:pt x="1404130" y="1457050"/>
                  </a:cubicBezTo>
                  <a:cubicBezTo>
                    <a:pt x="1404130" y="1448850"/>
                    <a:pt x="1393686" y="1353336"/>
                    <a:pt x="1385670" y="1345604"/>
                  </a:cubicBezTo>
                  <a:lnTo>
                    <a:pt x="1496703" y="439166"/>
                  </a:lnTo>
                  <a:lnTo>
                    <a:pt x="1534427" y="417799"/>
                  </a:lnTo>
                  <a:lnTo>
                    <a:pt x="1579121" y="139028"/>
                  </a:lnTo>
                  <a:lnTo>
                    <a:pt x="1580234" y="141238"/>
                  </a:lnTo>
                  <a:cubicBezTo>
                    <a:pt x="1540600" y="62248"/>
                    <a:pt x="1203050" y="587"/>
                    <a:pt x="792426" y="587"/>
                  </a:cubicBezTo>
                  <a:close/>
                </a:path>
              </a:pathLst>
            </a:custGeom>
            <a:gradFill>
              <a:gsLst>
                <a:gs pos="0">
                  <a:srgbClr val="590000"/>
                </a:gs>
                <a:gs pos="50000">
                  <a:srgbClr val="8C0000"/>
                </a:gs>
                <a:gs pos="100000">
                  <a:srgbClr val="BF0000"/>
                </a:gs>
              </a:gsLst>
              <a:lin ang="19056096" scaled="1"/>
            </a:gradFill>
            <a:ln w="61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8370002-3C42-FDAA-9B05-421607561F86}"/>
                </a:ext>
              </a:extLst>
            </p:cNvPr>
            <p:cNvSpPr/>
            <p:nvPr/>
          </p:nvSpPr>
          <p:spPr>
            <a:xfrm>
              <a:off x="1284237" y="5247479"/>
              <a:ext cx="1558570" cy="307612"/>
            </a:xfrm>
            <a:custGeom>
              <a:avLst/>
              <a:gdLst>
                <a:gd name="connsiteX0" fmla="*/ 1558374 w 1558570"/>
                <a:gd name="connsiteY0" fmla="*/ 153932 h 307612"/>
                <a:gd name="connsiteX1" fmla="*/ 779088 w 1558570"/>
                <a:gd name="connsiteY1" fmla="*/ 307738 h 307612"/>
                <a:gd name="connsiteX2" fmla="*/ -197 w 1558570"/>
                <a:gd name="connsiteY2" fmla="*/ 153932 h 307612"/>
                <a:gd name="connsiteX3" fmla="*/ 779088 w 1558570"/>
                <a:gd name="connsiteY3" fmla="*/ 125 h 307612"/>
                <a:gd name="connsiteX4" fmla="*/ 1558374 w 1558570"/>
                <a:gd name="connsiteY4" fmla="*/ 153932 h 307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570" h="307612">
                  <a:moveTo>
                    <a:pt x="1558374" y="153932"/>
                  </a:moveTo>
                  <a:cubicBezTo>
                    <a:pt x="1558374" y="238876"/>
                    <a:pt x="1209464" y="307738"/>
                    <a:pt x="779088" y="307738"/>
                  </a:cubicBezTo>
                  <a:cubicBezTo>
                    <a:pt x="348713" y="307738"/>
                    <a:pt x="-197" y="238876"/>
                    <a:pt x="-197" y="153932"/>
                  </a:cubicBezTo>
                  <a:cubicBezTo>
                    <a:pt x="-197" y="68987"/>
                    <a:pt x="348713" y="125"/>
                    <a:pt x="779088" y="125"/>
                  </a:cubicBezTo>
                  <a:cubicBezTo>
                    <a:pt x="1209464" y="125"/>
                    <a:pt x="1558374" y="68987"/>
                    <a:pt x="1558374" y="153932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FFFF">
                    <a:alpha val="75294"/>
                  </a:srgbClr>
                </a:gs>
                <a:gs pos="100000">
                  <a:srgbClr val="FFFFFF">
                    <a:alpha val="50588"/>
                  </a:srgbClr>
                </a:gs>
              </a:gsLst>
              <a:lin ang="21226833" scaled="1"/>
            </a:gradFill>
            <a:ln w="25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AB6E8E5B-F180-2ECF-C6CF-0CBDD55FD48C}"/>
                </a:ext>
              </a:extLst>
            </p:cNvPr>
            <p:cNvSpPr/>
            <p:nvPr/>
          </p:nvSpPr>
          <p:spPr>
            <a:xfrm>
              <a:off x="1440507" y="5283358"/>
              <a:ext cx="1258534" cy="248395"/>
            </a:xfrm>
            <a:custGeom>
              <a:avLst/>
              <a:gdLst>
                <a:gd name="connsiteX0" fmla="*/ 1258339 w 1258534"/>
                <a:gd name="connsiteY0" fmla="*/ 124324 h 248395"/>
                <a:gd name="connsiteX1" fmla="*/ 629071 w 1258534"/>
                <a:gd name="connsiteY1" fmla="*/ 248521 h 248395"/>
                <a:gd name="connsiteX2" fmla="*/ -196 w 1258534"/>
                <a:gd name="connsiteY2" fmla="*/ 124324 h 248395"/>
                <a:gd name="connsiteX3" fmla="*/ 629071 w 1258534"/>
                <a:gd name="connsiteY3" fmla="*/ 126 h 248395"/>
                <a:gd name="connsiteX4" fmla="*/ 1258339 w 1258534"/>
                <a:gd name="connsiteY4" fmla="*/ 124324 h 24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8534" h="248395">
                  <a:moveTo>
                    <a:pt x="1258339" y="124324"/>
                  </a:moveTo>
                  <a:cubicBezTo>
                    <a:pt x="1258339" y="192916"/>
                    <a:pt x="976597" y="248521"/>
                    <a:pt x="629071" y="248521"/>
                  </a:cubicBezTo>
                  <a:cubicBezTo>
                    <a:pt x="281546" y="248521"/>
                    <a:pt x="-196" y="192916"/>
                    <a:pt x="-196" y="124324"/>
                  </a:cubicBezTo>
                  <a:cubicBezTo>
                    <a:pt x="-196" y="55732"/>
                    <a:pt x="281546" y="126"/>
                    <a:pt x="629071" y="126"/>
                  </a:cubicBezTo>
                  <a:cubicBezTo>
                    <a:pt x="976597" y="126"/>
                    <a:pt x="1258339" y="55732"/>
                    <a:pt x="1258339" y="124324"/>
                  </a:cubicBezTo>
                  <a:close/>
                </a:path>
              </a:pathLst>
            </a:custGeom>
            <a:gradFill>
              <a:gsLst>
                <a:gs pos="0">
                  <a:srgbClr val="590000"/>
                </a:gs>
                <a:gs pos="50000">
                  <a:srgbClr val="8C0000"/>
                </a:gs>
                <a:gs pos="100000">
                  <a:srgbClr val="BF0000"/>
                </a:gs>
              </a:gsLst>
              <a:lin ang="10800000" scaled="1"/>
            </a:gradFill>
            <a:ln w="20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" name="图形 3">
              <a:extLst>
                <a:ext uri="{FF2B5EF4-FFF2-40B4-BE49-F238E27FC236}">
                  <a16:creationId xmlns:a16="http://schemas.microsoft.com/office/drawing/2014/main" id="{3187071A-7DCF-F6D7-84A0-F9B4A14F46B2}"/>
                </a:ext>
              </a:extLst>
            </p:cNvPr>
            <p:cNvGrpSpPr/>
            <p:nvPr/>
          </p:nvGrpSpPr>
          <p:grpSpPr>
            <a:xfrm>
              <a:off x="2032842" y="4857422"/>
              <a:ext cx="139148" cy="663351"/>
              <a:chOff x="2032842" y="4857422"/>
              <a:chExt cx="139148" cy="663351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4E5EA81-D49B-27BD-B7AD-9EB87C3730BA}"/>
                  </a:ext>
                </a:extLst>
              </p:cNvPr>
              <p:cNvSpPr/>
              <p:nvPr/>
            </p:nvSpPr>
            <p:spPr>
              <a:xfrm>
                <a:off x="2032842" y="4857426"/>
                <a:ext cx="139148" cy="661712"/>
              </a:xfrm>
              <a:custGeom>
                <a:avLst/>
                <a:gdLst>
                  <a:gd name="connsiteX0" fmla="*/ 119497 w 139148"/>
                  <a:gd name="connsiteY0" fmla="*/ 984 h 661712"/>
                  <a:gd name="connsiteX1" fmla="*/ 122861 w 139148"/>
                  <a:gd name="connsiteY1" fmla="*/ 74026 h 661712"/>
                  <a:gd name="connsiteX2" fmla="*/ 63182 w 139148"/>
                  <a:gd name="connsiteY2" fmla="*/ 227395 h 661712"/>
                  <a:gd name="connsiteX3" fmla="*/ 103525 w 139148"/>
                  <a:gd name="connsiteY3" fmla="*/ 358219 h 661712"/>
                  <a:gd name="connsiteX4" fmla="*/ 3899 w 139148"/>
                  <a:gd name="connsiteY4" fmla="*/ 594244 h 661712"/>
                  <a:gd name="connsiteX5" fmla="*/ 21744 w 139148"/>
                  <a:gd name="connsiteY5" fmla="*/ 662692 h 661712"/>
                  <a:gd name="connsiteX6" fmla="*/ 85033 w 139148"/>
                  <a:gd name="connsiteY6" fmla="*/ 482143 h 661712"/>
                  <a:gd name="connsiteX7" fmla="*/ 130782 w 139148"/>
                  <a:gd name="connsiteY7" fmla="*/ 316917 h 661712"/>
                  <a:gd name="connsiteX8" fmla="*/ 104002 w 139148"/>
                  <a:gd name="connsiteY8" fmla="*/ 159760 h 661712"/>
                  <a:gd name="connsiteX9" fmla="*/ 138213 w 139148"/>
                  <a:gd name="connsiteY9" fmla="*/ 34663 h 661712"/>
                  <a:gd name="connsiteX10" fmla="*/ 119501 w 139148"/>
                  <a:gd name="connsiteY10" fmla="*/ 980 h 661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9148" h="661712">
                    <a:moveTo>
                      <a:pt x="119497" y="984"/>
                    </a:moveTo>
                    <a:cubicBezTo>
                      <a:pt x="132547" y="23570"/>
                      <a:pt x="133322" y="50278"/>
                      <a:pt x="122861" y="74026"/>
                    </a:cubicBezTo>
                    <a:cubicBezTo>
                      <a:pt x="103946" y="125385"/>
                      <a:pt x="60213" y="170020"/>
                      <a:pt x="63182" y="227395"/>
                    </a:cubicBezTo>
                    <a:cubicBezTo>
                      <a:pt x="84478" y="274706"/>
                      <a:pt x="114659" y="304969"/>
                      <a:pt x="103525" y="358219"/>
                    </a:cubicBezTo>
                    <a:cubicBezTo>
                      <a:pt x="81191" y="441054"/>
                      <a:pt x="12753" y="507217"/>
                      <a:pt x="3899" y="594244"/>
                    </a:cubicBezTo>
                    <a:cubicBezTo>
                      <a:pt x="-1960" y="616278"/>
                      <a:pt x="12642" y="655320"/>
                      <a:pt x="21744" y="662692"/>
                    </a:cubicBezTo>
                    <a:cubicBezTo>
                      <a:pt x="15796" y="596743"/>
                      <a:pt x="53549" y="537829"/>
                      <a:pt x="85033" y="482143"/>
                    </a:cubicBezTo>
                    <a:cubicBezTo>
                      <a:pt x="114195" y="433208"/>
                      <a:pt x="146286" y="373580"/>
                      <a:pt x="130782" y="316917"/>
                    </a:cubicBezTo>
                    <a:cubicBezTo>
                      <a:pt x="120018" y="257205"/>
                      <a:pt x="66087" y="234162"/>
                      <a:pt x="104002" y="159760"/>
                    </a:cubicBezTo>
                    <a:cubicBezTo>
                      <a:pt x="126386" y="122310"/>
                      <a:pt x="150940" y="79177"/>
                      <a:pt x="138213" y="34663"/>
                    </a:cubicBezTo>
                    <a:cubicBezTo>
                      <a:pt x="134657" y="22291"/>
                      <a:pt x="128049" y="10825"/>
                      <a:pt x="119501" y="980"/>
                    </a:cubicBezTo>
                    <a:close/>
                  </a:path>
                </a:pathLst>
              </a:custGeom>
              <a:solidFill>
                <a:srgbClr val="8F6B32"/>
              </a:solidFill>
              <a:ln w="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FE2B091-1A91-3107-7B62-DDAC18DB33A2}"/>
                  </a:ext>
                </a:extLst>
              </p:cNvPr>
              <p:cNvSpPr/>
              <p:nvPr/>
            </p:nvSpPr>
            <p:spPr>
              <a:xfrm>
                <a:off x="2032844" y="4857422"/>
                <a:ext cx="136785" cy="661735"/>
              </a:xfrm>
              <a:custGeom>
                <a:avLst/>
                <a:gdLst>
                  <a:gd name="connsiteX0" fmla="*/ 119497 w 136785"/>
                  <a:gd name="connsiteY0" fmla="*/ 980 h 661735"/>
                  <a:gd name="connsiteX1" fmla="*/ 128798 w 136785"/>
                  <a:gd name="connsiteY1" fmla="*/ 54544 h 661735"/>
                  <a:gd name="connsiteX2" fmla="*/ 133251 w 136785"/>
                  <a:gd name="connsiteY2" fmla="*/ 21729 h 661735"/>
                  <a:gd name="connsiteX3" fmla="*/ 119496 w 136785"/>
                  <a:gd name="connsiteY3" fmla="*/ 980 h 661735"/>
                  <a:gd name="connsiteX4" fmla="*/ 139338 w 136785"/>
                  <a:gd name="connsiteY4" fmla="*/ 81780 h 661735"/>
                  <a:gd name="connsiteX5" fmla="*/ 107375 w 136785"/>
                  <a:gd name="connsiteY5" fmla="*/ 146829 h 661735"/>
                  <a:gd name="connsiteX6" fmla="*/ 95518 w 136785"/>
                  <a:gd name="connsiteY6" fmla="*/ 179821 h 661735"/>
                  <a:gd name="connsiteX7" fmla="*/ 104003 w 136785"/>
                  <a:gd name="connsiteY7" fmla="*/ 159753 h 661735"/>
                  <a:gd name="connsiteX8" fmla="*/ 139338 w 136785"/>
                  <a:gd name="connsiteY8" fmla="*/ 81780 h 661735"/>
                  <a:gd name="connsiteX9" fmla="*/ 68851 w 136785"/>
                  <a:gd name="connsiteY9" fmla="*/ 185730 h 661735"/>
                  <a:gd name="connsiteX10" fmla="*/ 63185 w 136785"/>
                  <a:gd name="connsiteY10" fmla="*/ 227405 h 661735"/>
                  <a:gd name="connsiteX11" fmla="*/ 104266 w 136785"/>
                  <a:gd name="connsiteY11" fmla="*/ 354295 h 661735"/>
                  <a:gd name="connsiteX12" fmla="*/ 106901 w 136785"/>
                  <a:gd name="connsiteY12" fmla="*/ 345309 h 661735"/>
                  <a:gd name="connsiteX13" fmla="*/ 66558 w 136785"/>
                  <a:gd name="connsiteY13" fmla="*/ 214477 h 661735"/>
                  <a:gd name="connsiteX14" fmla="*/ 68851 w 136785"/>
                  <a:gd name="connsiteY14" fmla="*/ 185726 h 661735"/>
                  <a:gd name="connsiteX15" fmla="*/ 131038 w 136785"/>
                  <a:gd name="connsiteY15" fmla="*/ 380124 h 661735"/>
                  <a:gd name="connsiteX16" fmla="*/ 88402 w 136785"/>
                  <a:gd name="connsiteY16" fmla="*/ 469227 h 661735"/>
                  <a:gd name="connsiteX17" fmla="*/ 28929 w 136785"/>
                  <a:gd name="connsiteY17" fmla="*/ 597588 h 661735"/>
                  <a:gd name="connsiteX18" fmla="*/ 85029 w 136785"/>
                  <a:gd name="connsiteY18" fmla="*/ 482152 h 661735"/>
                  <a:gd name="connsiteX19" fmla="*/ 131038 w 136785"/>
                  <a:gd name="connsiteY19" fmla="*/ 380124 h 661735"/>
                  <a:gd name="connsiteX20" fmla="*/ 11200 w 136785"/>
                  <a:gd name="connsiteY20" fmla="*/ 557555 h 661735"/>
                  <a:gd name="connsiteX21" fmla="*/ 3901 w 136785"/>
                  <a:gd name="connsiteY21" fmla="*/ 594258 h 661735"/>
                  <a:gd name="connsiteX22" fmla="*/ 21740 w 136785"/>
                  <a:gd name="connsiteY22" fmla="*/ 662715 h 661735"/>
                  <a:gd name="connsiteX23" fmla="*/ 21160 w 136785"/>
                  <a:gd name="connsiteY23" fmla="*/ 645122 h 661735"/>
                  <a:gd name="connsiteX24" fmla="*/ 7273 w 136785"/>
                  <a:gd name="connsiteY24" fmla="*/ 581334 h 661735"/>
                  <a:gd name="connsiteX25" fmla="*/ 11200 w 136785"/>
                  <a:gd name="connsiteY25" fmla="*/ 557555 h 661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6785" h="661735">
                    <a:moveTo>
                      <a:pt x="119497" y="980"/>
                    </a:moveTo>
                    <a:cubicBezTo>
                      <a:pt x="129067" y="17544"/>
                      <a:pt x="132022" y="36340"/>
                      <a:pt x="128798" y="54544"/>
                    </a:cubicBezTo>
                    <a:cubicBezTo>
                      <a:pt x="132504" y="43858"/>
                      <a:pt x="134042" y="32707"/>
                      <a:pt x="133251" y="21729"/>
                    </a:cubicBezTo>
                    <a:cubicBezTo>
                      <a:pt x="129660" y="14277"/>
                      <a:pt x="124974" y="7289"/>
                      <a:pt x="119496" y="980"/>
                    </a:cubicBezTo>
                    <a:close/>
                    <a:moveTo>
                      <a:pt x="139338" y="81780"/>
                    </a:moveTo>
                    <a:cubicBezTo>
                      <a:pt x="132203" y="104677"/>
                      <a:pt x="119480" y="126576"/>
                      <a:pt x="107375" y="146829"/>
                    </a:cubicBezTo>
                    <a:cubicBezTo>
                      <a:pt x="101128" y="159087"/>
                      <a:pt x="97382" y="169958"/>
                      <a:pt x="95518" y="179821"/>
                    </a:cubicBezTo>
                    <a:cubicBezTo>
                      <a:pt x="97583" y="173557"/>
                      <a:pt x="100369" y="166883"/>
                      <a:pt x="104003" y="159753"/>
                    </a:cubicBezTo>
                    <a:cubicBezTo>
                      <a:pt x="118367" y="135722"/>
                      <a:pt x="133612" y="109354"/>
                      <a:pt x="139338" y="81780"/>
                    </a:cubicBezTo>
                    <a:close/>
                    <a:moveTo>
                      <a:pt x="68851" y="185730"/>
                    </a:moveTo>
                    <a:cubicBezTo>
                      <a:pt x="64730" y="199012"/>
                      <a:pt x="62429" y="212791"/>
                      <a:pt x="63185" y="227405"/>
                    </a:cubicBezTo>
                    <a:cubicBezTo>
                      <a:pt x="83951" y="273539"/>
                      <a:pt x="113147" y="303464"/>
                      <a:pt x="104266" y="354295"/>
                    </a:cubicBezTo>
                    <a:cubicBezTo>
                      <a:pt x="105199" y="351314"/>
                      <a:pt x="106085" y="348333"/>
                      <a:pt x="106901" y="345309"/>
                    </a:cubicBezTo>
                    <a:cubicBezTo>
                      <a:pt x="118035" y="292058"/>
                      <a:pt x="87854" y="261787"/>
                      <a:pt x="66558" y="214477"/>
                    </a:cubicBezTo>
                    <a:cubicBezTo>
                      <a:pt x="66044" y="204543"/>
                      <a:pt x="66936" y="194997"/>
                      <a:pt x="68851" y="185726"/>
                    </a:cubicBezTo>
                    <a:close/>
                    <a:moveTo>
                      <a:pt x="131038" y="380124"/>
                    </a:moveTo>
                    <a:cubicBezTo>
                      <a:pt x="121691" y="411566"/>
                      <a:pt x="104602" y="442047"/>
                      <a:pt x="88402" y="469227"/>
                    </a:cubicBezTo>
                    <a:cubicBezTo>
                      <a:pt x="65459" y="509804"/>
                      <a:pt x="39193" y="552103"/>
                      <a:pt x="28929" y="597588"/>
                    </a:cubicBezTo>
                    <a:cubicBezTo>
                      <a:pt x="40817" y="556979"/>
                      <a:pt x="64274" y="518864"/>
                      <a:pt x="85029" y="482152"/>
                    </a:cubicBezTo>
                    <a:cubicBezTo>
                      <a:pt x="103440" y="451258"/>
                      <a:pt x="123005" y="416104"/>
                      <a:pt x="131038" y="380124"/>
                    </a:cubicBezTo>
                    <a:close/>
                    <a:moveTo>
                      <a:pt x="11200" y="557555"/>
                    </a:moveTo>
                    <a:cubicBezTo>
                      <a:pt x="7727" y="569424"/>
                      <a:pt x="5187" y="581625"/>
                      <a:pt x="3901" y="594258"/>
                    </a:cubicBezTo>
                    <a:cubicBezTo>
                      <a:pt x="-1958" y="616291"/>
                      <a:pt x="12638" y="655344"/>
                      <a:pt x="21740" y="662715"/>
                    </a:cubicBezTo>
                    <a:cubicBezTo>
                      <a:pt x="21206" y="656799"/>
                      <a:pt x="21027" y="650928"/>
                      <a:pt x="21160" y="645122"/>
                    </a:cubicBezTo>
                    <a:cubicBezTo>
                      <a:pt x="12419" y="632086"/>
                      <a:pt x="2211" y="600370"/>
                      <a:pt x="7273" y="581334"/>
                    </a:cubicBezTo>
                    <a:cubicBezTo>
                      <a:pt x="8097" y="573237"/>
                      <a:pt x="9429" y="565321"/>
                      <a:pt x="11200" y="557555"/>
                    </a:cubicBezTo>
                    <a:close/>
                  </a:path>
                </a:pathLst>
              </a:custGeom>
              <a:solidFill>
                <a:srgbClr val="382509"/>
              </a:solidFill>
              <a:ln w="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492FB26-5F65-7D25-46C7-1ADD503CD607}"/>
                  </a:ext>
                </a:extLst>
              </p:cNvPr>
              <p:cNvSpPr/>
              <p:nvPr/>
            </p:nvSpPr>
            <p:spPr>
              <a:xfrm>
                <a:off x="2036211" y="4859038"/>
                <a:ext cx="129201" cy="661734"/>
              </a:xfrm>
              <a:custGeom>
                <a:avLst/>
                <a:gdLst>
                  <a:gd name="connsiteX0" fmla="*/ 119504 w 129201"/>
                  <a:gd name="connsiteY0" fmla="*/ 978 h 661734"/>
                  <a:gd name="connsiteX1" fmla="*/ 122876 w 129201"/>
                  <a:gd name="connsiteY1" fmla="*/ 74030 h 661734"/>
                  <a:gd name="connsiteX2" fmla="*/ 63193 w 129201"/>
                  <a:gd name="connsiteY2" fmla="*/ 227406 h 661734"/>
                  <a:gd name="connsiteX3" fmla="*/ 103536 w 129201"/>
                  <a:gd name="connsiteY3" fmla="*/ 358238 h 661734"/>
                  <a:gd name="connsiteX4" fmla="*/ 3901 w 129201"/>
                  <a:gd name="connsiteY4" fmla="*/ 594256 h 661734"/>
                  <a:gd name="connsiteX5" fmla="*/ 21741 w 129201"/>
                  <a:gd name="connsiteY5" fmla="*/ 662713 h 661734"/>
                  <a:gd name="connsiteX6" fmla="*/ 21741 w 129201"/>
                  <a:gd name="connsiteY6" fmla="*/ 662662 h 661734"/>
                  <a:gd name="connsiteX7" fmla="*/ 5588 w 129201"/>
                  <a:gd name="connsiteY7" fmla="*/ 595871 h 661734"/>
                  <a:gd name="connsiteX8" fmla="*/ 105222 w 129201"/>
                  <a:gd name="connsiteY8" fmla="*/ 359853 h 661734"/>
                  <a:gd name="connsiteX9" fmla="*/ 64879 w 129201"/>
                  <a:gd name="connsiteY9" fmla="*/ 229021 h 661734"/>
                  <a:gd name="connsiteX10" fmla="*/ 124563 w 129201"/>
                  <a:gd name="connsiteY10" fmla="*/ 75645 h 661734"/>
                  <a:gd name="connsiteX11" fmla="*/ 121875 w 129201"/>
                  <a:gd name="connsiteY11" fmla="*/ 3830 h 661734"/>
                  <a:gd name="connsiteX12" fmla="*/ 119504 w 129201"/>
                  <a:gd name="connsiteY12" fmla="*/ 978 h 66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9201" h="661734">
                    <a:moveTo>
                      <a:pt x="119504" y="978"/>
                    </a:moveTo>
                    <a:cubicBezTo>
                      <a:pt x="132554" y="23563"/>
                      <a:pt x="133338" y="50282"/>
                      <a:pt x="122876" y="74030"/>
                    </a:cubicBezTo>
                    <a:cubicBezTo>
                      <a:pt x="103961" y="125388"/>
                      <a:pt x="60223" y="170023"/>
                      <a:pt x="63193" y="227406"/>
                    </a:cubicBezTo>
                    <a:cubicBezTo>
                      <a:pt x="84489" y="274717"/>
                      <a:pt x="114669" y="304986"/>
                      <a:pt x="103536" y="358238"/>
                    </a:cubicBezTo>
                    <a:cubicBezTo>
                      <a:pt x="81201" y="441073"/>
                      <a:pt x="12764" y="507228"/>
                      <a:pt x="3901" y="594256"/>
                    </a:cubicBezTo>
                    <a:cubicBezTo>
                      <a:pt x="-1958" y="616289"/>
                      <a:pt x="12637" y="655341"/>
                      <a:pt x="21741" y="662713"/>
                    </a:cubicBezTo>
                    <a:lnTo>
                      <a:pt x="21741" y="662662"/>
                    </a:lnTo>
                    <a:cubicBezTo>
                      <a:pt x="12651" y="652329"/>
                      <a:pt x="79" y="616585"/>
                      <a:pt x="5588" y="595871"/>
                    </a:cubicBezTo>
                    <a:cubicBezTo>
                      <a:pt x="14443" y="508843"/>
                      <a:pt x="82884" y="442688"/>
                      <a:pt x="105222" y="359853"/>
                    </a:cubicBezTo>
                    <a:cubicBezTo>
                      <a:pt x="116357" y="306602"/>
                      <a:pt x="86176" y="276331"/>
                      <a:pt x="64879" y="229021"/>
                    </a:cubicBezTo>
                    <a:cubicBezTo>
                      <a:pt x="61910" y="171641"/>
                      <a:pt x="105649" y="127010"/>
                      <a:pt x="124563" y="75645"/>
                    </a:cubicBezTo>
                    <a:cubicBezTo>
                      <a:pt x="134834" y="52329"/>
                      <a:pt x="134250" y="26150"/>
                      <a:pt x="121875" y="3830"/>
                    </a:cubicBezTo>
                    <a:cubicBezTo>
                      <a:pt x="121102" y="2870"/>
                      <a:pt x="120313" y="1910"/>
                      <a:pt x="119504" y="978"/>
                    </a:cubicBezTo>
                    <a:close/>
                  </a:path>
                </a:pathLst>
              </a:custGeom>
              <a:solidFill>
                <a:srgbClr val="DEBC85"/>
              </a:solidFill>
              <a:ln w="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B19E7BDA-F7C2-8CD6-7D08-0120E8FEAEED}"/>
                  </a:ext>
                </a:extLst>
              </p:cNvPr>
              <p:cNvSpPr/>
              <p:nvPr/>
            </p:nvSpPr>
            <p:spPr>
              <a:xfrm>
                <a:off x="2112001" y="5150710"/>
                <a:ext cx="34450" cy="151623"/>
              </a:xfrm>
              <a:custGeom>
                <a:avLst/>
                <a:gdLst>
                  <a:gd name="connsiteX0" fmla="*/ 34409 w 34450"/>
                  <a:gd name="connsiteY0" fmla="*/ 938 h 151623"/>
                  <a:gd name="connsiteX1" fmla="*/ 26044 w 34450"/>
                  <a:gd name="connsiteY1" fmla="*/ 116245 h 151623"/>
                  <a:gd name="connsiteX2" fmla="*/ 2525 w 34450"/>
                  <a:gd name="connsiteY2" fmla="*/ 152562 h 151623"/>
                  <a:gd name="connsiteX3" fmla="*/ 33784 w 34450"/>
                  <a:gd name="connsiteY3" fmla="*/ 87053 h 151623"/>
                  <a:gd name="connsiteX4" fmla="*/ 34409 w 34450"/>
                  <a:gd name="connsiteY4" fmla="*/ 938 h 151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0" h="151623">
                    <a:moveTo>
                      <a:pt x="34409" y="938"/>
                    </a:moveTo>
                    <a:cubicBezTo>
                      <a:pt x="36516" y="39286"/>
                      <a:pt x="41795" y="79800"/>
                      <a:pt x="26044" y="116245"/>
                    </a:cubicBezTo>
                    <a:cubicBezTo>
                      <a:pt x="18927" y="128303"/>
                      <a:pt x="8140" y="142354"/>
                      <a:pt x="2525" y="152562"/>
                    </a:cubicBezTo>
                    <a:cubicBezTo>
                      <a:pt x="12782" y="130678"/>
                      <a:pt x="33895" y="112613"/>
                      <a:pt x="33784" y="87053"/>
                    </a:cubicBezTo>
                    <a:cubicBezTo>
                      <a:pt x="38568" y="58531"/>
                      <a:pt x="35003" y="29607"/>
                      <a:pt x="34409" y="938"/>
                    </a:cubicBezTo>
                    <a:close/>
                  </a:path>
                </a:pathLst>
              </a:custGeom>
              <a:solidFill>
                <a:srgbClr val="DEBC85"/>
              </a:solidFill>
              <a:ln w="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E6D787D7-ACE4-AFA0-B17C-C72F911F320D}"/>
                  </a:ext>
                </a:extLst>
              </p:cNvPr>
              <p:cNvSpPr/>
              <p:nvPr/>
            </p:nvSpPr>
            <p:spPr>
              <a:xfrm>
                <a:off x="2081434" y="5293072"/>
                <a:ext cx="48706" cy="90121"/>
              </a:xfrm>
              <a:custGeom>
                <a:avLst/>
                <a:gdLst>
                  <a:gd name="connsiteX0" fmla="*/ 51255 w 48706"/>
                  <a:gd name="connsiteY0" fmla="*/ 818 h 90121"/>
                  <a:gd name="connsiteX1" fmla="*/ 2549 w 48706"/>
                  <a:gd name="connsiteY1" fmla="*/ 90940 h 90121"/>
                  <a:gd name="connsiteX2" fmla="*/ 19283 w 48706"/>
                  <a:gd name="connsiteY2" fmla="*/ 46859 h 90121"/>
                  <a:gd name="connsiteX3" fmla="*/ 51255 w 48706"/>
                  <a:gd name="connsiteY3" fmla="*/ 820 h 90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706" h="90121">
                    <a:moveTo>
                      <a:pt x="51255" y="818"/>
                    </a:moveTo>
                    <a:cubicBezTo>
                      <a:pt x="28699" y="27128"/>
                      <a:pt x="11195" y="57820"/>
                      <a:pt x="2549" y="90940"/>
                    </a:cubicBezTo>
                    <a:cubicBezTo>
                      <a:pt x="5726" y="75488"/>
                      <a:pt x="10858" y="60315"/>
                      <a:pt x="19283" y="46859"/>
                    </a:cubicBezTo>
                    <a:cubicBezTo>
                      <a:pt x="27283" y="30007"/>
                      <a:pt x="38262" y="14500"/>
                      <a:pt x="51255" y="820"/>
                    </a:cubicBezTo>
                    <a:close/>
                  </a:path>
                </a:pathLst>
              </a:custGeom>
              <a:solidFill>
                <a:srgbClr val="DEBC85"/>
              </a:solidFill>
              <a:ln w="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FC96255-935A-598A-6F29-DF84B594190A}"/>
                  </a:ext>
                </a:extLst>
              </p:cNvPr>
              <p:cNvSpPr/>
              <p:nvPr/>
            </p:nvSpPr>
            <p:spPr>
              <a:xfrm>
                <a:off x="2049935" y="5360907"/>
                <a:ext cx="32227" cy="83272"/>
              </a:xfrm>
              <a:custGeom>
                <a:avLst/>
                <a:gdLst>
                  <a:gd name="connsiteX0" fmla="*/ 34817 w 32227"/>
                  <a:gd name="connsiteY0" fmla="*/ 749 h 83272"/>
                  <a:gd name="connsiteX1" fmla="*/ 5430 w 32227"/>
                  <a:gd name="connsiteY1" fmla="*/ 65045 h 83272"/>
                  <a:gd name="connsiteX2" fmla="*/ 3233 w 32227"/>
                  <a:gd name="connsiteY2" fmla="*/ 75992 h 83272"/>
                  <a:gd name="connsiteX3" fmla="*/ 30268 w 32227"/>
                  <a:gd name="connsiteY3" fmla="*/ 7144 h 83272"/>
                  <a:gd name="connsiteX4" fmla="*/ 34817 w 32227"/>
                  <a:gd name="connsiteY4" fmla="*/ 749 h 83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27" h="83272">
                    <a:moveTo>
                      <a:pt x="34817" y="749"/>
                    </a:moveTo>
                    <a:cubicBezTo>
                      <a:pt x="21968" y="20607"/>
                      <a:pt x="5743" y="40571"/>
                      <a:pt x="5430" y="65045"/>
                    </a:cubicBezTo>
                    <a:cubicBezTo>
                      <a:pt x="4520" y="72429"/>
                      <a:pt x="1210" y="96362"/>
                      <a:pt x="3233" y="75992"/>
                    </a:cubicBezTo>
                    <a:cubicBezTo>
                      <a:pt x="3902" y="50911"/>
                      <a:pt x="13889" y="26597"/>
                      <a:pt x="30268" y="7144"/>
                    </a:cubicBezTo>
                    <a:cubicBezTo>
                      <a:pt x="31737" y="5418"/>
                      <a:pt x="31772" y="881"/>
                      <a:pt x="34817" y="749"/>
                    </a:cubicBezTo>
                    <a:close/>
                  </a:path>
                </a:pathLst>
              </a:custGeom>
              <a:solidFill>
                <a:srgbClr val="DEBC85"/>
              </a:solidFill>
              <a:ln w="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72C5C93-CAF5-CCFB-8398-9D3947EFBABA}"/>
                  </a:ext>
                </a:extLst>
              </p:cNvPr>
              <p:cNvSpPr/>
              <p:nvPr/>
            </p:nvSpPr>
            <p:spPr>
              <a:xfrm>
                <a:off x="2115478" y="5052354"/>
                <a:ext cx="42464" cy="127750"/>
              </a:xfrm>
              <a:custGeom>
                <a:avLst/>
                <a:gdLst>
                  <a:gd name="connsiteX0" fmla="*/ 44415 w 42464"/>
                  <a:gd name="connsiteY0" fmla="*/ 128807 h 127750"/>
                  <a:gd name="connsiteX1" fmla="*/ 23354 w 42464"/>
                  <a:gd name="connsiteY1" fmla="*/ 68731 h 127750"/>
                  <a:gd name="connsiteX2" fmla="*/ 2517 w 42464"/>
                  <a:gd name="connsiteY2" fmla="*/ 1057 h 127750"/>
                  <a:gd name="connsiteX3" fmla="*/ 13296 w 42464"/>
                  <a:gd name="connsiteY3" fmla="*/ 45758 h 127750"/>
                  <a:gd name="connsiteX4" fmla="*/ 42801 w 42464"/>
                  <a:gd name="connsiteY4" fmla="*/ 102378 h 127750"/>
                  <a:gd name="connsiteX5" fmla="*/ 44415 w 42464"/>
                  <a:gd name="connsiteY5" fmla="*/ 128807 h 12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464" h="127750">
                    <a:moveTo>
                      <a:pt x="44415" y="128807"/>
                    </a:moveTo>
                    <a:cubicBezTo>
                      <a:pt x="46390" y="106596"/>
                      <a:pt x="37551" y="85621"/>
                      <a:pt x="23354" y="68731"/>
                    </a:cubicBezTo>
                    <a:cubicBezTo>
                      <a:pt x="12656" y="47574"/>
                      <a:pt x="3710" y="24648"/>
                      <a:pt x="2517" y="1057"/>
                    </a:cubicBezTo>
                    <a:cubicBezTo>
                      <a:pt x="4345" y="16363"/>
                      <a:pt x="7478" y="31374"/>
                      <a:pt x="13296" y="45758"/>
                    </a:cubicBezTo>
                    <a:cubicBezTo>
                      <a:pt x="20502" y="65851"/>
                      <a:pt x="36274" y="82173"/>
                      <a:pt x="42801" y="102378"/>
                    </a:cubicBezTo>
                    <a:cubicBezTo>
                      <a:pt x="44816" y="111018"/>
                      <a:pt x="45622" y="120002"/>
                      <a:pt x="44415" y="128807"/>
                    </a:cubicBezTo>
                    <a:close/>
                  </a:path>
                </a:pathLst>
              </a:custGeom>
              <a:solidFill>
                <a:srgbClr val="DEBC85"/>
              </a:solidFill>
              <a:ln w="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9DF5141B-78B1-F66B-BAB6-AE111E769620}"/>
                  </a:ext>
                </a:extLst>
              </p:cNvPr>
              <p:cNvSpPr/>
              <p:nvPr/>
            </p:nvSpPr>
            <p:spPr>
              <a:xfrm>
                <a:off x="2109309" y="4992609"/>
                <a:ext cx="33395" cy="103061"/>
              </a:xfrm>
              <a:custGeom>
                <a:avLst/>
                <a:gdLst>
                  <a:gd name="connsiteX0" fmla="*/ 35923 w 33395"/>
                  <a:gd name="connsiteY0" fmla="*/ 1135 h 103061"/>
                  <a:gd name="connsiteX1" fmla="*/ 3825 w 33395"/>
                  <a:gd name="connsiteY1" fmla="*/ 104196 h 103061"/>
                  <a:gd name="connsiteX2" fmla="*/ 35923 w 33395"/>
                  <a:gd name="connsiteY2" fmla="*/ 1135 h 103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395" h="103061">
                    <a:moveTo>
                      <a:pt x="35923" y="1135"/>
                    </a:moveTo>
                    <a:cubicBezTo>
                      <a:pt x="5936" y="26561"/>
                      <a:pt x="656" y="68018"/>
                      <a:pt x="3825" y="104196"/>
                    </a:cubicBezTo>
                    <a:cubicBezTo>
                      <a:pt x="-534" y="68070"/>
                      <a:pt x="5108" y="25896"/>
                      <a:pt x="35923" y="1135"/>
                    </a:cubicBezTo>
                    <a:close/>
                  </a:path>
                </a:pathLst>
              </a:custGeom>
              <a:solidFill>
                <a:srgbClr val="DEBC85"/>
              </a:solidFill>
              <a:ln w="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" name="图形 3">
              <a:extLst>
                <a:ext uri="{FF2B5EF4-FFF2-40B4-BE49-F238E27FC236}">
                  <a16:creationId xmlns:a16="http://schemas.microsoft.com/office/drawing/2014/main" id="{0BB9564E-E7DA-DB6C-D5A4-53C654259FED}"/>
                </a:ext>
              </a:extLst>
            </p:cNvPr>
            <p:cNvGrpSpPr/>
            <p:nvPr/>
          </p:nvGrpSpPr>
          <p:grpSpPr>
            <a:xfrm>
              <a:off x="1924402" y="4932781"/>
              <a:ext cx="184969" cy="187058"/>
              <a:chOff x="1924402" y="4932781"/>
              <a:chExt cx="184969" cy="187058"/>
            </a:xfrm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6A6772AF-8C60-B714-649B-DB89F066AAA3}"/>
                  </a:ext>
                </a:extLst>
              </p:cNvPr>
              <p:cNvSpPr/>
              <p:nvPr/>
            </p:nvSpPr>
            <p:spPr>
              <a:xfrm>
                <a:off x="1956615" y="4940726"/>
                <a:ext cx="148848" cy="161020"/>
              </a:xfrm>
              <a:custGeom>
                <a:avLst/>
                <a:gdLst>
                  <a:gd name="connsiteX0" fmla="*/ 147016 w 148848"/>
                  <a:gd name="connsiteY0" fmla="*/ 131629 h 161020"/>
                  <a:gd name="connsiteX1" fmla="*/ 98193 w 148848"/>
                  <a:gd name="connsiteY1" fmla="*/ 160841 h 161020"/>
                  <a:gd name="connsiteX2" fmla="*/ 10669 w 148848"/>
                  <a:gd name="connsiteY2" fmla="*/ 116034 h 161020"/>
                  <a:gd name="connsiteX3" fmla="*/ 538 w 148848"/>
                  <a:gd name="connsiteY3" fmla="*/ 78272 h 161020"/>
                  <a:gd name="connsiteX4" fmla="*/ 74561 w 148848"/>
                  <a:gd name="connsiteY4" fmla="*/ 1378 h 161020"/>
                  <a:gd name="connsiteX5" fmla="*/ 104586 w 148848"/>
                  <a:gd name="connsiteY5" fmla="*/ 14533 h 161020"/>
                  <a:gd name="connsiteX6" fmla="*/ 123834 w 148848"/>
                  <a:gd name="connsiteY6" fmla="*/ 65736 h 161020"/>
                  <a:gd name="connsiteX7" fmla="*/ 116096 w 148848"/>
                  <a:gd name="connsiteY7" fmla="*/ 84459 h 161020"/>
                  <a:gd name="connsiteX8" fmla="*/ 117940 w 148848"/>
                  <a:gd name="connsiteY8" fmla="*/ 79371 h 161020"/>
                  <a:gd name="connsiteX9" fmla="*/ 123046 w 148848"/>
                  <a:gd name="connsiteY9" fmla="*/ 55526 h 161020"/>
                  <a:gd name="connsiteX10" fmla="*/ 114876 w 148848"/>
                  <a:gd name="connsiteY10" fmla="*/ 30181 h 161020"/>
                  <a:gd name="connsiteX11" fmla="*/ 75533 w 148848"/>
                  <a:gd name="connsiteY11" fmla="*/ 16785 h 161020"/>
                  <a:gd name="connsiteX12" fmla="*/ 137638 w 148848"/>
                  <a:gd name="connsiteY12" fmla="*/ 124780 h 161020"/>
                  <a:gd name="connsiteX13" fmla="*/ 140769 w 148848"/>
                  <a:gd name="connsiteY13" fmla="*/ 120746 h 161020"/>
                  <a:gd name="connsiteX14" fmla="*/ 144396 w 148848"/>
                  <a:gd name="connsiteY14" fmla="*/ 122954 h 161020"/>
                  <a:gd name="connsiteX15" fmla="*/ 147015 w 148848"/>
                  <a:gd name="connsiteY15" fmla="*/ 131629 h 161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48848" h="161020">
                    <a:moveTo>
                      <a:pt x="147016" y="131629"/>
                    </a:moveTo>
                    <a:cubicBezTo>
                      <a:pt x="135606" y="146321"/>
                      <a:pt x="116083" y="158002"/>
                      <a:pt x="98193" y="160841"/>
                    </a:cubicBezTo>
                    <a:cubicBezTo>
                      <a:pt x="62832" y="166453"/>
                      <a:pt x="28267" y="148757"/>
                      <a:pt x="10669" y="116034"/>
                    </a:cubicBezTo>
                    <a:cubicBezTo>
                      <a:pt x="4842" y="105197"/>
                      <a:pt x="806" y="90154"/>
                      <a:pt x="538" y="78272"/>
                    </a:cubicBezTo>
                    <a:cubicBezTo>
                      <a:pt x="-509" y="31869"/>
                      <a:pt x="33987" y="-3966"/>
                      <a:pt x="74561" y="1378"/>
                    </a:cubicBezTo>
                    <a:cubicBezTo>
                      <a:pt x="86466" y="2945"/>
                      <a:pt x="95670" y="6978"/>
                      <a:pt x="104586" y="14533"/>
                    </a:cubicBezTo>
                    <a:cubicBezTo>
                      <a:pt x="120345" y="27887"/>
                      <a:pt x="127394" y="46641"/>
                      <a:pt x="123834" y="65736"/>
                    </a:cubicBezTo>
                    <a:cubicBezTo>
                      <a:pt x="122470" y="73046"/>
                      <a:pt x="117932" y="84028"/>
                      <a:pt x="116096" y="84459"/>
                    </a:cubicBezTo>
                    <a:cubicBezTo>
                      <a:pt x="115637" y="84566"/>
                      <a:pt x="116467" y="82277"/>
                      <a:pt x="117940" y="79371"/>
                    </a:cubicBezTo>
                    <a:cubicBezTo>
                      <a:pt x="121201" y="72937"/>
                      <a:pt x="123422" y="62568"/>
                      <a:pt x="123046" y="55526"/>
                    </a:cubicBezTo>
                    <a:cubicBezTo>
                      <a:pt x="122662" y="48330"/>
                      <a:pt x="118710" y="36068"/>
                      <a:pt x="114876" y="30181"/>
                    </a:cubicBezTo>
                    <a:cubicBezTo>
                      <a:pt x="103994" y="13947"/>
                      <a:pt x="88065" y="11657"/>
                      <a:pt x="75533" y="16785"/>
                    </a:cubicBezTo>
                    <a:cubicBezTo>
                      <a:pt x="26909" y="36681"/>
                      <a:pt x="60319" y="137627"/>
                      <a:pt x="137638" y="124780"/>
                    </a:cubicBezTo>
                    <a:lnTo>
                      <a:pt x="140769" y="120746"/>
                    </a:lnTo>
                    <a:lnTo>
                      <a:pt x="144396" y="122954"/>
                    </a:lnTo>
                    <a:cubicBezTo>
                      <a:pt x="150412" y="126617"/>
                      <a:pt x="150551" y="127076"/>
                      <a:pt x="147015" y="13162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907E25A-D937-C306-4AD8-8040F69823A7}"/>
                  </a:ext>
                </a:extLst>
              </p:cNvPr>
              <p:cNvSpPr/>
              <p:nvPr/>
            </p:nvSpPr>
            <p:spPr>
              <a:xfrm>
                <a:off x="1924402" y="4932781"/>
                <a:ext cx="184969" cy="187058"/>
              </a:xfrm>
              <a:custGeom>
                <a:avLst/>
                <a:gdLst>
                  <a:gd name="connsiteX0" fmla="*/ 182450 w 184969"/>
                  <a:gd name="connsiteY0" fmla="*/ 151354 h 187058"/>
                  <a:gd name="connsiteX1" fmla="*/ 120701 w 184969"/>
                  <a:gd name="connsiteY1" fmla="*/ 186413 h 187058"/>
                  <a:gd name="connsiteX2" fmla="*/ 12296 w 184969"/>
                  <a:gd name="connsiteY2" fmla="*/ 136150 h 187058"/>
                  <a:gd name="connsiteX3" fmla="*/ 516 w 184969"/>
                  <a:gd name="connsiteY3" fmla="*/ 92413 h 187058"/>
                  <a:gd name="connsiteX4" fmla="*/ 94900 w 184969"/>
                  <a:gd name="connsiteY4" fmla="*/ 1302 h 187058"/>
                  <a:gd name="connsiteX5" fmla="*/ 132140 w 184969"/>
                  <a:gd name="connsiteY5" fmla="*/ 15966 h 187058"/>
                  <a:gd name="connsiteX6" fmla="*/ 155005 w 184969"/>
                  <a:gd name="connsiteY6" fmla="*/ 75153 h 187058"/>
                  <a:gd name="connsiteX7" fmla="*/ 144887 w 184969"/>
                  <a:gd name="connsiteY7" fmla="*/ 97113 h 187058"/>
                  <a:gd name="connsiteX8" fmla="*/ 147313 w 184969"/>
                  <a:gd name="connsiteY8" fmla="*/ 91151 h 187058"/>
                  <a:gd name="connsiteX9" fmla="*/ 154260 w 184969"/>
                  <a:gd name="connsiteY9" fmla="*/ 63286 h 187058"/>
                  <a:gd name="connsiteX10" fmla="*/ 144639 w 184969"/>
                  <a:gd name="connsiteY10" fmla="*/ 33961 h 187058"/>
                  <a:gd name="connsiteX11" fmla="*/ 95753 w 184969"/>
                  <a:gd name="connsiteY11" fmla="*/ 19218 h 187058"/>
                  <a:gd name="connsiteX12" fmla="*/ 170884 w 184969"/>
                  <a:gd name="connsiteY12" fmla="*/ 143584 h 187058"/>
                  <a:gd name="connsiteX13" fmla="*/ 174894 w 184969"/>
                  <a:gd name="connsiteY13" fmla="*/ 138820 h 187058"/>
                  <a:gd name="connsiteX14" fmla="*/ 179378 w 184969"/>
                  <a:gd name="connsiteY14" fmla="*/ 141312 h 187058"/>
                  <a:gd name="connsiteX15" fmla="*/ 182449 w 184969"/>
                  <a:gd name="connsiteY15" fmla="*/ 151353 h 187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4969" h="187058">
                    <a:moveTo>
                      <a:pt x="182450" y="151354"/>
                    </a:moveTo>
                    <a:cubicBezTo>
                      <a:pt x="167835" y="168702"/>
                      <a:pt x="143143" y="182721"/>
                      <a:pt x="120701" y="186413"/>
                    </a:cubicBezTo>
                    <a:cubicBezTo>
                      <a:pt x="76345" y="193709"/>
                      <a:pt x="33533" y="173858"/>
                      <a:pt x="12296" y="136150"/>
                    </a:cubicBezTo>
                    <a:cubicBezTo>
                      <a:pt x="5264" y="123662"/>
                      <a:pt x="571" y="106239"/>
                      <a:pt x="516" y="92413"/>
                    </a:cubicBezTo>
                    <a:cubicBezTo>
                      <a:pt x="300" y="38423"/>
                      <a:pt x="44286" y="-4035"/>
                      <a:pt x="94900" y="1302"/>
                    </a:cubicBezTo>
                    <a:cubicBezTo>
                      <a:pt x="109751" y="2869"/>
                      <a:pt x="121167" y="7364"/>
                      <a:pt x="132140" y="15966"/>
                    </a:cubicBezTo>
                    <a:cubicBezTo>
                      <a:pt x="151533" y="31169"/>
                      <a:pt x="159908" y="52847"/>
                      <a:pt x="155005" y="75153"/>
                    </a:cubicBezTo>
                    <a:cubicBezTo>
                      <a:pt x="153128" y="83691"/>
                      <a:pt x="147193" y="96572"/>
                      <a:pt x="144887" y="97113"/>
                    </a:cubicBezTo>
                    <a:cubicBezTo>
                      <a:pt x="144311" y="97249"/>
                      <a:pt x="145403" y="94566"/>
                      <a:pt x="147313" y="91151"/>
                    </a:cubicBezTo>
                    <a:cubicBezTo>
                      <a:pt x="151543" y="83591"/>
                      <a:pt x="154564" y="71475"/>
                      <a:pt x="154260" y="63286"/>
                    </a:cubicBezTo>
                    <a:cubicBezTo>
                      <a:pt x="153950" y="54917"/>
                      <a:pt x="149296" y="40730"/>
                      <a:pt x="144639" y="33961"/>
                    </a:cubicBezTo>
                    <a:cubicBezTo>
                      <a:pt x="131414" y="15300"/>
                      <a:pt x="111546" y="12978"/>
                      <a:pt x="95753" y="19218"/>
                    </a:cubicBezTo>
                    <a:cubicBezTo>
                      <a:pt x="34472" y="43429"/>
                      <a:pt x="73878" y="160209"/>
                      <a:pt x="170884" y="143584"/>
                    </a:cubicBezTo>
                    <a:lnTo>
                      <a:pt x="174894" y="138820"/>
                    </a:lnTo>
                    <a:lnTo>
                      <a:pt x="179378" y="141312"/>
                    </a:lnTo>
                    <a:cubicBezTo>
                      <a:pt x="186816" y="145446"/>
                      <a:pt x="186978" y="145977"/>
                      <a:pt x="182449" y="15135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2E17F64-2F60-8E32-5556-4DC7AAC202D0}"/>
                </a:ext>
              </a:extLst>
            </p:cNvPr>
            <p:cNvSpPr/>
            <p:nvPr/>
          </p:nvSpPr>
          <p:spPr>
            <a:xfrm>
              <a:off x="1472944" y="6584707"/>
              <a:ext cx="985850" cy="240954"/>
            </a:xfrm>
            <a:custGeom>
              <a:avLst/>
              <a:gdLst>
                <a:gd name="connsiteX0" fmla="*/ 526556 w 985850"/>
                <a:gd name="connsiteY0" fmla="*/ 241331 h 240954"/>
                <a:gd name="connsiteX1" fmla="*/ 11633 w 985850"/>
                <a:gd name="connsiteY1" fmla="*/ 145122 h 240954"/>
                <a:gd name="connsiteX2" fmla="*/ 571 w 985850"/>
                <a:gd name="connsiteY2" fmla="*/ 132877 h 240954"/>
                <a:gd name="connsiteX3" fmla="*/ 2673 w 985850"/>
                <a:gd name="connsiteY3" fmla="*/ 93533 h 240954"/>
                <a:gd name="connsiteX4" fmla="*/ 6678 w 985850"/>
                <a:gd name="connsiteY4" fmla="*/ 27366 h 240954"/>
                <a:gd name="connsiteX5" fmla="*/ 8582 w 985850"/>
                <a:gd name="connsiteY5" fmla="*/ 543 h 240954"/>
                <a:gd name="connsiteX6" fmla="*/ 26122 w 985850"/>
                <a:gd name="connsiteY6" fmla="*/ 12110 h 240954"/>
                <a:gd name="connsiteX7" fmla="*/ 212440 w 985850"/>
                <a:gd name="connsiteY7" fmla="*/ 67951 h 240954"/>
                <a:gd name="connsiteX8" fmla="*/ 610370 w 985850"/>
                <a:gd name="connsiteY8" fmla="*/ 94504 h 240954"/>
                <a:gd name="connsiteX9" fmla="*/ 986421 w 985850"/>
                <a:gd name="connsiteY9" fmla="*/ 72942 h 240954"/>
                <a:gd name="connsiteX10" fmla="*/ 882431 w 985850"/>
                <a:gd name="connsiteY10" fmla="*/ 226958 h 240954"/>
                <a:gd name="connsiteX11" fmla="*/ 526560 w 985850"/>
                <a:gd name="connsiteY11" fmla="*/ 241327 h 24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5850" h="240954">
                  <a:moveTo>
                    <a:pt x="526556" y="241331"/>
                  </a:moveTo>
                  <a:cubicBezTo>
                    <a:pt x="265798" y="234448"/>
                    <a:pt x="57103" y="195456"/>
                    <a:pt x="11633" y="145122"/>
                  </a:cubicBezTo>
                  <a:lnTo>
                    <a:pt x="571" y="132877"/>
                  </a:lnTo>
                  <a:lnTo>
                    <a:pt x="2673" y="93533"/>
                  </a:lnTo>
                  <a:cubicBezTo>
                    <a:pt x="3829" y="71894"/>
                    <a:pt x="5632" y="42118"/>
                    <a:pt x="6678" y="27366"/>
                  </a:cubicBezTo>
                  <a:lnTo>
                    <a:pt x="8582" y="543"/>
                  </a:lnTo>
                  <a:lnTo>
                    <a:pt x="26122" y="12110"/>
                  </a:lnTo>
                  <a:cubicBezTo>
                    <a:pt x="61261" y="35283"/>
                    <a:pt x="119506" y="52739"/>
                    <a:pt x="212440" y="67951"/>
                  </a:cubicBezTo>
                  <a:cubicBezTo>
                    <a:pt x="335059" y="88022"/>
                    <a:pt x="426417" y="94118"/>
                    <a:pt x="610370" y="94504"/>
                  </a:cubicBezTo>
                  <a:lnTo>
                    <a:pt x="986421" y="72942"/>
                  </a:lnTo>
                  <a:lnTo>
                    <a:pt x="882431" y="226958"/>
                  </a:lnTo>
                  <a:cubicBezTo>
                    <a:pt x="764779" y="241944"/>
                    <a:pt x="645060" y="241887"/>
                    <a:pt x="526560" y="241327"/>
                  </a:cubicBezTo>
                  <a:close/>
                </a:path>
              </a:pathLst>
            </a:custGeom>
            <a:gradFill>
              <a:gsLst>
                <a:gs pos="0">
                  <a:srgbClr val="2E3436"/>
                </a:gs>
                <a:gs pos="50000">
                  <a:srgbClr val="2E3436">
                    <a:alpha val="49804"/>
                  </a:srgbClr>
                </a:gs>
                <a:gs pos="100000">
                  <a:srgbClr val="2E3436">
                    <a:alpha val="0"/>
                  </a:srgbClr>
                </a:gs>
              </a:gsLst>
              <a:lin ang="4825587" scaled="1"/>
            </a:gradFill>
            <a:ln w="61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4A3DABD-25BE-82B3-7CE3-912CA260BD43}"/>
                </a:ext>
              </a:extLst>
            </p:cNvPr>
            <p:cNvSpPr/>
            <p:nvPr/>
          </p:nvSpPr>
          <p:spPr>
            <a:xfrm>
              <a:off x="1352272" y="5668986"/>
              <a:ext cx="1408327" cy="330351"/>
            </a:xfrm>
            <a:custGeom>
              <a:avLst/>
              <a:gdLst>
                <a:gd name="connsiteX0" fmla="*/ 769182 w 1408327"/>
                <a:gd name="connsiteY0" fmla="*/ 330891 h 330351"/>
                <a:gd name="connsiteX1" fmla="*/ 21328 w 1408327"/>
                <a:gd name="connsiteY1" fmla="*/ 204855 h 330351"/>
                <a:gd name="connsiteX2" fmla="*/ 571 w 1408327"/>
                <a:gd name="connsiteY2" fmla="*/ 543 h 330351"/>
                <a:gd name="connsiteX3" fmla="*/ 285688 w 1408327"/>
                <a:gd name="connsiteY3" fmla="*/ 78709 h 330351"/>
                <a:gd name="connsiteX4" fmla="*/ 891298 w 1408327"/>
                <a:gd name="connsiteY4" fmla="*/ 104781 h 330351"/>
                <a:gd name="connsiteX5" fmla="*/ 1408898 w 1408327"/>
                <a:gd name="connsiteY5" fmla="*/ 27589 h 330351"/>
                <a:gd name="connsiteX6" fmla="*/ 1309451 w 1408327"/>
                <a:gd name="connsiteY6" fmla="*/ 296294 h 330351"/>
                <a:gd name="connsiteX7" fmla="*/ 769208 w 1408327"/>
                <a:gd name="connsiteY7" fmla="*/ 330895 h 330351"/>
                <a:gd name="connsiteX8" fmla="*/ 769208 w 1408327"/>
                <a:gd name="connsiteY8" fmla="*/ 330895 h 330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8327" h="330351">
                  <a:moveTo>
                    <a:pt x="769182" y="330891"/>
                  </a:moveTo>
                  <a:lnTo>
                    <a:pt x="21328" y="204855"/>
                  </a:lnTo>
                  <a:lnTo>
                    <a:pt x="571" y="543"/>
                  </a:lnTo>
                  <a:cubicBezTo>
                    <a:pt x="54797" y="34493"/>
                    <a:pt x="143930" y="58929"/>
                    <a:pt x="285688" y="78709"/>
                  </a:cubicBezTo>
                  <a:cubicBezTo>
                    <a:pt x="472732" y="104809"/>
                    <a:pt x="611763" y="110794"/>
                    <a:pt x="891298" y="104781"/>
                  </a:cubicBezTo>
                  <a:lnTo>
                    <a:pt x="1408898" y="27589"/>
                  </a:lnTo>
                  <a:lnTo>
                    <a:pt x="1309451" y="296294"/>
                  </a:lnTo>
                  <a:cubicBezTo>
                    <a:pt x="1131223" y="323287"/>
                    <a:pt x="949295" y="327496"/>
                    <a:pt x="769208" y="330895"/>
                  </a:cubicBezTo>
                  <a:lnTo>
                    <a:pt x="769208" y="330895"/>
                  </a:lnTo>
                  <a:close/>
                </a:path>
              </a:pathLst>
            </a:custGeom>
            <a:gradFill>
              <a:gsLst>
                <a:gs pos="0">
                  <a:srgbClr val="2E3436"/>
                </a:gs>
                <a:gs pos="50000">
                  <a:srgbClr val="2E3436">
                    <a:alpha val="49804"/>
                  </a:srgbClr>
                </a:gs>
                <a:gs pos="100000">
                  <a:srgbClr val="2E3436">
                    <a:alpha val="0"/>
                  </a:srgbClr>
                </a:gs>
              </a:gsLst>
              <a:lin ang="4743598" scaled="1"/>
            </a:gradFill>
            <a:ln w="61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B89FF5D-28E1-DC58-C7AB-3379B691769D}"/>
                </a:ext>
              </a:extLst>
            </p:cNvPr>
            <p:cNvSpPr/>
            <p:nvPr/>
          </p:nvSpPr>
          <p:spPr>
            <a:xfrm>
              <a:off x="1511678" y="5390881"/>
              <a:ext cx="1092448" cy="146953"/>
            </a:xfrm>
            <a:custGeom>
              <a:avLst/>
              <a:gdLst>
                <a:gd name="connsiteX0" fmla="*/ 540765 w 1092448"/>
                <a:gd name="connsiteY0" fmla="*/ 1256 h 146953"/>
                <a:gd name="connsiteX1" fmla="*/ 540765 w 1092448"/>
                <a:gd name="connsiteY1" fmla="*/ 1256 h 146953"/>
                <a:gd name="connsiteX2" fmla="*/ 508631 w 1092448"/>
                <a:gd name="connsiteY2" fmla="*/ 32707 h 146953"/>
                <a:gd name="connsiteX3" fmla="*/ 477497 w 1092448"/>
                <a:gd name="connsiteY3" fmla="*/ 6617 h 146953"/>
                <a:gd name="connsiteX4" fmla="*/ 379644 w 1092448"/>
                <a:gd name="connsiteY4" fmla="*/ 8851 h 146953"/>
                <a:gd name="connsiteX5" fmla="*/ 256982 w 1092448"/>
                <a:gd name="connsiteY5" fmla="*/ 23554 h 146953"/>
                <a:gd name="connsiteX6" fmla="*/ 125067 w 1092448"/>
                <a:gd name="connsiteY6" fmla="*/ 52241 h 146953"/>
                <a:gd name="connsiteX7" fmla="*/ 571 w 1092448"/>
                <a:gd name="connsiteY7" fmla="*/ 83189 h 146953"/>
                <a:gd name="connsiteX8" fmla="*/ 420349 w 1092448"/>
                <a:gd name="connsiteY8" fmla="*/ 144929 h 146953"/>
                <a:gd name="connsiteX9" fmla="*/ 1023262 w 1092448"/>
                <a:gd name="connsiteY9" fmla="*/ 105916 h 146953"/>
                <a:gd name="connsiteX10" fmla="*/ 1091836 w 1092448"/>
                <a:gd name="connsiteY10" fmla="*/ 83384 h 146953"/>
                <a:gd name="connsiteX11" fmla="*/ 982490 w 1092448"/>
                <a:gd name="connsiteY11" fmla="*/ 46889 h 146953"/>
                <a:gd name="connsiteX12" fmla="*/ 886225 w 1092448"/>
                <a:gd name="connsiteY12" fmla="*/ 65721 h 146953"/>
                <a:gd name="connsiteX13" fmla="*/ 802550 w 1092448"/>
                <a:gd name="connsiteY13" fmla="*/ 23623 h 146953"/>
                <a:gd name="connsiteX14" fmla="*/ 704845 w 1092448"/>
                <a:gd name="connsiteY14" fmla="*/ 17842 h 146953"/>
                <a:gd name="connsiteX15" fmla="*/ 614688 w 1092448"/>
                <a:gd name="connsiteY15" fmla="*/ 27923 h 146953"/>
                <a:gd name="connsiteX16" fmla="*/ 557849 w 1092448"/>
                <a:gd name="connsiteY16" fmla="*/ 882 h 146953"/>
                <a:gd name="connsiteX17" fmla="*/ 508620 w 1092448"/>
                <a:gd name="connsiteY17" fmla="*/ 32708 h 146953"/>
                <a:gd name="connsiteX18" fmla="*/ 541937 w 1092448"/>
                <a:gd name="connsiteY18" fmla="*/ 2624 h 146953"/>
                <a:gd name="connsiteX19" fmla="*/ 541840 w 1092448"/>
                <a:gd name="connsiteY19" fmla="*/ 3210 h 146953"/>
                <a:gd name="connsiteX20" fmla="*/ 541937 w 1092448"/>
                <a:gd name="connsiteY20" fmla="*/ 2624 h 146953"/>
                <a:gd name="connsiteX21" fmla="*/ 523184 w 1092448"/>
                <a:gd name="connsiteY21" fmla="*/ 5066 h 146953"/>
                <a:gd name="connsiteX22" fmla="*/ 523281 w 1092448"/>
                <a:gd name="connsiteY22" fmla="*/ 5261 h 146953"/>
                <a:gd name="connsiteX23" fmla="*/ 523184 w 1092448"/>
                <a:gd name="connsiteY23" fmla="*/ 5066 h 146953"/>
                <a:gd name="connsiteX24" fmla="*/ 524258 w 1092448"/>
                <a:gd name="connsiteY24" fmla="*/ 5456 h 146953"/>
                <a:gd name="connsiteX25" fmla="*/ 524063 w 1092448"/>
                <a:gd name="connsiteY25" fmla="*/ 5651 h 146953"/>
                <a:gd name="connsiteX26" fmla="*/ 524258 w 1092448"/>
                <a:gd name="connsiteY26" fmla="*/ 5456 h 146953"/>
                <a:gd name="connsiteX27" fmla="*/ 454521 w 1092448"/>
                <a:gd name="connsiteY27" fmla="*/ 7117 h 146953"/>
                <a:gd name="connsiteX28" fmla="*/ 466828 w 1092448"/>
                <a:gd name="connsiteY28" fmla="*/ 5847 h 146953"/>
                <a:gd name="connsiteX29" fmla="*/ 454521 w 1092448"/>
                <a:gd name="connsiteY29" fmla="*/ 7117 h 146953"/>
                <a:gd name="connsiteX30" fmla="*/ 548680 w 1092448"/>
                <a:gd name="connsiteY30" fmla="*/ 5554 h 146953"/>
                <a:gd name="connsiteX31" fmla="*/ 548290 w 1092448"/>
                <a:gd name="connsiteY31" fmla="*/ 5651 h 146953"/>
                <a:gd name="connsiteX32" fmla="*/ 548680 w 1092448"/>
                <a:gd name="connsiteY32" fmla="*/ 5554 h 146953"/>
                <a:gd name="connsiteX33" fmla="*/ 536471 w 1092448"/>
                <a:gd name="connsiteY33" fmla="*/ 7605 h 146953"/>
                <a:gd name="connsiteX34" fmla="*/ 536764 w 1092448"/>
                <a:gd name="connsiteY34" fmla="*/ 7801 h 146953"/>
                <a:gd name="connsiteX35" fmla="*/ 536471 w 1092448"/>
                <a:gd name="connsiteY35" fmla="*/ 7605 h 146953"/>
                <a:gd name="connsiteX36" fmla="*/ 523383 w 1092448"/>
                <a:gd name="connsiteY36" fmla="*/ 8289 h 146953"/>
                <a:gd name="connsiteX37" fmla="*/ 524067 w 1092448"/>
                <a:gd name="connsiteY37" fmla="*/ 8289 h 146953"/>
                <a:gd name="connsiteX38" fmla="*/ 523383 w 1092448"/>
                <a:gd name="connsiteY38" fmla="*/ 8289 h 146953"/>
                <a:gd name="connsiteX39" fmla="*/ 532369 w 1092448"/>
                <a:gd name="connsiteY39" fmla="*/ 8289 h 146953"/>
                <a:gd name="connsiteX40" fmla="*/ 532174 w 1092448"/>
                <a:gd name="connsiteY40" fmla="*/ 8679 h 146953"/>
                <a:gd name="connsiteX41" fmla="*/ 532369 w 1092448"/>
                <a:gd name="connsiteY41" fmla="*/ 8289 h 146953"/>
                <a:gd name="connsiteX42" fmla="*/ 711988 w 1092448"/>
                <a:gd name="connsiteY42" fmla="*/ 9070 h 146953"/>
                <a:gd name="connsiteX43" fmla="*/ 712867 w 1092448"/>
                <a:gd name="connsiteY43" fmla="*/ 9070 h 146953"/>
                <a:gd name="connsiteX44" fmla="*/ 711988 w 1092448"/>
                <a:gd name="connsiteY44" fmla="*/ 9070 h 146953"/>
                <a:gd name="connsiteX45" fmla="*/ 531685 w 1092448"/>
                <a:gd name="connsiteY45" fmla="*/ 9460 h 146953"/>
                <a:gd name="connsiteX46" fmla="*/ 532271 w 1092448"/>
                <a:gd name="connsiteY46" fmla="*/ 9557 h 146953"/>
                <a:gd name="connsiteX47" fmla="*/ 531685 w 1092448"/>
                <a:gd name="connsiteY47" fmla="*/ 9460 h 146953"/>
                <a:gd name="connsiteX48" fmla="*/ 534127 w 1092448"/>
                <a:gd name="connsiteY48" fmla="*/ 9851 h 146953"/>
                <a:gd name="connsiteX49" fmla="*/ 534127 w 1092448"/>
                <a:gd name="connsiteY49" fmla="*/ 9851 h 146953"/>
                <a:gd name="connsiteX50" fmla="*/ 131032 w 1092448"/>
                <a:gd name="connsiteY50" fmla="*/ 33487 h 146953"/>
                <a:gd name="connsiteX51" fmla="*/ 131032 w 1092448"/>
                <a:gd name="connsiteY51" fmla="*/ 33487 h 146953"/>
                <a:gd name="connsiteX52" fmla="*/ 100753 w 1092448"/>
                <a:gd name="connsiteY52" fmla="*/ 55952 h 146953"/>
                <a:gd name="connsiteX53" fmla="*/ 101046 w 1092448"/>
                <a:gd name="connsiteY53" fmla="*/ 56049 h 146953"/>
                <a:gd name="connsiteX54" fmla="*/ 100753 w 1092448"/>
                <a:gd name="connsiteY54" fmla="*/ 55952 h 146953"/>
                <a:gd name="connsiteX55" fmla="*/ 97042 w 1092448"/>
                <a:gd name="connsiteY55" fmla="*/ 57319 h 146953"/>
                <a:gd name="connsiteX56" fmla="*/ 97042 w 1092448"/>
                <a:gd name="connsiteY56" fmla="*/ 58003 h 146953"/>
                <a:gd name="connsiteX57" fmla="*/ 97042 w 1092448"/>
                <a:gd name="connsiteY57" fmla="*/ 57319 h 146953"/>
                <a:gd name="connsiteX58" fmla="*/ 93232 w 1092448"/>
                <a:gd name="connsiteY58" fmla="*/ 58491 h 146953"/>
                <a:gd name="connsiteX59" fmla="*/ 93232 w 1092448"/>
                <a:gd name="connsiteY59" fmla="*/ 58785 h 146953"/>
                <a:gd name="connsiteX60" fmla="*/ 93232 w 1092448"/>
                <a:gd name="connsiteY60" fmla="*/ 58491 h 14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92448" h="146953">
                  <a:moveTo>
                    <a:pt x="540765" y="1256"/>
                  </a:moveTo>
                  <a:cubicBezTo>
                    <a:pt x="538524" y="2398"/>
                    <a:pt x="542541" y="1799"/>
                    <a:pt x="540765" y="1256"/>
                  </a:cubicBezTo>
                  <a:close/>
                  <a:moveTo>
                    <a:pt x="508631" y="32707"/>
                  </a:moveTo>
                  <a:cubicBezTo>
                    <a:pt x="496442" y="36021"/>
                    <a:pt x="490173" y="9816"/>
                    <a:pt x="477497" y="6617"/>
                  </a:cubicBezTo>
                  <a:cubicBezTo>
                    <a:pt x="447066" y="-1061"/>
                    <a:pt x="409477" y="4750"/>
                    <a:pt x="379644" y="8851"/>
                  </a:cubicBezTo>
                  <a:cubicBezTo>
                    <a:pt x="338914" y="13553"/>
                    <a:pt x="295760" y="8957"/>
                    <a:pt x="256982" y="23554"/>
                  </a:cubicBezTo>
                  <a:cubicBezTo>
                    <a:pt x="217060" y="47282"/>
                    <a:pt x="169577" y="45465"/>
                    <a:pt x="125067" y="52241"/>
                  </a:cubicBezTo>
                  <a:cubicBezTo>
                    <a:pt x="87075" y="62537"/>
                    <a:pt x="21606" y="69744"/>
                    <a:pt x="571" y="83189"/>
                  </a:cubicBezTo>
                  <a:cubicBezTo>
                    <a:pt x="135791" y="127251"/>
                    <a:pt x="279163" y="137416"/>
                    <a:pt x="420349" y="144929"/>
                  </a:cubicBezTo>
                  <a:cubicBezTo>
                    <a:pt x="621767" y="151879"/>
                    <a:pt x="825279" y="146553"/>
                    <a:pt x="1023262" y="105916"/>
                  </a:cubicBezTo>
                  <a:cubicBezTo>
                    <a:pt x="1041697" y="100542"/>
                    <a:pt x="1102191" y="89653"/>
                    <a:pt x="1091836" y="83384"/>
                  </a:cubicBezTo>
                  <a:cubicBezTo>
                    <a:pt x="1052224" y="82657"/>
                    <a:pt x="1013068" y="72971"/>
                    <a:pt x="982490" y="46889"/>
                  </a:cubicBezTo>
                  <a:cubicBezTo>
                    <a:pt x="948201" y="21752"/>
                    <a:pt x="920497" y="70708"/>
                    <a:pt x="886225" y="65721"/>
                  </a:cubicBezTo>
                  <a:cubicBezTo>
                    <a:pt x="854995" y="57043"/>
                    <a:pt x="842874" y="5608"/>
                    <a:pt x="802550" y="23623"/>
                  </a:cubicBezTo>
                  <a:cubicBezTo>
                    <a:pt x="769990" y="38900"/>
                    <a:pt x="734807" y="37316"/>
                    <a:pt x="704845" y="17842"/>
                  </a:cubicBezTo>
                  <a:cubicBezTo>
                    <a:pt x="675607" y="22063"/>
                    <a:pt x="645358" y="31247"/>
                    <a:pt x="614688" y="27923"/>
                  </a:cubicBezTo>
                  <a:cubicBezTo>
                    <a:pt x="597580" y="27829"/>
                    <a:pt x="573512" y="-3003"/>
                    <a:pt x="557849" y="882"/>
                  </a:cubicBezTo>
                  <a:cubicBezTo>
                    <a:pt x="538067" y="5788"/>
                    <a:pt x="527043" y="44679"/>
                    <a:pt x="508620" y="32708"/>
                  </a:cubicBezTo>
                  <a:close/>
                  <a:moveTo>
                    <a:pt x="541937" y="2624"/>
                  </a:moveTo>
                  <a:lnTo>
                    <a:pt x="541840" y="3210"/>
                  </a:lnTo>
                  <a:lnTo>
                    <a:pt x="541937" y="2624"/>
                  </a:lnTo>
                  <a:close/>
                  <a:moveTo>
                    <a:pt x="523184" y="5066"/>
                  </a:moveTo>
                  <a:lnTo>
                    <a:pt x="523281" y="5261"/>
                  </a:lnTo>
                  <a:lnTo>
                    <a:pt x="523184" y="5066"/>
                  </a:lnTo>
                  <a:close/>
                  <a:moveTo>
                    <a:pt x="524258" y="5456"/>
                  </a:moveTo>
                  <a:lnTo>
                    <a:pt x="524063" y="5651"/>
                  </a:lnTo>
                  <a:lnTo>
                    <a:pt x="524258" y="5456"/>
                  </a:lnTo>
                  <a:close/>
                  <a:moveTo>
                    <a:pt x="454521" y="7117"/>
                  </a:moveTo>
                  <a:lnTo>
                    <a:pt x="466828" y="5847"/>
                  </a:lnTo>
                  <a:lnTo>
                    <a:pt x="454521" y="7117"/>
                  </a:lnTo>
                  <a:close/>
                  <a:moveTo>
                    <a:pt x="548680" y="5554"/>
                  </a:moveTo>
                  <a:lnTo>
                    <a:pt x="548290" y="5651"/>
                  </a:lnTo>
                  <a:lnTo>
                    <a:pt x="548680" y="5554"/>
                  </a:lnTo>
                  <a:close/>
                  <a:moveTo>
                    <a:pt x="536471" y="7605"/>
                  </a:moveTo>
                  <a:lnTo>
                    <a:pt x="536764" y="7801"/>
                  </a:lnTo>
                  <a:lnTo>
                    <a:pt x="536471" y="7605"/>
                  </a:lnTo>
                  <a:close/>
                  <a:moveTo>
                    <a:pt x="523383" y="8289"/>
                  </a:moveTo>
                  <a:lnTo>
                    <a:pt x="524067" y="8289"/>
                  </a:lnTo>
                  <a:lnTo>
                    <a:pt x="523383" y="8289"/>
                  </a:lnTo>
                  <a:close/>
                  <a:moveTo>
                    <a:pt x="532369" y="8289"/>
                  </a:moveTo>
                  <a:lnTo>
                    <a:pt x="532174" y="8679"/>
                  </a:lnTo>
                  <a:lnTo>
                    <a:pt x="532369" y="8289"/>
                  </a:lnTo>
                  <a:close/>
                  <a:moveTo>
                    <a:pt x="711988" y="9070"/>
                  </a:moveTo>
                  <a:lnTo>
                    <a:pt x="712867" y="9070"/>
                  </a:lnTo>
                  <a:lnTo>
                    <a:pt x="711988" y="9070"/>
                  </a:lnTo>
                  <a:close/>
                  <a:moveTo>
                    <a:pt x="531685" y="9460"/>
                  </a:moveTo>
                  <a:lnTo>
                    <a:pt x="532271" y="9557"/>
                  </a:lnTo>
                  <a:lnTo>
                    <a:pt x="531685" y="9460"/>
                  </a:lnTo>
                  <a:close/>
                  <a:moveTo>
                    <a:pt x="534127" y="9851"/>
                  </a:moveTo>
                  <a:cubicBezTo>
                    <a:pt x="530557" y="13103"/>
                    <a:pt x="539937" y="10460"/>
                    <a:pt x="534127" y="9851"/>
                  </a:cubicBezTo>
                  <a:close/>
                  <a:moveTo>
                    <a:pt x="131032" y="33487"/>
                  </a:moveTo>
                  <a:cubicBezTo>
                    <a:pt x="141965" y="51560"/>
                    <a:pt x="142561" y="52546"/>
                    <a:pt x="131032" y="33487"/>
                  </a:cubicBezTo>
                  <a:close/>
                  <a:moveTo>
                    <a:pt x="100753" y="55952"/>
                  </a:moveTo>
                  <a:lnTo>
                    <a:pt x="101046" y="56049"/>
                  </a:lnTo>
                  <a:lnTo>
                    <a:pt x="100753" y="55952"/>
                  </a:lnTo>
                  <a:close/>
                  <a:moveTo>
                    <a:pt x="97042" y="57319"/>
                  </a:moveTo>
                  <a:lnTo>
                    <a:pt x="97042" y="58003"/>
                  </a:lnTo>
                  <a:lnTo>
                    <a:pt x="97042" y="57319"/>
                  </a:lnTo>
                  <a:close/>
                  <a:moveTo>
                    <a:pt x="93232" y="58491"/>
                  </a:moveTo>
                  <a:lnTo>
                    <a:pt x="93232" y="58785"/>
                  </a:lnTo>
                  <a:lnTo>
                    <a:pt x="93232" y="58491"/>
                  </a:lnTo>
                  <a:close/>
                </a:path>
              </a:pathLst>
            </a:custGeom>
            <a:gradFill>
              <a:gsLst>
                <a:gs pos="0">
                  <a:srgbClr val="803F00"/>
                </a:gs>
                <a:gs pos="50000">
                  <a:srgbClr val="9F4E00"/>
                </a:gs>
                <a:gs pos="100000">
                  <a:srgbClr val="BF5E00"/>
                </a:gs>
              </a:gsLst>
              <a:lin ang="10800000" scaled="1"/>
            </a:gradFill>
            <a:ln w="61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3523F54-C819-D1CA-E160-354EAAD4456B}"/>
                </a:ext>
              </a:extLst>
            </p:cNvPr>
            <p:cNvSpPr/>
            <p:nvPr/>
          </p:nvSpPr>
          <p:spPr>
            <a:xfrm>
              <a:off x="1847111" y="5447342"/>
              <a:ext cx="85081" cy="38966"/>
            </a:xfrm>
            <a:custGeom>
              <a:avLst/>
              <a:gdLst>
                <a:gd name="connsiteX0" fmla="*/ 34005 w 85081"/>
                <a:gd name="connsiteY0" fmla="*/ 3526 h 38966"/>
                <a:gd name="connsiteX1" fmla="*/ 28581 w 85081"/>
                <a:gd name="connsiteY1" fmla="*/ 31848 h 38966"/>
                <a:gd name="connsiteX2" fmla="*/ 65394 w 85081"/>
                <a:gd name="connsiteY2" fmla="*/ 543 h 38966"/>
                <a:gd name="connsiteX3" fmla="*/ 60526 w 85081"/>
                <a:gd name="connsiteY3" fmla="*/ 3526 h 3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081" h="38966">
                  <a:moveTo>
                    <a:pt x="34005" y="3526"/>
                  </a:moveTo>
                  <a:cubicBezTo>
                    <a:pt x="-4704" y="-11088"/>
                    <a:pt x="-13978" y="35306"/>
                    <a:pt x="28581" y="31848"/>
                  </a:cubicBezTo>
                  <a:cubicBezTo>
                    <a:pt x="63409" y="52891"/>
                    <a:pt x="114429" y="26657"/>
                    <a:pt x="65394" y="543"/>
                  </a:cubicBezTo>
                  <a:lnTo>
                    <a:pt x="60526" y="3526"/>
                  </a:lnTo>
                </a:path>
              </a:pathLst>
            </a:custGeom>
            <a:solidFill>
              <a:srgbClr val="803F00"/>
            </a:solidFill>
            <a:ln w="61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F3FF817-CEB0-55E3-3C97-D92CD87A702C}"/>
                </a:ext>
              </a:extLst>
            </p:cNvPr>
            <p:cNvSpPr/>
            <p:nvPr/>
          </p:nvSpPr>
          <p:spPr>
            <a:xfrm>
              <a:off x="2055953" y="5405425"/>
              <a:ext cx="72002" cy="67043"/>
            </a:xfrm>
            <a:custGeom>
              <a:avLst/>
              <a:gdLst>
                <a:gd name="connsiteX0" fmla="*/ 8310 w 72002"/>
                <a:gd name="connsiteY0" fmla="*/ 5366 h 67043"/>
                <a:gd name="connsiteX1" fmla="*/ 16052 w 72002"/>
                <a:gd name="connsiteY1" fmla="*/ 62735 h 67043"/>
                <a:gd name="connsiteX2" fmla="*/ 72165 w 72002"/>
                <a:gd name="connsiteY2" fmla="*/ 51865 h 67043"/>
                <a:gd name="connsiteX3" fmla="*/ 8313 w 72002"/>
                <a:gd name="connsiteY3" fmla="*/ 5366 h 6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002" h="67043">
                  <a:moveTo>
                    <a:pt x="8310" y="5366"/>
                  </a:moveTo>
                  <a:cubicBezTo>
                    <a:pt x="2883" y="16253"/>
                    <a:pt x="-9326" y="45452"/>
                    <a:pt x="16052" y="62735"/>
                  </a:cubicBezTo>
                  <a:cubicBezTo>
                    <a:pt x="33181" y="74400"/>
                    <a:pt x="61998" y="62735"/>
                    <a:pt x="72165" y="51865"/>
                  </a:cubicBezTo>
                  <a:cubicBezTo>
                    <a:pt x="77601" y="17862"/>
                    <a:pt x="27165" y="-11285"/>
                    <a:pt x="8313" y="5366"/>
                  </a:cubicBezTo>
                  <a:close/>
                </a:path>
              </a:pathLst>
            </a:custGeom>
            <a:solidFill>
              <a:srgbClr val="803F00"/>
            </a:solidFill>
            <a:ln w="61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4517DC2-57A8-71AB-1F45-86DA19B7EB84}"/>
                </a:ext>
              </a:extLst>
            </p:cNvPr>
            <p:cNvSpPr/>
            <p:nvPr/>
          </p:nvSpPr>
          <p:spPr>
            <a:xfrm>
              <a:off x="2327525" y="5416733"/>
              <a:ext cx="65528" cy="63915"/>
            </a:xfrm>
            <a:custGeom>
              <a:avLst/>
              <a:gdLst>
                <a:gd name="connsiteX0" fmla="*/ 8472 w 65528"/>
                <a:gd name="connsiteY0" fmla="*/ 4216 h 63915"/>
                <a:gd name="connsiteX1" fmla="*/ 25244 w 65528"/>
                <a:gd name="connsiteY1" fmla="*/ 55684 h 63915"/>
                <a:gd name="connsiteX2" fmla="*/ 58006 w 65528"/>
                <a:gd name="connsiteY2" fmla="*/ 40440 h 63915"/>
                <a:gd name="connsiteX3" fmla="*/ 8472 w 65528"/>
                <a:gd name="connsiteY3" fmla="*/ 4217 h 63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528" h="63915">
                  <a:moveTo>
                    <a:pt x="8472" y="4216"/>
                  </a:moveTo>
                  <a:cubicBezTo>
                    <a:pt x="-9365" y="25564"/>
                    <a:pt x="5942" y="44953"/>
                    <a:pt x="25244" y="55684"/>
                  </a:cubicBezTo>
                  <a:cubicBezTo>
                    <a:pt x="49908" y="69395"/>
                    <a:pt x="81098" y="68971"/>
                    <a:pt x="58006" y="40440"/>
                  </a:cubicBezTo>
                  <a:cubicBezTo>
                    <a:pt x="44895" y="27677"/>
                    <a:pt x="24803" y="-11532"/>
                    <a:pt x="8472" y="4217"/>
                  </a:cubicBezTo>
                  <a:close/>
                </a:path>
              </a:pathLst>
            </a:custGeom>
            <a:solidFill>
              <a:srgbClr val="803F00"/>
            </a:solidFill>
            <a:ln w="61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2232AB2-DC11-1DA6-F6C3-25B5B5A70438}"/>
                </a:ext>
              </a:extLst>
            </p:cNvPr>
            <p:cNvSpPr/>
            <p:nvPr/>
          </p:nvSpPr>
          <p:spPr>
            <a:xfrm>
              <a:off x="2201258" y="5422783"/>
              <a:ext cx="61533" cy="58173"/>
            </a:xfrm>
            <a:custGeom>
              <a:avLst/>
              <a:gdLst>
                <a:gd name="connsiteX0" fmla="*/ 61604 w 61533"/>
                <a:gd name="connsiteY0" fmla="*/ 8200 h 58173"/>
                <a:gd name="connsiteX1" fmla="*/ 10008 w 61533"/>
                <a:gd name="connsiteY1" fmla="*/ 52672 h 58173"/>
                <a:gd name="connsiteX2" fmla="*/ 30996 w 61533"/>
                <a:gd name="connsiteY2" fmla="*/ 543 h 5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533" h="58173">
                  <a:moveTo>
                    <a:pt x="61604" y="8200"/>
                  </a:moveTo>
                  <a:cubicBezTo>
                    <a:pt x="64837" y="1730"/>
                    <a:pt x="52945" y="80714"/>
                    <a:pt x="10008" y="52672"/>
                  </a:cubicBezTo>
                  <a:cubicBezTo>
                    <a:pt x="-15376" y="28306"/>
                    <a:pt x="16943" y="16659"/>
                    <a:pt x="30996" y="543"/>
                  </a:cubicBezTo>
                </a:path>
              </a:pathLst>
            </a:custGeom>
            <a:solidFill>
              <a:srgbClr val="803F00"/>
            </a:solidFill>
            <a:ln w="61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21B88E1-9ABC-D8DE-CA2B-8EE78B074DA0}"/>
                </a:ext>
              </a:extLst>
            </p:cNvPr>
            <p:cNvSpPr/>
            <p:nvPr/>
          </p:nvSpPr>
          <p:spPr>
            <a:xfrm>
              <a:off x="2004577" y="5475792"/>
              <a:ext cx="112571" cy="56395"/>
            </a:xfrm>
            <a:custGeom>
              <a:avLst/>
              <a:gdLst>
                <a:gd name="connsiteX0" fmla="*/ 13576 w 112571"/>
                <a:gd name="connsiteY0" fmla="*/ 25926 h 56395"/>
                <a:gd name="connsiteX1" fmla="*/ 76881 w 112571"/>
                <a:gd name="connsiteY1" fmla="*/ 53183 h 56395"/>
                <a:gd name="connsiteX2" fmla="*/ 93968 w 112571"/>
                <a:gd name="connsiteY2" fmla="*/ 29556 h 56395"/>
                <a:gd name="connsiteX3" fmla="*/ 51307 w 112571"/>
                <a:gd name="connsiteY3" fmla="*/ 543 h 5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571" h="56395">
                  <a:moveTo>
                    <a:pt x="13576" y="25926"/>
                  </a:moveTo>
                  <a:cubicBezTo>
                    <a:pt x="-31699" y="47038"/>
                    <a:pt x="53959" y="64991"/>
                    <a:pt x="76881" y="53183"/>
                  </a:cubicBezTo>
                  <a:cubicBezTo>
                    <a:pt x="106975" y="54553"/>
                    <a:pt x="131798" y="45577"/>
                    <a:pt x="93968" y="29556"/>
                  </a:cubicBezTo>
                  <a:cubicBezTo>
                    <a:pt x="83448" y="12249"/>
                    <a:pt x="14442" y="8482"/>
                    <a:pt x="51307" y="543"/>
                  </a:cubicBezTo>
                </a:path>
              </a:pathLst>
            </a:custGeom>
            <a:solidFill>
              <a:srgbClr val="803F00"/>
            </a:solidFill>
            <a:ln w="61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EB217AF-7E16-09FC-B845-F3686EA8215F}"/>
                </a:ext>
              </a:extLst>
            </p:cNvPr>
            <p:cNvSpPr/>
            <p:nvPr/>
          </p:nvSpPr>
          <p:spPr>
            <a:xfrm>
              <a:off x="2495544" y="5467924"/>
              <a:ext cx="34415" cy="23422"/>
            </a:xfrm>
            <a:custGeom>
              <a:avLst/>
              <a:gdLst>
                <a:gd name="connsiteX0" fmla="*/ 2177 w 34415"/>
                <a:gd name="connsiteY0" fmla="*/ 7261 h 23422"/>
                <a:gd name="connsiteX1" fmla="*/ 13931 w 34415"/>
                <a:gd name="connsiteY1" fmla="*/ 18609 h 23422"/>
                <a:gd name="connsiteX2" fmla="*/ 2177 w 34415"/>
                <a:gd name="connsiteY2" fmla="*/ 7261 h 23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415" h="23422">
                  <a:moveTo>
                    <a:pt x="2177" y="7261"/>
                  </a:moveTo>
                  <a:cubicBezTo>
                    <a:pt x="2328" y="-5979"/>
                    <a:pt x="-6020" y="38907"/>
                    <a:pt x="13931" y="18609"/>
                  </a:cubicBezTo>
                  <a:cubicBezTo>
                    <a:pt x="60686" y="29577"/>
                    <a:pt x="17124" y="-16023"/>
                    <a:pt x="2177" y="7261"/>
                  </a:cubicBezTo>
                  <a:close/>
                </a:path>
              </a:pathLst>
            </a:custGeom>
            <a:solidFill>
              <a:srgbClr val="803F00"/>
            </a:solidFill>
            <a:ln w="61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C57F064-D8C5-6FF2-3CEA-15625766236C}"/>
                </a:ext>
              </a:extLst>
            </p:cNvPr>
            <p:cNvSpPr/>
            <p:nvPr/>
          </p:nvSpPr>
          <p:spPr>
            <a:xfrm>
              <a:off x="2438825" y="5441560"/>
              <a:ext cx="61533" cy="58173"/>
            </a:xfrm>
            <a:custGeom>
              <a:avLst/>
              <a:gdLst>
                <a:gd name="connsiteX0" fmla="*/ 61604 w 61533"/>
                <a:gd name="connsiteY0" fmla="*/ 8200 h 58173"/>
                <a:gd name="connsiteX1" fmla="*/ 10008 w 61533"/>
                <a:gd name="connsiteY1" fmla="*/ 52672 h 58173"/>
                <a:gd name="connsiteX2" fmla="*/ 30996 w 61533"/>
                <a:gd name="connsiteY2" fmla="*/ 543 h 5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533" h="58173">
                  <a:moveTo>
                    <a:pt x="61604" y="8200"/>
                  </a:moveTo>
                  <a:cubicBezTo>
                    <a:pt x="64837" y="1730"/>
                    <a:pt x="52945" y="80714"/>
                    <a:pt x="10008" y="52672"/>
                  </a:cubicBezTo>
                  <a:cubicBezTo>
                    <a:pt x="-15376" y="28305"/>
                    <a:pt x="16943" y="16659"/>
                    <a:pt x="30996" y="543"/>
                  </a:cubicBezTo>
                </a:path>
              </a:pathLst>
            </a:custGeom>
            <a:solidFill>
              <a:srgbClr val="590000"/>
            </a:solidFill>
            <a:ln w="61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图形 3">
              <a:extLst>
                <a:ext uri="{FF2B5EF4-FFF2-40B4-BE49-F238E27FC236}">
                  <a16:creationId xmlns:a16="http://schemas.microsoft.com/office/drawing/2014/main" id="{223CA7F8-9149-F54B-007F-E56728CA1708}"/>
                </a:ext>
              </a:extLst>
            </p:cNvPr>
            <p:cNvGrpSpPr/>
            <p:nvPr/>
          </p:nvGrpSpPr>
          <p:grpSpPr>
            <a:xfrm>
              <a:off x="2139124" y="4943302"/>
              <a:ext cx="278108" cy="294190"/>
              <a:chOff x="2139124" y="4943302"/>
              <a:chExt cx="278108" cy="294190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69D00FF0-6812-4CD9-3A80-FB6472EE7357}"/>
                  </a:ext>
                </a:extLst>
              </p:cNvPr>
              <p:cNvSpPr/>
              <p:nvPr/>
            </p:nvSpPr>
            <p:spPr>
              <a:xfrm rot="-10126882" flipV="1">
                <a:off x="2163935" y="4962644"/>
                <a:ext cx="228484" cy="255507"/>
              </a:xfrm>
              <a:custGeom>
                <a:avLst/>
                <a:gdLst>
                  <a:gd name="connsiteX0" fmla="*/ 226593 w 228484"/>
                  <a:gd name="connsiteY0" fmla="*/ 255336 h 255507"/>
                  <a:gd name="connsiteX1" fmla="*/ 200229 w 228484"/>
                  <a:gd name="connsiteY1" fmla="*/ 209234 h 255507"/>
                  <a:gd name="connsiteX2" fmla="*/ 128857 w 228484"/>
                  <a:gd name="connsiteY2" fmla="*/ 152040 h 255507"/>
                  <a:gd name="connsiteX3" fmla="*/ 62913 w 228484"/>
                  <a:gd name="connsiteY3" fmla="*/ 106891 h 255507"/>
                  <a:gd name="connsiteX4" fmla="*/ 2415 w 228484"/>
                  <a:gd name="connsiteY4" fmla="*/ 21710 h 255507"/>
                  <a:gd name="connsiteX5" fmla="*/ 3687 w 228484"/>
                  <a:gd name="connsiteY5" fmla="*/ 888 h 255507"/>
                  <a:gd name="connsiteX6" fmla="*/ 4086 w 228484"/>
                  <a:gd name="connsiteY6" fmla="*/ 3567 h 255507"/>
                  <a:gd name="connsiteX7" fmla="*/ 9723 w 228484"/>
                  <a:gd name="connsiteY7" fmla="*/ 35790 h 255507"/>
                  <a:gd name="connsiteX8" fmla="*/ 176437 w 228484"/>
                  <a:gd name="connsiteY8" fmla="*/ 115050 h 255507"/>
                  <a:gd name="connsiteX9" fmla="*/ 199301 w 228484"/>
                  <a:gd name="connsiteY9" fmla="*/ 201937 h 255507"/>
                  <a:gd name="connsiteX10" fmla="*/ 230080 w 228484"/>
                  <a:gd name="connsiteY10" fmla="*/ 253949 h 255507"/>
                  <a:gd name="connsiteX11" fmla="*/ 229364 w 228484"/>
                  <a:gd name="connsiteY11" fmla="*/ 254992 h 255507"/>
                  <a:gd name="connsiteX12" fmla="*/ 229364 w 228484"/>
                  <a:gd name="connsiteY12" fmla="*/ 254992 h 255507"/>
                  <a:gd name="connsiteX13" fmla="*/ 229364 w 228484"/>
                  <a:gd name="connsiteY13" fmla="*/ 254992 h 255507"/>
                  <a:gd name="connsiteX14" fmla="*/ 226589 w 228484"/>
                  <a:gd name="connsiteY14" fmla="*/ 255333 h 255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8484" h="255507">
                    <a:moveTo>
                      <a:pt x="226593" y="255336"/>
                    </a:moveTo>
                    <a:cubicBezTo>
                      <a:pt x="224359" y="245917"/>
                      <a:pt x="213161" y="223633"/>
                      <a:pt x="200229" y="209234"/>
                    </a:cubicBezTo>
                    <a:cubicBezTo>
                      <a:pt x="184499" y="191719"/>
                      <a:pt x="159277" y="171507"/>
                      <a:pt x="128857" y="152040"/>
                    </a:cubicBezTo>
                    <a:cubicBezTo>
                      <a:pt x="99391" y="133183"/>
                      <a:pt x="76725" y="117665"/>
                      <a:pt x="62913" y="106891"/>
                    </a:cubicBezTo>
                    <a:cubicBezTo>
                      <a:pt x="27631" y="79373"/>
                      <a:pt x="6561" y="49705"/>
                      <a:pt x="2415" y="21710"/>
                    </a:cubicBezTo>
                    <a:cubicBezTo>
                      <a:pt x="895" y="11442"/>
                      <a:pt x="1592" y="3329"/>
                      <a:pt x="3687" y="888"/>
                    </a:cubicBezTo>
                    <a:cubicBezTo>
                      <a:pt x="4198" y="292"/>
                      <a:pt x="4377" y="1498"/>
                      <a:pt x="4086" y="3567"/>
                    </a:cubicBezTo>
                    <a:cubicBezTo>
                      <a:pt x="2833" y="12452"/>
                      <a:pt x="5850" y="26301"/>
                      <a:pt x="9723" y="35790"/>
                    </a:cubicBezTo>
                    <a:cubicBezTo>
                      <a:pt x="21750" y="65254"/>
                      <a:pt x="126171" y="83068"/>
                      <a:pt x="176437" y="115050"/>
                    </a:cubicBezTo>
                    <a:cubicBezTo>
                      <a:pt x="225269" y="146118"/>
                      <a:pt x="179515" y="180295"/>
                      <a:pt x="199301" y="201937"/>
                    </a:cubicBezTo>
                    <a:cubicBezTo>
                      <a:pt x="215965" y="220167"/>
                      <a:pt x="230178" y="244184"/>
                      <a:pt x="230080" y="253949"/>
                    </a:cubicBezTo>
                    <a:cubicBezTo>
                      <a:pt x="230054" y="256617"/>
                      <a:pt x="229827" y="256947"/>
                      <a:pt x="229364" y="254992"/>
                    </a:cubicBezTo>
                    <a:lnTo>
                      <a:pt x="229364" y="254992"/>
                    </a:lnTo>
                    <a:lnTo>
                      <a:pt x="229364" y="254992"/>
                    </a:lnTo>
                    <a:lnTo>
                      <a:pt x="226589" y="25533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B4C749E7-BE92-EA7F-8948-2EC9C4945883}"/>
                  </a:ext>
                </a:extLst>
              </p:cNvPr>
              <p:cNvSpPr/>
              <p:nvPr/>
            </p:nvSpPr>
            <p:spPr>
              <a:xfrm rot="-10126882" flipV="1">
                <a:off x="2197518" y="5010815"/>
                <a:ext cx="184003" cy="164357"/>
              </a:xfrm>
              <a:custGeom>
                <a:avLst/>
                <a:gdLst>
                  <a:gd name="connsiteX0" fmla="*/ 2624 w 184003"/>
                  <a:gd name="connsiteY0" fmla="*/ 788 h 164357"/>
                  <a:gd name="connsiteX1" fmla="*/ 90346 w 184003"/>
                  <a:gd name="connsiteY1" fmla="*/ 150752 h 164357"/>
                  <a:gd name="connsiteX2" fmla="*/ 180196 w 184003"/>
                  <a:gd name="connsiteY2" fmla="*/ 152563 h 164357"/>
                  <a:gd name="connsiteX3" fmla="*/ 185617 w 184003"/>
                  <a:gd name="connsiteY3" fmla="*/ 153014 h 164357"/>
                  <a:gd name="connsiteX4" fmla="*/ 123480 w 184003"/>
                  <a:gd name="connsiteY4" fmla="*/ 103373 h 164357"/>
                  <a:gd name="connsiteX5" fmla="*/ 7337 w 184003"/>
                  <a:gd name="connsiteY5" fmla="*/ 3036 h 164357"/>
                  <a:gd name="connsiteX6" fmla="*/ 2630 w 184003"/>
                  <a:gd name="connsiteY6" fmla="*/ 791 h 164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4003" h="164357">
                    <a:moveTo>
                      <a:pt x="2624" y="788"/>
                    </a:moveTo>
                    <a:cubicBezTo>
                      <a:pt x="-6910" y="3639"/>
                      <a:pt x="53191" y="120055"/>
                      <a:pt x="90346" y="150752"/>
                    </a:cubicBezTo>
                    <a:cubicBezTo>
                      <a:pt x="130051" y="182787"/>
                      <a:pt x="156475" y="150910"/>
                      <a:pt x="180196" y="152563"/>
                    </a:cubicBezTo>
                    <a:cubicBezTo>
                      <a:pt x="181012" y="150585"/>
                      <a:pt x="184452" y="154741"/>
                      <a:pt x="185617" y="153014"/>
                    </a:cubicBezTo>
                    <a:cubicBezTo>
                      <a:pt x="168590" y="141534"/>
                      <a:pt x="145912" y="121372"/>
                      <a:pt x="123480" y="103373"/>
                    </a:cubicBezTo>
                    <a:cubicBezTo>
                      <a:pt x="77305" y="76090"/>
                      <a:pt x="42496" y="40044"/>
                      <a:pt x="7337" y="3036"/>
                    </a:cubicBezTo>
                    <a:cubicBezTo>
                      <a:pt x="5074" y="1215"/>
                      <a:pt x="3527" y="523"/>
                      <a:pt x="2630" y="79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36" name="图形 3">
              <a:extLst>
                <a:ext uri="{FF2B5EF4-FFF2-40B4-BE49-F238E27FC236}">
                  <a16:creationId xmlns:a16="http://schemas.microsoft.com/office/drawing/2014/main" id="{2399930F-5FFD-441E-3766-897964ABF852}"/>
                </a:ext>
              </a:extLst>
            </p:cNvPr>
            <p:cNvGrpSpPr/>
            <p:nvPr/>
          </p:nvGrpSpPr>
          <p:grpSpPr>
            <a:xfrm>
              <a:off x="2004324" y="4645556"/>
              <a:ext cx="182011" cy="261094"/>
              <a:chOff x="2004324" y="4645556"/>
              <a:chExt cx="182011" cy="261094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1B4559A6-3DBD-0AFA-D73B-1BFC5288BD36}"/>
                  </a:ext>
                </a:extLst>
              </p:cNvPr>
              <p:cNvSpPr/>
              <p:nvPr/>
            </p:nvSpPr>
            <p:spPr>
              <a:xfrm rot="207419">
                <a:off x="2012449" y="4650281"/>
                <a:ext cx="165762" cy="251643"/>
              </a:xfrm>
              <a:custGeom>
                <a:avLst/>
                <a:gdLst>
                  <a:gd name="connsiteX0" fmla="*/ 163346 w 165762"/>
                  <a:gd name="connsiteY0" fmla="*/ 252618 h 251643"/>
                  <a:gd name="connsiteX1" fmla="*/ 146389 w 165762"/>
                  <a:gd name="connsiteY1" fmla="*/ 207807 h 251643"/>
                  <a:gd name="connsiteX2" fmla="*/ 92943 w 165762"/>
                  <a:gd name="connsiteY2" fmla="*/ 150682 h 251643"/>
                  <a:gd name="connsiteX3" fmla="*/ 42564 w 165762"/>
                  <a:gd name="connsiteY3" fmla="*/ 104442 h 251643"/>
                  <a:gd name="connsiteX4" fmla="*/ 2013 w 165762"/>
                  <a:gd name="connsiteY4" fmla="*/ 24828 h 251643"/>
                  <a:gd name="connsiteX5" fmla="*/ 6739 w 165762"/>
                  <a:gd name="connsiteY5" fmla="*/ 1077 h 251643"/>
                  <a:gd name="connsiteX6" fmla="*/ 6733 w 165762"/>
                  <a:gd name="connsiteY6" fmla="*/ 3402 h 251643"/>
                  <a:gd name="connsiteX7" fmla="*/ 6421 w 165762"/>
                  <a:gd name="connsiteY7" fmla="*/ 37666 h 251643"/>
                  <a:gd name="connsiteX8" fmla="*/ 127201 w 165762"/>
                  <a:gd name="connsiteY8" fmla="*/ 123998 h 251643"/>
                  <a:gd name="connsiteX9" fmla="*/ 146546 w 165762"/>
                  <a:gd name="connsiteY9" fmla="*/ 201493 h 251643"/>
                  <a:gd name="connsiteX10" fmla="*/ 167660 w 165762"/>
                  <a:gd name="connsiteY10" fmla="*/ 249568 h 251643"/>
                  <a:gd name="connsiteX11" fmla="*/ 165307 w 165762"/>
                  <a:gd name="connsiteY11" fmla="*/ 250171 h 251643"/>
                  <a:gd name="connsiteX12" fmla="*/ 165307 w 165762"/>
                  <a:gd name="connsiteY12" fmla="*/ 250171 h 251643"/>
                  <a:gd name="connsiteX13" fmla="*/ 167520 w 165762"/>
                  <a:gd name="connsiteY13" fmla="*/ 249326 h 251643"/>
                  <a:gd name="connsiteX14" fmla="*/ 163346 w 165762"/>
                  <a:gd name="connsiteY14" fmla="*/ 252612 h 251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5762" h="251643">
                    <a:moveTo>
                      <a:pt x="163346" y="252618"/>
                    </a:moveTo>
                    <a:cubicBezTo>
                      <a:pt x="162661" y="244346"/>
                      <a:pt x="155550" y="221589"/>
                      <a:pt x="146389" y="207807"/>
                    </a:cubicBezTo>
                    <a:cubicBezTo>
                      <a:pt x="135245" y="191044"/>
                      <a:pt x="116357" y="170857"/>
                      <a:pt x="92943" y="150682"/>
                    </a:cubicBezTo>
                    <a:cubicBezTo>
                      <a:pt x="70261" y="131140"/>
                      <a:pt x="52946" y="115247"/>
                      <a:pt x="42564" y="104442"/>
                    </a:cubicBezTo>
                    <a:cubicBezTo>
                      <a:pt x="16046" y="76845"/>
                      <a:pt x="1922" y="49115"/>
                      <a:pt x="2013" y="24828"/>
                    </a:cubicBezTo>
                    <a:cubicBezTo>
                      <a:pt x="2046" y="15919"/>
                      <a:pt x="4637" y="2902"/>
                      <a:pt x="6739" y="1077"/>
                    </a:cubicBezTo>
                    <a:cubicBezTo>
                      <a:pt x="7252" y="632"/>
                      <a:pt x="7249" y="1678"/>
                      <a:pt x="6733" y="3402"/>
                    </a:cubicBezTo>
                    <a:cubicBezTo>
                      <a:pt x="4514" y="10804"/>
                      <a:pt x="4347" y="29140"/>
                      <a:pt x="6421" y="37666"/>
                    </a:cubicBezTo>
                    <a:cubicBezTo>
                      <a:pt x="12859" y="64143"/>
                      <a:pt x="88486" y="90822"/>
                      <a:pt x="127201" y="123998"/>
                    </a:cubicBezTo>
                    <a:cubicBezTo>
                      <a:pt x="164813" y="156229"/>
                      <a:pt x="132479" y="180737"/>
                      <a:pt x="146546" y="201493"/>
                    </a:cubicBezTo>
                    <a:cubicBezTo>
                      <a:pt x="158393" y="218974"/>
                      <a:pt x="169008" y="241281"/>
                      <a:pt x="167660" y="249568"/>
                    </a:cubicBezTo>
                    <a:cubicBezTo>
                      <a:pt x="167291" y="251833"/>
                      <a:pt x="165449" y="251888"/>
                      <a:pt x="165307" y="250171"/>
                    </a:cubicBezTo>
                    <a:lnTo>
                      <a:pt x="165307" y="250171"/>
                    </a:lnTo>
                    <a:lnTo>
                      <a:pt x="167520" y="249326"/>
                    </a:lnTo>
                    <a:lnTo>
                      <a:pt x="163346" y="2526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000443C-E107-B1F4-4F99-FA8127552387}"/>
                  </a:ext>
                </a:extLst>
              </p:cNvPr>
              <p:cNvSpPr/>
              <p:nvPr/>
            </p:nvSpPr>
            <p:spPr>
              <a:xfrm rot="207419">
                <a:off x="2017461" y="4696032"/>
                <a:ext cx="135536" cy="152855"/>
              </a:xfrm>
              <a:custGeom>
                <a:avLst/>
                <a:gdLst>
                  <a:gd name="connsiteX0" fmla="*/ 3205 w 135536"/>
                  <a:gd name="connsiteY0" fmla="*/ 990 h 152855"/>
                  <a:gd name="connsiteX1" fmla="*/ 61736 w 135536"/>
                  <a:gd name="connsiteY1" fmla="*/ 135549 h 152855"/>
                  <a:gd name="connsiteX2" fmla="*/ 134946 w 135536"/>
                  <a:gd name="connsiteY2" fmla="*/ 151168 h 152855"/>
                  <a:gd name="connsiteX3" fmla="*/ 137564 w 135536"/>
                  <a:gd name="connsiteY3" fmla="*/ 150227 h 152855"/>
                  <a:gd name="connsiteX4" fmla="*/ 89627 w 135536"/>
                  <a:gd name="connsiteY4" fmla="*/ 102761 h 152855"/>
                  <a:gd name="connsiteX5" fmla="*/ 6921 w 135536"/>
                  <a:gd name="connsiteY5" fmla="*/ 3460 h 152855"/>
                  <a:gd name="connsiteX6" fmla="*/ 3199 w 135536"/>
                  <a:gd name="connsiteY6" fmla="*/ 991 h 152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536" h="152855">
                    <a:moveTo>
                      <a:pt x="3205" y="990"/>
                    </a:moveTo>
                    <a:cubicBezTo>
                      <a:pt x="-5294" y="2277"/>
                      <a:pt x="34031" y="105032"/>
                      <a:pt x="61736" y="135549"/>
                    </a:cubicBezTo>
                    <a:cubicBezTo>
                      <a:pt x="91441" y="167512"/>
                      <a:pt x="114941" y="146933"/>
                      <a:pt x="134946" y="151168"/>
                    </a:cubicBezTo>
                    <a:cubicBezTo>
                      <a:pt x="135899" y="149584"/>
                      <a:pt x="136347" y="151556"/>
                      <a:pt x="137564" y="150227"/>
                    </a:cubicBezTo>
                    <a:cubicBezTo>
                      <a:pt x="124534" y="138439"/>
                      <a:pt x="106422" y="120735"/>
                      <a:pt x="89627" y="102761"/>
                    </a:cubicBezTo>
                    <a:cubicBezTo>
                      <a:pt x="53790" y="74064"/>
                      <a:pt x="32110" y="39106"/>
                      <a:pt x="6921" y="3460"/>
                    </a:cubicBezTo>
                    <a:cubicBezTo>
                      <a:pt x="5227" y="1643"/>
                      <a:pt x="3998" y="870"/>
                      <a:pt x="3199" y="99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39" name="图形 3">
            <a:extLst>
              <a:ext uri="{FF2B5EF4-FFF2-40B4-BE49-F238E27FC236}">
                <a16:creationId xmlns:a16="http://schemas.microsoft.com/office/drawing/2014/main" id="{83C023AC-0980-8859-0F1F-CA17E2DE0C65}"/>
              </a:ext>
            </a:extLst>
          </p:cNvPr>
          <p:cNvGrpSpPr/>
          <p:nvPr/>
        </p:nvGrpSpPr>
        <p:grpSpPr>
          <a:xfrm>
            <a:off x="5489636" y="3682368"/>
            <a:ext cx="1253805" cy="2303984"/>
            <a:chOff x="4616573" y="2917749"/>
            <a:chExt cx="2128017" cy="3910432"/>
          </a:xfrm>
        </p:grpSpPr>
        <p:grpSp>
          <p:nvGrpSpPr>
            <p:cNvPr id="40" name="图形 3">
              <a:extLst>
                <a:ext uri="{FF2B5EF4-FFF2-40B4-BE49-F238E27FC236}">
                  <a16:creationId xmlns:a16="http://schemas.microsoft.com/office/drawing/2014/main" id="{1DAAA61E-FEB2-48B2-443C-7D428947F69E}"/>
                </a:ext>
              </a:extLst>
            </p:cNvPr>
            <p:cNvGrpSpPr/>
            <p:nvPr/>
          </p:nvGrpSpPr>
          <p:grpSpPr>
            <a:xfrm>
              <a:off x="4616573" y="2917749"/>
              <a:ext cx="2128017" cy="3910432"/>
              <a:chOff x="4616573" y="2917749"/>
              <a:chExt cx="2128017" cy="3910432"/>
            </a:xfrm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B889A7F4-530D-F705-296E-AC55C1B38C4B}"/>
                  </a:ext>
                </a:extLst>
              </p:cNvPr>
              <p:cNvSpPr/>
              <p:nvPr/>
            </p:nvSpPr>
            <p:spPr>
              <a:xfrm>
                <a:off x="4616573" y="5252904"/>
                <a:ext cx="1579663" cy="1575277"/>
              </a:xfrm>
              <a:custGeom>
                <a:avLst/>
                <a:gdLst>
                  <a:gd name="connsiteX0" fmla="*/ 792478 w 1579663"/>
                  <a:gd name="connsiteY0" fmla="*/ 534 h 1575277"/>
                  <a:gd name="connsiteX1" fmla="*/ 4546 w 1579663"/>
                  <a:gd name="connsiteY1" fmla="*/ 141185 h 1575277"/>
                  <a:gd name="connsiteX2" fmla="*/ 639 w 1579663"/>
                  <a:gd name="connsiteY2" fmla="*/ 141185 h 1575277"/>
                  <a:gd name="connsiteX3" fmla="*/ 45993 w 1579663"/>
                  <a:gd name="connsiteY3" fmla="*/ 404873 h 1575277"/>
                  <a:gd name="connsiteX4" fmla="*/ 77861 w 1579663"/>
                  <a:gd name="connsiteY4" fmla="*/ 417303 h 1575277"/>
                  <a:gd name="connsiteX5" fmla="*/ 209198 w 1579663"/>
                  <a:gd name="connsiteY5" fmla="*/ 1341409 h 1575277"/>
                  <a:gd name="connsiteX6" fmla="*/ 200675 w 1579663"/>
                  <a:gd name="connsiteY6" fmla="*/ 1457041 h 1575277"/>
                  <a:gd name="connsiteX7" fmla="*/ 802437 w 1579663"/>
                  <a:gd name="connsiteY7" fmla="*/ 1575812 h 1575277"/>
                  <a:gd name="connsiteX8" fmla="*/ 1404199 w 1579663"/>
                  <a:gd name="connsiteY8" fmla="*/ 1457041 h 1575277"/>
                  <a:gd name="connsiteX9" fmla="*/ 1385739 w 1579663"/>
                  <a:gd name="connsiteY9" fmla="*/ 1345595 h 1575277"/>
                  <a:gd name="connsiteX10" fmla="*/ 1496772 w 1579663"/>
                  <a:gd name="connsiteY10" fmla="*/ 439157 h 1575277"/>
                  <a:gd name="connsiteX11" fmla="*/ 1534496 w 1579663"/>
                  <a:gd name="connsiteY11" fmla="*/ 417790 h 1575277"/>
                  <a:gd name="connsiteX12" fmla="*/ 1579190 w 1579663"/>
                  <a:gd name="connsiteY12" fmla="*/ 139018 h 1575277"/>
                  <a:gd name="connsiteX13" fmla="*/ 1580303 w 1579663"/>
                  <a:gd name="connsiteY13" fmla="*/ 141229 h 1575277"/>
                  <a:gd name="connsiteX14" fmla="*/ 792495 w 1579663"/>
                  <a:gd name="connsiteY14" fmla="*/ 578 h 157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79663" h="1575277">
                    <a:moveTo>
                      <a:pt x="792478" y="534"/>
                    </a:moveTo>
                    <a:cubicBezTo>
                      <a:pt x="381829" y="534"/>
                      <a:pt x="44192" y="62189"/>
                      <a:pt x="4546" y="141185"/>
                    </a:cubicBezTo>
                    <a:lnTo>
                      <a:pt x="639" y="141185"/>
                    </a:lnTo>
                    <a:lnTo>
                      <a:pt x="45993" y="404873"/>
                    </a:lnTo>
                    <a:lnTo>
                      <a:pt x="77861" y="417303"/>
                    </a:lnTo>
                    <a:lnTo>
                      <a:pt x="209198" y="1341409"/>
                    </a:lnTo>
                    <a:cubicBezTo>
                      <a:pt x="206482" y="1345987"/>
                      <a:pt x="200675" y="1452319"/>
                      <a:pt x="200675" y="1457041"/>
                    </a:cubicBezTo>
                    <a:cubicBezTo>
                      <a:pt x="200675" y="1522635"/>
                      <a:pt x="470089" y="1575812"/>
                      <a:pt x="802437" y="1575812"/>
                    </a:cubicBezTo>
                    <a:cubicBezTo>
                      <a:pt x="1134785" y="1575812"/>
                      <a:pt x="1404199" y="1522637"/>
                      <a:pt x="1404199" y="1457041"/>
                    </a:cubicBezTo>
                    <a:cubicBezTo>
                      <a:pt x="1404199" y="1448841"/>
                      <a:pt x="1393755" y="1353327"/>
                      <a:pt x="1385739" y="1345595"/>
                    </a:cubicBezTo>
                    <a:lnTo>
                      <a:pt x="1496772" y="439157"/>
                    </a:lnTo>
                    <a:lnTo>
                      <a:pt x="1534496" y="417790"/>
                    </a:lnTo>
                    <a:lnTo>
                      <a:pt x="1579190" y="139018"/>
                    </a:lnTo>
                    <a:lnTo>
                      <a:pt x="1580303" y="141229"/>
                    </a:lnTo>
                    <a:cubicBezTo>
                      <a:pt x="1540669" y="62239"/>
                      <a:pt x="1203119" y="578"/>
                      <a:pt x="792495" y="5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590000"/>
                  </a:gs>
                  <a:gs pos="50000">
                    <a:srgbClr val="8C0000"/>
                  </a:gs>
                  <a:gs pos="100000">
                    <a:srgbClr val="BF0000"/>
                  </a:gs>
                </a:gsLst>
                <a:lin ang="19056108" scaled="1"/>
              </a:gra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BC887E17-064C-A415-4BEC-D0132A111800}"/>
                  </a:ext>
                </a:extLst>
              </p:cNvPr>
              <p:cNvSpPr/>
              <p:nvPr/>
            </p:nvSpPr>
            <p:spPr>
              <a:xfrm>
                <a:off x="4635328" y="5247482"/>
                <a:ext cx="1558570" cy="307612"/>
              </a:xfrm>
              <a:custGeom>
                <a:avLst/>
                <a:gdLst>
                  <a:gd name="connsiteX0" fmla="*/ 1558918 w 1558570"/>
                  <a:gd name="connsiteY0" fmla="*/ 153932 h 307612"/>
                  <a:gd name="connsiteX1" fmla="*/ 779633 w 1558570"/>
                  <a:gd name="connsiteY1" fmla="*/ 307738 h 307612"/>
                  <a:gd name="connsiteX2" fmla="*/ 347 w 1558570"/>
                  <a:gd name="connsiteY2" fmla="*/ 153932 h 307612"/>
                  <a:gd name="connsiteX3" fmla="*/ 779633 w 1558570"/>
                  <a:gd name="connsiteY3" fmla="*/ 125 h 307612"/>
                  <a:gd name="connsiteX4" fmla="*/ 1558918 w 1558570"/>
                  <a:gd name="connsiteY4" fmla="*/ 153932 h 307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8570" h="307612">
                    <a:moveTo>
                      <a:pt x="1558918" y="153932"/>
                    </a:moveTo>
                    <a:cubicBezTo>
                      <a:pt x="1558918" y="238876"/>
                      <a:pt x="1210009" y="307738"/>
                      <a:pt x="779633" y="307738"/>
                    </a:cubicBezTo>
                    <a:cubicBezTo>
                      <a:pt x="349257" y="307738"/>
                      <a:pt x="347" y="238876"/>
                      <a:pt x="347" y="153932"/>
                    </a:cubicBezTo>
                    <a:cubicBezTo>
                      <a:pt x="347" y="68987"/>
                      <a:pt x="349257" y="125"/>
                      <a:pt x="779633" y="125"/>
                    </a:cubicBezTo>
                    <a:cubicBezTo>
                      <a:pt x="1210009" y="125"/>
                      <a:pt x="1558918" y="68987"/>
                      <a:pt x="1558918" y="15393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FFFF">
                      <a:alpha val="75294"/>
                    </a:srgbClr>
                  </a:gs>
                  <a:gs pos="100000">
                    <a:srgbClr val="FFFFFF">
                      <a:alpha val="50588"/>
                    </a:srgbClr>
                  </a:gs>
                </a:gsLst>
                <a:lin ang="21226833" scaled="1"/>
              </a:gradFill>
              <a:ln w="25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447A31C1-42A7-862A-0221-879B880D6FC8}"/>
                  </a:ext>
                </a:extLst>
              </p:cNvPr>
              <p:cNvSpPr/>
              <p:nvPr/>
            </p:nvSpPr>
            <p:spPr>
              <a:xfrm>
                <a:off x="4791609" y="5283361"/>
                <a:ext cx="1258534" cy="248395"/>
              </a:xfrm>
              <a:custGeom>
                <a:avLst/>
                <a:gdLst>
                  <a:gd name="connsiteX0" fmla="*/ 1258883 w 1258534"/>
                  <a:gd name="connsiteY0" fmla="*/ 124324 h 248395"/>
                  <a:gd name="connsiteX1" fmla="*/ 629616 w 1258534"/>
                  <a:gd name="connsiteY1" fmla="*/ 248521 h 248395"/>
                  <a:gd name="connsiteX2" fmla="*/ 348 w 1258534"/>
                  <a:gd name="connsiteY2" fmla="*/ 124324 h 248395"/>
                  <a:gd name="connsiteX3" fmla="*/ 629616 w 1258534"/>
                  <a:gd name="connsiteY3" fmla="*/ 126 h 248395"/>
                  <a:gd name="connsiteX4" fmla="*/ 1258883 w 1258534"/>
                  <a:gd name="connsiteY4" fmla="*/ 124324 h 248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534" h="248395">
                    <a:moveTo>
                      <a:pt x="1258883" y="124324"/>
                    </a:moveTo>
                    <a:cubicBezTo>
                      <a:pt x="1258883" y="192916"/>
                      <a:pt x="977141" y="248521"/>
                      <a:pt x="629616" y="248521"/>
                    </a:cubicBezTo>
                    <a:cubicBezTo>
                      <a:pt x="282090" y="248521"/>
                      <a:pt x="348" y="192916"/>
                      <a:pt x="348" y="124324"/>
                    </a:cubicBezTo>
                    <a:cubicBezTo>
                      <a:pt x="348" y="55732"/>
                      <a:pt x="282090" y="126"/>
                      <a:pt x="629616" y="126"/>
                    </a:cubicBezTo>
                    <a:cubicBezTo>
                      <a:pt x="977141" y="126"/>
                      <a:pt x="1258883" y="55732"/>
                      <a:pt x="1258883" y="124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90000"/>
                  </a:gs>
                  <a:gs pos="50000">
                    <a:srgbClr val="8C0000"/>
                  </a:gs>
                  <a:gs pos="100000">
                    <a:srgbClr val="BF0000"/>
                  </a:gs>
                </a:gsLst>
                <a:lin ang="10800000" scaled="1"/>
              </a:gradFill>
              <a:ln w="20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5" name="图形 3">
                <a:extLst>
                  <a:ext uri="{FF2B5EF4-FFF2-40B4-BE49-F238E27FC236}">
                    <a16:creationId xmlns:a16="http://schemas.microsoft.com/office/drawing/2014/main" id="{3BBCF5DF-F0DB-501F-6FDF-15A0B02E563C}"/>
                  </a:ext>
                </a:extLst>
              </p:cNvPr>
              <p:cNvGrpSpPr/>
              <p:nvPr/>
            </p:nvGrpSpPr>
            <p:grpSpPr>
              <a:xfrm>
                <a:off x="5333608" y="2972507"/>
                <a:ext cx="515774" cy="2566750"/>
                <a:chOff x="5333608" y="2972507"/>
                <a:chExt cx="515774" cy="2566750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E8624F73-967C-6217-3C9A-6FD83ABE2391}"/>
                    </a:ext>
                  </a:extLst>
                </p:cNvPr>
                <p:cNvSpPr/>
                <p:nvPr/>
              </p:nvSpPr>
              <p:spPr>
                <a:xfrm>
                  <a:off x="5333608" y="2972522"/>
                  <a:ext cx="515774" cy="2560409"/>
                </a:xfrm>
                <a:custGeom>
                  <a:avLst/>
                  <a:gdLst>
                    <a:gd name="connsiteX0" fmla="*/ 436595 w 515774"/>
                    <a:gd name="connsiteY0" fmla="*/ 846 h 2560409"/>
                    <a:gd name="connsiteX1" fmla="*/ 449061 w 515774"/>
                    <a:gd name="connsiteY1" fmla="*/ 283473 h 2560409"/>
                    <a:gd name="connsiteX2" fmla="*/ 227854 w 515774"/>
                    <a:gd name="connsiteY2" fmla="*/ 876911 h 2560409"/>
                    <a:gd name="connsiteX3" fmla="*/ 377391 w 515774"/>
                    <a:gd name="connsiteY3" fmla="*/ 1383117 h 2560409"/>
                    <a:gd name="connsiteX4" fmla="*/ 8113 w 515774"/>
                    <a:gd name="connsiteY4" fmla="*/ 2296388 h 2560409"/>
                    <a:gd name="connsiteX5" fmla="*/ 74258 w 515774"/>
                    <a:gd name="connsiteY5" fmla="*/ 2561237 h 2560409"/>
                    <a:gd name="connsiteX6" fmla="*/ 308846 w 515774"/>
                    <a:gd name="connsiteY6" fmla="*/ 1862625 h 2560409"/>
                    <a:gd name="connsiteX7" fmla="*/ 478422 w 515774"/>
                    <a:gd name="connsiteY7" fmla="*/ 1223304 h 2560409"/>
                    <a:gd name="connsiteX8" fmla="*/ 379159 w 515774"/>
                    <a:gd name="connsiteY8" fmla="*/ 615207 h 2560409"/>
                    <a:gd name="connsiteX9" fmla="*/ 505967 w 515774"/>
                    <a:gd name="connsiteY9" fmla="*/ 131161 h 2560409"/>
                    <a:gd name="connsiteX10" fmla="*/ 436609 w 515774"/>
                    <a:gd name="connsiteY10" fmla="*/ 828 h 256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15774" h="2560409">
                      <a:moveTo>
                        <a:pt x="436595" y="846"/>
                      </a:moveTo>
                      <a:cubicBezTo>
                        <a:pt x="484965" y="88238"/>
                        <a:pt x="487838" y="191583"/>
                        <a:pt x="449061" y="283473"/>
                      </a:cubicBezTo>
                      <a:cubicBezTo>
                        <a:pt x="378950" y="482198"/>
                        <a:pt x="216849" y="654907"/>
                        <a:pt x="227854" y="876911"/>
                      </a:cubicBezTo>
                      <a:cubicBezTo>
                        <a:pt x="306791" y="1059975"/>
                        <a:pt x="418660" y="1177075"/>
                        <a:pt x="377391" y="1383117"/>
                      </a:cubicBezTo>
                      <a:cubicBezTo>
                        <a:pt x="294605" y="1703637"/>
                        <a:pt x="40931" y="1959647"/>
                        <a:pt x="8113" y="2296388"/>
                      </a:cubicBezTo>
                      <a:cubicBezTo>
                        <a:pt x="-13605" y="2381643"/>
                        <a:pt x="40518" y="2532714"/>
                        <a:pt x="74258" y="2561237"/>
                      </a:cubicBezTo>
                      <a:cubicBezTo>
                        <a:pt x="52210" y="2306056"/>
                        <a:pt x="192145" y="2078097"/>
                        <a:pt x="308846" y="1862625"/>
                      </a:cubicBezTo>
                      <a:cubicBezTo>
                        <a:pt x="416941" y="1673279"/>
                        <a:pt x="535891" y="1442558"/>
                        <a:pt x="478422" y="1223304"/>
                      </a:cubicBezTo>
                      <a:cubicBezTo>
                        <a:pt x="438526" y="992258"/>
                        <a:pt x="238622" y="903097"/>
                        <a:pt x="379159" y="615207"/>
                      </a:cubicBezTo>
                      <a:cubicBezTo>
                        <a:pt x="462129" y="470299"/>
                        <a:pt x="553140" y="303401"/>
                        <a:pt x="505967" y="131161"/>
                      </a:cubicBezTo>
                      <a:cubicBezTo>
                        <a:pt x="492785" y="83288"/>
                        <a:pt x="468293" y="38921"/>
                        <a:pt x="436609" y="828"/>
                      </a:cubicBezTo>
                      <a:close/>
                    </a:path>
                  </a:pathLst>
                </a:custGeom>
                <a:solidFill>
                  <a:srgbClr val="8F6B32"/>
                </a:solidFill>
                <a:ln w="312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20EDC618-1BDC-5552-B922-900DC0BA5C7C}"/>
                    </a:ext>
                  </a:extLst>
                </p:cNvPr>
                <p:cNvSpPr/>
                <p:nvPr/>
              </p:nvSpPr>
              <p:spPr>
                <a:xfrm>
                  <a:off x="5333616" y="2972507"/>
                  <a:ext cx="507014" cy="2560499"/>
                </a:xfrm>
                <a:custGeom>
                  <a:avLst/>
                  <a:gdLst>
                    <a:gd name="connsiteX0" fmla="*/ 436588 w 507014"/>
                    <a:gd name="connsiteY0" fmla="*/ 831 h 2560499"/>
                    <a:gd name="connsiteX1" fmla="*/ 471065 w 507014"/>
                    <a:gd name="connsiteY1" fmla="*/ 208089 h 2560499"/>
                    <a:gd name="connsiteX2" fmla="*/ 487572 w 507014"/>
                    <a:gd name="connsiteY2" fmla="*/ 81115 h 2560499"/>
                    <a:gd name="connsiteX3" fmla="*/ 436585 w 507014"/>
                    <a:gd name="connsiteY3" fmla="*/ 828 h 2560499"/>
                    <a:gd name="connsiteX4" fmla="*/ 510134 w 507014"/>
                    <a:gd name="connsiteY4" fmla="*/ 313474 h 2560499"/>
                    <a:gd name="connsiteX5" fmla="*/ 391659 w 507014"/>
                    <a:gd name="connsiteY5" fmla="*/ 565174 h 2560499"/>
                    <a:gd name="connsiteX6" fmla="*/ 347708 w 507014"/>
                    <a:gd name="connsiteY6" fmla="*/ 692832 h 2560499"/>
                    <a:gd name="connsiteX7" fmla="*/ 379157 w 507014"/>
                    <a:gd name="connsiteY7" fmla="*/ 615182 h 2560499"/>
                    <a:gd name="connsiteX8" fmla="*/ 510134 w 507014"/>
                    <a:gd name="connsiteY8" fmla="*/ 313474 h 2560499"/>
                    <a:gd name="connsiteX9" fmla="*/ 248861 w 507014"/>
                    <a:gd name="connsiteY9" fmla="*/ 715695 h 2560499"/>
                    <a:gd name="connsiteX10" fmla="*/ 227861 w 507014"/>
                    <a:gd name="connsiteY10" fmla="*/ 876952 h 2560499"/>
                    <a:gd name="connsiteX11" fmla="*/ 380133 w 507014"/>
                    <a:gd name="connsiteY11" fmla="*/ 1367937 h 2560499"/>
                    <a:gd name="connsiteX12" fmla="*/ 389900 w 507014"/>
                    <a:gd name="connsiteY12" fmla="*/ 1333166 h 2560499"/>
                    <a:gd name="connsiteX13" fmla="*/ 240363 w 507014"/>
                    <a:gd name="connsiteY13" fmla="*/ 826928 h 2560499"/>
                    <a:gd name="connsiteX14" fmla="*/ 248861 w 507014"/>
                    <a:gd name="connsiteY14" fmla="*/ 715679 h 2560499"/>
                    <a:gd name="connsiteX15" fmla="*/ 479366 w 507014"/>
                    <a:gd name="connsiteY15" fmla="*/ 1467878 h 2560499"/>
                    <a:gd name="connsiteX16" fmla="*/ 321332 w 507014"/>
                    <a:gd name="connsiteY16" fmla="*/ 1812652 h 2560499"/>
                    <a:gd name="connsiteX17" fmla="*/ 100887 w 507014"/>
                    <a:gd name="connsiteY17" fmla="*/ 2309325 h 2560499"/>
                    <a:gd name="connsiteX18" fmla="*/ 308830 w 507014"/>
                    <a:gd name="connsiteY18" fmla="*/ 1862660 h 2560499"/>
                    <a:gd name="connsiteX19" fmla="*/ 479366 w 507014"/>
                    <a:gd name="connsiteY19" fmla="*/ 1467878 h 2560499"/>
                    <a:gd name="connsiteX20" fmla="*/ 35170 w 507014"/>
                    <a:gd name="connsiteY20" fmla="*/ 2154425 h 2560499"/>
                    <a:gd name="connsiteX21" fmla="*/ 8115 w 507014"/>
                    <a:gd name="connsiteY21" fmla="*/ 2296442 h 2560499"/>
                    <a:gd name="connsiteX22" fmla="*/ 74238 w 507014"/>
                    <a:gd name="connsiteY22" fmla="*/ 2561328 h 2560499"/>
                    <a:gd name="connsiteX23" fmla="*/ 72089 w 507014"/>
                    <a:gd name="connsiteY23" fmla="*/ 2493251 h 2560499"/>
                    <a:gd name="connsiteX24" fmla="*/ 20615 w 507014"/>
                    <a:gd name="connsiteY24" fmla="*/ 2246434 h 2560499"/>
                    <a:gd name="connsiteX25" fmla="*/ 35169 w 507014"/>
                    <a:gd name="connsiteY25" fmla="*/ 2154425 h 25604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507014" h="2560499">
                      <a:moveTo>
                        <a:pt x="436588" y="831"/>
                      </a:moveTo>
                      <a:cubicBezTo>
                        <a:pt x="472062" y="64922"/>
                        <a:pt x="483017" y="137650"/>
                        <a:pt x="471065" y="208089"/>
                      </a:cubicBezTo>
                      <a:cubicBezTo>
                        <a:pt x="484801" y="166742"/>
                        <a:pt x="490504" y="123594"/>
                        <a:pt x="487572" y="81115"/>
                      </a:cubicBezTo>
                      <a:cubicBezTo>
                        <a:pt x="474259" y="52279"/>
                        <a:pt x="456891" y="25241"/>
                        <a:pt x="436585" y="828"/>
                      </a:cubicBezTo>
                      <a:close/>
                      <a:moveTo>
                        <a:pt x="510134" y="313474"/>
                      </a:moveTo>
                      <a:cubicBezTo>
                        <a:pt x="483688" y="402070"/>
                        <a:pt x="436528" y="486808"/>
                        <a:pt x="391659" y="565174"/>
                      </a:cubicBezTo>
                      <a:cubicBezTo>
                        <a:pt x="368504" y="612604"/>
                        <a:pt x="354615" y="654667"/>
                        <a:pt x="347708" y="692832"/>
                      </a:cubicBezTo>
                      <a:cubicBezTo>
                        <a:pt x="355363" y="668594"/>
                        <a:pt x="365689" y="642771"/>
                        <a:pt x="379157" y="615182"/>
                      </a:cubicBezTo>
                      <a:cubicBezTo>
                        <a:pt x="432399" y="522195"/>
                        <a:pt x="488909" y="420170"/>
                        <a:pt x="510134" y="313474"/>
                      </a:cubicBezTo>
                      <a:close/>
                      <a:moveTo>
                        <a:pt x="248861" y="715695"/>
                      </a:moveTo>
                      <a:cubicBezTo>
                        <a:pt x="233586" y="767088"/>
                        <a:pt x="225058" y="820406"/>
                        <a:pt x="227861" y="876952"/>
                      </a:cubicBezTo>
                      <a:cubicBezTo>
                        <a:pt x="304833" y="1055462"/>
                        <a:pt x="413053" y="1171252"/>
                        <a:pt x="380133" y="1367937"/>
                      </a:cubicBezTo>
                      <a:cubicBezTo>
                        <a:pt x="383591" y="1356400"/>
                        <a:pt x="386877" y="1344867"/>
                        <a:pt x="389900" y="1333166"/>
                      </a:cubicBezTo>
                      <a:cubicBezTo>
                        <a:pt x="431172" y="1127117"/>
                        <a:pt x="319301" y="1009989"/>
                        <a:pt x="240363" y="826928"/>
                      </a:cubicBezTo>
                      <a:cubicBezTo>
                        <a:pt x="238457" y="788488"/>
                        <a:pt x="241764" y="751554"/>
                        <a:pt x="248861" y="715679"/>
                      </a:cubicBezTo>
                      <a:close/>
                      <a:moveTo>
                        <a:pt x="479366" y="1467878"/>
                      </a:moveTo>
                      <a:cubicBezTo>
                        <a:pt x="444720" y="1589538"/>
                        <a:pt x="381379" y="1707479"/>
                        <a:pt x="321332" y="1812652"/>
                      </a:cubicBezTo>
                      <a:cubicBezTo>
                        <a:pt x="236290" y="1969658"/>
                        <a:pt x="138930" y="2133328"/>
                        <a:pt x="100887" y="2309325"/>
                      </a:cubicBezTo>
                      <a:cubicBezTo>
                        <a:pt x="144950" y="2152197"/>
                        <a:pt x="231896" y="2004714"/>
                        <a:pt x="308830" y="1862660"/>
                      </a:cubicBezTo>
                      <a:cubicBezTo>
                        <a:pt x="377072" y="1743122"/>
                        <a:pt x="449593" y="1607097"/>
                        <a:pt x="479366" y="1467878"/>
                      </a:cubicBezTo>
                      <a:close/>
                      <a:moveTo>
                        <a:pt x="35170" y="2154425"/>
                      </a:moveTo>
                      <a:cubicBezTo>
                        <a:pt x="22296" y="2200348"/>
                        <a:pt x="12880" y="2247559"/>
                        <a:pt x="8115" y="2296442"/>
                      </a:cubicBezTo>
                      <a:cubicBezTo>
                        <a:pt x="-13603" y="2381696"/>
                        <a:pt x="40499" y="2532804"/>
                        <a:pt x="74238" y="2561328"/>
                      </a:cubicBezTo>
                      <a:cubicBezTo>
                        <a:pt x="72260" y="2538435"/>
                        <a:pt x="71594" y="2515717"/>
                        <a:pt x="72089" y="2493251"/>
                      </a:cubicBezTo>
                      <a:cubicBezTo>
                        <a:pt x="39687" y="2442812"/>
                        <a:pt x="1853" y="2320089"/>
                        <a:pt x="20615" y="2246434"/>
                      </a:cubicBezTo>
                      <a:cubicBezTo>
                        <a:pt x="23669" y="2215104"/>
                        <a:pt x="28607" y="2184474"/>
                        <a:pt x="35169" y="2154425"/>
                      </a:cubicBezTo>
                      <a:close/>
                    </a:path>
                  </a:pathLst>
                </a:custGeom>
                <a:solidFill>
                  <a:srgbClr val="382509"/>
                </a:solidFill>
                <a:ln w="312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1461EE0A-61D8-2D31-2F0D-9E15338A2E30}"/>
                    </a:ext>
                  </a:extLst>
                </p:cNvPr>
                <p:cNvSpPr/>
                <p:nvPr/>
              </p:nvSpPr>
              <p:spPr>
                <a:xfrm>
                  <a:off x="5346094" y="2978761"/>
                  <a:ext cx="478906" cy="2560496"/>
                </a:xfrm>
                <a:custGeom>
                  <a:avLst/>
                  <a:gdLst>
                    <a:gd name="connsiteX0" fmla="*/ 436612 w 478906"/>
                    <a:gd name="connsiteY0" fmla="*/ 827 h 2560496"/>
                    <a:gd name="connsiteX1" fmla="*/ 449114 w 478906"/>
                    <a:gd name="connsiteY1" fmla="*/ 283491 h 2560496"/>
                    <a:gd name="connsiteX2" fmla="*/ 227888 w 478906"/>
                    <a:gd name="connsiteY2" fmla="*/ 876961 h 2560496"/>
                    <a:gd name="connsiteX3" fmla="*/ 377425 w 478906"/>
                    <a:gd name="connsiteY3" fmla="*/ 1383198 h 2560496"/>
                    <a:gd name="connsiteX4" fmla="*/ 8116 w 478906"/>
                    <a:gd name="connsiteY4" fmla="*/ 2296438 h 2560496"/>
                    <a:gd name="connsiteX5" fmla="*/ 74239 w 478906"/>
                    <a:gd name="connsiteY5" fmla="*/ 2561324 h 2560496"/>
                    <a:gd name="connsiteX6" fmla="*/ 74239 w 478906"/>
                    <a:gd name="connsiteY6" fmla="*/ 2561128 h 2560496"/>
                    <a:gd name="connsiteX7" fmla="*/ 14367 w 478906"/>
                    <a:gd name="connsiteY7" fmla="*/ 2302687 h 2560496"/>
                    <a:gd name="connsiteX8" fmla="*/ 383676 w 478906"/>
                    <a:gd name="connsiteY8" fmla="*/ 1389447 h 2560496"/>
                    <a:gd name="connsiteX9" fmla="*/ 234139 w 478906"/>
                    <a:gd name="connsiteY9" fmla="*/ 883210 h 2560496"/>
                    <a:gd name="connsiteX10" fmla="*/ 455365 w 478906"/>
                    <a:gd name="connsiteY10" fmla="*/ 289740 h 2560496"/>
                    <a:gd name="connsiteX11" fmla="*/ 445403 w 478906"/>
                    <a:gd name="connsiteY11" fmla="*/ 11864 h 2560496"/>
                    <a:gd name="connsiteX12" fmla="*/ 436612 w 478906"/>
                    <a:gd name="connsiteY12" fmla="*/ 828 h 2560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8906" h="2560496">
                      <a:moveTo>
                        <a:pt x="436612" y="827"/>
                      </a:moveTo>
                      <a:cubicBezTo>
                        <a:pt x="484986" y="88219"/>
                        <a:pt x="487892" y="191601"/>
                        <a:pt x="449114" y="283491"/>
                      </a:cubicBezTo>
                      <a:cubicBezTo>
                        <a:pt x="379003" y="482216"/>
                        <a:pt x="216880" y="654925"/>
                        <a:pt x="227888" y="876961"/>
                      </a:cubicBezTo>
                      <a:cubicBezTo>
                        <a:pt x="306826" y="1060024"/>
                        <a:pt x="418694" y="1177146"/>
                        <a:pt x="377425" y="1383198"/>
                      </a:cubicBezTo>
                      <a:cubicBezTo>
                        <a:pt x="294639" y="1703718"/>
                        <a:pt x="40965" y="1959696"/>
                        <a:pt x="8116" y="2296438"/>
                      </a:cubicBezTo>
                      <a:cubicBezTo>
                        <a:pt x="-13603" y="2381692"/>
                        <a:pt x="40495" y="2532800"/>
                        <a:pt x="74239" y="2561324"/>
                      </a:cubicBezTo>
                      <a:lnTo>
                        <a:pt x="74239" y="2561128"/>
                      </a:lnTo>
                      <a:cubicBezTo>
                        <a:pt x="40549" y="2521144"/>
                        <a:pt x="-6052" y="2382837"/>
                        <a:pt x="14367" y="2302687"/>
                      </a:cubicBezTo>
                      <a:cubicBezTo>
                        <a:pt x="47191" y="1965946"/>
                        <a:pt x="300878" y="1709967"/>
                        <a:pt x="383676" y="1389447"/>
                      </a:cubicBezTo>
                      <a:cubicBezTo>
                        <a:pt x="424948" y="1183399"/>
                        <a:pt x="313077" y="1066271"/>
                        <a:pt x="234139" y="883210"/>
                      </a:cubicBezTo>
                      <a:cubicBezTo>
                        <a:pt x="223133" y="661184"/>
                        <a:pt x="385257" y="488491"/>
                        <a:pt x="455365" y="289740"/>
                      </a:cubicBezTo>
                      <a:cubicBezTo>
                        <a:pt x="493437" y="199523"/>
                        <a:pt x="491271" y="98228"/>
                        <a:pt x="445403" y="11864"/>
                      </a:cubicBezTo>
                      <a:cubicBezTo>
                        <a:pt x="442537" y="8148"/>
                        <a:pt x="439611" y="4433"/>
                        <a:pt x="436612" y="828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312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7600AB01-3F2D-9598-4EB9-72540A476ADE}"/>
                    </a:ext>
                  </a:extLst>
                </p:cNvPr>
                <p:cNvSpPr/>
                <p:nvPr/>
              </p:nvSpPr>
              <p:spPr>
                <a:xfrm>
                  <a:off x="5627023" y="4107348"/>
                  <a:ext cx="127696" cy="586687"/>
                </a:xfrm>
                <a:custGeom>
                  <a:avLst/>
                  <a:gdLst>
                    <a:gd name="connsiteX0" fmla="*/ 121286 w 127696"/>
                    <a:gd name="connsiteY0" fmla="*/ 804 h 586687"/>
                    <a:gd name="connsiteX1" fmla="*/ 90282 w 127696"/>
                    <a:gd name="connsiteY1" fmla="*/ 446969 h 586687"/>
                    <a:gd name="connsiteX2" fmla="*/ 3103 w 127696"/>
                    <a:gd name="connsiteY2" fmla="*/ 587492 h 586687"/>
                    <a:gd name="connsiteX3" fmla="*/ 118972 w 127696"/>
                    <a:gd name="connsiteY3" fmla="*/ 334014 h 586687"/>
                    <a:gd name="connsiteX4" fmla="*/ 121287 w 127696"/>
                    <a:gd name="connsiteY4" fmla="*/ 804 h 586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696" h="586687">
                      <a:moveTo>
                        <a:pt x="121286" y="804"/>
                      </a:moveTo>
                      <a:cubicBezTo>
                        <a:pt x="129097" y="149184"/>
                        <a:pt x="148665" y="305947"/>
                        <a:pt x="90282" y="446969"/>
                      </a:cubicBezTo>
                      <a:cubicBezTo>
                        <a:pt x="63902" y="493624"/>
                        <a:pt x="23919" y="547992"/>
                        <a:pt x="3103" y="587492"/>
                      </a:cubicBezTo>
                      <a:cubicBezTo>
                        <a:pt x="41124" y="502816"/>
                        <a:pt x="119381" y="432914"/>
                        <a:pt x="118972" y="334014"/>
                      </a:cubicBezTo>
                      <a:cubicBezTo>
                        <a:pt x="136702" y="223652"/>
                        <a:pt x="123489" y="111735"/>
                        <a:pt x="121287" y="804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312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EDD9038-C168-8A87-EB15-04E4514D276A}"/>
                    </a:ext>
                  </a:extLst>
                </p:cNvPr>
                <p:cNvSpPr/>
                <p:nvPr/>
              </p:nvSpPr>
              <p:spPr>
                <a:xfrm>
                  <a:off x="5513722" y="4658197"/>
                  <a:ext cx="180538" cy="348711"/>
                </a:xfrm>
                <a:custGeom>
                  <a:avLst/>
                  <a:gdLst>
                    <a:gd name="connsiteX0" fmla="*/ 183655 w 180538"/>
                    <a:gd name="connsiteY0" fmla="*/ 736 h 348711"/>
                    <a:gd name="connsiteX1" fmla="*/ 3117 w 180538"/>
                    <a:gd name="connsiteY1" fmla="*/ 349448 h 348711"/>
                    <a:gd name="connsiteX2" fmla="*/ 65145 w 180538"/>
                    <a:gd name="connsiteY2" fmla="*/ 178884 h 348711"/>
                    <a:gd name="connsiteX3" fmla="*/ 183655 w 180538"/>
                    <a:gd name="connsiteY3" fmla="*/ 743 h 348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538" h="348711">
                      <a:moveTo>
                        <a:pt x="183655" y="736"/>
                      </a:moveTo>
                      <a:cubicBezTo>
                        <a:pt x="100048" y="102537"/>
                        <a:pt x="35165" y="221297"/>
                        <a:pt x="3117" y="349448"/>
                      </a:cubicBezTo>
                      <a:cubicBezTo>
                        <a:pt x="14896" y="289661"/>
                        <a:pt x="33916" y="230951"/>
                        <a:pt x="65145" y="178884"/>
                      </a:cubicBezTo>
                      <a:cubicBezTo>
                        <a:pt x="94799" y="113679"/>
                        <a:pt x="135494" y="53676"/>
                        <a:pt x="183655" y="743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312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BE1FDC37-0C6E-42E9-8460-9CC10142433C}"/>
                    </a:ext>
                  </a:extLst>
                </p:cNvPr>
                <p:cNvSpPr/>
                <p:nvPr/>
              </p:nvSpPr>
              <p:spPr>
                <a:xfrm>
                  <a:off x="5396964" y="4920674"/>
                  <a:ext cx="119455" cy="322211"/>
                </a:xfrm>
                <a:custGeom>
                  <a:avLst/>
                  <a:gdLst>
                    <a:gd name="connsiteX0" fmla="*/ 122596 w 119455"/>
                    <a:gd name="connsiteY0" fmla="*/ 698 h 322211"/>
                    <a:gd name="connsiteX1" fmla="*/ 13672 w 119455"/>
                    <a:gd name="connsiteY1" fmla="*/ 249481 h 322211"/>
                    <a:gd name="connsiteX2" fmla="*/ 5527 w 119455"/>
                    <a:gd name="connsiteY2" fmla="*/ 291838 h 322211"/>
                    <a:gd name="connsiteX3" fmla="*/ 105737 w 119455"/>
                    <a:gd name="connsiteY3" fmla="*/ 25442 h 322211"/>
                    <a:gd name="connsiteX4" fmla="*/ 122596 w 119455"/>
                    <a:gd name="connsiteY4" fmla="*/ 697 h 322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455" h="322211">
                      <a:moveTo>
                        <a:pt x="122596" y="698"/>
                      </a:moveTo>
                      <a:cubicBezTo>
                        <a:pt x="74972" y="77535"/>
                        <a:pt x="14828" y="154782"/>
                        <a:pt x="13672" y="249481"/>
                      </a:cubicBezTo>
                      <a:cubicBezTo>
                        <a:pt x="10296" y="278053"/>
                        <a:pt x="-1973" y="370660"/>
                        <a:pt x="5527" y="291838"/>
                      </a:cubicBezTo>
                      <a:cubicBezTo>
                        <a:pt x="8007" y="194791"/>
                        <a:pt x="45024" y="100711"/>
                        <a:pt x="105737" y="25442"/>
                      </a:cubicBezTo>
                      <a:cubicBezTo>
                        <a:pt x="111181" y="18761"/>
                        <a:pt x="111309" y="1208"/>
                        <a:pt x="122596" y="697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312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F0442E2D-242E-5C87-A06E-A15F7603530E}"/>
                    </a:ext>
                  </a:extLst>
                </p:cNvPr>
                <p:cNvSpPr/>
                <p:nvPr/>
              </p:nvSpPr>
              <p:spPr>
                <a:xfrm>
                  <a:off x="5639911" y="3726771"/>
                  <a:ext cx="157402" cy="494313"/>
                </a:xfrm>
                <a:custGeom>
                  <a:avLst/>
                  <a:gdLst>
                    <a:gd name="connsiteX0" fmla="*/ 158402 w 157402"/>
                    <a:gd name="connsiteY0" fmla="*/ 495185 h 494313"/>
                    <a:gd name="connsiteX1" fmla="*/ 80336 w 157402"/>
                    <a:gd name="connsiteY1" fmla="*/ 262726 h 494313"/>
                    <a:gd name="connsiteX2" fmla="*/ 3099 w 157402"/>
                    <a:gd name="connsiteY2" fmla="*/ 872 h 494313"/>
                    <a:gd name="connsiteX3" fmla="*/ 43055 w 157402"/>
                    <a:gd name="connsiteY3" fmla="*/ 173837 h 494313"/>
                    <a:gd name="connsiteX4" fmla="*/ 152416 w 157402"/>
                    <a:gd name="connsiteY4" fmla="*/ 392919 h 494313"/>
                    <a:gd name="connsiteX5" fmla="*/ 158402 w 157402"/>
                    <a:gd name="connsiteY5" fmla="*/ 495185 h 494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7402" h="494313">
                      <a:moveTo>
                        <a:pt x="158402" y="495185"/>
                      </a:moveTo>
                      <a:cubicBezTo>
                        <a:pt x="165721" y="409240"/>
                        <a:pt x="132957" y="328080"/>
                        <a:pt x="80336" y="262726"/>
                      </a:cubicBezTo>
                      <a:cubicBezTo>
                        <a:pt x="40679" y="180863"/>
                        <a:pt x="7521" y="92152"/>
                        <a:pt x="3099" y="872"/>
                      </a:cubicBezTo>
                      <a:cubicBezTo>
                        <a:pt x="9873" y="60097"/>
                        <a:pt x="21488" y="118178"/>
                        <a:pt x="43055" y="173837"/>
                      </a:cubicBezTo>
                      <a:cubicBezTo>
                        <a:pt x="69763" y="251584"/>
                        <a:pt x="128225" y="314737"/>
                        <a:pt x="152416" y="392919"/>
                      </a:cubicBezTo>
                      <a:cubicBezTo>
                        <a:pt x="159886" y="426352"/>
                        <a:pt x="162875" y="461114"/>
                        <a:pt x="158402" y="495185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312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53AC1224-8264-7139-C775-BBEEB5851C0F}"/>
                    </a:ext>
                  </a:extLst>
                </p:cNvPr>
                <p:cNvSpPr/>
                <p:nvPr/>
              </p:nvSpPr>
              <p:spPr>
                <a:xfrm>
                  <a:off x="5617046" y="3495594"/>
                  <a:ext cx="123785" cy="398782"/>
                </a:xfrm>
                <a:custGeom>
                  <a:avLst/>
                  <a:gdLst>
                    <a:gd name="connsiteX0" fmla="*/ 126890 w 123785"/>
                    <a:gd name="connsiteY0" fmla="*/ 916 h 398782"/>
                    <a:gd name="connsiteX1" fmla="*/ 7914 w 123785"/>
                    <a:gd name="connsiteY1" fmla="*/ 399698 h 398782"/>
                    <a:gd name="connsiteX2" fmla="*/ 126890 w 123785"/>
                    <a:gd name="connsiteY2" fmla="*/ 916 h 398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3785" h="398782">
                      <a:moveTo>
                        <a:pt x="126890" y="916"/>
                      </a:moveTo>
                      <a:cubicBezTo>
                        <a:pt x="15738" y="99300"/>
                        <a:pt x="-3831" y="259710"/>
                        <a:pt x="7914" y="399698"/>
                      </a:cubicBezTo>
                      <a:cubicBezTo>
                        <a:pt x="-8243" y="259913"/>
                        <a:pt x="12667" y="96728"/>
                        <a:pt x="126890" y="916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312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4" name="图形 3">
                <a:extLst>
                  <a:ext uri="{FF2B5EF4-FFF2-40B4-BE49-F238E27FC236}">
                    <a16:creationId xmlns:a16="http://schemas.microsoft.com/office/drawing/2014/main" id="{A714DC27-1A79-A8EF-6D10-62A5C7467763}"/>
                  </a:ext>
                </a:extLst>
              </p:cNvPr>
              <p:cNvGrpSpPr/>
              <p:nvPr/>
            </p:nvGrpSpPr>
            <p:grpSpPr>
              <a:xfrm>
                <a:off x="5563525" y="3791041"/>
                <a:ext cx="1181065" cy="1304248"/>
                <a:chOff x="5563525" y="3791041"/>
                <a:chExt cx="1181065" cy="1304248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2F49E1BE-B22F-3FC7-996C-9D20D97CF6FE}"/>
                    </a:ext>
                  </a:extLst>
                </p:cNvPr>
                <p:cNvSpPr/>
                <p:nvPr/>
              </p:nvSpPr>
              <p:spPr>
                <a:xfrm rot="-10098054" flipV="1">
                  <a:off x="5668061" y="3877844"/>
                  <a:ext cx="971994" cy="1130642"/>
                </a:xfrm>
                <a:custGeom>
                  <a:avLst/>
                  <a:gdLst>
                    <a:gd name="connsiteX0" fmla="*/ 959382 w 971994"/>
                    <a:gd name="connsiteY0" fmla="*/ 1127261 h 1130642"/>
                    <a:gd name="connsiteX1" fmla="*/ 847227 w 971994"/>
                    <a:gd name="connsiteY1" fmla="*/ 923255 h 1130642"/>
                    <a:gd name="connsiteX2" fmla="*/ 543605 w 971994"/>
                    <a:gd name="connsiteY2" fmla="*/ 670166 h 1130642"/>
                    <a:gd name="connsiteX3" fmla="*/ 263072 w 971994"/>
                    <a:gd name="connsiteY3" fmla="*/ 470380 h 1130642"/>
                    <a:gd name="connsiteX4" fmla="*/ 5708 w 971994"/>
                    <a:gd name="connsiteY4" fmla="*/ 93445 h 1130642"/>
                    <a:gd name="connsiteX5" fmla="*/ 11117 w 971994"/>
                    <a:gd name="connsiteY5" fmla="*/ 1303 h 1130642"/>
                    <a:gd name="connsiteX6" fmla="*/ 12816 w 971994"/>
                    <a:gd name="connsiteY6" fmla="*/ 13159 h 1130642"/>
                    <a:gd name="connsiteX7" fmla="*/ 36797 w 971994"/>
                    <a:gd name="connsiteY7" fmla="*/ 155751 h 1130642"/>
                    <a:gd name="connsiteX8" fmla="*/ 746015 w 971994"/>
                    <a:gd name="connsiteY8" fmla="*/ 506482 h 1130642"/>
                    <a:gd name="connsiteX9" fmla="*/ 843280 w 971994"/>
                    <a:gd name="connsiteY9" fmla="*/ 890967 h 1130642"/>
                    <a:gd name="connsiteX10" fmla="*/ 974219 w 971994"/>
                    <a:gd name="connsiteY10" fmla="*/ 1121122 h 1130642"/>
                    <a:gd name="connsiteX11" fmla="*/ 971171 w 971994"/>
                    <a:gd name="connsiteY11" fmla="*/ 1125741 h 1130642"/>
                    <a:gd name="connsiteX12" fmla="*/ 971169 w 971994"/>
                    <a:gd name="connsiteY12" fmla="*/ 1125741 h 1130642"/>
                    <a:gd name="connsiteX13" fmla="*/ 971169 w 971994"/>
                    <a:gd name="connsiteY13" fmla="*/ 1125741 h 1130642"/>
                    <a:gd name="connsiteX14" fmla="*/ 959367 w 971994"/>
                    <a:gd name="connsiteY14" fmla="*/ 1127247 h 1130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71994" h="1130642">
                      <a:moveTo>
                        <a:pt x="959382" y="1127261"/>
                      </a:moveTo>
                      <a:cubicBezTo>
                        <a:pt x="949880" y="1085580"/>
                        <a:pt x="902242" y="986975"/>
                        <a:pt x="847227" y="923255"/>
                      </a:cubicBezTo>
                      <a:cubicBezTo>
                        <a:pt x="780310" y="845750"/>
                        <a:pt x="673013" y="756311"/>
                        <a:pt x="543605" y="670166"/>
                      </a:cubicBezTo>
                      <a:cubicBezTo>
                        <a:pt x="418253" y="586723"/>
                        <a:pt x="321831" y="518056"/>
                        <a:pt x="263072" y="470380"/>
                      </a:cubicBezTo>
                      <a:cubicBezTo>
                        <a:pt x="112981" y="348608"/>
                        <a:pt x="23344" y="217325"/>
                        <a:pt x="5708" y="93445"/>
                      </a:cubicBezTo>
                      <a:cubicBezTo>
                        <a:pt x="-760" y="48006"/>
                        <a:pt x="2205" y="12106"/>
                        <a:pt x="11117" y="1303"/>
                      </a:cubicBezTo>
                      <a:cubicBezTo>
                        <a:pt x="13291" y="-1331"/>
                        <a:pt x="14054" y="4004"/>
                        <a:pt x="12816" y="13159"/>
                      </a:cubicBezTo>
                      <a:cubicBezTo>
                        <a:pt x="7487" y="52475"/>
                        <a:pt x="20320" y="113759"/>
                        <a:pt x="36797" y="155751"/>
                      </a:cubicBezTo>
                      <a:cubicBezTo>
                        <a:pt x="87962" y="286132"/>
                        <a:pt x="532180" y="364960"/>
                        <a:pt x="746015" y="506482"/>
                      </a:cubicBezTo>
                      <a:cubicBezTo>
                        <a:pt x="953751" y="643963"/>
                        <a:pt x="759110" y="795198"/>
                        <a:pt x="843280" y="890967"/>
                      </a:cubicBezTo>
                      <a:cubicBezTo>
                        <a:pt x="914171" y="971636"/>
                        <a:pt x="974632" y="1077915"/>
                        <a:pt x="974219" y="1121122"/>
                      </a:cubicBezTo>
                      <a:cubicBezTo>
                        <a:pt x="974106" y="1132932"/>
                        <a:pt x="973143" y="1134391"/>
                        <a:pt x="971171" y="1125741"/>
                      </a:cubicBezTo>
                      <a:lnTo>
                        <a:pt x="971169" y="1125741"/>
                      </a:lnTo>
                      <a:lnTo>
                        <a:pt x="971169" y="1125741"/>
                      </a:lnTo>
                      <a:lnTo>
                        <a:pt x="959367" y="112724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EE5DD"/>
                    </a:gs>
                    <a:gs pos="100000">
                      <a:srgbClr val="65A596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BFF25993-1915-87EB-5B2C-BB58F9BD8E68}"/>
                    </a:ext>
                  </a:extLst>
                </p:cNvPr>
                <p:cNvSpPr/>
                <p:nvPr/>
              </p:nvSpPr>
              <p:spPr>
                <a:xfrm rot="-10098054" flipV="1">
                  <a:off x="5810843" y="4091028"/>
                  <a:ext cx="782770" cy="727299"/>
                </a:xfrm>
                <a:custGeom>
                  <a:avLst/>
                  <a:gdLst>
                    <a:gd name="connsiteX0" fmla="*/ 6549 w 782770"/>
                    <a:gd name="connsiteY0" fmla="*/ 863 h 727299"/>
                    <a:gd name="connsiteX1" fmla="*/ 379726 w 782770"/>
                    <a:gd name="connsiteY1" fmla="*/ 664471 h 727299"/>
                    <a:gd name="connsiteX2" fmla="*/ 761957 w 782770"/>
                    <a:gd name="connsiteY2" fmla="*/ 672484 h 727299"/>
                    <a:gd name="connsiteX3" fmla="*/ 785019 w 782770"/>
                    <a:gd name="connsiteY3" fmla="*/ 674478 h 727299"/>
                    <a:gd name="connsiteX4" fmla="*/ 520683 w 782770"/>
                    <a:gd name="connsiteY4" fmla="*/ 454811 h 727299"/>
                    <a:gd name="connsiteX5" fmla="*/ 26598 w 782770"/>
                    <a:gd name="connsiteY5" fmla="*/ 10811 h 727299"/>
                    <a:gd name="connsiteX6" fmla="*/ 6577 w 782770"/>
                    <a:gd name="connsiteY6" fmla="*/ 878 h 727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82770" h="727299">
                      <a:moveTo>
                        <a:pt x="6549" y="863"/>
                      </a:moveTo>
                      <a:cubicBezTo>
                        <a:pt x="-34010" y="13483"/>
                        <a:pt x="221665" y="528633"/>
                        <a:pt x="379726" y="664471"/>
                      </a:cubicBezTo>
                      <a:cubicBezTo>
                        <a:pt x="548638" y="806225"/>
                        <a:pt x="661046" y="665167"/>
                        <a:pt x="761957" y="672484"/>
                      </a:cubicBezTo>
                      <a:cubicBezTo>
                        <a:pt x="765431" y="663729"/>
                        <a:pt x="780065" y="682120"/>
                        <a:pt x="785019" y="674478"/>
                      </a:cubicBezTo>
                      <a:cubicBezTo>
                        <a:pt x="712587" y="623679"/>
                        <a:pt x="616111" y="534458"/>
                        <a:pt x="520683" y="454811"/>
                      </a:cubicBezTo>
                      <a:cubicBezTo>
                        <a:pt x="324248" y="334085"/>
                        <a:pt x="176170" y="174575"/>
                        <a:pt x="26598" y="10811"/>
                      </a:cubicBezTo>
                      <a:cubicBezTo>
                        <a:pt x="16972" y="2756"/>
                        <a:pt x="10391" y="-308"/>
                        <a:pt x="6577" y="87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EE5DD"/>
                    </a:gs>
                    <a:gs pos="100000">
                      <a:srgbClr val="65A596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57" name="图形 3">
                <a:extLst>
                  <a:ext uri="{FF2B5EF4-FFF2-40B4-BE49-F238E27FC236}">
                    <a16:creationId xmlns:a16="http://schemas.microsoft.com/office/drawing/2014/main" id="{D56A83CB-09DA-E0B8-2672-4F3F6E88FFD4}"/>
                  </a:ext>
                </a:extLst>
              </p:cNvPr>
              <p:cNvGrpSpPr/>
              <p:nvPr/>
            </p:nvGrpSpPr>
            <p:grpSpPr>
              <a:xfrm>
                <a:off x="5637507" y="2917749"/>
                <a:ext cx="909357" cy="1128118"/>
                <a:chOff x="5637507" y="2917749"/>
                <a:chExt cx="909357" cy="1128118"/>
              </a:xfrm>
            </p:grpSpPr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0B3AB065-2ECF-1301-5F9B-74BC4985612E}"/>
                    </a:ext>
                  </a:extLst>
                </p:cNvPr>
                <p:cNvSpPr/>
                <p:nvPr/>
              </p:nvSpPr>
              <p:spPr>
                <a:xfrm rot="963234">
                  <a:off x="5760492" y="2990309"/>
                  <a:ext cx="663388" cy="982999"/>
                </a:xfrm>
                <a:custGeom>
                  <a:avLst/>
                  <a:gdLst>
                    <a:gd name="connsiteX0" fmla="*/ 644788 w 663388"/>
                    <a:gd name="connsiteY0" fmla="*/ 1278 h 982999"/>
                    <a:gd name="connsiteX1" fmla="*/ 645569 w 663388"/>
                    <a:gd name="connsiteY1" fmla="*/ 12120 h 982999"/>
                    <a:gd name="connsiteX2" fmla="*/ 646937 w 663388"/>
                    <a:gd name="connsiteY2" fmla="*/ 165172 h 982999"/>
                    <a:gd name="connsiteX3" fmla="*/ 129855 w 663388"/>
                    <a:gd name="connsiteY3" fmla="*/ 550889 h 982999"/>
                    <a:gd name="connsiteX4" fmla="*/ 47029 w 663388"/>
                    <a:gd name="connsiteY4" fmla="*/ 897038 h 982999"/>
                    <a:gd name="connsiteX5" fmla="*/ 2394 w 663388"/>
                    <a:gd name="connsiteY5" fmla="*/ 977422 h 982999"/>
                    <a:gd name="connsiteX6" fmla="*/ 11868 w 663388"/>
                    <a:gd name="connsiteY6" fmla="*/ 983283 h 982999"/>
                    <a:gd name="connsiteX7" fmla="*/ 14505 w 663388"/>
                    <a:gd name="connsiteY7" fmla="*/ 984259 h 982999"/>
                    <a:gd name="connsiteX8" fmla="*/ 47714 w 663388"/>
                    <a:gd name="connsiteY8" fmla="*/ 925266 h 982999"/>
                    <a:gd name="connsiteX9" fmla="*/ 276462 w 663388"/>
                    <a:gd name="connsiteY9" fmla="*/ 670050 h 982999"/>
                    <a:gd name="connsiteX10" fmla="*/ 492121 w 663388"/>
                    <a:gd name="connsiteY10" fmla="*/ 463474 h 982999"/>
                    <a:gd name="connsiteX11" fmla="*/ 665780 w 663388"/>
                    <a:gd name="connsiteY11" fmla="*/ 107855 h 982999"/>
                    <a:gd name="connsiteX12" fmla="*/ 645563 w 663388"/>
                    <a:gd name="connsiteY12" fmla="*/ 1782 h 982999"/>
                    <a:gd name="connsiteX13" fmla="*/ 644781 w 663388"/>
                    <a:gd name="connsiteY13" fmla="*/ 1294 h 982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63388" h="982999">
                      <a:moveTo>
                        <a:pt x="644788" y="1278"/>
                      </a:moveTo>
                      <a:cubicBezTo>
                        <a:pt x="643350" y="946"/>
                        <a:pt x="643634" y="5382"/>
                        <a:pt x="645569" y="12120"/>
                      </a:cubicBezTo>
                      <a:cubicBezTo>
                        <a:pt x="655067" y="45187"/>
                        <a:pt x="655814" y="127078"/>
                        <a:pt x="646937" y="165172"/>
                      </a:cubicBezTo>
                      <a:cubicBezTo>
                        <a:pt x="619374" y="283450"/>
                        <a:pt x="295600" y="402666"/>
                        <a:pt x="129855" y="550889"/>
                      </a:cubicBezTo>
                      <a:cubicBezTo>
                        <a:pt x="-31161" y="694875"/>
                        <a:pt x="107248" y="804314"/>
                        <a:pt x="47029" y="897038"/>
                      </a:cubicBezTo>
                      <a:cubicBezTo>
                        <a:pt x="30444" y="922576"/>
                        <a:pt x="15252" y="950346"/>
                        <a:pt x="2394" y="977422"/>
                      </a:cubicBezTo>
                      <a:cubicBezTo>
                        <a:pt x="5107" y="979837"/>
                        <a:pt x="8285" y="981823"/>
                        <a:pt x="11868" y="983283"/>
                      </a:cubicBezTo>
                      <a:cubicBezTo>
                        <a:pt x="12738" y="983637"/>
                        <a:pt x="13617" y="983978"/>
                        <a:pt x="14505" y="984259"/>
                      </a:cubicBezTo>
                      <a:cubicBezTo>
                        <a:pt x="24967" y="963472"/>
                        <a:pt x="36315" y="943159"/>
                        <a:pt x="47714" y="925266"/>
                      </a:cubicBezTo>
                      <a:cubicBezTo>
                        <a:pt x="95421" y="850379"/>
                        <a:pt x="176222" y="760174"/>
                        <a:pt x="276462" y="670050"/>
                      </a:cubicBezTo>
                      <a:cubicBezTo>
                        <a:pt x="373562" y="582749"/>
                        <a:pt x="447677" y="511741"/>
                        <a:pt x="492121" y="463474"/>
                      </a:cubicBezTo>
                      <a:cubicBezTo>
                        <a:pt x="605643" y="340189"/>
                        <a:pt x="666171" y="216341"/>
                        <a:pt x="665780" y="107855"/>
                      </a:cubicBezTo>
                      <a:cubicBezTo>
                        <a:pt x="665637" y="68058"/>
                        <a:pt x="654563" y="9936"/>
                        <a:pt x="645563" y="1782"/>
                      </a:cubicBezTo>
                      <a:cubicBezTo>
                        <a:pt x="645288" y="1533"/>
                        <a:pt x="644986" y="1341"/>
                        <a:pt x="644781" y="129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EE5DD"/>
                    </a:gs>
                    <a:gs pos="100000">
                      <a:srgbClr val="65A596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6DEC336F-8B9E-7B7C-AEDB-C4C089C46572}"/>
                    </a:ext>
                  </a:extLst>
                </p:cNvPr>
                <p:cNvSpPr/>
                <p:nvPr/>
              </p:nvSpPr>
              <p:spPr>
                <a:xfrm rot="963234">
                  <a:off x="5806704" y="3201105"/>
                  <a:ext cx="580240" cy="682840"/>
                </a:xfrm>
                <a:custGeom>
                  <a:avLst/>
                  <a:gdLst>
                    <a:gd name="connsiteX0" fmla="*/ 577584 w 580240"/>
                    <a:gd name="connsiteY0" fmla="*/ 973 h 682840"/>
                    <a:gd name="connsiteX1" fmla="*/ 327019 w 580240"/>
                    <a:gd name="connsiteY1" fmla="*/ 602100 h 682840"/>
                    <a:gd name="connsiteX2" fmla="*/ 13594 w 580240"/>
                    <a:gd name="connsiteY2" fmla="*/ 671876 h 682840"/>
                    <a:gd name="connsiteX3" fmla="*/ 2388 w 580240"/>
                    <a:gd name="connsiteY3" fmla="*/ 667674 h 682840"/>
                    <a:gd name="connsiteX4" fmla="*/ 207601 w 580240"/>
                    <a:gd name="connsiteY4" fmla="*/ 455631 h 682840"/>
                    <a:gd name="connsiteX5" fmla="*/ 561658 w 580240"/>
                    <a:gd name="connsiteY5" fmla="*/ 12029 h 682840"/>
                    <a:gd name="connsiteX6" fmla="*/ 577591 w 580240"/>
                    <a:gd name="connsiteY6" fmla="*/ 998 h 682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80240" h="682840">
                      <a:moveTo>
                        <a:pt x="577584" y="973"/>
                      </a:moveTo>
                      <a:cubicBezTo>
                        <a:pt x="613967" y="6719"/>
                        <a:pt x="445619" y="465765"/>
                        <a:pt x="327019" y="602100"/>
                      </a:cubicBezTo>
                      <a:cubicBezTo>
                        <a:pt x="199852" y="744888"/>
                        <a:pt x="99248" y="652958"/>
                        <a:pt x="13594" y="671876"/>
                      </a:cubicBezTo>
                      <a:cubicBezTo>
                        <a:pt x="9516" y="664799"/>
                        <a:pt x="7596" y="673610"/>
                        <a:pt x="2388" y="667674"/>
                      </a:cubicBezTo>
                      <a:cubicBezTo>
                        <a:pt x="58171" y="615013"/>
                        <a:pt x="135706" y="535925"/>
                        <a:pt x="207601" y="455631"/>
                      </a:cubicBezTo>
                      <a:cubicBezTo>
                        <a:pt x="361019" y="327436"/>
                        <a:pt x="453828" y="171273"/>
                        <a:pt x="561658" y="12029"/>
                      </a:cubicBezTo>
                      <a:cubicBezTo>
                        <a:pt x="568908" y="3912"/>
                        <a:pt x="574171" y="458"/>
                        <a:pt x="577591" y="99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EE5DD"/>
                    </a:gs>
                    <a:gs pos="100000">
                      <a:srgbClr val="65A596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F1A54804-4B37-1E6E-811A-F832CECDEE3F}"/>
                  </a:ext>
                </a:extLst>
              </p:cNvPr>
              <p:cNvSpPr/>
              <p:nvPr/>
            </p:nvSpPr>
            <p:spPr>
              <a:xfrm>
                <a:off x="5644844" y="3049393"/>
                <a:ext cx="162152" cy="183109"/>
              </a:xfrm>
              <a:custGeom>
                <a:avLst/>
                <a:gdLst>
                  <a:gd name="connsiteX0" fmla="*/ 160235 w 162152"/>
                  <a:gd name="connsiteY0" fmla="*/ 149255 h 183109"/>
                  <a:gd name="connsiteX1" fmla="*/ 107049 w 162152"/>
                  <a:gd name="connsiteY1" fmla="*/ 182474 h 183109"/>
                  <a:gd name="connsiteX2" fmla="*/ 11702 w 162152"/>
                  <a:gd name="connsiteY2" fmla="*/ 131521 h 183109"/>
                  <a:gd name="connsiteX3" fmla="*/ 665 w 162152"/>
                  <a:gd name="connsiteY3" fmla="*/ 88578 h 183109"/>
                  <a:gd name="connsiteX4" fmla="*/ 81305 w 162152"/>
                  <a:gd name="connsiteY4" fmla="*/ 1136 h 183109"/>
                  <a:gd name="connsiteX5" fmla="*/ 114013 w 162152"/>
                  <a:gd name="connsiteY5" fmla="*/ 16096 h 183109"/>
                  <a:gd name="connsiteX6" fmla="*/ 134981 w 162152"/>
                  <a:gd name="connsiteY6" fmla="*/ 74322 h 183109"/>
                  <a:gd name="connsiteX7" fmla="*/ 126552 w 162152"/>
                  <a:gd name="connsiteY7" fmla="*/ 95613 h 183109"/>
                  <a:gd name="connsiteX8" fmla="*/ 128561 w 162152"/>
                  <a:gd name="connsiteY8" fmla="*/ 89828 h 183109"/>
                  <a:gd name="connsiteX9" fmla="*/ 134123 w 162152"/>
                  <a:gd name="connsiteY9" fmla="*/ 62712 h 183109"/>
                  <a:gd name="connsiteX10" fmla="*/ 125222 w 162152"/>
                  <a:gd name="connsiteY10" fmla="*/ 33891 h 183109"/>
                  <a:gd name="connsiteX11" fmla="*/ 82363 w 162152"/>
                  <a:gd name="connsiteY11" fmla="*/ 18657 h 183109"/>
                  <a:gd name="connsiteX12" fmla="*/ 150020 w 162152"/>
                  <a:gd name="connsiteY12" fmla="*/ 141466 h 183109"/>
                  <a:gd name="connsiteX13" fmla="*/ 153430 w 162152"/>
                  <a:gd name="connsiteY13" fmla="*/ 136879 h 183109"/>
                  <a:gd name="connsiteX14" fmla="*/ 157381 w 162152"/>
                  <a:gd name="connsiteY14" fmla="*/ 139390 h 183109"/>
                  <a:gd name="connsiteX15" fmla="*/ 160234 w 162152"/>
                  <a:gd name="connsiteY15" fmla="*/ 149255 h 183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2152" h="183109">
                    <a:moveTo>
                      <a:pt x="160235" y="149255"/>
                    </a:moveTo>
                    <a:cubicBezTo>
                      <a:pt x="147806" y="165962"/>
                      <a:pt x="126537" y="179246"/>
                      <a:pt x="107049" y="182474"/>
                    </a:cubicBezTo>
                    <a:cubicBezTo>
                      <a:pt x="68527" y="188856"/>
                      <a:pt x="30872" y="168732"/>
                      <a:pt x="11702" y="131521"/>
                    </a:cubicBezTo>
                    <a:cubicBezTo>
                      <a:pt x="5353" y="119197"/>
                      <a:pt x="957" y="102090"/>
                      <a:pt x="665" y="88578"/>
                    </a:cubicBezTo>
                    <a:cubicBezTo>
                      <a:pt x="-475" y="35810"/>
                      <a:pt x="37103" y="-4941"/>
                      <a:pt x="81305" y="1136"/>
                    </a:cubicBezTo>
                    <a:cubicBezTo>
                      <a:pt x="94273" y="2918"/>
                      <a:pt x="104301" y="7504"/>
                      <a:pt x="114013" y="16096"/>
                    </a:cubicBezTo>
                    <a:cubicBezTo>
                      <a:pt x="131180" y="31281"/>
                      <a:pt x="138860" y="52608"/>
                      <a:pt x="134981" y="74322"/>
                    </a:cubicBezTo>
                    <a:cubicBezTo>
                      <a:pt x="133496" y="82635"/>
                      <a:pt x="128552" y="95123"/>
                      <a:pt x="126552" y="95613"/>
                    </a:cubicBezTo>
                    <a:cubicBezTo>
                      <a:pt x="126052" y="95736"/>
                      <a:pt x="126956" y="93132"/>
                      <a:pt x="128561" y="89828"/>
                    </a:cubicBezTo>
                    <a:cubicBezTo>
                      <a:pt x="132113" y="82511"/>
                      <a:pt x="134532" y="70720"/>
                      <a:pt x="134123" y="62712"/>
                    </a:cubicBezTo>
                    <a:cubicBezTo>
                      <a:pt x="133705" y="54529"/>
                      <a:pt x="129399" y="40585"/>
                      <a:pt x="125222" y="33891"/>
                    </a:cubicBezTo>
                    <a:cubicBezTo>
                      <a:pt x="113368" y="15429"/>
                      <a:pt x="96015" y="12825"/>
                      <a:pt x="82363" y="18657"/>
                    </a:cubicBezTo>
                    <a:cubicBezTo>
                      <a:pt x="29393" y="41282"/>
                      <a:pt x="65789" y="156075"/>
                      <a:pt x="150020" y="141466"/>
                    </a:cubicBezTo>
                    <a:lnTo>
                      <a:pt x="153430" y="136879"/>
                    </a:lnTo>
                    <a:lnTo>
                      <a:pt x="157381" y="139390"/>
                    </a:lnTo>
                    <a:cubicBezTo>
                      <a:pt x="163935" y="143555"/>
                      <a:pt x="164087" y="144077"/>
                      <a:pt x="160234" y="14925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41B83515-C7E0-571A-812E-2E65ECAC3CD8}"/>
                  </a:ext>
                </a:extLst>
              </p:cNvPr>
              <p:cNvSpPr/>
              <p:nvPr/>
            </p:nvSpPr>
            <p:spPr>
              <a:xfrm>
                <a:off x="5609751" y="3040365"/>
                <a:ext cx="201502" cy="212718"/>
              </a:xfrm>
              <a:custGeom>
                <a:avLst/>
                <a:gdLst>
                  <a:gd name="connsiteX0" fmla="*/ 198836 w 201502"/>
                  <a:gd name="connsiteY0" fmla="*/ 171686 h 212718"/>
                  <a:gd name="connsiteX1" fmla="*/ 131568 w 201502"/>
                  <a:gd name="connsiteY1" fmla="*/ 211554 h 212718"/>
                  <a:gd name="connsiteX2" fmla="*/ 13473 w 201502"/>
                  <a:gd name="connsiteY2" fmla="*/ 154396 h 212718"/>
                  <a:gd name="connsiteX3" fmla="*/ 640 w 201502"/>
                  <a:gd name="connsiteY3" fmla="*/ 104659 h 212718"/>
                  <a:gd name="connsiteX4" fmla="*/ 103461 w 201502"/>
                  <a:gd name="connsiteY4" fmla="*/ 1050 h 212718"/>
                  <a:gd name="connsiteX5" fmla="*/ 144029 w 201502"/>
                  <a:gd name="connsiteY5" fmla="*/ 17725 h 212718"/>
                  <a:gd name="connsiteX6" fmla="*/ 168938 w 201502"/>
                  <a:gd name="connsiteY6" fmla="*/ 85031 h 212718"/>
                  <a:gd name="connsiteX7" fmla="*/ 157916 w 201502"/>
                  <a:gd name="connsiteY7" fmla="*/ 110004 h 212718"/>
                  <a:gd name="connsiteX8" fmla="*/ 160559 w 201502"/>
                  <a:gd name="connsiteY8" fmla="*/ 103225 h 212718"/>
                  <a:gd name="connsiteX9" fmla="*/ 168127 w 201502"/>
                  <a:gd name="connsiteY9" fmla="*/ 71536 h 212718"/>
                  <a:gd name="connsiteX10" fmla="*/ 157646 w 201502"/>
                  <a:gd name="connsiteY10" fmla="*/ 38189 h 212718"/>
                  <a:gd name="connsiteX11" fmla="*/ 104390 w 201502"/>
                  <a:gd name="connsiteY11" fmla="*/ 21423 h 212718"/>
                  <a:gd name="connsiteX12" fmla="*/ 186236 w 201502"/>
                  <a:gd name="connsiteY12" fmla="*/ 162850 h 212718"/>
                  <a:gd name="connsiteX13" fmla="*/ 190605 w 201502"/>
                  <a:gd name="connsiteY13" fmla="*/ 157432 h 212718"/>
                  <a:gd name="connsiteX14" fmla="*/ 195490 w 201502"/>
                  <a:gd name="connsiteY14" fmla="*/ 160266 h 212718"/>
                  <a:gd name="connsiteX15" fmla="*/ 198836 w 201502"/>
                  <a:gd name="connsiteY15" fmla="*/ 171684 h 212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01502" h="212718">
                    <a:moveTo>
                      <a:pt x="198836" y="171686"/>
                    </a:moveTo>
                    <a:cubicBezTo>
                      <a:pt x="182915" y="191414"/>
                      <a:pt x="156016" y="207356"/>
                      <a:pt x="131568" y="211554"/>
                    </a:cubicBezTo>
                    <a:cubicBezTo>
                      <a:pt x="83247" y="219851"/>
                      <a:pt x="36608" y="197277"/>
                      <a:pt x="13473" y="154396"/>
                    </a:cubicBezTo>
                    <a:cubicBezTo>
                      <a:pt x="5813" y="140194"/>
                      <a:pt x="700" y="120382"/>
                      <a:pt x="640" y="104659"/>
                    </a:cubicBezTo>
                    <a:cubicBezTo>
                      <a:pt x="406" y="43263"/>
                      <a:pt x="48323" y="-5020"/>
                      <a:pt x="103461" y="1050"/>
                    </a:cubicBezTo>
                    <a:cubicBezTo>
                      <a:pt x="119640" y="2832"/>
                      <a:pt x="132076" y="7944"/>
                      <a:pt x="144029" y="17725"/>
                    </a:cubicBezTo>
                    <a:cubicBezTo>
                      <a:pt x="165156" y="35014"/>
                      <a:pt x="174279" y="59665"/>
                      <a:pt x="168938" y="85031"/>
                    </a:cubicBezTo>
                    <a:cubicBezTo>
                      <a:pt x="166894" y="94741"/>
                      <a:pt x="160428" y="109389"/>
                      <a:pt x="157916" y="110004"/>
                    </a:cubicBezTo>
                    <a:cubicBezTo>
                      <a:pt x="157288" y="110158"/>
                      <a:pt x="158478" y="107107"/>
                      <a:pt x="160559" y="103225"/>
                    </a:cubicBezTo>
                    <a:cubicBezTo>
                      <a:pt x="165167" y="94627"/>
                      <a:pt x="168458" y="80849"/>
                      <a:pt x="168127" y="71536"/>
                    </a:cubicBezTo>
                    <a:cubicBezTo>
                      <a:pt x="167789" y="62020"/>
                      <a:pt x="162719" y="45886"/>
                      <a:pt x="157646" y="38189"/>
                    </a:cubicBezTo>
                    <a:cubicBezTo>
                      <a:pt x="143238" y="16968"/>
                      <a:pt x="121595" y="14327"/>
                      <a:pt x="104390" y="21423"/>
                    </a:cubicBezTo>
                    <a:cubicBezTo>
                      <a:pt x="37632" y="48956"/>
                      <a:pt x="80560" y="181755"/>
                      <a:pt x="186236" y="162850"/>
                    </a:cubicBezTo>
                    <a:lnTo>
                      <a:pt x="190605" y="157432"/>
                    </a:lnTo>
                    <a:lnTo>
                      <a:pt x="195490" y="160266"/>
                    </a:lnTo>
                    <a:cubicBezTo>
                      <a:pt x="203593" y="164967"/>
                      <a:pt x="203770" y="165571"/>
                      <a:pt x="198836" y="17168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8B8A42D9-79F0-1E36-9CEB-4C344089EE00}"/>
                  </a:ext>
                </a:extLst>
              </p:cNvPr>
              <p:cNvSpPr/>
              <p:nvPr/>
            </p:nvSpPr>
            <p:spPr>
              <a:xfrm>
                <a:off x="5672568" y="4433884"/>
                <a:ext cx="63291" cy="65636"/>
              </a:xfrm>
              <a:custGeom>
                <a:avLst/>
                <a:gdLst>
                  <a:gd name="connsiteX0" fmla="*/ 63931 w 63291"/>
                  <a:gd name="connsiteY0" fmla="*/ 534 h 65636"/>
                  <a:gd name="connsiteX1" fmla="*/ 35801 w 63291"/>
                  <a:gd name="connsiteY1" fmla="*/ 24757 h 65636"/>
                  <a:gd name="connsiteX2" fmla="*/ 639 w 63291"/>
                  <a:gd name="connsiteY2" fmla="*/ 66170 h 65636"/>
                  <a:gd name="connsiteX3" fmla="*/ 12360 w 63291"/>
                  <a:gd name="connsiteY3" fmla="*/ 36478 h 65636"/>
                  <a:gd name="connsiteX4" fmla="*/ 32676 w 63291"/>
                  <a:gd name="connsiteY4" fmla="*/ 14599 h 65636"/>
                  <a:gd name="connsiteX5" fmla="*/ 63931 w 63291"/>
                  <a:gd name="connsiteY5" fmla="*/ 534 h 65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291" h="65636">
                    <a:moveTo>
                      <a:pt x="63931" y="534"/>
                    </a:moveTo>
                    <a:lnTo>
                      <a:pt x="35801" y="24757"/>
                    </a:lnTo>
                    <a:lnTo>
                      <a:pt x="639" y="66170"/>
                    </a:lnTo>
                    <a:cubicBezTo>
                      <a:pt x="639" y="66170"/>
                      <a:pt x="10016" y="39603"/>
                      <a:pt x="12360" y="36478"/>
                    </a:cubicBezTo>
                    <a:cubicBezTo>
                      <a:pt x="14704" y="33352"/>
                      <a:pt x="32676" y="14599"/>
                      <a:pt x="32676" y="14599"/>
                    </a:cubicBezTo>
                    <a:lnTo>
                      <a:pt x="63931" y="534"/>
                    </a:lnTo>
                    <a:close/>
                  </a:path>
                </a:pathLst>
              </a:custGeom>
              <a:solidFill>
                <a:srgbClr val="2E3436">
                  <a:alpha val="40000"/>
                </a:srgbClr>
              </a:soli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" name="图形 3">
                <a:extLst>
                  <a:ext uri="{FF2B5EF4-FFF2-40B4-BE49-F238E27FC236}">
                    <a16:creationId xmlns:a16="http://schemas.microsoft.com/office/drawing/2014/main" id="{B48A7D51-75EA-7A4E-83B3-EE018E00BBEA}"/>
                  </a:ext>
                </a:extLst>
              </p:cNvPr>
              <p:cNvGrpSpPr/>
              <p:nvPr/>
            </p:nvGrpSpPr>
            <p:grpSpPr>
              <a:xfrm>
                <a:off x="4794753" y="3202730"/>
                <a:ext cx="945142" cy="1344861"/>
                <a:chOff x="4794753" y="3202730"/>
                <a:chExt cx="945142" cy="1344861"/>
              </a:xfrm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C3BC2678-4035-8BFA-1F7C-D28E87B81810}"/>
                    </a:ext>
                  </a:extLst>
                </p:cNvPr>
                <p:cNvSpPr/>
                <p:nvPr/>
              </p:nvSpPr>
              <p:spPr>
                <a:xfrm rot="-439561">
                  <a:off x="4871483" y="3248087"/>
                  <a:ext cx="791682" cy="1254147"/>
                </a:xfrm>
                <a:custGeom>
                  <a:avLst/>
                  <a:gdLst>
                    <a:gd name="connsiteX0" fmla="*/ 773054 w 791682"/>
                    <a:gd name="connsiteY0" fmla="*/ 1254976 h 1254147"/>
                    <a:gd name="connsiteX1" fmla="*/ 692068 w 791682"/>
                    <a:gd name="connsiteY1" fmla="*/ 1031647 h 1254147"/>
                    <a:gd name="connsiteX2" fmla="*/ 436809 w 791682"/>
                    <a:gd name="connsiteY2" fmla="*/ 746946 h 1254147"/>
                    <a:gd name="connsiteX3" fmla="*/ 196200 w 791682"/>
                    <a:gd name="connsiteY3" fmla="*/ 516495 h 1254147"/>
                    <a:gd name="connsiteX4" fmla="*/ 2530 w 791682"/>
                    <a:gd name="connsiteY4" fmla="*/ 119709 h 1254147"/>
                    <a:gd name="connsiteX5" fmla="*/ 25103 w 791682"/>
                    <a:gd name="connsiteY5" fmla="*/ 1339 h 1254147"/>
                    <a:gd name="connsiteX6" fmla="*/ 25071 w 791682"/>
                    <a:gd name="connsiteY6" fmla="*/ 12925 h 1254147"/>
                    <a:gd name="connsiteX7" fmla="*/ 23580 w 791682"/>
                    <a:gd name="connsiteY7" fmla="*/ 183694 h 1254147"/>
                    <a:gd name="connsiteX8" fmla="*/ 600428 w 791682"/>
                    <a:gd name="connsiteY8" fmla="*/ 613954 h 1254147"/>
                    <a:gd name="connsiteX9" fmla="*/ 692818 w 791682"/>
                    <a:gd name="connsiteY9" fmla="*/ 1000176 h 1254147"/>
                    <a:gd name="connsiteX10" fmla="*/ 793657 w 791682"/>
                    <a:gd name="connsiteY10" fmla="*/ 1239773 h 1254147"/>
                    <a:gd name="connsiteX11" fmla="*/ 782422 w 791682"/>
                    <a:gd name="connsiteY11" fmla="*/ 1242781 h 1254147"/>
                    <a:gd name="connsiteX12" fmla="*/ 782420 w 791682"/>
                    <a:gd name="connsiteY12" fmla="*/ 1242781 h 1254147"/>
                    <a:gd name="connsiteX13" fmla="*/ 792989 w 791682"/>
                    <a:gd name="connsiteY13" fmla="*/ 1238569 h 1254147"/>
                    <a:gd name="connsiteX14" fmla="*/ 773055 w 791682"/>
                    <a:gd name="connsiteY14" fmla="*/ 1254947 h 1254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91682" h="1254147">
                      <a:moveTo>
                        <a:pt x="773054" y="1254976"/>
                      </a:moveTo>
                      <a:cubicBezTo>
                        <a:pt x="769784" y="1213750"/>
                        <a:pt x="735822" y="1100331"/>
                        <a:pt x="692068" y="1031647"/>
                      </a:cubicBezTo>
                      <a:cubicBezTo>
                        <a:pt x="638847" y="948102"/>
                        <a:pt x="548638" y="847491"/>
                        <a:pt x="436809" y="746946"/>
                      </a:cubicBezTo>
                      <a:cubicBezTo>
                        <a:pt x="328482" y="649548"/>
                        <a:pt x="245784" y="570344"/>
                        <a:pt x="196200" y="516495"/>
                      </a:cubicBezTo>
                      <a:cubicBezTo>
                        <a:pt x="69551" y="378953"/>
                        <a:pt x="2095" y="240754"/>
                        <a:pt x="2530" y="119709"/>
                      </a:cubicBezTo>
                      <a:cubicBezTo>
                        <a:pt x="2689" y="75308"/>
                        <a:pt x="15061" y="10434"/>
                        <a:pt x="25103" y="1339"/>
                      </a:cubicBezTo>
                      <a:cubicBezTo>
                        <a:pt x="27551" y="-879"/>
                        <a:pt x="27536" y="4334"/>
                        <a:pt x="25071" y="12925"/>
                      </a:cubicBezTo>
                      <a:cubicBezTo>
                        <a:pt x="14476" y="49815"/>
                        <a:pt x="13677" y="141200"/>
                        <a:pt x="23580" y="183694"/>
                      </a:cubicBezTo>
                      <a:cubicBezTo>
                        <a:pt x="54331" y="315651"/>
                        <a:pt x="415522" y="448611"/>
                        <a:pt x="600428" y="613954"/>
                      </a:cubicBezTo>
                      <a:cubicBezTo>
                        <a:pt x="780061" y="774591"/>
                        <a:pt x="625636" y="896733"/>
                        <a:pt x="692818" y="1000176"/>
                      </a:cubicBezTo>
                      <a:cubicBezTo>
                        <a:pt x="749400" y="1087300"/>
                        <a:pt x="800096" y="1198472"/>
                        <a:pt x="793657" y="1239773"/>
                      </a:cubicBezTo>
                      <a:cubicBezTo>
                        <a:pt x="791898" y="1251062"/>
                        <a:pt x="783101" y="1251337"/>
                        <a:pt x="782422" y="1242781"/>
                      </a:cubicBezTo>
                      <a:lnTo>
                        <a:pt x="782420" y="1242781"/>
                      </a:lnTo>
                      <a:lnTo>
                        <a:pt x="792989" y="1238569"/>
                      </a:lnTo>
                      <a:lnTo>
                        <a:pt x="773055" y="125494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EE5DD"/>
                    </a:gs>
                    <a:gs pos="100000">
                      <a:srgbClr val="65A596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E4EDB53B-E5D5-1579-B3B2-5270B625AE2C}"/>
                    </a:ext>
                  </a:extLst>
                </p:cNvPr>
                <p:cNvSpPr/>
                <p:nvPr/>
              </p:nvSpPr>
              <p:spPr>
                <a:xfrm rot="-439561">
                  <a:off x="4892859" y="3485579"/>
                  <a:ext cx="647323" cy="761803"/>
                </a:xfrm>
                <a:custGeom>
                  <a:avLst/>
                  <a:gdLst>
                    <a:gd name="connsiteX0" fmla="*/ 8164 w 647323"/>
                    <a:gd name="connsiteY0" fmla="*/ 891 h 761803"/>
                    <a:gd name="connsiteX1" fmla="*/ 287704 w 647323"/>
                    <a:gd name="connsiteY1" fmla="*/ 671504 h 761803"/>
                    <a:gd name="connsiteX2" fmla="*/ 637357 w 647323"/>
                    <a:gd name="connsiteY2" fmla="*/ 749348 h 761803"/>
                    <a:gd name="connsiteX3" fmla="*/ 649859 w 647323"/>
                    <a:gd name="connsiteY3" fmla="*/ 744660 h 761803"/>
                    <a:gd name="connsiteX4" fmla="*/ 420914 w 647323"/>
                    <a:gd name="connsiteY4" fmla="*/ 508095 h 761803"/>
                    <a:gd name="connsiteX5" fmla="*/ 25910 w 647323"/>
                    <a:gd name="connsiteY5" fmla="*/ 13199 h 761803"/>
                    <a:gd name="connsiteX6" fmla="*/ 8134 w 647323"/>
                    <a:gd name="connsiteY6" fmla="*/ 892 h 761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7323" h="761803">
                      <a:moveTo>
                        <a:pt x="8164" y="891"/>
                      </a:moveTo>
                      <a:cubicBezTo>
                        <a:pt x="-32428" y="7302"/>
                        <a:pt x="155388" y="519416"/>
                        <a:pt x="287704" y="671504"/>
                      </a:cubicBezTo>
                      <a:cubicBezTo>
                        <a:pt x="429575" y="830806"/>
                        <a:pt x="541813" y="728242"/>
                        <a:pt x="637357" y="749348"/>
                      </a:cubicBezTo>
                      <a:cubicBezTo>
                        <a:pt x="641907" y="741453"/>
                        <a:pt x="644049" y="751283"/>
                        <a:pt x="649859" y="744660"/>
                      </a:cubicBezTo>
                      <a:cubicBezTo>
                        <a:pt x="587627" y="685910"/>
                        <a:pt x="501125" y="597676"/>
                        <a:pt x="420914" y="508095"/>
                      </a:cubicBezTo>
                      <a:cubicBezTo>
                        <a:pt x="249757" y="365077"/>
                        <a:pt x="146215" y="190854"/>
                        <a:pt x="25910" y="13199"/>
                      </a:cubicBezTo>
                      <a:cubicBezTo>
                        <a:pt x="17821" y="4143"/>
                        <a:pt x="11950" y="289"/>
                        <a:pt x="8134" y="89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EE5DD"/>
                    </a:gs>
                    <a:gs pos="100000">
                      <a:srgbClr val="65A596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4C6D5CF2-57FC-06B8-9635-AA2392DA8FC7}"/>
                  </a:ext>
                </a:extLst>
              </p:cNvPr>
              <p:cNvSpPr/>
              <p:nvPr/>
            </p:nvSpPr>
            <p:spPr>
              <a:xfrm>
                <a:off x="5576011" y="3856315"/>
                <a:ext cx="72861" cy="37175"/>
              </a:xfrm>
              <a:custGeom>
                <a:avLst/>
                <a:gdLst>
                  <a:gd name="connsiteX0" fmla="*/ 73501 w 72861"/>
                  <a:gd name="connsiteY0" fmla="*/ 10188 h 37175"/>
                  <a:gd name="connsiteX1" fmla="*/ 27230 w 72861"/>
                  <a:gd name="connsiteY1" fmla="*/ 34973 h 37175"/>
                  <a:gd name="connsiteX2" fmla="*/ 2929 w 72861"/>
                  <a:gd name="connsiteY2" fmla="*/ 37710 h 37175"/>
                  <a:gd name="connsiteX3" fmla="*/ 2131 w 72861"/>
                  <a:gd name="connsiteY3" fmla="*/ 23488 h 37175"/>
                  <a:gd name="connsiteX4" fmla="*/ 34513 w 72861"/>
                  <a:gd name="connsiteY4" fmla="*/ 14988 h 37175"/>
                  <a:gd name="connsiteX5" fmla="*/ 66043 w 72861"/>
                  <a:gd name="connsiteY5" fmla="*/ 590 h 37175"/>
                  <a:gd name="connsiteX6" fmla="*/ 73501 w 72861"/>
                  <a:gd name="connsiteY6" fmla="*/ 10188 h 3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61" h="37175">
                    <a:moveTo>
                      <a:pt x="73501" y="10188"/>
                    </a:moveTo>
                    <a:lnTo>
                      <a:pt x="27230" y="34973"/>
                    </a:lnTo>
                    <a:lnTo>
                      <a:pt x="2929" y="37710"/>
                    </a:lnTo>
                    <a:cubicBezTo>
                      <a:pt x="2929" y="37710"/>
                      <a:pt x="-1640" y="24508"/>
                      <a:pt x="2131" y="23488"/>
                    </a:cubicBezTo>
                    <a:cubicBezTo>
                      <a:pt x="15533" y="19864"/>
                      <a:pt x="7067" y="28485"/>
                      <a:pt x="34513" y="14988"/>
                    </a:cubicBezTo>
                    <a:cubicBezTo>
                      <a:pt x="67347" y="-1158"/>
                      <a:pt x="66043" y="590"/>
                      <a:pt x="66043" y="590"/>
                    </a:cubicBezTo>
                    <a:lnTo>
                      <a:pt x="73501" y="10188"/>
                    </a:lnTo>
                    <a:close/>
                  </a:path>
                </a:pathLst>
              </a:custGeom>
              <a:solidFill>
                <a:srgbClr val="2E3436">
                  <a:alpha val="40000"/>
                </a:srgbClr>
              </a:soli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3369995A-F0F5-4DD8-0C8B-1E98D67B13C0}"/>
                  </a:ext>
                </a:extLst>
              </p:cNvPr>
              <p:cNvSpPr/>
              <p:nvPr/>
            </p:nvSpPr>
            <p:spPr>
              <a:xfrm>
                <a:off x="4824004" y="6584716"/>
                <a:ext cx="985850" cy="240954"/>
              </a:xfrm>
              <a:custGeom>
                <a:avLst/>
                <a:gdLst>
                  <a:gd name="connsiteX0" fmla="*/ 526625 w 985850"/>
                  <a:gd name="connsiteY0" fmla="*/ 241321 h 240954"/>
                  <a:gd name="connsiteX1" fmla="*/ 11702 w 985850"/>
                  <a:gd name="connsiteY1" fmla="*/ 145112 h 240954"/>
                  <a:gd name="connsiteX2" fmla="*/ 639 w 985850"/>
                  <a:gd name="connsiteY2" fmla="*/ 132868 h 240954"/>
                  <a:gd name="connsiteX3" fmla="*/ 2742 w 985850"/>
                  <a:gd name="connsiteY3" fmla="*/ 93524 h 240954"/>
                  <a:gd name="connsiteX4" fmla="*/ 6747 w 985850"/>
                  <a:gd name="connsiteY4" fmla="*/ 27357 h 240954"/>
                  <a:gd name="connsiteX5" fmla="*/ 8650 w 985850"/>
                  <a:gd name="connsiteY5" fmla="*/ 534 h 240954"/>
                  <a:gd name="connsiteX6" fmla="*/ 26191 w 985850"/>
                  <a:gd name="connsiteY6" fmla="*/ 12101 h 240954"/>
                  <a:gd name="connsiteX7" fmla="*/ 212509 w 985850"/>
                  <a:gd name="connsiteY7" fmla="*/ 67941 h 240954"/>
                  <a:gd name="connsiteX8" fmla="*/ 610439 w 985850"/>
                  <a:gd name="connsiteY8" fmla="*/ 94494 h 240954"/>
                  <a:gd name="connsiteX9" fmla="*/ 986490 w 985850"/>
                  <a:gd name="connsiteY9" fmla="*/ 72933 h 240954"/>
                  <a:gd name="connsiteX10" fmla="*/ 882499 w 985850"/>
                  <a:gd name="connsiteY10" fmla="*/ 226949 h 240954"/>
                  <a:gd name="connsiteX11" fmla="*/ 526628 w 985850"/>
                  <a:gd name="connsiteY11" fmla="*/ 241318 h 24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85850" h="240954">
                    <a:moveTo>
                      <a:pt x="526625" y="241321"/>
                    </a:moveTo>
                    <a:cubicBezTo>
                      <a:pt x="265867" y="234438"/>
                      <a:pt x="57172" y="195446"/>
                      <a:pt x="11702" y="145112"/>
                    </a:cubicBezTo>
                    <a:lnTo>
                      <a:pt x="639" y="132868"/>
                    </a:lnTo>
                    <a:lnTo>
                      <a:pt x="2742" y="93524"/>
                    </a:lnTo>
                    <a:cubicBezTo>
                      <a:pt x="3898" y="71884"/>
                      <a:pt x="5701" y="42109"/>
                      <a:pt x="6747" y="27357"/>
                    </a:cubicBezTo>
                    <a:lnTo>
                      <a:pt x="8650" y="534"/>
                    </a:lnTo>
                    <a:lnTo>
                      <a:pt x="26191" y="12101"/>
                    </a:lnTo>
                    <a:cubicBezTo>
                      <a:pt x="61330" y="35273"/>
                      <a:pt x="119575" y="52730"/>
                      <a:pt x="212509" y="67941"/>
                    </a:cubicBezTo>
                    <a:cubicBezTo>
                      <a:pt x="335128" y="88013"/>
                      <a:pt x="426486" y="94109"/>
                      <a:pt x="610439" y="94494"/>
                    </a:cubicBezTo>
                    <a:lnTo>
                      <a:pt x="986490" y="72933"/>
                    </a:lnTo>
                    <a:lnTo>
                      <a:pt x="882499" y="226949"/>
                    </a:lnTo>
                    <a:cubicBezTo>
                      <a:pt x="764848" y="241935"/>
                      <a:pt x="645129" y="241878"/>
                      <a:pt x="526628" y="2413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2E3436"/>
                  </a:gs>
                  <a:gs pos="50000">
                    <a:srgbClr val="2E3436">
                      <a:alpha val="49804"/>
                    </a:srgbClr>
                  </a:gs>
                  <a:gs pos="100000">
                    <a:srgbClr val="2E3436">
                      <a:alpha val="0"/>
                    </a:srgbClr>
                  </a:gs>
                </a:gsLst>
                <a:lin ang="4824808" scaled="1"/>
              </a:gra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5EA0D84E-AD2E-1A0D-6A8E-2510C8DB93E5}"/>
                  </a:ext>
                </a:extLst>
              </p:cNvPr>
              <p:cNvSpPr/>
              <p:nvPr/>
            </p:nvSpPr>
            <p:spPr>
              <a:xfrm>
                <a:off x="4703332" y="5668995"/>
                <a:ext cx="1408327" cy="330351"/>
              </a:xfrm>
              <a:custGeom>
                <a:avLst/>
                <a:gdLst>
                  <a:gd name="connsiteX0" fmla="*/ 769251 w 1408327"/>
                  <a:gd name="connsiteY0" fmla="*/ 330882 h 330351"/>
                  <a:gd name="connsiteX1" fmla="*/ 21397 w 1408327"/>
                  <a:gd name="connsiteY1" fmla="*/ 204846 h 330351"/>
                  <a:gd name="connsiteX2" fmla="*/ 639 w 1408327"/>
                  <a:gd name="connsiteY2" fmla="*/ 534 h 330351"/>
                  <a:gd name="connsiteX3" fmla="*/ 285757 w 1408327"/>
                  <a:gd name="connsiteY3" fmla="*/ 78700 h 330351"/>
                  <a:gd name="connsiteX4" fmla="*/ 891367 w 1408327"/>
                  <a:gd name="connsiteY4" fmla="*/ 104772 h 330351"/>
                  <a:gd name="connsiteX5" fmla="*/ 1408967 w 1408327"/>
                  <a:gd name="connsiteY5" fmla="*/ 27580 h 330351"/>
                  <a:gd name="connsiteX6" fmla="*/ 1309520 w 1408327"/>
                  <a:gd name="connsiteY6" fmla="*/ 296285 h 330351"/>
                  <a:gd name="connsiteX7" fmla="*/ 769277 w 1408327"/>
                  <a:gd name="connsiteY7" fmla="*/ 330886 h 330351"/>
                  <a:gd name="connsiteX8" fmla="*/ 769277 w 1408327"/>
                  <a:gd name="connsiteY8" fmla="*/ 330886 h 330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8327" h="330351">
                    <a:moveTo>
                      <a:pt x="769251" y="330882"/>
                    </a:moveTo>
                    <a:lnTo>
                      <a:pt x="21397" y="204846"/>
                    </a:lnTo>
                    <a:lnTo>
                      <a:pt x="639" y="534"/>
                    </a:lnTo>
                    <a:cubicBezTo>
                      <a:pt x="54866" y="34483"/>
                      <a:pt x="143999" y="58920"/>
                      <a:pt x="285757" y="78700"/>
                    </a:cubicBezTo>
                    <a:cubicBezTo>
                      <a:pt x="472801" y="104799"/>
                      <a:pt x="611833" y="110785"/>
                      <a:pt x="891367" y="104772"/>
                    </a:cubicBezTo>
                    <a:lnTo>
                      <a:pt x="1408967" y="27580"/>
                    </a:lnTo>
                    <a:lnTo>
                      <a:pt x="1309520" y="296285"/>
                    </a:lnTo>
                    <a:cubicBezTo>
                      <a:pt x="1131292" y="323278"/>
                      <a:pt x="949364" y="327487"/>
                      <a:pt x="769277" y="330886"/>
                    </a:cubicBezTo>
                    <a:lnTo>
                      <a:pt x="769277" y="330886"/>
                    </a:lnTo>
                    <a:close/>
                  </a:path>
                </a:pathLst>
              </a:custGeom>
              <a:gradFill>
                <a:gsLst>
                  <a:gs pos="0">
                    <a:srgbClr val="2E3436"/>
                  </a:gs>
                  <a:gs pos="50000">
                    <a:srgbClr val="2E3436">
                      <a:alpha val="49804"/>
                    </a:srgbClr>
                  </a:gs>
                  <a:gs pos="100000">
                    <a:srgbClr val="2E3436">
                      <a:alpha val="0"/>
                    </a:srgbClr>
                  </a:gs>
                </a:gsLst>
                <a:lin ang="4743598" scaled="1"/>
              </a:gra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9017C009-537B-54C2-2FB9-E5926E3A63B0}"/>
                  </a:ext>
                </a:extLst>
              </p:cNvPr>
              <p:cNvSpPr/>
              <p:nvPr/>
            </p:nvSpPr>
            <p:spPr>
              <a:xfrm>
                <a:off x="4862738" y="5390890"/>
                <a:ext cx="1092448" cy="146953"/>
              </a:xfrm>
              <a:custGeom>
                <a:avLst/>
                <a:gdLst>
                  <a:gd name="connsiteX0" fmla="*/ 540834 w 1092448"/>
                  <a:gd name="connsiteY0" fmla="*/ 1247 h 146953"/>
                  <a:gd name="connsiteX1" fmla="*/ 540834 w 1092448"/>
                  <a:gd name="connsiteY1" fmla="*/ 1247 h 146953"/>
                  <a:gd name="connsiteX2" fmla="*/ 508700 w 1092448"/>
                  <a:gd name="connsiteY2" fmla="*/ 32698 h 146953"/>
                  <a:gd name="connsiteX3" fmla="*/ 477566 w 1092448"/>
                  <a:gd name="connsiteY3" fmla="*/ 6608 h 146953"/>
                  <a:gd name="connsiteX4" fmla="*/ 379713 w 1092448"/>
                  <a:gd name="connsiteY4" fmla="*/ 8842 h 146953"/>
                  <a:gd name="connsiteX5" fmla="*/ 257051 w 1092448"/>
                  <a:gd name="connsiteY5" fmla="*/ 23545 h 146953"/>
                  <a:gd name="connsiteX6" fmla="*/ 125136 w 1092448"/>
                  <a:gd name="connsiteY6" fmla="*/ 52233 h 146953"/>
                  <a:gd name="connsiteX7" fmla="*/ 639 w 1092448"/>
                  <a:gd name="connsiteY7" fmla="*/ 83180 h 146953"/>
                  <a:gd name="connsiteX8" fmla="*/ 420418 w 1092448"/>
                  <a:gd name="connsiteY8" fmla="*/ 144920 h 146953"/>
                  <a:gd name="connsiteX9" fmla="*/ 1023331 w 1092448"/>
                  <a:gd name="connsiteY9" fmla="*/ 105907 h 146953"/>
                  <a:gd name="connsiteX10" fmla="*/ 1091905 w 1092448"/>
                  <a:gd name="connsiteY10" fmla="*/ 83375 h 146953"/>
                  <a:gd name="connsiteX11" fmla="*/ 982559 w 1092448"/>
                  <a:gd name="connsiteY11" fmla="*/ 46880 h 146953"/>
                  <a:gd name="connsiteX12" fmla="*/ 886294 w 1092448"/>
                  <a:gd name="connsiteY12" fmla="*/ 65711 h 146953"/>
                  <a:gd name="connsiteX13" fmla="*/ 802619 w 1092448"/>
                  <a:gd name="connsiteY13" fmla="*/ 23614 h 146953"/>
                  <a:gd name="connsiteX14" fmla="*/ 704914 w 1092448"/>
                  <a:gd name="connsiteY14" fmla="*/ 17833 h 146953"/>
                  <a:gd name="connsiteX15" fmla="*/ 614757 w 1092448"/>
                  <a:gd name="connsiteY15" fmla="*/ 27914 h 146953"/>
                  <a:gd name="connsiteX16" fmla="*/ 557918 w 1092448"/>
                  <a:gd name="connsiteY16" fmla="*/ 873 h 146953"/>
                  <a:gd name="connsiteX17" fmla="*/ 508689 w 1092448"/>
                  <a:gd name="connsiteY17" fmla="*/ 32699 h 146953"/>
                  <a:gd name="connsiteX18" fmla="*/ 542006 w 1092448"/>
                  <a:gd name="connsiteY18" fmla="*/ 2615 h 146953"/>
                  <a:gd name="connsiteX19" fmla="*/ 541909 w 1092448"/>
                  <a:gd name="connsiteY19" fmla="*/ 3201 h 146953"/>
                  <a:gd name="connsiteX20" fmla="*/ 542006 w 1092448"/>
                  <a:gd name="connsiteY20" fmla="*/ 2615 h 146953"/>
                  <a:gd name="connsiteX21" fmla="*/ 523253 w 1092448"/>
                  <a:gd name="connsiteY21" fmla="*/ 5057 h 146953"/>
                  <a:gd name="connsiteX22" fmla="*/ 523350 w 1092448"/>
                  <a:gd name="connsiteY22" fmla="*/ 5252 h 146953"/>
                  <a:gd name="connsiteX23" fmla="*/ 523253 w 1092448"/>
                  <a:gd name="connsiteY23" fmla="*/ 5057 h 146953"/>
                  <a:gd name="connsiteX24" fmla="*/ 524327 w 1092448"/>
                  <a:gd name="connsiteY24" fmla="*/ 5447 h 146953"/>
                  <a:gd name="connsiteX25" fmla="*/ 524132 w 1092448"/>
                  <a:gd name="connsiteY25" fmla="*/ 5642 h 146953"/>
                  <a:gd name="connsiteX26" fmla="*/ 524327 w 1092448"/>
                  <a:gd name="connsiteY26" fmla="*/ 5447 h 146953"/>
                  <a:gd name="connsiteX27" fmla="*/ 454590 w 1092448"/>
                  <a:gd name="connsiteY27" fmla="*/ 7108 h 146953"/>
                  <a:gd name="connsiteX28" fmla="*/ 466897 w 1092448"/>
                  <a:gd name="connsiteY28" fmla="*/ 5838 h 146953"/>
                  <a:gd name="connsiteX29" fmla="*/ 454590 w 1092448"/>
                  <a:gd name="connsiteY29" fmla="*/ 7108 h 146953"/>
                  <a:gd name="connsiteX30" fmla="*/ 548749 w 1092448"/>
                  <a:gd name="connsiteY30" fmla="*/ 5545 h 146953"/>
                  <a:gd name="connsiteX31" fmla="*/ 548359 w 1092448"/>
                  <a:gd name="connsiteY31" fmla="*/ 5642 h 146953"/>
                  <a:gd name="connsiteX32" fmla="*/ 548749 w 1092448"/>
                  <a:gd name="connsiteY32" fmla="*/ 5545 h 146953"/>
                  <a:gd name="connsiteX33" fmla="*/ 536540 w 1092448"/>
                  <a:gd name="connsiteY33" fmla="*/ 7596 h 146953"/>
                  <a:gd name="connsiteX34" fmla="*/ 536833 w 1092448"/>
                  <a:gd name="connsiteY34" fmla="*/ 7792 h 146953"/>
                  <a:gd name="connsiteX35" fmla="*/ 536540 w 1092448"/>
                  <a:gd name="connsiteY35" fmla="*/ 7596 h 146953"/>
                  <a:gd name="connsiteX36" fmla="*/ 523452 w 1092448"/>
                  <a:gd name="connsiteY36" fmla="*/ 8280 h 146953"/>
                  <a:gd name="connsiteX37" fmla="*/ 524136 w 1092448"/>
                  <a:gd name="connsiteY37" fmla="*/ 8280 h 146953"/>
                  <a:gd name="connsiteX38" fmla="*/ 523452 w 1092448"/>
                  <a:gd name="connsiteY38" fmla="*/ 8280 h 146953"/>
                  <a:gd name="connsiteX39" fmla="*/ 532437 w 1092448"/>
                  <a:gd name="connsiteY39" fmla="*/ 8280 h 146953"/>
                  <a:gd name="connsiteX40" fmla="*/ 532242 w 1092448"/>
                  <a:gd name="connsiteY40" fmla="*/ 8670 h 146953"/>
                  <a:gd name="connsiteX41" fmla="*/ 532437 w 1092448"/>
                  <a:gd name="connsiteY41" fmla="*/ 8280 h 146953"/>
                  <a:gd name="connsiteX42" fmla="*/ 712057 w 1092448"/>
                  <a:gd name="connsiteY42" fmla="*/ 9061 h 146953"/>
                  <a:gd name="connsiteX43" fmla="*/ 712936 w 1092448"/>
                  <a:gd name="connsiteY43" fmla="*/ 9061 h 146953"/>
                  <a:gd name="connsiteX44" fmla="*/ 712057 w 1092448"/>
                  <a:gd name="connsiteY44" fmla="*/ 9061 h 146953"/>
                  <a:gd name="connsiteX45" fmla="*/ 531754 w 1092448"/>
                  <a:gd name="connsiteY45" fmla="*/ 9451 h 146953"/>
                  <a:gd name="connsiteX46" fmla="*/ 532340 w 1092448"/>
                  <a:gd name="connsiteY46" fmla="*/ 9549 h 146953"/>
                  <a:gd name="connsiteX47" fmla="*/ 531754 w 1092448"/>
                  <a:gd name="connsiteY47" fmla="*/ 9451 h 146953"/>
                  <a:gd name="connsiteX48" fmla="*/ 534196 w 1092448"/>
                  <a:gd name="connsiteY48" fmla="*/ 9841 h 146953"/>
                  <a:gd name="connsiteX49" fmla="*/ 534196 w 1092448"/>
                  <a:gd name="connsiteY49" fmla="*/ 9841 h 146953"/>
                  <a:gd name="connsiteX50" fmla="*/ 131101 w 1092448"/>
                  <a:gd name="connsiteY50" fmla="*/ 33478 h 146953"/>
                  <a:gd name="connsiteX51" fmla="*/ 131101 w 1092448"/>
                  <a:gd name="connsiteY51" fmla="*/ 33478 h 146953"/>
                  <a:gd name="connsiteX52" fmla="*/ 100822 w 1092448"/>
                  <a:gd name="connsiteY52" fmla="*/ 55943 h 146953"/>
                  <a:gd name="connsiteX53" fmla="*/ 101115 w 1092448"/>
                  <a:gd name="connsiteY53" fmla="*/ 56040 h 146953"/>
                  <a:gd name="connsiteX54" fmla="*/ 100822 w 1092448"/>
                  <a:gd name="connsiteY54" fmla="*/ 55943 h 146953"/>
                  <a:gd name="connsiteX55" fmla="*/ 97111 w 1092448"/>
                  <a:gd name="connsiteY55" fmla="*/ 57310 h 146953"/>
                  <a:gd name="connsiteX56" fmla="*/ 97111 w 1092448"/>
                  <a:gd name="connsiteY56" fmla="*/ 57994 h 146953"/>
                  <a:gd name="connsiteX57" fmla="*/ 97111 w 1092448"/>
                  <a:gd name="connsiteY57" fmla="*/ 57310 h 146953"/>
                  <a:gd name="connsiteX58" fmla="*/ 93301 w 1092448"/>
                  <a:gd name="connsiteY58" fmla="*/ 58482 h 146953"/>
                  <a:gd name="connsiteX59" fmla="*/ 93301 w 1092448"/>
                  <a:gd name="connsiteY59" fmla="*/ 58775 h 146953"/>
                  <a:gd name="connsiteX60" fmla="*/ 93301 w 1092448"/>
                  <a:gd name="connsiteY60" fmla="*/ 58482 h 14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092448" h="146953">
                    <a:moveTo>
                      <a:pt x="540834" y="1247"/>
                    </a:moveTo>
                    <a:cubicBezTo>
                      <a:pt x="538593" y="2389"/>
                      <a:pt x="542610" y="1790"/>
                      <a:pt x="540834" y="1247"/>
                    </a:cubicBezTo>
                    <a:close/>
                    <a:moveTo>
                      <a:pt x="508700" y="32698"/>
                    </a:moveTo>
                    <a:cubicBezTo>
                      <a:pt x="496511" y="36012"/>
                      <a:pt x="490242" y="9807"/>
                      <a:pt x="477566" y="6608"/>
                    </a:cubicBezTo>
                    <a:cubicBezTo>
                      <a:pt x="447135" y="-1070"/>
                      <a:pt x="409546" y="4741"/>
                      <a:pt x="379713" y="8842"/>
                    </a:cubicBezTo>
                    <a:cubicBezTo>
                      <a:pt x="338983" y="13544"/>
                      <a:pt x="295829" y="8948"/>
                      <a:pt x="257051" y="23545"/>
                    </a:cubicBezTo>
                    <a:cubicBezTo>
                      <a:pt x="217129" y="47273"/>
                      <a:pt x="169645" y="45456"/>
                      <a:pt x="125136" y="52233"/>
                    </a:cubicBezTo>
                    <a:cubicBezTo>
                      <a:pt x="87144" y="62528"/>
                      <a:pt x="21675" y="69735"/>
                      <a:pt x="639" y="83180"/>
                    </a:cubicBezTo>
                    <a:cubicBezTo>
                      <a:pt x="135860" y="127242"/>
                      <a:pt x="279232" y="137407"/>
                      <a:pt x="420418" y="144920"/>
                    </a:cubicBezTo>
                    <a:cubicBezTo>
                      <a:pt x="621836" y="151871"/>
                      <a:pt x="825348" y="146544"/>
                      <a:pt x="1023331" y="105907"/>
                    </a:cubicBezTo>
                    <a:cubicBezTo>
                      <a:pt x="1041766" y="100532"/>
                      <a:pt x="1102260" y="89644"/>
                      <a:pt x="1091905" y="83375"/>
                    </a:cubicBezTo>
                    <a:cubicBezTo>
                      <a:pt x="1052293" y="82648"/>
                      <a:pt x="1013136" y="72962"/>
                      <a:pt x="982559" y="46880"/>
                    </a:cubicBezTo>
                    <a:cubicBezTo>
                      <a:pt x="948270" y="21743"/>
                      <a:pt x="920566" y="70699"/>
                      <a:pt x="886294" y="65711"/>
                    </a:cubicBezTo>
                    <a:cubicBezTo>
                      <a:pt x="855064" y="57034"/>
                      <a:pt x="842943" y="5599"/>
                      <a:pt x="802619" y="23614"/>
                    </a:cubicBezTo>
                    <a:cubicBezTo>
                      <a:pt x="770059" y="38891"/>
                      <a:pt x="734876" y="37307"/>
                      <a:pt x="704914" y="17833"/>
                    </a:cubicBezTo>
                    <a:cubicBezTo>
                      <a:pt x="675676" y="22054"/>
                      <a:pt x="645427" y="31238"/>
                      <a:pt x="614757" y="27914"/>
                    </a:cubicBezTo>
                    <a:cubicBezTo>
                      <a:pt x="597649" y="27820"/>
                      <a:pt x="573581" y="-3012"/>
                      <a:pt x="557918" y="873"/>
                    </a:cubicBezTo>
                    <a:cubicBezTo>
                      <a:pt x="538136" y="5779"/>
                      <a:pt x="527112" y="44670"/>
                      <a:pt x="508689" y="32699"/>
                    </a:cubicBezTo>
                    <a:close/>
                    <a:moveTo>
                      <a:pt x="542006" y="2615"/>
                    </a:moveTo>
                    <a:lnTo>
                      <a:pt x="541909" y="3201"/>
                    </a:lnTo>
                    <a:lnTo>
                      <a:pt x="542006" y="2615"/>
                    </a:lnTo>
                    <a:close/>
                    <a:moveTo>
                      <a:pt x="523253" y="5057"/>
                    </a:moveTo>
                    <a:lnTo>
                      <a:pt x="523350" y="5252"/>
                    </a:lnTo>
                    <a:lnTo>
                      <a:pt x="523253" y="5057"/>
                    </a:lnTo>
                    <a:close/>
                    <a:moveTo>
                      <a:pt x="524327" y="5447"/>
                    </a:moveTo>
                    <a:lnTo>
                      <a:pt x="524132" y="5642"/>
                    </a:lnTo>
                    <a:lnTo>
                      <a:pt x="524327" y="5447"/>
                    </a:lnTo>
                    <a:close/>
                    <a:moveTo>
                      <a:pt x="454590" y="7108"/>
                    </a:moveTo>
                    <a:lnTo>
                      <a:pt x="466897" y="5838"/>
                    </a:lnTo>
                    <a:lnTo>
                      <a:pt x="454590" y="7108"/>
                    </a:lnTo>
                    <a:close/>
                    <a:moveTo>
                      <a:pt x="548749" y="5545"/>
                    </a:moveTo>
                    <a:lnTo>
                      <a:pt x="548359" y="5642"/>
                    </a:lnTo>
                    <a:lnTo>
                      <a:pt x="548749" y="5545"/>
                    </a:lnTo>
                    <a:close/>
                    <a:moveTo>
                      <a:pt x="536540" y="7596"/>
                    </a:moveTo>
                    <a:lnTo>
                      <a:pt x="536833" y="7792"/>
                    </a:lnTo>
                    <a:lnTo>
                      <a:pt x="536540" y="7596"/>
                    </a:lnTo>
                    <a:close/>
                    <a:moveTo>
                      <a:pt x="523452" y="8280"/>
                    </a:moveTo>
                    <a:lnTo>
                      <a:pt x="524136" y="8280"/>
                    </a:lnTo>
                    <a:lnTo>
                      <a:pt x="523452" y="8280"/>
                    </a:lnTo>
                    <a:close/>
                    <a:moveTo>
                      <a:pt x="532437" y="8280"/>
                    </a:moveTo>
                    <a:lnTo>
                      <a:pt x="532242" y="8670"/>
                    </a:lnTo>
                    <a:lnTo>
                      <a:pt x="532437" y="8280"/>
                    </a:lnTo>
                    <a:close/>
                    <a:moveTo>
                      <a:pt x="712057" y="9061"/>
                    </a:moveTo>
                    <a:lnTo>
                      <a:pt x="712936" y="9061"/>
                    </a:lnTo>
                    <a:lnTo>
                      <a:pt x="712057" y="9061"/>
                    </a:lnTo>
                    <a:close/>
                    <a:moveTo>
                      <a:pt x="531754" y="9451"/>
                    </a:moveTo>
                    <a:lnTo>
                      <a:pt x="532340" y="9549"/>
                    </a:lnTo>
                    <a:lnTo>
                      <a:pt x="531754" y="9451"/>
                    </a:lnTo>
                    <a:close/>
                    <a:moveTo>
                      <a:pt x="534196" y="9841"/>
                    </a:moveTo>
                    <a:cubicBezTo>
                      <a:pt x="530626" y="13094"/>
                      <a:pt x="540005" y="10451"/>
                      <a:pt x="534196" y="9841"/>
                    </a:cubicBezTo>
                    <a:close/>
                    <a:moveTo>
                      <a:pt x="131101" y="33478"/>
                    </a:moveTo>
                    <a:cubicBezTo>
                      <a:pt x="142033" y="51550"/>
                      <a:pt x="142630" y="52537"/>
                      <a:pt x="131101" y="33478"/>
                    </a:cubicBezTo>
                    <a:close/>
                    <a:moveTo>
                      <a:pt x="100822" y="55943"/>
                    </a:moveTo>
                    <a:lnTo>
                      <a:pt x="101115" y="56040"/>
                    </a:lnTo>
                    <a:lnTo>
                      <a:pt x="100822" y="55943"/>
                    </a:lnTo>
                    <a:close/>
                    <a:moveTo>
                      <a:pt x="97111" y="57310"/>
                    </a:moveTo>
                    <a:lnTo>
                      <a:pt x="97111" y="57994"/>
                    </a:lnTo>
                    <a:lnTo>
                      <a:pt x="97111" y="57310"/>
                    </a:lnTo>
                    <a:close/>
                    <a:moveTo>
                      <a:pt x="93301" y="58482"/>
                    </a:moveTo>
                    <a:lnTo>
                      <a:pt x="93301" y="58775"/>
                    </a:lnTo>
                    <a:lnTo>
                      <a:pt x="93301" y="58482"/>
                    </a:lnTo>
                    <a:close/>
                  </a:path>
                </a:pathLst>
              </a:custGeom>
              <a:gradFill>
                <a:gsLst>
                  <a:gs pos="0">
                    <a:srgbClr val="803F00"/>
                  </a:gs>
                  <a:gs pos="50000">
                    <a:srgbClr val="9F4E00"/>
                  </a:gs>
                  <a:gs pos="100000">
                    <a:srgbClr val="BF5E00"/>
                  </a:gs>
                </a:gsLst>
                <a:lin ang="10800000" scaled="1"/>
              </a:gra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879B4BCA-278E-DB7B-58C3-69637975E42B}"/>
                  </a:ext>
                </a:extLst>
              </p:cNvPr>
              <p:cNvSpPr/>
              <p:nvPr/>
            </p:nvSpPr>
            <p:spPr>
              <a:xfrm>
                <a:off x="5198171" y="5447351"/>
                <a:ext cx="85081" cy="38966"/>
              </a:xfrm>
              <a:custGeom>
                <a:avLst/>
                <a:gdLst>
                  <a:gd name="connsiteX0" fmla="*/ 34074 w 85081"/>
                  <a:gd name="connsiteY0" fmla="*/ 3516 h 38966"/>
                  <a:gd name="connsiteX1" fmla="*/ 28650 w 85081"/>
                  <a:gd name="connsiteY1" fmla="*/ 31839 h 38966"/>
                  <a:gd name="connsiteX2" fmla="*/ 65462 w 85081"/>
                  <a:gd name="connsiteY2" fmla="*/ 534 h 38966"/>
                  <a:gd name="connsiteX3" fmla="*/ 60595 w 85081"/>
                  <a:gd name="connsiteY3" fmla="*/ 3517 h 38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081" h="38966">
                    <a:moveTo>
                      <a:pt x="34074" y="3516"/>
                    </a:moveTo>
                    <a:cubicBezTo>
                      <a:pt x="-4635" y="-11097"/>
                      <a:pt x="-13909" y="35297"/>
                      <a:pt x="28650" y="31839"/>
                    </a:cubicBezTo>
                    <a:cubicBezTo>
                      <a:pt x="63478" y="52882"/>
                      <a:pt x="114498" y="26648"/>
                      <a:pt x="65462" y="534"/>
                    </a:cubicBezTo>
                    <a:lnTo>
                      <a:pt x="60595" y="3517"/>
                    </a:lnTo>
                  </a:path>
                </a:pathLst>
              </a:custGeom>
              <a:solidFill>
                <a:srgbClr val="803F00"/>
              </a:soli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5B37854C-D476-7846-2577-DE784821FE69}"/>
                  </a:ext>
                </a:extLst>
              </p:cNvPr>
              <p:cNvSpPr/>
              <p:nvPr/>
            </p:nvSpPr>
            <p:spPr>
              <a:xfrm>
                <a:off x="5407074" y="5405434"/>
                <a:ext cx="72002" cy="67043"/>
              </a:xfrm>
              <a:custGeom>
                <a:avLst/>
                <a:gdLst>
                  <a:gd name="connsiteX0" fmla="*/ 8379 w 72002"/>
                  <a:gd name="connsiteY0" fmla="*/ 5357 h 67043"/>
                  <a:gd name="connsiteX1" fmla="*/ 16121 w 72002"/>
                  <a:gd name="connsiteY1" fmla="*/ 62726 h 67043"/>
                  <a:gd name="connsiteX2" fmla="*/ 72234 w 72002"/>
                  <a:gd name="connsiteY2" fmla="*/ 51856 h 67043"/>
                  <a:gd name="connsiteX3" fmla="*/ 8382 w 72002"/>
                  <a:gd name="connsiteY3" fmla="*/ 5357 h 67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002" h="67043">
                    <a:moveTo>
                      <a:pt x="8379" y="5357"/>
                    </a:moveTo>
                    <a:cubicBezTo>
                      <a:pt x="2952" y="16244"/>
                      <a:pt x="-9257" y="45443"/>
                      <a:pt x="16121" y="62726"/>
                    </a:cubicBezTo>
                    <a:cubicBezTo>
                      <a:pt x="33250" y="74391"/>
                      <a:pt x="62067" y="62726"/>
                      <a:pt x="72234" y="51856"/>
                    </a:cubicBezTo>
                    <a:cubicBezTo>
                      <a:pt x="77670" y="17853"/>
                      <a:pt x="27234" y="-11294"/>
                      <a:pt x="8382" y="5357"/>
                    </a:cubicBezTo>
                    <a:close/>
                  </a:path>
                </a:pathLst>
              </a:custGeom>
              <a:solidFill>
                <a:srgbClr val="803F00"/>
              </a:soli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B16DA166-6604-9F1C-00DA-BB0C4A90F92F}"/>
                  </a:ext>
                </a:extLst>
              </p:cNvPr>
              <p:cNvSpPr/>
              <p:nvPr/>
            </p:nvSpPr>
            <p:spPr>
              <a:xfrm>
                <a:off x="5678647" y="5416741"/>
                <a:ext cx="65528" cy="63915"/>
              </a:xfrm>
              <a:custGeom>
                <a:avLst/>
                <a:gdLst>
                  <a:gd name="connsiteX0" fmla="*/ 8541 w 65528"/>
                  <a:gd name="connsiteY0" fmla="*/ 4207 h 63915"/>
                  <a:gd name="connsiteX1" fmla="*/ 25313 w 65528"/>
                  <a:gd name="connsiteY1" fmla="*/ 55675 h 63915"/>
                  <a:gd name="connsiteX2" fmla="*/ 58075 w 65528"/>
                  <a:gd name="connsiteY2" fmla="*/ 40431 h 63915"/>
                  <a:gd name="connsiteX3" fmla="*/ 8540 w 65528"/>
                  <a:gd name="connsiteY3" fmla="*/ 4207 h 63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528" h="63915">
                    <a:moveTo>
                      <a:pt x="8541" y="4207"/>
                    </a:moveTo>
                    <a:cubicBezTo>
                      <a:pt x="-9296" y="25555"/>
                      <a:pt x="6011" y="44944"/>
                      <a:pt x="25313" y="55675"/>
                    </a:cubicBezTo>
                    <a:cubicBezTo>
                      <a:pt x="49977" y="69386"/>
                      <a:pt x="81167" y="68962"/>
                      <a:pt x="58075" y="40431"/>
                    </a:cubicBezTo>
                    <a:cubicBezTo>
                      <a:pt x="44964" y="27668"/>
                      <a:pt x="24872" y="-11541"/>
                      <a:pt x="8540" y="4207"/>
                    </a:cubicBezTo>
                    <a:close/>
                  </a:path>
                </a:pathLst>
              </a:custGeom>
              <a:solidFill>
                <a:srgbClr val="803F00"/>
              </a:soli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AAEFBF93-8517-3385-9C2D-2BF0580F12C4}"/>
                  </a:ext>
                </a:extLst>
              </p:cNvPr>
              <p:cNvSpPr/>
              <p:nvPr/>
            </p:nvSpPr>
            <p:spPr>
              <a:xfrm>
                <a:off x="5552318" y="5422792"/>
                <a:ext cx="61533" cy="58173"/>
              </a:xfrm>
              <a:custGeom>
                <a:avLst/>
                <a:gdLst>
                  <a:gd name="connsiteX0" fmla="*/ 61673 w 61533"/>
                  <a:gd name="connsiteY0" fmla="*/ 8191 h 58173"/>
                  <a:gd name="connsiteX1" fmla="*/ 10077 w 61533"/>
                  <a:gd name="connsiteY1" fmla="*/ 52663 h 58173"/>
                  <a:gd name="connsiteX2" fmla="*/ 31065 w 61533"/>
                  <a:gd name="connsiteY2" fmla="*/ 534 h 58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1533" h="58173">
                    <a:moveTo>
                      <a:pt x="61673" y="8191"/>
                    </a:moveTo>
                    <a:cubicBezTo>
                      <a:pt x="64906" y="1721"/>
                      <a:pt x="53014" y="80705"/>
                      <a:pt x="10077" y="52663"/>
                    </a:cubicBezTo>
                    <a:cubicBezTo>
                      <a:pt x="-15307" y="28296"/>
                      <a:pt x="17012" y="16649"/>
                      <a:pt x="31065" y="534"/>
                    </a:cubicBezTo>
                  </a:path>
                </a:pathLst>
              </a:custGeom>
              <a:solidFill>
                <a:srgbClr val="803F00"/>
              </a:soli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911DE51D-82B7-6316-082C-C41CA81084D2}"/>
                  </a:ext>
                </a:extLst>
              </p:cNvPr>
              <p:cNvSpPr/>
              <p:nvPr/>
            </p:nvSpPr>
            <p:spPr>
              <a:xfrm>
                <a:off x="5355637" y="5475800"/>
                <a:ext cx="112571" cy="56394"/>
              </a:xfrm>
              <a:custGeom>
                <a:avLst/>
                <a:gdLst>
                  <a:gd name="connsiteX0" fmla="*/ 13645 w 112571"/>
                  <a:gd name="connsiteY0" fmla="*/ 25917 h 56394"/>
                  <a:gd name="connsiteX1" fmla="*/ 76950 w 112571"/>
                  <a:gd name="connsiteY1" fmla="*/ 53174 h 56394"/>
                  <a:gd name="connsiteX2" fmla="*/ 94037 w 112571"/>
                  <a:gd name="connsiteY2" fmla="*/ 29547 h 56394"/>
                  <a:gd name="connsiteX3" fmla="*/ 51376 w 112571"/>
                  <a:gd name="connsiteY3" fmla="*/ 534 h 56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71" h="56394">
                    <a:moveTo>
                      <a:pt x="13645" y="25917"/>
                    </a:moveTo>
                    <a:cubicBezTo>
                      <a:pt x="-31630" y="47028"/>
                      <a:pt x="54028" y="64982"/>
                      <a:pt x="76950" y="53174"/>
                    </a:cubicBezTo>
                    <a:cubicBezTo>
                      <a:pt x="107043" y="54544"/>
                      <a:pt x="131867" y="45568"/>
                      <a:pt x="94037" y="29547"/>
                    </a:cubicBezTo>
                    <a:cubicBezTo>
                      <a:pt x="83517" y="12240"/>
                      <a:pt x="14511" y="8473"/>
                      <a:pt x="51376" y="534"/>
                    </a:cubicBezTo>
                  </a:path>
                </a:pathLst>
              </a:custGeom>
              <a:solidFill>
                <a:srgbClr val="803F00"/>
              </a:soli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F4CCC5DC-6979-19B4-5770-445F811C0A5E}"/>
                  </a:ext>
                </a:extLst>
              </p:cNvPr>
              <p:cNvSpPr/>
              <p:nvPr/>
            </p:nvSpPr>
            <p:spPr>
              <a:xfrm>
                <a:off x="5846666" y="5467932"/>
                <a:ext cx="34415" cy="23422"/>
              </a:xfrm>
              <a:custGeom>
                <a:avLst/>
                <a:gdLst>
                  <a:gd name="connsiteX0" fmla="*/ 2246 w 34415"/>
                  <a:gd name="connsiteY0" fmla="*/ 7252 h 23422"/>
                  <a:gd name="connsiteX1" fmla="*/ 14000 w 34415"/>
                  <a:gd name="connsiteY1" fmla="*/ 18600 h 23422"/>
                  <a:gd name="connsiteX2" fmla="*/ 2246 w 34415"/>
                  <a:gd name="connsiteY2" fmla="*/ 7252 h 23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415" h="23422">
                    <a:moveTo>
                      <a:pt x="2246" y="7252"/>
                    </a:moveTo>
                    <a:cubicBezTo>
                      <a:pt x="2396" y="-5988"/>
                      <a:pt x="-5951" y="38898"/>
                      <a:pt x="14000" y="18600"/>
                    </a:cubicBezTo>
                    <a:cubicBezTo>
                      <a:pt x="60755" y="29568"/>
                      <a:pt x="17193" y="-16032"/>
                      <a:pt x="2246" y="7252"/>
                    </a:cubicBezTo>
                    <a:close/>
                  </a:path>
                </a:pathLst>
              </a:custGeom>
              <a:solidFill>
                <a:srgbClr val="803F00"/>
              </a:soli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E0FA3505-268C-0E7C-960D-2FF9F222CEDB}"/>
                  </a:ext>
                </a:extLst>
              </p:cNvPr>
              <p:cNvSpPr/>
              <p:nvPr/>
            </p:nvSpPr>
            <p:spPr>
              <a:xfrm>
                <a:off x="5789885" y="5441568"/>
                <a:ext cx="61533" cy="58173"/>
              </a:xfrm>
              <a:custGeom>
                <a:avLst/>
                <a:gdLst>
                  <a:gd name="connsiteX0" fmla="*/ 61673 w 61533"/>
                  <a:gd name="connsiteY0" fmla="*/ 8191 h 58173"/>
                  <a:gd name="connsiteX1" fmla="*/ 10077 w 61533"/>
                  <a:gd name="connsiteY1" fmla="*/ 52662 h 58173"/>
                  <a:gd name="connsiteX2" fmla="*/ 31065 w 61533"/>
                  <a:gd name="connsiteY2" fmla="*/ 534 h 58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1533" h="58173">
                    <a:moveTo>
                      <a:pt x="61673" y="8191"/>
                    </a:moveTo>
                    <a:cubicBezTo>
                      <a:pt x="64906" y="1721"/>
                      <a:pt x="53014" y="80705"/>
                      <a:pt x="10077" y="52662"/>
                    </a:cubicBezTo>
                    <a:cubicBezTo>
                      <a:pt x="-15307" y="28296"/>
                      <a:pt x="17012" y="16649"/>
                      <a:pt x="31065" y="534"/>
                    </a:cubicBezTo>
                  </a:path>
                </a:pathLst>
              </a:custGeom>
              <a:solidFill>
                <a:srgbClr val="590000"/>
              </a:soli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D8BAA8EA-C1B3-8DA1-DB46-2B2EC8E5F896}"/>
                </a:ext>
              </a:extLst>
            </p:cNvPr>
            <p:cNvSpPr/>
            <p:nvPr/>
          </p:nvSpPr>
          <p:spPr>
            <a:xfrm>
              <a:off x="5707802" y="4186730"/>
              <a:ext cx="901589" cy="610043"/>
            </a:xfrm>
            <a:custGeom>
              <a:avLst/>
              <a:gdLst>
                <a:gd name="connsiteX0" fmla="*/ 899523 w 901589"/>
                <a:gd name="connsiteY0" fmla="*/ 1318 h 610043"/>
                <a:gd name="connsiteX1" fmla="*/ 399535 w 901589"/>
                <a:gd name="connsiteY1" fmla="*/ 575463 h 610043"/>
                <a:gd name="connsiteX2" fmla="*/ 23626 w 901589"/>
                <a:gd name="connsiteY2" fmla="*/ 505805 h 610043"/>
                <a:gd name="connsiteX3" fmla="*/ 638 w 901589"/>
                <a:gd name="connsiteY3" fmla="*/ 503081 h 610043"/>
                <a:gd name="connsiteX4" fmla="*/ 304028 w 901589"/>
                <a:gd name="connsiteY4" fmla="*/ 341573 h 610043"/>
                <a:gd name="connsiteX5" fmla="*/ 877902 w 901589"/>
                <a:gd name="connsiteY5" fmla="*/ 6978 h 610043"/>
                <a:gd name="connsiteX6" fmla="*/ 899522 w 901589"/>
                <a:gd name="connsiteY6" fmla="*/ 1311 h 610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589" h="610043">
                  <a:moveTo>
                    <a:pt x="899523" y="1318"/>
                  </a:moveTo>
                  <a:cubicBezTo>
                    <a:pt x="936683" y="21900"/>
                    <a:pt x="581851" y="474520"/>
                    <a:pt x="399535" y="575463"/>
                  </a:cubicBezTo>
                  <a:cubicBezTo>
                    <a:pt x="205387" y="680026"/>
                    <a:pt x="123916" y="519100"/>
                    <a:pt x="23626" y="505805"/>
                  </a:cubicBezTo>
                  <a:cubicBezTo>
                    <a:pt x="21999" y="496528"/>
                    <a:pt x="3940" y="511569"/>
                    <a:pt x="638" y="503081"/>
                  </a:cubicBezTo>
                  <a:cubicBezTo>
                    <a:pt x="81869" y="468025"/>
                    <a:pt x="194429" y="400217"/>
                    <a:pt x="304028" y="341573"/>
                  </a:cubicBezTo>
                  <a:cubicBezTo>
                    <a:pt x="520868" y="263186"/>
                    <a:pt x="698221" y="137015"/>
                    <a:pt x="877902" y="6978"/>
                  </a:cubicBezTo>
                  <a:cubicBezTo>
                    <a:pt x="888963" y="1042"/>
                    <a:pt x="896028" y="-624"/>
                    <a:pt x="899522" y="131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EE5DD"/>
                </a:gs>
                <a:gs pos="100000">
                  <a:srgbClr val="65A59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28" name="组合 227">
            <a:extLst>
              <a:ext uri="{FF2B5EF4-FFF2-40B4-BE49-F238E27FC236}">
                <a16:creationId xmlns:a16="http://schemas.microsoft.com/office/drawing/2014/main" id="{03FD1346-587F-5533-FD59-CDDD69EA5F50}"/>
              </a:ext>
            </a:extLst>
          </p:cNvPr>
          <p:cNvGrpSpPr/>
          <p:nvPr/>
        </p:nvGrpSpPr>
        <p:grpSpPr>
          <a:xfrm>
            <a:off x="8142515" y="1944005"/>
            <a:ext cx="2396057" cy="4042347"/>
            <a:chOff x="7328514" y="1944005"/>
            <a:chExt cx="2396057" cy="4042347"/>
          </a:xfrm>
        </p:grpSpPr>
        <p:grpSp>
          <p:nvGrpSpPr>
            <p:cNvPr id="78" name="图形 3">
              <a:extLst>
                <a:ext uri="{FF2B5EF4-FFF2-40B4-BE49-F238E27FC236}">
                  <a16:creationId xmlns:a16="http://schemas.microsoft.com/office/drawing/2014/main" id="{1C405F4B-1E6A-715F-DD98-5E74D6034070}"/>
                </a:ext>
              </a:extLst>
            </p:cNvPr>
            <p:cNvGrpSpPr/>
            <p:nvPr/>
          </p:nvGrpSpPr>
          <p:grpSpPr>
            <a:xfrm>
              <a:off x="7783709" y="5055021"/>
              <a:ext cx="930720" cy="931331"/>
              <a:chOff x="8510184" y="5247482"/>
              <a:chExt cx="1579663" cy="1580699"/>
            </a:xfrm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D068FA87-C842-8D57-1192-EB56E6F10AEE}"/>
                  </a:ext>
                </a:extLst>
              </p:cNvPr>
              <p:cNvSpPr/>
              <p:nvPr/>
            </p:nvSpPr>
            <p:spPr>
              <a:xfrm>
                <a:off x="8510184" y="5252904"/>
                <a:ext cx="1579663" cy="1575277"/>
              </a:xfrm>
              <a:custGeom>
                <a:avLst/>
                <a:gdLst>
                  <a:gd name="connsiteX0" fmla="*/ 793110 w 1579663"/>
                  <a:gd name="connsiteY0" fmla="*/ 534 h 1575277"/>
                  <a:gd name="connsiteX1" fmla="*/ 5179 w 1579663"/>
                  <a:gd name="connsiteY1" fmla="*/ 141185 h 1575277"/>
                  <a:gd name="connsiteX2" fmla="*/ 1272 w 1579663"/>
                  <a:gd name="connsiteY2" fmla="*/ 141185 h 1575277"/>
                  <a:gd name="connsiteX3" fmla="*/ 46625 w 1579663"/>
                  <a:gd name="connsiteY3" fmla="*/ 404873 h 1575277"/>
                  <a:gd name="connsiteX4" fmla="*/ 78494 w 1579663"/>
                  <a:gd name="connsiteY4" fmla="*/ 417303 h 1575277"/>
                  <a:gd name="connsiteX5" fmla="*/ 209830 w 1579663"/>
                  <a:gd name="connsiteY5" fmla="*/ 1341409 h 1575277"/>
                  <a:gd name="connsiteX6" fmla="*/ 201308 w 1579663"/>
                  <a:gd name="connsiteY6" fmla="*/ 1457041 h 1575277"/>
                  <a:gd name="connsiteX7" fmla="*/ 803069 w 1579663"/>
                  <a:gd name="connsiteY7" fmla="*/ 1575812 h 1575277"/>
                  <a:gd name="connsiteX8" fmla="*/ 1404831 w 1579663"/>
                  <a:gd name="connsiteY8" fmla="*/ 1457041 h 1575277"/>
                  <a:gd name="connsiteX9" fmla="*/ 1386371 w 1579663"/>
                  <a:gd name="connsiteY9" fmla="*/ 1345595 h 1575277"/>
                  <a:gd name="connsiteX10" fmla="*/ 1497404 w 1579663"/>
                  <a:gd name="connsiteY10" fmla="*/ 439157 h 1575277"/>
                  <a:gd name="connsiteX11" fmla="*/ 1535128 w 1579663"/>
                  <a:gd name="connsiteY11" fmla="*/ 417790 h 1575277"/>
                  <a:gd name="connsiteX12" fmla="*/ 1579823 w 1579663"/>
                  <a:gd name="connsiteY12" fmla="*/ 139018 h 1575277"/>
                  <a:gd name="connsiteX13" fmla="*/ 1580936 w 1579663"/>
                  <a:gd name="connsiteY13" fmla="*/ 141229 h 1575277"/>
                  <a:gd name="connsiteX14" fmla="*/ 793127 w 1579663"/>
                  <a:gd name="connsiteY14" fmla="*/ 578 h 157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79663" h="1575277">
                    <a:moveTo>
                      <a:pt x="793110" y="534"/>
                    </a:moveTo>
                    <a:cubicBezTo>
                      <a:pt x="382461" y="534"/>
                      <a:pt x="44825" y="62189"/>
                      <a:pt x="5179" y="141185"/>
                    </a:cubicBezTo>
                    <a:lnTo>
                      <a:pt x="1272" y="141185"/>
                    </a:lnTo>
                    <a:lnTo>
                      <a:pt x="46625" y="404873"/>
                    </a:lnTo>
                    <a:lnTo>
                      <a:pt x="78494" y="417303"/>
                    </a:lnTo>
                    <a:lnTo>
                      <a:pt x="209830" y="1341409"/>
                    </a:lnTo>
                    <a:cubicBezTo>
                      <a:pt x="207115" y="1345987"/>
                      <a:pt x="201308" y="1452319"/>
                      <a:pt x="201308" y="1457041"/>
                    </a:cubicBezTo>
                    <a:cubicBezTo>
                      <a:pt x="201308" y="1522635"/>
                      <a:pt x="470721" y="1575812"/>
                      <a:pt x="803069" y="1575812"/>
                    </a:cubicBezTo>
                    <a:cubicBezTo>
                      <a:pt x="1135418" y="1575812"/>
                      <a:pt x="1404831" y="1522637"/>
                      <a:pt x="1404831" y="1457041"/>
                    </a:cubicBezTo>
                    <a:cubicBezTo>
                      <a:pt x="1404831" y="1448841"/>
                      <a:pt x="1394387" y="1353327"/>
                      <a:pt x="1386371" y="1345595"/>
                    </a:cubicBezTo>
                    <a:lnTo>
                      <a:pt x="1497404" y="439157"/>
                    </a:lnTo>
                    <a:lnTo>
                      <a:pt x="1535128" y="417790"/>
                    </a:lnTo>
                    <a:lnTo>
                      <a:pt x="1579823" y="139018"/>
                    </a:lnTo>
                    <a:lnTo>
                      <a:pt x="1580936" y="141229"/>
                    </a:lnTo>
                    <a:cubicBezTo>
                      <a:pt x="1541301" y="62239"/>
                      <a:pt x="1203752" y="578"/>
                      <a:pt x="793127" y="5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590000"/>
                  </a:gs>
                  <a:gs pos="50000">
                    <a:srgbClr val="8C0000"/>
                  </a:gs>
                  <a:gs pos="100000">
                    <a:srgbClr val="BF0000"/>
                  </a:gs>
                </a:gsLst>
                <a:lin ang="19056108" scaled="1"/>
              </a:gra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3CAE8705-ECCF-B37A-57CB-1312A0BED54E}"/>
                  </a:ext>
                </a:extLst>
              </p:cNvPr>
              <p:cNvSpPr/>
              <p:nvPr/>
            </p:nvSpPr>
            <p:spPr>
              <a:xfrm>
                <a:off x="8528938" y="5247482"/>
                <a:ext cx="1558570" cy="307612"/>
              </a:xfrm>
              <a:custGeom>
                <a:avLst/>
                <a:gdLst>
                  <a:gd name="connsiteX0" fmla="*/ 1559551 w 1558570"/>
                  <a:gd name="connsiteY0" fmla="*/ 153932 h 307612"/>
                  <a:gd name="connsiteX1" fmla="*/ 780265 w 1558570"/>
                  <a:gd name="connsiteY1" fmla="*/ 307738 h 307612"/>
                  <a:gd name="connsiteX2" fmla="*/ 980 w 1558570"/>
                  <a:gd name="connsiteY2" fmla="*/ 153932 h 307612"/>
                  <a:gd name="connsiteX3" fmla="*/ 780265 w 1558570"/>
                  <a:gd name="connsiteY3" fmla="*/ 125 h 307612"/>
                  <a:gd name="connsiteX4" fmla="*/ 1559551 w 1558570"/>
                  <a:gd name="connsiteY4" fmla="*/ 153932 h 307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8570" h="307612">
                    <a:moveTo>
                      <a:pt x="1559551" y="153932"/>
                    </a:moveTo>
                    <a:cubicBezTo>
                      <a:pt x="1559551" y="238876"/>
                      <a:pt x="1210641" y="307738"/>
                      <a:pt x="780265" y="307738"/>
                    </a:cubicBezTo>
                    <a:cubicBezTo>
                      <a:pt x="349889" y="307738"/>
                      <a:pt x="980" y="238876"/>
                      <a:pt x="980" y="153932"/>
                    </a:cubicBezTo>
                    <a:cubicBezTo>
                      <a:pt x="980" y="68987"/>
                      <a:pt x="349889" y="125"/>
                      <a:pt x="780265" y="125"/>
                    </a:cubicBezTo>
                    <a:cubicBezTo>
                      <a:pt x="1210641" y="125"/>
                      <a:pt x="1559551" y="68987"/>
                      <a:pt x="1559551" y="15393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FFFF">
                      <a:alpha val="75294"/>
                    </a:srgbClr>
                  </a:gs>
                  <a:gs pos="100000">
                    <a:srgbClr val="FFFFFF">
                      <a:alpha val="50588"/>
                    </a:srgbClr>
                  </a:gs>
                </a:gsLst>
                <a:lin ang="21226833" scaled="1"/>
              </a:gradFill>
              <a:ln w="25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58447EF3-892A-710C-F01C-EF2EC1AB14EA}"/>
                  </a:ext>
                </a:extLst>
              </p:cNvPr>
              <p:cNvSpPr/>
              <p:nvPr/>
            </p:nvSpPr>
            <p:spPr>
              <a:xfrm>
                <a:off x="8685220" y="5283361"/>
                <a:ext cx="1258534" cy="248395"/>
              </a:xfrm>
              <a:custGeom>
                <a:avLst/>
                <a:gdLst>
                  <a:gd name="connsiteX0" fmla="*/ 1259516 w 1258534"/>
                  <a:gd name="connsiteY0" fmla="*/ 124324 h 248395"/>
                  <a:gd name="connsiteX1" fmla="*/ 630248 w 1258534"/>
                  <a:gd name="connsiteY1" fmla="*/ 248521 h 248395"/>
                  <a:gd name="connsiteX2" fmla="*/ 981 w 1258534"/>
                  <a:gd name="connsiteY2" fmla="*/ 124324 h 248395"/>
                  <a:gd name="connsiteX3" fmla="*/ 630248 w 1258534"/>
                  <a:gd name="connsiteY3" fmla="*/ 126 h 248395"/>
                  <a:gd name="connsiteX4" fmla="*/ 1259516 w 1258534"/>
                  <a:gd name="connsiteY4" fmla="*/ 124324 h 248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534" h="248395">
                    <a:moveTo>
                      <a:pt x="1259516" y="124324"/>
                    </a:moveTo>
                    <a:cubicBezTo>
                      <a:pt x="1259516" y="192916"/>
                      <a:pt x="977774" y="248521"/>
                      <a:pt x="630248" y="248521"/>
                    </a:cubicBezTo>
                    <a:cubicBezTo>
                      <a:pt x="282723" y="248521"/>
                      <a:pt x="981" y="192916"/>
                      <a:pt x="981" y="124324"/>
                    </a:cubicBezTo>
                    <a:cubicBezTo>
                      <a:pt x="981" y="55732"/>
                      <a:pt x="282723" y="126"/>
                      <a:pt x="630248" y="126"/>
                    </a:cubicBezTo>
                    <a:cubicBezTo>
                      <a:pt x="977774" y="126"/>
                      <a:pt x="1259516" y="55732"/>
                      <a:pt x="1259516" y="124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90000"/>
                  </a:gs>
                  <a:gs pos="50000">
                    <a:srgbClr val="8C0000"/>
                  </a:gs>
                  <a:gs pos="100000">
                    <a:srgbClr val="BF0000"/>
                  </a:gs>
                </a:gsLst>
                <a:lin ang="10800000" scaled="1"/>
              </a:gradFill>
              <a:ln w="20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2F458B40-6CA9-77A8-921B-D62E2DF6C6DE}"/>
                  </a:ext>
                </a:extLst>
              </p:cNvPr>
              <p:cNvSpPr/>
              <p:nvPr/>
            </p:nvSpPr>
            <p:spPr>
              <a:xfrm>
                <a:off x="8717615" y="6584716"/>
                <a:ext cx="985850" cy="240954"/>
              </a:xfrm>
              <a:custGeom>
                <a:avLst/>
                <a:gdLst>
                  <a:gd name="connsiteX0" fmla="*/ 527257 w 985850"/>
                  <a:gd name="connsiteY0" fmla="*/ 241321 h 240954"/>
                  <a:gd name="connsiteX1" fmla="*/ 12335 w 985850"/>
                  <a:gd name="connsiteY1" fmla="*/ 145112 h 240954"/>
                  <a:gd name="connsiteX2" fmla="*/ 1272 w 985850"/>
                  <a:gd name="connsiteY2" fmla="*/ 132868 h 240954"/>
                  <a:gd name="connsiteX3" fmla="*/ 3374 w 985850"/>
                  <a:gd name="connsiteY3" fmla="*/ 93524 h 240954"/>
                  <a:gd name="connsiteX4" fmla="*/ 7380 w 985850"/>
                  <a:gd name="connsiteY4" fmla="*/ 27357 h 240954"/>
                  <a:gd name="connsiteX5" fmla="*/ 9283 w 985850"/>
                  <a:gd name="connsiteY5" fmla="*/ 534 h 240954"/>
                  <a:gd name="connsiteX6" fmla="*/ 26824 w 985850"/>
                  <a:gd name="connsiteY6" fmla="*/ 12101 h 240954"/>
                  <a:gd name="connsiteX7" fmla="*/ 213141 w 985850"/>
                  <a:gd name="connsiteY7" fmla="*/ 67941 h 240954"/>
                  <a:gd name="connsiteX8" fmla="*/ 611071 w 985850"/>
                  <a:gd name="connsiteY8" fmla="*/ 94494 h 240954"/>
                  <a:gd name="connsiteX9" fmla="*/ 987122 w 985850"/>
                  <a:gd name="connsiteY9" fmla="*/ 72933 h 240954"/>
                  <a:gd name="connsiteX10" fmla="*/ 883132 w 985850"/>
                  <a:gd name="connsiteY10" fmla="*/ 226949 h 240954"/>
                  <a:gd name="connsiteX11" fmla="*/ 527261 w 985850"/>
                  <a:gd name="connsiteY11" fmla="*/ 241318 h 24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85850" h="240954">
                    <a:moveTo>
                      <a:pt x="527257" y="241321"/>
                    </a:moveTo>
                    <a:cubicBezTo>
                      <a:pt x="266499" y="234438"/>
                      <a:pt x="57804" y="195446"/>
                      <a:pt x="12335" y="145112"/>
                    </a:cubicBezTo>
                    <a:lnTo>
                      <a:pt x="1272" y="132868"/>
                    </a:lnTo>
                    <a:lnTo>
                      <a:pt x="3374" y="93524"/>
                    </a:lnTo>
                    <a:cubicBezTo>
                      <a:pt x="4531" y="71884"/>
                      <a:pt x="6333" y="42109"/>
                      <a:pt x="7380" y="27357"/>
                    </a:cubicBezTo>
                    <a:lnTo>
                      <a:pt x="9283" y="534"/>
                    </a:lnTo>
                    <a:lnTo>
                      <a:pt x="26824" y="12101"/>
                    </a:lnTo>
                    <a:cubicBezTo>
                      <a:pt x="61963" y="35273"/>
                      <a:pt x="120207" y="52730"/>
                      <a:pt x="213141" y="67941"/>
                    </a:cubicBezTo>
                    <a:cubicBezTo>
                      <a:pt x="335760" y="88013"/>
                      <a:pt x="427118" y="94109"/>
                      <a:pt x="611071" y="94494"/>
                    </a:cubicBezTo>
                    <a:lnTo>
                      <a:pt x="987122" y="72933"/>
                    </a:lnTo>
                    <a:lnTo>
                      <a:pt x="883132" y="226949"/>
                    </a:lnTo>
                    <a:cubicBezTo>
                      <a:pt x="765481" y="241935"/>
                      <a:pt x="645761" y="241878"/>
                      <a:pt x="527261" y="2413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2E3436"/>
                  </a:gs>
                  <a:gs pos="50000">
                    <a:srgbClr val="2E3436">
                      <a:alpha val="49804"/>
                    </a:srgbClr>
                  </a:gs>
                  <a:gs pos="100000">
                    <a:srgbClr val="2E3436">
                      <a:alpha val="0"/>
                    </a:srgbClr>
                  </a:gs>
                </a:gsLst>
                <a:lin ang="4824808" scaled="1"/>
              </a:gra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9F073619-1368-4AB3-9F93-30DFA741EE63}"/>
                  </a:ext>
                </a:extLst>
              </p:cNvPr>
              <p:cNvSpPr/>
              <p:nvPr/>
            </p:nvSpPr>
            <p:spPr>
              <a:xfrm>
                <a:off x="8596942" y="5668995"/>
                <a:ext cx="1408327" cy="330351"/>
              </a:xfrm>
              <a:custGeom>
                <a:avLst/>
                <a:gdLst>
                  <a:gd name="connsiteX0" fmla="*/ 769884 w 1408327"/>
                  <a:gd name="connsiteY0" fmla="*/ 330882 h 330351"/>
                  <a:gd name="connsiteX1" fmla="*/ 22029 w 1408327"/>
                  <a:gd name="connsiteY1" fmla="*/ 204846 h 330351"/>
                  <a:gd name="connsiteX2" fmla="*/ 1272 w 1408327"/>
                  <a:gd name="connsiteY2" fmla="*/ 534 h 330351"/>
                  <a:gd name="connsiteX3" fmla="*/ 286390 w 1408327"/>
                  <a:gd name="connsiteY3" fmla="*/ 78700 h 330351"/>
                  <a:gd name="connsiteX4" fmla="*/ 891999 w 1408327"/>
                  <a:gd name="connsiteY4" fmla="*/ 104772 h 330351"/>
                  <a:gd name="connsiteX5" fmla="*/ 1409600 w 1408327"/>
                  <a:gd name="connsiteY5" fmla="*/ 27580 h 330351"/>
                  <a:gd name="connsiteX6" fmla="*/ 1310153 w 1408327"/>
                  <a:gd name="connsiteY6" fmla="*/ 296285 h 330351"/>
                  <a:gd name="connsiteX7" fmla="*/ 769910 w 1408327"/>
                  <a:gd name="connsiteY7" fmla="*/ 330886 h 330351"/>
                  <a:gd name="connsiteX8" fmla="*/ 769910 w 1408327"/>
                  <a:gd name="connsiteY8" fmla="*/ 330886 h 330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8327" h="330351">
                    <a:moveTo>
                      <a:pt x="769884" y="330882"/>
                    </a:moveTo>
                    <a:lnTo>
                      <a:pt x="22029" y="204846"/>
                    </a:lnTo>
                    <a:lnTo>
                      <a:pt x="1272" y="534"/>
                    </a:lnTo>
                    <a:cubicBezTo>
                      <a:pt x="55498" y="34483"/>
                      <a:pt x="144631" y="58920"/>
                      <a:pt x="286390" y="78700"/>
                    </a:cubicBezTo>
                    <a:cubicBezTo>
                      <a:pt x="473434" y="104799"/>
                      <a:pt x="612465" y="110785"/>
                      <a:pt x="891999" y="104772"/>
                    </a:cubicBezTo>
                    <a:lnTo>
                      <a:pt x="1409600" y="27580"/>
                    </a:lnTo>
                    <a:lnTo>
                      <a:pt x="1310153" y="296285"/>
                    </a:lnTo>
                    <a:cubicBezTo>
                      <a:pt x="1131925" y="323278"/>
                      <a:pt x="949997" y="327487"/>
                      <a:pt x="769910" y="330886"/>
                    </a:cubicBezTo>
                    <a:lnTo>
                      <a:pt x="769910" y="330886"/>
                    </a:lnTo>
                    <a:close/>
                  </a:path>
                </a:pathLst>
              </a:custGeom>
              <a:gradFill>
                <a:gsLst>
                  <a:gs pos="0">
                    <a:srgbClr val="2E3436"/>
                  </a:gs>
                  <a:gs pos="50000">
                    <a:srgbClr val="2E3436">
                      <a:alpha val="49804"/>
                    </a:srgbClr>
                  </a:gs>
                  <a:gs pos="100000">
                    <a:srgbClr val="2E3436">
                      <a:alpha val="0"/>
                    </a:srgbClr>
                  </a:gs>
                </a:gsLst>
                <a:lin ang="4743598" scaled="1"/>
              </a:gra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45A57144-8E53-11D1-A230-DA035C50F087}"/>
                  </a:ext>
                </a:extLst>
              </p:cNvPr>
              <p:cNvSpPr/>
              <p:nvPr/>
            </p:nvSpPr>
            <p:spPr>
              <a:xfrm>
                <a:off x="8756349" y="5390890"/>
                <a:ext cx="1092448" cy="146953"/>
              </a:xfrm>
              <a:custGeom>
                <a:avLst/>
                <a:gdLst>
                  <a:gd name="connsiteX0" fmla="*/ 541466 w 1092448"/>
                  <a:gd name="connsiteY0" fmla="*/ 1247 h 146953"/>
                  <a:gd name="connsiteX1" fmla="*/ 541466 w 1092448"/>
                  <a:gd name="connsiteY1" fmla="*/ 1247 h 146953"/>
                  <a:gd name="connsiteX2" fmla="*/ 509332 w 1092448"/>
                  <a:gd name="connsiteY2" fmla="*/ 32698 h 146953"/>
                  <a:gd name="connsiteX3" fmla="*/ 478198 w 1092448"/>
                  <a:gd name="connsiteY3" fmla="*/ 6608 h 146953"/>
                  <a:gd name="connsiteX4" fmla="*/ 380346 w 1092448"/>
                  <a:gd name="connsiteY4" fmla="*/ 8842 h 146953"/>
                  <a:gd name="connsiteX5" fmla="*/ 257684 w 1092448"/>
                  <a:gd name="connsiteY5" fmla="*/ 23545 h 146953"/>
                  <a:gd name="connsiteX6" fmla="*/ 125769 w 1092448"/>
                  <a:gd name="connsiteY6" fmla="*/ 52233 h 146953"/>
                  <a:gd name="connsiteX7" fmla="*/ 1272 w 1092448"/>
                  <a:gd name="connsiteY7" fmla="*/ 83180 h 146953"/>
                  <a:gd name="connsiteX8" fmla="*/ 421050 w 1092448"/>
                  <a:gd name="connsiteY8" fmla="*/ 144920 h 146953"/>
                  <a:gd name="connsiteX9" fmla="*/ 1023963 w 1092448"/>
                  <a:gd name="connsiteY9" fmla="*/ 105907 h 146953"/>
                  <a:gd name="connsiteX10" fmla="*/ 1092537 w 1092448"/>
                  <a:gd name="connsiteY10" fmla="*/ 83375 h 146953"/>
                  <a:gd name="connsiteX11" fmla="*/ 983191 w 1092448"/>
                  <a:gd name="connsiteY11" fmla="*/ 46880 h 146953"/>
                  <a:gd name="connsiteX12" fmla="*/ 886927 w 1092448"/>
                  <a:gd name="connsiteY12" fmla="*/ 65711 h 146953"/>
                  <a:gd name="connsiteX13" fmla="*/ 803252 w 1092448"/>
                  <a:gd name="connsiteY13" fmla="*/ 23614 h 146953"/>
                  <a:gd name="connsiteX14" fmla="*/ 705547 w 1092448"/>
                  <a:gd name="connsiteY14" fmla="*/ 17833 h 146953"/>
                  <a:gd name="connsiteX15" fmla="*/ 615389 w 1092448"/>
                  <a:gd name="connsiteY15" fmla="*/ 27914 h 146953"/>
                  <a:gd name="connsiteX16" fmla="*/ 558550 w 1092448"/>
                  <a:gd name="connsiteY16" fmla="*/ 873 h 146953"/>
                  <a:gd name="connsiteX17" fmla="*/ 509322 w 1092448"/>
                  <a:gd name="connsiteY17" fmla="*/ 32699 h 146953"/>
                  <a:gd name="connsiteX18" fmla="*/ 542638 w 1092448"/>
                  <a:gd name="connsiteY18" fmla="*/ 2615 h 146953"/>
                  <a:gd name="connsiteX19" fmla="*/ 542541 w 1092448"/>
                  <a:gd name="connsiteY19" fmla="*/ 3201 h 146953"/>
                  <a:gd name="connsiteX20" fmla="*/ 542638 w 1092448"/>
                  <a:gd name="connsiteY20" fmla="*/ 2615 h 146953"/>
                  <a:gd name="connsiteX21" fmla="*/ 523885 w 1092448"/>
                  <a:gd name="connsiteY21" fmla="*/ 5057 h 146953"/>
                  <a:gd name="connsiteX22" fmla="*/ 523983 w 1092448"/>
                  <a:gd name="connsiteY22" fmla="*/ 5252 h 146953"/>
                  <a:gd name="connsiteX23" fmla="*/ 523885 w 1092448"/>
                  <a:gd name="connsiteY23" fmla="*/ 5057 h 146953"/>
                  <a:gd name="connsiteX24" fmla="*/ 524960 w 1092448"/>
                  <a:gd name="connsiteY24" fmla="*/ 5447 h 146953"/>
                  <a:gd name="connsiteX25" fmla="*/ 524764 w 1092448"/>
                  <a:gd name="connsiteY25" fmla="*/ 5642 h 146953"/>
                  <a:gd name="connsiteX26" fmla="*/ 524960 w 1092448"/>
                  <a:gd name="connsiteY26" fmla="*/ 5447 h 146953"/>
                  <a:gd name="connsiteX27" fmla="*/ 455222 w 1092448"/>
                  <a:gd name="connsiteY27" fmla="*/ 7108 h 146953"/>
                  <a:gd name="connsiteX28" fmla="*/ 467529 w 1092448"/>
                  <a:gd name="connsiteY28" fmla="*/ 5838 h 146953"/>
                  <a:gd name="connsiteX29" fmla="*/ 455222 w 1092448"/>
                  <a:gd name="connsiteY29" fmla="*/ 7108 h 146953"/>
                  <a:gd name="connsiteX30" fmla="*/ 549381 w 1092448"/>
                  <a:gd name="connsiteY30" fmla="*/ 5545 h 146953"/>
                  <a:gd name="connsiteX31" fmla="*/ 548991 w 1092448"/>
                  <a:gd name="connsiteY31" fmla="*/ 5642 h 146953"/>
                  <a:gd name="connsiteX32" fmla="*/ 549381 w 1092448"/>
                  <a:gd name="connsiteY32" fmla="*/ 5545 h 146953"/>
                  <a:gd name="connsiteX33" fmla="*/ 537172 w 1092448"/>
                  <a:gd name="connsiteY33" fmla="*/ 7596 h 146953"/>
                  <a:gd name="connsiteX34" fmla="*/ 537465 w 1092448"/>
                  <a:gd name="connsiteY34" fmla="*/ 7792 h 146953"/>
                  <a:gd name="connsiteX35" fmla="*/ 537172 w 1092448"/>
                  <a:gd name="connsiteY35" fmla="*/ 7596 h 146953"/>
                  <a:gd name="connsiteX36" fmla="*/ 524084 w 1092448"/>
                  <a:gd name="connsiteY36" fmla="*/ 8280 h 146953"/>
                  <a:gd name="connsiteX37" fmla="*/ 524768 w 1092448"/>
                  <a:gd name="connsiteY37" fmla="*/ 8280 h 146953"/>
                  <a:gd name="connsiteX38" fmla="*/ 524084 w 1092448"/>
                  <a:gd name="connsiteY38" fmla="*/ 8280 h 146953"/>
                  <a:gd name="connsiteX39" fmla="*/ 533070 w 1092448"/>
                  <a:gd name="connsiteY39" fmla="*/ 8280 h 146953"/>
                  <a:gd name="connsiteX40" fmla="*/ 532875 w 1092448"/>
                  <a:gd name="connsiteY40" fmla="*/ 8670 h 146953"/>
                  <a:gd name="connsiteX41" fmla="*/ 533070 w 1092448"/>
                  <a:gd name="connsiteY41" fmla="*/ 8280 h 146953"/>
                  <a:gd name="connsiteX42" fmla="*/ 712689 w 1092448"/>
                  <a:gd name="connsiteY42" fmla="*/ 9061 h 146953"/>
                  <a:gd name="connsiteX43" fmla="*/ 713568 w 1092448"/>
                  <a:gd name="connsiteY43" fmla="*/ 9061 h 146953"/>
                  <a:gd name="connsiteX44" fmla="*/ 712689 w 1092448"/>
                  <a:gd name="connsiteY44" fmla="*/ 9061 h 146953"/>
                  <a:gd name="connsiteX45" fmla="*/ 532387 w 1092448"/>
                  <a:gd name="connsiteY45" fmla="*/ 9451 h 146953"/>
                  <a:gd name="connsiteX46" fmla="*/ 532973 w 1092448"/>
                  <a:gd name="connsiteY46" fmla="*/ 9549 h 146953"/>
                  <a:gd name="connsiteX47" fmla="*/ 532387 w 1092448"/>
                  <a:gd name="connsiteY47" fmla="*/ 9451 h 146953"/>
                  <a:gd name="connsiteX48" fmla="*/ 534828 w 1092448"/>
                  <a:gd name="connsiteY48" fmla="*/ 9841 h 146953"/>
                  <a:gd name="connsiteX49" fmla="*/ 534828 w 1092448"/>
                  <a:gd name="connsiteY49" fmla="*/ 9841 h 146953"/>
                  <a:gd name="connsiteX50" fmla="*/ 131733 w 1092448"/>
                  <a:gd name="connsiteY50" fmla="*/ 33478 h 146953"/>
                  <a:gd name="connsiteX51" fmla="*/ 131733 w 1092448"/>
                  <a:gd name="connsiteY51" fmla="*/ 33478 h 146953"/>
                  <a:gd name="connsiteX52" fmla="*/ 101455 w 1092448"/>
                  <a:gd name="connsiteY52" fmla="*/ 55943 h 146953"/>
                  <a:gd name="connsiteX53" fmla="*/ 101748 w 1092448"/>
                  <a:gd name="connsiteY53" fmla="*/ 56040 h 146953"/>
                  <a:gd name="connsiteX54" fmla="*/ 101455 w 1092448"/>
                  <a:gd name="connsiteY54" fmla="*/ 55943 h 146953"/>
                  <a:gd name="connsiteX55" fmla="*/ 97743 w 1092448"/>
                  <a:gd name="connsiteY55" fmla="*/ 57310 h 146953"/>
                  <a:gd name="connsiteX56" fmla="*/ 97743 w 1092448"/>
                  <a:gd name="connsiteY56" fmla="*/ 57994 h 146953"/>
                  <a:gd name="connsiteX57" fmla="*/ 97743 w 1092448"/>
                  <a:gd name="connsiteY57" fmla="*/ 57310 h 146953"/>
                  <a:gd name="connsiteX58" fmla="*/ 93934 w 1092448"/>
                  <a:gd name="connsiteY58" fmla="*/ 58482 h 146953"/>
                  <a:gd name="connsiteX59" fmla="*/ 93934 w 1092448"/>
                  <a:gd name="connsiteY59" fmla="*/ 58775 h 146953"/>
                  <a:gd name="connsiteX60" fmla="*/ 93934 w 1092448"/>
                  <a:gd name="connsiteY60" fmla="*/ 58482 h 14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092448" h="146953">
                    <a:moveTo>
                      <a:pt x="541466" y="1247"/>
                    </a:moveTo>
                    <a:cubicBezTo>
                      <a:pt x="539225" y="2389"/>
                      <a:pt x="543242" y="1790"/>
                      <a:pt x="541466" y="1247"/>
                    </a:cubicBezTo>
                    <a:close/>
                    <a:moveTo>
                      <a:pt x="509332" y="32698"/>
                    </a:moveTo>
                    <a:cubicBezTo>
                      <a:pt x="497143" y="36012"/>
                      <a:pt x="490875" y="9807"/>
                      <a:pt x="478198" y="6608"/>
                    </a:cubicBezTo>
                    <a:cubicBezTo>
                      <a:pt x="447767" y="-1070"/>
                      <a:pt x="410179" y="4741"/>
                      <a:pt x="380346" y="8842"/>
                    </a:cubicBezTo>
                    <a:cubicBezTo>
                      <a:pt x="339616" y="13544"/>
                      <a:pt x="296461" y="8948"/>
                      <a:pt x="257684" y="23545"/>
                    </a:cubicBezTo>
                    <a:cubicBezTo>
                      <a:pt x="217761" y="47273"/>
                      <a:pt x="170278" y="45456"/>
                      <a:pt x="125769" y="52233"/>
                    </a:cubicBezTo>
                    <a:cubicBezTo>
                      <a:pt x="87776" y="62528"/>
                      <a:pt x="22308" y="69735"/>
                      <a:pt x="1272" y="83180"/>
                    </a:cubicBezTo>
                    <a:cubicBezTo>
                      <a:pt x="136493" y="127242"/>
                      <a:pt x="279864" y="137407"/>
                      <a:pt x="421050" y="144920"/>
                    </a:cubicBezTo>
                    <a:cubicBezTo>
                      <a:pt x="622469" y="151871"/>
                      <a:pt x="825980" y="146544"/>
                      <a:pt x="1023963" y="105907"/>
                    </a:cubicBezTo>
                    <a:cubicBezTo>
                      <a:pt x="1042398" y="100532"/>
                      <a:pt x="1102892" y="89644"/>
                      <a:pt x="1092537" y="83375"/>
                    </a:cubicBezTo>
                    <a:cubicBezTo>
                      <a:pt x="1052925" y="82648"/>
                      <a:pt x="1013769" y="72962"/>
                      <a:pt x="983191" y="46880"/>
                    </a:cubicBezTo>
                    <a:cubicBezTo>
                      <a:pt x="948902" y="21743"/>
                      <a:pt x="921198" y="70699"/>
                      <a:pt x="886927" y="65711"/>
                    </a:cubicBezTo>
                    <a:cubicBezTo>
                      <a:pt x="855696" y="57034"/>
                      <a:pt x="843575" y="5599"/>
                      <a:pt x="803252" y="23614"/>
                    </a:cubicBezTo>
                    <a:cubicBezTo>
                      <a:pt x="770691" y="38891"/>
                      <a:pt x="735509" y="37307"/>
                      <a:pt x="705547" y="17833"/>
                    </a:cubicBezTo>
                    <a:cubicBezTo>
                      <a:pt x="676308" y="22054"/>
                      <a:pt x="646059" y="31238"/>
                      <a:pt x="615389" y="27914"/>
                    </a:cubicBezTo>
                    <a:cubicBezTo>
                      <a:pt x="598282" y="27820"/>
                      <a:pt x="574213" y="-3012"/>
                      <a:pt x="558550" y="873"/>
                    </a:cubicBezTo>
                    <a:cubicBezTo>
                      <a:pt x="538769" y="5779"/>
                      <a:pt x="527745" y="44670"/>
                      <a:pt x="509322" y="32699"/>
                    </a:cubicBezTo>
                    <a:close/>
                    <a:moveTo>
                      <a:pt x="542638" y="2615"/>
                    </a:moveTo>
                    <a:lnTo>
                      <a:pt x="542541" y="3201"/>
                    </a:lnTo>
                    <a:lnTo>
                      <a:pt x="542638" y="2615"/>
                    </a:lnTo>
                    <a:close/>
                    <a:moveTo>
                      <a:pt x="523885" y="5057"/>
                    </a:moveTo>
                    <a:lnTo>
                      <a:pt x="523983" y="5252"/>
                    </a:lnTo>
                    <a:lnTo>
                      <a:pt x="523885" y="5057"/>
                    </a:lnTo>
                    <a:close/>
                    <a:moveTo>
                      <a:pt x="524960" y="5447"/>
                    </a:moveTo>
                    <a:lnTo>
                      <a:pt x="524764" y="5642"/>
                    </a:lnTo>
                    <a:lnTo>
                      <a:pt x="524960" y="5447"/>
                    </a:lnTo>
                    <a:close/>
                    <a:moveTo>
                      <a:pt x="455222" y="7108"/>
                    </a:moveTo>
                    <a:lnTo>
                      <a:pt x="467529" y="5838"/>
                    </a:lnTo>
                    <a:lnTo>
                      <a:pt x="455222" y="7108"/>
                    </a:lnTo>
                    <a:close/>
                    <a:moveTo>
                      <a:pt x="549381" y="5545"/>
                    </a:moveTo>
                    <a:lnTo>
                      <a:pt x="548991" y="5642"/>
                    </a:lnTo>
                    <a:lnTo>
                      <a:pt x="549381" y="5545"/>
                    </a:lnTo>
                    <a:close/>
                    <a:moveTo>
                      <a:pt x="537172" y="7596"/>
                    </a:moveTo>
                    <a:lnTo>
                      <a:pt x="537465" y="7792"/>
                    </a:lnTo>
                    <a:lnTo>
                      <a:pt x="537172" y="7596"/>
                    </a:lnTo>
                    <a:close/>
                    <a:moveTo>
                      <a:pt x="524084" y="8280"/>
                    </a:moveTo>
                    <a:lnTo>
                      <a:pt x="524768" y="8280"/>
                    </a:lnTo>
                    <a:lnTo>
                      <a:pt x="524084" y="8280"/>
                    </a:lnTo>
                    <a:close/>
                    <a:moveTo>
                      <a:pt x="533070" y="8280"/>
                    </a:moveTo>
                    <a:lnTo>
                      <a:pt x="532875" y="8670"/>
                    </a:lnTo>
                    <a:lnTo>
                      <a:pt x="533070" y="8280"/>
                    </a:lnTo>
                    <a:close/>
                    <a:moveTo>
                      <a:pt x="712689" y="9061"/>
                    </a:moveTo>
                    <a:lnTo>
                      <a:pt x="713568" y="9061"/>
                    </a:lnTo>
                    <a:lnTo>
                      <a:pt x="712689" y="9061"/>
                    </a:lnTo>
                    <a:close/>
                    <a:moveTo>
                      <a:pt x="532387" y="9451"/>
                    </a:moveTo>
                    <a:lnTo>
                      <a:pt x="532973" y="9549"/>
                    </a:lnTo>
                    <a:lnTo>
                      <a:pt x="532387" y="9451"/>
                    </a:lnTo>
                    <a:close/>
                    <a:moveTo>
                      <a:pt x="534828" y="9841"/>
                    </a:moveTo>
                    <a:cubicBezTo>
                      <a:pt x="531258" y="13094"/>
                      <a:pt x="540638" y="10451"/>
                      <a:pt x="534828" y="9841"/>
                    </a:cubicBezTo>
                    <a:close/>
                    <a:moveTo>
                      <a:pt x="131733" y="33478"/>
                    </a:moveTo>
                    <a:cubicBezTo>
                      <a:pt x="142666" y="51550"/>
                      <a:pt x="143262" y="52537"/>
                      <a:pt x="131733" y="33478"/>
                    </a:cubicBezTo>
                    <a:close/>
                    <a:moveTo>
                      <a:pt x="101455" y="55943"/>
                    </a:moveTo>
                    <a:lnTo>
                      <a:pt x="101748" y="56040"/>
                    </a:lnTo>
                    <a:lnTo>
                      <a:pt x="101455" y="55943"/>
                    </a:lnTo>
                    <a:close/>
                    <a:moveTo>
                      <a:pt x="97743" y="57310"/>
                    </a:moveTo>
                    <a:lnTo>
                      <a:pt x="97743" y="57994"/>
                    </a:lnTo>
                    <a:lnTo>
                      <a:pt x="97743" y="57310"/>
                    </a:lnTo>
                    <a:close/>
                    <a:moveTo>
                      <a:pt x="93934" y="58482"/>
                    </a:moveTo>
                    <a:lnTo>
                      <a:pt x="93934" y="58775"/>
                    </a:lnTo>
                    <a:lnTo>
                      <a:pt x="93934" y="58482"/>
                    </a:lnTo>
                    <a:close/>
                  </a:path>
                </a:pathLst>
              </a:custGeom>
              <a:gradFill>
                <a:gsLst>
                  <a:gs pos="0">
                    <a:srgbClr val="803F00"/>
                  </a:gs>
                  <a:gs pos="50000">
                    <a:srgbClr val="9F4E00"/>
                  </a:gs>
                  <a:gs pos="100000">
                    <a:srgbClr val="BF5E00"/>
                  </a:gs>
                </a:gsLst>
                <a:lin ang="10800000" scaled="1"/>
              </a:gra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E809BFA7-FBF2-B670-818D-7D43A2094F41}"/>
                  </a:ext>
                </a:extLst>
              </p:cNvPr>
              <p:cNvSpPr/>
              <p:nvPr/>
            </p:nvSpPr>
            <p:spPr>
              <a:xfrm>
                <a:off x="9091782" y="5447351"/>
                <a:ext cx="85081" cy="38966"/>
              </a:xfrm>
              <a:custGeom>
                <a:avLst/>
                <a:gdLst>
                  <a:gd name="connsiteX0" fmla="*/ 34706 w 85081"/>
                  <a:gd name="connsiteY0" fmla="*/ 3516 h 38966"/>
                  <a:gd name="connsiteX1" fmla="*/ 29282 w 85081"/>
                  <a:gd name="connsiteY1" fmla="*/ 31839 h 38966"/>
                  <a:gd name="connsiteX2" fmla="*/ 66095 w 85081"/>
                  <a:gd name="connsiteY2" fmla="*/ 534 h 38966"/>
                  <a:gd name="connsiteX3" fmla="*/ 61227 w 85081"/>
                  <a:gd name="connsiteY3" fmla="*/ 3517 h 38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081" h="38966">
                    <a:moveTo>
                      <a:pt x="34706" y="3516"/>
                    </a:moveTo>
                    <a:cubicBezTo>
                      <a:pt x="-4002" y="-11097"/>
                      <a:pt x="-13276" y="35297"/>
                      <a:pt x="29282" y="31839"/>
                    </a:cubicBezTo>
                    <a:cubicBezTo>
                      <a:pt x="64110" y="52882"/>
                      <a:pt x="115130" y="26648"/>
                      <a:pt x="66095" y="534"/>
                    </a:cubicBezTo>
                    <a:lnTo>
                      <a:pt x="61227" y="3517"/>
                    </a:lnTo>
                  </a:path>
                </a:pathLst>
              </a:custGeom>
              <a:solidFill>
                <a:srgbClr val="803F00"/>
              </a:soli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0F409729-E45A-0280-5DD2-4370A13F814F}"/>
                  </a:ext>
                </a:extLst>
              </p:cNvPr>
              <p:cNvSpPr/>
              <p:nvPr/>
            </p:nvSpPr>
            <p:spPr>
              <a:xfrm>
                <a:off x="9300685" y="5405434"/>
                <a:ext cx="72002" cy="67043"/>
              </a:xfrm>
              <a:custGeom>
                <a:avLst/>
                <a:gdLst>
                  <a:gd name="connsiteX0" fmla="*/ 9012 w 72002"/>
                  <a:gd name="connsiteY0" fmla="*/ 5357 h 67043"/>
                  <a:gd name="connsiteX1" fmla="*/ 16754 w 72002"/>
                  <a:gd name="connsiteY1" fmla="*/ 62726 h 67043"/>
                  <a:gd name="connsiteX2" fmla="*/ 72867 w 72002"/>
                  <a:gd name="connsiteY2" fmla="*/ 51856 h 67043"/>
                  <a:gd name="connsiteX3" fmla="*/ 9015 w 72002"/>
                  <a:gd name="connsiteY3" fmla="*/ 5357 h 67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002" h="67043">
                    <a:moveTo>
                      <a:pt x="9012" y="5357"/>
                    </a:moveTo>
                    <a:cubicBezTo>
                      <a:pt x="3585" y="16244"/>
                      <a:pt x="-8625" y="45443"/>
                      <a:pt x="16754" y="62726"/>
                    </a:cubicBezTo>
                    <a:cubicBezTo>
                      <a:pt x="33883" y="74391"/>
                      <a:pt x="62700" y="62726"/>
                      <a:pt x="72867" y="51856"/>
                    </a:cubicBezTo>
                    <a:cubicBezTo>
                      <a:pt x="78302" y="17853"/>
                      <a:pt x="27867" y="-11294"/>
                      <a:pt x="9015" y="5357"/>
                    </a:cubicBezTo>
                    <a:close/>
                  </a:path>
                </a:pathLst>
              </a:custGeom>
              <a:solidFill>
                <a:srgbClr val="803F00"/>
              </a:soli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8CB07335-28B4-4740-D242-96667D8BF75F}"/>
                  </a:ext>
                </a:extLst>
              </p:cNvPr>
              <p:cNvSpPr/>
              <p:nvPr/>
            </p:nvSpPr>
            <p:spPr>
              <a:xfrm>
                <a:off x="9572257" y="5416741"/>
                <a:ext cx="65528" cy="63915"/>
              </a:xfrm>
              <a:custGeom>
                <a:avLst/>
                <a:gdLst>
                  <a:gd name="connsiteX0" fmla="*/ 9174 w 65528"/>
                  <a:gd name="connsiteY0" fmla="*/ 4207 h 63915"/>
                  <a:gd name="connsiteX1" fmla="*/ 25946 w 65528"/>
                  <a:gd name="connsiteY1" fmla="*/ 55675 h 63915"/>
                  <a:gd name="connsiteX2" fmla="*/ 58708 w 65528"/>
                  <a:gd name="connsiteY2" fmla="*/ 40431 h 63915"/>
                  <a:gd name="connsiteX3" fmla="*/ 9173 w 65528"/>
                  <a:gd name="connsiteY3" fmla="*/ 4207 h 63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528" h="63915">
                    <a:moveTo>
                      <a:pt x="9174" y="4207"/>
                    </a:moveTo>
                    <a:cubicBezTo>
                      <a:pt x="-8663" y="25555"/>
                      <a:pt x="6643" y="44944"/>
                      <a:pt x="25946" y="55675"/>
                    </a:cubicBezTo>
                    <a:cubicBezTo>
                      <a:pt x="50610" y="69386"/>
                      <a:pt x="81799" y="68962"/>
                      <a:pt x="58708" y="40431"/>
                    </a:cubicBezTo>
                    <a:cubicBezTo>
                      <a:pt x="45597" y="27668"/>
                      <a:pt x="25505" y="-11541"/>
                      <a:pt x="9173" y="4207"/>
                    </a:cubicBezTo>
                    <a:close/>
                  </a:path>
                </a:pathLst>
              </a:custGeom>
              <a:solidFill>
                <a:srgbClr val="803F00"/>
              </a:soli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15BFDDB-09E2-6101-69B3-579E4DA28933}"/>
                  </a:ext>
                </a:extLst>
              </p:cNvPr>
              <p:cNvSpPr/>
              <p:nvPr/>
            </p:nvSpPr>
            <p:spPr>
              <a:xfrm>
                <a:off x="9445928" y="5422792"/>
                <a:ext cx="61533" cy="58173"/>
              </a:xfrm>
              <a:custGeom>
                <a:avLst/>
                <a:gdLst>
                  <a:gd name="connsiteX0" fmla="*/ 62305 w 61533"/>
                  <a:gd name="connsiteY0" fmla="*/ 8191 h 58173"/>
                  <a:gd name="connsiteX1" fmla="*/ 10710 w 61533"/>
                  <a:gd name="connsiteY1" fmla="*/ 52663 h 58173"/>
                  <a:gd name="connsiteX2" fmla="*/ 31697 w 61533"/>
                  <a:gd name="connsiteY2" fmla="*/ 534 h 58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1533" h="58173">
                    <a:moveTo>
                      <a:pt x="62305" y="8191"/>
                    </a:moveTo>
                    <a:cubicBezTo>
                      <a:pt x="65539" y="1721"/>
                      <a:pt x="53646" y="80705"/>
                      <a:pt x="10710" y="52663"/>
                    </a:cubicBezTo>
                    <a:cubicBezTo>
                      <a:pt x="-14674" y="28296"/>
                      <a:pt x="17645" y="16649"/>
                      <a:pt x="31697" y="534"/>
                    </a:cubicBezTo>
                  </a:path>
                </a:pathLst>
              </a:custGeom>
              <a:solidFill>
                <a:srgbClr val="803F00"/>
              </a:soli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2736BDAF-0934-F313-9F7E-3976650FC28F}"/>
                  </a:ext>
                </a:extLst>
              </p:cNvPr>
              <p:cNvSpPr/>
              <p:nvPr/>
            </p:nvSpPr>
            <p:spPr>
              <a:xfrm>
                <a:off x="9249247" y="5475800"/>
                <a:ext cx="112571" cy="56394"/>
              </a:xfrm>
              <a:custGeom>
                <a:avLst/>
                <a:gdLst>
                  <a:gd name="connsiteX0" fmla="*/ 14278 w 112571"/>
                  <a:gd name="connsiteY0" fmla="*/ 25917 h 56394"/>
                  <a:gd name="connsiteX1" fmla="*/ 77582 w 112571"/>
                  <a:gd name="connsiteY1" fmla="*/ 53174 h 56394"/>
                  <a:gd name="connsiteX2" fmla="*/ 94669 w 112571"/>
                  <a:gd name="connsiteY2" fmla="*/ 29547 h 56394"/>
                  <a:gd name="connsiteX3" fmla="*/ 52008 w 112571"/>
                  <a:gd name="connsiteY3" fmla="*/ 534 h 56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71" h="56394">
                    <a:moveTo>
                      <a:pt x="14278" y="25917"/>
                    </a:moveTo>
                    <a:cubicBezTo>
                      <a:pt x="-30997" y="47028"/>
                      <a:pt x="54660" y="64982"/>
                      <a:pt x="77582" y="53174"/>
                    </a:cubicBezTo>
                    <a:cubicBezTo>
                      <a:pt x="107676" y="54544"/>
                      <a:pt x="132499" y="45568"/>
                      <a:pt x="94669" y="29547"/>
                    </a:cubicBezTo>
                    <a:cubicBezTo>
                      <a:pt x="84149" y="12240"/>
                      <a:pt x="15143" y="8473"/>
                      <a:pt x="52008" y="534"/>
                    </a:cubicBezTo>
                  </a:path>
                </a:pathLst>
              </a:custGeom>
              <a:solidFill>
                <a:srgbClr val="803F00"/>
              </a:soli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300D09CB-BA1E-05A4-FA16-78D3DD3034F9}"/>
                  </a:ext>
                </a:extLst>
              </p:cNvPr>
              <p:cNvSpPr/>
              <p:nvPr/>
            </p:nvSpPr>
            <p:spPr>
              <a:xfrm>
                <a:off x="9740276" y="5467932"/>
                <a:ext cx="34415" cy="23422"/>
              </a:xfrm>
              <a:custGeom>
                <a:avLst/>
                <a:gdLst>
                  <a:gd name="connsiteX0" fmla="*/ 2878 w 34415"/>
                  <a:gd name="connsiteY0" fmla="*/ 7252 h 23422"/>
                  <a:gd name="connsiteX1" fmla="*/ 14632 w 34415"/>
                  <a:gd name="connsiteY1" fmla="*/ 18600 h 23422"/>
                  <a:gd name="connsiteX2" fmla="*/ 2878 w 34415"/>
                  <a:gd name="connsiteY2" fmla="*/ 7252 h 23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415" h="23422">
                    <a:moveTo>
                      <a:pt x="2878" y="7252"/>
                    </a:moveTo>
                    <a:cubicBezTo>
                      <a:pt x="3029" y="-5988"/>
                      <a:pt x="-5318" y="38898"/>
                      <a:pt x="14632" y="18600"/>
                    </a:cubicBezTo>
                    <a:cubicBezTo>
                      <a:pt x="61388" y="29568"/>
                      <a:pt x="17826" y="-16032"/>
                      <a:pt x="2878" y="7252"/>
                    </a:cubicBezTo>
                    <a:close/>
                  </a:path>
                </a:pathLst>
              </a:custGeom>
              <a:solidFill>
                <a:srgbClr val="803F00"/>
              </a:soli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85C5DF7F-7941-8559-DCCE-93CDFD875631}"/>
                  </a:ext>
                </a:extLst>
              </p:cNvPr>
              <p:cNvSpPr/>
              <p:nvPr/>
            </p:nvSpPr>
            <p:spPr>
              <a:xfrm>
                <a:off x="9683496" y="5441568"/>
                <a:ext cx="61533" cy="58173"/>
              </a:xfrm>
              <a:custGeom>
                <a:avLst/>
                <a:gdLst>
                  <a:gd name="connsiteX0" fmla="*/ 62305 w 61533"/>
                  <a:gd name="connsiteY0" fmla="*/ 8191 h 58173"/>
                  <a:gd name="connsiteX1" fmla="*/ 10710 w 61533"/>
                  <a:gd name="connsiteY1" fmla="*/ 52662 h 58173"/>
                  <a:gd name="connsiteX2" fmla="*/ 31697 w 61533"/>
                  <a:gd name="connsiteY2" fmla="*/ 534 h 58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1533" h="58173">
                    <a:moveTo>
                      <a:pt x="62305" y="8191"/>
                    </a:moveTo>
                    <a:cubicBezTo>
                      <a:pt x="65539" y="1721"/>
                      <a:pt x="53646" y="80705"/>
                      <a:pt x="10710" y="52662"/>
                    </a:cubicBezTo>
                    <a:cubicBezTo>
                      <a:pt x="-14674" y="28296"/>
                      <a:pt x="17645" y="16649"/>
                      <a:pt x="31697" y="534"/>
                    </a:cubicBezTo>
                  </a:path>
                </a:pathLst>
              </a:custGeom>
              <a:solidFill>
                <a:srgbClr val="590000"/>
              </a:solidFill>
              <a:ln w="6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" name="图形 3">
              <a:extLst>
                <a:ext uri="{FF2B5EF4-FFF2-40B4-BE49-F238E27FC236}">
                  <a16:creationId xmlns:a16="http://schemas.microsoft.com/office/drawing/2014/main" id="{5C39D701-CFAB-8784-395F-4439785B0C1B}"/>
                </a:ext>
              </a:extLst>
            </p:cNvPr>
            <p:cNvGrpSpPr/>
            <p:nvPr/>
          </p:nvGrpSpPr>
          <p:grpSpPr>
            <a:xfrm>
              <a:off x="8919912" y="2864271"/>
              <a:ext cx="229446" cy="243227"/>
              <a:chOff x="10438602" y="1529237"/>
              <a:chExt cx="389427" cy="412817"/>
            </a:xfrm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759F2533-F062-1D55-F900-7DBD4BFC9A30}"/>
                  </a:ext>
                </a:extLst>
              </p:cNvPr>
              <p:cNvSpPr/>
              <p:nvPr/>
            </p:nvSpPr>
            <p:spPr>
              <a:xfrm rot="1432356">
                <a:off x="10492749" y="1572136"/>
                <a:ext cx="281132" cy="327018"/>
              </a:xfrm>
              <a:custGeom>
                <a:avLst/>
                <a:gdLst>
                  <a:gd name="connsiteX0" fmla="*/ 279794 w 281132"/>
                  <a:gd name="connsiteY0" fmla="*/ 326049 h 327018"/>
                  <a:gd name="connsiteX1" fmla="*/ 247356 w 281132"/>
                  <a:gd name="connsiteY1" fmla="*/ 267044 h 327018"/>
                  <a:gd name="connsiteX2" fmla="*/ 159538 w 281132"/>
                  <a:gd name="connsiteY2" fmla="*/ 193842 h 327018"/>
                  <a:gd name="connsiteX3" fmla="*/ 78399 w 281132"/>
                  <a:gd name="connsiteY3" fmla="*/ 136057 h 327018"/>
                  <a:gd name="connsiteX4" fmla="*/ 3961 w 281132"/>
                  <a:gd name="connsiteY4" fmla="*/ 27035 h 327018"/>
                  <a:gd name="connsiteX5" fmla="*/ 5525 w 281132"/>
                  <a:gd name="connsiteY5" fmla="*/ 385 h 327018"/>
                  <a:gd name="connsiteX6" fmla="*/ 6017 w 281132"/>
                  <a:gd name="connsiteY6" fmla="*/ 3814 h 327018"/>
                  <a:gd name="connsiteX7" fmla="*/ 12953 w 281132"/>
                  <a:gd name="connsiteY7" fmla="*/ 45056 h 327018"/>
                  <a:gd name="connsiteX8" fmla="*/ 218082 w 281132"/>
                  <a:gd name="connsiteY8" fmla="*/ 146499 h 327018"/>
                  <a:gd name="connsiteX9" fmla="*/ 246214 w 281132"/>
                  <a:gd name="connsiteY9" fmla="*/ 257705 h 327018"/>
                  <a:gd name="connsiteX10" fmla="*/ 284086 w 281132"/>
                  <a:gd name="connsiteY10" fmla="*/ 324273 h 327018"/>
                  <a:gd name="connsiteX11" fmla="*/ 283204 w 281132"/>
                  <a:gd name="connsiteY11" fmla="*/ 325609 h 327018"/>
                  <a:gd name="connsiteX12" fmla="*/ 283204 w 281132"/>
                  <a:gd name="connsiteY12" fmla="*/ 325609 h 327018"/>
                  <a:gd name="connsiteX13" fmla="*/ 283204 w 281132"/>
                  <a:gd name="connsiteY13" fmla="*/ 325609 h 327018"/>
                  <a:gd name="connsiteX14" fmla="*/ 279790 w 281132"/>
                  <a:gd name="connsiteY14" fmla="*/ 326045 h 327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1132" h="327018">
                    <a:moveTo>
                      <a:pt x="279794" y="326049"/>
                    </a:moveTo>
                    <a:cubicBezTo>
                      <a:pt x="277046" y="313994"/>
                      <a:pt x="263268" y="285474"/>
                      <a:pt x="247356" y="267044"/>
                    </a:cubicBezTo>
                    <a:cubicBezTo>
                      <a:pt x="228001" y="244627"/>
                      <a:pt x="196967" y="218758"/>
                      <a:pt x="159538" y="193842"/>
                    </a:cubicBezTo>
                    <a:cubicBezTo>
                      <a:pt x="123282" y="169708"/>
                      <a:pt x="95394" y="149847"/>
                      <a:pt x="78399" y="136057"/>
                    </a:cubicBezTo>
                    <a:cubicBezTo>
                      <a:pt x="34988" y="100837"/>
                      <a:pt x="9062" y="62866"/>
                      <a:pt x="3961" y="27035"/>
                    </a:cubicBezTo>
                    <a:cubicBezTo>
                      <a:pt x="2090" y="13893"/>
                      <a:pt x="2948" y="3510"/>
                      <a:pt x="5525" y="385"/>
                    </a:cubicBezTo>
                    <a:cubicBezTo>
                      <a:pt x="6154" y="-377"/>
                      <a:pt x="6375" y="1166"/>
                      <a:pt x="6017" y="3814"/>
                    </a:cubicBezTo>
                    <a:cubicBezTo>
                      <a:pt x="4475" y="15186"/>
                      <a:pt x="8187" y="32911"/>
                      <a:pt x="12953" y="45056"/>
                    </a:cubicBezTo>
                    <a:cubicBezTo>
                      <a:pt x="27751" y="82767"/>
                      <a:pt x="156234" y="105566"/>
                      <a:pt x="218082" y="146499"/>
                    </a:cubicBezTo>
                    <a:cubicBezTo>
                      <a:pt x="278166" y="186263"/>
                      <a:pt x="221869" y="230005"/>
                      <a:pt x="246214" y="257705"/>
                    </a:cubicBezTo>
                    <a:cubicBezTo>
                      <a:pt x="266718" y="281037"/>
                      <a:pt x="284205" y="311776"/>
                      <a:pt x="284086" y="324273"/>
                    </a:cubicBezTo>
                    <a:cubicBezTo>
                      <a:pt x="284053" y="327689"/>
                      <a:pt x="283775" y="328111"/>
                      <a:pt x="283204" y="325609"/>
                    </a:cubicBezTo>
                    <a:lnTo>
                      <a:pt x="283204" y="325609"/>
                    </a:lnTo>
                    <a:lnTo>
                      <a:pt x="283204" y="325609"/>
                    </a:lnTo>
                    <a:lnTo>
                      <a:pt x="279790" y="32604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D56EE8F8-403C-2F96-A2E2-03F08928AFF1}"/>
                  </a:ext>
                </a:extLst>
              </p:cNvPr>
              <p:cNvSpPr/>
              <p:nvPr/>
            </p:nvSpPr>
            <p:spPr>
              <a:xfrm rot="1432356">
                <a:off x="10506845" y="1625070"/>
                <a:ext cx="226402" cy="210358"/>
              </a:xfrm>
              <a:custGeom>
                <a:avLst/>
                <a:gdLst>
                  <a:gd name="connsiteX0" fmla="*/ 4210 w 226402"/>
                  <a:gd name="connsiteY0" fmla="*/ 256 h 210358"/>
                  <a:gd name="connsiteX1" fmla="*/ 112145 w 226402"/>
                  <a:gd name="connsiteY1" fmla="*/ 192193 h 210358"/>
                  <a:gd name="connsiteX2" fmla="*/ 222699 w 226402"/>
                  <a:gd name="connsiteY2" fmla="*/ 194511 h 210358"/>
                  <a:gd name="connsiteX3" fmla="*/ 229369 w 226402"/>
                  <a:gd name="connsiteY3" fmla="*/ 195087 h 210358"/>
                  <a:gd name="connsiteX4" fmla="*/ 152914 w 226402"/>
                  <a:gd name="connsiteY4" fmla="*/ 131553 h 210358"/>
                  <a:gd name="connsiteX5" fmla="*/ 10009 w 226402"/>
                  <a:gd name="connsiteY5" fmla="*/ 3133 h 210358"/>
                  <a:gd name="connsiteX6" fmla="*/ 4218 w 226402"/>
                  <a:gd name="connsiteY6" fmla="*/ 260 h 21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402" h="210358">
                    <a:moveTo>
                      <a:pt x="4210" y="256"/>
                    </a:moveTo>
                    <a:cubicBezTo>
                      <a:pt x="-7521" y="3906"/>
                      <a:pt x="66429" y="152904"/>
                      <a:pt x="112145" y="192193"/>
                    </a:cubicBezTo>
                    <a:cubicBezTo>
                      <a:pt x="161000" y="233193"/>
                      <a:pt x="193512" y="192394"/>
                      <a:pt x="222699" y="194511"/>
                    </a:cubicBezTo>
                    <a:cubicBezTo>
                      <a:pt x="223704" y="191979"/>
                      <a:pt x="227936" y="197298"/>
                      <a:pt x="229369" y="195087"/>
                    </a:cubicBezTo>
                    <a:cubicBezTo>
                      <a:pt x="208419" y="180395"/>
                      <a:pt x="180515" y="154589"/>
                      <a:pt x="152914" y="131553"/>
                    </a:cubicBezTo>
                    <a:cubicBezTo>
                      <a:pt x="96099" y="96635"/>
                      <a:pt x="53270" y="50499"/>
                      <a:pt x="10009" y="3133"/>
                    </a:cubicBezTo>
                    <a:cubicBezTo>
                      <a:pt x="7225" y="803"/>
                      <a:pt x="5321" y="-83"/>
                      <a:pt x="4218" y="2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96" name="图形 3">
              <a:extLst>
                <a:ext uri="{FF2B5EF4-FFF2-40B4-BE49-F238E27FC236}">
                  <a16:creationId xmlns:a16="http://schemas.microsoft.com/office/drawing/2014/main" id="{F050CECC-C31D-9686-2B86-AABCB59D68F5}"/>
                </a:ext>
              </a:extLst>
            </p:cNvPr>
            <p:cNvGrpSpPr/>
            <p:nvPr/>
          </p:nvGrpSpPr>
          <p:grpSpPr>
            <a:xfrm>
              <a:off x="8833417" y="3007963"/>
              <a:ext cx="235047" cy="246868"/>
              <a:chOff x="10291799" y="1773118"/>
              <a:chExt cx="398933" cy="418996"/>
            </a:xfrm>
          </p:grpSpPr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196856B5-4CC7-7E6C-2B63-2C8D4C8562A1}"/>
                  </a:ext>
                </a:extLst>
              </p:cNvPr>
              <p:cNvSpPr/>
              <p:nvPr/>
            </p:nvSpPr>
            <p:spPr>
              <a:xfrm rot="1619477">
                <a:off x="10350699" y="1819105"/>
                <a:ext cx="281135" cy="327022"/>
              </a:xfrm>
              <a:custGeom>
                <a:avLst/>
                <a:gdLst>
                  <a:gd name="connsiteX0" fmla="*/ 279774 w 281135"/>
                  <a:gd name="connsiteY0" fmla="*/ 326092 h 327022"/>
                  <a:gd name="connsiteX1" fmla="*/ 247335 w 281135"/>
                  <a:gd name="connsiteY1" fmla="*/ 267087 h 327022"/>
                  <a:gd name="connsiteX2" fmla="*/ 159517 w 281135"/>
                  <a:gd name="connsiteY2" fmla="*/ 193884 h 327022"/>
                  <a:gd name="connsiteX3" fmla="*/ 78376 w 281135"/>
                  <a:gd name="connsiteY3" fmla="*/ 136099 h 327022"/>
                  <a:gd name="connsiteX4" fmla="*/ 3938 w 281135"/>
                  <a:gd name="connsiteY4" fmla="*/ 27076 h 327022"/>
                  <a:gd name="connsiteX5" fmla="*/ 5502 w 281135"/>
                  <a:gd name="connsiteY5" fmla="*/ 425 h 327022"/>
                  <a:gd name="connsiteX6" fmla="*/ 5994 w 281135"/>
                  <a:gd name="connsiteY6" fmla="*/ 3854 h 327022"/>
                  <a:gd name="connsiteX7" fmla="*/ 12930 w 281135"/>
                  <a:gd name="connsiteY7" fmla="*/ 45097 h 327022"/>
                  <a:gd name="connsiteX8" fmla="*/ 218061 w 281135"/>
                  <a:gd name="connsiteY8" fmla="*/ 146541 h 327022"/>
                  <a:gd name="connsiteX9" fmla="*/ 246194 w 281135"/>
                  <a:gd name="connsiteY9" fmla="*/ 257748 h 327022"/>
                  <a:gd name="connsiteX10" fmla="*/ 284066 w 281135"/>
                  <a:gd name="connsiteY10" fmla="*/ 324317 h 327022"/>
                  <a:gd name="connsiteX11" fmla="*/ 283184 w 281135"/>
                  <a:gd name="connsiteY11" fmla="*/ 325653 h 327022"/>
                  <a:gd name="connsiteX12" fmla="*/ 283184 w 281135"/>
                  <a:gd name="connsiteY12" fmla="*/ 325653 h 327022"/>
                  <a:gd name="connsiteX13" fmla="*/ 283184 w 281135"/>
                  <a:gd name="connsiteY13" fmla="*/ 325653 h 327022"/>
                  <a:gd name="connsiteX14" fmla="*/ 279770 w 281135"/>
                  <a:gd name="connsiteY14" fmla="*/ 326088 h 327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1135" h="327022">
                    <a:moveTo>
                      <a:pt x="279774" y="326092"/>
                    </a:moveTo>
                    <a:cubicBezTo>
                      <a:pt x="277026" y="314037"/>
                      <a:pt x="263247" y="285517"/>
                      <a:pt x="247335" y="267087"/>
                    </a:cubicBezTo>
                    <a:cubicBezTo>
                      <a:pt x="227980" y="244669"/>
                      <a:pt x="196946" y="218801"/>
                      <a:pt x="159517" y="193884"/>
                    </a:cubicBezTo>
                    <a:cubicBezTo>
                      <a:pt x="123261" y="169750"/>
                      <a:pt x="95372" y="149889"/>
                      <a:pt x="78376" y="136099"/>
                    </a:cubicBezTo>
                    <a:cubicBezTo>
                      <a:pt x="34965" y="100878"/>
                      <a:pt x="9039" y="62906"/>
                      <a:pt x="3938" y="27076"/>
                    </a:cubicBezTo>
                    <a:cubicBezTo>
                      <a:pt x="2067" y="13933"/>
                      <a:pt x="2925" y="3550"/>
                      <a:pt x="5502" y="425"/>
                    </a:cubicBezTo>
                    <a:cubicBezTo>
                      <a:pt x="6131" y="-337"/>
                      <a:pt x="6352" y="1206"/>
                      <a:pt x="5994" y="3854"/>
                    </a:cubicBezTo>
                    <a:cubicBezTo>
                      <a:pt x="4452" y="15226"/>
                      <a:pt x="8164" y="32952"/>
                      <a:pt x="12930" y="45097"/>
                    </a:cubicBezTo>
                    <a:cubicBezTo>
                      <a:pt x="27728" y="82808"/>
                      <a:pt x="156212" y="105608"/>
                      <a:pt x="218061" y="146541"/>
                    </a:cubicBezTo>
                    <a:cubicBezTo>
                      <a:pt x="278146" y="186305"/>
                      <a:pt x="221848" y="230048"/>
                      <a:pt x="246194" y="257748"/>
                    </a:cubicBezTo>
                    <a:cubicBezTo>
                      <a:pt x="266698" y="281080"/>
                      <a:pt x="284185" y="311820"/>
                      <a:pt x="284066" y="324317"/>
                    </a:cubicBezTo>
                    <a:cubicBezTo>
                      <a:pt x="284033" y="327733"/>
                      <a:pt x="283754" y="328155"/>
                      <a:pt x="283184" y="325653"/>
                    </a:cubicBezTo>
                    <a:lnTo>
                      <a:pt x="283184" y="325653"/>
                    </a:lnTo>
                    <a:lnTo>
                      <a:pt x="283184" y="325653"/>
                    </a:lnTo>
                    <a:lnTo>
                      <a:pt x="279770" y="326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DD4C5DBA-E017-B578-1212-7DDAD8BC7140}"/>
                  </a:ext>
                </a:extLst>
              </p:cNvPr>
              <p:cNvSpPr/>
              <p:nvPr/>
            </p:nvSpPr>
            <p:spPr>
              <a:xfrm rot="1619477">
                <a:off x="10365108" y="1871325"/>
                <a:ext cx="226405" cy="210360"/>
              </a:xfrm>
              <a:custGeom>
                <a:avLst/>
                <a:gdLst>
                  <a:gd name="connsiteX0" fmla="*/ 4187 w 226405"/>
                  <a:gd name="connsiteY0" fmla="*/ 296 h 210360"/>
                  <a:gd name="connsiteX1" fmla="*/ 112123 w 226405"/>
                  <a:gd name="connsiteY1" fmla="*/ 192235 h 210360"/>
                  <a:gd name="connsiteX2" fmla="*/ 222678 w 226405"/>
                  <a:gd name="connsiteY2" fmla="*/ 194553 h 210360"/>
                  <a:gd name="connsiteX3" fmla="*/ 229348 w 226405"/>
                  <a:gd name="connsiteY3" fmla="*/ 195129 h 210360"/>
                  <a:gd name="connsiteX4" fmla="*/ 152893 w 226405"/>
                  <a:gd name="connsiteY4" fmla="*/ 131594 h 210360"/>
                  <a:gd name="connsiteX5" fmla="*/ 9986 w 226405"/>
                  <a:gd name="connsiteY5" fmla="*/ 3173 h 210360"/>
                  <a:gd name="connsiteX6" fmla="*/ 4195 w 226405"/>
                  <a:gd name="connsiteY6" fmla="*/ 300 h 21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405" h="210360">
                    <a:moveTo>
                      <a:pt x="4187" y="296"/>
                    </a:moveTo>
                    <a:cubicBezTo>
                      <a:pt x="-7544" y="3946"/>
                      <a:pt x="66406" y="152946"/>
                      <a:pt x="112123" y="192235"/>
                    </a:cubicBezTo>
                    <a:cubicBezTo>
                      <a:pt x="160979" y="233236"/>
                      <a:pt x="193491" y="192436"/>
                      <a:pt x="222678" y="194553"/>
                    </a:cubicBezTo>
                    <a:cubicBezTo>
                      <a:pt x="223683" y="192021"/>
                      <a:pt x="227915" y="197340"/>
                      <a:pt x="229348" y="195129"/>
                    </a:cubicBezTo>
                    <a:cubicBezTo>
                      <a:pt x="208398" y="180437"/>
                      <a:pt x="180494" y="154631"/>
                      <a:pt x="152893" y="131594"/>
                    </a:cubicBezTo>
                    <a:cubicBezTo>
                      <a:pt x="96077" y="96676"/>
                      <a:pt x="53247" y="50540"/>
                      <a:pt x="9986" y="3173"/>
                    </a:cubicBezTo>
                    <a:cubicBezTo>
                      <a:pt x="7202" y="843"/>
                      <a:pt x="5298" y="-43"/>
                      <a:pt x="4195" y="3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99" name="图形 3">
              <a:extLst>
                <a:ext uri="{FF2B5EF4-FFF2-40B4-BE49-F238E27FC236}">
                  <a16:creationId xmlns:a16="http://schemas.microsoft.com/office/drawing/2014/main" id="{6C8BDE81-2874-46BA-05A2-C31AFDC353CD}"/>
                </a:ext>
              </a:extLst>
            </p:cNvPr>
            <p:cNvGrpSpPr/>
            <p:nvPr/>
          </p:nvGrpSpPr>
          <p:grpSpPr>
            <a:xfrm>
              <a:off x="9029172" y="2787384"/>
              <a:ext cx="172466" cy="196305"/>
              <a:chOff x="10624044" y="1398740"/>
              <a:chExt cx="292717" cy="333178"/>
            </a:xfrm>
          </p:grpSpPr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00A3EF06-EDD9-AB23-2B42-6DD4CA6E4039}"/>
                  </a:ext>
                </a:extLst>
              </p:cNvPr>
              <p:cNvSpPr/>
              <p:nvPr/>
            </p:nvSpPr>
            <p:spPr>
              <a:xfrm>
                <a:off x="10624044" y="1398740"/>
                <a:ext cx="292717" cy="333178"/>
              </a:xfrm>
              <a:custGeom>
                <a:avLst/>
                <a:gdLst>
                  <a:gd name="connsiteX0" fmla="*/ 179782 w 292717"/>
                  <a:gd name="connsiteY0" fmla="*/ 330787 h 333178"/>
                  <a:gd name="connsiteX1" fmla="*/ 178708 w 292717"/>
                  <a:gd name="connsiteY1" fmla="*/ 277381 h 333178"/>
                  <a:gd name="connsiteX2" fmla="*/ 146549 w 292717"/>
                  <a:gd name="connsiteY2" fmla="*/ 193668 h 333178"/>
                  <a:gd name="connsiteX3" fmla="*/ 113505 w 292717"/>
                  <a:gd name="connsiteY3" fmla="*/ 123250 h 333178"/>
                  <a:gd name="connsiteX4" fmla="*/ 102124 w 292717"/>
                  <a:gd name="connsiteY4" fmla="*/ 19252 h 333178"/>
                  <a:gd name="connsiteX5" fmla="*/ 112147 w 292717"/>
                  <a:gd name="connsiteY5" fmla="*/ 1081 h 333178"/>
                  <a:gd name="connsiteX6" fmla="*/ 111306 w 292717"/>
                  <a:gd name="connsiteY6" fmla="*/ 3673 h 333178"/>
                  <a:gd name="connsiteX7" fmla="*/ 101859 w 292717"/>
                  <a:gd name="connsiteY7" fmla="*/ 35227 h 333178"/>
                  <a:gd name="connsiteX8" fmla="*/ 200488 w 292717"/>
                  <a:gd name="connsiteY8" fmla="*/ 181851 h 333178"/>
                  <a:gd name="connsiteX9" fmla="*/ 181125 w 292717"/>
                  <a:gd name="connsiteY9" fmla="*/ 270393 h 333178"/>
                  <a:gd name="connsiteX10" fmla="*/ 183163 w 292717"/>
                  <a:gd name="connsiteY10" fmla="*/ 331113 h 333178"/>
                  <a:gd name="connsiteX11" fmla="*/ 182140 w 292717"/>
                  <a:gd name="connsiteY11" fmla="*/ 331729 h 333178"/>
                  <a:gd name="connsiteX12" fmla="*/ 182140 w 292717"/>
                  <a:gd name="connsiteY12" fmla="*/ 331729 h 333178"/>
                  <a:gd name="connsiteX13" fmla="*/ 182140 w 292717"/>
                  <a:gd name="connsiteY13" fmla="*/ 331729 h 333178"/>
                  <a:gd name="connsiteX14" fmla="*/ 179780 w 292717"/>
                  <a:gd name="connsiteY14" fmla="*/ 330783 h 333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2717" h="333178">
                    <a:moveTo>
                      <a:pt x="179782" y="330787"/>
                    </a:moveTo>
                    <a:cubicBezTo>
                      <a:pt x="182076" y="321299"/>
                      <a:pt x="182789" y="296183"/>
                      <a:pt x="178708" y="277381"/>
                    </a:cubicBezTo>
                    <a:cubicBezTo>
                      <a:pt x="173744" y="254511"/>
                      <a:pt x="162380" y="224928"/>
                      <a:pt x="146549" y="193668"/>
                    </a:cubicBezTo>
                    <a:cubicBezTo>
                      <a:pt x="131214" y="163388"/>
                      <a:pt x="119856" y="139185"/>
                      <a:pt x="113505" y="123250"/>
                    </a:cubicBezTo>
                    <a:cubicBezTo>
                      <a:pt x="97281" y="82547"/>
                      <a:pt x="93317" y="46325"/>
                      <a:pt x="102124" y="19252"/>
                    </a:cubicBezTo>
                    <a:cubicBezTo>
                      <a:pt x="105355" y="9321"/>
                      <a:pt x="109420" y="2332"/>
                      <a:pt x="112147" y="1081"/>
                    </a:cubicBezTo>
                    <a:cubicBezTo>
                      <a:pt x="112812" y="775"/>
                      <a:pt x="112433" y="1942"/>
                      <a:pt x="111306" y="3673"/>
                    </a:cubicBezTo>
                    <a:cubicBezTo>
                      <a:pt x="106463" y="11106"/>
                      <a:pt x="102877" y="24935"/>
                      <a:pt x="101859" y="35227"/>
                    </a:cubicBezTo>
                    <a:cubicBezTo>
                      <a:pt x="98701" y="67182"/>
                      <a:pt x="174248" y="130365"/>
                      <a:pt x="200488" y="181851"/>
                    </a:cubicBezTo>
                    <a:cubicBezTo>
                      <a:pt x="225980" y="231868"/>
                      <a:pt x="174714" y="241977"/>
                      <a:pt x="181125" y="270393"/>
                    </a:cubicBezTo>
                    <a:cubicBezTo>
                      <a:pt x="186524" y="294328"/>
                      <a:pt x="187465" y="322367"/>
                      <a:pt x="183163" y="331113"/>
                    </a:cubicBezTo>
                    <a:cubicBezTo>
                      <a:pt x="181987" y="333503"/>
                      <a:pt x="181664" y="333698"/>
                      <a:pt x="182140" y="331729"/>
                    </a:cubicBezTo>
                    <a:lnTo>
                      <a:pt x="182140" y="331729"/>
                    </a:lnTo>
                    <a:lnTo>
                      <a:pt x="182140" y="331729"/>
                    </a:lnTo>
                    <a:lnTo>
                      <a:pt x="179780" y="33078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A884C029-0D47-3002-5C0C-8C61CB91786F}"/>
                  </a:ext>
                </a:extLst>
              </p:cNvPr>
              <p:cNvSpPr/>
              <p:nvPr/>
            </p:nvSpPr>
            <p:spPr>
              <a:xfrm>
                <a:off x="10652069" y="1444861"/>
                <a:ext cx="217816" cy="231039"/>
              </a:xfrm>
              <a:custGeom>
                <a:avLst/>
                <a:gdLst>
                  <a:gd name="connsiteX0" fmla="*/ 71894 w 217816"/>
                  <a:gd name="connsiteY0" fmla="*/ 503 h 231039"/>
                  <a:gd name="connsiteX1" fmla="*/ 76951 w 217816"/>
                  <a:gd name="connsiteY1" fmla="*/ 175114 h 231039"/>
                  <a:gd name="connsiteX2" fmla="*/ 147805 w 217816"/>
                  <a:gd name="connsiteY2" fmla="*/ 217312 h 231039"/>
                  <a:gd name="connsiteX3" fmla="*/ 151933 w 217816"/>
                  <a:gd name="connsiteY3" fmla="*/ 220165 h 231039"/>
                  <a:gd name="connsiteX4" fmla="*/ 123868 w 217816"/>
                  <a:gd name="connsiteY4" fmla="*/ 147421 h 231039"/>
                  <a:gd name="connsiteX5" fmla="*/ 74679 w 217816"/>
                  <a:gd name="connsiteY5" fmla="*/ 4655 h 231039"/>
                  <a:gd name="connsiteX6" fmla="*/ 71897 w 217816"/>
                  <a:gd name="connsiteY6" fmla="*/ 510 h 23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816" h="231039">
                    <a:moveTo>
                      <a:pt x="71894" y="503"/>
                    </a:moveTo>
                    <a:cubicBezTo>
                      <a:pt x="63058" y="-1234"/>
                      <a:pt x="60609" y="130703"/>
                      <a:pt x="76951" y="175114"/>
                    </a:cubicBezTo>
                    <a:cubicBezTo>
                      <a:pt x="94749" y="221879"/>
                      <a:pt x="129608" y="205113"/>
                      <a:pt x="147805" y="217312"/>
                    </a:cubicBezTo>
                    <a:cubicBezTo>
                      <a:pt x="149312" y="215899"/>
                      <a:pt x="150257" y="221194"/>
                      <a:pt x="151933" y="220165"/>
                    </a:cubicBezTo>
                    <a:cubicBezTo>
                      <a:pt x="143324" y="202143"/>
                      <a:pt x="133966" y="173753"/>
                      <a:pt x="123868" y="147421"/>
                    </a:cubicBezTo>
                    <a:cubicBezTo>
                      <a:pt x="98857" y="102012"/>
                      <a:pt x="86700" y="53846"/>
                      <a:pt x="74679" y="4655"/>
                    </a:cubicBezTo>
                    <a:cubicBezTo>
                      <a:pt x="73662" y="1995"/>
                      <a:pt x="72728" y="673"/>
                      <a:pt x="71897" y="5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2" name="图形 3">
              <a:extLst>
                <a:ext uri="{FF2B5EF4-FFF2-40B4-BE49-F238E27FC236}">
                  <a16:creationId xmlns:a16="http://schemas.microsoft.com/office/drawing/2014/main" id="{C94C3CEA-05A0-1F56-DFD5-E4802D2D0064}"/>
                </a:ext>
              </a:extLst>
            </p:cNvPr>
            <p:cNvGrpSpPr/>
            <p:nvPr/>
          </p:nvGrpSpPr>
          <p:grpSpPr>
            <a:xfrm>
              <a:off x="8640924" y="3183709"/>
              <a:ext cx="320756" cy="439337"/>
              <a:chOff x="9965090" y="2071401"/>
              <a:chExt cx="544402" cy="745664"/>
            </a:xfrm>
          </p:grpSpPr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088A7FF3-FB39-DE64-C9A8-0BF972BA5F72}"/>
                  </a:ext>
                </a:extLst>
              </p:cNvPr>
              <p:cNvSpPr/>
              <p:nvPr/>
            </p:nvSpPr>
            <p:spPr>
              <a:xfrm rot="-623321">
                <a:off x="10022836" y="2104503"/>
                <a:ext cx="428909" cy="679459"/>
              </a:xfrm>
              <a:custGeom>
                <a:avLst/>
                <a:gdLst>
                  <a:gd name="connsiteX0" fmla="*/ 420783 w 428909"/>
                  <a:gd name="connsiteY0" fmla="*/ 680055 h 679459"/>
                  <a:gd name="connsiteX1" fmla="*/ 376907 w 428909"/>
                  <a:gd name="connsiteY1" fmla="*/ 559062 h 679459"/>
                  <a:gd name="connsiteX2" fmla="*/ 238616 w 428909"/>
                  <a:gd name="connsiteY2" fmla="*/ 404820 h 679459"/>
                  <a:gd name="connsiteX3" fmla="*/ 108261 w 428909"/>
                  <a:gd name="connsiteY3" fmla="*/ 279968 h 679459"/>
                  <a:gd name="connsiteX4" fmla="*/ 3336 w 428909"/>
                  <a:gd name="connsiteY4" fmla="*/ 65002 h 679459"/>
                  <a:gd name="connsiteX5" fmla="*/ 15566 w 428909"/>
                  <a:gd name="connsiteY5" fmla="*/ 872 h 679459"/>
                  <a:gd name="connsiteX6" fmla="*/ 15549 w 428909"/>
                  <a:gd name="connsiteY6" fmla="*/ 7149 h 679459"/>
                  <a:gd name="connsiteX7" fmla="*/ 14741 w 428909"/>
                  <a:gd name="connsiteY7" fmla="*/ 99667 h 679459"/>
                  <a:gd name="connsiteX8" fmla="*/ 327259 w 428909"/>
                  <a:gd name="connsiteY8" fmla="*/ 332769 h 679459"/>
                  <a:gd name="connsiteX9" fmla="*/ 377314 w 428909"/>
                  <a:gd name="connsiteY9" fmla="*/ 542012 h 679459"/>
                  <a:gd name="connsiteX10" fmla="*/ 431945 w 428909"/>
                  <a:gd name="connsiteY10" fmla="*/ 671818 h 679459"/>
                  <a:gd name="connsiteX11" fmla="*/ 425858 w 428909"/>
                  <a:gd name="connsiteY11" fmla="*/ 673448 h 679459"/>
                  <a:gd name="connsiteX12" fmla="*/ 425857 w 428909"/>
                  <a:gd name="connsiteY12" fmla="*/ 673448 h 679459"/>
                  <a:gd name="connsiteX13" fmla="*/ 431583 w 428909"/>
                  <a:gd name="connsiteY13" fmla="*/ 671166 h 679459"/>
                  <a:gd name="connsiteX14" fmla="*/ 420784 w 428909"/>
                  <a:gd name="connsiteY14" fmla="*/ 680039 h 679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28909" h="679459">
                    <a:moveTo>
                      <a:pt x="420783" y="680055"/>
                    </a:moveTo>
                    <a:cubicBezTo>
                      <a:pt x="419011" y="657720"/>
                      <a:pt x="400612" y="596273"/>
                      <a:pt x="376907" y="559062"/>
                    </a:cubicBezTo>
                    <a:cubicBezTo>
                      <a:pt x="348074" y="513800"/>
                      <a:pt x="299201" y="459292"/>
                      <a:pt x="238616" y="404820"/>
                    </a:cubicBezTo>
                    <a:cubicBezTo>
                      <a:pt x="179927" y="352053"/>
                      <a:pt x="135124" y="309142"/>
                      <a:pt x="108261" y="279968"/>
                    </a:cubicBezTo>
                    <a:cubicBezTo>
                      <a:pt x="39646" y="205452"/>
                      <a:pt x="3101" y="130580"/>
                      <a:pt x="3336" y="65002"/>
                    </a:cubicBezTo>
                    <a:cubicBezTo>
                      <a:pt x="3423" y="40946"/>
                      <a:pt x="10125" y="5800"/>
                      <a:pt x="15566" y="872"/>
                    </a:cubicBezTo>
                    <a:cubicBezTo>
                      <a:pt x="16892" y="-329"/>
                      <a:pt x="16884" y="2495"/>
                      <a:pt x="15549" y="7149"/>
                    </a:cubicBezTo>
                    <a:cubicBezTo>
                      <a:pt x="9808" y="27135"/>
                      <a:pt x="9375" y="76645"/>
                      <a:pt x="14741" y="99667"/>
                    </a:cubicBezTo>
                    <a:cubicBezTo>
                      <a:pt x="31400" y="171157"/>
                      <a:pt x="227083" y="243191"/>
                      <a:pt x="327259" y="332769"/>
                    </a:cubicBezTo>
                    <a:cubicBezTo>
                      <a:pt x="424579" y="419797"/>
                      <a:pt x="340916" y="485970"/>
                      <a:pt x="377314" y="542012"/>
                    </a:cubicBezTo>
                    <a:cubicBezTo>
                      <a:pt x="407968" y="589213"/>
                      <a:pt x="435434" y="649443"/>
                      <a:pt x="431945" y="671818"/>
                    </a:cubicBezTo>
                    <a:cubicBezTo>
                      <a:pt x="430992" y="677934"/>
                      <a:pt x="426226" y="678083"/>
                      <a:pt x="425858" y="673448"/>
                    </a:cubicBezTo>
                    <a:lnTo>
                      <a:pt x="425857" y="673448"/>
                    </a:lnTo>
                    <a:lnTo>
                      <a:pt x="431583" y="671166"/>
                    </a:lnTo>
                    <a:lnTo>
                      <a:pt x="420784" y="68003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36D23D10-DD3F-8857-A03E-8F2DEDB168C8}"/>
                  </a:ext>
                </a:extLst>
              </p:cNvPr>
              <p:cNvSpPr/>
              <p:nvPr/>
            </p:nvSpPr>
            <p:spPr>
              <a:xfrm rot="-623321">
                <a:off x="10034205" y="2234646"/>
                <a:ext cx="350700" cy="412722"/>
              </a:xfrm>
              <a:custGeom>
                <a:avLst/>
                <a:gdLst>
                  <a:gd name="connsiteX0" fmla="*/ 6396 w 350700"/>
                  <a:gd name="connsiteY0" fmla="*/ 632 h 412722"/>
                  <a:gd name="connsiteX1" fmla="*/ 157842 w 350700"/>
                  <a:gd name="connsiteY1" fmla="*/ 363950 h 412722"/>
                  <a:gd name="connsiteX2" fmla="*/ 347274 w 350700"/>
                  <a:gd name="connsiteY2" fmla="*/ 406124 h 412722"/>
                  <a:gd name="connsiteX3" fmla="*/ 354047 w 350700"/>
                  <a:gd name="connsiteY3" fmla="*/ 403584 h 412722"/>
                  <a:gd name="connsiteX4" fmla="*/ 230012 w 350700"/>
                  <a:gd name="connsiteY4" fmla="*/ 275420 h 412722"/>
                  <a:gd name="connsiteX5" fmla="*/ 16010 w 350700"/>
                  <a:gd name="connsiteY5" fmla="*/ 7300 h 412722"/>
                  <a:gd name="connsiteX6" fmla="*/ 6380 w 350700"/>
                  <a:gd name="connsiteY6" fmla="*/ 633 h 412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700" h="412722">
                    <a:moveTo>
                      <a:pt x="6396" y="632"/>
                    </a:moveTo>
                    <a:cubicBezTo>
                      <a:pt x="-15596" y="4105"/>
                      <a:pt x="86158" y="281553"/>
                      <a:pt x="157842" y="363950"/>
                    </a:cubicBezTo>
                    <a:cubicBezTo>
                      <a:pt x="234704" y="450255"/>
                      <a:pt x="295511" y="394689"/>
                      <a:pt x="347274" y="406124"/>
                    </a:cubicBezTo>
                    <a:cubicBezTo>
                      <a:pt x="349739" y="401846"/>
                      <a:pt x="350899" y="407172"/>
                      <a:pt x="354047" y="403584"/>
                    </a:cubicBezTo>
                    <a:cubicBezTo>
                      <a:pt x="320331" y="371755"/>
                      <a:pt x="273467" y="323952"/>
                      <a:pt x="230012" y="275420"/>
                    </a:cubicBezTo>
                    <a:cubicBezTo>
                      <a:pt x="137284" y="197937"/>
                      <a:pt x="81188" y="103548"/>
                      <a:pt x="16010" y="7300"/>
                    </a:cubicBezTo>
                    <a:cubicBezTo>
                      <a:pt x="11628" y="2394"/>
                      <a:pt x="8447" y="306"/>
                      <a:pt x="6380" y="63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5" name="图形 3">
              <a:extLst>
                <a:ext uri="{FF2B5EF4-FFF2-40B4-BE49-F238E27FC236}">
                  <a16:creationId xmlns:a16="http://schemas.microsoft.com/office/drawing/2014/main" id="{47F09DDB-2C62-7B71-795A-DFAFC74032B1}"/>
                </a:ext>
              </a:extLst>
            </p:cNvPr>
            <p:cNvGrpSpPr/>
            <p:nvPr/>
          </p:nvGrpSpPr>
          <p:grpSpPr>
            <a:xfrm>
              <a:off x="8444473" y="2655622"/>
              <a:ext cx="171065" cy="196308"/>
              <a:chOff x="9631665" y="1175107"/>
              <a:chExt cx="290340" cy="333184"/>
            </a:xfrm>
          </p:grpSpPr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90D4D6E6-4136-F362-2EC2-2E20CA8D7683}"/>
                  </a:ext>
                </a:extLst>
              </p:cNvPr>
              <p:cNvSpPr/>
              <p:nvPr/>
            </p:nvSpPr>
            <p:spPr>
              <a:xfrm rot="160597">
                <a:off x="9639002" y="1181369"/>
                <a:ext cx="275667" cy="320661"/>
              </a:xfrm>
              <a:custGeom>
                <a:avLst/>
                <a:gdLst>
                  <a:gd name="connsiteX0" fmla="*/ 274273 w 275667"/>
                  <a:gd name="connsiteY0" fmla="*/ 319650 h 320661"/>
                  <a:gd name="connsiteX1" fmla="*/ 242465 w 275667"/>
                  <a:gd name="connsiteY1" fmla="*/ 261792 h 320661"/>
                  <a:gd name="connsiteX2" fmla="*/ 156355 w 275667"/>
                  <a:gd name="connsiteY2" fmla="*/ 190013 h 320661"/>
                  <a:gd name="connsiteX3" fmla="*/ 76793 w 275667"/>
                  <a:gd name="connsiteY3" fmla="*/ 133352 h 320661"/>
                  <a:gd name="connsiteX4" fmla="*/ 3802 w 275667"/>
                  <a:gd name="connsiteY4" fmla="*/ 26450 h 320661"/>
                  <a:gd name="connsiteX5" fmla="*/ 5336 w 275667"/>
                  <a:gd name="connsiteY5" fmla="*/ 317 h 320661"/>
                  <a:gd name="connsiteX6" fmla="*/ 5818 w 275667"/>
                  <a:gd name="connsiteY6" fmla="*/ 3680 h 320661"/>
                  <a:gd name="connsiteX7" fmla="*/ 12619 w 275667"/>
                  <a:gd name="connsiteY7" fmla="*/ 44120 h 320661"/>
                  <a:gd name="connsiteX8" fmla="*/ 213760 w 275667"/>
                  <a:gd name="connsiteY8" fmla="*/ 143591 h 320661"/>
                  <a:gd name="connsiteX9" fmla="*/ 241346 w 275667"/>
                  <a:gd name="connsiteY9" fmla="*/ 252635 h 320661"/>
                  <a:gd name="connsiteX10" fmla="*/ 278481 w 275667"/>
                  <a:gd name="connsiteY10" fmla="*/ 317909 h 320661"/>
                  <a:gd name="connsiteX11" fmla="*/ 277617 w 275667"/>
                  <a:gd name="connsiteY11" fmla="*/ 319219 h 320661"/>
                  <a:gd name="connsiteX12" fmla="*/ 277616 w 275667"/>
                  <a:gd name="connsiteY12" fmla="*/ 319219 h 320661"/>
                  <a:gd name="connsiteX13" fmla="*/ 277616 w 275667"/>
                  <a:gd name="connsiteY13" fmla="*/ 319219 h 320661"/>
                  <a:gd name="connsiteX14" fmla="*/ 274269 w 275667"/>
                  <a:gd name="connsiteY14" fmla="*/ 319646 h 320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5667" h="320661">
                    <a:moveTo>
                      <a:pt x="274273" y="319650"/>
                    </a:moveTo>
                    <a:cubicBezTo>
                      <a:pt x="271578" y="307829"/>
                      <a:pt x="258068" y="279864"/>
                      <a:pt x="242465" y="261792"/>
                    </a:cubicBezTo>
                    <a:cubicBezTo>
                      <a:pt x="223487" y="239811"/>
                      <a:pt x="193056" y="214445"/>
                      <a:pt x="156355" y="190013"/>
                    </a:cubicBezTo>
                    <a:cubicBezTo>
                      <a:pt x="120804" y="166348"/>
                      <a:pt x="93458" y="146873"/>
                      <a:pt x="76793" y="133352"/>
                    </a:cubicBezTo>
                    <a:cubicBezTo>
                      <a:pt x="34226" y="98816"/>
                      <a:pt x="8804" y="61583"/>
                      <a:pt x="3802" y="26450"/>
                    </a:cubicBezTo>
                    <a:cubicBezTo>
                      <a:pt x="1968" y="13563"/>
                      <a:pt x="2809" y="3381"/>
                      <a:pt x="5336" y="317"/>
                    </a:cubicBezTo>
                    <a:cubicBezTo>
                      <a:pt x="5953" y="-430"/>
                      <a:pt x="6169" y="1083"/>
                      <a:pt x="5818" y="3680"/>
                    </a:cubicBezTo>
                    <a:cubicBezTo>
                      <a:pt x="4307" y="14830"/>
                      <a:pt x="7946" y="32211"/>
                      <a:pt x="12619" y="44120"/>
                    </a:cubicBezTo>
                    <a:cubicBezTo>
                      <a:pt x="27130" y="81098"/>
                      <a:pt x="153115" y="103454"/>
                      <a:pt x="213760" y="143591"/>
                    </a:cubicBezTo>
                    <a:cubicBezTo>
                      <a:pt x="272676" y="182582"/>
                      <a:pt x="217474" y="225474"/>
                      <a:pt x="241346" y="252635"/>
                    </a:cubicBezTo>
                    <a:cubicBezTo>
                      <a:pt x="261451" y="275513"/>
                      <a:pt x="278598" y="305655"/>
                      <a:pt x="278481" y="317909"/>
                    </a:cubicBezTo>
                    <a:cubicBezTo>
                      <a:pt x="278449" y="321258"/>
                      <a:pt x="278176" y="321672"/>
                      <a:pt x="277617" y="319219"/>
                    </a:cubicBezTo>
                    <a:lnTo>
                      <a:pt x="277616" y="319219"/>
                    </a:lnTo>
                    <a:lnTo>
                      <a:pt x="277616" y="319219"/>
                    </a:lnTo>
                    <a:lnTo>
                      <a:pt x="274269" y="31964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BFBEEEEE-2B37-4FD6-B131-C498823867D9}"/>
                  </a:ext>
                </a:extLst>
              </p:cNvPr>
              <p:cNvSpPr/>
              <p:nvPr/>
            </p:nvSpPr>
            <p:spPr>
              <a:xfrm rot="160597">
                <a:off x="9651790" y="1238336"/>
                <a:ext cx="222001" cy="206269"/>
              </a:xfrm>
              <a:custGeom>
                <a:avLst/>
                <a:gdLst>
                  <a:gd name="connsiteX0" fmla="*/ 4047 w 222001"/>
                  <a:gd name="connsiteY0" fmla="*/ 191 h 206269"/>
                  <a:gd name="connsiteX1" fmla="*/ 109883 w 222001"/>
                  <a:gd name="connsiteY1" fmla="*/ 188397 h 206269"/>
                  <a:gd name="connsiteX2" fmla="*/ 218288 w 222001"/>
                  <a:gd name="connsiteY2" fmla="*/ 190670 h 206269"/>
                  <a:gd name="connsiteX3" fmla="*/ 224828 w 222001"/>
                  <a:gd name="connsiteY3" fmla="*/ 191235 h 206269"/>
                  <a:gd name="connsiteX4" fmla="*/ 149860 w 222001"/>
                  <a:gd name="connsiteY4" fmla="*/ 128936 h 206269"/>
                  <a:gd name="connsiteX5" fmla="*/ 9733 w 222001"/>
                  <a:gd name="connsiteY5" fmla="*/ 3013 h 206269"/>
                  <a:gd name="connsiteX6" fmla="*/ 4054 w 222001"/>
                  <a:gd name="connsiteY6" fmla="*/ 196 h 206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2001" h="206269">
                    <a:moveTo>
                      <a:pt x="4047" y="191"/>
                    </a:moveTo>
                    <a:cubicBezTo>
                      <a:pt x="-7457" y="3771"/>
                      <a:pt x="65055" y="149872"/>
                      <a:pt x="109883" y="188397"/>
                    </a:cubicBezTo>
                    <a:cubicBezTo>
                      <a:pt x="157788" y="228600"/>
                      <a:pt x="189668" y="188595"/>
                      <a:pt x="218288" y="190670"/>
                    </a:cubicBezTo>
                    <a:cubicBezTo>
                      <a:pt x="219273" y="188187"/>
                      <a:pt x="223423" y="193403"/>
                      <a:pt x="224828" y="191235"/>
                    </a:cubicBezTo>
                    <a:cubicBezTo>
                      <a:pt x="204286" y="176828"/>
                      <a:pt x="176924" y="151524"/>
                      <a:pt x="149860" y="128936"/>
                    </a:cubicBezTo>
                    <a:cubicBezTo>
                      <a:pt x="94149" y="94696"/>
                      <a:pt x="52153" y="49458"/>
                      <a:pt x="9733" y="3013"/>
                    </a:cubicBezTo>
                    <a:cubicBezTo>
                      <a:pt x="7002" y="728"/>
                      <a:pt x="5136" y="-141"/>
                      <a:pt x="4054" y="19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8" name="图形 3">
              <a:extLst>
                <a:ext uri="{FF2B5EF4-FFF2-40B4-BE49-F238E27FC236}">
                  <a16:creationId xmlns:a16="http://schemas.microsoft.com/office/drawing/2014/main" id="{174A847D-07FD-B719-B116-D360AA27E33E}"/>
                </a:ext>
              </a:extLst>
            </p:cNvPr>
            <p:cNvGrpSpPr/>
            <p:nvPr/>
          </p:nvGrpSpPr>
          <p:grpSpPr>
            <a:xfrm>
              <a:off x="7825653" y="2987250"/>
              <a:ext cx="890813" cy="997394"/>
              <a:chOff x="8581373" y="1737962"/>
              <a:chExt cx="1511930" cy="1692825"/>
            </a:xfrm>
          </p:grpSpPr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8AD14B49-802A-FDE4-4CBD-589BA979F3D8}"/>
                  </a:ext>
                </a:extLst>
              </p:cNvPr>
              <p:cNvSpPr/>
              <p:nvPr/>
            </p:nvSpPr>
            <p:spPr>
              <a:xfrm rot="-1858792">
                <a:off x="8885414" y="1868457"/>
                <a:ext cx="903848" cy="1431834"/>
              </a:xfrm>
              <a:custGeom>
                <a:avLst/>
                <a:gdLst>
                  <a:gd name="connsiteX0" fmla="*/ 882883 w 903848"/>
                  <a:gd name="connsiteY0" fmla="*/ 1432453 h 1431834"/>
                  <a:gd name="connsiteX1" fmla="*/ 790423 w 903848"/>
                  <a:gd name="connsiteY1" fmla="*/ 1177484 h 1431834"/>
                  <a:gd name="connsiteX2" fmla="*/ 498999 w 903848"/>
                  <a:gd name="connsiteY2" fmla="*/ 852446 h 1431834"/>
                  <a:gd name="connsiteX3" fmla="*/ 224301 w 903848"/>
                  <a:gd name="connsiteY3" fmla="*/ 589344 h 1431834"/>
                  <a:gd name="connsiteX4" fmla="*/ 3191 w 903848"/>
                  <a:gd name="connsiteY4" fmla="*/ 136342 h 1431834"/>
                  <a:gd name="connsiteX5" fmla="*/ 28962 w 903848"/>
                  <a:gd name="connsiteY5" fmla="*/ 1201 h 1431834"/>
                  <a:gd name="connsiteX6" fmla="*/ 28927 w 903848"/>
                  <a:gd name="connsiteY6" fmla="*/ 14429 h 1431834"/>
                  <a:gd name="connsiteX7" fmla="*/ 27224 w 903848"/>
                  <a:gd name="connsiteY7" fmla="*/ 209393 h 1431834"/>
                  <a:gd name="connsiteX8" fmla="*/ 685799 w 903848"/>
                  <a:gd name="connsiteY8" fmla="*/ 700612 h 1431834"/>
                  <a:gd name="connsiteX9" fmla="*/ 791280 w 903848"/>
                  <a:gd name="connsiteY9" fmla="*/ 1141554 h 1431834"/>
                  <a:gd name="connsiteX10" fmla="*/ 906405 w 903848"/>
                  <a:gd name="connsiteY10" fmla="*/ 1415096 h 1431834"/>
                  <a:gd name="connsiteX11" fmla="*/ 893578 w 903848"/>
                  <a:gd name="connsiteY11" fmla="*/ 1418531 h 1431834"/>
                  <a:gd name="connsiteX12" fmla="*/ 893576 w 903848"/>
                  <a:gd name="connsiteY12" fmla="*/ 1418531 h 1431834"/>
                  <a:gd name="connsiteX13" fmla="*/ 905643 w 903848"/>
                  <a:gd name="connsiteY13" fmla="*/ 1413722 h 1431834"/>
                  <a:gd name="connsiteX14" fmla="*/ 882885 w 903848"/>
                  <a:gd name="connsiteY14" fmla="*/ 1432421 h 1431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03848" h="1431834">
                    <a:moveTo>
                      <a:pt x="882883" y="1432453"/>
                    </a:moveTo>
                    <a:cubicBezTo>
                      <a:pt x="879150" y="1385387"/>
                      <a:pt x="840376" y="1255898"/>
                      <a:pt x="790423" y="1177484"/>
                    </a:cubicBezTo>
                    <a:cubicBezTo>
                      <a:pt x="729661" y="1082102"/>
                      <a:pt x="626672" y="967237"/>
                      <a:pt x="498999" y="852446"/>
                    </a:cubicBezTo>
                    <a:cubicBezTo>
                      <a:pt x="375324" y="741249"/>
                      <a:pt x="280909" y="650824"/>
                      <a:pt x="224301" y="589344"/>
                    </a:cubicBezTo>
                    <a:cubicBezTo>
                      <a:pt x="79708" y="432316"/>
                      <a:pt x="2695" y="274537"/>
                      <a:pt x="3191" y="136342"/>
                    </a:cubicBezTo>
                    <a:cubicBezTo>
                      <a:pt x="3373" y="85650"/>
                      <a:pt x="17498" y="11585"/>
                      <a:pt x="28962" y="1201"/>
                    </a:cubicBezTo>
                    <a:cubicBezTo>
                      <a:pt x="31758" y="-1331"/>
                      <a:pt x="31740" y="4622"/>
                      <a:pt x="28927" y="14429"/>
                    </a:cubicBezTo>
                    <a:cubicBezTo>
                      <a:pt x="16829" y="56546"/>
                      <a:pt x="15918" y="160878"/>
                      <a:pt x="27224" y="209393"/>
                    </a:cubicBezTo>
                    <a:cubicBezTo>
                      <a:pt x="62331" y="360045"/>
                      <a:pt x="474696" y="511843"/>
                      <a:pt x="685799" y="700612"/>
                    </a:cubicBezTo>
                    <a:cubicBezTo>
                      <a:pt x="890883" y="884008"/>
                      <a:pt x="714579" y="1023456"/>
                      <a:pt x="791280" y="1141554"/>
                    </a:cubicBezTo>
                    <a:cubicBezTo>
                      <a:pt x="855878" y="1241022"/>
                      <a:pt x="913756" y="1367944"/>
                      <a:pt x="906405" y="1415096"/>
                    </a:cubicBezTo>
                    <a:cubicBezTo>
                      <a:pt x="904397" y="1427985"/>
                      <a:pt x="894353" y="1428299"/>
                      <a:pt x="893578" y="1418531"/>
                    </a:cubicBezTo>
                    <a:lnTo>
                      <a:pt x="893576" y="1418531"/>
                    </a:lnTo>
                    <a:lnTo>
                      <a:pt x="905643" y="1413722"/>
                    </a:lnTo>
                    <a:lnTo>
                      <a:pt x="882885" y="143242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B6983D34-807D-1F4C-6CD5-71FACD3892BD}"/>
                  </a:ext>
                </a:extLst>
              </p:cNvPr>
              <p:cNvSpPr/>
              <p:nvPr/>
            </p:nvSpPr>
            <p:spPr>
              <a:xfrm rot="-1858792">
                <a:off x="8910715" y="2163700"/>
                <a:ext cx="739036" cy="869735"/>
              </a:xfrm>
              <a:custGeom>
                <a:avLst/>
                <a:gdLst>
                  <a:gd name="connsiteX0" fmla="*/ 9621 w 739036"/>
                  <a:gd name="connsiteY0" fmla="*/ 693 h 869735"/>
                  <a:gd name="connsiteX1" fmla="*/ 328767 w 739036"/>
                  <a:gd name="connsiteY1" fmla="*/ 766319 h 869735"/>
                  <a:gd name="connsiteX2" fmla="*/ 727959 w 739036"/>
                  <a:gd name="connsiteY2" fmla="*/ 855192 h 869735"/>
                  <a:gd name="connsiteX3" fmla="*/ 742232 w 739036"/>
                  <a:gd name="connsiteY3" fmla="*/ 849840 h 869735"/>
                  <a:gd name="connsiteX4" fmla="*/ 480850 w 739036"/>
                  <a:gd name="connsiteY4" fmla="*/ 579758 h 869735"/>
                  <a:gd name="connsiteX5" fmla="*/ 29882 w 739036"/>
                  <a:gd name="connsiteY5" fmla="*/ 14745 h 869735"/>
                  <a:gd name="connsiteX6" fmla="*/ 9587 w 739036"/>
                  <a:gd name="connsiteY6" fmla="*/ 695 h 8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9036" h="869735">
                    <a:moveTo>
                      <a:pt x="9621" y="693"/>
                    </a:moveTo>
                    <a:cubicBezTo>
                      <a:pt x="-36721" y="8012"/>
                      <a:pt x="177705" y="592683"/>
                      <a:pt x="328767" y="766319"/>
                    </a:cubicBezTo>
                    <a:cubicBezTo>
                      <a:pt x="490738" y="948191"/>
                      <a:pt x="618878" y="831095"/>
                      <a:pt x="727959" y="855192"/>
                    </a:cubicBezTo>
                    <a:cubicBezTo>
                      <a:pt x="733153" y="846179"/>
                      <a:pt x="735599" y="857401"/>
                      <a:pt x="742232" y="849840"/>
                    </a:cubicBezTo>
                    <a:cubicBezTo>
                      <a:pt x="671183" y="782765"/>
                      <a:pt x="572425" y="682031"/>
                      <a:pt x="480850" y="579758"/>
                    </a:cubicBezTo>
                    <a:cubicBezTo>
                      <a:pt x="285444" y="416478"/>
                      <a:pt x="167231" y="217571"/>
                      <a:pt x="29882" y="14745"/>
                    </a:cubicBezTo>
                    <a:cubicBezTo>
                      <a:pt x="20647" y="4406"/>
                      <a:pt x="13944" y="7"/>
                      <a:pt x="9587" y="6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11" name="图形 3">
              <a:extLst>
                <a:ext uri="{FF2B5EF4-FFF2-40B4-BE49-F238E27FC236}">
                  <a16:creationId xmlns:a16="http://schemas.microsoft.com/office/drawing/2014/main" id="{489DAF1E-E4A4-8B58-0107-7E52F738960E}"/>
                </a:ext>
              </a:extLst>
            </p:cNvPr>
            <p:cNvGrpSpPr/>
            <p:nvPr/>
          </p:nvGrpSpPr>
          <p:grpSpPr>
            <a:xfrm>
              <a:off x="8696626" y="3418433"/>
              <a:ext cx="1027945" cy="1020324"/>
              <a:chOff x="10059630" y="2469786"/>
              <a:chExt cx="1744678" cy="1731742"/>
            </a:xfrm>
          </p:grpSpPr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480810F8-126A-1191-7172-B2A62662E1E8}"/>
                  </a:ext>
                </a:extLst>
              </p:cNvPr>
              <p:cNvSpPr/>
              <p:nvPr/>
            </p:nvSpPr>
            <p:spPr>
              <a:xfrm rot="2765891">
                <a:off x="10436630" y="2601671"/>
                <a:ext cx="990678" cy="1467973"/>
              </a:xfrm>
              <a:custGeom>
                <a:avLst/>
                <a:gdLst>
                  <a:gd name="connsiteX0" fmla="*/ 962507 w 990678"/>
                  <a:gd name="connsiteY0" fmla="*/ 1263 h 1467973"/>
                  <a:gd name="connsiteX1" fmla="*/ 963674 w 990678"/>
                  <a:gd name="connsiteY1" fmla="*/ 17453 h 1467973"/>
                  <a:gd name="connsiteX2" fmla="*/ 965716 w 990678"/>
                  <a:gd name="connsiteY2" fmla="*/ 246016 h 1467973"/>
                  <a:gd name="connsiteX3" fmla="*/ 193525 w 990678"/>
                  <a:gd name="connsiteY3" fmla="*/ 822032 h 1467973"/>
                  <a:gd name="connsiteX4" fmla="*/ 69837 w 990678"/>
                  <a:gd name="connsiteY4" fmla="*/ 1338957 h 1467973"/>
                  <a:gd name="connsiteX5" fmla="*/ 3180 w 990678"/>
                  <a:gd name="connsiteY5" fmla="*/ 1459000 h 1467973"/>
                  <a:gd name="connsiteX6" fmla="*/ 17329 w 990678"/>
                  <a:gd name="connsiteY6" fmla="*/ 1467752 h 1467973"/>
                  <a:gd name="connsiteX7" fmla="*/ 21267 w 990678"/>
                  <a:gd name="connsiteY7" fmla="*/ 1469210 h 1467973"/>
                  <a:gd name="connsiteX8" fmla="*/ 70859 w 990678"/>
                  <a:gd name="connsiteY8" fmla="*/ 1381111 h 1467973"/>
                  <a:gd name="connsiteX9" fmla="*/ 412463 w 990678"/>
                  <a:gd name="connsiteY9" fmla="*/ 999982 h 1467973"/>
                  <a:gd name="connsiteX10" fmla="*/ 734521 w 990678"/>
                  <a:gd name="connsiteY10" fmla="*/ 691489 h 1467973"/>
                  <a:gd name="connsiteX11" fmla="*/ 993856 w 990678"/>
                  <a:gd name="connsiteY11" fmla="*/ 160421 h 1467973"/>
                  <a:gd name="connsiteX12" fmla="*/ 963664 w 990678"/>
                  <a:gd name="connsiteY12" fmla="*/ 2016 h 1467973"/>
                  <a:gd name="connsiteX13" fmla="*/ 962497 w 990678"/>
                  <a:gd name="connsiteY13" fmla="*/ 1286 h 1467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90678" h="1467973">
                    <a:moveTo>
                      <a:pt x="962507" y="1263"/>
                    </a:moveTo>
                    <a:cubicBezTo>
                      <a:pt x="960360" y="767"/>
                      <a:pt x="960783" y="7392"/>
                      <a:pt x="963674" y="17453"/>
                    </a:cubicBezTo>
                    <a:cubicBezTo>
                      <a:pt x="977858" y="66836"/>
                      <a:pt x="978972" y="189129"/>
                      <a:pt x="965716" y="246016"/>
                    </a:cubicBezTo>
                    <a:cubicBezTo>
                      <a:pt x="924554" y="422648"/>
                      <a:pt x="441043" y="600680"/>
                      <a:pt x="193525" y="822032"/>
                    </a:cubicBezTo>
                    <a:cubicBezTo>
                      <a:pt x="-46930" y="1037054"/>
                      <a:pt x="159766" y="1200486"/>
                      <a:pt x="69837" y="1338957"/>
                    </a:cubicBezTo>
                    <a:cubicBezTo>
                      <a:pt x="45069" y="1377094"/>
                      <a:pt x="22382" y="1418566"/>
                      <a:pt x="3180" y="1459000"/>
                    </a:cubicBezTo>
                    <a:cubicBezTo>
                      <a:pt x="7231" y="1462605"/>
                      <a:pt x="11978" y="1465571"/>
                      <a:pt x="17329" y="1467752"/>
                    </a:cubicBezTo>
                    <a:cubicBezTo>
                      <a:pt x="18627" y="1468281"/>
                      <a:pt x="19940" y="1468791"/>
                      <a:pt x="21267" y="1469210"/>
                    </a:cubicBezTo>
                    <a:cubicBezTo>
                      <a:pt x="36890" y="1438167"/>
                      <a:pt x="53837" y="1407833"/>
                      <a:pt x="70859" y="1381111"/>
                    </a:cubicBezTo>
                    <a:cubicBezTo>
                      <a:pt x="142104" y="1269278"/>
                      <a:pt x="262768" y="1134570"/>
                      <a:pt x="412463" y="999982"/>
                    </a:cubicBezTo>
                    <a:cubicBezTo>
                      <a:pt x="557469" y="869610"/>
                      <a:pt x="668149" y="763569"/>
                      <a:pt x="734521" y="691489"/>
                    </a:cubicBezTo>
                    <a:cubicBezTo>
                      <a:pt x="904049" y="507380"/>
                      <a:pt x="994440" y="322430"/>
                      <a:pt x="993856" y="160421"/>
                    </a:cubicBezTo>
                    <a:cubicBezTo>
                      <a:pt x="993642" y="100990"/>
                      <a:pt x="977105" y="14193"/>
                      <a:pt x="963664" y="2016"/>
                    </a:cubicBezTo>
                    <a:cubicBezTo>
                      <a:pt x="963253" y="1644"/>
                      <a:pt x="962804" y="1357"/>
                      <a:pt x="962497" y="128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877D6CFB-7DBB-6EDA-4891-A885F340C5CF}"/>
                  </a:ext>
                </a:extLst>
              </p:cNvPr>
              <p:cNvSpPr/>
              <p:nvPr/>
            </p:nvSpPr>
            <p:spPr>
              <a:xfrm rot="2765891">
                <a:off x="10459315" y="2907752"/>
                <a:ext cx="866508" cy="1019728"/>
              </a:xfrm>
              <a:custGeom>
                <a:avLst/>
                <a:gdLst>
                  <a:gd name="connsiteX0" fmla="*/ 862142 w 866508"/>
                  <a:gd name="connsiteY0" fmla="*/ 967 h 1019728"/>
                  <a:gd name="connsiteX1" fmla="*/ 487959 w 866508"/>
                  <a:gd name="connsiteY1" fmla="*/ 898667 h 1019728"/>
                  <a:gd name="connsiteX2" fmla="*/ 19902 w 866508"/>
                  <a:gd name="connsiteY2" fmla="*/ 1002869 h 1019728"/>
                  <a:gd name="connsiteX3" fmla="*/ 3167 w 866508"/>
                  <a:gd name="connsiteY3" fmla="*/ 996593 h 1019728"/>
                  <a:gd name="connsiteX4" fmla="*/ 309625 w 866508"/>
                  <a:gd name="connsiteY4" fmla="*/ 679936 h 1019728"/>
                  <a:gd name="connsiteX5" fmla="*/ 838359 w 866508"/>
                  <a:gd name="connsiteY5" fmla="*/ 17478 h 1019728"/>
                  <a:gd name="connsiteX6" fmla="*/ 862154 w 866508"/>
                  <a:gd name="connsiteY6" fmla="*/ 1005 h 1019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6508" h="1019728">
                    <a:moveTo>
                      <a:pt x="862142" y="967"/>
                    </a:moveTo>
                    <a:cubicBezTo>
                      <a:pt x="916477" y="9548"/>
                      <a:pt x="665071" y="695071"/>
                      <a:pt x="487959" y="898667"/>
                    </a:cubicBezTo>
                    <a:cubicBezTo>
                      <a:pt x="298052" y="1111901"/>
                      <a:pt x="147815" y="974616"/>
                      <a:pt x="19902" y="1002869"/>
                    </a:cubicBezTo>
                    <a:cubicBezTo>
                      <a:pt x="13812" y="992300"/>
                      <a:pt x="10945" y="1005458"/>
                      <a:pt x="3167" y="996593"/>
                    </a:cubicBezTo>
                    <a:cubicBezTo>
                      <a:pt x="86472" y="917951"/>
                      <a:pt x="202258" y="799844"/>
                      <a:pt x="309625" y="679936"/>
                    </a:cubicBezTo>
                    <a:cubicBezTo>
                      <a:pt x="538734" y="488494"/>
                      <a:pt x="677331" y="255287"/>
                      <a:pt x="838359" y="17478"/>
                    </a:cubicBezTo>
                    <a:cubicBezTo>
                      <a:pt x="849187" y="5356"/>
                      <a:pt x="857046" y="198"/>
                      <a:pt x="862154" y="100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14" name="图形 3">
              <a:extLst>
                <a:ext uri="{FF2B5EF4-FFF2-40B4-BE49-F238E27FC236}">
                  <a16:creationId xmlns:a16="http://schemas.microsoft.com/office/drawing/2014/main" id="{B71900B4-1009-BD56-79C2-BEEB9C807982}"/>
                </a:ext>
              </a:extLst>
            </p:cNvPr>
            <p:cNvGrpSpPr/>
            <p:nvPr/>
          </p:nvGrpSpPr>
          <p:grpSpPr>
            <a:xfrm>
              <a:off x="8403252" y="2761095"/>
              <a:ext cx="222287" cy="312306"/>
              <a:chOff x="9561702" y="1354121"/>
              <a:chExt cx="377276" cy="530061"/>
            </a:xfrm>
          </p:grpSpPr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F504FA48-1AB2-2AE8-D01C-44276D3FA058}"/>
                  </a:ext>
                </a:extLst>
              </p:cNvPr>
              <p:cNvSpPr/>
              <p:nvPr/>
            </p:nvSpPr>
            <p:spPr>
              <a:xfrm rot="-10300954" flipV="1">
                <a:off x="9595546" y="1373934"/>
                <a:ext cx="309588" cy="490435"/>
              </a:xfrm>
              <a:custGeom>
                <a:avLst/>
                <a:gdLst>
                  <a:gd name="connsiteX0" fmla="*/ 304571 w 309588"/>
                  <a:gd name="connsiteY0" fmla="*/ 490897 h 490435"/>
                  <a:gd name="connsiteX1" fmla="*/ 272901 w 309588"/>
                  <a:gd name="connsiteY1" fmla="*/ 403564 h 490435"/>
                  <a:gd name="connsiteX2" fmla="*/ 173082 w 309588"/>
                  <a:gd name="connsiteY2" fmla="*/ 292232 h 490435"/>
                  <a:gd name="connsiteX3" fmla="*/ 78992 w 309588"/>
                  <a:gd name="connsiteY3" fmla="*/ 202113 h 490435"/>
                  <a:gd name="connsiteX4" fmla="*/ 3257 w 309588"/>
                  <a:gd name="connsiteY4" fmla="*/ 46950 h 490435"/>
                  <a:gd name="connsiteX5" fmla="*/ 12084 w 309588"/>
                  <a:gd name="connsiteY5" fmla="*/ 661 h 490435"/>
                  <a:gd name="connsiteX6" fmla="*/ 12072 w 309588"/>
                  <a:gd name="connsiteY6" fmla="*/ 5192 h 490435"/>
                  <a:gd name="connsiteX7" fmla="*/ 11489 w 309588"/>
                  <a:gd name="connsiteY7" fmla="*/ 71972 h 490435"/>
                  <a:gd name="connsiteX8" fmla="*/ 237065 w 309588"/>
                  <a:gd name="connsiteY8" fmla="*/ 240225 h 490435"/>
                  <a:gd name="connsiteX9" fmla="*/ 273195 w 309588"/>
                  <a:gd name="connsiteY9" fmla="*/ 391257 h 490435"/>
                  <a:gd name="connsiteX10" fmla="*/ 312628 w 309588"/>
                  <a:gd name="connsiteY10" fmla="*/ 484952 h 490435"/>
                  <a:gd name="connsiteX11" fmla="*/ 308234 w 309588"/>
                  <a:gd name="connsiteY11" fmla="*/ 486128 h 490435"/>
                  <a:gd name="connsiteX12" fmla="*/ 308234 w 309588"/>
                  <a:gd name="connsiteY12" fmla="*/ 486128 h 490435"/>
                  <a:gd name="connsiteX13" fmla="*/ 312367 w 309588"/>
                  <a:gd name="connsiteY13" fmla="*/ 484481 h 490435"/>
                  <a:gd name="connsiteX14" fmla="*/ 304572 w 309588"/>
                  <a:gd name="connsiteY14" fmla="*/ 490886 h 490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09588" h="490435">
                    <a:moveTo>
                      <a:pt x="304571" y="490897"/>
                    </a:moveTo>
                    <a:cubicBezTo>
                      <a:pt x="303292" y="474776"/>
                      <a:pt x="290011" y="430423"/>
                      <a:pt x="272901" y="403564"/>
                    </a:cubicBezTo>
                    <a:cubicBezTo>
                      <a:pt x="252089" y="370894"/>
                      <a:pt x="216813" y="331550"/>
                      <a:pt x="173082" y="292232"/>
                    </a:cubicBezTo>
                    <a:cubicBezTo>
                      <a:pt x="130721" y="254144"/>
                      <a:pt x="98382" y="223171"/>
                      <a:pt x="78992" y="202113"/>
                    </a:cubicBezTo>
                    <a:cubicBezTo>
                      <a:pt x="29465" y="148327"/>
                      <a:pt x="3087" y="94285"/>
                      <a:pt x="3257" y="46950"/>
                    </a:cubicBezTo>
                    <a:cubicBezTo>
                      <a:pt x="3319" y="29587"/>
                      <a:pt x="8157" y="4218"/>
                      <a:pt x="12084" y="661"/>
                    </a:cubicBezTo>
                    <a:cubicBezTo>
                      <a:pt x="13042" y="-206"/>
                      <a:pt x="13036" y="1833"/>
                      <a:pt x="12072" y="5192"/>
                    </a:cubicBezTo>
                    <a:cubicBezTo>
                      <a:pt x="7928" y="19618"/>
                      <a:pt x="7616" y="55354"/>
                      <a:pt x="11489" y="71972"/>
                    </a:cubicBezTo>
                    <a:cubicBezTo>
                      <a:pt x="23514" y="123573"/>
                      <a:pt x="164758" y="175567"/>
                      <a:pt x="237065" y="240225"/>
                    </a:cubicBezTo>
                    <a:cubicBezTo>
                      <a:pt x="307311" y="303042"/>
                      <a:pt x="246923" y="350806"/>
                      <a:pt x="273195" y="391257"/>
                    </a:cubicBezTo>
                    <a:cubicBezTo>
                      <a:pt x="295321" y="425327"/>
                      <a:pt x="315146" y="468801"/>
                      <a:pt x="312628" y="484952"/>
                    </a:cubicBezTo>
                    <a:cubicBezTo>
                      <a:pt x="311940" y="489366"/>
                      <a:pt x="308500" y="489474"/>
                      <a:pt x="308234" y="486128"/>
                    </a:cubicBezTo>
                    <a:lnTo>
                      <a:pt x="308234" y="486128"/>
                    </a:lnTo>
                    <a:lnTo>
                      <a:pt x="312367" y="484481"/>
                    </a:lnTo>
                    <a:lnTo>
                      <a:pt x="304572" y="4908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138B5F1B-6779-B30F-BCCD-1B51EB00BF69}"/>
                  </a:ext>
                </a:extLst>
              </p:cNvPr>
              <p:cNvSpPr/>
              <p:nvPr/>
            </p:nvSpPr>
            <p:spPr>
              <a:xfrm rot="-10300954" flipV="1">
                <a:off x="9643695" y="1467149"/>
                <a:ext cx="253136" cy="297903"/>
              </a:xfrm>
              <a:custGeom>
                <a:avLst/>
                <a:gdLst>
                  <a:gd name="connsiteX0" fmla="*/ 5476 w 253136"/>
                  <a:gd name="connsiteY0" fmla="*/ 489 h 297903"/>
                  <a:gd name="connsiteX1" fmla="*/ 114791 w 253136"/>
                  <a:gd name="connsiteY1" fmla="*/ 262733 h 297903"/>
                  <a:gd name="connsiteX2" fmla="*/ 251523 w 253136"/>
                  <a:gd name="connsiteY2" fmla="*/ 293174 h 297903"/>
                  <a:gd name="connsiteX3" fmla="*/ 256412 w 253136"/>
                  <a:gd name="connsiteY3" fmla="*/ 291341 h 297903"/>
                  <a:gd name="connsiteX4" fmla="*/ 166883 w 253136"/>
                  <a:gd name="connsiteY4" fmla="*/ 198832 h 297903"/>
                  <a:gd name="connsiteX5" fmla="*/ 12416 w 253136"/>
                  <a:gd name="connsiteY5" fmla="*/ 5302 h 297903"/>
                  <a:gd name="connsiteX6" fmla="*/ 5464 w 253136"/>
                  <a:gd name="connsiteY6" fmla="*/ 490 h 297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136" h="297903">
                    <a:moveTo>
                      <a:pt x="5476" y="489"/>
                    </a:moveTo>
                    <a:cubicBezTo>
                      <a:pt x="-10397" y="2996"/>
                      <a:pt x="63048" y="203259"/>
                      <a:pt x="114791" y="262733"/>
                    </a:cubicBezTo>
                    <a:cubicBezTo>
                      <a:pt x="170269" y="325028"/>
                      <a:pt x="214160" y="284920"/>
                      <a:pt x="251523" y="293174"/>
                    </a:cubicBezTo>
                    <a:cubicBezTo>
                      <a:pt x="253302" y="290087"/>
                      <a:pt x="254140" y="293931"/>
                      <a:pt x="256412" y="291341"/>
                    </a:cubicBezTo>
                    <a:cubicBezTo>
                      <a:pt x="232076" y="268366"/>
                      <a:pt x="198249" y="233862"/>
                      <a:pt x="166883" y="198832"/>
                    </a:cubicBezTo>
                    <a:cubicBezTo>
                      <a:pt x="99952" y="142904"/>
                      <a:pt x="59461" y="74774"/>
                      <a:pt x="12416" y="5302"/>
                    </a:cubicBezTo>
                    <a:cubicBezTo>
                      <a:pt x="9253" y="1761"/>
                      <a:pt x="6957" y="254"/>
                      <a:pt x="5464" y="4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17" name="图形 3">
              <a:extLst>
                <a:ext uri="{FF2B5EF4-FFF2-40B4-BE49-F238E27FC236}">
                  <a16:creationId xmlns:a16="http://schemas.microsoft.com/office/drawing/2014/main" id="{F76C712D-909E-3FEA-E85D-02AEAF6331BE}"/>
                </a:ext>
              </a:extLst>
            </p:cNvPr>
            <p:cNvGrpSpPr/>
            <p:nvPr/>
          </p:nvGrpSpPr>
          <p:grpSpPr>
            <a:xfrm>
              <a:off x="7980219" y="3853637"/>
              <a:ext cx="439547" cy="1051496"/>
              <a:chOff x="8843711" y="3208435"/>
              <a:chExt cx="746021" cy="1784649"/>
            </a:xfrm>
          </p:grpSpPr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8F045826-7527-1127-EBF8-116B468D8865}"/>
                  </a:ext>
                </a:extLst>
              </p:cNvPr>
              <p:cNvSpPr/>
              <p:nvPr/>
            </p:nvSpPr>
            <p:spPr>
              <a:xfrm>
                <a:off x="8843711" y="3208435"/>
                <a:ext cx="746021" cy="1784649"/>
              </a:xfrm>
              <a:custGeom>
                <a:avLst/>
                <a:gdLst>
                  <a:gd name="connsiteX0" fmla="*/ 736619 w 746021"/>
                  <a:gd name="connsiteY0" fmla="*/ 1465735 h 1784649"/>
                  <a:gd name="connsiteX1" fmla="*/ 639512 w 746021"/>
                  <a:gd name="connsiteY1" fmla="*/ 1237966 h 1784649"/>
                  <a:gd name="connsiteX2" fmla="*/ 421483 w 746021"/>
                  <a:gd name="connsiteY2" fmla="*/ 1009305 h 1784649"/>
                  <a:gd name="connsiteX3" fmla="*/ 225139 w 746021"/>
                  <a:gd name="connsiteY3" fmla="*/ 842194 h 1784649"/>
                  <a:gd name="connsiteX4" fmla="*/ 15980 w 746021"/>
                  <a:gd name="connsiteY4" fmla="*/ 437784 h 1784649"/>
                  <a:gd name="connsiteX5" fmla="*/ 5375 w 746021"/>
                  <a:gd name="connsiteY5" fmla="*/ 316534 h 1784649"/>
                  <a:gd name="connsiteX6" fmla="*/ 8160 w 746021"/>
                  <a:gd name="connsiteY6" fmla="*/ 331350 h 1784649"/>
                  <a:gd name="connsiteX7" fmla="*/ 43761 w 746021"/>
                  <a:gd name="connsiteY7" fmla="*/ 508385 h 1784649"/>
                  <a:gd name="connsiteX8" fmla="*/ 516998 w 746021"/>
                  <a:gd name="connsiteY8" fmla="*/ 730720 h 1784649"/>
                  <a:gd name="connsiteX9" fmla="*/ 632331 w 746021"/>
                  <a:gd name="connsiteY9" fmla="*/ 1197392 h 1784649"/>
                  <a:gd name="connsiteX10" fmla="*/ 744499 w 746021"/>
                  <a:gd name="connsiteY10" fmla="*/ 1452912 h 1784649"/>
                  <a:gd name="connsiteX11" fmla="*/ 743383 w 746021"/>
                  <a:gd name="connsiteY11" fmla="*/ 1459900 h 1784649"/>
                  <a:gd name="connsiteX12" fmla="*/ 743382 w 746021"/>
                  <a:gd name="connsiteY12" fmla="*/ 1459901 h 1784649"/>
                  <a:gd name="connsiteX13" fmla="*/ 743382 w 746021"/>
                  <a:gd name="connsiteY13" fmla="*/ 1459901 h 1784649"/>
                  <a:gd name="connsiteX14" fmla="*/ 736608 w 746021"/>
                  <a:gd name="connsiteY14" fmla="*/ 1465722 h 1784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46021" h="1784649">
                    <a:moveTo>
                      <a:pt x="736619" y="1465735"/>
                    </a:moveTo>
                    <a:cubicBezTo>
                      <a:pt x="724734" y="1414804"/>
                      <a:pt x="681696" y="1302558"/>
                      <a:pt x="639512" y="1237966"/>
                    </a:cubicBezTo>
                    <a:cubicBezTo>
                      <a:pt x="588202" y="1159399"/>
                      <a:pt x="511153" y="1078593"/>
                      <a:pt x="421483" y="1009305"/>
                    </a:cubicBezTo>
                    <a:cubicBezTo>
                      <a:pt x="334624" y="942191"/>
                      <a:pt x="267139" y="884756"/>
                      <a:pt x="225139" y="842194"/>
                    </a:cubicBezTo>
                    <a:cubicBezTo>
                      <a:pt x="117861" y="733488"/>
                      <a:pt x="45013" y="592636"/>
                      <a:pt x="15980" y="437784"/>
                    </a:cubicBezTo>
                    <a:cubicBezTo>
                      <a:pt x="5331" y="380985"/>
                      <a:pt x="1708" y="333463"/>
                      <a:pt x="5375" y="316534"/>
                    </a:cubicBezTo>
                    <a:cubicBezTo>
                      <a:pt x="6269" y="312406"/>
                      <a:pt x="7521" y="319074"/>
                      <a:pt x="8160" y="331350"/>
                    </a:cubicBezTo>
                    <a:cubicBezTo>
                      <a:pt x="10893" y="384077"/>
                      <a:pt x="27692" y="459337"/>
                      <a:pt x="43761" y="508385"/>
                    </a:cubicBezTo>
                    <a:cubicBezTo>
                      <a:pt x="93655" y="660678"/>
                      <a:pt x="368950" y="617297"/>
                      <a:pt x="516998" y="730720"/>
                    </a:cubicBezTo>
                    <a:cubicBezTo>
                      <a:pt x="660822" y="840901"/>
                      <a:pt x="568049" y="1100798"/>
                      <a:pt x="632331" y="1197392"/>
                    </a:cubicBezTo>
                    <a:cubicBezTo>
                      <a:pt x="686472" y="1278759"/>
                      <a:pt x="738266" y="1396751"/>
                      <a:pt x="744499" y="1452912"/>
                    </a:cubicBezTo>
                    <a:cubicBezTo>
                      <a:pt x="746202" y="1468263"/>
                      <a:pt x="745850" y="1470470"/>
                      <a:pt x="743383" y="1459900"/>
                    </a:cubicBezTo>
                    <a:lnTo>
                      <a:pt x="743382" y="1459901"/>
                    </a:lnTo>
                    <a:lnTo>
                      <a:pt x="743382" y="1459901"/>
                    </a:lnTo>
                    <a:lnTo>
                      <a:pt x="736608" y="146572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AF781866-E621-7AC5-1546-AA3AE08DA8C9}"/>
                  </a:ext>
                </a:extLst>
              </p:cNvPr>
              <p:cNvSpPr/>
              <p:nvPr/>
            </p:nvSpPr>
            <p:spPr>
              <a:xfrm>
                <a:off x="8900926" y="3519123"/>
                <a:ext cx="573318" cy="1199625"/>
              </a:xfrm>
              <a:custGeom>
                <a:avLst/>
                <a:gdLst>
                  <a:gd name="connsiteX0" fmla="*/ 2586 w 573318"/>
                  <a:gd name="connsiteY0" fmla="*/ 255446 h 1199625"/>
                  <a:gd name="connsiteX1" fmla="*/ 323415 w 573318"/>
                  <a:gd name="connsiteY1" fmla="*/ 993619 h 1199625"/>
                  <a:gd name="connsiteX2" fmla="*/ 551327 w 573318"/>
                  <a:gd name="connsiteY2" fmla="*/ 878732 h 1199625"/>
                  <a:gd name="connsiteX3" fmla="*/ 565305 w 573318"/>
                  <a:gd name="connsiteY3" fmla="*/ 873758 h 1199625"/>
                  <a:gd name="connsiteX4" fmla="*/ 375588 w 573318"/>
                  <a:gd name="connsiteY4" fmla="*/ 675559 h 1199625"/>
                  <a:gd name="connsiteX5" fmla="*/ 15969 w 573318"/>
                  <a:gd name="connsiteY5" fmla="*/ 261775 h 1199625"/>
                  <a:gd name="connsiteX6" fmla="*/ 2604 w 573318"/>
                  <a:gd name="connsiteY6" fmla="*/ 255457 h 119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3318" h="1199625">
                    <a:moveTo>
                      <a:pt x="2586" y="255446"/>
                    </a:moveTo>
                    <a:cubicBezTo>
                      <a:pt x="-19579" y="285104"/>
                      <a:pt x="209300" y="869287"/>
                      <a:pt x="323415" y="993619"/>
                    </a:cubicBezTo>
                    <a:cubicBezTo>
                      <a:pt x="444853" y="1122066"/>
                      <a:pt x="490377" y="902317"/>
                      <a:pt x="551327" y="878732"/>
                    </a:cubicBezTo>
                    <a:cubicBezTo>
                      <a:pt x="552075" y="866240"/>
                      <a:pt x="563512" y="885291"/>
                      <a:pt x="565305" y="873758"/>
                    </a:cubicBezTo>
                    <a:cubicBezTo>
                      <a:pt x="514728" y="831628"/>
                      <a:pt x="444129" y="747559"/>
                      <a:pt x="375588" y="675559"/>
                    </a:cubicBezTo>
                    <a:cubicBezTo>
                      <a:pt x="240978" y="583399"/>
                      <a:pt x="129235" y="425100"/>
                      <a:pt x="15969" y="261775"/>
                    </a:cubicBezTo>
                    <a:cubicBezTo>
                      <a:pt x="9051" y="254485"/>
                      <a:pt x="4688" y="252669"/>
                      <a:pt x="2604" y="2554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20" name="图形 3">
              <a:extLst>
                <a:ext uri="{FF2B5EF4-FFF2-40B4-BE49-F238E27FC236}">
                  <a16:creationId xmlns:a16="http://schemas.microsoft.com/office/drawing/2014/main" id="{6EEA9DC5-EED4-2D3D-4298-CA870B14CC20}"/>
                </a:ext>
              </a:extLst>
            </p:cNvPr>
            <p:cNvGrpSpPr/>
            <p:nvPr/>
          </p:nvGrpSpPr>
          <p:grpSpPr>
            <a:xfrm>
              <a:off x="8338851" y="4174048"/>
              <a:ext cx="560466" cy="1258008"/>
              <a:chOff x="9452398" y="3752253"/>
              <a:chExt cx="951249" cy="2135151"/>
            </a:xfrm>
          </p:grpSpPr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8003573D-8031-1B8C-5747-4B370DDEEC5F}"/>
                  </a:ext>
                </a:extLst>
              </p:cNvPr>
              <p:cNvSpPr/>
              <p:nvPr/>
            </p:nvSpPr>
            <p:spPr>
              <a:xfrm>
                <a:off x="9452398" y="3752253"/>
                <a:ext cx="951249" cy="2135151"/>
              </a:xfrm>
              <a:custGeom>
                <a:avLst/>
                <a:gdLst>
                  <a:gd name="connsiteX0" fmla="*/ 10200 w 951249"/>
                  <a:gd name="connsiteY0" fmla="*/ 1530837 h 2135151"/>
                  <a:gd name="connsiteX1" fmla="*/ 143957 w 951249"/>
                  <a:gd name="connsiteY1" fmla="*/ 1325496 h 2135151"/>
                  <a:gd name="connsiteX2" fmla="*/ 408441 w 951249"/>
                  <a:gd name="connsiteY2" fmla="*/ 1173668 h 2135151"/>
                  <a:gd name="connsiteX3" fmla="*/ 641702 w 951249"/>
                  <a:gd name="connsiteY3" fmla="*/ 1079381 h 2135151"/>
                  <a:gd name="connsiteX4" fmla="*/ 918880 w 951249"/>
                  <a:gd name="connsiteY4" fmla="*/ 731351 h 2135151"/>
                  <a:gd name="connsiteX5" fmla="*/ 945703 w 951249"/>
                  <a:gd name="connsiteY5" fmla="*/ 603527 h 2135151"/>
                  <a:gd name="connsiteX6" fmla="*/ 940817 w 951249"/>
                  <a:gd name="connsiteY6" fmla="*/ 618476 h 2135151"/>
                  <a:gd name="connsiteX7" fmla="*/ 879925 w 951249"/>
                  <a:gd name="connsiteY7" fmla="*/ 796045 h 2135151"/>
                  <a:gd name="connsiteX8" fmla="*/ 340579 w 951249"/>
                  <a:gd name="connsiteY8" fmla="*/ 825959 h 2135151"/>
                  <a:gd name="connsiteX9" fmla="*/ 156856 w 951249"/>
                  <a:gd name="connsiteY9" fmla="*/ 1284360 h 2135151"/>
                  <a:gd name="connsiteX10" fmla="*/ 3313 w 951249"/>
                  <a:gd name="connsiteY10" fmla="*/ 1513263 h 2135151"/>
                  <a:gd name="connsiteX11" fmla="*/ 3632 w 951249"/>
                  <a:gd name="connsiteY11" fmla="*/ 1521407 h 2135151"/>
                  <a:gd name="connsiteX12" fmla="*/ 3633 w 951249"/>
                  <a:gd name="connsiteY12" fmla="*/ 1521408 h 2135151"/>
                  <a:gd name="connsiteX13" fmla="*/ 3633 w 951249"/>
                  <a:gd name="connsiteY13" fmla="*/ 1521408 h 2135151"/>
                  <a:gd name="connsiteX14" fmla="*/ 10213 w 951249"/>
                  <a:gd name="connsiteY14" fmla="*/ 1530828 h 2135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51249" h="2135151">
                    <a:moveTo>
                      <a:pt x="10200" y="1530837"/>
                    </a:moveTo>
                    <a:cubicBezTo>
                      <a:pt x="29492" y="1480491"/>
                      <a:pt x="90206" y="1377129"/>
                      <a:pt x="143957" y="1325496"/>
                    </a:cubicBezTo>
                    <a:cubicBezTo>
                      <a:pt x="209337" y="1262693"/>
                      <a:pt x="302803" y="1209039"/>
                      <a:pt x="408441" y="1173668"/>
                    </a:cubicBezTo>
                    <a:cubicBezTo>
                      <a:pt x="510769" y="1139409"/>
                      <a:pt x="590942" y="1107004"/>
                      <a:pt x="641702" y="1079381"/>
                    </a:cubicBezTo>
                    <a:cubicBezTo>
                      <a:pt x="771356" y="1008837"/>
                      <a:pt x="867895" y="887621"/>
                      <a:pt x="918880" y="731351"/>
                    </a:cubicBezTo>
                    <a:cubicBezTo>
                      <a:pt x="937581" y="674032"/>
                      <a:pt x="947518" y="623693"/>
                      <a:pt x="945703" y="603527"/>
                    </a:cubicBezTo>
                    <a:cubicBezTo>
                      <a:pt x="945260" y="598609"/>
                      <a:pt x="943062" y="605337"/>
                      <a:pt x="940817" y="618476"/>
                    </a:cubicBezTo>
                    <a:cubicBezTo>
                      <a:pt x="931181" y="674908"/>
                      <a:pt x="903497" y="749645"/>
                      <a:pt x="879925" y="796045"/>
                    </a:cubicBezTo>
                    <a:cubicBezTo>
                      <a:pt x="806730" y="940116"/>
                      <a:pt x="514868" y="768625"/>
                      <a:pt x="340579" y="825959"/>
                    </a:cubicBezTo>
                    <a:cubicBezTo>
                      <a:pt x="171262" y="881650"/>
                      <a:pt x="238532" y="1207686"/>
                      <a:pt x="156856" y="1284360"/>
                    </a:cubicBezTo>
                    <a:cubicBezTo>
                      <a:pt x="88063" y="1348949"/>
                      <a:pt x="17163" y="1454651"/>
                      <a:pt x="3313" y="1513263"/>
                    </a:cubicBezTo>
                    <a:cubicBezTo>
                      <a:pt x="-472" y="1529283"/>
                      <a:pt x="-371" y="1531855"/>
                      <a:pt x="3632" y="1521407"/>
                    </a:cubicBezTo>
                    <a:lnTo>
                      <a:pt x="3633" y="1521408"/>
                    </a:lnTo>
                    <a:lnTo>
                      <a:pt x="3633" y="1521408"/>
                    </a:lnTo>
                    <a:lnTo>
                      <a:pt x="10213" y="153082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791D71CE-180A-4782-167C-776AA6EE456D}"/>
                  </a:ext>
                </a:extLst>
              </p:cNvPr>
              <p:cNvSpPr/>
              <p:nvPr/>
            </p:nvSpPr>
            <p:spPr>
              <a:xfrm>
                <a:off x="9604051" y="4116824"/>
                <a:ext cx="706278" cy="1472024"/>
              </a:xfrm>
              <a:custGeom>
                <a:avLst/>
                <a:gdLst>
                  <a:gd name="connsiteX0" fmla="*/ 703627 w 706278"/>
                  <a:gd name="connsiteY0" fmla="*/ 487404 h 1472024"/>
                  <a:gd name="connsiteX1" fmla="*/ 263527 w 706278"/>
                  <a:gd name="connsiteY1" fmla="*/ 1150130 h 1472024"/>
                  <a:gd name="connsiteX2" fmla="*/ 31908 w 706278"/>
                  <a:gd name="connsiteY2" fmla="*/ 921789 h 1472024"/>
                  <a:gd name="connsiteX3" fmla="*/ 17441 w 706278"/>
                  <a:gd name="connsiteY3" fmla="*/ 910051 h 1472024"/>
                  <a:gd name="connsiteX4" fmla="*/ 247483 w 706278"/>
                  <a:gd name="connsiteY4" fmla="*/ 778780 h 1472024"/>
                  <a:gd name="connsiteX5" fmla="*/ 688369 w 706278"/>
                  <a:gd name="connsiteY5" fmla="*/ 488295 h 1472024"/>
                  <a:gd name="connsiteX6" fmla="*/ 703605 w 706278"/>
                  <a:gd name="connsiteY6" fmla="*/ 487407 h 1472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6278" h="1472024">
                    <a:moveTo>
                      <a:pt x="703627" y="487404"/>
                    </a:moveTo>
                    <a:cubicBezTo>
                      <a:pt x="723809" y="529826"/>
                      <a:pt x="402546" y="1065577"/>
                      <a:pt x="263527" y="1150130"/>
                    </a:cubicBezTo>
                    <a:cubicBezTo>
                      <a:pt x="116076" y="1235885"/>
                      <a:pt x="94754" y="975047"/>
                      <a:pt x="31908" y="921789"/>
                    </a:cubicBezTo>
                    <a:cubicBezTo>
                      <a:pt x="32683" y="907791"/>
                      <a:pt x="17915" y="923472"/>
                      <a:pt x="17441" y="910051"/>
                    </a:cubicBezTo>
                    <a:cubicBezTo>
                      <a:pt x="77411" y="886766"/>
                      <a:pt x="164323" y="826637"/>
                      <a:pt x="247483" y="778780"/>
                    </a:cubicBezTo>
                    <a:cubicBezTo>
                      <a:pt x="404562" y="738645"/>
                      <a:pt x="545324" y="615875"/>
                      <a:pt x="688369" y="488295"/>
                    </a:cubicBezTo>
                    <a:cubicBezTo>
                      <a:pt x="696765" y="483439"/>
                      <a:pt x="701707" y="483419"/>
                      <a:pt x="703605" y="48740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23" name="图形 3">
              <a:extLst>
                <a:ext uri="{FF2B5EF4-FFF2-40B4-BE49-F238E27FC236}">
                  <a16:creationId xmlns:a16="http://schemas.microsoft.com/office/drawing/2014/main" id="{B177E73B-85F2-0CAF-590E-F7A8EDA6A3EF}"/>
                </a:ext>
              </a:extLst>
            </p:cNvPr>
            <p:cNvGrpSpPr/>
            <p:nvPr/>
          </p:nvGrpSpPr>
          <p:grpSpPr>
            <a:xfrm>
              <a:off x="8162153" y="2220735"/>
              <a:ext cx="577475" cy="1508225"/>
              <a:chOff x="9152498" y="436997"/>
              <a:chExt cx="980118" cy="2559832"/>
            </a:xfrm>
          </p:grpSpPr>
          <p:grpSp>
            <p:nvGrpSpPr>
              <p:cNvPr id="124" name="图形 3">
                <a:extLst>
                  <a:ext uri="{FF2B5EF4-FFF2-40B4-BE49-F238E27FC236}">
                    <a16:creationId xmlns:a16="http://schemas.microsoft.com/office/drawing/2014/main" id="{85D8F5C1-0B2F-0EBE-4A92-8886464D1326}"/>
                  </a:ext>
                </a:extLst>
              </p:cNvPr>
              <p:cNvGrpSpPr/>
              <p:nvPr/>
            </p:nvGrpSpPr>
            <p:grpSpPr>
              <a:xfrm>
                <a:off x="9152498" y="436997"/>
                <a:ext cx="980118" cy="2559832"/>
                <a:chOff x="9152498" y="436997"/>
                <a:chExt cx="980118" cy="2559832"/>
              </a:xfrm>
            </p:grpSpPr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7BDBE54D-781D-2E0C-49B5-C7A28BB88BEE}"/>
                    </a:ext>
                  </a:extLst>
                </p:cNvPr>
                <p:cNvSpPr/>
                <p:nvPr/>
              </p:nvSpPr>
              <p:spPr>
                <a:xfrm rot="9886052" flipV="1">
                  <a:off x="9483297" y="433660"/>
                  <a:ext cx="316862" cy="2560417"/>
                </a:xfrm>
                <a:custGeom>
                  <a:avLst/>
                  <a:gdLst>
                    <a:gd name="connsiteX0" fmla="*/ 270080 w 316862"/>
                    <a:gd name="connsiteY0" fmla="*/ 434 h 2560417"/>
                    <a:gd name="connsiteX1" fmla="*/ 277738 w 316862"/>
                    <a:gd name="connsiteY1" fmla="*/ 283061 h 2560417"/>
                    <a:gd name="connsiteX2" fmla="*/ 141841 w 316862"/>
                    <a:gd name="connsiteY2" fmla="*/ 876502 h 2560417"/>
                    <a:gd name="connsiteX3" fmla="*/ 233708 w 316862"/>
                    <a:gd name="connsiteY3" fmla="*/ 1382709 h 2560417"/>
                    <a:gd name="connsiteX4" fmla="*/ 6845 w 316862"/>
                    <a:gd name="connsiteY4" fmla="*/ 2295983 h 2560417"/>
                    <a:gd name="connsiteX5" fmla="*/ 47480 w 316862"/>
                    <a:gd name="connsiteY5" fmla="*/ 2560833 h 2560417"/>
                    <a:gd name="connsiteX6" fmla="*/ 191598 w 316862"/>
                    <a:gd name="connsiteY6" fmla="*/ 1862219 h 2560417"/>
                    <a:gd name="connsiteX7" fmla="*/ 295776 w 316862"/>
                    <a:gd name="connsiteY7" fmla="*/ 1222896 h 2560417"/>
                    <a:gd name="connsiteX8" fmla="*/ 234795 w 316862"/>
                    <a:gd name="connsiteY8" fmla="*/ 614797 h 2560417"/>
                    <a:gd name="connsiteX9" fmla="*/ 312698 w 316862"/>
                    <a:gd name="connsiteY9" fmla="*/ 130749 h 2560417"/>
                    <a:gd name="connsiteX10" fmla="*/ 270089 w 316862"/>
                    <a:gd name="connsiteY10" fmla="*/ 415 h 2560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16862" h="2560417">
                      <a:moveTo>
                        <a:pt x="270080" y="434"/>
                      </a:moveTo>
                      <a:cubicBezTo>
                        <a:pt x="299796" y="87826"/>
                        <a:pt x="301560" y="191171"/>
                        <a:pt x="277738" y="283061"/>
                      </a:cubicBezTo>
                      <a:cubicBezTo>
                        <a:pt x="234666" y="481787"/>
                        <a:pt x="135081" y="654497"/>
                        <a:pt x="141841" y="876502"/>
                      </a:cubicBezTo>
                      <a:cubicBezTo>
                        <a:pt x="190336" y="1059566"/>
                        <a:pt x="259062" y="1176666"/>
                        <a:pt x="233708" y="1382709"/>
                      </a:cubicBezTo>
                      <a:cubicBezTo>
                        <a:pt x="182849" y="1703230"/>
                        <a:pt x="27006" y="1959241"/>
                        <a:pt x="6845" y="2295983"/>
                      </a:cubicBezTo>
                      <a:cubicBezTo>
                        <a:pt x="-6498" y="2381238"/>
                        <a:pt x="26753" y="2532309"/>
                        <a:pt x="47480" y="2560833"/>
                      </a:cubicBezTo>
                      <a:cubicBezTo>
                        <a:pt x="33935" y="2305651"/>
                        <a:pt x="119904" y="2077692"/>
                        <a:pt x="191598" y="1862219"/>
                      </a:cubicBezTo>
                      <a:cubicBezTo>
                        <a:pt x="258005" y="1672872"/>
                        <a:pt x="331081" y="1442150"/>
                        <a:pt x="295776" y="1222896"/>
                      </a:cubicBezTo>
                      <a:cubicBezTo>
                        <a:pt x="271266" y="991849"/>
                        <a:pt x="148456" y="902687"/>
                        <a:pt x="234795" y="614797"/>
                      </a:cubicBezTo>
                      <a:cubicBezTo>
                        <a:pt x="285767" y="469889"/>
                        <a:pt x="341679" y="302990"/>
                        <a:pt x="312698" y="130749"/>
                      </a:cubicBezTo>
                      <a:cubicBezTo>
                        <a:pt x="304600" y="82876"/>
                        <a:pt x="289553" y="38509"/>
                        <a:pt x="270089" y="415"/>
                      </a:cubicBezTo>
                      <a:close/>
                    </a:path>
                  </a:pathLst>
                </a:custGeom>
                <a:solidFill>
                  <a:srgbClr val="8F6B32"/>
                </a:solidFill>
                <a:ln w="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1D5CF339-15EC-9FAE-76AA-45E0CCCEAD5F}"/>
                    </a:ext>
                  </a:extLst>
                </p:cNvPr>
                <p:cNvSpPr/>
                <p:nvPr/>
              </p:nvSpPr>
              <p:spPr>
                <a:xfrm rot="9886052" flipV="1">
                  <a:off x="9488587" y="432938"/>
                  <a:ext cx="311480" cy="2560508"/>
                </a:xfrm>
                <a:custGeom>
                  <a:avLst/>
                  <a:gdLst>
                    <a:gd name="connsiteX0" fmla="*/ 270077 w 311480"/>
                    <a:gd name="connsiteY0" fmla="*/ 418 h 2560508"/>
                    <a:gd name="connsiteX1" fmla="*/ 291258 w 311480"/>
                    <a:gd name="connsiteY1" fmla="*/ 207677 h 2560508"/>
                    <a:gd name="connsiteX2" fmla="*/ 301398 w 311480"/>
                    <a:gd name="connsiteY2" fmla="*/ 80703 h 2560508"/>
                    <a:gd name="connsiteX3" fmla="*/ 270075 w 311480"/>
                    <a:gd name="connsiteY3" fmla="*/ 415 h 2560508"/>
                    <a:gd name="connsiteX4" fmla="*/ 315259 w 311480"/>
                    <a:gd name="connsiteY4" fmla="*/ 313063 h 2560508"/>
                    <a:gd name="connsiteX5" fmla="*/ 242475 w 311480"/>
                    <a:gd name="connsiteY5" fmla="*/ 564763 h 2560508"/>
                    <a:gd name="connsiteX6" fmla="*/ 215474 w 311480"/>
                    <a:gd name="connsiteY6" fmla="*/ 692422 h 2560508"/>
                    <a:gd name="connsiteX7" fmla="*/ 234794 w 311480"/>
                    <a:gd name="connsiteY7" fmla="*/ 614772 h 2560508"/>
                    <a:gd name="connsiteX8" fmla="*/ 315259 w 311480"/>
                    <a:gd name="connsiteY8" fmla="*/ 313063 h 2560508"/>
                    <a:gd name="connsiteX9" fmla="*/ 154748 w 311480"/>
                    <a:gd name="connsiteY9" fmla="*/ 715285 h 2560508"/>
                    <a:gd name="connsiteX10" fmla="*/ 141847 w 311480"/>
                    <a:gd name="connsiteY10" fmla="*/ 876542 h 2560508"/>
                    <a:gd name="connsiteX11" fmla="*/ 235394 w 311480"/>
                    <a:gd name="connsiteY11" fmla="*/ 1367529 h 2560508"/>
                    <a:gd name="connsiteX12" fmla="*/ 241394 w 311480"/>
                    <a:gd name="connsiteY12" fmla="*/ 1332757 h 2560508"/>
                    <a:gd name="connsiteX13" fmla="*/ 149528 w 311480"/>
                    <a:gd name="connsiteY13" fmla="*/ 826519 h 2560508"/>
                    <a:gd name="connsiteX14" fmla="*/ 154748 w 311480"/>
                    <a:gd name="connsiteY14" fmla="*/ 715269 h 2560508"/>
                    <a:gd name="connsiteX15" fmla="*/ 296358 w 311480"/>
                    <a:gd name="connsiteY15" fmla="*/ 1467470 h 2560508"/>
                    <a:gd name="connsiteX16" fmla="*/ 199270 w 311480"/>
                    <a:gd name="connsiteY16" fmla="*/ 1812245 h 2560508"/>
                    <a:gd name="connsiteX17" fmla="*/ 63841 w 311480"/>
                    <a:gd name="connsiteY17" fmla="*/ 2308920 h 2560508"/>
                    <a:gd name="connsiteX18" fmla="*/ 191590 w 311480"/>
                    <a:gd name="connsiteY18" fmla="*/ 1862253 h 2560508"/>
                    <a:gd name="connsiteX19" fmla="*/ 296358 w 311480"/>
                    <a:gd name="connsiteY19" fmla="*/ 1467470 h 2560508"/>
                    <a:gd name="connsiteX20" fmla="*/ 23469 w 311480"/>
                    <a:gd name="connsiteY20" fmla="*/ 2154020 h 2560508"/>
                    <a:gd name="connsiteX21" fmla="*/ 6847 w 311480"/>
                    <a:gd name="connsiteY21" fmla="*/ 2296036 h 2560508"/>
                    <a:gd name="connsiteX22" fmla="*/ 47470 w 311480"/>
                    <a:gd name="connsiteY22" fmla="*/ 2560923 h 2560508"/>
                    <a:gd name="connsiteX23" fmla="*/ 46150 w 311480"/>
                    <a:gd name="connsiteY23" fmla="*/ 2492847 h 2560508"/>
                    <a:gd name="connsiteX24" fmla="*/ 14527 w 311480"/>
                    <a:gd name="connsiteY24" fmla="*/ 2246028 h 2560508"/>
                    <a:gd name="connsiteX25" fmla="*/ 23468 w 311480"/>
                    <a:gd name="connsiteY25" fmla="*/ 2154020 h 2560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311480" h="2560508">
                      <a:moveTo>
                        <a:pt x="270077" y="418"/>
                      </a:moveTo>
                      <a:cubicBezTo>
                        <a:pt x="291870" y="64510"/>
                        <a:pt x="298600" y="137237"/>
                        <a:pt x="291258" y="207677"/>
                      </a:cubicBezTo>
                      <a:cubicBezTo>
                        <a:pt x="299696" y="166330"/>
                        <a:pt x="303200" y="123182"/>
                        <a:pt x="301398" y="80703"/>
                      </a:cubicBezTo>
                      <a:cubicBezTo>
                        <a:pt x="293220" y="51867"/>
                        <a:pt x="282550" y="24828"/>
                        <a:pt x="270075" y="415"/>
                      </a:cubicBezTo>
                      <a:close/>
                      <a:moveTo>
                        <a:pt x="315259" y="313063"/>
                      </a:moveTo>
                      <a:cubicBezTo>
                        <a:pt x="299012" y="401659"/>
                        <a:pt x="270040" y="486397"/>
                        <a:pt x="242475" y="564763"/>
                      </a:cubicBezTo>
                      <a:cubicBezTo>
                        <a:pt x="228250" y="612193"/>
                        <a:pt x="219717" y="654256"/>
                        <a:pt x="215474" y="692422"/>
                      </a:cubicBezTo>
                      <a:cubicBezTo>
                        <a:pt x="220177" y="668183"/>
                        <a:pt x="226521" y="642360"/>
                        <a:pt x="234794" y="614772"/>
                      </a:cubicBezTo>
                      <a:cubicBezTo>
                        <a:pt x="267504" y="521784"/>
                        <a:pt x="302220" y="419759"/>
                        <a:pt x="315259" y="313063"/>
                      </a:cubicBezTo>
                      <a:close/>
                      <a:moveTo>
                        <a:pt x="154748" y="715285"/>
                      </a:moveTo>
                      <a:cubicBezTo>
                        <a:pt x="145364" y="766678"/>
                        <a:pt x="140125" y="819996"/>
                        <a:pt x="141847" y="876542"/>
                      </a:cubicBezTo>
                      <a:cubicBezTo>
                        <a:pt x="189134" y="1055053"/>
                        <a:pt x="255619" y="1170843"/>
                        <a:pt x="235394" y="1367529"/>
                      </a:cubicBezTo>
                      <a:cubicBezTo>
                        <a:pt x="237518" y="1355992"/>
                        <a:pt x="239538" y="1344459"/>
                        <a:pt x="241394" y="1332757"/>
                      </a:cubicBezTo>
                      <a:cubicBezTo>
                        <a:pt x="266749" y="1126708"/>
                        <a:pt x="198022" y="1009580"/>
                        <a:pt x="149528" y="826519"/>
                      </a:cubicBezTo>
                      <a:cubicBezTo>
                        <a:pt x="148357" y="788078"/>
                        <a:pt x="150388" y="751144"/>
                        <a:pt x="154748" y="715269"/>
                      </a:cubicBezTo>
                      <a:close/>
                      <a:moveTo>
                        <a:pt x="296358" y="1467470"/>
                      </a:moveTo>
                      <a:cubicBezTo>
                        <a:pt x="275073" y="1589130"/>
                        <a:pt x="236159" y="1707072"/>
                        <a:pt x="199270" y="1812245"/>
                      </a:cubicBezTo>
                      <a:cubicBezTo>
                        <a:pt x="147025" y="1969252"/>
                        <a:pt x="87213" y="2132922"/>
                        <a:pt x="63841" y="2308920"/>
                      </a:cubicBezTo>
                      <a:cubicBezTo>
                        <a:pt x="90911" y="2151791"/>
                        <a:pt x="144326" y="2004308"/>
                        <a:pt x="191590" y="1862253"/>
                      </a:cubicBezTo>
                      <a:cubicBezTo>
                        <a:pt x="233514" y="1742715"/>
                        <a:pt x="278066" y="1606690"/>
                        <a:pt x="296358" y="1467470"/>
                      </a:cubicBezTo>
                      <a:close/>
                      <a:moveTo>
                        <a:pt x="23469" y="2154020"/>
                      </a:moveTo>
                      <a:cubicBezTo>
                        <a:pt x="15559" y="2199943"/>
                        <a:pt x="9775" y="2247153"/>
                        <a:pt x="6847" y="2296036"/>
                      </a:cubicBezTo>
                      <a:cubicBezTo>
                        <a:pt x="-6495" y="2381291"/>
                        <a:pt x="26742" y="2532400"/>
                        <a:pt x="47470" y="2560923"/>
                      </a:cubicBezTo>
                      <a:cubicBezTo>
                        <a:pt x="46255" y="2538031"/>
                        <a:pt x="45845" y="2515313"/>
                        <a:pt x="46150" y="2492847"/>
                      </a:cubicBezTo>
                      <a:cubicBezTo>
                        <a:pt x="26244" y="2442407"/>
                        <a:pt x="3000" y="2319684"/>
                        <a:pt x="14527" y="2246028"/>
                      </a:cubicBezTo>
                      <a:cubicBezTo>
                        <a:pt x="16403" y="2214698"/>
                        <a:pt x="19437" y="2184068"/>
                        <a:pt x="23468" y="2154020"/>
                      </a:cubicBezTo>
                      <a:close/>
                    </a:path>
                  </a:pathLst>
                </a:custGeom>
                <a:solidFill>
                  <a:srgbClr val="382509"/>
                </a:solidFill>
                <a:ln w="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F694A30D-D522-E3CB-C40C-C1268F1208DB}"/>
                    </a:ext>
                  </a:extLst>
                </p:cNvPr>
                <p:cNvSpPr/>
                <p:nvPr/>
              </p:nvSpPr>
              <p:spPr>
                <a:xfrm rot="9886052" flipV="1">
                  <a:off x="9499798" y="438718"/>
                  <a:ext cx="294212" cy="2560505"/>
                </a:xfrm>
                <a:custGeom>
                  <a:avLst/>
                  <a:gdLst>
                    <a:gd name="connsiteX0" fmla="*/ 270093 w 294212"/>
                    <a:gd name="connsiteY0" fmla="*/ 414 h 2560505"/>
                    <a:gd name="connsiteX1" fmla="*/ 277773 w 294212"/>
                    <a:gd name="connsiteY1" fmla="*/ 283079 h 2560505"/>
                    <a:gd name="connsiteX2" fmla="*/ 141864 w 294212"/>
                    <a:gd name="connsiteY2" fmla="*/ 876551 h 2560505"/>
                    <a:gd name="connsiteX3" fmla="*/ 233731 w 294212"/>
                    <a:gd name="connsiteY3" fmla="*/ 1382790 h 2560505"/>
                    <a:gd name="connsiteX4" fmla="*/ 6849 w 294212"/>
                    <a:gd name="connsiteY4" fmla="*/ 2296032 h 2560505"/>
                    <a:gd name="connsiteX5" fmla="*/ 47471 w 294212"/>
                    <a:gd name="connsiteY5" fmla="*/ 2560919 h 2560505"/>
                    <a:gd name="connsiteX6" fmla="*/ 47471 w 294212"/>
                    <a:gd name="connsiteY6" fmla="*/ 2560724 h 2560505"/>
                    <a:gd name="connsiteX7" fmla="*/ 10689 w 294212"/>
                    <a:gd name="connsiteY7" fmla="*/ 2302282 h 2560505"/>
                    <a:gd name="connsiteX8" fmla="*/ 237571 w 294212"/>
                    <a:gd name="connsiteY8" fmla="*/ 1389039 h 2560505"/>
                    <a:gd name="connsiteX9" fmla="*/ 145705 w 294212"/>
                    <a:gd name="connsiteY9" fmla="*/ 882800 h 2560505"/>
                    <a:gd name="connsiteX10" fmla="*/ 281613 w 294212"/>
                    <a:gd name="connsiteY10" fmla="*/ 289328 h 2560505"/>
                    <a:gd name="connsiteX11" fmla="*/ 275493 w 294212"/>
                    <a:gd name="connsiteY11" fmla="*/ 11452 h 2560505"/>
                    <a:gd name="connsiteX12" fmla="*/ 270093 w 294212"/>
                    <a:gd name="connsiteY12" fmla="*/ 415 h 2560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94212" h="2560505">
                      <a:moveTo>
                        <a:pt x="270093" y="414"/>
                      </a:moveTo>
                      <a:cubicBezTo>
                        <a:pt x="299810" y="87806"/>
                        <a:pt x="301596" y="191189"/>
                        <a:pt x="277773" y="283079"/>
                      </a:cubicBezTo>
                      <a:cubicBezTo>
                        <a:pt x="234701" y="481805"/>
                        <a:pt x="135102" y="654515"/>
                        <a:pt x="141864" y="876551"/>
                      </a:cubicBezTo>
                      <a:cubicBezTo>
                        <a:pt x="190359" y="1059615"/>
                        <a:pt x="259085" y="1176737"/>
                        <a:pt x="233731" y="1382790"/>
                      </a:cubicBezTo>
                      <a:cubicBezTo>
                        <a:pt x="182872" y="1703311"/>
                        <a:pt x="27029" y="1959290"/>
                        <a:pt x="6849" y="2296032"/>
                      </a:cubicBezTo>
                      <a:cubicBezTo>
                        <a:pt x="-6494" y="2381287"/>
                        <a:pt x="26741" y="2532396"/>
                        <a:pt x="47471" y="2560919"/>
                      </a:cubicBezTo>
                      <a:lnTo>
                        <a:pt x="47471" y="2560724"/>
                      </a:lnTo>
                      <a:cubicBezTo>
                        <a:pt x="26774" y="2520739"/>
                        <a:pt x="-1855" y="2382432"/>
                        <a:pt x="10689" y="2302282"/>
                      </a:cubicBezTo>
                      <a:cubicBezTo>
                        <a:pt x="30854" y="1965539"/>
                        <a:pt x="186705" y="1709560"/>
                        <a:pt x="237571" y="1389039"/>
                      </a:cubicBezTo>
                      <a:cubicBezTo>
                        <a:pt x="262927" y="1182990"/>
                        <a:pt x="194200" y="1065861"/>
                        <a:pt x="145705" y="882800"/>
                      </a:cubicBezTo>
                      <a:cubicBezTo>
                        <a:pt x="138943" y="660773"/>
                        <a:pt x="238543" y="488080"/>
                        <a:pt x="281613" y="289328"/>
                      </a:cubicBezTo>
                      <a:cubicBezTo>
                        <a:pt x="305002" y="199111"/>
                        <a:pt x="303672" y="97816"/>
                        <a:pt x="275493" y="11452"/>
                      </a:cubicBezTo>
                      <a:cubicBezTo>
                        <a:pt x="273732" y="7736"/>
                        <a:pt x="271935" y="4020"/>
                        <a:pt x="270093" y="415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B3CBE3FD-201A-A611-7472-E7221A574A6F}"/>
                    </a:ext>
                  </a:extLst>
                </p:cNvPr>
                <p:cNvSpPr/>
                <p:nvPr/>
              </p:nvSpPr>
              <p:spPr>
                <a:xfrm rot="9886052" flipV="1">
                  <a:off x="9582473" y="1579331"/>
                  <a:ext cx="78449" cy="586689"/>
                </a:xfrm>
                <a:custGeom>
                  <a:avLst/>
                  <a:gdLst>
                    <a:gd name="connsiteX0" fmla="*/ 76346 w 78449"/>
                    <a:gd name="connsiteY0" fmla="*/ 394 h 586689"/>
                    <a:gd name="connsiteX1" fmla="*/ 57299 w 78449"/>
                    <a:gd name="connsiteY1" fmla="*/ 446560 h 586689"/>
                    <a:gd name="connsiteX2" fmla="*/ 3742 w 78449"/>
                    <a:gd name="connsiteY2" fmla="*/ 587083 h 586689"/>
                    <a:gd name="connsiteX3" fmla="*/ 74925 w 78449"/>
                    <a:gd name="connsiteY3" fmla="*/ 333604 h 586689"/>
                    <a:gd name="connsiteX4" fmla="*/ 76347 w 78449"/>
                    <a:gd name="connsiteY4" fmla="*/ 394 h 586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449" h="586689">
                      <a:moveTo>
                        <a:pt x="76346" y="394"/>
                      </a:moveTo>
                      <a:cubicBezTo>
                        <a:pt x="81145" y="148774"/>
                        <a:pt x="93166" y="305537"/>
                        <a:pt x="57299" y="446560"/>
                      </a:cubicBezTo>
                      <a:cubicBezTo>
                        <a:pt x="41093" y="493215"/>
                        <a:pt x="16529" y="547583"/>
                        <a:pt x="3742" y="587083"/>
                      </a:cubicBezTo>
                      <a:cubicBezTo>
                        <a:pt x="27100" y="502407"/>
                        <a:pt x="75176" y="432505"/>
                        <a:pt x="74925" y="333604"/>
                      </a:cubicBezTo>
                      <a:cubicBezTo>
                        <a:pt x="85817" y="223243"/>
                        <a:pt x="77700" y="111324"/>
                        <a:pt x="76347" y="394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BB42794B-76DD-122E-7494-F93F8AFE200F}"/>
                    </a:ext>
                  </a:extLst>
                </p:cNvPr>
                <p:cNvSpPr/>
                <p:nvPr/>
              </p:nvSpPr>
              <p:spPr>
                <a:xfrm rot="9886052" flipV="1">
                  <a:off x="9731208" y="2100986"/>
                  <a:ext cx="110912" cy="348713"/>
                </a:xfrm>
                <a:custGeom>
                  <a:avLst/>
                  <a:gdLst>
                    <a:gd name="connsiteX0" fmla="*/ 114709 w 110912"/>
                    <a:gd name="connsiteY0" fmla="*/ 321 h 348713"/>
                    <a:gd name="connsiteX1" fmla="*/ 3796 w 110912"/>
                    <a:gd name="connsiteY1" fmla="*/ 349034 h 348713"/>
                    <a:gd name="connsiteX2" fmla="*/ 41903 w 110912"/>
                    <a:gd name="connsiteY2" fmla="*/ 178469 h 348713"/>
                    <a:gd name="connsiteX3" fmla="*/ 114709 w 110912"/>
                    <a:gd name="connsiteY3" fmla="*/ 327 h 348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0912" h="348713">
                      <a:moveTo>
                        <a:pt x="114709" y="321"/>
                      </a:moveTo>
                      <a:cubicBezTo>
                        <a:pt x="63345" y="102122"/>
                        <a:pt x="23485" y="220882"/>
                        <a:pt x="3796" y="349034"/>
                      </a:cubicBezTo>
                      <a:cubicBezTo>
                        <a:pt x="11033" y="289246"/>
                        <a:pt x="22718" y="230537"/>
                        <a:pt x="41903" y="178469"/>
                      </a:cubicBezTo>
                      <a:cubicBezTo>
                        <a:pt x="60121" y="113264"/>
                        <a:pt x="85121" y="53261"/>
                        <a:pt x="114709" y="327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BB3629E0-7A3F-EEA5-47CA-8EDA8976B88D}"/>
                    </a:ext>
                  </a:extLst>
                </p:cNvPr>
                <p:cNvSpPr/>
                <p:nvPr/>
              </p:nvSpPr>
              <p:spPr>
                <a:xfrm rot="9886052" flipV="1">
                  <a:off x="9902766" y="2330932"/>
                  <a:ext cx="73386" cy="322213"/>
                </a:xfrm>
                <a:custGeom>
                  <a:avLst/>
                  <a:gdLst>
                    <a:gd name="connsiteX0" fmla="*/ 77255 w 73386"/>
                    <a:gd name="connsiteY0" fmla="*/ 277 h 322213"/>
                    <a:gd name="connsiteX1" fmla="*/ 10338 w 73386"/>
                    <a:gd name="connsiteY1" fmla="*/ 249061 h 322213"/>
                    <a:gd name="connsiteX2" fmla="*/ 5334 w 73386"/>
                    <a:gd name="connsiteY2" fmla="*/ 291418 h 322213"/>
                    <a:gd name="connsiteX3" fmla="*/ 66898 w 73386"/>
                    <a:gd name="connsiteY3" fmla="*/ 25022 h 322213"/>
                    <a:gd name="connsiteX4" fmla="*/ 77255 w 73386"/>
                    <a:gd name="connsiteY4" fmla="*/ 276 h 322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386" h="322213">
                      <a:moveTo>
                        <a:pt x="77255" y="277"/>
                      </a:moveTo>
                      <a:cubicBezTo>
                        <a:pt x="47998" y="77115"/>
                        <a:pt x="11049" y="154362"/>
                        <a:pt x="10338" y="249061"/>
                      </a:cubicBezTo>
                      <a:cubicBezTo>
                        <a:pt x="8264" y="277634"/>
                        <a:pt x="727" y="370240"/>
                        <a:pt x="5334" y="291418"/>
                      </a:cubicBezTo>
                      <a:cubicBezTo>
                        <a:pt x="6858" y="194371"/>
                        <a:pt x="29600" y="100290"/>
                        <a:pt x="66898" y="25022"/>
                      </a:cubicBezTo>
                      <a:cubicBezTo>
                        <a:pt x="70242" y="18340"/>
                        <a:pt x="70321" y="787"/>
                        <a:pt x="77255" y="276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1927F6CE-C798-1960-1430-ABED7584C4FA}"/>
                    </a:ext>
                  </a:extLst>
                </p:cNvPr>
                <p:cNvSpPr/>
                <p:nvPr/>
              </p:nvSpPr>
              <p:spPr>
                <a:xfrm rot="9886052" flipV="1">
                  <a:off x="9444777" y="1218225"/>
                  <a:ext cx="96699" cy="494314"/>
                </a:xfrm>
                <a:custGeom>
                  <a:avLst/>
                  <a:gdLst>
                    <a:gd name="connsiteX0" fmla="*/ 99121 w 96699"/>
                    <a:gd name="connsiteY0" fmla="*/ 494779 h 494314"/>
                    <a:gd name="connsiteX1" fmla="*/ 51162 w 96699"/>
                    <a:gd name="connsiteY1" fmla="*/ 262319 h 494314"/>
                    <a:gd name="connsiteX2" fmla="*/ 3712 w 96699"/>
                    <a:gd name="connsiteY2" fmla="*/ 464 h 494314"/>
                    <a:gd name="connsiteX3" fmla="*/ 28259 w 96699"/>
                    <a:gd name="connsiteY3" fmla="*/ 173430 h 494314"/>
                    <a:gd name="connsiteX4" fmla="*/ 95444 w 96699"/>
                    <a:gd name="connsiteY4" fmla="*/ 392512 h 494314"/>
                    <a:gd name="connsiteX5" fmla="*/ 99121 w 96699"/>
                    <a:gd name="connsiteY5" fmla="*/ 494779 h 494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6699" h="494314">
                      <a:moveTo>
                        <a:pt x="99121" y="494779"/>
                      </a:moveTo>
                      <a:cubicBezTo>
                        <a:pt x="103618" y="408834"/>
                        <a:pt x="83489" y="327674"/>
                        <a:pt x="51162" y="262319"/>
                      </a:cubicBezTo>
                      <a:cubicBezTo>
                        <a:pt x="26799" y="180456"/>
                        <a:pt x="6429" y="91745"/>
                        <a:pt x="3712" y="464"/>
                      </a:cubicBezTo>
                      <a:cubicBezTo>
                        <a:pt x="7874" y="59689"/>
                        <a:pt x="15009" y="117771"/>
                        <a:pt x="28259" y="173430"/>
                      </a:cubicBezTo>
                      <a:cubicBezTo>
                        <a:pt x="44666" y="251177"/>
                        <a:pt x="80582" y="314331"/>
                        <a:pt x="95444" y="392512"/>
                      </a:cubicBezTo>
                      <a:cubicBezTo>
                        <a:pt x="100033" y="425946"/>
                        <a:pt x="101870" y="460708"/>
                        <a:pt x="99121" y="494779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DC44356B-CBF3-01E2-78CA-2F8ABBE9531A}"/>
                    </a:ext>
                  </a:extLst>
                </p:cNvPr>
                <p:cNvSpPr/>
                <p:nvPr/>
              </p:nvSpPr>
              <p:spPr>
                <a:xfrm rot="9886052" flipV="1">
                  <a:off x="9405331" y="990443"/>
                  <a:ext cx="76046" cy="398783"/>
                </a:xfrm>
                <a:custGeom>
                  <a:avLst/>
                  <a:gdLst>
                    <a:gd name="connsiteX0" fmla="*/ 79763 w 76046"/>
                    <a:gd name="connsiteY0" fmla="*/ 509 h 398783"/>
                    <a:gd name="connsiteX1" fmla="*/ 6671 w 76046"/>
                    <a:gd name="connsiteY1" fmla="*/ 399292 h 398783"/>
                    <a:gd name="connsiteX2" fmla="*/ 79763 w 76046"/>
                    <a:gd name="connsiteY2" fmla="*/ 509 h 398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6046" h="398783">
                      <a:moveTo>
                        <a:pt x="79763" y="509"/>
                      </a:moveTo>
                      <a:cubicBezTo>
                        <a:pt x="11477" y="98893"/>
                        <a:pt x="-545" y="259304"/>
                        <a:pt x="6671" y="399292"/>
                      </a:cubicBezTo>
                      <a:cubicBezTo>
                        <a:pt x="-3255" y="259507"/>
                        <a:pt x="9591" y="96321"/>
                        <a:pt x="79763" y="509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27ED86DB-36A4-5D4D-A028-F753BEF82D9E}"/>
                  </a:ext>
                </a:extLst>
              </p:cNvPr>
              <p:cNvSpPr/>
              <p:nvPr/>
            </p:nvSpPr>
            <p:spPr>
              <a:xfrm rot="9886052" flipV="1">
                <a:off x="9611691" y="1905703"/>
                <a:ext cx="38882" cy="65636"/>
              </a:xfrm>
              <a:custGeom>
                <a:avLst/>
                <a:gdLst>
                  <a:gd name="connsiteX0" fmla="*/ 40295 w 38882"/>
                  <a:gd name="connsiteY0" fmla="*/ 846 h 65636"/>
                  <a:gd name="connsiteX1" fmla="*/ 23014 w 38882"/>
                  <a:gd name="connsiteY1" fmla="*/ 25069 h 65636"/>
                  <a:gd name="connsiteX2" fmla="*/ 1412 w 38882"/>
                  <a:gd name="connsiteY2" fmla="*/ 66482 h 65636"/>
                  <a:gd name="connsiteX3" fmla="*/ 8613 w 38882"/>
                  <a:gd name="connsiteY3" fmla="*/ 36789 h 65636"/>
                  <a:gd name="connsiteX4" fmla="*/ 21094 w 38882"/>
                  <a:gd name="connsiteY4" fmla="*/ 14911 h 65636"/>
                  <a:gd name="connsiteX5" fmla="*/ 40295 w 38882"/>
                  <a:gd name="connsiteY5" fmla="*/ 846 h 65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882" h="65636">
                    <a:moveTo>
                      <a:pt x="40295" y="846"/>
                    </a:moveTo>
                    <a:lnTo>
                      <a:pt x="23014" y="25069"/>
                    </a:lnTo>
                    <a:lnTo>
                      <a:pt x="1412" y="66482"/>
                    </a:lnTo>
                    <a:cubicBezTo>
                      <a:pt x="1412" y="66482"/>
                      <a:pt x="7173" y="39915"/>
                      <a:pt x="8613" y="36789"/>
                    </a:cubicBezTo>
                    <a:cubicBezTo>
                      <a:pt x="10053" y="33664"/>
                      <a:pt x="21094" y="14911"/>
                      <a:pt x="21094" y="14911"/>
                    </a:cubicBezTo>
                    <a:lnTo>
                      <a:pt x="40295" y="846"/>
                    </a:lnTo>
                    <a:close/>
                  </a:path>
                </a:pathLst>
              </a:custGeom>
              <a:solidFill>
                <a:srgbClr val="2E3436">
                  <a:alpha val="40000"/>
                </a:srgbClr>
              </a:solidFill>
              <a:ln w="5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D5BEC91-B41F-14E8-534C-416AFE446AB5}"/>
                  </a:ext>
                </a:extLst>
              </p:cNvPr>
              <p:cNvSpPr/>
              <p:nvPr/>
            </p:nvSpPr>
            <p:spPr>
              <a:xfrm rot="9886052" flipV="1">
                <a:off x="9507663" y="1334117"/>
                <a:ext cx="44761" cy="37175"/>
              </a:xfrm>
              <a:custGeom>
                <a:avLst/>
                <a:gdLst>
                  <a:gd name="connsiteX0" fmla="*/ 46173 w 44761"/>
                  <a:gd name="connsiteY0" fmla="*/ 10501 h 37175"/>
                  <a:gd name="connsiteX1" fmla="*/ 17747 w 44761"/>
                  <a:gd name="connsiteY1" fmla="*/ 35286 h 37175"/>
                  <a:gd name="connsiteX2" fmla="*/ 2817 w 44761"/>
                  <a:gd name="connsiteY2" fmla="*/ 38022 h 37175"/>
                  <a:gd name="connsiteX3" fmla="*/ 2327 w 44761"/>
                  <a:gd name="connsiteY3" fmla="*/ 23800 h 37175"/>
                  <a:gd name="connsiteX4" fmla="*/ 22221 w 44761"/>
                  <a:gd name="connsiteY4" fmla="*/ 15301 h 37175"/>
                  <a:gd name="connsiteX5" fmla="*/ 41591 w 44761"/>
                  <a:gd name="connsiteY5" fmla="*/ 902 h 37175"/>
                  <a:gd name="connsiteX6" fmla="*/ 46173 w 44761"/>
                  <a:gd name="connsiteY6" fmla="*/ 10501 h 3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761" h="37175">
                    <a:moveTo>
                      <a:pt x="46173" y="10501"/>
                    </a:moveTo>
                    <a:lnTo>
                      <a:pt x="17747" y="35286"/>
                    </a:lnTo>
                    <a:lnTo>
                      <a:pt x="2817" y="38022"/>
                    </a:lnTo>
                    <a:cubicBezTo>
                      <a:pt x="2817" y="38022"/>
                      <a:pt x="10" y="24820"/>
                      <a:pt x="2327" y="23800"/>
                    </a:cubicBezTo>
                    <a:cubicBezTo>
                      <a:pt x="10561" y="20177"/>
                      <a:pt x="5359" y="28798"/>
                      <a:pt x="22221" y="15301"/>
                    </a:cubicBezTo>
                    <a:cubicBezTo>
                      <a:pt x="42392" y="-846"/>
                      <a:pt x="41591" y="902"/>
                      <a:pt x="41591" y="902"/>
                    </a:cubicBezTo>
                    <a:lnTo>
                      <a:pt x="46173" y="10501"/>
                    </a:lnTo>
                    <a:close/>
                  </a:path>
                </a:pathLst>
              </a:custGeom>
              <a:solidFill>
                <a:srgbClr val="2E3436">
                  <a:alpha val="40000"/>
                </a:srgbClr>
              </a:solidFill>
              <a:ln w="5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5" name="图形 3">
              <a:extLst>
                <a:ext uri="{FF2B5EF4-FFF2-40B4-BE49-F238E27FC236}">
                  <a16:creationId xmlns:a16="http://schemas.microsoft.com/office/drawing/2014/main" id="{A5C65608-C46F-98E6-6317-0D4427B236B6}"/>
                </a:ext>
              </a:extLst>
            </p:cNvPr>
            <p:cNvGrpSpPr/>
            <p:nvPr/>
          </p:nvGrpSpPr>
          <p:grpSpPr>
            <a:xfrm>
              <a:off x="8623559" y="2759515"/>
              <a:ext cx="577475" cy="1508225"/>
              <a:chOff x="9935617" y="1351439"/>
              <a:chExt cx="980118" cy="2559832"/>
            </a:xfrm>
          </p:grpSpPr>
          <p:grpSp>
            <p:nvGrpSpPr>
              <p:cNvPr id="136" name="图形 3">
                <a:extLst>
                  <a:ext uri="{FF2B5EF4-FFF2-40B4-BE49-F238E27FC236}">
                    <a16:creationId xmlns:a16="http://schemas.microsoft.com/office/drawing/2014/main" id="{A703606C-9D9B-5B2E-B8F8-1AE9E8E02632}"/>
                  </a:ext>
                </a:extLst>
              </p:cNvPr>
              <p:cNvGrpSpPr/>
              <p:nvPr/>
            </p:nvGrpSpPr>
            <p:grpSpPr>
              <a:xfrm>
                <a:off x="9935617" y="1351439"/>
                <a:ext cx="980118" cy="2559832"/>
                <a:chOff x="9935617" y="1351439"/>
                <a:chExt cx="980118" cy="2559832"/>
              </a:xfrm>
            </p:grpSpPr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19344C80-387C-A3EF-2C5A-2F141EE314EE}"/>
                    </a:ext>
                  </a:extLst>
                </p:cNvPr>
                <p:cNvSpPr/>
                <p:nvPr/>
              </p:nvSpPr>
              <p:spPr>
                <a:xfrm rot="913948">
                  <a:off x="10268074" y="1348102"/>
                  <a:ext cx="316862" cy="2560417"/>
                </a:xfrm>
                <a:custGeom>
                  <a:avLst/>
                  <a:gdLst>
                    <a:gd name="connsiteX0" fmla="*/ 270207 w 316862"/>
                    <a:gd name="connsiteY0" fmla="*/ 582 h 2560417"/>
                    <a:gd name="connsiteX1" fmla="*/ 277866 w 316862"/>
                    <a:gd name="connsiteY1" fmla="*/ 283210 h 2560417"/>
                    <a:gd name="connsiteX2" fmla="*/ 141969 w 316862"/>
                    <a:gd name="connsiteY2" fmla="*/ 876650 h 2560417"/>
                    <a:gd name="connsiteX3" fmla="*/ 233835 w 316862"/>
                    <a:gd name="connsiteY3" fmla="*/ 1382858 h 2560417"/>
                    <a:gd name="connsiteX4" fmla="*/ 6972 w 316862"/>
                    <a:gd name="connsiteY4" fmla="*/ 2296132 h 2560417"/>
                    <a:gd name="connsiteX5" fmla="*/ 47608 w 316862"/>
                    <a:gd name="connsiteY5" fmla="*/ 2560981 h 2560417"/>
                    <a:gd name="connsiteX6" fmla="*/ 191725 w 316862"/>
                    <a:gd name="connsiteY6" fmla="*/ 1862367 h 2560417"/>
                    <a:gd name="connsiteX7" fmla="*/ 295904 w 316862"/>
                    <a:gd name="connsiteY7" fmla="*/ 1223044 h 2560417"/>
                    <a:gd name="connsiteX8" fmla="*/ 234922 w 316862"/>
                    <a:gd name="connsiteY8" fmla="*/ 614945 h 2560417"/>
                    <a:gd name="connsiteX9" fmla="*/ 312826 w 316862"/>
                    <a:gd name="connsiteY9" fmla="*/ 130897 h 2560417"/>
                    <a:gd name="connsiteX10" fmla="*/ 270216 w 316862"/>
                    <a:gd name="connsiteY10" fmla="*/ 564 h 2560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16862" h="2560417">
                      <a:moveTo>
                        <a:pt x="270207" y="582"/>
                      </a:moveTo>
                      <a:cubicBezTo>
                        <a:pt x="299923" y="87975"/>
                        <a:pt x="301688" y="191320"/>
                        <a:pt x="277866" y="283210"/>
                      </a:cubicBezTo>
                      <a:cubicBezTo>
                        <a:pt x="234794" y="481936"/>
                        <a:pt x="135208" y="654645"/>
                        <a:pt x="141969" y="876650"/>
                      </a:cubicBezTo>
                      <a:cubicBezTo>
                        <a:pt x="190463" y="1059715"/>
                        <a:pt x="259189" y="1176815"/>
                        <a:pt x="233835" y="1382858"/>
                      </a:cubicBezTo>
                      <a:cubicBezTo>
                        <a:pt x="182977" y="1703379"/>
                        <a:pt x="27134" y="1959389"/>
                        <a:pt x="6972" y="2296132"/>
                      </a:cubicBezTo>
                      <a:cubicBezTo>
                        <a:pt x="-6370" y="2381386"/>
                        <a:pt x="26880" y="2532458"/>
                        <a:pt x="47608" y="2560981"/>
                      </a:cubicBezTo>
                      <a:cubicBezTo>
                        <a:pt x="34063" y="2305799"/>
                        <a:pt x="120031" y="2077840"/>
                        <a:pt x="191725" y="1862367"/>
                      </a:cubicBezTo>
                      <a:cubicBezTo>
                        <a:pt x="258133" y="1673021"/>
                        <a:pt x="331209" y="1442299"/>
                        <a:pt x="295904" y="1223044"/>
                      </a:cubicBezTo>
                      <a:cubicBezTo>
                        <a:pt x="271393" y="991997"/>
                        <a:pt x="148584" y="902836"/>
                        <a:pt x="234922" y="614945"/>
                      </a:cubicBezTo>
                      <a:cubicBezTo>
                        <a:pt x="285894" y="470037"/>
                        <a:pt x="341806" y="303138"/>
                        <a:pt x="312826" y="130897"/>
                      </a:cubicBezTo>
                      <a:cubicBezTo>
                        <a:pt x="304727" y="83024"/>
                        <a:pt x="289681" y="38657"/>
                        <a:pt x="270216" y="564"/>
                      </a:cubicBezTo>
                      <a:close/>
                    </a:path>
                  </a:pathLst>
                </a:custGeom>
                <a:solidFill>
                  <a:srgbClr val="8F6B32"/>
                </a:solidFill>
                <a:ln w="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C28CB778-2273-7DD0-4AD6-DDFF9CD2B2EF}"/>
                    </a:ext>
                  </a:extLst>
                </p:cNvPr>
                <p:cNvSpPr/>
                <p:nvPr/>
              </p:nvSpPr>
              <p:spPr>
                <a:xfrm rot="913948">
                  <a:off x="10268165" y="1347379"/>
                  <a:ext cx="311480" cy="2560508"/>
                </a:xfrm>
                <a:custGeom>
                  <a:avLst/>
                  <a:gdLst>
                    <a:gd name="connsiteX0" fmla="*/ 270203 w 311480"/>
                    <a:gd name="connsiteY0" fmla="*/ 567 h 2560508"/>
                    <a:gd name="connsiteX1" fmla="*/ 291384 w 311480"/>
                    <a:gd name="connsiteY1" fmla="*/ 207826 h 2560508"/>
                    <a:gd name="connsiteX2" fmla="*/ 301525 w 311480"/>
                    <a:gd name="connsiteY2" fmla="*/ 80852 h 2560508"/>
                    <a:gd name="connsiteX3" fmla="*/ 270202 w 311480"/>
                    <a:gd name="connsiteY3" fmla="*/ 564 h 2560508"/>
                    <a:gd name="connsiteX4" fmla="*/ 315386 w 311480"/>
                    <a:gd name="connsiteY4" fmla="*/ 313211 h 2560508"/>
                    <a:gd name="connsiteX5" fmla="*/ 242602 w 311480"/>
                    <a:gd name="connsiteY5" fmla="*/ 564912 h 2560508"/>
                    <a:gd name="connsiteX6" fmla="*/ 215601 w 311480"/>
                    <a:gd name="connsiteY6" fmla="*/ 692570 h 2560508"/>
                    <a:gd name="connsiteX7" fmla="*/ 234921 w 311480"/>
                    <a:gd name="connsiteY7" fmla="*/ 614920 h 2560508"/>
                    <a:gd name="connsiteX8" fmla="*/ 315386 w 311480"/>
                    <a:gd name="connsiteY8" fmla="*/ 313211 h 2560508"/>
                    <a:gd name="connsiteX9" fmla="*/ 154875 w 311480"/>
                    <a:gd name="connsiteY9" fmla="*/ 715433 h 2560508"/>
                    <a:gd name="connsiteX10" fmla="*/ 141974 w 311480"/>
                    <a:gd name="connsiteY10" fmla="*/ 876691 h 2560508"/>
                    <a:gd name="connsiteX11" fmla="*/ 235521 w 311480"/>
                    <a:gd name="connsiteY11" fmla="*/ 1367677 h 2560508"/>
                    <a:gd name="connsiteX12" fmla="*/ 241521 w 311480"/>
                    <a:gd name="connsiteY12" fmla="*/ 1332906 h 2560508"/>
                    <a:gd name="connsiteX13" fmla="*/ 149654 w 311480"/>
                    <a:gd name="connsiteY13" fmla="*/ 826667 h 2560508"/>
                    <a:gd name="connsiteX14" fmla="*/ 154875 w 311480"/>
                    <a:gd name="connsiteY14" fmla="*/ 715418 h 2560508"/>
                    <a:gd name="connsiteX15" fmla="*/ 296484 w 311480"/>
                    <a:gd name="connsiteY15" fmla="*/ 1467619 h 2560508"/>
                    <a:gd name="connsiteX16" fmla="*/ 199397 w 311480"/>
                    <a:gd name="connsiteY16" fmla="*/ 1812394 h 2560508"/>
                    <a:gd name="connsiteX17" fmla="*/ 63968 w 311480"/>
                    <a:gd name="connsiteY17" fmla="*/ 2309068 h 2560508"/>
                    <a:gd name="connsiteX18" fmla="*/ 191716 w 311480"/>
                    <a:gd name="connsiteY18" fmla="*/ 1862402 h 2560508"/>
                    <a:gd name="connsiteX19" fmla="*/ 296484 w 311480"/>
                    <a:gd name="connsiteY19" fmla="*/ 1467619 h 2560508"/>
                    <a:gd name="connsiteX20" fmla="*/ 23595 w 311480"/>
                    <a:gd name="connsiteY20" fmla="*/ 2154168 h 2560508"/>
                    <a:gd name="connsiteX21" fmla="*/ 6974 w 311480"/>
                    <a:gd name="connsiteY21" fmla="*/ 2296185 h 2560508"/>
                    <a:gd name="connsiteX22" fmla="*/ 47596 w 311480"/>
                    <a:gd name="connsiteY22" fmla="*/ 2561072 h 2560508"/>
                    <a:gd name="connsiteX23" fmla="*/ 46276 w 311480"/>
                    <a:gd name="connsiteY23" fmla="*/ 2492995 h 2560508"/>
                    <a:gd name="connsiteX24" fmla="*/ 14654 w 311480"/>
                    <a:gd name="connsiteY24" fmla="*/ 2246177 h 2560508"/>
                    <a:gd name="connsiteX25" fmla="*/ 23594 w 311480"/>
                    <a:gd name="connsiteY25" fmla="*/ 2154168 h 2560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311480" h="2560508">
                      <a:moveTo>
                        <a:pt x="270203" y="567"/>
                      </a:moveTo>
                      <a:cubicBezTo>
                        <a:pt x="291997" y="64659"/>
                        <a:pt x="298727" y="137386"/>
                        <a:pt x="291384" y="207826"/>
                      </a:cubicBezTo>
                      <a:cubicBezTo>
                        <a:pt x="299823" y="166478"/>
                        <a:pt x="303327" y="123331"/>
                        <a:pt x="301525" y="80852"/>
                      </a:cubicBezTo>
                      <a:cubicBezTo>
                        <a:pt x="293346" y="52016"/>
                        <a:pt x="282677" y="24977"/>
                        <a:pt x="270202" y="564"/>
                      </a:cubicBezTo>
                      <a:close/>
                      <a:moveTo>
                        <a:pt x="315386" y="313211"/>
                      </a:moveTo>
                      <a:cubicBezTo>
                        <a:pt x="299139" y="401807"/>
                        <a:pt x="270167" y="486546"/>
                        <a:pt x="242602" y="564912"/>
                      </a:cubicBezTo>
                      <a:cubicBezTo>
                        <a:pt x="228376" y="612342"/>
                        <a:pt x="219844" y="654405"/>
                        <a:pt x="215601" y="692570"/>
                      </a:cubicBezTo>
                      <a:cubicBezTo>
                        <a:pt x="220303" y="668332"/>
                        <a:pt x="226648" y="642509"/>
                        <a:pt x="234921" y="614920"/>
                      </a:cubicBezTo>
                      <a:cubicBezTo>
                        <a:pt x="267630" y="521933"/>
                        <a:pt x="302346" y="419907"/>
                        <a:pt x="315386" y="313211"/>
                      </a:cubicBezTo>
                      <a:close/>
                      <a:moveTo>
                        <a:pt x="154875" y="715433"/>
                      </a:moveTo>
                      <a:cubicBezTo>
                        <a:pt x="145491" y="766826"/>
                        <a:pt x="140252" y="820144"/>
                        <a:pt x="141974" y="876691"/>
                      </a:cubicBezTo>
                      <a:cubicBezTo>
                        <a:pt x="189261" y="1055201"/>
                        <a:pt x="255745" y="1170992"/>
                        <a:pt x="235521" y="1367677"/>
                      </a:cubicBezTo>
                      <a:cubicBezTo>
                        <a:pt x="237645" y="1356141"/>
                        <a:pt x="239664" y="1344607"/>
                        <a:pt x="241521" y="1332906"/>
                      </a:cubicBezTo>
                      <a:cubicBezTo>
                        <a:pt x="266876" y="1126857"/>
                        <a:pt x="198149" y="1009728"/>
                        <a:pt x="149654" y="826667"/>
                      </a:cubicBezTo>
                      <a:cubicBezTo>
                        <a:pt x="148483" y="788226"/>
                        <a:pt x="150515" y="751292"/>
                        <a:pt x="154875" y="715418"/>
                      </a:cubicBezTo>
                      <a:close/>
                      <a:moveTo>
                        <a:pt x="296484" y="1467619"/>
                      </a:moveTo>
                      <a:cubicBezTo>
                        <a:pt x="275200" y="1589279"/>
                        <a:pt x="236286" y="1707220"/>
                        <a:pt x="199397" y="1812394"/>
                      </a:cubicBezTo>
                      <a:cubicBezTo>
                        <a:pt x="147152" y="1969400"/>
                        <a:pt x="87340" y="2133071"/>
                        <a:pt x="63968" y="2309068"/>
                      </a:cubicBezTo>
                      <a:cubicBezTo>
                        <a:pt x="91038" y="2151940"/>
                        <a:pt x="144452" y="2004456"/>
                        <a:pt x="191716" y="1862402"/>
                      </a:cubicBezTo>
                      <a:cubicBezTo>
                        <a:pt x="233640" y="1742863"/>
                        <a:pt x="278193" y="1606838"/>
                        <a:pt x="296484" y="1467619"/>
                      </a:cubicBezTo>
                      <a:close/>
                      <a:moveTo>
                        <a:pt x="23595" y="2154168"/>
                      </a:moveTo>
                      <a:cubicBezTo>
                        <a:pt x="15686" y="2200091"/>
                        <a:pt x="9902" y="2247302"/>
                        <a:pt x="6974" y="2296185"/>
                      </a:cubicBezTo>
                      <a:cubicBezTo>
                        <a:pt x="-6368" y="2381439"/>
                        <a:pt x="26869" y="2532549"/>
                        <a:pt x="47596" y="2561072"/>
                      </a:cubicBezTo>
                      <a:cubicBezTo>
                        <a:pt x="46381" y="2538179"/>
                        <a:pt x="45972" y="2515461"/>
                        <a:pt x="46276" y="2492995"/>
                      </a:cubicBezTo>
                      <a:cubicBezTo>
                        <a:pt x="26370" y="2442556"/>
                        <a:pt x="3127" y="2319833"/>
                        <a:pt x="14654" y="2246177"/>
                      </a:cubicBezTo>
                      <a:cubicBezTo>
                        <a:pt x="16530" y="2214847"/>
                        <a:pt x="19563" y="2184217"/>
                        <a:pt x="23594" y="2154168"/>
                      </a:cubicBezTo>
                      <a:close/>
                    </a:path>
                  </a:pathLst>
                </a:custGeom>
                <a:solidFill>
                  <a:srgbClr val="382509"/>
                </a:solidFill>
                <a:ln w="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5A42B20A-22C1-ECCC-BF31-898202FC8B54}"/>
                    </a:ext>
                  </a:extLst>
                </p:cNvPr>
                <p:cNvSpPr/>
                <p:nvPr/>
              </p:nvSpPr>
              <p:spPr>
                <a:xfrm rot="913948">
                  <a:off x="10274222" y="1353159"/>
                  <a:ext cx="294212" cy="2560505"/>
                </a:xfrm>
                <a:custGeom>
                  <a:avLst/>
                  <a:gdLst>
                    <a:gd name="connsiteX0" fmla="*/ 270218 w 294212"/>
                    <a:gd name="connsiteY0" fmla="*/ 563 h 2560505"/>
                    <a:gd name="connsiteX1" fmla="*/ 277899 w 294212"/>
                    <a:gd name="connsiteY1" fmla="*/ 283228 h 2560505"/>
                    <a:gd name="connsiteX2" fmla="*/ 141990 w 294212"/>
                    <a:gd name="connsiteY2" fmla="*/ 876699 h 2560505"/>
                    <a:gd name="connsiteX3" fmla="*/ 233857 w 294212"/>
                    <a:gd name="connsiteY3" fmla="*/ 1382938 h 2560505"/>
                    <a:gd name="connsiteX4" fmla="*/ 6974 w 294212"/>
                    <a:gd name="connsiteY4" fmla="*/ 2296181 h 2560505"/>
                    <a:gd name="connsiteX5" fmla="*/ 47597 w 294212"/>
                    <a:gd name="connsiteY5" fmla="*/ 2561068 h 2560505"/>
                    <a:gd name="connsiteX6" fmla="*/ 47597 w 294212"/>
                    <a:gd name="connsiteY6" fmla="*/ 2560873 h 2560505"/>
                    <a:gd name="connsiteX7" fmla="*/ 10815 w 294212"/>
                    <a:gd name="connsiteY7" fmla="*/ 2302430 h 2560505"/>
                    <a:gd name="connsiteX8" fmla="*/ 237697 w 294212"/>
                    <a:gd name="connsiteY8" fmla="*/ 1389188 h 2560505"/>
                    <a:gd name="connsiteX9" fmla="*/ 145830 w 294212"/>
                    <a:gd name="connsiteY9" fmla="*/ 882949 h 2560505"/>
                    <a:gd name="connsiteX10" fmla="*/ 281739 w 294212"/>
                    <a:gd name="connsiteY10" fmla="*/ 289477 h 2560505"/>
                    <a:gd name="connsiteX11" fmla="*/ 275619 w 294212"/>
                    <a:gd name="connsiteY11" fmla="*/ 11600 h 2560505"/>
                    <a:gd name="connsiteX12" fmla="*/ 270218 w 294212"/>
                    <a:gd name="connsiteY12" fmla="*/ 564 h 2560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94212" h="2560505">
                      <a:moveTo>
                        <a:pt x="270218" y="563"/>
                      </a:moveTo>
                      <a:cubicBezTo>
                        <a:pt x="299936" y="87955"/>
                        <a:pt x="301722" y="191338"/>
                        <a:pt x="277899" y="283228"/>
                      </a:cubicBezTo>
                      <a:cubicBezTo>
                        <a:pt x="234827" y="481954"/>
                        <a:pt x="135228" y="654663"/>
                        <a:pt x="141990" y="876699"/>
                      </a:cubicBezTo>
                      <a:cubicBezTo>
                        <a:pt x="190485" y="1059764"/>
                        <a:pt x="259210" y="1176886"/>
                        <a:pt x="233857" y="1382938"/>
                      </a:cubicBezTo>
                      <a:cubicBezTo>
                        <a:pt x="182998" y="1703459"/>
                        <a:pt x="27155" y="1959438"/>
                        <a:pt x="6974" y="2296181"/>
                      </a:cubicBezTo>
                      <a:cubicBezTo>
                        <a:pt x="-6368" y="2381435"/>
                        <a:pt x="26867" y="2532544"/>
                        <a:pt x="47597" y="2561068"/>
                      </a:cubicBezTo>
                      <a:lnTo>
                        <a:pt x="47597" y="2560873"/>
                      </a:lnTo>
                      <a:cubicBezTo>
                        <a:pt x="26900" y="2520888"/>
                        <a:pt x="-1729" y="2382581"/>
                        <a:pt x="10815" y="2302430"/>
                      </a:cubicBezTo>
                      <a:cubicBezTo>
                        <a:pt x="30980" y="1965688"/>
                        <a:pt x="186831" y="1709709"/>
                        <a:pt x="237697" y="1389188"/>
                      </a:cubicBezTo>
                      <a:cubicBezTo>
                        <a:pt x="263053" y="1183138"/>
                        <a:pt x="194325" y="1066010"/>
                        <a:pt x="145830" y="882949"/>
                      </a:cubicBezTo>
                      <a:cubicBezTo>
                        <a:pt x="139069" y="660922"/>
                        <a:pt x="238669" y="488228"/>
                        <a:pt x="281739" y="289477"/>
                      </a:cubicBezTo>
                      <a:cubicBezTo>
                        <a:pt x="305128" y="199259"/>
                        <a:pt x="303798" y="97964"/>
                        <a:pt x="275619" y="11600"/>
                      </a:cubicBezTo>
                      <a:cubicBezTo>
                        <a:pt x="273858" y="7884"/>
                        <a:pt x="272061" y="4168"/>
                        <a:pt x="270218" y="564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C8780768-812D-A3FA-6031-884D8BA6EB1A}"/>
                    </a:ext>
                  </a:extLst>
                </p:cNvPr>
                <p:cNvSpPr/>
                <p:nvPr/>
              </p:nvSpPr>
              <p:spPr>
                <a:xfrm rot="913948">
                  <a:off x="10407310" y="2493772"/>
                  <a:ext cx="78449" cy="586689"/>
                </a:xfrm>
                <a:custGeom>
                  <a:avLst/>
                  <a:gdLst>
                    <a:gd name="connsiteX0" fmla="*/ 76480 w 78449"/>
                    <a:gd name="connsiteY0" fmla="*/ 542 h 586689"/>
                    <a:gd name="connsiteX1" fmla="*/ 57433 w 78449"/>
                    <a:gd name="connsiteY1" fmla="*/ 446709 h 586689"/>
                    <a:gd name="connsiteX2" fmla="*/ 3876 w 78449"/>
                    <a:gd name="connsiteY2" fmla="*/ 587232 h 586689"/>
                    <a:gd name="connsiteX3" fmla="*/ 75059 w 78449"/>
                    <a:gd name="connsiteY3" fmla="*/ 333753 h 586689"/>
                    <a:gd name="connsiteX4" fmla="*/ 76481 w 78449"/>
                    <a:gd name="connsiteY4" fmla="*/ 542 h 586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449" h="586689">
                      <a:moveTo>
                        <a:pt x="76480" y="542"/>
                      </a:moveTo>
                      <a:cubicBezTo>
                        <a:pt x="81279" y="148923"/>
                        <a:pt x="93300" y="305686"/>
                        <a:pt x="57433" y="446709"/>
                      </a:cubicBezTo>
                      <a:cubicBezTo>
                        <a:pt x="41227" y="493363"/>
                        <a:pt x="16663" y="547732"/>
                        <a:pt x="3876" y="587232"/>
                      </a:cubicBezTo>
                      <a:cubicBezTo>
                        <a:pt x="27234" y="502555"/>
                        <a:pt x="75310" y="432653"/>
                        <a:pt x="75059" y="333753"/>
                      </a:cubicBezTo>
                      <a:cubicBezTo>
                        <a:pt x="85951" y="223391"/>
                        <a:pt x="77834" y="111473"/>
                        <a:pt x="76481" y="542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C04E5867-446D-0DAF-1490-DA17C86A4251}"/>
                    </a:ext>
                  </a:extLst>
                </p:cNvPr>
                <p:cNvSpPr/>
                <p:nvPr/>
              </p:nvSpPr>
              <p:spPr>
                <a:xfrm rot="913948">
                  <a:off x="10226112" y="3015427"/>
                  <a:ext cx="110912" cy="348713"/>
                </a:xfrm>
                <a:custGeom>
                  <a:avLst/>
                  <a:gdLst>
                    <a:gd name="connsiteX0" fmla="*/ 114789 w 110912"/>
                    <a:gd name="connsiteY0" fmla="*/ 469 h 348713"/>
                    <a:gd name="connsiteX1" fmla="*/ 3877 w 110912"/>
                    <a:gd name="connsiteY1" fmla="*/ 349183 h 348713"/>
                    <a:gd name="connsiteX2" fmla="*/ 41983 w 110912"/>
                    <a:gd name="connsiteY2" fmla="*/ 178617 h 348713"/>
                    <a:gd name="connsiteX3" fmla="*/ 114789 w 110912"/>
                    <a:gd name="connsiteY3" fmla="*/ 476 h 348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0912" h="348713">
                      <a:moveTo>
                        <a:pt x="114789" y="469"/>
                      </a:moveTo>
                      <a:cubicBezTo>
                        <a:pt x="63425" y="102270"/>
                        <a:pt x="23565" y="221030"/>
                        <a:pt x="3877" y="349183"/>
                      </a:cubicBezTo>
                      <a:cubicBezTo>
                        <a:pt x="11113" y="289395"/>
                        <a:pt x="22798" y="230685"/>
                        <a:pt x="41983" y="178617"/>
                      </a:cubicBezTo>
                      <a:cubicBezTo>
                        <a:pt x="60201" y="113413"/>
                        <a:pt x="85202" y="53409"/>
                        <a:pt x="114789" y="476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3E6104EF-258B-92B6-2761-1F066535212F}"/>
                    </a:ext>
                  </a:extLst>
                </p:cNvPr>
                <p:cNvSpPr/>
                <p:nvPr/>
              </p:nvSpPr>
              <p:spPr>
                <a:xfrm rot="913948">
                  <a:off x="10092080" y="3245373"/>
                  <a:ext cx="73386" cy="322213"/>
                </a:xfrm>
                <a:custGeom>
                  <a:avLst/>
                  <a:gdLst>
                    <a:gd name="connsiteX0" fmla="*/ 77286 w 73386"/>
                    <a:gd name="connsiteY0" fmla="*/ 426 h 322213"/>
                    <a:gd name="connsiteX1" fmla="*/ 10369 w 73386"/>
                    <a:gd name="connsiteY1" fmla="*/ 249210 h 322213"/>
                    <a:gd name="connsiteX2" fmla="*/ 5365 w 73386"/>
                    <a:gd name="connsiteY2" fmla="*/ 291567 h 322213"/>
                    <a:gd name="connsiteX3" fmla="*/ 66928 w 73386"/>
                    <a:gd name="connsiteY3" fmla="*/ 25170 h 322213"/>
                    <a:gd name="connsiteX4" fmla="*/ 77286 w 73386"/>
                    <a:gd name="connsiteY4" fmla="*/ 425 h 322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386" h="322213">
                      <a:moveTo>
                        <a:pt x="77286" y="426"/>
                      </a:moveTo>
                      <a:cubicBezTo>
                        <a:pt x="48029" y="77263"/>
                        <a:pt x="11080" y="154510"/>
                        <a:pt x="10369" y="249210"/>
                      </a:cubicBezTo>
                      <a:cubicBezTo>
                        <a:pt x="8295" y="277782"/>
                        <a:pt x="758" y="370389"/>
                        <a:pt x="5365" y="291567"/>
                      </a:cubicBezTo>
                      <a:cubicBezTo>
                        <a:pt x="6889" y="194520"/>
                        <a:pt x="29630" y="100439"/>
                        <a:pt x="66928" y="25170"/>
                      </a:cubicBezTo>
                      <a:cubicBezTo>
                        <a:pt x="70273" y="18488"/>
                        <a:pt x="70352" y="936"/>
                        <a:pt x="77286" y="425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2B7D6A86-E745-E6E7-30BD-00FB5B8D68F2}"/>
                    </a:ext>
                  </a:extLst>
                </p:cNvPr>
                <p:cNvSpPr/>
                <p:nvPr/>
              </p:nvSpPr>
              <p:spPr>
                <a:xfrm rot="913948">
                  <a:off x="10526757" y="2132666"/>
                  <a:ext cx="96699" cy="494314"/>
                </a:xfrm>
                <a:custGeom>
                  <a:avLst/>
                  <a:gdLst>
                    <a:gd name="connsiteX0" fmla="*/ 99297 w 96699"/>
                    <a:gd name="connsiteY0" fmla="*/ 494928 h 494314"/>
                    <a:gd name="connsiteX1" fmla="*/ 51338 w 96699"/>
                    <a:gd name="connsiteY1" fmla="*/ 262468 h 494314"/>
                    <a:gd name="connsiteX2" fmla="*/ 3888 w 96699"/>
                    <a:gd name="connsiteY2" fmla="*/ 613 h 494314"/>
                    <a:gd name="connsiteX3" fmla="*/ 28434 w 96699"/>
                    <a:gd name="connsiteY3" fmla="*/ 173578 h 494314"/>
                    <a:gd name="connsiteX4" fmla="*/ 95620 w 96699"/>
                    <a:gd name="connsiteY4" fmla="*/ 392661 h 494314"/>
                    <a:gd name="connsiteX5" fmla="*/ 99297 w 96699"/>
                    <a:gd name="connsiteY5" fmla="*/ 494928 h 494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6699" h="494314">
                      <a:moveTo>
                        <a:pt x="99297" y="494928"/>
                      </a:moveTo>
                      <a:cubicBezTo>
                        <a:pt x="103793" y="408982"/>
                        <a:pt x="83665" y="327822"/>
                        <a:pt x="51338" y="262468"/>
                      </a:cubicBezTo>
                      <a:cubicBezTo>
                        <a:pt x="26975" y="180604"/>
                        <a:pt x="6605" y="91893"/>
                        <a:pt x="3888" y="613"/>
                      </a:cubicBezTo>
                      <a:cubicBezTo>
                        <a:pt x="8049" y="59838"/>
                        <a:pt x="15185" y="117919"/>
                        <a:pt x="28434" y="173578"/>
                      </a:cubicBezTo>
                      <a:cubicBezTo>
                        <a:pt x="44842" y="251325"/>
                        <a:pt x="80758" y="314479"/>
                        <a:pt x="95620" y="392661"/>
                      </a:cubicBezTo>
                      <a:cubicBezTo>
                        <a:pt x="100209" y="426095"/>
                        <a:pt x="102045" y="460856"/>
                        <a:pt x="99297" y="494928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381021B7-C896-264E-8474-9A9FF745FD7B}"/>
                    </a:ext>
                  </a:extLst>
                </p:cNvPr>
                <p:cNvSpPr/>
                <p:nvPr/>
              </p:nvSpPr>
              <p:spPr>
                <a:xfrm rot="913948">
                  <a:off x="10586855" y="1904884"/>
                  <a:ext cx="76046" cy="398783"/>
                </a:xfrm>
                <a:custGeom>
                  <a:avLst/>
                  <a:gdLst>
                    <a:gd name="connsiteX0" fmla="*/ 79955 w 76046"/>
                    <a:gd name="connsiteY0" fmla="*/ 657 h 398783"/>
                    <a:gd name="connsiteX1" fmla="*/ 6863 w 76046"/>
                    <a:gd name="connsiteY1" fmla="*/ 399441 h 398783"/>
                    <a:gd name="connsiteX2" fmla="*/ 79955 w 76046"/>
                    <a:gd name="connsiteY2" fmla="*/ 657 h 398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6046" h="398783">
                      <a:moveTo>
                        <a:pt x="79955" y="657"/>
                      </a:moveTo>
                      <a:cubicBezTo>
                        <a:pt x="11669" y="99042"/>
                        <a:pt x="-353" y="259452"/>
                        <a:pt x="6863" y="399441"/>
                      </a:cubicBezTo>
                      <a:cubicBezTo>
                        <a:pt x="-3063" y="259656"/>
                        <a:pt x="9783" y="96470"/>
                        <a:pt x="79955" y="657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57126820-14C2-49FE-A864-4E40BAA0FB26}"/>
                  </a:ext>
                </a:extLst>
              </p:cNvPr>
              <p:cNvSpPr/>
              <p:nvPr/>
            </p:nvSpPr>
            <p:spPr>
              <a:xfrm rot="913948">
                <a:off x="10417659" y="2820144"/>
                <a:ext cx="38882" cy="65636"/>
              </a:xfrm>
              <a:custGeom>
                <a:avLst/>
                <a:gdLst>
                  <a:gd name="connsiteX0" fmla="*/ 40426 w 38882"/>
                  <a:gd name="connsiteY0" fmla="*/ 995 h 65636"/>
                  <a:gd name="connsiteX1" fmla="*/ 23145 w 38882"/>
                  <a:gd name="connsiteY1" fmla="*/ 25217 h 65636"/>
                  <a:gd name="connsiteX2" fmla="*/ 1543 w 38882"/>
                  <a:gd name="connsiteY2" fmla="*/ 66631 h 65636"/>
                  <a:gd name="connsiteX3" fmla="*/ 8744 w 38882"/>
                  <a:gd name="connsiteY3" fmla="*/ 36938 h 65636"/>
                  <a:gd name="connsiteX4" fmla="*/ 21225 w 38882"/>
                  <a:gd name="connsiteY4" fmla="*/ 15059 h 65636"/>
                  <a:gd name="connsiteX5" fmla="*/ 40426 w 38882"/>
                  <a:gd name="connsiteY5" fmla="*/ 995 h 65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882" h="65636">
                    <a:moveTo>
                      <a:pt x="40426" y="995"/>
                    </a:moveTo>
                    <a:lnTo>
                      <a:pt x="23145" y="25217"/>
                    </a:lnTo>
                    <a:lnTo>
                      <a:pt x="1543" y="66631"/>
                    </a:lnTo>
                    <a:cubicBezTo>
                      <a:pt x="1543" y="66631"/>
                      <a:pt x="7304" y="40063"/>
                      <a:pt x="8744" y="36938"/>
                    </a:cubicBezTo>
                    <a:cubicBezTo>
                      <a:pt x="10184" y="33813"/>
                      <a:pt x="21225" y="15059"/>
                      <a:pt x="21225" y="15059"/>
                    </a:cubicBezTo>
                    <a:lnTo>
                      <a:pt x="40426" y="995"/>
                    </a:lnTo>
                    <a:close/>
                  </a:path>
                </a:pathLst>
              </a:custGeom>
              <a:solidFill>
                <a:srgbClr val="2E3436">
                  <a:alpha val="40000"/>
                </a:srgbClr>
              </a:solidFill>
              <a:ln w="5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9F4FDA63-B0A3-AE0B-0BDF-B21E22BC8CBF}"/>
                  </a:ext>
                </a:extLst>
              </p:cNvPr>
              <p:cNvSpPr/>
              <p:nvPr/>
            </p:nvSpPr>
            <p:spPr>
              <a:xfrm rot="913948">
                <a:off x="10515808" y="2248558"/>
                <a:ext cx="44761" cy="37175"/>
              </a:xfrm>
              <a:custGeom>
                <a:avLst/>
                <a:gdLst>
                  <a:gd name="connsiteX0" fmla="*/ 46337 w 44761"/>
                  <a:gd name="connsiteY0" fmla="*/ 10649 h 37175"/>
                  <a:gd name="connsiteX1" fmla="*/ 17911 w 44761"/>
                  <a:gd name="connsiteY1" fmla="*/ 35434 h 37175"/>
                  <a:gd name="connsiteX2" fmla="*/ 2981 w 44761"/>
                  <a:gd name="connsiteY2" fmla="*/ 38171 h 37175"/>
                  <a:gd name="connsiteX3" fmla="*/ 2491 w 44761"/>
                  <a:gd name="connsiteY3" fmla="*/ 23949 h 37175"/>
                  <a:gd name="connsiteX4" fmla="*/ 22384 w 44761"/>
                  <a:gd name="connsiteY4" fmla="*/ 15449 h 37175"/>
                  <a:gd name="connsiteX5" fmla="*/ 41755 w 44761"/>
                  <a:gd name="connsiteY5" fmla="*/ 1051 h 37175"/>
                  <a:gd name="connsiteX6" fmla="*/ 46336 w 44761"/>
                  <a:gd name="connsiteY6" fmla="*/ 10650 h 3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761" h="37175">
                    <a:moveTo>
                      <a:pt x="46337" y="10649"/>
                    </a:moveTo>
                    <a:lnTo>
                      <a:pt x="17911" y="35434"/>
                    </a:lnTo>
                    <a:lnTo>
                      <a:pt x="2981" y="38171"/>
                    </a:lnTo>
                    <a:cubicBezTo>
                      <a:pt x="2981" y="38171"/>
                      <a:pt x="174" y="24969"/>
                      <a:pt x="2491" y="23949"/>
                    </a:cubicBezTo>
                    <a:cubicBezTo>
                      <a:pt x="10724" y="20325"/>
                      <a:pt x="5523" y="28946"/>
                      <a:pt x="22384" y="15449"/>
                    </a:cubicBezTo>
                    <a:cubicBezTo>
                      <a:pt x="42556" y="-697"/>
                      <a:pt x="41755" y="1051"/>
                      <a:pt x="41755" y="1051"/>
                    </a:cubicBezTo>
                    <a:lnTo>
                      <a:pt x="46336" y="10650"/>
                    </a:lnTo>
                    <a:close/>
                  </a:path>
                </a:pathLst>
              </a:custGeom>
              <a:solidFill>
                <a:srgbClr val="2E3436">
                  <a:alpha val="40000"/>
                </a:srgbClr>
              </a:solidFill>
              <a:ln w="5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7" name="图形 3">
              <a:extLst>
                <a:ext uri="{FF2B5EF4-FFF2-40B4-BE49-F238E27FC236}">
                  <a16:creationId xmlns:a16="http://schemas.microsoft.com/office/drawing/2014/main" id="{E14DB5B8-C971-5FD8-CE17-B03F0A3B0A69}"/>
                </a:ext>
              </a:extLst>
            </p:cNvPr>
            <p:cNvGrpSpPr/>
            <p:nvPr/>
          </p:nvGrpSpPr>
          <p:grpSpPr>
            <a:xfrm>
              <a:off x="8554874" y="2695738"/>
              <a:ext cx="535783" cy="664675"/>
              <a:chOff x="9819043" y="1243194"/>
              <a:chExt cx="909357" cy="1128118"/>
            </a:xfrm>
          </p:grpSpPr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E77396F4-1EEB-28E3-3F97-0D743DA903DC}"/>
                  </a:ext>
                </a:extLst>
              </p:cNvPr>
              <p:cNvSpPr/>
              <p:nvPr/>
            </p:nvSpPr>
            <p:spPr>
              <a:xfrm rot="963234">
                <a:off x="9942027" y="1315754"/>
                <a:ext cx="663388" cy="982999"/>
              </a:xfrm>
              <a:custGeom>
                <a:avLst/>
                <a:gdLst>
                  <a:gd name="connsiteX0" fmla="*/ 645467 w 663388"/>
                  <a:gd name="connsiteY0" fmla="*/ 1006 h 982999"/>
                  <a:gd name="connsiteX1" fmla="*/ 646249 w 663388"/>
                  <a:gd name="connsiteY1" fmla="*/ 11848 h 982999"/>
                  <a:gd name="connsiteX2" fmla="*/ 647616 w 663388"/>
                  <a:gd name="connsiteY2" fmla="*/ 164900 h 982999"/>
                  <a:gd name="connsiteX3" fmla="*/ 130534 w 663388"/>
                  <a:gd name="connsiteY3" fmla="*/ 550617 h 982999"/>
                  <a:gd name="connsiteX4" fmla="*/ 47708 w 663388"/>
                  <a:gd name="connsiteY4" fmla="*/ 896766 h 982999"/>
                  <a:gd name="connsiteX5" fmla="*/ 3073 w 663388"/>
                  <a:gd name="connsiteY5" fmla="*/ 977150 h 982999"/>
                  <a:gd name="connsiteX6" fmla="*/ 12548 w 663388"/>
                  <a:gd name="connsiteY6" fmla="*/ 983011 h 982999"/>
                  <a:gd name="connsiteX7" fmla="*/ 15184 w 663388"/>
                  <a:gd name="connsiteY7" fmla="*/ 983987 h 982999"/>
                  <a:gd name="connsiteX8" fmla="*/ 48393 w 663388"/>
                  <a:gd name="connsiteY8" fmla="*/ 924994 h 982999"/>
                  <a:gd name="connsiteX9" fmla="*/ 277142 w 663388"/>
                  <a:gd name="connsiteY9" fmla="*/ 669778 h 982999"/>
                  <a:gd name="connsiteX10" fmla="*/ 492801 w 663388"/>
                  <a:gd name="connsiteY10" fmla="*/ 463202 h 982999"/>
                  <a:gd name="connsiteX11" fmla="*/ 666460 w 663388"/>
                  <a:gd name="connsiteY11" fmla="*/ 107583 h 982999"/>
                  <a:gd name="connsiteX12" fmla="*/ 646242 w 663388"/>
                  <a:gd name="connsiteY12" fmla="*/ 1510 h 982999"/>
                  <a:gd name="connsiteX13" fmla="*/ 645460 w 663388"/>
                  <a:gd name="connsiteY13" fmla="*/ 1022 h 982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63388" h="982999">
                    <a:moveTo>
                      <a:pt x="645467" y="1006"/>
                    </a:moveTo>
                    <a:cubicBezTo>
                      <a:pt x="644030" y="674"/>
                      <a:pt x="644313" y="5110"/>
                      <a:pt x="646249" y="11848"/>
                    </a:cubicBezTo>
                    <a:cubicBezTo>
                      <a:pt x="655747" y="44915"/>
                      <a:pt x="656493" y="126806"/>
                      <a:pt x="647616" y="164900"/>
                    </a:cubicBezTo>
                    <a:cubicBezTo>
                      <a:pt x="620053" y="283178"/>
                      <a:pt x="296279" y="402394"/>
                      <a:pt x="130534" y="550617"/>
                    </a:cubicBezTo>
                    <a:cubicBezTo>
                      <a:pt x="-30482" y="694602"/>
                      <a:pt x="107928" y="804042"/>
                      <a:pt x="47708" y="896766"/>
                    </a:cubicBezTo>
                    <a:cubicBezTo>
                      <a:pt x="31123" y="922304"/>
                      <a:pt x="15931" y="950074"/>
                      <a:pt x="3073" y="977150"/>
                    </a:cubicBezTo>
                    <a:cubicBezTo>
                      <a:pt x="5786" y="979565"/>
                      <a:pt x="8964" y="981551"/>
                      <a:pt x="12548" y="983011"/>
                    </a:cubicBezTo>
                    <a:cubicBezTo>
                      <a:pt x="13417" y="983365"/>
                      <a:pt x="14296" y="983706"/>
                      <a:pt x="15184" y="983987"/>
                    </a:cubicBezTo>
                    <a:cubicBezTo>
                      <a:pt x="25646" y="963200"/>
                      <a:pt x="36994" y="942887"/>
                      <a:pt x="48393" y="924994"/>
                    </a:cubicBezTo>
                    <a:cubicBezTo>
                      <a:pt x="96100" y="850107"/>
                      <a:pt x="176901" y="759902"/>
                      <a:pt x="277142" y="669778"/>
                    </a:cubicBezTo>
                    <a:cubicBezTo>
                      <a:pt x="374241" y="582477"/>
                      <a:pt x="448356" y="511469"/>
                      <a:pt x="492801" y="463202"/>
                    </a:cubicBezTo>
                    <a:cubicBezTo>
                      <a:pt x="606322" y="339917"/>
                      <a:pt x="666850" y="216069"/>
                      <a:pt x="666460" y="107583"/>
                    </a:cubicBezTo>
                    <a:cubicBezTo>
                      <a:pt x="666316" y="67786"/>
                      <a:pt x="655243" y="9664"/>
                      <a:pt x="646242" y="1510"/>
                    </a:cubicBezTo>
                    <a:cubicBezTo>
                      <a:pt x="645967" y="1261"/>
                      <a:pt x="645666" y="1069"/>
                      <a:pt x="645460" y="102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D4B4BC38-6C30-0310-061D-2C0B94806AF8}"/>
                  </a:ext>
                </a:extLst>
              </p:cNvPr>
              <p:cNvSpPr/>
              <p:nvPr/>
            </p:nvSpPr>
            <p:spPr>
              <a:xfrm rot="963234">
                <a:off x="9988240" y="1526550"/>
                <a:ext cx="580240" cy="682840"/>
              </a:xfrm>
              <a:custGeom>
                <a:avLst/>
                <a:gdLst>
                  <a:gd name="connsiteX0" fmla="*/ 578263 w 580240"/>
                  <a:gd name="connsiteY0" fmla="*/ 701 h 682840"/>
                  <a:gd name="connsiteX1" fmla="*/ 327698 w 580240"/>
                  <a:gd name="connsiteY1" fmla="*/ 601828 h 682840"/>
                  <a:gd name="connsiteX2" fmla="*/ 14273 w 580240"/>
                  <a:gd name="connsiteY2" fmla="*/ 671604 h 682840"/>
                  <a:gd name="connsiteX3" fmla="*/ 3067 w 580240"/>
                  <a:gd name="connsiteY3" fmla="*/ 667402 h 682840"/>
                  <a:gd name="connsiteX4" fmla="*/ 208281 w 580240"/>
                  <a:gd name="connsiteY4" fmla="*/ 455359 h 682840"/>
                  <a:gd name="connsiteX5" fmla="*/ 562337 w 580240"/>
                  <a:gd name="connsiteY5" fmla="*/ 11757 h 682840"/>
                  <a:gd name="connsiteX6" fmla="*/ 578270 w 580240"/>
                  <a:gd name="connsiteY6" fmla="*/ 726 h 682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0240" h="682840">
                    <a:moveTo>
                      <a:pt x="578263" y="701"/>
                    </a:moveTo>
                    <a:cubicBezTo>
                      <a:pt x="614647" y="6447"/>
                      <a:pt x="446298" y="465493"/>
                      <a:pt x="327698" y="601828"/>
                    </a:cubicBezTo>
                    <a:cubicBezTo>
                      <a:pt x="200531" y="744616"/>
                      <a:pt x="99928" y="652686"/>
                      <a:pt x="14273" y="671604"/>
                    </a:cubicBezTo>
                    <a:cubicBezTo>
                      <a:pt x="10195" y="664527"/>
                      <a:pt x="8276" y="673338"/>
                      <a:pt x="3067" y="667402"/>
                    </a:cubicBezTo>
                    <a:cubicBezTo>
                      <a:pt x="58851" y="614740"/>
                      <a:pt x="136385" y="535653"/>
                      <a:pt x="208281" y="455359"/>
                    </a:cubicBezTo>
                    <a:cubicBezTo>
                      <a:pt x="361699" y="327164"/>
                      <a:pt x="454507" y="171001"/>
                      <a:pt x="562337" y="11757"/>
                    </a:cubicBezTo>
                    <a:cubicBezTo>
                      <a:pt x="569587" y="3640"/>
                      <a:pt x="574850" y="186"/>
                      <a:pt x="578270" y="72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50" name="图形 3">
              <a:extLst>
                <a:ext uri="{FF2B5EF4-FFF2-40B4-BE49-F238E27FC236}">
                  <a16:creationId xmlns:a16="http://schemas.microsoft.com/office/drawing/2014/main" id="{CF46F3AC-EA9B-826A-E3CB-3CF230AA53E8}"/>
                </a:ext>
              </a:extLst>
            </p:cNvPr>
            <p:cNvGrpSpPr/>
            <p:nvPr/>
          </p:nvGrpSpPr>
          <p:grpSpPr>
            <a:xfrm>
              <a:off x="8647916" y="2202721"/>
              <a:ext cx="118723" cy="125331"/>
              <a:chOff x="9976958" y="406422"/>
              <a:chExt cx="201502" cy="212718"/>
            </a:xfrm>
          </p:grpSpPr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F4649487-A418-0B7F-4C0E-92840C45DED5}"/>
                  </a:ext>
                </a:extLst>
              </p:cNvPr>
              <p:cNvSpPr/>
              <p:nvPr/>
            </p:nvSpPr>
            <p:spPr>
              <a:xfrm>
                <a:off x="10012050" y="415433"/>
                <a:ext cx="162152" cy="183109"/>
              </a:xfrm>
              <a:custGeom>
                <a:avLst/>
                <a:gdLst>
                  <a:gd name="connsiteX0" fmla="*/ 161388 w 162152"/>
                  <a:gd name="connsiteY0" fmla="*/ 149487 h 183109"/>
                  <a:gd name="connsiteX1" fmla="*/ 108201 w 162152"/>
                  <a:gd name="connsiteY1" fmla="*/ 182706 h 183109"/>
                  <a:gd name="connsiteX2" fmla="*/ 12854 w 162152"/>
                  <a:gd name="connsiteY2" fmla="*/ 131753 h 183109"/>
                  <a:gd name="connsiteX3" fmla="*/ 1817 w 162152"/>
                  <a:gd name="connsiteY3" fmla="*/ 88810 h 183109"/>
                  <a:gd name="connsiteX4" fmla="*/ 82457 w 162152"/>
                  <a:gd name="connsiteY4" fmla="*/ 1368 h 183109"/>
                  <a:gd name="connsiteX5" fmla="*/ 115166 w 162152"/>
                  <a:gd name="connsiteY5" fmla="*/ 16328 h 183109"/>
                  <a:gd name="connsiteX6" fmla="*/ 136134 w 162152"/>
                  <a:gd name="connsiteY6" fmla="*/ 74554 h 183109"/>
                  <a:gd name="connsiteX7" fmla="*/ 127704 w 162152"/>
                  <a:gd name="connsiteY7" fmla="*/ 95846 h 183109"/>
                  <a:gd name="connsiteX8" fmla="*/ 129713 w 162152"/>
                  <a:gd name="connsiteY8" fmla="*/ 90060 h 183109"/>
                  <a:gd name="connsiteX9" fmla="*/ 135276 w 162152"/>
                  <a:gd name="connsiteY9" fmla="*/ 62944 h 183109"/>
                  <a:gd name="connsiteX10" fmla="*/ 126375 w 162152"/>
                  <a:gd name="connsiteY10" fmla="*/ 34123 h 183109"/>
                  <a:gd name="connsiteX11" fmla="*/ 83516 w 162152"/>
                  <a:gd name="connsiteY11" fmla="*/ 18888 h 183109"/>
                  <a:gd name="connsiteX12" fmla="*/ 151172 w 162152"/>
                  <a:gd name="connsiteY12" fmla="*/ 141698 h 183109"/>
                  <a:gd name="connsiteX13" fmla="*/ 154583 w 162152"/>
                  <a:gd name="connsiteY13" fmla="*/ 137111 h 183109"/>
                  <a:gd name="connsiteX14" fmla="*/ 158534 w 162152"/>
                  <a:gd name="connsiteY14" fmla="*/ 139622 h 183109"/>
                  <a:gd name="connsiteX15" fmla="*/ 161387 w 162152"/>
                  <a:gd name="connsiteY15" fmla="*/ 149487 h 183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2152" h="183109">
                    <a:moveTo>
                      <a:pt x="161388" y="149487"/>
                    </a:moveTo>
                    <a:cubicBezTo>
                      <a:pt x="148958" y="166194"/>
                      <a:pt x="127690" y="179478"/>
                      <a:pt x="108201" y="182706"/>
                    </a:cubicBezTo>
                    <a:cubicBezTo>
                      <a:pt x="69680" y="189088"/>
                      <a:pt x="32025" y="168964"/>
                      <a:pt x="12854" y="131753"/>
                    </a:cubicBezTo>
                    <a:cubicBezTo>
                      <a:pt x="6506" y="119428"/>
                      <a:pt x="2109" y="102322"/>
                      <a:pt x="1817" y="88810"/>
                    </a:cubicBezTo>
                    <a:cubicBezTo>
                      <a:pt x="677" y="36042"/>
                      <a:pt x="38256" y="-4708"/>
                      <a:pt x="82457" y="1368"/>
                    </a:cubicBezTo>
                    <a:cubicBezTo>
                      <a:pt x="95426" y="3150"/>
                      <a:pt x="105453" y="7736"/>
                      <a:pt x="115166" y="16328"/>
                    </a:cubicBezTo>
                    <a:cubicBezTo>
                      <a:pt x="132333" y="31513"/>
                      <a:pt x="140013" y="52840"/>
                      <a:pt x="136134" y="74554"/>
                    </a:cubicBezTo>
                    <a:cubicBezTo>
                      <a:pt x="134649" y="82867"/>
                      <a:pt x="129704" y="95355"/>
                      <a:pt x="127704" y="95846"/>
                    </a:cubicBezTo>
                    <a:cubicBezTo>
                      <a:pt x="127205" y="95968"/>
                      <a:pt x="128109" y="93364"/>
                      <a:pt x="129713" y="90060"/>
                    </a:cubicBezTo>
                    <a:cubicBezTo>
                      <a:pt x="133266" y="82743"/>
                      <a:pt x="135685" y="70953"/>
                      <a:pt x="135276" y="62944"/>
                    </a:cubicBezTo>
                    <a:cubicBezTo>
                      <a:pt x="134858" y="54761"/>
                      <a:pt x="130552" y="40817"/>
                      <a:pt x="126375" y="34123"/>
                    </a:cubicBezTo>
                    <a:cubicBezTo>
                      <a:pt x="114521" y="15661"/>
                      <a:pt x="97168" y="13057"/>
                      <a:pt x="83516" y="18888"/>
                    </a:cubicBezTo>
                    <a:cubicBezTo>
                      <a:pt x="30546" y="41515"/>
                      <a:pt x="66942" y="156307"/>
                      <a:pt x="151172" y="141698"/>
                    </a:cubicBezTo>
                    <a:lnTo>
                      <a:pt x="154583" y="137111"/>
                    </a:lnTo>
                    <a:lnTo>
                      <a:pt x="158534" y="139622"/>
                    </a:lnTo>
                    <a:cubicBezTo>
                      <a:pt x="165088" y="143787"/>
                      <a:pt x="165239" y="144309"/>
                      <a:pt x="161387" y="1494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F06D6BAC-5115-F411-4BB1-6D7AF2DA6B19}"/>
                  </a:ext>
                </a:extLst>
              </p:cNvPr>
              <p:cNvSpPr/>
              <p:nvPr/>
            </p:nvSpPr>
            <p:spPr>
              <a:xfrm>
                <a:off x="9976958" y="406422"/>
                <a:ext cx="201502" cy="212718"/>
              </a:xfrm>
              <a:custGeom>
                <a:avLst/>
                <a:gdLst>
                  <a:gd name="connsiteX0" fmla="*/ 199989 w 201502"/>
                  <a:gd name="connsiteY0" fmla="*/ 171918 h 212718"/>
                  <a:gd name="connsiteX1" fmla="*/ 132721 w 201502"/>
                  <a:gd name="connsiteY1" fmla="*/ 211786 h 212718"/>
                  <a:gd name="connsiteX2" fmla="*/ 14626 w 201502"/>
                  <a:gd name="connsiteY2" fmla="*/ 154628 h 212718"/>
                  <a:gd name="connsiteX3" fmla="*/ 1793 w 201502"/>
                  <a:gd name="connsiteY3" fmla="*/ 104891 h 212718"/>
                  <a:gd name="connsiteX4" fmla="*/ 104614 w 201502"/>
                  <a:gd name="connsiteY4" fmla="*/ 1282 h 212718"/>
                  <a:gd name="connsiteX5" fmla="*/ 145182 w 201502"/>
                  <a:gd name="connsiteY5" fmla="*/ 17958 h 212718"/>
                  <a:gd name="connsiteX6" fmla="*/ 170091 w 201502"/>
                  <a:gd name="connsiteY6" fmla="*/ 85263 h 212718"/>
                  <a:gd name="connsiteX7" fmla="*/ 159068 w 201502"/>
                  <a:gd name="connsiteY7" fmla="*/ 110237 h 212718"/>
                  <a:gd name="connsiteX8" fmla="*/ 161712 w 201502"/>
                  <a:gd name="connsiteY8" fmla="*/ 103457 h 212718"/>
                  <a:gd name="connsiteX9" fmla="*/ 169280 w 201502"/>
                  <a:gd name="connsiteY9" fmla="*/ 71768 h 212718"/>
                  <a:gd name="connsiteX10" fmla="*/ 158799 w 201502"/>
                  <a:gd name="connsiteY10" fmla="*/ 38421 h 212718"/>
                  <a:gd name="connsiteX11" fmla="*/ 105542 w 201502"/>
                  <a:gd name="connsiteY11" fmla="*/ 21656 h 212718"/>
                  <a:gd name="connsiteX12" fmla="*/ 187389 w 201502"/>
                  <a:gd name="connsiteY12" fmla="*/ 163082 h 212718"/>
                  <a:gd name="connsiteX13" fmla="*/ 191758 w 201502"/>
                  <a:gd name="connsiteY13" fmla="*/ 157665 h 212718"/>
                  <a:gd name="connsiteX14" fmla="*/ 196643 w 201502"/>
                  <a:gd name="connsiteY14" fmla="*/ 160498 h 212718"/>
                  <a:gd name="connsiteX15" fmla="*/ 199988 w 201502"/>
                  <a:gd name="connsiteY15" fmla="*/ 171916 h 212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01502" h="212718">
                    <a:moveTo>
                      <a:pt x="199989" y="171918"/>
                    </a:moveTo>
                    <a:cubicBezTo>
                      <a:pt x="184067" y="191646"/>
                      <a:pt x="157169" y="207588"/>
                      <a:pt x="132721" y="211786"/>
                    </a:cubicBezTo>
                    <a:cubicBezTo>
                      <a:pt x="84400" y="220084"/>
                      <a:pt x="37761" y="197509"/>
                      <a:pt x="14626" y="154628"/>
                    </a:cubicBezTo>
                    <a:cubicBezTo>
                      <a:pt x="6965" y="140426"/>
                      <a:pt x="1853" y="120614"/>
                      <a:pt x="1793" y="104891"/>
                    </a:cubicBezTo>
                    <a:cubicBezTo>
                      <a:pt x="1558" y="43495"/>
                      <a:pt x="49475" y="-4787"/>
                      <a:pt x="104614" y="1282"/>
                    </a:cubicBezTo>
                    <a:cubicBezTo>
                      <a:pt x="120792" y="3065"/>
                      <a:pt x="133229" y="8176"/>
                      <a:pt x="145182" y="17958"/>
                    </a:cubicBezTo>
                    <a:cubicBezTo>
                      <a:pt x="166309" y="35246"/>
                      <a:pt x="175432" y="59897"/>
                      <a:pt x="170091" y="85263"/>
                    </a:cubicBezTo>
                    <a:cubicBezTo>
                      <a:pt x="168046" y="94973"/>
                      <a:pt x="161581" y="109621"/>
                      <a:pt x="159068" y="110237"/>
                    </a:cubicBezTo>
                    <a:cubicBezTo>
                      <a:pt x="158441" y="110391"/>
                      <a:pt x="159630" y="107340"/>
                      <a:pt x="161712" y="103457"/>
                    </a:cubicBezTo>
                    <a:cubicBezTo>
                      <a:pt x="166320" y="94860"/>
                      <a:pt x="169611" y="81081"/>
                      <a:pt x="169280" y="71768"/>
                    </a:cubicBezTo>
                    <a:cubicBezTo>
                      <a:pt x="168942" y="62252"/>
                      <a:pt x="163872" y="46119"/>
                      <a:pt x="158799" y="38421"/>
                    </a:cubicBezTo>
                    <a:cubicBezTo>
                      <a:pt x="144391" y="17200"/>
                      <a:pt x="122747" y="14560"/>
                      <a:pt x="105542" y="21656"/>
                    </a:cubicBezTo>
                    <a:cubicBezTo>
                      <a:pt x="38785" y="49188"/>
                      <a:pt x="81712" y="181988"/>
                      <a:pt x="187389" y="163082"/>
                    </a:cubicBezTo>
                    <a:lnTo>
                      <a:pt x="191758" y="157665"/>
                    </a:lnTo>
                    <a:lnTo>
                      <a:pt x="196643" y="160498"/>
                    </a:lnTo>
                    <a:cubicBezTo>
                      <a:pt x="204746" y="165199"/>
                      <a:pt x="204922" y="165804"/>
                      <a:pt x="199988" y="17191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53" name="图形 3">
              <a:extLst>
                <a:ext uri="{FF2B5EF4-FFF2-40B4-BE49-F238E27FC236}">
                  <a16:creationId xmlns:a16="http://schemas.microsoft.com/office/drawing/2014/main" id="{83BB95D9-C610-956F-2D3E-D4F5C26A9572}"/>
                </a:ext>
              </a:extLst>
            </p:cNvPr>
            <p:cNvGrpSpPr/>
            <p:nvPr/>
          </p:nvGrpSpPr>
          <p:grpSpPr>
            <a:xfrm>
              <a:off x="7756591" y="2728699"/>
              <a:ext cx="811181" cy="872063"/>
              <a:chOff x="8464159" y="1299137"/>
              <a:chExt cx="1376775" cy="1480107"/>
            </a:xfrm>
          </p:grpSpPr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52ACF4DC-38F4-05CA-7BFD-D34639832852}"/>
                  </a:ext>
                </a:extLst>
              </p:cNvPr>
              <p:cNvSpPr/>
              <p:nvPr/>
            </p:nvSpPr>
            <p:spPr>
              <a:xfrm rot="-2154568">
                <a:off x="8756708" y="1412121"/>
                <a:ext cx="791677" cy="1254139"/>
              </a:xfrm>
              <a:custGeom>
                <a:avLst/>
                <a:gdLst>
                  <a:gd name="connsiteX0" fmla="*/ 773680 w 791677"/>
                  <a:gd name="connsiteY0" fmla="*/ 1254669 h 1254139"/>
                  <a:gd name="connsiteX1" fmla="*/ 692695 w 791677"/>
                  <a:gd name="connsiteY1" fmla="*/ 1031342 h 1254139"/>
                  <a:gd name="connsiteX2" fmla="*/ 437438 w 791677"/>
                  <a:gd name="connsiteY2" fmla="*/ 746643 h 1254139"/>
                  <a:gd name="connsiteX3" fmla="*/ 196830 w 791677"/>
                  <a:gd name="connsiteY3" fmla="*/ 516193 h 1254139"/>
                  <a:gd name="connsiteX4" fmla="*/ 3161 w 791677"/>
                  <a:gd name="connsiteY4" fmla="*/ 119410 h 1254139"/>
                  <a:gd name="connsiteX5" fmla="*/ 25734 w 791677"/>
                  <a:gd name="connsiteY5" fmla="*/ 1041 h 1254139"/>
                  <a:gd name="connsiteX6" fmla="*/ 25702 w 791677"/>
                  <a:gd name="connsiteY6" fmla="*/ 12627 h 1254139"/>
                  <a:gd name="connsiteX7" fmla="*/ 24211 w 791677"/>
                  <a:gd name="connsiteY7" fmla="*/ 183395 h 1254139"/>
                  <a:gd name="connsiteX8" fmla="*/ 601055 w 791677"/>
                  <a:gd name="connsiteY8" fmla="*/ 613652 h 1254139"/>
                  <a:gd name="connsiteX9" fmla="*/ 693445 w 791677"/>
                  <a:gd name="connsiteY9" fmla="*/ 999871 h 1254139"/>
                  <a:gd name="connsiteX10" fmla="*/ 794283 w 791677"/>
                  <a:gd name="connsiteY10" fmla="*/ 1239467 h 1254139"/>
                  <a:gd name="connsiteX11" fmla="*/ 783048 w 791677"/>
                  <a:gd name="connsiteY11" fmla="*/ 1242475 h 1254139"/>
                  <a:gd name="connsiteX12" fmla="*/ 783046 w 791677"/>
                  <a:gd name="connsiteY12" fmla="*/ 1242475 h 1254139"/>
                  <a:gd name="connsiteX13" fmla="*/ 793615 w 791677"/>
                  <a:gd name="connsiteY13" fmla="*/ 1238263 h 1254139"/>
                  <a:gd name="connsiteX14" fmla="*/ 773682 w 791677"/>
                  <a:gd name="connsiteY14" fmla="*/ 1254641 h 1254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91677" h="1254139">
                    <a:moveTo>
                      <a:pt x="773680" y="1254669"/>
                    </a:moveTo>
                    <a:cubicBezTo>
                      <a:pt x="770410" y="1213444"/>
                      <a:pt x="736449" y="1100025"/>
                      <a:pt x="692695" y="1031342"/>
                    </a:cubicBezTo>
                    <a:cubicBezTo>
                      <a:pt x="639474" y="947798"/>
                      <a:pt x="549265" y="847187"/>
                      <a:pt x="437438" y="746643"/>
                    </a:cubicBezTo>
                    <a:cubicBezTo>
                      <a:pt x="329111" y="649246"/>
                      <a:pt x="246413" y="570042"/>
                      <a:pt x="196830" y="516193"/>
                    </a:cubicBezTo>
                    <a:cubicBezTo>
                      <a:pt x="70181" y="378652"/>
                      <a:pt x="2727" y="240454"/>
                      <a:pt x="3161" y="119410"/>
                    </a:cubicBezTo>
                    <a:cubicBezTo>
                      <a:pt x="3320" y="75009"/>
                      <a:pt x="15692" y="10136"/>
                      <a:pt x="25734" y="1041"/>
                    </a:cubicBezTo>
                    <a:cubicBezTo>
                      <a:pt x="28182" y="-1177"/>
                      <a:pt x="28167" y="4036"/>
                      <a:pt x="25702" y="12627"/>
                    </a:cubicBezTo>
                    <a:cubicBezTo>
                      <a:pt x="15107" y="49517"/>
                      <a:pt x="14308" y="140900"/>
                      <a:pt x="24211" y="183395"/>
                    </a:cubicBezTo>
                    <a:cubicBezTo>
                      <a:pt x="54961" y="315351"/>
                      <a:pt x="416150" y="448310"/>
                      <a:pt x="601055" y="613652"/>
                    </a:cubicBezTo>
                    <a:cubicBezTo>
                      <a:pt x="780687" y="774288"/>
                      <a:pt x="626263" y="896430"/>
                      <a:pt x="693445" y="999871"/>
                    </a:cubicBezTo>
                    <a:cubicBezTo>
                      <a:pt x="750026" y="1086995"/>
                      <a:pt x="800722" y="1198166"/>
                      <a:pt x="794283" y="1239467"/>
                    </a:cubicBezTo>
                    <a:cubicBezTo>
                      <a:pt x="792524" y="1250756"/>
                      <a:pt x="783727" y="1251031"/>
                      <a:pt x="783048" y="1242475"/>
                    </a:cubicBezTo>
                    <a:lnTo>
                      <a:pt x="783046" y="1242475"/>
                    </a:lnTo>
                    <a:lnTo>
                      <a:pt x="793615" y="1238263"/>
                    </a:lnTo>
                    <a:lnTo>
                      <a:pt x="773682" y="125464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A71387E2-71AB-DAD2-9FBD-3D469D2CBDD4}"/>
                  </a:ext>
                </a:extLst>
              </p:cNvPr>
              <p:cNvSpPr/>
              <p:nvPr/>
            </p:nvSpPr>
            <p:spPr>
              <a:xfrm rot="-2154568">
                <a:off x="8780122" y="1674975"/>
                <a:ext cx="647319" cy="761798"/>
              </a:xfrm>
              <a:custGeom>
                <a:avLst/>
                <a:gdLst>
                  <a:gd name="connsiteX0" fmla="*/ 8795 w 647319"/>
                  <a:gd name="connsiteY0" fmla="*/ 597 h 761798"/>
                  <a:gd name="connsiteX1" fmla="*/ 288334 w 647319"/>
                  <a:gd name="connsiteY1" fmla="*/ 671206 h 761798"/>
                  <a:gd name="connsiteX2" fmla="*/ 637985 w 647319"/>
                  <a:gd name="connsiteY2" fmla="*/ 749050 h 761798"/>
                  <a:gd name="connsiteX3" fmla="*/ 650487 w 647319"/>
                  <a:gd name="connsiteY3" fmla="*/ 744361 h 761798"/>
                  <a:gd name="connsiteX4" fmla="*/ 421543 w 647319"/>
                  <a:gd name="connsiteY4" fmla="*/ 507798 h 761798"/>
                  <a:gd name="connsiteX5" fmla="*/ 26542 w 647319"/>
                  <a:gd name="connsiteY5" fmla="*/ 12905 h 761798"/>
                  <a:gd name="connsiteX6" fmla="*/ 8765 w 647319"/>
                  <a:gd name="connsiteY6" fmla="*/ 598 h 76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7319" h="761798">
                    <a:moveTo>
                      <a:pt x="8795" y="597"/>
                    </a:moveTo>
                    <a:cubicBezTo>
                      <a:pt x="-31796" y="7007"/>
                      <a:pt x="156019" y="519118"/>
                      <a:pt x="288334" y="671206"/>
                    </a:cubicBezTo>
                    <a:cubicBezTo>
                      <a:pt x="430204" y="830507"/>
                      <a:pt x="542441" y="727943"/>
                      <a:pt x="637985" y="749050"/>
                    </a:cubicBezTo>
                    <a:cubicBezTo>
                      <a:pt x="642534" y="741155"/>
                      <a:pt x="644676" y="750984"/>
                      <a:pt x="650487" y="744361"/>
                    </a:cubicBezTo>
                    <a:cubicBezTo>
                      <a:pt x="588255" y="685611"/>
                      <a:pt x="501753" y="597378"/>
                      <a:pt x="421543" y="507798"/>
                    </a:cubicBezTo>
                    <a:cubicBezTo>
                      <a:pt x="250387" y="364781"/>
                      <a:pt x="146845" y="190559"/>
                      <a:pt x="26542" y="12905"/>
                    </a:cubicBezTo>
                    <a:cubicBezTo>
                      <a:pt x="18453" y="3848"/>
                      <a:pt x="12581" y="-5"/>
                      <a:pt x="8765" y="59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56" name="图形 3">
              <a:extLst>
                <a:ext uri="{FF2B5EF4-FFF2-40B4-BE49-F238E27FC236}">
                  <a16:creationId xmlns:a16="http://schemas.microsoft.com/office/drawing/2014/main" id="{DEC4DB79-D0EA-FEAF-29CD-7A9ACFF75037}"/>
                </a:ext>
              </a:extLst>
            </p:cNvPr>
            <p:cNvGrpSpPr/>
            <p:nvPr/>
          </p:nvGrpSpPr>
          <p:grpSpPr>
            <a:xfrm>
              <a:off x="8190588" y="2127871"/>
              <a:ext cx="621963" cy="3074162"/>
              <a:chOff x="9200759" y="279383"/>
              <a:chExt cx="1055625" cy="5217615"/>
            </a:xfrm>
          </p:grpSpPr>
          <p:grpSp>
            <p:nvGrpSpPr>
              <p:cNvPr id="157" name="图形 3">
                <a:extLst>
                  <a:ext uri="{FF2B5EF4-FFF2-40B4-BE49-F238E27FC236}">
                    <a16:creationId xmlns:a16="http://schemas.microsoft.com/office/drawing/2014/main" id="{E38E56D5-0E38-4A62-61EB-A40660398FD9}"/>
                  </a:ext>
                </a:extLst>
              </p:cNvPr>
              <p:cNvGrpSpPr/>
              <p:nvPr/>
            </p:nvGrpSpPr>
            <p:grpSpPr>
              <a:xfrm>
                <a:off x="9200759" y="279383"/>
                <a:ext cx="1055625" cy="5217615"/>
                <a:chOff x="9200759" y="279383"/>
                <a:chExt cx="1055625" cy="5217615"/>
              </a:xfrm>
            </p:grpSpPr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974A1388-B03E-38FA-DF3C-2106B01AA006}"/>
                    </a:ext>
                  </a:extLst>
                </p:cNvPr>
                <p:cNvSpPr/>
                <p:nvPr/>
              </p:nvSpPr>
              <p:spPr>
                <a:xfrm>
                  <a:off x="9200759" y="279398"/>
                  <a:ext cx="1055625" cy="5217600"/>
                </a:xfrm>
                <a:custGeom>
                  <a:avLst/>
                  <a:gdLst>
                    <a:gd name="connsiteX0" fmla="*/ 897644 w 1055625"/>
                    <a:gd name="connsiteY0" fmla="*/ 678 h 5217600"/>
                    <a:gd name="connsiteX1" fmla="*/ 922149 w 1055625"/>
                    <a:gd name="connsiteY1" fmla="*/ 598716 h 5217600"/>
                    <a:gd name="connsiteX2" fmla="*/ 487322 w 1055625"/>
                    <a:gd name="connsiteY2" fmla="*/ 1854432 h 5217600"/>
                    <a:gd name="connsiteX3" fmla="*/ 781266 w 1055625"/>
                    <a:gd name="connsiteY3" fmla="*/ 2925564 h 5217600"/>
                    <a:gd name="connsiteX4" fmla="*/ 55377 w 1055625"/>
                    <a:gd name="connsiteY4" fmla="*/ 4858046 h 5217600"/>
                    <a:gd name="connsiteX5" fmla="*/ 3794 w 1055625"/>
                    <a:gd name="connsiteY5" fmla="*/ 5204530 h 5217600"/>
                    <a:gd name="connsiteX6" fmla="*/ 271393 w 1055625"/>
                    <a:gd name="connsiteY6" fmla="*/ 5202647 h 5217600"/>
                    <a:gd name="connsiteX7" fmla="*/ 646527 w 1055625"/>
                    <a:gd name="connsiteY7" fmla="*/ 3940185 h 5217600"/>
                    <a:gd name="connsiteX8" fmla="*/ 979866 w 1055625"/>
                    <a:gd name="connsiteY8" fmla="*/ 2587382 h 5217600"/>
                    <a:gd name="connsiteX9" fmla="*/ 784745 w 1055625"/>
                    <a:gd name="connsiteY9" fmla="*/ 1300648 h 5217600"/>
                    <a:gd name="connsiteX10" fmla="*/ 1034011 w 1055625"/>
                    <a:gd name="connsiteY10" fmla="*/ 276407 h 5217600"/>
                    <a:gd name="connsiteX11" fmla="*/ 897673 w 1055625"/>
                    <a:gd name="connsiteY11" fmla="*/ 621 h 521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55625" h="5217600">
                      <a:moveTo>
                        <a:pt x="897644" y="678"/>
                      </a:moveTo>
                      <a:cubicBezTo>
                        <a:pt x="992726" y="185600"/>
                        <a:pt x="998372" y="404277"/>
                        <a:pt x="922149" y="598716"/>
                      </a:cubicBezTo>
                      <a:cubicBezTo>
                        <a:pt x="784332" y="1019219"/>
                        <a:pt x="465690" y="1384671"/>
                        <a:pt x="487322" y="1854432"/>
                      </a:cubicBezTo>
                      <a:cubicBezTo>
                        <a:pt x="642489" y="2241795"/>
                        <a:pt x="862389" y="2489578"/>
                        <a:pt x="781266" y="2925564"/>
                      </a:cubicBezTo>
                      <a:cubicBezTo>
                        <a:pt x="618535" y="3603784"/>
                        <a:pt x="119887" y="4145501"/>
                        <a:pt x="55377" y="4858046"/>
                      </a:cubicBezTo>
                      <a:cubicBezTo>
                        <a:pt x="12686" y="5038444"/>
                        <a:pt x="12879" y="5102621"/>
                        <a:pt x="3794" y="5204530"/>
                      </a:cubicBezTo>
                      <a:cubicBezTo>
                        <a:pt x="114013" y="5229061"/>
                        <a:pt x="222016" y="5215680"/>
                        <a:pt x="271393" y="5202647"/>
                      </a:cubicBezTo>
                      <a:cubicBezTo>
                        <a:pt x="324038" y="4782786"/>
                        <a:pt x="460979" y="4308957"/>
                        <a:pt x="646527" y="3940185"/>
                      </a:cubicBezTo>
                      <a:cubicBezTo>
                        <a:pt x="859010" y="3539529"/>
                        <a:pt x="1092831" y="3051323"/>
                        <a:pt x="979866" y="2587382"/>
                      </a:cubicBezTo>
                      <a:cubicBezTo>
                        <a:pt x="901439" y="2098488"/>
                        <a:pt x="508488" y="1909823"/>
                        <a:pt x="784745" y="1300648"/>
                      </a:cubicBezTo>
                      <a:cubicBezTo>
                        <a:pt x="947837" y="994024"/>
                        <a:pt x="1126739" y="640867"/>
                        <a:pt x="1034011" y="276407"/>
                      </a:cubicBezTo>
                      <a:cubicBezTo>
                        <a:pt x="1008098" y="175107"/>
                        <a:pt x="959952" y="81228"/>
                        <a:pt x="897673" y="621"/>
                      </a:cubicBezTo>
                      <a:close/>
                    </a:path>
                  </a:pathLst>
                </a:custGeom>
                <a:solidFill>
                  <a:srgbClr val="8F6B32"/>
                </a:solidFill>
                <a:ln w="637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64409300-3ACE-89CF-8950-107468F0854D}"/>
                    </a:ext>
                  </a:extLst>
                </p:cNvPr>
                <p:cNvSpPr/>
                <p:nvPr/>
              </p:nvSpPr>
              <p:spPr>
                <a:xfrm>
                  <a:off x="9201506" y="279383"/>
                  <a:ext cx="1037672" cy="5213209"/>
                </a:xfrm>
                <a:custGeom>
                  <a:avLst/>
                  <a:gdLst>
                    <a:gd name="connsiteX0" fmla="*/ 896897 w 1037672"/>
                    <a:gd name="connsiteY0" fmla="*/ 628 h 5213209"/>
                    <a:gd name="connsiteX1" fmla="*/ 964670 w 1037672"/>
                    <a:gd name="connsiteY1" fmla="*/ 439186 h 5213209"/>
                    <a:gd name="connsiteX2" fmla="*/ 997116 w 1037672"/>
                    <a:gd name="connsiteY2" fmla="*/ 170510 h 5213209"/>
                    <a:gd name="connsiteX3" fmla="*/ 896893 w 1037672"/>
                    <a:gd name="connsiteY3" fmla="*/ 621 h 5213209"/>
                    <a:gd name="connsiteX4" fmla="*/ 1041467 w 1037672"/>
                    <a:gd name="connsiteY4" fmla="*/ 662182 h 5213209"/>
                    <a:gd name="connsiteX5" fmla="*/ 808580 w 1037672"/>
                    <a:gd name="connsiteY5" fmla="*/ 1194778 h 5213209"/>
                    <a:gd name="connsiteX6" fmla="*/ 722186 w 1037672"/>
                    <a:gd name="connsiteY6" fmla="*/ 1464902 h 5213209"/>
                    <a:gd name="connsiteX7" fmla="*/ 784005 w 1037672"/>
                    <a:gd name="connsiteY7" fmla="*/ 1300595 h 5213209"/>
                    <a:gd name="connsiteX8" fmla="*/ 1041467 w 1037672"/>
                    <a:gd name="connsiteY8" fmla="*/ 662182 h 5213209"/>
                    <a:gd name="connsiteX9" fmla="*/ 527883 w 1037672"/>
                    <a:gd name="connsiteY9" fmla="*/ 1513280 h 5213209"/>
                    <a:gd name="connsiteX10" fmla="*/ 486604 w 1037672"/>
                    <a:gd name="connsiteY10" fmla="*/ 1854500 h 5213209"/>
                    <a:gd name="connsiteX11" fmla="*/ 785924 w 1037672"/>
                    <a:gd name="connsiteY11" fmla="*/ 2893424 h 5213209"/>
                    <a:gd name="connsiteX12" fmla="*/ 805123 w 1037672"/>
                    <a:gd name="connsiteY12" fmla="*/ 2819848 h 5213209"/>
                    <a:gd name="connsiteX13" fmla="*/ 511179 w 1037672"/>
                    <a:gd name="connsiteY13" fmla="*/ 1748650 h 5213209"/>
                    <a:gd name="connsiteX14" fmla="*/ 527883 w 1037672"/>
                    <a:gd name="connsiteY14" fmla="*/ 1513248 h 5213209"/>
                    <a:gd name="connsiteX15" fmla="*/ 980987 w 1037672"/>
                    <a:gd name="connsiteY15" fmla="*/ 3104899 h 5213209"/>
                    <a:gd name="connsiteX16" fmla="*/ 670339 w 1037672"/>
                    <a:gd name="connsiteY16" fmla="*/ 3834441 h 5213209"/>
                    <a:gd name="connsiteX17" fmla="*/ 206574 w 1037672"/>
                    <a:gd name="connsiteY17" fmla="*/ 5213831 h 5213209"/>
                    <a:gd name="connsiteX18" fmla="*/ 269333 w 1037672"/>
                    <a:gd name="connsiteY18" fmla="*/ 5200875 h 5213209"/>
                    <a:gd name="connsiteX19" fmla="*/ 645770 w 1037672"/>
                    <a:gd name="connsiteY19" fmla="*/ 3940264 h 5213209"/>
                    <a:gd name="connsiteX20" fmla="*/ 980993 w 1037672"/>
                    <a:gd name="connsiteY20" fmla="*/ 3104906 h 5213209"/>
                    <a:gd name="connsiteX21" fmla="*/ 107831 w 1037672"/>
                    <a:gd name="connsiteY21" fmla="*/ 4557633 h 5213209"/>
                    <a:gd name="connsiteX22" fmla="*/ 54648 w 1037672"/>
                    <a:gd name="connsiteY22" fmla="*/ 4858140 h 5213209"/>
                    <a:gd name="connsiteX23" fmla="*/ 3794 w 1037672"/>
                    <a:gd name="connsiteY23" fmla="*/ 5205094 h 5213209"/>
                    <a:gd name="connsiteX24" fmla="*/ 24579 w 1037672"/>
                    <a:gd name="connsiteY24" fmla="*/ 5208025 h 5213209"/>
                    <a:gd name="connsiteX25" fmla="*/ 61526 w 1037672"/>
                    <a:gd name="connsiteY25" fmla="*/ 4861216 h 5213209"/>
                    <a:gd name="connsiteX26" fmla="*/ 107831 w 1037672"/>
                    <a:gd name="connsiteY26" fmla="*/ 4557641 h 5213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037672" h="5213209">
                      <a:moveTo>
                        <a:pt x="896897" y="628"/>
                      </a:moveTo>
                      <a:cubicBezTo>
                        <a:pt x="966630" y="136245"/>
                        <a:pt x="988163" y="290136"/>
                        <a:pt x="964670" y="439186"/>
                      </a:cubicBezTo>
                      <a:cubicBezTo>
                        <a:pt x="991670" y="351695"/>
                        <a:pt x="1002881" y="260395"/>
                        <a:pt x="997116" y="170510"/>
                      </a:cubicBezTo>
                      <a:cubicBezTo>
                        <a:pt x="970947" y="109493"/>
                        <a:pt x="936808" y="52279"/>
                        <a:pt x="896893" y="621"/>
                      </a:cubicBezTo>
                      <a:close/>
                      <a:moveTo>
                        <a:pt x="1041467" y="662182"/>
                      </a:moveTo>
                      <a:cubicBezTo>
                        <a:pt x="989482" y="849650"/>
                        <a:pt x="896780" y="1028956"/>
                        <a:pt x="808580" y="1194778"/>
                      </a:cubicBezTo>
                      <a:cubicBezTo>
                        <a:pt x="763064" y="1295139"/>
                        <a:pt x="735764" y="1384144"/>
                        <a:pt x="722186" y="1464902"/>
                      </a:cubicBezTo>
                      <a:cubicBezTo>
                        <a:pt x="737234" y="1413614"/>
                        <a:pt x="757532" y="1358973"/>
                        <a:pt x="784005" y="1300595"/>
                      </a:cubicBezTo>
                      <a:cubicBezTo>
                        <a:pt x="888664" y="1103835"/>
                        <a:pt x="999744" y="887949"/>
                        <a:pt x="1041467" y="662182"/>
                      </a:cubicBezTo>
                      <a:close/>
                      <a:moveTo>
                        <a:pt x="527883" y="1513280"/>
                      </a:moveTo>
                      <a:cubicBezTo>
                        <a:pt x="497857" y="1622027"/>
                        <a:pt x="481093" y="1734848"/>
                        <a:pt x="486604" y="1854500"/>
                      </a:cubicBezTo>
                      <a:cubicBezTo>
                        <a:pt x="637907" y="2232227"/>
                        <a:pt x="850636" y="2477240"/>
                        <a:pt x="785924" y="2893424"/>
                      </a:cubicBezTo>
                      <a:cubicBezTo>
                        <a:pt x="792721" y="2869013"/>
                        <a:pt x="799182" y="2844608"/>
                        <a:pt x="805123" y="2819848"/>
                      </a:cubicBezTo>
                      <a:cubicBezTo>
                        <a:pt x="886251" y="2383850"/>
                        <a:pt x="666346" y="2136007"/>
                        <a:pt x="511179" y="1748650"/>
                      </a:cubicBezTo>
                      <a:cubicBezTo>
                        <a:pt x="507432" y="1667310"/>
                        <a:pt x="513933" y="1589158"/>
                        <a:pt x="527883" y="1513248"/>
                      </a:cubicBezTo>
                      <a:close/>
                      <a:moveTo>
                        <a:pt x="980987" y="3104899"/>
                      </a:moveTo>
                      <a:cubicBezTo>
                        <a:pt x="912884" y="3362332"/>
                        <a:pt x="788373" y="3611895"/>
                        <a:pt x="670339" y="3834441"/>
                      </a:cubicBezTo>
                      <a:cubicBezTo>
                        <a:pt x="520933" y="4131376"/>
                        <a:pt x="269518" y="4803393"/>
                        <a:pt x="206574" y="5213831"/>
                      </a:cubicBezTo>
                      <a:cubicBezTo>
                        <a:pt x="243164" y="5205997"/>
                        <a:pt x="250282" y="5202355"/>
                        <a:pt x="269333" y="5200875"/>
                      </a:cubicBezTo>
                      <a:cubicBezTo>
                        <a:pt x="312856" y="4764505"/>
                        <a:pt x="494540" y="4240784"/>
                        <a:pt x="645770" y="3940264"/>
                      </a:cubicBezTo>
                      <a:cubicBezTo>
                        <a:pt x="779913" y="3687322"/>
                        <a:pt x="922468" y="3399494"/>
                        <a:pt x="980993" y="3104906"/>
                      </a:cubicBezTo>
                      <a:close/>
                      <a:moveTo>
                        <a:pt x="107831" y="4557633"/>
                      </a:moveTo>
                      <a:cubicBezTo>
                        <a:pt x="82524" y="4654806"/>
                        <a:pt x="64016" y="4754704"/>
                        <a:pt x="54648" y="4858140"/>
                      </a:cubicBezTo>
                      <a:cubicBezTo>
                        <a:pt x="17345" y="5004683"/>
                        <a:pt x="19035" y="5045469"/>
                        <a:pt x="3794" y="5205094"/>
                      </a:cubicBezTo>
                      <a:cubicBezTo>
                        <a:pt x="36457" y="5211290"/>
                        <a:pt x="-5636" y="5202463"/>
                        <a:pt x="24579" y="5208025"/>
                      </a:cubicBezTo>
                      <a:cubicBezTo>
                        <a:pt x="11286" y="5088597"/>
                        <a:pt x="24646" y="5017071"/>
                        <a:pt x="61526" y="4861216"/>
                      </a:cubicBezTo>
                      <a:cubicBezTo>
                        <a:pt x="67529" y="4794922"/>
                        <a:pt x="94933" y="4621224"/>
                        <a:pt x="107831" y="4557641"/>
                      </a:cubicBezTo>
                      <a:close/>
                    </a:path>
                  </a:pathLst>
                </a:custGeom>
                <a:solidFill>
                  <a:srgbClr val="382509"/>
                </a:solidFill>
                <a:ln w="637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DFB3E9E2-35CF-E756-257B-EC955F2AFE99}"/>
                    </a:ext>
                  </a:extLst>
                </p:cNvPr>
                <p:cNvSpPr/>
                <p:nvPr/>
              </p:nvSpPr>
              <p:spPr>
                <a:xfrm>
                  <a:off x="9237128" y="279538"/>
                  <a:ext cx="971845" cy="5213668"/>
                </a:xfrm>
                <a:custGeom>
                  <a:avLst/>
                  <a:gdLst>
                    <a:gd name="connsiteX0" fmla="*/ 876020 w 971845"/>
                    <a:gd name="connsiteY0" fmla="*/ 24282 h 5213668"/>
                    <a:gd name="connsiteX1" fmla="*/ 910600 w 971845"/>
                    <a:gd name="connsiteY1" fmla="*/ 611817 h 5213668"/>
                    <a:gd name="connsiteX2" fmla="*/ 475736 w 971845"/>
                    <a:gd name="connsiteY2" fmla="*/ 1867599 h 5213668"/>
                    <a:gd name="connsiteX3" fmla="*/ 769680 w 971845"/>
                    <a:gd name="connsiteY3" fmla="*/ 2938797 h 5213668"/>
                    <a:gd name="connsiteX4" fmla="*/ 43728 w 971845"/>
                    <a:gd name="connsiteY4" fmla="*/ 4871213 h 5213668"/>
                    <a:gd name="connsiteX5" fmla="*/ 12881 w 971845"/>
                    <a:gd name="connsiteY5" fmla="*/ 5213934 h 5213668"/>
                    <a:gd name="connsiteX6" fmla="*/ 38274 w 971845"/>
                    <a:gd name="connsiteY6" fmla="*/ 5214290 h 5213668"/>
                    <a:gd name="connsiteX7" fmla="*/ 56015 w 971845"/>
                    <a:gd name="connsiteY7" fmla="*/ 4884439 h 5213668"/>
                    <a:gd name="connsiteX8" fmla="*/ 781967 w 971845"/>
                    <a:gd name="connsiteY8" fmla="*/ 2952024 h 5213668"/>
                    <a:gd name="connsiteX9" fmla="*/ 488024 w 971845"/>
                    <a:gd name="connsiteY9" fmla="*/ 1880826 h 5213668"/>
                    <a:gd name="connsiteX10" fmla="*/ 922888 w 971845"/>
                    <a:gd name="connsiteY10" fmla="*/ 625044 h 5213668"/>
                    <a:gd name="connsiteX11" fmla="*/ 904074 w 971845"/>
                    <a:gd name="connsiteY11" fmla="*/ 58989 h 5213668"/>
                    <a:gd name="connsiteX12" fmla="*/ 861592 w 971845"/>
                    <a:gd name="connsiteY12" fmla="*/ 621 h 5213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71845" h="5213668">
                      <a:moveTo>
                        <a:pt x="876020" y="24282"/>
                      </a:moveTo>
                      <a:cubicBezTo>
                        <a:pt x="971108" y="209204"/>
                        <a:pt x="986824" y="417379"/>
                        <a:pt x="910600" y="611817"/>
                      </a:cubicBezTo>
                      <a:cubicBezTo>
                        <a:pt x="772782" y="1032320"/>
                        <a:pt x="454096" y="1397772"/>
                        <a:pt x="475736" y="1867599"/>
                      </a:cubicBezTo>
                      <a:cubicBezTo>
                        <a:pt x="630903" y="2254962"/>
                        <a:pt x="850801" y="2502792"/>
                        <a:pt x="769680" y="2938797"/>
                      </a:cubicBezTo>
                      <a:cubicBezTo>
                        <a:pt x="606949" y="3617018"/>
                        <a:pt x="108299" y="4158668"/>
                        <a:pt x="43728" y="4871213"/>
                      </a:cubicBezTo>
                      <a:cubicBezTo>
                        <a:pt x="1038" y="5051611"/>
                        <a:pt x="-4197" y="5128956"/>
                        <a:pt x="12881" y="5213934"/>
                      </a:cubicBezTo>
                      <a:cubicBezTo>
                        <a:pt x="25193" y="5211488"/>
                        <a:pt x="38274" y="5214290"/>
                        <a:pt x="38274" y="5214290"/>
                      </a:cubicBezTo>
                      <a:cubicBezTo>
                        <a:pt x="38274" y="5214290"/>
                        <a:pt x="-10281" y="5148690"/>
                        <a:pt x="56015" y="4884439"/>
                      </a:cubicBezTo>
                      <a:cubicBezTo>
                        <a:pt x="120537" y="4171894"/>
                        <a:pt x="619211" y="3630244"/>
                        <a:pt x="781967" y="2952024"/>
                      </a:cubicBezTo>
                      <a:cubicBezTo>
                        <a:pt x="863095" y="2516025"/>
                        <a:pt x="643190" y="2268182"/>
                        <a:pt x="488024" y="1880826"/>
                      </a:cubicBezTo>
                      <a:cubicBezTo>
                        <a:pt x="466387" y="1411019"/>
                        <a:pt x="785075" y="1045600"/>
                        <a:pt x="922888" y="625044"/>
                      </a:cubicBezTo>
                      <a:cubicBezTo>
                        <a:pt x="997725" y="434143"/>
                        <a:pt x="994240" y="241735"/>
                        <a:pt x="904074" y="58989"/>
                      </a:cubicBezTo>
                      <a:cubicBezTo>
                        <a:pt x="898438" y="51126"/>
                        <a:pt x="867487" y="8249"/>
                        <a:pt x="861592" y="621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637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B4FFC6C4-6D6B-A2B9-90B1-4773935FB96D}"/>
                    </a:ext>
                  </a:extLst>
                </p:cNvPr>
                <p:cNvSpPr/>
                <p:nvPr/>
              </p:nvSpPr>
              <p:spPr>
                <a:xfrm>
                  <a:off x="9819290" y="2680706"/>
                  <a:ext cx="251013" cy="1241430"/>
                </a:xfrm>
                <a:custGeom>
                  <a:avLst/>
                  <a:gdLst>
                    <a:gd name="connsiteX0" fmla="*/ 236106 w 251013"/>
                    <a:gd name="connsiteY0" fmla="*/ 626 h 1241430"/>
                    <a:gd name="connsiteX1" fmla="*/ 175162 w 251013"/>
                    <a:gd name="connsiteY1" fmla="*/ 944711 h 1241430"/>
                    <a:gd name="connsiteX2" fmla="*/ 3794 w 251013"/>
                    <a:gd name="connsiteY2" fmla="*/ 1242057 h 1241430"/>
                    <a:gd name="connsiteX3" fmla="*/ 231557 w 251013"/>
                    <a:gd name="connsiteY3" fmla="*/ 705697 h 1241430"/>
                    <a:gd name="connsiteX4" fmla="*/ 236108 w 251013"/>
                    <a:gd name="connsiteY4" fmla="*/ 626 h 124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013" h="1241430">
                      <a:moveTo>
                        <a:pt x="236106" y="626"/>
                      </a:moveTo>
                      <a:cubicBezTo>
                        <a:pt x="251460" y="314598"/>
                        <a:pt x="289925" y="646307"/>
                        <a:pt x="175162" y="944711"/>
                      </a:cubicBezTo>
                      <a:cubicBezTo>
                        <a:pt x="123306" y="1043432"/>
                        <a:pt x="44711" y="1158475"/>
                        <a:pt x="3794" y="1242057"/>
                      </a:cubicBezTo>
                      <a:cubicBezTo>
                        <a:pt x="78532" y="1062882"/>
                        <a:pt x="232361" y="914970"/>
                        <a:pt x="231557" y="705697"/>
                      </a:cubicBezTo>
                      <a:cubicBezTo>
                        <a:pt x="266410" y="472172"/>
                        <a:pt x="240437" y="235354"/>
                        <a:pt x="236108" y="626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637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793A959C-F0B9-0534-805C-9AE68941EEE7}"/>
                    </a:ext>
                  </a:extLst>
                </p:cNvPr>
                <p:cNvSpPr/>
                <p:nvPr/>
              </p:nvSpPr>
              <p:spPr>
                <a:xfrm>
                  <a:off x="9596575" y="3846303"/>
                  <a:ext cx="354883" cy="737874"/>
                </a:xfrm>
                <a:custGeom>
                  <a:avLst/>
                  <a:gdLst>
                    <a:gd name="connsiteX0" fmla="*/ 358678 w 354883"/>
                    <a:gd name="connsiteY0" fmla="*/ 636 h 737874"/>
                    <a:gd name="connsiteX1" fmla="*/ 3794 w 354883"/>
                    <a:gd name="connsiteY1" fmla="*/ 738511 h 737874"/>
                    <a:gd name="connsiteX2" fmla="*/ 125724 w 354883"/>
                    <a:gd name="connsiteY2" fmla="*/ 377596 h 737874"/>
                    <a:gd name="connsiteX3" fmla="*/ 358678 w 354883"/>
                    <a:gd name="connsiteY3" fmla="*/ 649 h 737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4883" h="737874">
                      <a:moveTo>
                        <a:pt x="358678" y="636"/>
                      </a:moveTo>
                      <a:cubicBezTo>
                        <a:pt x="194331" y="216046"/>
                        <a:pt x="66792" y="467342"/>
                        <a:pt x="3794" y="738511"/>
                      </a:cubicBezTo>
                      <a:cubicBezTo>
                        <a:pt x="26949" y="612000"/>
                        <a:pt x="64337" y="487771"/>
                        <a:pt x="125724" y="377596"/>
                      </a:cubicBezTo>
                      <a:cubicBezTo>
                        <a:pt x="184015" y="239624"/>
                        <a:pt x="264008" y="112656"/>
                        <a:pt x="358678" y="649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637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A2768C04-8569-0506-3A85-ED741FA973E8}"/>
                    </a:ext>
                  </a:extLst>
                </p:cNvPr>
                <p:cNvSpPr/>
                <p:nvPr/>
              </p:nvSpPr>
              <p:spPr>
                <a:xfrm>
                  <a:off x="9367063" y="4401704"/>
                  <a:ext cx="234813" cy="681800"/>
                </a:xfrm>
                <a:custGeom>
                  <a:avLst/>
                  <a:gdLst>
                    <a:gd name="connsiteX0" fmla="*/ 238608 w 234813"/>
                    <a:gd name="connsiteY0" fmla="*/ 643 h 681800"/>
                    <a:gd name="connsiteX1" fmla="*/ 24496 w 234813"/>
                    <a:gd name="connsiteY1" fmla="*/ 527069 h 681800"/>
                    <a:gd name="connsiteX2" fmla="*/ 8486 w 234813"/>
                    <a:gd name="connsiteY2" fmla="*/ 616696 h 681800"/>
                    <a:gd name="connsiteX3" fmla="*/ 205468 w 234813"/>
                    <a:gd name="connsiteY3" fmla="*/ 53003 h 681800"/>
                    <a:gd name="connsiteX4" fmla="*/ 238608 w 234813"/>
                    <a:gd name="connsiteY4" fmla="*/ 642 h 681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4813" h="681800">
                      <a:moveTo>
                        <a:pt x="238608" y="643"/>
                      </a:moveTo>
                      <a:cubicBezTo>
                        <a:pt x="144995" y="163231"/>
                        <a:pt x="26770" y="326685"/>
                        <a:pt x="24496" y="527069"/>
                      </a:cubicBezTo>
                      <a:cubicBezTo>
                        <a:pt x="17861" y="587528"/>
                        <a:pt x="-6257" y="783483"/>
                        <a:pt x="8486" y="616696"/>
                      </a:cubicBezTo>
                      <a:cubicBezTo>
                        <a:pt x="13361" y="411345"/>
                        <a:pt x="86126" y="212271"/>
                        <a:pt x="205468" y="53003"/>
                      </a:cubicBezTo>
                      <a:cubicBezTo>
                        <a:pt x="216170" y="38864"/>
                        <a:pt x="216422" y="1723"/>
                        <a:pt x="238608" y="642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637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EC289961-A275-A7EA-A7EB-45404E23C4F5}"/>
                    </a:ext>
                  </a:extLst>
                </p:cNvPr>
                <p:cNvSpPr/>
                <p:nvPr/>
              </p:nvSpPr>
              <p:spPr>
                <a:xfrm>
                  <a:off x="9844624" y="1875406"/>
                  <a:ext cx="309406" cy="1045967"/>
                </a:xfrm>
                <a:custGeom>
                  <a:avLst/>
                  <a:gdLst>
                    <a:gd name="connsiteX0" fmla="*/ 309073 w 309406"/>
                    <a:gd name="connsiteY0" fmla="*/ 1046583 h 1045967"/>
                    <a:gd name="connsiteX1" fmla="*/ 155619 w 309406"/>
                    <a:gd name="connsiteY1" fmla="*/ 554699 h 1045967"/>
                    <a:gd name="connsiteX2" fmla="*/ 3794 w 309406"/>
                    <a:gd name="connsiteY2" fmla="*/ 616 h 1045967"/>
                    <a:gd name="connsiteX3" fmla="*/ 82336 w 309406"/>
                    <a:gd name="connsiteY3" fmla="*/ 366610 h 1045967"/>
                    <a:gd name="connsiteX4" fmla="*/ 297307 w 309406"/>
                    <a:gd name="connsiteY4" fmla="*/ 830187 h 1045967"/>
                    <a:gd name="connsiteX5" fmla="*/ 309073 w 309406"/>
                    <a:gd name="connsiteY5" fmla="*/ 1046583 h 1045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9406" h="1045967">
                      <a:moveTo>
                        <a:pt x="309073" y="1046583"/>
                      </a:moveTo>
                      <a:cubicBezTo>
                        <a:pt x="323460" y="864723"/>
                        <a:pt x="259056" y="692989"/>
                        <a:pt x="155619" y="554699"/>
                      </a:cubicBezTo>
                      <a:cubicBezTo>
                        <a:pt x="77667" y="381477"/>
                        <a:pt x="12488" y="193764"/>
                        <a:pt x="3794" y="616"/>
                      </a:cubicBezTo>
                      <a:cubicBezTo>
                        <a:pt x="17111" y="125936"/>
                        <a:pt x="39941" y="248836"/>
                        <a:pt x="82336" y="366610"/>
                      </a:cubicBezTo>
                      <a:cubicBezTo>
                        <a:pt x="134836" y="531122"/>
                        <a:pt x="249754" y="664756"/>
                        <a:pt x="297307" y="830187"/>
                      </a:cubicBezTo>
                      <a:cubicBezTo>
                        <a:pt x="311992" y="900932"/>
                        <a:pt x="317867" y="974488"/>
                        <a:pt x="309073" y="1046583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637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6183FD20-363B-7E78-FB0C-3B680324D658}"/>
                    </a:ext>
                  </a:extLst>
                </p:cNvPr>
                <p:cNvSpPr/>
                <p:nvPr/>
              </p:nvSpPr>
              <p:spPr>
                <a:xfrm>
                  <a:off x="9799677" y="1386234"/>
                  <a:ext cx="243324" cy="843823"/>
                </a:xfrm>
                <a:custGeom>
                  <a:avLst/>
                  <a:gdLst>
                    <a:gd name="connsiteX0" fmla="*/ 247119 w 243324"/>
                    <a:gd name="connsiteY0" fmla="*/ 609 h 843823"/>
                    <a:gd name="connsiteX1" fmla="*/ 13248 w 243324"/>
                    <a:gd name="connsiteY1" fmla="*/ 844433 h 843823"/>
                    <a:gd name="connsiteX2" fmla="*/ 247119 w 243324"/>
                    <a:gd name="connsiteY2" fmla="*/ 609 h 843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3324" h="843823">
                      <a:moveTo>
                        <a:pt x="247119" y="609"/>
                      </a:moveTo>
                      <a:cubicBezTo>
                        <a:pt x="28627" y="208791"/>
                        <a:pt x="-9841" y="548218"/>
                        <a:pt x="13248" y="844433"/>
                      </a:cubicBezTo>
                      <a:cubicBezTo>
                        <a:pt x="-18512" y="548648"/>
                        <a:pt x="22591" y="203348"/>
                        <a:pt x="247119" y="609"/>
                      </a:cubicBezTo>
                      <a:close/>
                    </a:path>
                  </a:pathLst>
                </a:custGeom>
                <a:solidFill>
                  <a:srgbClr val="DEBC85"/>
                </a:solidFill>
                <a:ln w="637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87106CCF-5E67-98EE-2664-B0DE14BB6E64}"/>
                  </a:ext>
                </a:extLst>
              </p:cNvPr>
              <p:cNvSpPr/>
              <p:nvPr/>
            </p:nvSpPr>
            <p:spPr>
              <a:xfrm>
                <a:off x="9908818" y="3371657"/>
                <a:ext cx="124412" cy="138886"/>
              </a:xfrm>
              <a:custGeom>
                <a:avLst/>
                <a:gdLst>
                  <a:gd name="connsiteX0" fmla="*/ 125879 w 124412"/>
                  <a:gd name="connsiteY0" fmla="*/ 1090 h 138886"/>
                  <a:gd name="connsiteX1" fmla="*/ 70585 w 124412"/>
                  <a:gd name="connsiteY1" fmla="*/ 52345 h 138886"/>
                  <a:gd name="connsiteX2" fmla="*/ 1468 w 124412"/>
                  <a:gd name="connsiteY2" fmla="*/ 139976 h 138886"/>
                  <a:gd name="connsiteX3" fmla="*/ 24507 w 124412"/>
                  <a:gd name="connsiteY3" fmla="*/ 77146 h 138886"/>
                  <a:gd name="connsiteX4" fmla="*/ 64442 w 124412"/>
                  <a:gd name="connsiteY4" fmla="*/ 30851 h 138886"/>
                  <a:gd name="connsiteX5" fmla="*/ 125880 w 124412"/>
                  <a:gd name="connsiteY5" fmla="*/ 1090 h 138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4412" h="138886">
                    <a:moveTo>
                      <a:pt x="125879" y="1090"/>
                    </a:moveTo>
                    <a:lnTo>
                      <a:pt x="70585" y="52345"/>
                    </a:lnTo>
                    <a:lnTo>
                      <a:pt x="1468" y="139976"/>
                    </a:lnTo>
                    <a:cubicBezTo>
                      <a:pt x="1468" y="139976"/>
                      <a:pt x="19899" y="83760"/>
                      <a:pt x="24507" y="77146"/>
                    </a:cubicBezTo>
                    <a:cubicBezTo>
                      <a:pt x="29115" y="70533"/>
                      <a:pt x="64442" y="30851"/>
                      <a:pt x="64442" y="30851"/>
                    </a:cubicBezTo>
                    <a:lnTo>
                      <a:pt x="125880" y="1090"/>
                    </a:lnTo>
                    <a:close/>
                  </a:path>
                </a:pathLst>
              </a:custGeom>
              <a:solidFill>
                <a:srgbClr val="2E3436">
                  <a:alpha val="40000"/>
                </a:srgbClr>
              </a:solidFill>
              <a:ln w="125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E7CCC8FA-FDCE-B832-BA11-FBCC8A42B5C7}"/>
                  </a:ext>
                </a:extLst>
              </p:cNvPr>
              <p:cNvSpPr/>
              <p:nvPr/>
            </p:nvSpPr>
            <p:spPr>
              <a:xfrm>
                <a:off x="9719016" y="2149534"/>
                <a:ext cx="143223" cy="78662"/>
              </a:xfrm>
              <a:custGeom>
                <a:avLst/>
                <a:gdLst>
                  <a:gd name="connsiteX0" fmla="*/ 144677 w 143223"/>
                  <a:gd name="connsiteY0" fmla="*/ 21410 h 78662"/>
                  <a:gd name="connsiteX1" fmla="*/ 53723 w 143223"/>
                  <a:gd name="connsiteY1" fmla="*/ 73855 h 78662"/>
                  <a:gd name="connsiteX2" fmla="*/ 5953 w 143223"/>
                  <a:gd name="connsiteY2" fmla="*/ 79645 h 78662"/>
                  <a:gd name="connsiteX3" fmla="*/ 4386 w 143223"/>
                  <a:gd name="connsiteY3" fmla="*/ 49552 h 78662"/>
                  <a:gd name="connsiteX4" fmla="*/ 68038 w 143223"/>
                  <a:gd name="connsiteY4" fmla="*/ 31567 h 78662"/>
                  <a:gd name="connsiteX5" fmla="*/ 130017 w 143223"/>
                  <a:gd name="connsiteY5" fmla="*/ 1100 h 78662"/>
                  <a:gd name="connsiteX6" fmla="*/ 144676 w 143223"/>
                  <a:gd name="connsiteY6" fmla="*/ 21411 h 78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3223" h="78662">
                    <a:moveTo>
                      <a:pt x="144677" y="21410"/>
                    </a:moveTo>
                    <a:lnTo>
                      <a:pt x="53723" y="73855"/>
                    </a:lnTo>
                    <a:lnTo>
                      <a:pt x="5953" y="79645"/>
                    </a:lnTo>
                    <a:cubicBezTo>
                      <a:pt x="5953" y="79645"/>
                      <a:pt x="-3028" y="51710"/>
                      <a:pt x="4386" y="49552"/>
                    </a:cubicBezTo>
                    <a:cubicBezTo>
                      <a:pt x="30730" y="41884"/>
                      <a:pt x="14087" y="60126"/>
                      <a:pt x="68038" y="31567"/>
                    </a:cubicBezTo>
                    <a:cubicBezTo>
                      <a:pt x="132581" y="-2599"/>
                      <a:pt x="130017" y="1100"/>
                      <a:pt x="130017" y="1100"/>
                    </a:cubicBezTo>
                    <a:lnTo>
                      <a:pt x="144676" y="21411"/>
                    </a:lnTo>
                    <a:close/>
                  </a:path>
                </a:pathLst>
              </a:custGeom>
              <a:solidFill>
                <a:srgbClr val="2E3436">
                  <a:alpha val="40000"/>
                </a:srgbClr>
              </a:solidFill>
              <a:ln w="125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8" name="图形 3">
              <a:extLst>
                <a:ext uri="{FF2B5EF4-FFF2-40B4-BE49-F238E27FC236}">
                  <a16:creationId xmlns:a16="http://schemas.microsoft.com/office/drawing/2014/main" id="{3F50CA1C-18B3-C8B4-E5F0-4BE197E0795B}"/>
                </a:ext>
              </a:extLst>
            </p:cNvPr>
            <p:cNvGrpSpPr/>
            <p:nvPr/>
          </p:nvGrpSpPr>
          <p:grpSpPr>
            <a:xfrm>
              <a:off x="8678558" y="2033706"/>
              <a:ext cx="113845" cy="128955"/>
              <a:chOff x="10028965" y="119562"/>
              <a:chExt cx="193223" cy="218868"/>
            </a:xfrm>
          </p:grpSpPr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94309352-1E4F-CC39-6972-7C8BE620111A}"/>
                  </a:ext>
                </a:extLst>
              </p:cNvPr>
              <p:cNvSpPr/>
              <p:nvPr/>
            </p:nvSpPr>
            <p:spPr>
              <a:xfrm>
                <a:off x="10035397" y="143831"/>
                <a:ext cx="161698" cy="182020"/>
              </a:xfrm>
              <a:custGeom>
                <a:avLst/>
                <a:gdLst>
                  <a:gd name="connsiteX0" fmla="*/ 78431 w 161698"/>
                  <a:gd name="connsiteY0" fmla="*/ 163591 h 182020"/>
                  <a:gd name="connsiteX1" fmla="*/ 117502 w 161698"/>
                  <a:gd name="connsiteY1" fmla="*/ 149961 h 182020"/>
                  <a:gd name="connsiteX2" fmla="*/ 130046 w 161698"/>
                  <a:gd name="connsiteY2" fmla="*/ 70945 h 182020"/>
                  <a:gd name="connsiteX3" fmla="*/ 112222 w 161698"/>
                  <a:gd name="connsiteY3" fmla="*/ 43502 h 182020"/>
                  <a:gd name="connsiteX4" fmla="*/ 33692 w 161698"/>
                  <a:gd name="connsiteY4" fmla="*/ 45853 h 182020"/>
                  <a:gd name="connsiteX5" fmla="*/ 28078 w 161698"/>
                  <a:gd name="connsiteY5" fmla="*/ 71715 h 182020"/>
                  <a:gd name="connsiteX6" fmla="*/ 49786 w 161698"/>
                  <a:gd name="connsiteY6" fmla="*/ 112317 h 182020"/>
                  <a:gd name="connsiteX7" fmla="*/ 64317 w 161698"/>
                  <a:gd name="connsiteY7" fmla="*/ 118073 h 182020"/>
                  <a:gd name="connsiteX8" fmla="*/ 60484 w 161698"/>
                  <a:gd name="connsiteY8" fmla="*/ 116349 h 182020"/>
                  <a:gd name="connsiteX9" fmla="*/ 44096 w 161698"/>
                  <a:gd name="connsiteY9" fmla="*/ 106098 h 182020"/>
                  <a:gd name="connsiteX10" fmla="*/ 32745 w 161698"/>
                  <a:gd name="connsiteY10" fmla="*/ 86835 h 182020"/>
                  <a:gd name="connsiteX11" fmla="*/ 42375 w 161698"/>
                  <a:gd name="connsiteY11" fmla="*/ 55105 h 182020"/>
                  <a:gd name="connsiteX12" fmla="*/ 78563 w 161698"/>
                  <a:gd name="connsiteY12" fmla="*/ 153974 h 182020"/>
                  <a:gd name="connsiteX13" fmla="*/ 74779 w 161698"/>
                  <a:gd name="connsiteY13" fmla="*/ 153634 h 182020"/>
                  <a:gd name="connsiteX14" fmla="*/ 74467 w 161698"/>
                  <a:gd name="connsiteY14" fmla="*/ 157106 h 182020"/>
                  <a:gd name="connsiteX15" fmla="*/ 78431 w 161698"/>
                  <a:gd name="connsiteY15" fmla="*/ 163590 h 182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1698" h="182020">
                    <a:moveTo>
                      <a:pt x="78431" y="163591"/>
                    </a:moveTo>
                    <a:cubicBezTo>
                      <a:pt x="92216" y="164823"/>
                      <a:pt x="107840" y="159373"/>
                      <a:pt x="117502" y="149961"/>
                    </a:cubicBezTo>
                    <a:cubicBezTo>
                      <a:pt x="136602" y="131358"/>
                      <a:pt x="141555" y="100152"/>
                      <a:pt x="130046" y="70945"/>
                    </a:cubicBezTo>
                    <a:cubicBezTo>
                      <a:pt x="126234" y="61273"/>
                      <a:pt x="119134" y="50341"/>
                      <a:pt x="112222" y="43502"/>
                    </a:cubicBezTo>
                    <a:cubicBezTo>
                      <a:pt x="85233" y="16794"/>
                      <a:pt x="48636" y="17889"/>
                      <a:pt x="33692" y="45853"/>
                    </a:cubicBezTo>
                    <a:cubicBezTo>
                      <a:pt x="29307" y="54058"/>
                      <a:pt x="27586" y="61986"/>
                      <a:pt x="28078" y="71715"/>
                    </a:cubicBezTo>
                    <a:cubicBezTo>
                      <a:pt x="28947" y="88911"/>
                      <a:pt x="36899" y="103782"/>
                      <a:pt x="49786" y="112317"/>
                    </a:cubicBezTo>
                    <a:cubicBezTo>
                      <a:pt x="54720" y="115584"/>
                      <a:pt x="63243" y="118960"/>
                      <a:pt x="64317" y="118073"/>
                    </a:cubicBezTo>
                    <a:cubicBezTo>
                      <a:pt x="64586" y="117851"/>
                      <a:pt x="62861" y="117075"/>
                      <a:pt x="60484" y="116349"/>
                    </a:cubicBezTo>
                    <a:cubicBezTo>
                      <a:pt x="55222" y="114742"/>
                      <a:pt x="48096" y="110284"/>
                      <a:pt x="44096" y="106098"/>
                    </a:cubicBezTo>
                    <a:cubicBezTo>
                      <a:pt x="40009" y="101819"/>
                      <a:pt x="34518" y="92500"/>
                      <a:pt x="32745" y="86835"/>
                    </a:cubicBezTo>
                    <a:cubicBezTo>
                      <a:pt x="27995" y="71022"/>
                      <a:pt x="33748" y="59935"/>
                      <a:pt x="42375" y="55105"/>
                    </a:cubicBezTo>
                    <a:cubicBezTo>
                      <a:pt x="75845" y="36366"/>
                      <a:pt x="120667" y="113620"/>
                      <a:pt x="78563" y="153974"/>
                    </a:cubicBezTo>
                    <a:lnTo>
                      <a:pt x="74779" y="153634"/>
                    </a:lnTo>
                    <a:lnTo>
                      <a:pt x="74467" y="157106"/>
                    </a:lnTo>
                    <a:cubicBezTo>
                      <a:pt x="73950" y="162865"/>
                      <a:pt x="74159" y="163208"/>
                      <a:pt x="78431" y="1635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DAC09B3F-4794-5AE1-7217-7F8DC623C8DB}"/>
                  </a:ext>
                </a:extLst>
              </p:cNvPr>
              <p:cNvSpPr/>
              <p:nvPr/>
            </p:nvSpPr>
            <p:spPr>
              <a:xfrm>
                <a:off x="10028965" y="119562"/>
                <a:ext cx="193223" cy="218868"/>
              </a:xfrm>
              <a:custGeom>
                <a:avLst/>
                <a:gdLst>
                  <a:gd name="connsiteX0" fmla="*/ 90409 w 193223"/>
                  <a:gd name="connsiteY0" fmla="*/ 196471 h 218868"/>
                  <a:gd name="connsiteX1" fmla="*/ 138708 w 193223"/>
                  <a:gd name="connsiteY1" fmla="*/ 178172 h 218868"/>
                  <a:gd name="connsiteX2" fmla="*/ 157341 w 193223"/>
                  <a:gd name="connsiteY2" fmla="*/ 83245 h 218868"/>
                  <a:gd name="connsiteX3" fmla="*/ 136718 w 193223"/>
                  <a:gd name="connsiteY3" fmla="*/ 51431 h 218868"/>
                  <a:gd name="connsiteX4" fmla="*/ 40690 w 193223"/>
                  <a:gd name="connsiteY4" fmla="*/ 58324 h 218868"/>
                  <a:gd name="connsiteX5" fmla="*/ 32749 w 193223"/>
                  <a:gd name="connsiteY5" fmla="*/ 89472 h 218868"/>
                  <a:gd name="connsiteX6" fmla="*/ 57567 w 193223"/>
                  <a:gd name="connsiteY6" fmla="*/ 136784 h 218868"/>
                  <a:gd name="connsiteX7" fmla="*/ 75076 w 193223"/>
                  <a:gd name="connsiteY7" fmla="*/ 142894 h 218868"/>
                  <a:gd name="connsiteX8" fmla="*/ 70466 w 193223"/>
                  <a:gd name="connsiteY8" fmla="*/ 141038 h 218868"/>
                  <a:gd name="connsiteX9" fmla="*/ 50877 w 193223"/>
                  <a:gd name="connsiteY9" fmla="*/ 129660 h 218868"/>
                  <a:gd name="connsiteX10" fmla="*/ 37819 w 193223"/>
                  <a:gd name="connsiteY10" fmla="*/ 107270 h 218868"/>
                  <a:gd name="connsiteX11" fmla="*/ 50910 w 193223"/>
                  <a:gd name="connsiteY11" fmla="*/ 68912 h 218868"/>
                  <a:gd name="connsiteX12" fmla="*/ 90973 w 193223"/>
                  <a:gd name="connsiteY12" fmla="*/ 184990 h 218868"/>
                  <a:gd name="connsiteX13" fmla="*/ 86364 w 193223"/>
                  <a:gd name="connsiteY13" fmla="*/ 184782 h 218868"/>
                  <a:gd name="connsiteX14" fmla="*/ 85838 w 193223"/>
                  <a:gd name="connsiteY14" fmla="*/ 188940 h 218868"/>
                  <a:gd name="connsiteX15" fmla="*/ 90409 w 193223"/>
                  <a:gd name="connsiteY15" fmla="*/ 196469 h 21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3223" h="218868">
                    <a:moveTo>
                      <a:pt x="90409" y="196471"/>
                    </a:moveTo>
                    <a:cubicBezTo>
                      <a:pt x="107196" y="197223"/>
                      <a:pt x="126510" y="189906"/>
                      <a:pt x="138708" y="178172"/>
                    </a:cubicBezTo>
                    <a:cubicBezTo>
                      <a:pt x="162819" y="154981"/>
                      <a:pt x="170177" y="117491"/>
                      <a:pt x="157341" y="83245"/>
                    </a:cubicBezTo>
                    <a:cubicBezTo>
                      <a:pt x="153090" y="71904"/>
                      <a:pt x="144875" y="59231"/>
                      <a:pt x="136718" y="51431"/>
                    </a:cubicBezTo>
                    <a:cubicBezTo>
                      <a:pt x="104868" y="20973"/>
                      <a:pt x="60118" y="24186"/>
                      <a:pt x="40690" y="58324"/>
                    </a:cubicBezTo>
                    <a:cubicBezTo>
                      <a:pt x="34990" y="68342"/>
                      <a:pt x="32556" y="77890"/>
                      <a:pt x="32749" y="89472"/>
                    </a:cubicBezTo>
                    <a:cubicBezTo>
                      <a:pt x="33091" y="109943"/>
                      <a:pt x="42180" y="127271"/>
                      <a:pt x="57567" y="136784"/>
                    </a:cubicBezTo>
                    <a:cubicBezTo>
                      <a:pt x="63457" y="140425"/>
                      <a:pt x="73727" y="144009"/>
                      <a:pt x="75076" y="142894"/>
                    </a:cubicBezTo>
                    <a:cubicBezTo>
                      <a:pt x="75414" y="142615"/>
                      <a:pt x="73339" y="141780"/>
                      <a:pt x="70466" y="141038"/>
                    </a:cubicBezTo>
                    <a:cubicBezTo>
                      <a:pt x="64105" y="139394"/>
                      <a:pt x="55587" y="134447"/>
                      <a:pt x="50877" y="129660"/>
                    </a:cubicBezTo>
                    <a:cubicBezTo>
                      <a:pt x="46064" y="124769"/>
                      <a:pt x="39747" y="113937"/>
                      <a:pt x="37819" y="107270"/>
                    </a:cubicBezTo>
                    <a:cubicBezTo>
                      <a:pt x="32679" y="88651"/>
                      <a:pt x="40171" y="75123"/>
                      <a:pt x="50910" y="68912"/>
                    </a:cubicBezTo>
                    <a:cubicBezTo>
                      <a:pt x="92582" y="44809"/>
                      <a:pt x="144097" y="134646"/>
                      <a:pt x="90973" y="184990"/>
                    </a:cubicBezTo>
                    <a:lnTo>
                      <a:pt x="86364" y="184782"/>
                    </a:lnTo>
                    <a:lnTo>
                      <a:pt x="85838" y="188940"/>
                    </a:lnTo>
                    <a:cubicBezTo>
                      <a:pt x="84965" y="195838"/>
                      <a:pt x="85207" y="196236"/>
                      <a:pt x="90409" y="1964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71" name="图形 3">
              <a:extLst>
                <a:ext uri="{FF2B5EF4-FFF2-40B4-BE49-F238E27FC236}">
                  <a16:creationId xmlns:a16="http://schemas.microsoft.com/office/drawing/2014/main" id="{9DB6C109-A620-55F5-3EF3-4189C02A8A06}"/>
                </a:ext>
              </a:extLst>
            </p:cNvPr>
            <p:cNvGrpSpPr/>
            <p:nvPr/>
          </p:nvGrpSpPr>
          <p:grpSpPr>
            <a:xfrm>
              <a:off x="8658631" y="2353337"/>
              <a:ext cx="644654" cy="673760"/>
              <a:chOff x="9995144" y="662055"/>
              <a:chExt cx="1094138" cy="1143537"/>
            </a:xfrm>
          </p:grpSpPr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47395CE3-593A-3593-6C44-3B2F5F81AA05}"/>
                  </a:ext>
                </a:extLst>
              </p:cNvPr>
              <p:cNvSpPr/>
              <p:nvPr/>
            </p:nvSpPr>
            <p:spPr>
              <a:xfrm rot="-9078517" flipV="1">
                <a:off x="10161158" y="790573"/>
                <a:ext cx="762110" cy="886500"/>
              </a:xfrm>
              <a:custGeom>
                <a:avLst/>
                <a:gdLst>
                  <a:gd name="connsiteX0" fmla="*/ 753414 w 762110"/>
                  <a:gd name="connsiteY0" fmla="*/ 883464 h 886500"/>
                  <a:gd name="connsiteX1" fmla="*/ 665477 w 762110"/>
                  <a:gd name="connsiteY1" fmla="*/ 723510 h 886500"/>
                  <a:gd name="connsiteX2" fmla="*/ 427417 w 762110"/>
                  <a:gd name="connsiteY2" fmla="*/ 525070 h 886500"/>
                  <a:gd name="connsiteX3" fmla="*/ 207459 w 762110"/>
                  <a:gd name="connsiteY3" fmla="*/ 368425 h 886500"/>
                  <a:gd name="connsiteX4" fmla="*/ 5669 w 762110"/>
                  <a:gd name="connsiteY4" fmla="*/ 72882 h 886500"/>
                  <a:gd name="connsiteX5" fmla="*/ 9910 w 762110"/>
                  <a:gd name="connsiteY5" fmla="*/ 637 h 886500"/>
                  <a:gd name="connsiteX6" fmla="*/ 11242 w 762110"/>
                  <a:gd name="connsiteY6" fmla="*/ 9932 h 886500"/>
                  <a:gd name="connsiteX7" fmla="*/ 30045 w 762110"/>
                  <a:gd name="connsiteY7" fmla="*/ 121734 h 886500"/>
                  <a:gd name="connsiteX8" fmla="*/ 586120 w 762110"/>
                  <a:gd name="connsiteY8" fmla="*/ 396731 h 886500"/>
                  <a:gd name="connsiteX9" fmla="*/ 662383 w 762110"/>
                  <a:gd name="connsiteY9" fmla="*/ 698194 h 886500"/>
                  <a:gd name="connsiteX10" fmla="*/ 765047 w 762110"/>
                  <a:gd name="connsiteY10" fmla="*/ 878651 h 886500"/>
                  <a:gd name="connsiteX11" fmla="*/ 762658 w 762110"/>
                  <a:gd name="connsiteY11" fmla="*/ 882272 h 886500"/>
                  <a:gd name="connsiteX12" fmla="*/ 762656 w 762110"/>
                  <a:gd name="connsiteY12" fmla="*/ 882272 h 886500"/>
                  <a:gd name="connsiteX13" fmla="*/ 762656 w 762110"/>
                  <a:gd name="connsiteY13" fmla="*/ 882272 h 886500"/>
                  <a:gd name="connsiteX14" fmla="*/ 753402 w 762110"/>
                  <a:gd name="connsiteY14" fmla="*/ 883453 h 886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62110" h="886500">
                    <a:moveTo>
                      <a:pt x="753414" y="883464"/>
                    </a:moveTo>
                    <a:cubicBezTo>
                      <a:pt x="745964" y="850784"/>
                      <a:pt x="708613" y="773471"/>
                      <a:pt x="665477" y="723510"/>
                    </a:cubicBezTo>
                    <a:cubicBezTo>
                      <a:pt x="613009" y="662740"/>
                      <a:pt x="528882" y="592614"/>
                      <a:pt x="427417" y="525070"/>
                    </a:cubicBezTo>
                    <a:cubicBezTo>
                      <a:pt x="329132" y="459646"/>
                      <a:pt x="253531" y="405806"/>
                      <a:pt x="207459" y="368425"/>
                    </a:cubicBezTo>
                    <a:cubicBezTo>
                      <a:pt x="89778" y="272947"/>
                      <a:pt x="19497" y="170012"/>
                      <a:pt x="5669" y="72882"/>
                    </a:cubicBezTo>
                    <a:cubicBezTo>
                      <a:pt x="598" y="37255"/>
                      <a:pt x="2923" y="9107"/>
                      <a:pt x="9910" y="637"/>
                    </a:cubicBezTo>
                    <a:cubicBezTo>
                      <a:pt x="11615" y="-1429"/>
                      <a:pt x="12213" y="2754"/>
                      <a:pt x="11242" y="9932"/>
                    </a:cubicBezTo>
                    <a:cubicBezTo>
                      <a:pt x="7064" y="40759"/>
                      <a:pt x="17126" y="88810"/>
                      <a:pt x="30045" y="121734"/>
                    </a:cubicBezTo>
                    <a:cubicBezTo>
                      <a:pt x="70162" y="223962"/>
                      <a:pt x="418459" y="285768"/>
                      <a:pt x="586120" y="396731"/>
                    </a:cubicBezTo>
                    <a:cubicBezTo>
                      <a:pt x="748999" y="504525"/>
                      <a:pt x="596387" y="623104"/>
                      <a:pt x="662383" y="698194"/>
                    </a:cubicBezTo>
                    <a:cubicBezTo>
                      <a:pt x="717966" y="761444"/>
                      <a:pt x="765371" y="844773"/>
                      <a:pt x="765047" y="878651"/>
                    </a:cubicBezTo>
                    <a:cubicBezTo>
                      <a:pt x="764959" y="887911"/>
                      <a:pt x="764204" y="889054"/>
                      <a:pt x="762658" y="882272"/>
                    </a:cubicBezTo>
                    <a:lnTo>
                      <a:pt x="762656" y="882272"/>
                    </a:lnTo>
                    <a:lnTo>
                      <a:pt x="762656" y="882272"/>
                    </a:lnTo>
                    <a:lnTo>
                      <a:pt x="753402" y="88345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E49D9CE8-B295-72D4-C0F6-0C83D82D6794}"/>
                  </a:ext>
                </a:extLst>
              </p:cNvPr>
              <p:cNvSpPr/>
              <p:nvPr/>
            </p:nvSpPr>
            <p:spPr>
              <a:xfrm rot="-9078517" flipV="1">
                <a:off x="10268823" y="968367"/>
                <a:ext cx="613745" cy="570252"/>
              </a:xfrm>
              <a:custGeom>
                <a:avLst/>
                <a:gdLst>
                  <a:gd name="connsiteX0" fmla="*/ 6331 w 613745"/>
                  <a:gd name="connsiteY0" fmla="*/ 293 h 570252"/>
                  <a:gd name="connsiteX1" fmla="*/ 298927 w 613745"/>
                  <a:gd name="connsiteY1" fmla="*/ 520607 h 570252"/>
                  <a:gd name="connsiteX2" fmla="*/ 598622 w 613745"/>
                  <a:gd name="connsiteY2" fmla="*/ 526890 h 570252"/>
                  <a:gd name="connsiteX3" fmla="*/ 616704 w 613745"/>
                  <a:gd name="connsiteY3" fmla="*/ 528453 h 570252"/>
                  <a:gd name="connsiteX4" fmla="*/ 409447 w 613745"/>
                  <a:gd name="connsiteY4" fmla="*/ 356219 h 570252"/>
                  <a:gd name="connsiteX5" fmla="*/ 22051 w 613745"/>
                  <a:gd name="connsiteY5" fmla="*/ 8093 h 570252"/>
                  <a:gd name="connsiteX6" fmla="*/ 6353 w 613745"/>
                  <a:gd name="connsiteY6" fmla="*/ 305 h 570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3745" h="570252">
                    <a:moveTo>
                      <a:pt x="6331" y="293"/>
                    </a:moveTo>
                    <a:cubicBezTo>
                      <a:pt x="-25471" y="10188"/>
                      <a:pt x="174996" y="414101"/>
                      <a:pt x="298927" y="520607"/>
                    </a:cubicBezTo>
                    <a:cubicBezTo>
                      <a:pt x="431366" y="631752"/>
                      <a:pt x="519501" y="521152"/>
                      <a:pt x="598622" y="526890"/>
                    </a:cubicBezTo>
                    <a:cubicBezTo>
                      <a:pt x="601346" y="520025"/>
                      <a:pt x="612820" y="534445"/>
                      <a:pt x="616704" y="528453"/>
                    </a:cubicBezTo>
                    <a:cubicBezTo>
                      <a:pt x="559913" y="488623"/>
                      <a:pt x="484269" y="418668"/>
                      <a:pt x="409447" y="356219"/>
                    </a:cubicBezTo>
                    <a:cubicBezTo>
                      <a:pt x="255429" y="261561"/>
                      <a:pt x="139325" y="136495"/>
                      <a:pt x="22051" y="8093"/>
                    </a:cubicBezTo>
                    <a:cubicBezTo>
                      <a:pt x="14503" y="1777"/>
                      <a:pt x="9343" y="-625"/>
                      <a:pt x="6353" y="30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74" name="图形 3">
              <a:extLst>
                <a:ext uri="{FF2B5EF4-FFF2-40B4-BE49-F238E27FC236}">
                  <a16:creationId xmlns:a16="http://schemas.microsoft.com/office/drawing/2014/main" id="{F6E8143C-D002-E0C9-C690-297B925CAB2D}"/>
                </a:ext>
              </a:extLst>
            </p:cNvPr>
            <p:cNvGrpSpPr/>
            <p:nvPr/>
          </p:nvGrpSpPr>
          <p:grpSpPr>
            <a:xfrm>
              <a:off x="8443749" y="3717512"/>
              <a:ext cx="1181469" cy="1252418"/>
              <a:chOff x="9630435" y="2977397"/>
              <a:chExt cx="2005246" cy="2125664"/>
            </a:xfrm>
          </p:grpSpPr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1CB6C455-9E76-E99C-CC9C-C86058A22C8A}"/>
                  </a:ext>
                </a:extLst>
              </p:cNvPr>
              <p:cNvSpPr/>
              <p:nvPr/>
            </p:nvSpPr>
            <p:spPr>
              <a:xfrm rot="-9367433" flipV="1">
                <a:off x="9909272" y="3198308"/>
                <a:ext cx="1447572" cy="1683843"/>
              </a:xfrm>
              <a:custGeom>
                <a:avLst/>
                <a:gdLst>
                  <a:gd name="connsiteX0" fmla="*/ 1428426 w 1447572"/>
                  <a:gd name="connsiteY0" fmla="*/ 1678433 h 1683843"/>
                  <a:gd name="connsiteX1" fmla="*/ 1261396 w 1447572"/>
                  <a:gd name="connsiteY1" fmla="*/ 1374611 h 1683843"/>
                  <a:gd name="connsiteX2" fmla="*/ 809219 w 1447572"/>
                  <a:gd name="connsiteY2" fmla="*/ 997691 h 1683843"/>
                  <a:gd name="connsiteX3" fmla="*/ 391425 w 1447572"/>
                  <a:gd name="connsiteY3" fmla="*/ 700153 h 1683843"/>
                  <a:gd name="connsiteX4" fmla="*/ 8140 w 1447572"/>
                  <a:gd name="connsiteY4" fmla="*/ 138791 h 1683843"/>
                  <a:gd name="connsiteX5" fmla="*/ 16195 w 1447572"/>
                  <a:gd name="connsiteY5" fmla="*/ 1567 h 1683843"/>
                  <a:gd name="connsiteX6" fmla="*/ 18725 w 1447572"/>
                  <a:gd name="connsiteY6" fmla="*/ 19224 h 1683843"/>
                  <a:gd name="connsiteX7" fmla="*/ 54440 w 1447572"/>
                  <a:gd name="connsiteY7" fmla="*/ 231583 h 1683843"/>
                  <a:gd name="connsiteX8" fmla="*/ 1110663 w 1447572"/>
                  <a:gd name="connsiteY8" fmla="*/ 753919 h 1683843"/>
                  <a:gd name="connsiteX9" fmla="*/ 1255519 w 1447572"/>
                  <a:gd name="connsiteY9" fmla="*/ 1326526 h 1683843"/>
                  <a:gd name="connsiteX10" fmla="*/ 1450523 w 1447572"/>
                  <a:gd name="connsiteY10" fmla="*/ 1669291 h 1683843"/>
                  <a:gd name="connsiteX11" fmla="*/ 1445984 w 1447572"/>
                  <a:gd name="connsiteY11" fmla="*/ 1676169 h 1683843"/>
                  <a:gd name="connsiteX12" fmla="*/ 1445981 w 1447572"/>
                  <a:gd name="connsiteY12" fmla="*/ 1676169 h 1683843"/>
                  <a:gd name="connsiteX13" fmla="*/ 1445981 w 1447572"/>
                  <a:gd name="connsiteY13" fmla="*/ 1676169 h 1683843"/>
                  <a:gd name="connsiteX14" fmla="*/ 1428404 w 1447572"/>
                  <a:gd name="connsiteY14" fmla="*/ 1678412 h 1683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47572" h="1683843">
                    <a:moveTo>
                      <a:pt x="1428426" y="1678433"/>
                    </a:moveTo>
                    <a:cubicBezTo>
                      <a:pt x="1414275" y="1616359"/>
                      <a:pt x="1343329" y="1469508"/>
                      <a:pt x="1261396" y="1374611"/>
                    </a:cubicBezTo>
                    <a:cubicBezTo>
                      <a:pt x="1161738" y="1259185"/>
                      <a:pt x="1001943" y="1125985"/>
                      <a:pt x="809219" y="997691"/>
                    </a:cubicBezTo>
                    <a:cubicBezTo>
                      <a:pt x="622534" y="873421"/>
                      <a:pt x="478935" y="771157"/>
                      <a:pt x="391425" y="700153"/>
                    </a:cubicBezTo>
                    <a:cubicBezTo>
                      <a:pt x="167899" y="518801"/>
                      <a:pt x="34404" y="323283"/>
                      <a:pt x="8140" y="138791"/>
                    </a:cubicBezTo>
                    <a:cubicBezTo>
                      <a:pt x="-1493" y="71121"/>
                      <a:pt x="2923" y="17656"/>
                      <a:pt x="16195" y="1567"/>
                    </a:cubicBezTo>
                    <a:cubicBezTo>
                      <a:pt x="19433" y="-2356"/>
                      <a:pt x="20568" y="5590"/>
                      <a:pt x="18725" y="19224"/>
                    </a:cubicBezTo>
                    <a:cubicBezTo>
                      <a:pt x="10789" y="77777"/>
                      <a:pt x="29900" y="169046"/>
                      <a:pt x="54440" y="231583"/>
                    </a:cubicBezTo>
                    <a:cubicBezTo>
                      <a:pt x="130638" y="425757"/>
                      <a:pt x="792204" y="543153"/>
                      <a:pt x="1110663" y="753919"/>
                    </a:cubicBezTo>
                    <a:cubicBezTo>
                      <a:pt x="1420040" y="958667"/>
                      <a:pt x="1130165" y="1183898"/>
                      <a:pt x="1255519" y="1326526"/>
                    </a:cubicBezTo>
                    <a:cubicBezTo>
                      <a:pt x="1361095" y="1446664"/>
                      <a:pt x="1451138" y="1604942"/>
                      <a:pt x="1450523" y="1669291"/>
                    </a:cubicBezTo>
                    <a:cubicBezTo>
                      <a:pt x="1450354" y="1686879"/>
                      <a:pt x="1448920" y="1689051"/>
                      <a:pt x="1445984" y="1676169"/>
                    </a:cubicBezTo>
                    <a:lnTo>
                      <a:pt x="1445981" y="1676169"/>
                    </a:lnTo>
                    <a:lnTo>
                      <a:pt x="1445981" y="1676169"/>
                    </a:lnTo>
                    <a:lnTo>
                      <a:pt x="1428404" y="16784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14DDF208-345D-128F-EC30-5B929BAF3ADC}"/>
                  </a:ext>
                </a:extLst>
              </p:cNvPr>
              <p:cNvSpPr/>
              <p:nvPr/>
            </p:nvSpPr>
            <p:spPr>
              <a:xfrm rot="-9367433" flipV="1">
                <a:off x="10116684" y="3530544"/>
                <a:ext cx="1165764" cy="1083152"/>
              </a:xfrm>
              <a:custGeom>
                <a:avLst/>
                <a:gdLst>
                  <a:gd name="connsiteX0" fmla="*/ 9384 w 1165764"/>
                  <a:gd name="connsiteY0" fmla="*/ 913 h 1083152"/>
                  <a:gd name="connsiteX1" fmla="*/ 565149 w 1165764"/>
                  <a:gd name="connsiteY1" fmla="*/ 989211 h 1083152"/>
                  <a:gd name="connsiteX2" fmla="*/ 1134397 w 1165764"/>
                  <a:gd name="connsiteY2" fmla="*/ 1001146 h 1083152"/>
                  <a:gd name="connsiteX3" fmla="*/ 1168743 w 1165764"/>
                  <a:gd name="connsiteY3" fmla="*/ 1004114 h 1083152"/>
                  <a:gd name="connsiteX4" fmla="*/ 775073 w 1165764"/>
                  <a:gd name="connsiteY4" fmla="*/ 676970 h 1083152"/>
                  <a:gd name="connsiteX5" fmla="*/ 39243 w 1165764"/>
                  <a:gd name="connsiteY5" fmla="*/ 15730 h 1083152"/>
                  <a:gd name="connsiteX6" fmla="*/ 9425 w 1165764"/>
                  <a:gd name="connsiteY6" fmla="*/ 937 h 1083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5764" h="1083152">
                    <a:moveTo>
                      <a:pt x="9384" y="913"/>
                    </a:moveTo>
                    <a:cubicBezTo>
                      <a:pt x="-51021" y="19708"/>
                      <a:pt x="329751" y="786911"/>
                      <a:pt x="565149" y="989211"/>
                    </a:cubicBezTo>
                    <a:cubicBezTo>
                      <a:pt x="816706" y="1200324"/>
                      <a:pt x="984112" y="990248"/>
                      <a:pt x="1134397" y="1001146"/>
                    </a:cubicBezTo>
                    <a:cubicBezTo>
                      <a:pt x="1139572" y="988107"/>
                      <a:pt x="1161365" y="1015496"/>
                      <a:pt x="1168743" y="1004114"/>
                    </a:cubicBezTo>
                    <a:cubicBezTo>
                      <a:pt x="1060872" y="928461"/>
                      <a:pt x="917192" y="795587"/>
                      <a:pt x="775073" y="676970"/>
                    </a:cubicBezTo>
                    <a:cubicBezTo>
                      <a:pt x="482527" y="497174"/>
                      <a:pt x="261997" y="259619"/>
                      <a:pt x="39243" y="15730"/>
                    </a:cubicBezTo>
                    <a:cubicBezTo>
                      <a:pt x="24906" y="3733"/>
                      <a:pt x="15105" y="-831"/>
                      <a:pt x="9425" y="93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77" name="图形 3">
              <a:extLst>
                <a:ext uri="{FF2B5EF4-FFF2-40B4-BE49-F238E27FC236}">
                  <a16:creationId xmlns:a16="http://schemas.microsoft.com/office/drawing/2014/main" id="{A8026C5B-7244-EA41-877A-C4E88FFB61BB}"/>
                </a:ext>
              </a:extLst>
            </p:cNvPr>
            <p:cNvGrpSpPr/>
            <p:nvPr/>
          </p:nvGrpSpPr>
          <p:grpSpPr>
            <a:xfrm>
              <a:off x="7328514" y="3746806"/>
              <a:ext cx="946542" cy="1266666"/>
              <a:chOff x="7737605" y="3027117"/>
              <a:chExt cx="1606517" cy="2149846"/>
            </a:xfrm>
          </p:grpSpPr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350344FA-8053-8B69-4AF0-D7F159551611}"/>
                  </a:ext>
                </a:extLst>
              </p:cNvPr>
              <p:cNvSpPr/>
              <p:nvPr/>
            </p:nvSpPr>
            <p:spPr>
              <a:xfrm rot="-743180">
                <a:off x="7930730" y="3135494"/>
                <a:ext cx="1220267" cy="1933092"/>
              </a:xfrm>
              <a:custGeom>
                <a:avLst/>
                <a:gdLst>
                  <a:gd name="connsiteX0" fmla="*/ 1190717 w 1220267"/>
                  <a:gd name="connsiteY0" fmla="*/ 1933957 h 1933092"/>
                  <a:gd name="connsiteX1" fmla="*/ 1065889 w 1220267"/>
                  <a:gd name="connsiteY1" fmla="*/ 1589728 h 1933092"/>
                  <a:gd name="connsiteX2" fmla="*/ 672443 w 1220267"/>
                  <a:gd name="connsiteY2" fmla="*/ 1150901 h 1933092"/>
                  <a:gd name="connsiteX3" fmla="*/ 301578 w 1220267"/>
                  <a:gd name="connsiteY3" fmla="*/ 795692 h 1933092"/>
                  <a:gd name="connsiteX4" fmla="*/ 3063 w 1220267"/>
                  <a:gd name="connsiteY4" fmla="*/ 184103 h 1933092"/>
                  <a:gd name="connsiteX5" fmla="*/ 37856 w 1220267"/>
                  <a:gd name="connsiteY5" fmla="*/ 1652 h 1933092"/>
                  <a:gd name="connsiteX6" fmla="*/ 37807 w 1220267"/>
                  <a:gd name="connsiteY6" fmla="*/ 19510 h 1933092"/>
                  <a:gd name="connsiteX7" fmla="*/ 35509 w 1220267"/>
                  <a:gd name="connsiteY7" fmla="*/ 282728 h 1933092"/>
                  <a:gd name="connsiteX8" fmla="*/ 924638 w 1220267"/>
                  <a:gd name="connsiteY8" fmla="*/ 945913 h 1933092"/>
                  <a:gd name="connsiteX9" fmla="*/ 1067045 w 1220267"/>
                  <a:gd name="connsiteY9" fmla="*/ 1541219 h 1933092"/>
                  <a:gd name="connsiteX10" fmla="*/ 1222474 w 1220267"/>
                  <a:gd name="connsiteY10" fmla="*/ 1910524 h 1933092"/>
                  <a:gd name="connsiteX11" fmla="*/ 1205156 w 1220267"/>
                  <a:gd name="connsiteY11" fmla="*/ 1915161 h 1933092"/>
                  <a:gd name="connsiteX12" fmla="*/ 1205154 w 1220267"/>
                  <a:gd name="connsiteY12" fmla="*/ 1915161 h 1933092"/>
                  <a:gd name="connsiteX13" fmla="*/ 1221444 w 1220267"/>
                  <a:gd name="connsiteY13" fmla="*/ 1908669 h 1933092"/>
                  <a:gd name="connsiteX14" fmla="*/ 1190719 w 1220267"/>
                  <a:gd name="connsiteY14" fmla="*/ 1933913 h 193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20267" h="1933092">
                    <a:moveTo>
                      <a:pt x="1190717" y="1933957"/>
                    </a:moveTo>
                    <a:cubicBezTo>
                      <a:pt x="1185677" y="1870413"/>
                      <a:pt x="1133330" y="1695594"/>
                      <a:pt x="1065889" y="1589728"/>
                    </a:cubicBezTo>
                    <a:cubicBezTo>
                      <a:pt x="983855" y="1460954"/>
                      <a:pt x="844811" y="1305877"/>
                      <a:pt x="672443" y="1150901"/>
                    </a:cubicBezTo>
                    <a:cubicBezTo>
                      <a:pt x="505472" y="1000776"/>
                      <a:pt x="378004" y="878694"/>
                      <a:pt x="301578" y="795692"/>
                    </a:cubicBezTo>
                    <a:cubicBezTo>
                      <a:pt x="106366" y="583691"/>
                      <a:pt x="2393" y="370677"/>
                      <a:pt x="3063" y="184103"/>
                    </a:cubicBezTo>
                    <a:cubicBezTo>
                      <a:pt x="3308" y="115665"/>
                      <a:pt x="22378" y="15671"/>
                      <a:pt x="37856" y="1652"/>
                    </a:cubicBezTo>
                    <a:cubicBezTo>
                      <a:pt x="41630" y="-1766"/>
                      <a:pt x="41606" y="6270"/>
                      <a:pt x="37807" y="19510"/>
                    </a:cubicBezTo>
                    <a:cubicBezTo>
                      <a:pt x="21475" y="76372"/>
                      <a:pt x="20244" y="217228"/>
                      <a:pt x="35509" y="282728"/>
                    </a:cubicBezTo>
                    <a:cubicBezTo>
                      <a:pt x="82906" y="486120"/>
                      <a:pt x="639631" y="691059"/>
                      <a:pt x="924638" y="945913"/>
                    </a:cubicBezTo>
                    <a:cubicBezTo>
                      <a:pt x="1201518" y="1193512"/>
                      <a:pt x="963493" y="1381777"/>
                      <a:pt x="1067045" y="1541219"/>
                    </a:cubicBezTo>
                    <a:cubicBezTo>
                      <a:pt x="1154258" y="1675509"/>
                      <a:pt x="1232399" y="1846865"/>
                      <a:pt x="1222474" y="1910524"/>
                    </a:cubicBezTo>
                    <a:cubicBezTo>
                      <a:pt x="1219762" y="1927924"/>
                      <a:pt x="1206202" y="1928348"/>
                      <a:pt x="1205156" y="1915161"/>
                    </a:cubicBezTo>
                    <a:lnTo>
                      <a:pt x="1205154" y="1915161"/>
                    </a:lnTo>
                    <a:lnTo>
                      <a:pt x="1221444" y="1908669"/>
                    </a:lnTo>
                    <a:lnTo>
                      <a:pt x="1190719" y="193391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39CC38E5-74DA-0CB3-420A-06654AFDF06E}"/>
                  </a:ext>
                </a:extLst>
              </p:cNvPr>
              <p:cNvSpPr/>
              <p:nvPr/>
            </p:nvSpPr>
            <p:spPr>
              <a:xfrm rot="-743180">
                <a:off x="7962803" y="3508513"/>
                <a:ext cx="997758" cy="1174212"/>
              </a:xfrm>
              <a:custGeom>
                <a:avLst/>
                <a:gdLst>
                  <a:gd name="connsiteX0" fmla="*/ 11737 w 997758"/>
                  <a:gd name="connsiteY0" fmla="*/ 960 h 1174212"/>
                  <a:gd name="connsiteX1" fmla="*/ 442610 w 997758"/>
                  <a:gd name="connsiteY1" fmla="*/ 1034616 h 1174212"/>
                  <a:gd name="connsiteX2" fmla="*/ 981551 w 997758"/>
                  <a:gd name="connsiteY2" fmla="*/ 1154602 h 1174212"/>
                  <a:gd name="connsiteX3" fmla="*/ 1000821 w 997758"/>
                  <a:gd name="connsiteY3" fmla="*/ 1147376 h 1174212"/>
                  <a:gd name="connsiteX4" fmla="*/ 647935 w 997758"/>
                  <a:gd name="connsiteY4" fmla="*/ 782744 h 1174212"/>
                  <a:gd name="connsiteX5" fmla="*/ 39091 w 997758"/>
                  <a:gd name="connsiteY5" fmla="*/ 19932 h 1174212"/>
                  <a:gd name="connsiteX6" fmla="*/ 11692 w 997758"/>
                  <a:gd name="connsiteY6" fmla="*/ 963 h 1174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7758" h="1174212">
                    <a:moveTo>
                      <a:pt x="11737" y="960"/>
                    </a:moveTo>
                    <a:cubicBezTo>
                      <a:pt x="-50828" y="10841"/>
                      <a:pt x="238664" y="800194"/>
                      <a:pt x="442610" y="1034616"/>
                    </a:cubicBezTo>
                    <a:cubicBezTo>
                      <a:pt x="661284" y="1280158"/>
                      <a:pt x="834283" y="1122069"/>
                      <a:pt x="981551" y="1154602"/>
                    </a:cubicBezTo>
                    <a:cubicBezTo>
                      <a:pt x="988564" y="1142433"/>
                      <a:pt x="991865" y="1157584"/>
                      <a:pt x="1000821" y="1147376"/>
                    </a:cubicBezTo>
                    <a:cubicBezTo>
                      <a:pt x="904899" y="1056820"/>
                      <a:pt x="771568" y="920821"/>
                      <a:pt x="647935" y="782744"/>
                    </a:cubicBezTo>
                    <a:cubicBezTo>
                      <a:pt x="384121" y="562302"/>
                      <a:pt x="224524" y="293762"/>
                      <a:pt x="39091" y="19932"/>
                    </a:cubicBezTo>
                    <a:cubicBezTo>
                      <a:pt x="26624" y="5972"/>
                      <a:pt x="17574" y="33"/>
                      <a:pt x="11692" y="96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80" name="图形 3">
              <a:extLst>
                <a:ext uri="{FF2B5EF4-FFF2-40B4-BE49-F238E27FC236}">
                  <a16:creationId xmlns:a16="http://schemas.microsoft.com/office/drawing/2014/main" id="{37EA8C89-A8FE-5604-5DEB-EA8B0F88A0E9}"/>
                </a:ext>
              </a:extLst>
            </p:cNvPr>
            <p:cNvGrpSpPr/>
            <p:nvPr/>
          </p:nvGrpSpPr>
          <p:grpSpPr>
            <a:xfrm>
              <a:off x="7535156" y="3221910"/>
              <a:ext cx="1070005" cy="1170853"/>
              <a:chOff x="8088328" y="2136238"/>
              <a:chExt cx="1816063" cy="1987227"/>
            </a:xfrm>
          </p:grpSpPr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78E299D6-5C73-C0B8-3E64-6C650710777B}"/>
                  </a:ext>
                </a:extLst>
              </p:cNvPr>
              <p:cNvSpPr/>
              <p:nvPr/>
            </p:nvSpPr>
            <p:spPr>
              <a:xfrm rot="-851133">
                <a:off x="8272580" y="2287937"/>
                <a:ext cx="1447559" cy="1683829"/>
              </a:xfrm>
              <a:custGeom>
                <a:avLst/>
                <a:gdLst>
                  <a:gd name="connsiteX0" fmla="*/ 1428148 w 1447559"/>
                  <a:gd name="connsiteY0" fmla="*/ 1678271 h 1683829"/>
                  <a:gd name="connsiteX1" fmla="*/ 1261120 w 1447559"/>
                  <a:gd name="connsiteY1" fmla="*/ 1374452 h 1683829"/>
                  <a:gd name="connsiteX2" fmla="*/ 808946 w 1447559"/>
                  <a:gd name="connsiteY2" fmla="*/ 997534 h 1683829"/>
                  <a:gd name="connsiteX3" fmla="*/ 391156 w 1447559"/>
                  <a:gd name="connsiteY3" fmla="*/ 699999 h 1683829"/>
                  <a:gd name="connsiteX4" fmla="*/ 7874 w 1447559"/>
                  <a:gd name="connsiteY4" fmla="*/ 138642 h 1683829"/>
                  <a:gd name="connsiteX5" fmla="*/ 15929 w 1447559"/>
                  <a:gd name="connsiteY5" fmla="*/ 1419 h 1683829"/>
                  <a:gd name="connsiteX6" fmla="*/ 18459 w 1447559"/>
                  <a:gd name="connsiteY6" fmla="*/ 19076 h 1683829"/>
                  <a:gd name="connsiteX7" fmla="*/ 54174 w 1447559"/>
                  <a:gd name="connsiteY7" fmla="*/ 231433 h 1683829"/>
                  <a:gd name="connsiteX8" fmla="*/ 1110388 w 1447559"/>
                  <a:gd name="connsiteY8" fmla="*/ 753765 h 1683829"/>
                  <a:gd name="connsiteX9" fmla="*/ 1255242 w 1447559"/>
                  <a:gd name="connsiteY9" fmla="*/ 1326367 h 1683829"/>
                  <a:gd name="connsiteX10" fmla="*/ 1450245 w 1447559"/>
                  <a:gd name="connsiteY10" fmla="*/ 1669129 h 1683829"/>
                  <a:gd name="connsiteX11" fmla="*/ 1445706 w 1447559"/>
                  <a:gd name="connsiteY11" fmla="*/ 1676007 h 1683829"/>
                  <a:gd name="connsiteX12" fmla="*/ 1445703 w 1447559"/>
                  <a:gd name="connsiteY12" fmla="*/ 1676007 h 1683829"/>
                  <a:gd name="connsiteX13" fmla="*/ 1445703 w 1447559"/>
                  <a:gd name="connsiteY13" fmla="*/ 1676007 h 1683829"/>
                  <a:gd name="connsiteX14" fmla="*/ 1428126 w 1447559"/>
                  <a:gd name="connsiteY14" fmla="*/ 1678250 h 1683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47559" h="1683829">
                    <a:moveTo>
                      <a:pt x="1428148" y="1678271"/>
                    </a:moveTo>
                    <a:cubicBezTo>
                      <a:pt x="1413997" y="1616197"/>
                      <a:pt x="1343052" y="1469348"/>
                      <a:pt x="1261120" y="1374452"/>
                    </a:cubicBezTo>
                    <a:cubicBezTo>
                      <a:pt x="1161462" y="1259026"/>
                      <a:pt x="1001669" y="1125828"/>
                      <a:pt x="808946" y="997534"/>
                    </a:cubicBezTo>
                    <a:cubicBezTo>
                      <a:pt x="622263" y="873266"/>
                      <a:pt x="478665" y="771002"/>
                      <a:pt x="391156" y="699999"/>
                    </a:cubicBezTo>
                    <a:cubicBezTo>
                      <a:pt x="167632" y="518648"/>
                      <a:pt x="34138" y="323133"/>
                      <a:pt x="7874" y="138642"/>
                    </a:cubicBezTo>
                    <a:cubicBezTo>
                      <a:pt x="-1759" y="70972"/>
                      <a:pt x="2657" y="17508"/>
                      <a:pt x="15929" y="1419"/>
                    </a:cubicBezTo>
                    <a:cubicBezTo>
                      <a:pt x="19167" y="-2504"/>
                      <a:pt x="20302" y="5442"/>
                      <a:pt x="18459" y="19076"/>
                    </a:cubicBezTo>
                    <a:cubicBezTo>
                      <a:pt x="10523" y="77628"/>
                      <a:pt x="29634" y="168897"/>
                      <a:pt x="54174" y="231433"/>
                    </a:cubicBezTo>
                    <a:cubicBezTo>
                      <a:pt x="130371" y="425606"/>
                      <a:pt x="791931" y="543001"/>
                      <a:pt x="1110388" y="753765"/>
                    </a:cubicBezTo>
                    <a:cubicBezTo>
                      <a:pt x="1419762" y="958511"/>
                      <a:pt x="1129890" y="1183740"/>
                      <a:pt x="1255242" y="1326367"/>
                    </a:cubicBezTo>
                    <a:cubicBezTo>
                      <a:pt x="1360818" y="1446504"/>
                      <a:pt x="1450860" y="1604781"/>
                      <a:pt x="1450245" y="1669129"/>
                    </a:cubicBezTo>
                    <a:cubicBezTo>
                      <a:pt x="1450076" y="1686717"/>
                      <a:pt x="1448642" y="1688889"/>
                      <a:pt x="1445706" y="1676007"/>
                    </a:cubicBezTo>
                    <a:lnTo>
                      <a:pt x="1445703" y="1676007"/>
                    </a:lnTo>
                    <a:lnTo>
                      <a:pt x="1445703" y="1676007"/>
                    </a:lnTo>
                    <a:lnTo>
                      <a:pt x="1428126" y="16782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F79DDDDB-06D4-AAE4-358B-B356A86BCCB3}"/>
                  </a:ext>
                </a:extLst>
              </p:cNvPr>
              <p:cNvSpPr/>
              <p:nvPr/>
            </p:nvSpPr>
            <p:spPr>
              <a:xfrm rot="-851133">
                <a:off x="8342556" y="2608520"/>
                <a:ext cx="1165754" cy="1083142"/>
              </a:xfrm>
              <a:custGeom>
                <a:avLst/>
                <a:gdLst>
                  <a:gd name="connsiteX0" fmla="*/ 9096 w 1165754"/>
                  <a:gd name="connsiteY0" fmla="*/ 764 h 1083142"/>
                  <a:gd name="connsiteX1" fmla="*/ 564856 w 1165754"/>
                  <a:gd name="connsiteY1" fmla="*/ 989053 h 1083142"/>
                  <a:gd name="connsiteX2" fmla="*/ 1134100 w 1165754"/>
                  <a:gd name="connsiteY2" fmla="*/ 1000988 h 1083142"/>
                  <a:gd name="connsiteX3" fmla="*/ 1168445 w 1165754"/>
                  <a:gd name="connsiteY3" fmla="*/ 1003956 h 1083142"/>
                  <a:gd name="connsiteX4" fmla="*/ 774778 w 1165754"/>
                  <a:gd name="connsiteY4" fmla="*/ 676814 h 1083142"/>
                  <a:gd name="connsiteX5" fmla="*/ 38954 w 1165754"/>
                  <a:gd name="connsiteY5" fmla="*/ 15580 h 1083142"/>
                  <a:gd name="connsiteX6" fmla="*/ 9137 w 1165754"/>
                  <a:gd name="connsiteY6" fmla="*/ 787 h 108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5754" h="1083142">
                    <a:moveTo>
                      <a:pt x="9096" y="764"/>
                    </a:moveTo>
                    <a:cubicBezTo>
                      <a:pt x="-51308" y="19558"/>
                      <a:pt x="329461" y="786755"/>
                      <a:pt x="564856" y="989053"/>
                    </a:cubicBezTo>
                    <a:cubicBezTo>
                      <a:pt x="816411" y="1200164"/>
                      <a:pt x="983816" y="990090"/>
                      <a:pt x="1134100" y="1000988"/>
                    </a:cubicBezTo>
                    <a:cubicBezTo>
                      <a:pt x="1139274" y="987949"/>
                      <a:pt x="1161067" y="1015338"/>
                      <a:pt x="1168445" y="1003956"/>
                    </a:cubicBezTo>
                    <a:cubicBezTo>
                      <a:pt x="1060575" y="928303"/>
                      <a:pt x="916896" y="795430"/>
                      <a:pt x="774778" y="676814"/>
                    </a:cubicBezTo>
                    <a:cubicBezTo>
                      <a:pt x="482235" y="497020"/>
                      <a:pt x="261706" y="259467"/>
                      <a:pt x="38954" y="15580"/>
                    </a:cubicBezTo>
                    <a:cubicBezTo>
                      <a:pt x="24618" y="3583"/>
                      <a:pt x="14817" y="-980"/>
                      <a:pt x="9137" y="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83" name="图形 3">
              <a:extLst>
                <a:ext uri="{FF2B5EF4-FFF2-40B4-BE49-F238E27FC236}">
                  <a16:creationId xmlns:a16="http://schemas.microsoft.com/office/drawing/2014/main" id="{9D053EE0-9755-AF4B-1918-96F7D7539129}"/>
                </a:ext>
              </a:extLst>
            </p:cNvPr>
            <p:cNvGrpSpPr/>
            <p:nvPr/>
          </p:nvGrpSpPr>
          <p:grpSpPr>
            <a:xfrm>
              <a:off x="7815186" y="2517932"/>
              <a:ext cx="566720" cy="609258"/>
              <a:chOff x="8563609" y="941414"/>
              <a:chExt cx="961864" cy="1034061"/>
            </a:xfrm>
          </p:grpSpPr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B7329363-9C29-DCF5-5292-EECDA56440FA}"/>
                  </a:ext>
                </a:extLst>
              </p:cNvPr>
              <p:cNvSpPr/>
              <p:nvPr/>
            </p:nvSpPr>
            <p:spPr>
              <a:xfrm rot="-2154524">
                <a:off x="8767992" y="1020350"/>
                <a:ext cx="553096" cy="876190"/>
              </a:xfrm>
              <a:custGeom>
                <a:avLst/>
                <a:gdLst>
                  <a:gd name="connsiteX0" fmla="*/ 541458 w 553096"/>
                  <a:gd name="connsiteY0" fmla="*/ 876626 h 876190"/>
                  <a:gd name="connsiteX1" fmla="*/ 484878 w 553096"/>
                  <a:gd name="connsiteY1" fmla="*/ 720601 h 876190"/>
                  <a:gd name="connsiteX2" fmla="*/ 306546 w 553096"/>
                  <a:gd name="connsiteY2" fmla="*/ 521699 h 876190"/>
                  <a:gd name="connsiteX3" fmla="*/ 138448 w 553096"/>
                  <a:gd name="connsiteY3" fmla="*/ 360698 h 876190"/>
                  <a:gd name="connsiteX4" fmla="*/ 3143 w 553096"/>
                  <a:gd name="connsiteY4" fmla="*/ 83490 h 876190"/>
                  <a:gd name="connsiteX5" fmla="*/ 18913 w 553096"/>
                  <a:gd name="connsiteY5" fmla="*/ 792 h 876190"/>
                  <a:gd name="connsiteX6" fmla="*/ 18891 w 553096"/>
                  <a:gd name="connsiteY6" fmla="*/ 8887 h 876190"/>
                  <a:gd name="connsiteX7" fmla="*/ 17850 w 553096"/>
                  <a:gd name="connsiteY7" fmla="*/ 128192 h 876190"/>
                  <a:gd name="connsiteX8" fmla="*/ 420855 w 553096"/>
                  <a:gd name="connsiteY8" fmla="*/ 428787 h 876190"/>
                  <a:gd name="connsiteX9" fmla="*/ 485402 w 553096"/>
                  <a:gd name="connsiteY9" fmla="*/ 698614 h 876190"/>
                  <a:gd name="connsiteX10" fmla="*/ 555852 w 553096"/>
                  <a:gd name="connsiteY10" fmla="*/ 866005 h 876190"/>
                  <a:gd name="connsiteX11" fmla="*/ 548002 w 553096"/>
                  <a:gd name="connsiteY11" fmla="*/ 868107 h 876190"/>
                  <a:gd name="connsiteX12" fmla="*/ 548001 w 553096"/>
                  <a:gd name="connsiteY12" fmla="*/ 868107 h 876190"/>
                  <a:gd name="connsiteX13" fmla="*/ 555385 w 553096"/>
                  <a:gd name="connsiteY13" fmla="*/ 865164 h 876190"/>
                  <a:gd name="connsiteX14" fmla="*/ 541459 w 553096"/>
                  <a:gd name="connsiteY14" fmla="*/ 876606 h 876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53096" h="876190">
                    <a:moveTo>
                      <a:pt x="541458" y="876626"/>
                    </a:moveTo>
                    <a:cubicBezTo>
                      <a:pt x="539173" y="847824"/>
                      <a:pt x="515446" y="768586"/>
                      <a:pt x="484878" y="720601"/>
                    </a:cubicBezTo>
                    <a:cubicBezTo>
                      <a:pt x="447696" y="662234"/>
                      <a:pt x="384673" y="591943"/>
                      <a:pt x="306546" y="521699"/>
                    </a:cubicBezTo>
                    <a:cubicBezTo>
                      <a:pt x="230864" y="453654"/>
                      <a:pt x="173088" y="398319"/>
                      <a:pt x="138448" y="360698"/>
                    </a:cubicBezTo>
                    <a:cubicBezTo>
                      <a:pt x="49966" y="264606"/>
                      <a:pt x="2839" y="168056"/>
                      <a:pt x="3143" y="83490"/>
                    </a:cubicBezTo>
                    <a:cubicBezTo>
                      <a:pt x="3254" y="52469"/>
                      <a:pt x="11898" y="7147"/>
                      <a:pt x="18913" y="792"/>
                    </a:cubicBezTo>
                    <a:cubicBezTo>
                      <a:pt x="20624" y="-757"/>
                      <a:pt x="20613" y="2885"/>
                      <a:pt x="18891" y="8887"/>
                    </a:cubicBezTo>
                    <a:cubicBezTo>
                      <a:pt x="11488" y="34660"/>
                      <a:pt x="10931" y="98504"/>
                      <a:pt x="17850" y="128192"/>
                    </a:cubicBezTo>
                    <a:cubicBezTo>
                      <a:pt x="39333" y="220382"/>
                      <a:pt x="291673" y="313272"/>
                      <a:pt x="420855" y="428787"/>
                    </a:cubicBezTo>
                    <a:cubicBezTo>
                      <a:pt x="546353" y="541013"/>
                      <a:pt x="438466" y="626346"/>
                      <a:pt x="485402" y="698614"/>
                    </a:cubicBezTo>
                    <a:cubicBezTo>
                      <a:pt x="524932" y="759482"/>
                      <a:pt x="560350" y="837151"/>
                      <a:pt x="555852" y="866005"/>
                    </a:cubicBezTo>
                    <a:cubicBezTo>
                      <a:pt x="554623" y="873892"/>
                      <a:pt x="548476" y="874084"/>
                      <a:pt x="548002" y="868107"/>
                    </a:cubicBezTo>
                    <a:lnTo>
                      <a:pt x="548001" y="868107"/>
                    </a:lnTo>
                    <a:lnTo>
                      <a:pt x="555385" y="865164"/>
                    </a:lnTo>
                    <a:lnTo>
                      <a:pt x="541459" y="87660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33B14467-050D-1D87-3C80-47E64442F0FB}"/>
                  </a:ext>
                </a:extLst>
              </p:cNvPr>
              <p:cNvSpPr/>
              <p:nvPr/>
            </p:nvSpPr>
            <p:spPr>
              <a:xfrm rot="-2154524">
                <a:off x="8784350" y="1203989"/>
                <a:ext cx="452242" cy="532222"/>
              </a:xfrm>
              <a:custGeom>
                <a:avLst/>
                <a:gdLst>
                  <a:gd name="connsiteX0" fmla="*/ 7084 w 452242"/>
                  <a:gd name="connsiteY0" fmla="*/ 484 h 532222"/>
                  <a:gd name="connsiteX1" fmla="*/ 202381 w 452242"/>
                  <a:gd name="connsiteY1" fmla="*/ 468997 h 532222"/>
                  <a:gd name="connsiteX2" fmla="*/ 446660 w 452242"/>
                  <a:gd name="connsiteY2" fmla="*/ 523382 h 532222"/>
                  <a:gd name="connsiteX3" fmla="*/ 455395 w 452242"/>
                  <a:gd name="connsiteY3" fmla="*/ 520107 h 532222"/>
                  <a:gd name="connsiteX4" fmla="*/ 295446 w 452242"/>
                  <a:gd name="connsiteY4" fmla="*/ 354834 h 532222"/>
                  <a:gd name="connsiteX5" fmla="*/ 19482 w 452242"/>
                  <a:gd name="connsiteY5" fmla="*/ 9083 h 532222"/>
                  <a:gd name="connsiteX6" fmla="*/ 7063 w 452242"/>
                  <a:gd name="connsiteY6" fmla="*/ 485 h 532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2242" h="532222">
                    <a:moveTo>
                      <a:pt x="7084" y="484"/>
                    </a:moveTo>
                    <a:cubicBezTo>
                      <a:pt x="-21275" y="4962"/>
                      <a:pt x="109940" y="362743"/>
                      <a:pt x="202381" y="468997"/>
                    </a:cubicBezTo>
                    <a:cubicBezTo>
                      <a:pt x="301496" y="580291"/>
                      <a:pt x="379910" y="508636"/>
                      <a:pt x="446660" y="523382"/>
                    </a:cubicBezTo>
                    <a:cubicBezTo>
                      <a:pt x="449839" y="517866"/>
                      <a:pt x="451335" y="524734"/>
                      <a:pt x="455395" y="520107"/>
                    </a:cubicBezTo>
                    <a:cubicBezTo>
                      <a:pt x="411917" y="479061"/>
                      <a:pt x="351483" y="417418"/>
                      <a:pt x="295446" y="354834"/>
                    </a:cubicBezTo>
                    <a:cubicBezTo>
                      <a:pt x="175870" y="254917"/>
                      <a:pt x="103531" y="133199"/>
                      <a:pt x="19482" y="9083"/>
                    </a:cubicBezTo>
                    <a:cubicBezTo>
                      <a:pt x="13831" y="2755"/>
                      <a:pt x="9729" y="63"/>
                      <a:pt x="7063" y="48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86" name="图形 3">
              <a:extLst>
                <a:ext uri="{FF2B5EF4-FFF2-40B4-BE49-F238E27FC236}">
                  <a16:creationId xmlns:a16="http://schemas.microsoft.com/office/drawing/2014/main" id="{1A19DE54-B616-CA97-2CC9-862CC56FFE9C}"/>
                </a:ext>
              </a:extLst>
            </p:cNvPr>
            <p:cNvGrpSpPr/>
            <p:nvPr/>
          </p:nvGrpSpPr>
          <p:grpSpPr>
            <a:xfrm>
              <a:off x="8375747" y="2243658"/>
              <a:ext cx="397130" cy="557954"/>
              <a:chOff x="9515019" y="475903"/>
              <a:chExt cx="674028" cy="946986"/>
            </a:xfrm>
          </p:grpSpPr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FBBA7E1A-26D8-940A-CE34-0CC5A67F8107}"/>
                  </a:ext>
                </a:extLst>
              </p:cNvPr>
              <p:cNvSpPr/>
              <p:nvPr/>
            </p:nvSpPr>
            <p:spPr>
              <a:xfrm rot="-10300954" flipV="1">
                <a:off x="9575484" y="511300"/>
                <a:ext cx="553098" cy="876192"/>
              </a:xfrm>
              <a:custGeom>
                <a:avLst/>
                <a:gdLst>
                  <a:gd name="connsiteX0" fmla="*/ 541590 w 553098"/>
                  <a:gd name="connsiteY0" fmla="*/ 876546 h 876192"/>
                  <a:gd name="connsiteX1" fmla="*/ 485011 w 553098"/>
                  <a:gd name="connsiteY1" fmla="*/ 720520 h 876192"/>
                  <a:gd name="connsiteX2" fmla="*/ 306677 w 553098"/>
                  <a:gd name="connsiteY2" fmla="*/ 521618 h 876192"/>
                  <a:gd name="connsiteX3" fmla="*/ 138579 w 553098"/>
                  <a:gd name="connsiteY3" fmla="*/ 360616 h 876192"/>
                  <a:gd name="connsiteX4" fmla="*/ 3274 w 553098"/>
                  <a:gd name="connsiteY4" fmla="*/ 83407 h 876192"/>
                  <a:gd name="connsiteX5" fmla="*/ 19044 w 553098"/>
                  <a:gd name="connsiteY5" fmla="*/ 710 h 876192"/>
                  <a:gd name="connsiteX6" fmla="*/ 19022 w 553098"/>
                  <a:gd name="connsiteY6" fmla="*/ 8804 h 876192"/>
                  <a:gd name="connsiteX7" fmla="*/ 17981 w 553098"/>
                  <a:gd name="connsiteY7" fmla="*/ 128110 h 876192"/>
                  <a:gd name="connsiteX8" fmla="*/ 420987 w 553098"/>
                  <a:gd name="connsiteY8" fmla="*/ 428705 h 876192"/>
                  <a:gd name="connsiteX9" fmla="*/ 485535 w 553098"/>
                  <a:gd name="connsiteY9" fmla="*/ 698533 h 876192"/>
                  <a:gd name="connsiteX10" fmla="*/ 555984 w 553098"/>
                  <a:gd name="connsiteY10" fmla="*/ 865924 h 876192"/>
                  <a:gd name="connsiteX11" fmla="*/ 548135 w 553098"/>
                  <a:gd name="connsiteY11" fmla="*/ 868026 h 876192"/>
                  <a:gd name="connsiteX12" fmla="*/ 548134 w 553098"/>
                  <a:gd name="connsiteY12" fmla="*/ 868026 h 876192"/>
                  <a:gd name="connsiteX13" fmla="*/ 555517 w 553098"/>
                  <a:gd name="connsiteY13" fmla="*/ 865083 h 876192"/>
                  <a:gd name="connsiteX14" fmla="*/ 541591 w 553098"/>
                  <a:gd name="connsiteY14" fmla="*/ 876526 h 87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53098" h="876192">
                    <a:moveTo>
                      <a:pt x="541590" y="876546"/>
                    </a:moveTo>
                    <a:cubicBezTo>
                      <a:pt x="539305" y="847744"/>
                      <a:pt x="515579" y="768505"/>
                      <a:pt x="485011" y="720520"/>
                    </a:cubicBezTo>
                    <a:cubicBezTo>
                      <a:pt x="447828" y="662153"/>
                      <a:pt x="384805" y="591862"/>
                      <a:pt x="306677" y="521618"/>
                    </a:cubicBezTo>
                    <a:cubicBezTo>
                      <a:pt x="230996" y="453572"/>
                      <a:pt x="173220" y="398237"/>
                      <a:pt x="138579" y="360616"/>
                    </a:cubicBezTo>
                    <a:cubicBezTo>
                      <a:pt x="50097" y="264524"/>
                      <a:pt x="2971" y="167974"/>
                      <a:pt x="3274" y="83407"/>
                    </a:cubicBezTo>
                    <a:cubicBezTo>
                      <a:pt x="3385" y="52387"/>
                      <a:pt x="12029" y="7064"/>
                      <a:pt x="19044" y="710"/>
                    </a:cubicBezTo>
                    <a:cubicBezTo>
                      <a:pt x="20755" y="-840"/>
                      <a:pt x="20744" y="2802"/>
                      <a:pt x="19022" y="8804"/>
                    </a:cubicBezTo>
                    <a:cubicBezTo>
                      <a:pt x="11620" y="34577"/>
                      <a:pt x="11062" y="98421"/>
                      <a:pt x="17981" y="128110"/>
                    </a:cubicBezTo>
                    <a:cubicBezTo>
                      <a:pt x="39464" y="220299"/>
                      <a:pt x="291805" y="313190"/>
                      <a:pt x="420987" y="428705"/>
                    </a:cubicBezTo>
                    <a:cubicBezTo>
                      <a:pt x="546486" y="540932"/>
                      <a:pt x="438598" y="626265"/>
                      <a:pt x="485535" y="698533"/>
                    </a:cubicBezTo>
                    <a:cubicBezTo>
                      <a:pt x="525065" y="759401"/>
                      <a:pt x="560483" y="837070"/>
                      <a:pt x="555984" y="865924"/>
                    </a:cubicBezTo>
                    <a:cubicBezTo>
                      <a:pt x="554755" y="873811"/>
                      <a:pt x="548609" y="874003"/>
                      <a:pt x="548135" y="868026"/>
                    </a:cubicBezTo>
                    <a:lnTo>
                      <a:pt x="548134" y="868026"/>
                    </a:lnTo>
                    <a:lnTo>
                      <a:pt x="555517" y="865083"/>
                    </a:lnTo>
                    <a:lnTo>
                      <a:pt x="541591" y="87652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8E6C2CDA-3A09-83EC-512D-A4ACE5DF80A8}"/>
                  </a:ext>
                </a:extLst>
              </p:cNvPr>
              <p:cNvSpPr/>
              <p:nvPr/>
            </p:nvSpPr>
            <p:spPr>
              <a:xfrm rot="-10300954" flipV="1">
                <a:off x="9661504" y="677835"/>
                <a:ext cx="452243" cy="532223"/>
              </a:xfrm>
              <a:custGeom>
                <a:avLst/>
                <a:gdLst>
                  <a:gd name="connsiteX0" fmla="*/ 7226 w 452243"/>
                  <a:gd name="connsiteY0" fmla="*/ 398 h 532223"/>
                  <a:gd name="connsiteX1" fmla="*/ 202524 w 452243"/>
                  <a:gd name="connsiteY1" fmla="*/ 468913 h 532223"/>
                  <a:gd name="connsiteX2" fmla="*/ 446804 w 452243"/>
                  <a:gd name="connsiteY2" fmla="*/ 523298 h 532223"/>
                  <a:gd name="connsiteX3" fmla="*/ 455538 w 452243"/>
                  <a:gd name="connsiteY3" fmla="*/ 520022 h 532223"/>
                  <a:gd name="connsiteX4" fmla="*/ 295589 w 452243"/>
                  <a:gd name="connsiteY4" fmla="*/ 354750 h 532223"/>
                  <a:gd name="connsiteX5" fmla="*/ 19625 w 452243"/>
                  <a:gd name="connsiteY5" fmla="*/ 8997 h 532223"/>
                  <a:gd name="connsiteX6" fmla="*/ 7205 w 452243"/>
                  <a:gd name="connsiteY6" fmla="*/ 399 h 532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2243" h="532223">
                    <a:moveTo>
                      <a:pt x="7226" y="398"/>
                    </a:moveTo>
                    <a:cubicBezTo>
                      <a:pt x="-21132" y="4877"/>
                      <a:pt x="110083" y="362659"/>
                      <a:pt x="202524" y="468913"/>
                    </a:cubicBezTo>
                    <a:cubicBezTo>
                      <a:pt x="301640" y="580207"/>
                      <a:pt x="380053" y="508552"/>
                      <a:pt x="446804" y="523298"/>
                    </a:cubicBezTo>
                    <a:cubicBezTo>
                      <a:pt x="449982" y="517782"/>
                      <a:pt x="451479" y="524649"/>
                      <a:pt x="455538" y="520022"/>
                    </a:cubicBezTo>
                    <a:cubicBezTo>
                      <a:pt x="412060" y="478977"/>
                      <a:pt x="351627" y="417334"/>
                      <a:pt x="295589" y="354750"/>
                    </a:cubicBezTo>
                    <a:cubicBezTo>
                      <a:pt x="176012" y="254832"/>
                      <a:pt x="103674" y="133113"/>
                      <a:pt x="19625" y="8997"/>
                    </a:cubicBezTo>
                    <a:cubicBezTo>
                      <a:pt x="13973" y="2670"/>
                      <a:pt x="9871" y="-22"/>
                      <a:pt x="7205" y="39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89" name="图形 3">
              <a:extLst>
                <a:ext uri="{FF2B5EF4-FFF2-40B4-BE49-F238E27FC236}">
                  <a16:creationId xmlns:a16="http://schemas.microsoft.com/office/drawing/2014/main" id="{CA3BB329-75A4-F9AF-1A26-91EF06BB8D26}"/>
                </a:ext>
              </a:extLst>
            </p:cNvPr>
            <p:cNvGrpSpPr/>
            <p:nvPr/>
          </p:nvGrpSpPr>
          <p:grpSpPr>
            <a:xfrm>
              <a:off x="8265158" y="2257767"/>
              <a:ext cx="213750" cy="307643"/>
              <a:chOff x="9327322" y="499848"/>
              <a:chExt cx="362786" cy="522147"/>
            </a:xfrm>
          </p:grpSpPr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3BA0C44E-E135-37C7-1837-57E9C718B894}"/>
                  </a:ext>
                </a:extLst>
              </p:cNvPr>
              <p:cNvSpPr/>
              <p:nvPr/>
            </p:nvSpPr>
            <p:spPr>
              <a:xfrm rot="10412533" flipV="1">
                <a:off x="9353920" y="515702"/>
                <a:ext cx="309590" cy="490438"/>
              </a:xfrm>
              <a:custGeom>
                <a:avLst/>
                <a:gdLst>
                  <a:gd name="connsiteX0" fmla="*/ 304534 w 309590"/>
                  <a:gd name="connsiteY0" fmla="*/ 490761 h 490438"/>
                  <a:gd name="connsiteX1" fmla="*/ 272864 w 309590"/>
                  <a:gd name="connsiteY1" fmla="*/ 403428 h 490438"/>
                  <a:gd name="connsiteX2" fmla="*/ 173044 w 309590"/>
                  <a:gd name="connsiteY2" fmla="*/ 292094 h 490438"/>
                  <a:gd name="connsiteX3" fmla="*/ 78953 w 309590"/>
                  <a:gd name="connsiteY3" fmla="*/ 201975 h 490438"/>
                  <a:gd name="connsiteX4" fmla="*/ 3218 w 309590"/>
                  <a:gd name="connsiteY4" fmla="*/ 46811 h 490438"/>
                  <a:gd name="connsiteX5" fmla="*/ 12045 w 309590"/>
                  <a:gd name="connsiteY5" fmla="*/ 522 h 490438"/>
                  <a:gd name="connsiteX6" fmla="*/ 12033 w 309590"/>
                  <a:gd name="connsiteY6" fmla="*/ 5053 h 490438"/>
                  <a:gd name="connsiteX7" fmla="*/ 11450 w 309590"/>
                  <a:gd name="connsiteY7" fmla="*/ 71833 h 490438"/>
                  <a:gd name="connsiteX8" fmla="*/ 237028 w 309590"/>
                  <a:gd name="connsiteY8" fmla="*/ 240087 h 490438"/>
                  <a:gd name="connsiteX9" fmla="*/ 273158 w 309590"/>
                  <a:gd name="connsiteY9" fmla="*/ 391121 h 490438"/>
                  <a:gd name="connsiteX10" fmla="*/ 312591 w 309590"/>
                  <a:gd name="connsiteY10" fmla="*/ 484816 h 490438"/>
                  <a:gd name="connsiteX11" fmla="*/ 308197 w 309590"/>
                  <a:gd name="connsiteY11" fmla="*/ 485992 h 490438"/>
                  <a:gd name="connsiteX12" fmla="*/ 308197 w 309590"/>
                  <a:gd name="connsiteY12" fmla="*/ 485992 h 490438"/>
                  <a:gd name="connsiteX13" fmla="*/ 312330 w 309590"/>
                  <a:gd name="connsiteY13" fmla="*/ 484345 h 490438"/>
                  <a:gd name="connsiteX14" fmla="*/ 304535 w 309590"/>
                  <a:gd name="connsiteY14" fmla="*/ 490750 h 490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09590" h="490438">
                    <a:moveTo>
                      <a:pt x="304534" y="490761"/>
                    </a:moveTo>
                    <a:cubicBezTo>
                      <a:pt x="303255" y="474640"/>
                      <a:pt x="289974" y="430287"/>
                      <a:pt x="272864" y="403428"/>
                    </a:cubicBezTo>
                    <a:cubicBezTo>
                      <a:pt x="252052" y="370757"/>
                      <a:pt x="216775" y="331413"/>
                      <a:pt x="173044" y="292094"/>
                    </a:cubicBezTo>
                    <a:cubicBezTo>
                      <a:pt x="130682" y="254007"/>
                      <a:pt x="98343" y="223034"/>
                      <a:pt x="78953" y="201975"/>
                    </a:cubicBezTo>
                    <a:cubicBezTo>
                      <a:pt x="29426" y="148189"/>
                      <a:pt x="3048" y="94146"/>
                      <a:pt x="3218" y="46811"/>
                    </a:cubicBezTo>
                    <a:cubicBezTo>
                      <a:pt x="3280" y="29448"/>
                      <a:pt x="8118" y="4079"/>
                      <a:pt x="12045" y="522"/>
                    </a:cubicBezTo>
                    <a:cubicBezTo>
                      <a:pt x="13002" y="-346"/>
                      <a:pt x="12996" y="1693"/>
                      <a:pt x="12033" y="5053"/>
                    </a:cubicBezTo>
                    <a:cubicBezTo>
                      <a:pt x="7889" y="19479"/>
                      <a:pt x="7577" y="55215"/>
                      <a:pt x="11450" y="71833"/>
                    </a:cubicBezTo>
                    <a:cubicBezTo>
                      <a:pt x="23475" y="123435"/>
                      <a:pt x="164720" y="175429"/>
                      <a:pt x="237028" y="240087"/>
                    </a:cubicBezTo>
                    <a:cubicBezTo>
                      <a:pt x="307274" y="302905"/>
                      <a:pt x="246885" y="350669"/>
                      <a:pt x="273158" y="391121"/>
                    </a:cubicBezTo>
                    <a:cubicBezTo>
                      <a:pt x="295284" y="425191"/>
                      <a:pt x="315109" y="468665"/>
                      <a:pt x="312591" y="484816"/>
                    </a:cubicBezTo>
                    <a:cubicBezTo>
                      <a:pt x="311903" y="489231"/>
                      <a:pt x="308463" y="489338"/>
                      <a:pt x="308197" y="485992"/>
                    </a:cubicBezTo>
                    <a:lnTo>
                      <a:pt x="308197" y="485992"/>
                    </a:lnTo>
                    <a:lnTo>
                      <a:pt x="312330" y="484345"/>
                    </a:lnTo>
                    <a:lnTo>
                      <a:pt x="304535" y="4907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8147658C-0E32-AD69-D278-0EC13AD6664E}"/>
                  </a:ext>
                </a:extLst>
              </p:cNvPr>
              <p:cNvSpPr/>
              <p:nvPr/>
            </p:nvSpPr>
            <p:spPr>
              <a:xfrm rot="10412533" flipV="1">
                <a:off x="9400632" y="603938"/>
                <a:ext cx="253138" cy="297905"/>
              </a:xfrm>
              <a:custGeom>
                <a:avLst/>
                <a:gdLst>
                  <a:gd name="connsiteX0" fmla="*/ 5437 w 253138"/>
                  <a:gd name="connsiteY0" fmla="*/ 349 h 297905"/>
                  <a:gd name="connsiteX1" fmla="*/ 114752 w 253138"/>
                  <a:gd name="connsiteY1" fmla="*/ 262595 h 297905"/>
                  <a:gd name="connsiteX2" fmla="*/ 251485 w 253138"/>
                  <a:gd name="connsiteY2" fmla="*/ 293036 h 297905"/>
                  <a:gd name="connsiteX3" fmla="*/ 256374 w 253138"/>
                  <a:gd name="connsiteY3" fmla="*/ 291203 h 297905"/>
                  <a:gd name="connsiteX4" fmla="*/ 166844 w 253138"/>
                  <a:gd name="connsiteY4" fmla="*/ 198693 h 297905"/>
                  <a:gd name="connsiteX5" fmla="*/ 12376 w 253138"/>
                  <a:gd name="connsiteY5" fmla="*/ 5162 h 297905"/>
                  <a:gd name="connsiteX6" fmla="*/ 5425 w 253138"/>
                  <a:gd name="connsiteY6" fmla="*/ 349 h 297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138" h="297905">
                    <a:moveTo>
                      <a:pt x="5437" y="349"/>
                    </a:moveTo>
                    <a:cubicBezTo>
                      <a:pt x="-10437" y="2856"/>
                      <a:pt x="63009" y="203120"/>
                      <a:pt x="114752" y="262595"/>
                    </a:cubicBezTo>
                    <a:cubicBezTo>
                      <a:pt x="170231" y="324890"/>
                      <a:pt x="214122" y="284782"/>
                      <a:pt x="251485" y="293036"/>
                    </a:cubicBezTo>
                    <a:cubicBezTo>
                      <a:pt x="253264" y="289949"/>
                      <a:pt x="254102" y="293793"/>
                      <a:pt x="256374" y="291203"/>
                    </a:cubicBezTo>
                    <a:cubicBezTo>
                      <a:pt x="232038" y="268228"/>
                      <a:pt x="198211" y="233724"/>
                      <a:pt x="166844" y="198693"/>
                    </a:cubicBezTo>
                    <a:cubicBezTo>
                      <a:pt x="99913" y="142765"/>
                      <a:pt x="59422" y="74635"/>
                      <a:pt x="12376" y="5162"/>
                    </a:cubicBezTo>
                    <a:cubicBezTo>
                      <a:pt x="9213" y="1620"/>
                      <a:pt x="6917" y="114"/>
                      <a:pt x="5425" y="3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92" name="图形 3">
              <a:extLst>
                <a:ext uri="{FF2B5EF4-FFF2-40B4-BE49-F238E27FC236}">
                  <a16:creationId xmlns:a16="http://schemas.microsoft.com/office/drawing/2014/main" id="{5D26F3AC-1666-0A23-17A4-0AD14DEE10CD}"/>
                </a:ext>
              </a:extLst>
            </p:cNvPr>
            <p:cNvGrpSpPr/>
            <p:nvPr/>
          </p:nvGrpSpPr>
          <p:grpSpPr>
            <a:xfrm>
              <a:off x="8106712" y="2212881"/>
              <a:ext cx="86594" cy="105438"/>
              <a:chOff x="9058400" y="423666"/>
              <a:chExt cx="146971" cy="178955"/>
            </a:xfrm>
          </p:grpSpPr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EBAEEB77-F5DD-0537-7C35-D2047D07E9DA}"/>
                  </a:ext>
                </a:extLst>
              </p:cNvPr>
              <p:cNvSpPr/>
              <p:nvPr/>
            </p:nvSpPr>
            <p:spPr>
              <a:xfrm>
                <a:off x="9083306" y="434753"/>
                <a:ext cx="118771" cy="152553"/>
              </a:xfrm>
              <a:custGeom>
                <a:avLst/>
                <a:gdLst>
                  <a:gd name="connsiteX0" fmla="*/ 110776 w 118771"/>
                  <a:gd name="connsiteY0" fmla="*/ 127587 h 152553"/>
                  <a:gd name="connsiteX1" fmla="*/ 72946 w 118771"/>
                  <a:gd name="connsiteY1" fmla="*/ 144356 h 152553"/>
                  <a:gd name="connsiteX2" fmla="*/ 9766 w 118771"/>
                  <a:gd name="connsiteY2" fmla="*/ 95273 h 152553"/>
                  <a:gd name="connsiteX3" fmla="*/ 4008 w 118771"/>
                  <a:gd name="connsiteY3" fmla="*/ 63060 h 152553"/>
                  <a:gd name="connsiteX4" fmla="*/ 62922 w 118771"/>
                  <a:gd name="connsiteY4" fmla="*/ 11082 h 152553"/>
                  <a:gd name="connsiteX5" fmla="*/ 84702 w 118771"/>
                  <a:gd name="connsiteY5" fmla="*/ 26115 h 152553"/>
                  <a:gd name="connsiteX6" fmla="*/ 96621 w 118771"/>
                  <a:gd name="connsiteY6" fmla="*/ 70585 h 152553"/>
                  <a:gd name="connsiteX7" fmla="*/ 89953 w 118771"/>
                  <a:gd name="connsiteY7" fmla="*/ 84721 h 152553"/>
                  <a:gd name="connsiteX8" fmla="*/ 91572 w 118771"/>
                  <a:gd name="connsiteY8" fmla="*/ 80842 h 152553"/>
                  <a:gd name="connsiteX9" fmla="*/ 96521 w 118771"/>
                  <a:gd name="connsiteY9" fmla="*/ 62157 h 152553"/>
                  <a:gd name="connsiteX10" fmla="*/ 91633 w 118771"/>
                  <a:gd name="connsiteY10" fmla="*/ 40339 h 152553"/>
                  <a:gd name="connsiteX11" fmla="*/ 62912 w 118771"/>
                  <a:gd name="connsiteY11" fmla="*/ 23770 h 152553"/>
                  <a:gd name="connsiteX12" fmla="*/ 104105 w 118771"/>
                  <a:gd name="connsiteY12" fmla="*/ 120660 h 152553"/>
                  <a:gd name="connsiteX13" fmla="*/ 106634 w 118771"/>
                  <a:gd name="connsiteY13" fmla="*/ 117824 h 152553"/>
                  <a:gd name="connsiteX14" fmla="*/ 109235 w 118771"/>
                  <a:gd name="connsiteY14" fmla="*/ 120144 h 152553"/>
                  <a:gd name="connsiteX15" fmla="*/ 110776 w 118771"/>
                  <a:gd name="connsiteY15" fmla="*/ 127586 h 152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8771" h="152553">
                    <a:moveTo>
                      <a:pt x="110776" y="127587"/>
                    </a:moveTo>
                    <a:cubicBezTo>
                      <a:pt x="101560" y="137911"/>
                      <a:pt x="86432" y="144617"/>
                      <a:pt x="72946" y="144356"/>
                    </a:cubicBezTo>
                    <a:cubicBezTo>
                      <a:pt x="46288" y="143839"/>
                      <a:pt x="21337" y="124455"/>
                      <a:pt x="9766" y="95273"/>
                    </a:cubicBezTo>
                    <a:cubicBezTo>
                      <a:pt x="5935" y="85608"/>
                      <a:pt x="3641" y="72776"/>
                      <a:pt x="4008" y="63060"/>
                    </a:cubicBezTo>
                    <a:cubicBezTo>
                      <a:pt x="5442" y="25117"/>
                      <a:pt x="32897" y="894"/>
                      <a:pt x="62922" y="11082"/>
                    </a:cubicBezTo>
                    <a:cubicBezTo>
                      <a:pt x="71732" y="14070"/>
                      <a:pt x="78408" y="18679"/>
                      <a:pt x="84702" y="26115"/>
                    </a:cubicBezTo>
                    <a:cubicBezTo>
                      <a:pt x="95825" y="39257"/>
                      <a:pt x="100190" y="55546"/>
                      <a:pt x="96621" y="70585"/>
                    </a:cubicBezTo>
                    <a:cubicBezTo>
                      <a:pt x="95255" y="76343"/>
                      <a:pt x="91344" y="84634"/>
                      <a:pt x="89953" y="84721"/>
                    </a:cubicBezTo>
                    <a:cubicBezTo>
                      <a:pt x="89606" y="84743"/>
                      <a:pt x="90334" y="82997"/>
                      <a:pt x="91572" y="80842"/>
                    </a:cubicBezTo>
                    <a:cubicBezTo>
                      <a:pt x="94313" y="76071"/>
                      <a:pt x="96465" y="67946"/>
                      <a:pt x="96521" y="62157"/>
                    </a:cubicBezTo>
                    <a:cubicBezTo>
                      <a:pt x="96578" y="56241"/>
                      <a:pt x="94214" y="45685"/>
                      <a:pt x="91633" y="40339"/>
                    </a:cubicBezTo>
                    <a:cubicBezTo>
                      <a:pt x="84288" y="25552"/>
                      <a:pt x="72509" y="21396"/>
                      <a:pt x="62912" y="23770"/>
                    </a:cubicBezTo>
                    <a:cubicBezTo>
                      <a:pt x="25674" y="32980"/>
                      <a:pt x="45789" y="120000"/>
                      <a:pt x="104105" y="120660"/>
                    </a:cubicBezTo>
                    <a:lnTo>
                      <a:pt x="106634" y="117824"/>
                    </a:lnTo>
                    <a:lnTo>
                      <a:pt x="109235" y="120144"/>
                    </a:lnTo>
                    <a:cubicBezTo>
                      <a:pt x="113550" y="123993"/>
                      <a:pt x="113632" y="124387"/>
                      <a:pt x="110776" y="12758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EAD4143D-D27C-DA11-F70D-17947D7316CA}"/>
                  </a:ext>
                </a:extLst>
              </p:cNvPr>
              <p:cNvSpPr/>
              <p:nvPr/>
            </p:nvSpPr>
            <p:spPr>
              <a:xfrm>
                <a:off x="9058400" y="423666"/>
                <a:ext cx="146971" cy="178955"/>
              </a:xfrm>
              <a:custGeom>
                <a:avLst/>
                <a:gdLst>
                  <a:gd name="connsiteX0" fmla="*/ 137522 w 146971"/>
                  <a:gd name="connsiteY0" fmla="*/ 148749 h 178955"/>
                  <a:gd name="connsiteX1" fmla="*/ 89765 w 146971"/>
                  <a:gd name="connsiteY1" fmla="*/ 168420 h 178955"/>
                  <a:gd name="connsiteX2" fmla="*/ 11263 w 146971"/>
                  <a:gd name="connsiteY2" fmla="*/ 111891 h 178955"/>
                  <a:gd name="connsiteX3" fmla="*/ 4559 w 146971"/>
                  <a:gd name="connsiteY3" fmla="*/ 74574 h 178955"/>
                  <a:gd name="connsiteX4" fmla="*/ 79347 w 146971"/>
                  <a:gd name="connsiteY4" fmla="*/ 13946 h 178955"/>
                  <a:gd name="connsiteX5" fmla="*/ 106439 w 146971"/>
                  <a:gd name="connsiteY5" fmla="*/ 31246 h 178955"/>
                  <a:gd name="connsiteX6" fmla="*/ 120678 w 146971"/>
                  <a:gd name="connsiteY6" fmla="*/ 82739 h 178955"/>
                  <a:gd name="connsiteX7" fmla="*/ 112078 w 146971"/>
                  <a:gd name="connsiteY7" fmla="*/ 99169 h 178955"/>
                  <a:gd name="connsiteX8" fmla="*/ 114173 w 146971"/>
                  <a:gd name="connsiteY8" fmla="*/ 94662 h 178955"/>
                  <a:gd name="connsiteX9" fmla="*/ 120689 w 146971"/>
                  <a:gd name="connsiteY9" fmla="*/ 72967 h 178955"/>
                  <a:gd name="connsiteX10" fmla="*/ 114908 w 146971"/>
                  <a:gd name="connsiteY10" fmla="*/ 47699 h 178955"/>
                  <a:gd name="connsiteX11" fmla="*/ 79128 w 146971"/>
                  <a:gd name="connsiteY11" fmla="*/ 28660 h 178955"/>
                  <a:gd name="connsiteX12" fmla="*/ 129261 w 146971"/>
                  <a:gd name="connsiteY12" fmla="*/ 140757 h 178955"/>
                  <a:gd name="connsiteX13" fmla="*/ 132481 w 146971"/>
                  <a:gd name="connsiteY13" fmla="*/ 137453 h 178955"/>
                  <a:gd name="connsiteX14" fmla="*/ 135709 w 146971"/>
                  <a:gd name="connsiteY14" fmla="*/ 140128 h 178955"/>
                  <a:gd name="connsiteX15" fmla="*/ 137521 w 146971"/>
                  <a:gd name="connsiteY15" fmla="*/ 148747 h 178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46971" h="178955">
                    <a:moveTo>
                      <a:pt x="137522" y="148749"/>
                    </a:moveTo>
                    <a:cubicBezTo>
                      <a:pt x="125786" y="160776"/>
                      <a:pt x="106690" y="168642"/>
                      <a:pt x="89765" y="168420"/>
                    </a:cubicBezTo>
                    <a:cubicBezTo>
                      <a:pt x="56314" y="167982"/>
                      <a:pt x="25312" y="145656"/>
                      <a:pt x="11263" y="111891"/>
                    </a:cubicBezTo>
                    <a:cubicBezTo>
                      <a:pt x="6611" y="100708"/>
                      <a:pt x="3940" y="85843"/>
                      <a:pt x="4559" y="74574"/>
                    </a:cubicBezTo>
                    <a:cubicBezTo>
                      <a:pt x="6976" y="30571"/>
                      <a:pt x="41829" y="2318"/>
                      <a:pt x="79347" y="13946"/>
                    </a:cubicBezTo>
                    <a:cubicBezTo>
                      <a:pt x="90356" y="17359"/>
                      <a:pt x="98661" y="22662"/>
                      <a:pt x="106439" y="31246"/>
                    </a:cubicBezTo>
                    <a:cubicBezTo>
                      <a:pt x="120186" y="46417"/>
                      <a:pt x="125401" y="65277"/>
                      <a:pt x="120678" y="82739"/>
                    </a:cubicBezTo>
                    <a:cubicBezTo>
                      <a:pt x="118869" y="89423"/>
                      <a:pt x="113825" y="99060"/>
                      <a:pt x="112078" y="99169"/>
                    </a:cubicBezTo>
                    <a:cubicBezTo>
                      <a:pt x="111642" y="99197"/>
                      <a:pt x="112585" y="97169"/>
                      <a:pt x="114173" y="94662"/>
                    </a:cubicBezTo>
                    <a:cubicBezTo>
                      <a:pt x="117691" y="89114"/>
                      <a:pt x="120525" y="79680"/>
                      <a:pt x="120689" y="72967"/>
                    </a:cubicBezTo>
                    <a:cubicBezTo>
                      <a:pt x="120856" y="66106"/>
                      <a:pt x="118060" y="53882"/>
                      <a:pt x="114908" y="47699"/>
                    </a:cubicBezTo>
                    <a:cubicBezTo>
                      <a:pt x="105929" y="30598"/>
                      <a:pt x="91212" y="25850"/>
                      <a:pt x="79128" y="28660"/>
                    </a:cubicBezTo>
                    <a:cubicBezTo>
                      <a:pt x="32239" y="39564"/>
                      <a:pt x="56073" y="140343"/>
                      <a:pt x="129261" y="140757"/>
                    </a:cubicBezTo>
                    <a:lnTo>
                      <a:pt x="132481" y="137453"/>
                    </a:lnTo>
                    <a:lnTo>
                      <a:pt x="135709" y="140128"/>
                    </a:lnTo>
                    <a:cubicBezTo>
                      <a:pt x="141062" y="144565"/>
                      <a:pt x="141158" y="145021"/>
                      <a:pt x="137521" y="14874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5" name="图形 3">
              <a:extLst>
                <a:ext uri="{FF2B5EF4-FFF2-40B4-BE49-F238E27FC236}">
                  <a16:creationId xmlns:a16="http://schemas.microsoft.com/office/drawing/2014/main" id="{7858F655-E132-CAA8-FA78-6521C2B959BA}"/>
                </a:ext>
              </a:extLst>
            </p:cNvPr>
            <p:cNvGrpSpPr/>
            <p:nvPr/>
          </p:nvGrpSpPr>
          <p:grpSpPr>
            <a:xfrm>
              <a:off x="7880633" y="2209933"/>
              <a:ext cx="333495" cy="333103"/>
              <a:chOff x="8674688" y="418663"/>
              <a:chExt cx="566023" cy="565358"/>
            </a:xfrm>
          </p:grpSpPr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00F3FA76-D944-8C00-B6B6-5562DECA6C54}"/>
                  </a:ext>
                </a:extLst>
              </p:cNvPr>
              <p:cNvSpPr/>
              <p:nvPr/>
            </p:nvSpPr>
            <p:spPr>
              <a:xfrm rot="-2708938">
                <a:off x="8802909" y="456128"/>
                <a:ext cx="309583" cy="490427"/>
              </a:xfrm>
              <a:custGeom>
                <a:avLst/>
                <a:gdLst>
                  <a:gd name="connsiteX0" fmla="*/ 304437 w 309583"/>
                  <a:gd name="connsiteY0" fmla="*/ 490740 h 490427"/>
                  <a:gd name="connsiteX1" fmla="*/ 272768 w 309583"/>
                  <a:gd name="connsiteY1" fmla="*/ 403409 h 490427"/>
                  <a:gd name="connsiteX2" fmla="*/ 172951 w 309583"/>
                  <a:gd name="connsiteY2" fmla="*/ 292078 h 490427"/>
                  <a:gd name="connsiteX3" fmla="*/ 78862 w 309583"/>
                  <a:gd name="connsiteY3" fmla="*/ 201961 h 490427"/>
                  <a:gd name="connsiteX4" fmla="*/ 3128 w 309583"/>
                  <a:gd name="connsiteY4" fmla="*/ 46800 h 490427"/>
                  <a:gd name="connsiteX5" fmla="*/ 11955 w 309583"/>
                  <a:gd name="connsiteY5" fmla="*/ 512 h 490427"/>
                  <a:gd name="connsiteX6" fmla="*/ 11943 w 309583"/>
                  <a:gd name="connsiteY6" fmla="*/ 5043 h 490427"/>
                  <a:gd name="connsiteX7" fmla="*/ 11360 w 309583"/>
                  <a:gd name="connsiteY7" fmla="*/ 71821 h 490427"/>
                  <a:gd name="connsiteX8" fmla="*/ 236933 w 309583"/>
                  <a:gd name="connsiteY8" fmla="*/ 240072 h 490427"/>
                  <a:gd name="connsiteX9" fmla="*/ 273062 w 309583"/>
                  <a:gd name="connsiteY9" fmla="*/ 391102 h 490427"/>
                  <a:gd name="connsiteX10" fmla="*/ 312494 w 309583"/>
                  <a:gd name="connsiteY10" fmla="*/ 484795 h 490427"/>
                  <a:gd name="connsiteX11" fmla="*/ 308101 w 309583"/>
                  <a:gd name="connsiteY11" fmla="*/ 485971 h 490427"/>
                  <a:gd name="connsiteX12" fmla="*/ 308100 w 309583"/>
                  <a:gd name="connsiteY12" fmla="*/ 485971 h 490427"/>
                  <a:gd name="connsiteX13" fmla="*/ 312233 w 309583"/>
                  <a:gd name="connsiteY13" fmla="*/ 484324 h 490427"/>
                  <a:gd name="connsiteX14" fmla="*/ 304438 w 309583"/>
                  <a:gd name="connsiteY14" fmla="*/ 490729 h 490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09583" h="490427">
                    <a:moveTo>
                      <a:pt x="304437" y="490740"/>
                    </a:moveTo>
                    <a:cubicBezTo>
                      <a:pt x="303159" y="474619"/>
                      <a:pt x="289878" y="430267"/>
                      <a:pt x="272768" y="403409"/>
                    </a:cubicBezTo>
                    <a:cubicBezTo>
                      <a:pt x="251956" y="370739"/>
                      <a:pt x="216681" y="331395"/>
                      <a:pt x="172951" y="292078"/>
                    </a:cubicBezTo>
                    <a:cubicBezTo>
                      <a:pt x="130590" y="253991"/>
                      <a:pt x="98251" y="223019"/>
                      <a:pt x="78862" y="201961"/>
                    </a:cubicBezTo>
                    <a:cubicBezTo>
                      <a:pt x="29336" y="148176"/>
                      <a:pt x="2958" y="94134"/>
                      <a:pt x="3128" y="46800"/>
                    </a:cubicBezTo>
                    <a:cubicBezTo>
                      <a:pt x="3190" y="29437"/>
                      <a:pt x="8028" y="4069"/>
                      <a:pt x="11955" y="512"/>
                    </a:cubicBezTo>
                    <a:cubicBezTo>
                      <a:pt x="12913" y="-355"/>
                      <a:pt x="12907" y="1684"/>
                      <a:pt x="11943" y="5043"/>
                    </a:cubicBezTo>
                    <a:cubicBezTo>
                      <a:pt x="7799" y="19469"/>
                      <a:pt x="7487" y="55204"/>
                      <a:pt x="11360" y="71821"/>
                    </a:cubicBezTo>
                    <a:cubicBezTo>
                      <a:pt x="23385" y="123422"/>
                      <a:pt x="164626" y="175415"/>
                      <a:pt x="236933" y="240072"/>
                    </a:cubicBezTo>
                    <a:cubicBezTo>
                      <a:pt x="307177" y="302888"/>
                      <a:pt x="246790" y="350651"/>
                      <a:pt x="273062" y="391102"/>
                    </a:cubicBezTo>
                    <a:cubicBezTo>
                      <a:pt x="295188" y="425171"/>
                      <a:pt x="315012" y="468644"/>
                      <a:pt x="312494" y="484795"/>
                    </a:cubicBezTo>
                    <a:cubicBezTo>
                      <a:pt x="311806" y="489209"/>
                      <a:pt x="308366" y="489317"/>
                      <a:pt x="308101" y="485971"/>
                    </a:cubicBezTo>
                    <a:lnTo>
                      <a:pt x="308100" y="485971"/>
                    </a:lnTo>
                    <a:lnTo>
                      <a:pt x="312233" y="484324"/>
                    </a:lnTo>
                    <a:lnTo>
                      <a:pt x="304438" y="49072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C68DD452-B477-722A-0E65-F8337AEE0175}"/>
                  </a:ext>
                </a:extLst>
              </p:cNvPr>
              <p:cNvSpPr/>
              <p:nvPr/>
            </p:nvSpPr>
            <p:spPr>
              <a:xfrm rot="-2708938">
                <a:off x="8813360" y="561894"/>
                <a:ext cx="253132" cy="297898"/>
              </a:xfrm>
              <a:custGeom>
                <a:avLst/>
                <a:gdLst>
                  <a:gd name="connsiteX0" fmla="*/ 5341 w 253132"/>
                  <a:gd name="connsiteY0" fmla="*/ 342 h 297898"/>
                  <a:gd name="connsiteX1" fmla="*/ 114654 w 253132"/>
                  <a:gd name="connsiteY1" fmla="*/ 262582 h 297898"/>
                  <a:gd name="connsiteX2" fmla="*/ 251384 w 253132"/>
                  <a:gd name="connsiteY2" fmla="*/ 293022 h 297898"/>
                  <a:gd name="connsiteX3" fmla="*/ 256273 w 253132"/>
                  <a:gd name="connsiteY3" fmla="*/ 291189 h 297898"/>
                  <a:gd name="connsiteX4" fmla="*/ 166745 w 253132"/>
                  <a:gd name="connsiteY4" fmla="*/ 198681 h 297898"/>
                  <a:gd name="connsiteX5" fmla="*/ 12281 w 253132"/>
                  <a:gd name="connsiteY5" fmla="*/ 5155 h 297898"/>
                  <a:gd name="connsiteX6" fmla="*/ 5329 w 253132"/>
                  <a:gd name="connsiteY6" fmla="*/ 343 h 29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132" h="297898">
                    <a:moveTo>
                      <a:pt x="5341" y="342"/>
                    </a:moveTo>
                    <a:cubicBezTo>
                      <a:pt x="-10532" y="2849"/>
                      <a:pt x="62913" y="203108"/>
                      <a:pt x="114654" y="262582"/>
                    </a:cubicBezTo>
                    <a:cubicBezTo>
                      <a:pt x="170132" y="324876"/>
                      <a:pt x="214022" y="284769"/>
                      <a:pt x="251384" y="293022"/>
                    </a:cubicBezTo>
                    <a:cubicBezTo>
                      <a:pt x="253163" y="289935"/>
                      <a:pt x="254001" y="293779"/>
                      <a:pt x="256273" y="291189"/>
                    </a:cubicBezTo>
                    <a:cubicBezTo>
                      <a:pt x="231937" y="268215"/>
                      <a:pt x="198111" y="233712"/>
                      <a:pt x="166745" y="198681"/>
                    </a:cubicBezTo>
                    <a:cubicBezTo>
                      <a:pt x="99815" y="142755"/>
                      <a:pt x="59325" y="74626"/>
                      <a:pt x="12281" y="5155"/>
                    </a:cubicBezTo>
                    <a:cubicBezTo>
                      <a:pt x="9118" y="1614"/>
                      <a:pt x="6822" y="107"/>
                      <a:pt x="5329" y="3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98" name="图形 3">
              <a:extLst>
                <a:ext uri="{FF2B5EF4-FFF2-40B4-BE49-F238E27FC236}">
                  <a16:creationId xmlns:a16="http://schemas.microsoft.com/office/drawing/2014/main" id="{8CE57889-ED5A-3041-A2B8-149CA7FD6ECB}"/>
                </a:ext>
              </a:extLst>
            </p:cNvPr>
            <p:cNvGrpSpPr/>
            <p:nvPr/>
          </p:nvGrpSpPr>
          <p:grpSpPr>
            <a:xfrm>
              <a:off x="7762539" y="2286890"/>
              <a:ext cx="593075" cy="597669"/>
              <a:chOff x="8474254" y="549277"/>
              <a:chExt cx="1006596" cy="1014393"/>
            </a:xfrm>
          </p:grpSpPr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DC5D81C4-B3FA-7156-A372-23F195CA8900}"/>
                  </a:ext>
                </a:extLst>
              </p:cNvPr>
              <p:cNvSpPr/>
              <p:nvPr/>
            </p:nvSpPr>
            <p:spPr>
              <a:xfrm rot="-2641332">
                <a:off x="8701008" y="618385"/>
                <a:ext cx="553087" cy="876176"/>
              </a:xfrm>
              <a:custGeom>
                <a:avLst/>
                <a:gdLst>
                  <a:gd name="connsiteX0" fmla="*/ 541438 w 553087"/>
                  <a:gd name="connsiteY0" fmla="*/ 876546 h 876176"/>
                  <a:gd name="connsiteX1" fmla="*/ 484859 w 553087"/>
                  <a:gd name="connsiteY1" fmla="*/ 720524 h 876176"/>
                  <a:gd name="connsiteX2" fmla="*/ 306530 w 553087"/>
                  <a:gd name="connsiteY2" fmla="*/ 521625 h 876176"/>
                  <a:gd name="connsiteX3" fmla="*/ 138435 w 553087"/>
                  <a:gd name="connsiteY3" fmla="*/ 360627 h 876176"/>
                  <a:gd name="connsiteX4" fmla="*/ 3132 w 553087"/>
                  <a:gd name="connsiteY4" fmla="*/ 83423 h 876176"/>
                  <a:gd name="connsiteX5" fmla="*/ 18902 w 553087"/>
                  <a:gd name="connsiteY5" fmla="*/ 727 h 876176"/>
                  <a:gd name="connsiteX6" fmla="*/ 18880 w 553087"/>
                  <a:gd name="connsiteY6" fmla="*/ 8821 h 876176"/>
                  <a:gd name="connsiteX7" fmla="*/ 17838 w 553087"/>
                  <a:gd name="connsiteY7" fmla="*/ 128125 h 876176"/>
                  <a:gd name="connsiteX8" fmla="*/ 420837 w 553087"/>
                  <a:gd name="connsiteY8" fmla="*/ 428714 h 876176"/>
                  <a:gd name="connsiteX9" fmla="*/ 485383 w 553087"/>
                  <a:gd name="connsiteY9" fmla="*/ 698537 h 876176"/>
                  <a:gd name="connsiteX10" fmla="*/ 555832 w 553087"/>
                  <a:gd name="connsiteY10" fmla="*/ 865925 h 876176"/>
                  <a:gd name="connsiteX11" fmla="*/ 547982 w 553087"/>
                  <a:gd name="connsiteY11" fmla="*/ 868027 h 876176"/>
                  <a:gd name="connsiteX12" fmla="*/ 547981 w 553087"/>
                  <a:gd name="connsiteY12" fmla="*/ 868027 h 876176"/>
                  <a:gd name="connsiteX13" fmla="*/ 555365 w 553087"/>
                  <a:gd name="connsiteY13" fmla="*/ 865084 h 876176"/>
                  <a:gd name="connsiteX14" fmla="*/ 541439 w 553087"/>
                  <a:gd name="connsiteY14" fmla="*/ 876526 h 876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53087" h="876176">
                    <a:moveTo>
                      <a:pt x="541438" y="876546"/>
                    </a:moveTo>
                    <a:cubicBezTo>
                      <a:pt x="539153" y="847745"/>
                      <a:pt x="515427" y="768508"/>
                      <a:pt x="484859" y="720524"/>
                    </a:cubicBezTo>
                    <a:cubicBezTo>
                      <a:pt x="447677" y="662157"/>
                      <a:pt x="384655" y="591868"/>
                      <a:pt x="306530" y="521625"/>
                    </a:cubicBezTo>
                    <a:cubicBezTo>
                      <a:pt x="230850" y="453581"/>
                      <a:pt x="173075" y="398247"/>
                      <a:pt x="138435" y="360627"/>
                    </a:cubicBezTo>
                    <a:cubicBezTo>
                      <a:pt x="49954" y="264537"/>
                      <a:pt x="2829" y="167988"/>
                      <a:pt x="3132" y="83423"/>
                    </a:cubicBezTo>
                    <a:cubicBezTo>
                      <a:pt x="3243" y="52403"/>
                      <a:pt x="11887" y="7081"/>
                      <a:pt x="18902" y="727"/>
                    </a:cubicBezTo>
                    <a:cubicBezTo>
                      <a:pt x="20613" y="-823"/>
                      <a:pt x="20602" y="2820"/>
                      <a:pt x="18880" y="8821"/>
                    </a:cubicBezTo>
                    <a:cubicBezTo>
                      <a:pt x="11477" y="34594"/>
                      <a:pt x="10920" y="98437"/>
                      <a:pt x="17838" y="128125"/>
                    </a:cubicBezTo>
                    <a:cubicBezTo>
                      <a:pt x="39321" y="220313"/>
                      <a:pt x="291657" y="313201"/>
                      <a:pt x="420837" y="428714"/>
                    </a:cubicBezTo>
                    <a:cubicBezTo>
                      <a:pt x="546333" y="540939"/>
                      <a:pt x="438448" y="626270"/>
                      <a:pt x="485383" y="698537"/>
                    </a:cubicBezTo>
                    <a:cubicBezTo>
                      <a:pt x="524912" y="759404"/>
                      <a:pt x="560330" y="837071"/>
                      <a:pt x="555832" y="865925"/>
                    </a:cubicBezTo>
                    <a:cubicBezTo>
                      <a:pt x="554602" y="873812"/>
                      <a:pt x="548456" y="874004"/>
                      <a:pt x="547982" y="868027"/>
                    </a:cubicBezTo>
                    <a:lnTo>
                      <a:pt x="547981" y="868027"/>
                    </a:lnTo>
                    <a:lnTo>
                      <a:pt x="555365" y="865084"/>
                    </a:lnTo>
                    <a:lnTo>
                      <a:pt x="541439" y="87652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365A7212-A15F-553B-EF77-9B56371F9FA4}"/>
                  </a:ext>
                </a:extLst>
              </p:cNvPr>
              <p:cNvSpPr/>
              <p:nvPr/>
            </p:nvSpPr>
            <p:spPr>
              <a:xfrm rot="-2641332">
                <a:off x="8719352" y="806714"/>
                <a:ext cx="452235" cy="532213"/>
              </a:xfrm>
              <a:custGeom>
                <a:avLst/>
                <a:gdLst>
                  <a:gd name="connsiteX0" fmla="*/ 7073 w 452235"/>
                  <a:gd name="connsiteY0" fmla="*/ 419 h 532213"/>
                  <a:gd name="connsiteX1" fmla="*/ 202367 w 452235"/>
                  <a:gd name="connsiteY1" fmla="*/ 468925 h 532213"/>
                  <a:gd name="connsiteX2" fmla="*/ 446642 w 452235"/>
                  <a:gd name="connsiteY2" fmla="*/ 523309 h 532213"/>
                  <a:gd name="connsiteX3" fmla="*/ 455376 w 452235"/>
                  <a:gd name="connsiteY3" fmla="*/ 520033 h 532213"/>
                  <a:gd name="connsiteX4" fmla="*/ 295430 w 452235"/>
                  <a:gd name="connsiteY4" fmla="*/ 354764 h 532213"/>
                  <a:gd name="connsiteX5" fmla="*/ 19471 w 452235"/>
                  <a:gd name="connsiteY5" fmla="*/ 9018 h 532213"/>
                  <a:gd name="connsiteX6" fmla="*/ 7052 w 452235"/>
                  <a:gd name="connsiteY6" fmla="*/ 420 h 532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2235" h="532213">
                    <a:moveTo>
                      <a:pt x="7073" y="419"/>
                    </a:moveTo>
                    <a:cubicBezTo>
                      <a:pt x="-21285" y="4898"/>
                      <a:pt x="109928" y="362673"/>
                      <a:pt x="202367" y="468925"/>
                    </a:cubicBezTo>
                    <a:cubicBezTo>
                      <a:pt x="301481" y="580217"/>
                      <a:pt x="379893" y="508563"/>
                      <a:pt x="446642" y="523309"/>
                    </a:cubicBezTo>
                    <a:cubicBezTo>
                      <a:pt x="449821" y="517793"/>
                      <a:pt x="451317" y="524660"/>
                      <a:pt x="455376" y="520033"/>
                    </a:cubicBezTo>
                    <a:cubicBezTo>
                      <a:pt x="411899" y="478989"/>
                      <a:pt x="351467" y="417347"/>
                      <a:pt x="295430" y="354764"/>
                    </a:cubicBezTo>
                    <a:cubicBezTo>
                      <a:pt x="175856" y="254848"/>
                      <a:pt x="103519" y="133132"/>
                      <a:pt x="19471" y="9018"/>
                    </a:cubicBezTo>
                    <a:cubicBezTo>
                      <a:pt x="13820" y="2691"/>
                      <a:pt x="9718" y="-1"/>
                      <a:pt x="7052" y="42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201" name="图形 3">
              <a:extLst>
                <a:ext uri="{FF2B5EF4-FFF2-40B4-BE49-F238E27FC236}">
                  <a16:creationId xmlns:a16="http://schemas.microsoft.com/office/drawing/2014/main" id="{53B06DEF-C9F2-8D7F-4879-D4F6E1C8BC33}"/>
                </a:ext>
              </a:extLst>
            </p:cNvPr>
            <p:cNvGrpSpPr/>
            <p:nvPr/>
          </p:nvGrpSpPr>
          <p:grpSpPr>
            <a:xfrm>
              <a:off x="8179186" y="2163383"/>
              <a:ext cx="152859" cy="212373"/>
              <a:chOff x="9181407" y="339655"/>
              <a:chExt cx="259440" cy="360450"/>
            </a:xfrm>
          </p:grpSpPr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1DD4D14A-90E7-C4B8-2AF4-C4DB65A358A8}"/>
                  </a:ext>
                </a:extLst>
              </p:cNvPr>
              <p:cNvSpPr/>
              <p:nvPr/>
            </p:nvSpPr>
            <p:spPr>
              <a:xfrm rot="10425982" flipV="1">
                <a:off x="9200478" y="350517"/>
                <a:ext cx="221299" cy="338725"/>
              </a:xfrm>
              <a:custGeom>
                <a:avLst/>
                <a:gdLst>
                  <a:gd name="connsiteX0" fmla="*/ 218571 w 221299"/>
                  <a:gd name="connsiteY0" fmla="*/ 339009 h 338725"/>
                  <a:gd name="connsiteX1" fmla="*/ 195933 w 221299"/>
                  <a:gd name="connsiteY1" fmla="*/ 278691 h 338725"/>
                  <a:gd name="connsiteX2" fmla="*/ 124580 w 221299"/>
                  <a:gd name="connsiteY2" fmla="*/ 201798 h 338725"/>
                  <a:gd name="connsiteX3" fmla="*/ 57322 w 221299"/>
                  <a:gd name="connsiteY3" fmla="*/ 139556 h 338725"/>
                  <a:gd name="connsiteX4" fmla="*/ 3185 w 221299"/>
                  <a:gd name="connsiteY4" fmla="*/ 32391 h 338725"/>
                  <a:gd name="connsiteX5" fmla="*/ 9495 w 221299"/>
                  <a:gd name="connsiteY5" fmla="*/ 421 h 338725"/>
                  <a:gd name="connsiteX6" fmla="*/ 9486 w 221299"/>
                  <a:gd name="connsiteY6" fmla="*/ 3550 h 338725"/>
                  <a:gd name="connsiteX7" fmla="*/ 9070 w 221299"/>
                  <a:gd name="connsiteY7" fmla="*/ 49672 h 338725"/>
                  <a:gd name="connsiteX8" fmla="*/ 170316 w 221299"/>
                  <a:gd name="connsiteY8" fmla="*/ 165879 h 338725"/>
                  <a:gd name="connsiteX9" fmla="*/ 196142 w 221299"/>
                  <a:gd name="connsiteY9" fmla="*/ 270191 h 338725"/>
                  <a:gd name="connsiteX10" fmla="*/ 224330 w 221299"/>
                  <a:gd name="connsiteY10" fmla="*/ 334903 h 338725"/>
                  <a:gd name="connsiteX11" fmla="*/ 221189 w 221299"/>
                  <a:gd name="connsiteY11" fmla="*/ 335715 h 338725"/>
                  <a:gd name="connsiteX12" fmla="*/ 221189 w 221299"/>
                  <a:gd name="connsiteY12" fmla="*/ 335715 h 338725"/>
                  <a:gd name="connsiteX13" fmla="*/ 224143 w 221299"/>
                  <a:gd name="connsiteY13" fmla="*/ 334578 h 338725"/>
                  <a:gd name="connsiteX14" fmla="*/ 218571 w 221299"/>
                  <a:gd name="connsiteY14" fmla="*/ 339001 h 3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1299" h="338725">
                    <a:moveTo>
                      <a:pt x="218571" y="339009"/>
                    </a:moveTo>
                    <a:cubicBezTo>
                      <a:pt x="217657" y="327874"/>
                      <a:pt x="208163" y="297242"/>
                      <a:pt x="195933" y="278691"/>
                    </a:cubicBezTo>
                    <a:cubicBezTo>
                      <a:pt x="181056" y="256127"/>
                      <a:pt x="155839" y="228954"/>
                      <a:pt x="124580" y="201798"/>
                    </a:cubicBezTo>
                    <a:cubicBezTo>
                      <a:pt x="94299" y="175492"/>
                      <a:pt x="71182" y="154100"/>
                      <a:pt x="57322" y="139556"/>
                    </a:cubicBezTo>
                    <a:cubicBezTo>
                      <a:pt x="21920" y="102409"/>
                      <a:pt x="3064" y="65083"/>
                      <a:pt x="3185" y="32391"/>
                    </a:cubicBezTo>
                    <a:cubicBezTo>
                      <a:pt x="3230" y="20399"/>
                      <a:pt x="6688" y="2877"/>
                      <a:pt x="9495" y="421"/>
                    </a:cubicBezTo>
                    <a:cubicBezTo>
                      <a:pt x="10180" y="-178"/>
                      <a:pt x="10175" y="1230"/>
                      <a:pt x="9486" y="3550"/>
                    </a:cubicBezTo>
                    <a:cubicBezTo>
                      <a:pt x="6525" y="13514"/>
                      <a:pt x="6301" y="38195"/>
                      <a:pt x="9070" y="49672"/>
                    </a:cubicBezTo>
                    <a:cubicBezTo>
                      <a:pt x="17665" y="85312"/>
                      <a:pt x="118629" y="121222"/>
                      <a:pt x="170316" y="165879"/>
                    </a:cubicBezTo>
                    <a:cubicBezTo>
                      <a:pt x="220529" y="209264"/>
                      <a:pt x="177363" y="242253"/>
                      <a:pt x="196142" y="270191"/>
                    </a:cubicBezTo>
                    <a:cubicBezTo>
                      <a:pt x="211959" y="293722"/>
                      <a:pt x="226130" y="323748"/>
                      <a:pt x="224330" y="334903"/>
                    </a:cubicBezTo>
                    <a:cubicBezTo>
                      <a:pt x="223838" y="337952"/>
                      <a:pt x="221379" y="338026"/>
                      <a:pt x="221189" y="335715"/>
                    </a:cubicBezTo>
                    <a:lnTo>
                      <a:pt x="221189" y="335715"/>
                    </a:lnTo>
                    <a:lnTo>
                      <a:pt x="224143" y="334578"/>
                    </a:lnTo>
                    <a:lnTo>
                      <a:pt x="218571" y="33900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C41D6ECF-B7D2-D5A5-8CE8-A7410E416FD0}"/>
                  </a:ext>
                </a:extLst>
              </p:cNvPr>
              <p:cNvSpPr/>
              <p:nvPr/>
            </p:nvSpPr>
            <p:spPr>
              <a:xfrm rot="10425982" flipV="1">
                <a:off x="9233874" y="411461"/>
                <a:ext cx="180947" cy="205751"/>
              </a:xfrm>
              <a:custGeom>
                <a:avLst/>
                <a:gdLst>
                  <a:gd name="connsiteX0" fmla="*/ 4776 w 180947"/>
                  <a:gd name="connsiteY0" fmla="*/ 303 h 205751"/>
                  <a:gd name="connsiteX1" fmla="*/ 82916 w 180947"/>
                  <a:gd name="connsiteY1" fmla="*/ 181425 h 205751"/>
                  <a:gd name="connsiteX2" fmla="*/ 180655 w 180947"/>
                  <a:gd name="connsiteY2" fmla="*/ 202450 h 205751"/>
                  <a:gd name="connsiteX3" fmla="*/ 184150 w 180947"/>
                  <a:gd name="connsiteY3" fmla="*/ 201183 h 205751"/>
                  <a:gd name="connsiteX4" fmla="*/ 120153 w 180947"/>
                  <a:gd name="connsiteY4" fmla="*/ 137291 h 205751"/>
                  <a:gd name="connsiteX5" fmla="*/ 9737 w 180947"/>
                  <a:gd name="connsiteY5" fmla="*/ 3627 h 205751"/>
                  <a:gd name="connsiteX6" fmla="*/ 4768 w 180947"/>
                  <a:gd name="connsiteY6" fmla="*/ 303 h 20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947" h="205751">
                    <a:moveTo>
                      <a:pt x="4776" y="303"/>
                    </a:moveTo>
                    <a:cubicBezTo>
                      <a:pt x="-6571" y="2034"/>
                      <a:pt x="45930" y="140348"/>
                      <a:pt x="82916" y="181425"/>
                    </a:cubicBezTo>
                    <a:cubicBezTo>
                      <a:pt x="122574" y="224450"/>
                      <a:pt x="153948" y="196749"/>
                      <a:pt x="180655" y="202450"/>
                    </a:cubicBezTo>
                    <a:cubicBezTo>
                      <a:pt x="181927" y="200317"/>
                      <a:pt x="182526" y="202972"/>
                      <a:pt x="184150" y="201183"/>
                    </a:cubicBezTo>
                    <a:cubicBezTo>
                      <a:pt x="166754" y="185316"/>
                      <a:pt x="142574" y="161485"/>
                      <a:pt x="120153" y="137291"/>
                    </a:cubicBezTo>
                    <a:cubicBezTo>
                      <a:pt x="72309" y="98664"/>
                      <a:pt x="43366" y="51609"/>
                      <a:pt x="9737" y="3627"/>
                    </a:cubicBezTo>
                    <a:cubicBezTo>
                      <a:pt x="7476" y="1181"/>
                      <a:pt x="5834" y="140"/>
                      <a:pt x="4768" y="3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204" name="图形 3">
              <a:extLst>
                <a:ext uri="{FF2B5EF4-FFF2-40B4-BE49-F238E27FC236}">
                  <a16:creationId xmlns:a16="http://schemas.microsoft.com/office/drawing/2014/main" id="{C49D61D6-0D62-B05D-7F30-258653EEA659}"/>
                </a:ext>
              </a:extLst>
            </p:cNvPr>
            <p:cNvGrpSpPr/>
            <p:nvPr/>
          </p:nvGrpSpPr>
          <p:grpSpPr>
            <a:xfrm>
              <a:off x="8776940" y="2157739"/>
              <a:ext cx="393905" cy="433017"/>
              <a:chOff x="10195943" y="330076"/>
              <a:chExt cx="668554" cy="734937"/>
            </a:xfrm>
          </p:grpSpPr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C6DCC6DF-79B8-49F4-8085-B9F60AEAEC5A}"/>
                  </a:ext>
                </a:extLst>
              </p:cNvPr>
              <p:cNvSpPr/>
              <p:nvPr/>
            </p:nvSpPr>
            <p:spPr>
              <a:xfrm rot="-10024932" flipV="1">
                <a:off x="10259492" y="382628"/>
                <a:ext cx="541456" cy="629833"/>
              </a:xfrm>
              <a:custGeom>
                <a:avLst/>
                <a:gdLst>
                  <a:gd name="connsiteX0" fmla="*/ 536128 w 541456"/>
                  <a:gd name="connsiteY0" fmla="*/ 627620 h 629833"/>
                  <a:gd name="connsiteX1" fmla="*/ 473651 w 541456"/>
                  <a:gd name="connsiteY1" fmla="*/ 513977 h 629833"/>
                  <a:gd name="connsiteX2" fmla="*/ 304516 w 541456"/>
                  <a:gd name="connsiteY2" fmla="*/ 372992 h 629833"/>
                  <a:gd name="connsiteX3" fmla="*/ 148243 w 541456"/>
                  <a:gd name="connsiteY3" fmla="*/ 261699 h 629833"/>
                  <a:gd name="connsiteX4" fmla="*/ 4877 w 541456"/>
                  <a:gd name="connsiteY4" fmla="*/ 51725 h 629833"/>
                  <a:gd name="connsiteX5" fmla="*/ 7890 w 541456"/>
                  <a:gd name="connsiteY5" fmla="*/ 397 h 629833"/>
                  <a:gd name="connsiteX6" fmla="*/ 8836 w 541456"/>
                  <a:gd name="connsiteY6" fmla="*/ 7001 h 629833"/>
                  <a:gd name="connsiteX7" fmla="*/ 22195 w 541456"/>
                  <a:gd name="connsiteY7" fmla="*/ 86433 h 629833"/>
                  <a:gd name="connsiteX8" fmla="*/ 417270 w 541456"/>
                  <a:gd name="connsiteY8" fmla="*/ 281810 h 629833"/>
                  <a:gd name="connsiteX9" fmla="*/ 471453 w 541456"/>
                  <a:gd name="connsiteY9" fmla="*/ 495991 h 629833"/>
                  <a:gd name="connsiteX10" fmla="*/ 544393 w 541456"/>
                  <a:gd name="connsiteY10" fmla="*/ 624200 h 629833"/>
                  <a:gd name="connsiteX11" fmla="*/ 542695 w 541456"/>
                  <a:gd name="connsiteY11" fmla="*/ 626773 h 629833"/>
                  <a:gd name="connsiteX12" fmla="*/ 542694 w 541456"/>
                  <a:gd name="connsiteY12" fmla="*/ 626773 h 629833"/>
                  <a:gd name="connsiteX13" fmla="*/ 542694 w 541456"/>
                  <a:gd name="connsiteY13" fmla="*/ 626773 h 629833"/>
                  <a:gd name="connsiteX14" fmla="*/ 536119 w 541456"/>
                  <a:gd name="connsiteY14" fmla="*/ 627612 h 629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41456" h="629833">
                    <a:moveTo>
                      <a:pt x="536128" y="627620"/>
                    </a:moveTo>
                    <a:cubicBezTo>
                      <a:pt x="530834" y="604401"/>
                      <a:pt x="504297" y="549473"/>
                      <a:pt x="473651" y="513977"/>
                    </a:cubicBezTo>
                    <a:cubicBezTo>
                      <a:pt x="436374" y="470802"/>
                      <a:pt x="376604" y="420980"/>
                      <a:pt x="304516" y="372992"/>
                    </a:cubicBezTo>
                    <a:cubicBezTo>
                      <a:pt x="234688" y="326509"/>
                      <a:pt x="180975" y="288258"/>
                      <a:pt x="148243" y="261699"/>
                    </a:cubicBezTo>
                    <a:cubicBezTo>
                      <a:pt x="64634" y="193865"/>
                      <a:pt x="14701" y="120733"/>
                      <a:pt x="4877" y="51725"/>
                    </a:cubicBezTo>
                    <a:cubicBezTo>
                      <a:pt x="1274" y="26413"/>
                      <a:pt x="2925" y="6415"/>
                      <a:pt x="7890" y="397"/>
                    </a:cubicBezTo>
                    <a:cubicBezTo>
                      <a:pt x="9101" y="-1071"/>
                      <a:pt x="9526" y="1901"/>
                      <a:pt x="8836" y="7001"/>
                    </a:cubicBezTo>
                    <a:cubicBezTo>
                      <a:pt x="5868" y="28903"/>
                      <a:pt x="13016" y="63041"/>
                      <a:pt x="22195" y="86433"/>
                    </a:cubicBezTo>
                    <a:cubicBezTo>
                      <a:pt x="50697" y="159063"/>
                      <a:pt x="298152" y="202974"/>
                      <a:pt x="417270" y="281810"/>
                    </a:cubicBezTo>
                    <a:cubicBezTo>
                      <a:pt x="532991" y="358395"/>
                      <a:pt x="424565" y="442642"/>
                      <a:pt x="471453" y="495991"/>
                    </a:cubicBezTo>
                    <a:cubicBezTo>
                      <a:pt x="510943" y="540928"/>
                      <a:pt x="544623" y="600131"/>
                      <a:pt x="544393" y="624200"/>
                    </a:cubicBezTo>
                    <a:cubicBezTo>
                      <a:pt x="544330" y="630779"/>
                      <a:pt x="543793" y="631591"/>
                      <a:pt x="542695" y="626773"/>
                    </a:cubicBezTo>
                    <a:lnTo>
                      <a:pt x="542694" y="626773"/>
                    </a:lnTo>
                    <a:lnTo>
                      <a:pt x="542694" y="626773"/>
                    </a:lnTo>
                    <a:lnTo>
                      <a:pt x="536119" y="6276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F2392B77-4362-6B46-C867-6A9CF29ECDAB}"/>
                  </a:ext>
                </a:extLst>
              </p:cNvPr>
              <p:cNvSpPr/>
              <p:nvPr/>
            </p:nvSpPr>
            <p:spPr>
              <a:xfrm rot="-10024932" flipV="1">
                <a:off x="10338887" y="501953"/>
                <a:ext cx="436048" cy="405147"/>
              </a:xfrm>
              <a:custGeom>
                <a:avLst/>
                <a:gdLst>
                  <a:gd name="connsiteX0" fmla="*/ 5352 w 436048"/>
                  <a:gd name="connsiteY0" fmla="*/ 151 h 405147"/>
                  <a:gd name="connsiteX1" fmla="*/ 213233 w 436048"/>
                  <a:gd name="connsiteY1" fmla="*/ 369819 h 405147"/>
                  <a:gd name="connsiteX2" fmla="*/ 426157 w 436048"/>
                  <a:gd name="connsiteY2" fmla="*/ 374283 h 405147"/>
                  <a:gd name="connsiteX3" fmla="*/ 439004 w 436048"/>
                  <a:gd name="connsiteY3" fmla="*/ 375393 h 405147"/>
                  <a:gd name="connsiteX4" fmla="*/ 291754 w 436048"/>
                  <a:gd name="connsiteY4" fmla="*/ 253027 h 405147"/>
                  <a:gd name="connsiteX5" fmla="*/ 16520 w 436048"/>
                  <a:gd name="connsiteY5" fmla="*/ 5693 h 405147"/>
                  <a:gd name="connsiteX6" fmla="*/ 5367 w 436048"/>
                  <a:gd name="connsiteY6" fmla="*/ 160 h 405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6048" h="405147">
                    <a:moveTo>
                      <a:pt x="5352" y="151"/>
                    </a:moveTo>
                    <a:cubicBezTo>
                      <a:pt x="-17242" y="7181"/>
                      <a:pt x="125183" y="294150"/>
                      <a:pt x="213233" y="369819"/>
                    </a:cubicBezTo>
                    <a:cubicBezTo>
                      <a:pt x="307326" y="448784"/>
                      <a:pt x="369944" y="370207"/>
                      <a:pt x="426157" y="374283"/>
                    </a:cubicBezTo>
                    <a:cubicBezTo>
                      <a:pt x="428092" y="369406"/>
                      <a:pt x="436244" y="379651"/>
                      <a:pt x="439004" y="375393"/>
                    </a:cubicBezTo>
                    <a:cubicBezTo>
                      <a:pt x="398655" y="347095"/>
                      <a:pt x="344912" y="297395"/>
                      <a:pt x="291754" y="253027"/>
                    </a:cubicBezTo>
                    <a:cubicBezTo>
                      <a:pt x="182328" y="185775"/>
                      <a:pt x="99840" y="96919"/>
                      <a:pt x="16520" y="5693"/>
                    </a:cubicBezTo>
                    <a:cubicBezTo>
                      <a:pt x="11158" y="1206"/>
                      <a:pt x="7492" y="-501"/>
                      <a:pt x="5367" y="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207" name="图形 3">
              <a:extLst>
                <a:ext uri="{FF2B5EF4-FFF2-40B4-BE49-F238E27FC236}">
                  <a16:creationId xmlns:a16="http://schemas.microsoft.com/office/drawing/2014/main" id="{4C1D459C-4E04-A273-231C-B7E2CBEE9E8F}"/>
                </a:ext>
              </a:extLst>
            </p:cNvPr>
            <p:cNvGrpSpPr/>
            <p:nvPr/>
          </p:nvGrpSpPr>
          <p:grpSpPr>
            <a:xfrm>
              <a:off x="8982153" y="3078073"/>
              <a:ext cx="493623" cy="521462"/>
              <a:chOff x="10544241" y="1892111"/>
              <a:chExt cx="837801" cy="885050"/>
            </a:xfrm>
          </p:grpSpPr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844F0F65-76ED-7CCD-B9CF-7C702DF64DAD}"/>
                  </a:ext>
                </a:extLst>
              </p:cNvPr>
              <p:cNvSpPr/>
              <p:nvPr/>
            </p:nvSpPr>
            <p:spPr>
              <a:xfrm rot="-9298501" flipV="1">
                <a:off x="10663538" y="1986131"/>
                <a:ext cx="599208" cy="697010"/>
              </a:xfrm>
              <a:custGeom>
                <a:avLst/>
                <a:gdLst>
                  <a:gd name="connsiteX0" fmla="*/ 593067 w 599208"/>
                  <a:gd name="connsiteY0" fmla="*/ 694824 h 697010"/>
                  <a:gd name="connsiteX1" fmla="*/ 523927 w 599208"/>
                  <a:gd name="connsiteY1" fmla="*/ 569061 h 697010"/>
                  <a:gd name="connsiteX2" fmla="*/ 336753 w 599208"/>
                  <a:gd name="connsiteY2" fmla="*/ 413038 h 697010"/>
                  <a:gd name="connsiteX3" fmla="*/ 163811 w 599208"/>
                  <a:gd name="connsiteY3" fmla="*/ 289875 h 697010"/>
                  <a:gd name="connsiteX4" fmla="*/ 5154 w 599208"/>
                  <a:gd name="connsiteY4" fmla="*/ 57505 h 697010"/>
                  <a:gd name="connsiteX5" fmla="*/ 8489 w 599208"/>
                  <a:gd name="connsiteY5" fmla="*/ 703 h 697010"/>
                  <a:gd name="connsiteX6" fmla="*/ 9536 w 599208"/>
                  <a:gd name="connsiteY6" fmla="*/ 8011 h 697010"/>
                  <a:gd name="connsiteX7" fmla="*/ 24320 w 599208"/>
                  <a:gd name="connsiteY7" fmla="*/ 95915 h 697010"/>
                  <a:gd name="connsiteX8" fmla="*/ 461532 w 599208"/>
                  <a:gd name="connsiteY8" fmla="*/ 312131 h 697010"/>
                  <a:gd name="connsiteX9" fmla="*/ 521494 w 599208"/>
                  <a:gd name="connsiteY9" fmla="*/ 549156 h 697010"/>
                  <a:gd name="connsiteX10" fmla="*/ 602214 w 599208"/>
                  <a:gd name="connsiteY10" fmla="*/ 691040 h 697010"/>
                  <a:gd name="connsiteX11" fmla="*/ 600335 w 599208"/>
                  <a:gd name="connsiteY11" fmla="*/ 693887 h 697010"/>
                  <a:gd name="connsiteX12" fmla="*/ 600334 w 599208"/>
                  <a:gd name="connsiteY12" fmla="*/ 693887 h 697010"/>
                  <a:gd name="connsiteX13" fmla="*/ 600334 w 599208"/>
                  <a:gd name="connsiteY13" fmla="*/ 693887 h 697010"/>
                  <a:gd name="connsiteX14" fmla="*/ 593058 w 599208"/>
                  <a:gd name="connsiteY14" fmla="*/ 694816 h 697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99208" h="697010">
                    <a:moveTo>
                      <a:pt x="593067" y="694824"/>
                    </a:moveTo>
                    <a:cubicBezTo>
                      <a:pt x="587210" y="669130"/>
                      <a:pt x="557842" y="608342"/>
                      <a:pt x="523927" y="569061"/>
                    </a:cubicBezTo>
                    <a:cubicBezTo>
                      <a:pt x="482674" y="521281"/>
                      <a:pt x="416529" y="466144"/>
                      <a:pt x="336753" y="413038"/>
                    </a:cubicBezTo>
                    <a:cubicBezTo>
                      <a:pt x="259477" y="361598"/>
                      <a:pt x="200035" y="319267"/>
                      <a:pt x="163811" y="289875"/>
                    </a:cubicBezTo>
                    <a:cubicBezTo>
                      <a:pt x="71285" y="214806"/>
                      <a:pt x="16026" y="133874"/>
                      <a:pt x="5154" y="57505"/>
                    </a:cubicBezTo>
                    <a:cubicBezTo>
                      <a:pt x="1166" y="29494"/>
                      <a:pt x="2994" y="7362"/>
                      <a:pt x="8489" y="703"/>
                    </a:cubicBezTo>
                    <a:cubicBezTo>
                      <a:pt x="9829" y="-921"/>
                      <a:pt x="10299" y="2368"/>
                      <a:pt x="9536" y="8011"/>
                    </a:cubicBezTo>
                    <a:cubicBezTo>
                      <a:pt x="6251" y="32249"/>
                      <a:pt x="14162" y="70029"/>
                      <a:pt x="24320" y="95915"/>
                    </a:cubicBezTo>
                    <a:cubicBezTo>
                      <a:pt x="55861" y="176292"/>
                      <a:pt x="329709" y="224887"/>
                      <a:pt x="461532" y="312131"/>
                    </a:cubicBezTo>
                    <a:cubicBezTo>
                      <a:pt x="589596" y="396884"/>
                      <a:pt x="469605" y="490117"/>
                      <a:pt x="521494" y="549156"/>
                    </a:cubicBezTo>
                    <a:cubicBezTo>
                      <a:pt x="565197" y="598886"/>
                      <a:pt x="602469" y="664404"/>
                      <a:pt x="602214" y="691040"/>
                    </a:cubicBezTo>
                    <a:cubicBezTo>
                      <a:pt x="602144" y="698321"/>
                      <a:pt x="601551" y="699220"/>
                      <a:pt x="600335" y="693887"/>
                    </a:cubicBezTo>
                    <a:lnTo>
                      <a:pt x="600334" y="693887"/>
                    </a:lnTo>
                    <a:lnTo>
                      <a:pt x="600334" y="693887"/>
                    </a:lnTo>
                    <a:lnTo>
                      <a:pt x="593058" y="69481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493ED3E5-B3D3-F1DC-2079-35A739DF5126}"/>
                  </a:ext>
                </a:extLst>
              </p:cNvPr>
              <p:cNvSpPr/>
              <p:nvPr/>
            </p:nvSpPr>
            <p:spPr>
              <a:xfrm rot="-9298501" flipV="1">
                <a:off x="10749124" y="2124206"/>
                <a:ext cx="482556" cy="448360"/>
              </a:xfrm>
              <a:custGeom>
                <a:avLst/>
                <a:gdLst>
                  <a:gd name="connsiteX0" fmla="*/ 5678 w 482556"/>
                  <a:gd name="connsiteY0" fmla="*/ 432 h 448360"/>
                  <a:gd name="connsiteX1" fmla="*/ 235731 w 482556"/>
                  <a:gd name="connsiteY1" fmla="*/ 409528 h 448360"/>
                  <a:gd name="connsiteX2" fmla="*/ 471366 w 482556"/>
                  <a:gd name="connsiteY2" fmla="*/ 414468 h 448360"/>
                  <a:gd name="connsiteX3" fmla="*/ 485583 w 482556"/>
                  <a:gd name="connsiteY3" fmla="*/ 415697 h 448360"/>
                  <a:gd name="connsiteX4" fmla="*/ 322627 w 482556"/>
                  <a:gd name="connsiteY4" fmla="*/ 280279 h 448360"/>
                  <a:gd name="connsiteX5" fmla="*/ 18037 w 482556"/>
                  <a:gd name="connsiteY5" fmla="*/ 6565 h 448360"/>
                  <a:gd name="connsiteX6" fmla="*/ 5695 w 482556"/>
                  <a:gd name="connsiteY6" fmla="*/ 441 h 44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556" h="448360">
                    <a:moveTo>
                      <a:pt x="5678" y="432"/>
                    </a:moveTo>
                    <a:cubicBezTo>
                      <a:pt x="-19326" y="8212"/>
                      <a:pt x="138290" y="325788"/>
                      <a:pt x="235731" y="409528"/>
                    </a:cubicBezTo>
                    <a:cubicBezTo>
                      <a:pt x="339861" y="496916"/>
                      <a:pt x="409157" y="409957"/>
                      <a:pt x="471366" y="414468"/>
                    </a:cubicBezTo>
                    <a:cubicBezTo>
                      <a:pt x="473507" y="409071"/>
                      <a:pt x="482529" y="420408"/>
                      <a:pt x="485583" y="415697"/>
                    </a:cubicBezTo>
                    <a:cubicBezTo>
                      <a:pt x="440931" y="384381"/>
                      <a:pt x="381455" y="329379"/>
                      <a:pt x="322627" y="280279"/>
                    </a:cubicBezTo>
                    <a:cubicBezTo>
                      <a:pt x="201530" y="205854"/>
                      <a:pt x="110244" y="107521"/>
                      <a:pt x="18037" y="6565"/>
                    </a:cubicBezTo>
                    <a:cubicBezTo>
                      <a:pt x="12103" y="1599"/>
                      <a:pt x="8046" y="-290"/>
                      <a:pt x="5695" y="4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210" name="图形 3">
              <a:extLst>
                <a:ext uri="{FF2B5EF4-FFF2-40B4-BE49-F238E27FC236}">
                  <a16:creationId xmlns:a16="http://schemas.microsoft.com/office/drawing/2014/main" id="{743615B4-7BB3-494C-5917-3700DDDF394D}"/>
                </a:ext>
              </a:extLst>
            </p:cNvPr>
            <p:cNvGrpSpPr/>
            <p:nvPr/>
          </p:nvGrpSpPr>
          <p:grpSpPr>
            <a:xfrm>
              <a:off x="8885344" y="3257200"/>
              <a:ext cx="638324" cy="686229"/>
              <a:chOff x="10379931" y="2196134"/>
              <a:chExt cx="1083394" cy="1164701"/>
            </a:xfrm>
          </p:grpSpPr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B1714DF9-180A-2E49-8CD8-5D64BB33A9DA}"/>
                  </a:ext>
                </a:extLst>
              </p:cNvPr>
              <p:cNvSpPr/>
              <p:nvPr/>
            </p:nvSpPr>
            <p:spPr>
              <a:xfrm rot="-8645393" flipV="1">
                <a:off x="10610141" y="2285041"/>
                <a:ext cx="622974" cy="986887"/>
              </a:xfrm>
              <a:custGeom>
                <a:avLst/>
                <a:gdLst>
                  <a:gd name="connsiteX0" fmla="*/ 609772 w 622974"/>
                  <a:gd name="connsiteY0" fmla="*/ 987537 h 986887"/>
                  <a:gd name="connsiteX1" fmla="*/ 546045 w 622974"/>
                  <a:gd name="connsiteY1" fmla="*/ 811800 h 986887"/>
                  <a:gd name="connsiteX2" fmla="*/ 345182 w 622974"/>
                  <a:gd name="connsiteY2" fmla="*/ 587769 h 986887"/>
                  <a:gd name="connsiteX3" fmla="*/ 155847 w 622974"/>
                  <a:gd name="connsiteY3" fmla="*/ 406427 h 986887"/>
                  <a:gd name="connsiteX4" fmla="*/ 3448 w 622974"/>
                  <a:gd name="connsiteY4" fmla="*/ 94197 h 986887"/>
                  <a:gd name="connsiteX5" fmla="*/ 21211 w 622974"/>
                  <a:gd name="connsiteY5" fmla="*/ 1052 h 986887"/>
                  <a:gd name="connsiteX6" fmla="*/ 21186 w 622974"/>
                  <a:gd name="connsiteY6" fmla="*/ 10169 h 986887"/>
                  <a:gd name="connsiteX7" fmla="*/ 20013 w 622974"/>
                  <a:gd name="connsiteY7" fmla="*/ 144547 h 986887"/>
                  <a:gd name="connsiteX8" fmla="*/ 473933 w 622974"/>
                  <a:gd name="connsiteY8" fmla="*/ 483118 h 986887"/>
                  <a:gd name="connsiteX9" fmla="*/ 546635 w 622974"/>
                  <a:gd name="connsiteY9" fmla="*/ 787035 h 986887"/>
                  <a:gd name="connsiteX10" fmla="*/ 625985 w 622974"/>
                  <a:gd name="connsiteY10" fmla="*/ 975574 h 986887"/>
                  <a:gd name="connsiteX11" fmla="*/ 617144 w 622974"/>
                  <a:gd name="connsiteY11" fmla="*/ 977941 h 986887"/>
                  <a:gd name="connsiteX12" fmla="*/ 617143 w 622974"/>
                  <a:gd name="connsiteY12" fmla="*/ 977941 h 986887"/>
                  <a:gd name="connsiteX13" fmla="*/ 625459 w 622974"/>
                  <a:gd name="connsiteY13" fmla="*/ 974627 h 986887"/>
                  <a:gd name="connsiteX14" fmla="*/ 609774 w 622974"/>
                  <a:gd name="connsiteY14" fmla="*/ 987514 h 986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22974" h="986887">
                    <a:moveTo>
                      <a:pt x="609772" y="987537"/>
                    </a:moveTo>
                    <a:cubicBezTo>
                      <a:pt x="607199" y="955096"/>
                      <a:pt x="580475" y="865847"/>
                      <a:pt x="546045" y="811800"/>
                    </a:cubicBezTo>
                    <a:cubicBezTo>
                      <a:pt x="504165" y="746058"/>
                      <a:pt x="433180" y="666888"/>
                      <a:pt x="345182" y="587769"/>
                    </a:cubicBezTo>
                    <a:cubicBezTo>
                      <a:pt x="259939" y="511127"/>
                      <a:pt x="194864" y="448801"/>
                      <a:pt x="155847" y="406427"/>
                    </a:cubicBezTo>
                    <a:cubicBezTo>
                      <a:pt x="56187" y="298196"/>
                      <a:pt x="3106" y="189447"/>
                      <a:pt x="3448" y="94197"/>
                    </a:cubicBezTo>
                    <a:cubicBezTo>
                      <a:pt x="3573" y="59258"/>
                      <a:pt x="13309" y="8209"/>
                      <a:pt x="21211" y="1052"/>
                    </a:cubicBezTo>
                    <a:cubicBezTo>
                      <a:pt x="23137" y="-694"/>
                      <a:pt x="23125" y="3409"/>
                      <a:pt x="21186" y="10169"/>
                    </a:cubicBezTo>
                    <a:cubicBezTo>
                      <a:pt x="12848" y="39198"/>
                      <a:pt x="12220" y="111108"/>
                      <a:pt x="20013" y="144547"/>
                    </a:cubicBezTo>
                    <a:cubicBezTo>
                      <a:pt x="44210" y="248384"/>
                      <a:pt x="328431" y="353010"/>
                      <a:pt x="473933" y="483118"/>
                    </a:cubicBezTo>
                    <a:cubicBezTo>
                      <a:pt x="615286" y="609523"/>
                      <a:pt x="493769" y="705637"/>
                      <a:pt x="546635" y="787035"/>
                    </a:cubicBezTo>
                    <a:cubicBezTo>
                      <a:pt x="591159" y="855593"/>
                      <a:pt x="631052" y="943074"/>
                      <a:pt x="625985" y="975574"/>
                    </a:cubicBezTo>
                    <a:cubicBezTo>
                      <a:pt x="624601" y="984457"/>
                      <a:pt x="617678" y="984674"/>
                      <a:pt x="617144" y="977941"/>
                    </a:cubicBezTo>
                    <a:lnTo>
                      <a:pt x="617143" y="977941"/>
                    </a:lnTo>
                    <a:lnTo>
                      <a:pt x="625459" y="974627"/>
                    </a:lnTo>
                    <a:lnTo>
                      <a:pt x="609774" y="98751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E93B90D4-ABD0-ED20-00DE-BA57626EE726}"/>
                  </a:ext>
                </a:extLst>
              </p:cNvPr>
              <p:cNvSpPr/>
              <p:nvPr/>
            </p:nvSpPr>
            <p:spPr>
              <a:xfrm rot="-8645393" flipV="1">
                <a:off x="10705312" y="2491882"/>
                <a:ext cx="509378" cy="599462"/>
              </a:xfrm>
              <a:custGeom>
                <a:avLst/>
                <a:gdLst>
                  <a:gd name="connsiteX0" fmla="*/ 7897 w 509378"/>
                  <a:gd name="connsiteY0" fmla="*/ 704 h 599462"/>
                  <a:gd name="connsiteX1" fmla="*/ 227868 w 509378"/>
                  <a:gd name="connsiteY1" fmla="*/ 528408 h 599462"/>
                  <a:gd name="connsiteX2" fmla="*/ 503009 w 509378"/>
                  <a:gd name="connsiteY2" fmla="*/ 589664 h 599462"/>
                  <a:gd name="connsiteX3" fmla="*/ 512847 w 509378"/>
                  <a:gd name="connsiteY3" fmla="*/ 585975 h 599462"/>
                  <a:gd name="connsiteX4" fmla="*/ 332690 w 509378"/>
                  <a:gd name="connsiteY4" fmla="*/ 399822 h 599462"/>
                  <a:gd name="connsiteX5" fmla="*/ 21862 w 509378"/>
                  <a:gd name="connsiteY5" fmla="*/ 10389 h 599462"/>
                  <a:gd name="connsiteX6" fmla="*/ 7874 w 509378"/>
                  <a:gd name="connsiteY6" fmla="*/ 705 h 599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9378" h="599462">
                    <a:moveTo>
                      <a:pt x="7897" y="704"/>
                    </a:moveTo>
                    <a:cubicBezTo>
                      <a:pt x="-24044" y="5748"/>
                      <a:pt x="123748" y="408730"/>
                      <a:pt x="227868" y="528408"/>
                    </a:cubicBezTo>
                    <a:cubicBezTo>
                      <a:pt x="339505" y="653763"/>
                      <a:pt x="427825" y="573055"/>
                      <a:pt x="503009" y="589664"/>
                    </a:cubicBezTo>
                    <a:cubicBezTo>
                      <a:pt x="506589" y="583451"/>
                      <a:pt x="508275" y="591186"/>
                      <a:pt x="512847" y="585975"/>
                    </a:cubicBezTo>
                    <a:cubicBezTo>
                      <a:pt x="463876" y="539744"/>
                      <a:pt x="395808" y="470313"/>
                      <a:pt x="332690" y="399822"/>
                    </a:cubicBezTo>
                    <a:cubicBezTo>
                      <a:pt x="198007" y="287281"/>
                      <a:pt x="116530" y="150185"/>
                      <a:pt x="21862" y="10389"/>
                    </a:cubicBezTo>
                    <a:cubicBezTo>
                      <a:pt x="15497" y="3262"/>
                      <a:pt x="10877" y="230"/>
                      <a:pt x="7874" y="70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213" name="图形 3">
              <a:extLst>
                <a:ext uri="{FF2B5EF4-FFF2-40B4-BE49-F238E27FC236}">
                  <a16:creationId xmlns:a16="http://schemas.microsoft.com/office/drawing/2014/main" id="{E3998DBA-CE51-3251-6DFE-0F0A6E3BC4A2}"/>
                </a:ext>
              </a:extLst>
            </p:cNvPr>
            <p:cNvGrpSpPr/>
            <p:nvPr/>
          </p:nvGrpSpPr>
          <p:grpSpPr>
            <a:xfrm>
              <a:off x="8989718" y="2957084"/>
              <a:ext cx="388675" cy="412016"/>
              <a:chOff x="10557080" y="1686763"/>
              <a:chExt cx="659678" cy="699294"/>
            </a:xfrm>
          </p:grpSpPr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A103764E-299C-5368-16C0-EC02B2AB4843}"/>
                  </a:ext>
                </a:extLst>
              </p:cNvPr>
              <p:cNvSpPr/>
              <p:nvPr/>
            </p:nvSpPr>
            <p:spPr>
              <a:xfrm rot="-9367475" flipV="1">
                <a:off x="10648809" y="1759437"/>
                <a:ext cx="476219" cy="553947"/>
              </a:xfrm>
              <a:custGeom>
                <a:avLst/>
                <a:gdLst>
                  <a:gd name="connsiteX0" fmla="*/ 471944 w 476219"/>
                  <a:gd name="connsiteY0" fmla="*/ 552221 h 553947"/>
                  <a:gd name="connsiteX1" fmla="*/ 416995 w 476219"/>
                  <a:gd name="connsiteY1" fmla="*/ 452271 h 553947"/>
                  <a:gd name="connsiteX2" fmla="*/ 268239 w 476219"/>
                  <a:gd name="connsiteY2" fmla="*/ 328272 h 553947"/>
                  <a:gd name="connsiteX3" fmla="*/ 130794 w 476219"/>
                  <a:gd name="connsiteY3" fmla="*/ 230389 h 553947"/>
                  <a:gd name="connsiteX4" fmla="*/ 4701 w 476219"/>
                  <a:gd name="connsiteY4" fmla="*/ 45713 h 553947"/>
                  <a:gd name="connsiteX5" fmla="*/ 7351 w 476219"/>
                  <a:gd name="connsiteY5" fmla="*/ 569 h 553947"/>
                  <a:gd name="connsiteX6" fmla="*/ 8183 w 476219"/>
                  <a:gd name="connsiteY6" fmla="*/ 6378 h 553947"/>
                  <a:gd name="connsiteX7" fmla="*/ 19933 w 476219"/>
                  <a:gd name="connsiteY7" fmla="*/ 76239 h 553947"/>
                  <a:gd name="connsiteX8" fmla="*/ 367407 w 476219"/>
                  <a:gd name="connsiteY8" fmla="*/ 248077 h 553947"/>
                  <a:gd name="connsiteX9" fmla="*/ 415062 w 476219"/>
                  <a:gd name="connsiteY9" fmla="*/ 436452 h 553947"/>
                  <a:gd name="connsiteX10" fmla="*/ 479214 w 476219"/>
                  <a:gd name="connsiteY10" fmla="*/ 549214 h 553947"/>
                  <a:gd name="connsiteX11" fmla="*/ 477720 w 476219"/>
                  <a:gd name="connsiteY11" fmla="*/ 551477 h 553947"/>
                  <a:gd name="connsiteX12" fmla="*/ 477720 w 476219"/>
                  <a:gd name="connsiteY12" fmla="*/ 551477 h 553947"/>
                  <a:gd name="connsiteX13" fmla="*/ 477720 w 476219"/>
                  <a:gd name="connsiteY13" fmla="*/ 551477 h 553947"/>
                  <a:gd name="connsiteX14" fmla="*/ 471937 w 476219"/>
                  <a:gd name="connsiteY14" fmla="*/ 552215 h 553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76219" h="553947">
                    <a:moveTo>
                      <a:pt x="471944" y="552221"/>
                    </a:moveTo>
                    <a:cubicBezTo>
                      <a:pt x="467289" y="531800"/>
                      <a:pt x="443949" y="483490"/>
                      <a:pt x="416995" y="452271"/>
                    </a:cubicBezTo>
                    <a:cubicBezTo>
                      <a:pt x="384210" y="414298"/>
                      <a:pt x="331641" y="370478"/>
                      <a:pt x="268239" y="328272"/>
                    </a:cubicBezTo>
                    <a:cubicBezTo>
                      <a:pt x="206823" y="287390"/>
                      <a:pt x="159582" y="253747"/>
                      <a:pt x="130794" y="230389"/>
                    </a:cubicBezTo>
                    <a:cubicBezTo>
                      <a:pt x="57258" y="170728"/>
                      <a:pt x="13341" y="106407"/>
                      <a:pt x="4701" y="45713"/>
                    </a:cubicBezTo>
                    <a:cubicBezTo>
                      <a:pt x="1532" y="23451"/>
                      <a:pt x="2985" y="5862"/>
                      <a:pt x="7351" y="569"/>
                    </a:cubicBezTo>
                    <a:cubicBezTo>
                      <a:pt x="8416" y="-722"/>
                      <a:pt x="8790" y="1892"/>
                      <a:pt x="8183" y="6378"/>
                    </a:cubicBezTo>
                    <a:cubicBezTo>
                      <a:pt x="5573" y="25640"/>
                      <a:pt x="11860" y="55666"/>
                      <a:pt x="19933" y="76239"/>
                    </a:cubicBezTo>
                    <a:cubicBezTo>
                      <a:pt x="45000" y="140118"/>
                      <a:pt x="262641" y="178739"/>
                      <a:pt x="367407" y="248077"/>
                    </a:cubicBezTo>
                    <a:cubicBezTo>
                      <a:pt x="469185" y="315434"/>
                      <a:pt x="373823" y="389530"/>
                      <a:pt x="415062" y="436452"/>
                    </a:cubicBezTo>
                    <a:cubicBezTo>
                      <a:pt x="449794" y="475975"/>
                      <a:pt x="479416" y="528045"/>
                      <a:pt x="479214" y="549214"/>
                    </a:cubicBezTo>
                    <a:cubicBezTo>
                      <a:pt x="479158" y="555000"/>
                      <a:pt x="478687" y="555715"/>
                      <a:pt x="477720" y="551477"/>
                    </a:cubicBezTo>
                    <a:lnTo>
                      <a:pt x="477720" y="551477"/>
                    </a:lnTo>
                    <a:lnTo>
                      <a:pt x="477720" y="551477"/>
                    </a:lnTo>
                    <a:lnTo>
                      <a:pt x="471937" y="55221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C1597CAA-5EA7-9379-CE0D-6D2B4AED9443}"/>
                  </a:ext>
                </a:extLst>
              </p:cNvPr>
              <p:cNvSpPr/>
              <p:nvPr/>
            </p:nvSpPr>
            <p:spPr>
              <a:xfrm rot="-9367475" flipV="1">
                <a:off x="10717043" y="1868735"/>
                <a:ext cx="383511" cy="356333"/>
              </a:xfrm>
              <a:custGeom>
                <a:avLst/>
                <a:gdLst>
                  <a:gd name="connsiteX0" fmla="*/ 5120 w 383511"/>
                  <a:gd name="connsiteY0" fmla="*/ 354 h 356333"/>
                  <a:gd name="connsiteX1" fmla="*/ 187955 w 383511"/>
                  <a:gd name="connsiteY1" fmla="*/ 325482 h 356333"/>
                  <a:gd name="connsiteX2" fmla="*/ 375225 w 383511"/>
                  <a:gd name="connsiteY2" fmla="*/ 329408 h 356333"/>
                  <a:gd name="connsiteX3" fmla="*/ 386524 w 383511"/>
                  <a:gd name="connsiteY3" fmla="*/ 330385 h 356333"/>
                  <a:gd name="connsiteX4" fmla="*/ 257015 w 383511"/>
                  <a:gd name="connsiteY4" fmla="*/ 222762 h 356333"/>
                  <a:gd name="connsiteX5" fmla="*/ 14943 w 383511"/>
                  <a:gd name="connsiteY5" fmla="*/ 5228 h 356333"/>
                  <a:gd name="connsiteX6" fmla="*/ 5134 w 383511"/>
                  <a:gd name="connsiteY6" fmla="*/ 361 h 356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3511" h="356333">
                    <a:moveTo>
                      <a:pt x="5120" y="354"/>
                    </a:moveTo>
                    <a:cubicBezTo>
                      <a:pt x="-14752" y="6537"/>
                      <a:pt x="110514" y="258930"/>
                      <a:pt x="187955" y="325482"/>
                    </a:cubicBezTo>
                    <a:cubicBezTo>
                      <a:pt x="270712" y="394934"/>
                      <a:pt x="325785" y="325823"/>
                      <a:pt x="375225" y="329408"/>
                    </a:cubicBezTo>
                    <a:cubicBezTo>
                      <a:pt x="376927" y="325119"/>
                      <a:pt x="384097" y="334129"/>
                      <a:pt x="386524" y="330385"/>
                    </a:cubicBezTo>
                    <a:cubicBezTo>
                      <a:pt x="351037" y="305497"/>
                      <a:pt x="303769" y="261784"/>
                      <a:pt x="257015" y="222762"/>
                    </a:cubicBezTo>
                    <a:cubicBezTo>
                      <a:pt x="160774" y="163613"/>
                      <a:pt x="88224" y="85462"/>
                      <a:pt x="14943" y="5228"/>
                    </a:cubicBezTo>
                    <a:cubicBezTo>
                      <a:pt x="10226" y="1281"/>
                      <a:pt x="7002" y="-220"/>
                      <a:pt x="5134" y="36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216" name="图形 3">
              <a:extLst>
                <a:ext uri="{FF2B5EF4-FFF2-40B4-BE49-F238E27FC236}">
                  <a16:creationId xmlns:a16="http://schemas.microsoft.com/office/drawing/2014/main" id="{581F7DAF-78E6-7F5E-F5CC-D15FB2D3E468}"/>
                </a:ext>
              </a:extLst>
            </p:cNvPr>
            <p:cNvGrpSpPr/>
            <p:nvPr/>
          </p:nvGrpSpPr>
          <p:grpSpPr>
            <a:xfrm>
              <a:off x="9167351" y="2763869"/>
              <a:ext cx="88750" cy="107646"/>
              <a:chOff x="10858567" y="1358829"/>
              <a:chExt cx="150630" cy="182702"/>
            </a:xfrm>
          </p:grpSpPr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C02F5B82-D5B8-5B11-59C9-81BE00475B9A}"/>
                  </a:ext>
                </a:extLst>
              </p:cNvPr>
              <p:cNvSpPr/>
              <p:nvPr/>
            </p:nvSpPr>
            <p:spPr>
              <a:xfrm>
                <a:off x="10862035" y="1370612"/>
                <a:ext cx="121968" cy="155549"/>
              </a:xfrm>
              <a:custGeom>
                <a:avLst/>
                <a:gdLst>
                  <a:gd name="connsiteX0" fmla="*/ 11136 w 121968"/>
                  <a:gd name="connsiteY0" fmla="*/ 130585 h 155549"/>
                  <a:gd name="connsiteX1" fmla="*/ 49446 w 121968"/>
                  <a:gd name="connsiteY1" fmla="*/ 146226 h 155549"/>
                  <a:gd name="connsiteX2" fmla="*/ 111145 w 121968"/>
                  <a:gd name="connsiteY2" fmla="*/ 95294 h 155549"/>
                  <a:gd name="connsiteX3" fmla="*/ 115946 w 121968"/>
                  <a:gd name="connsiteY3" fmla="*/ 62924 h 155549"/>
                  <a:gd name="connsiteX4" fmla="*/ 55519 w 121968"/>
                  <a:gd name="connsiteY4" fmla="*/ 12713 h 155549"/>
                  <a:gd name="connsiteX5" fmla="*/ 34194 w 121968"/>
                  <a:gd name="connsiteY5" fmla="*/ 28384 h 155549"/>
                  <a:gd name="connsiteX6" fmla="*/ 23596 w 121968"/>
                  <a:gd name="connsiteY6" fmla="*/ 73188 h 155549"/>
                  <a:gd name="connsiteX7" fmla="*/ 30681 w 121968"/>
                  <a:gd name="connsiteY7" fmla="*/ 87121 h 155549"/>
                  <a:gd name="connsiteX8" fmla="*/ 28947 w 121968"/>
                  <a:gd name="connsiteY8" fmla="*/ 83292 h 155549"/>
                  <a:gd name="connsiteX9" fmla="*/ 23447 w 121968"/>
                  <a:gd name="connsiteY9" fmla="*/ 64761 h 155549"/>
                  <a:gd name="connsiteX10" fmla="*/ 27687 w 121968"/>
                  <a:gd name="connsiteY10" fmla="*/ 42808 h 155549"/>
                  <a:gd name="connsiteX11" fmla="*/ 55905 w 121968"/>
                  <a:gd name="connsiteY11" fmla="*/ 25395 h 155549"/>
                  <a:gd name="connsiteX12" fmla="*/ 17599 w 121968"/>
                  <a:gd name="connsiteY12" fmla="*/ 123463 h 155549"/>
                  <a:gd name="connsiteX13" fmla="*/ 14987 w 121968"/>
                  <a:gd name="connsiteY13" fmla="*/ 120704 h 155549"/>
                  <a:gd name="connsiteX14" fmla="*/ 12456 w 121968"/>
                  <a:gd name="connsiteY14" fmla="*/ 123100 h 155549"/>
                  <a:gd name="connsiteX15" fmla="*/ 11136 w 121968"/>
                  <a:gd name="connsiteY15" fmla="*/ 130584 h 155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1968" h="155549">
                    <a:moveTo>
                      <a:pt x="11136" y="130585"/>
                    </a:moveTo>
                    <a:cubicBezTo>
                      <a:pt x="20654" y="140632"/>
                      <a:pt x="35973" y="146887"/>
                      <a:pt x="49446" y="146226"/>
                    </a:cubicBezTo>
                    <a:cubicBezTo>
                      <a:pt x="76077" y="144921"/>
                      <a:pt x="100443" y="124806"/>
                      <a:pt x="111145" y="95294"/>
                    </a:cubicBezTo>
                    <a:cubicBezTo>
                      <a:pt x="114688" y="85520"/>
                      <a:pt x="116601" y="72625"/>
                      <a:pt x="115946" y="62924"/>
                    </a:cubicBezTo>
                    <a:cubicBezTo>
                      <a:pt x="113389" y="25040"/>
                      <a:pt x="85230" y="1640"/>
                      <a:pt x="55519" y="12713"/>
                    </a:cubicBezTo>
                    <a:cubicBezTo>
                      <a:pt x="46802" y="15961"/>
                      <a:pt x="40264" y="20765"/>
                      <a:pt x="34194" y="28384"/>
                    </a:cubicBezTo>
                    <a:cubicBezTo>
                      <a:pt x="23465" y="41851"/>
                      <a:pt x="19584" y="58261"/>
                      <a:pt x="23596" y="73188"/>
                    </a:cubicBezTo>
                    <a:cubicBezTo>
                      <a:pt x="25133" y="78903"/>
                      <a:pt x="29288" y="87075"/>
                      <a:pt x="30681" y="87121"/>
                    </a:cubicBezTo>
                    <a:cubicBezTo>
                      <a:pt x="31028" y="87132"/>
                      <a:pt x="30249" y="85409"/>
                      <a:pt x="28947" y="83292"/>
                    </a:cubicBezTo>
                    <a:cubicBezTo>
                      <a:pt x="26066" y="78604"/>
                      <a:pt x="23675" y="70546"/>
                      <a:pt x="23447" y="64761"/>
                    </a:cubicBezTo>
                    <a:cubicBezTo>
                      <a:pt x="23215" y="58849"/>
                      <a:pt x="25266" y="48228"/>
                      <a:pt x="27687" y="42808"/>
                    </a:cubicBezTo>
                    <a:cubicBezTo>
                      <a:pt x="34591" y="27810"/>
                      <a:pt x="46242" y="23306"/>
                      <a:pt x="55905" y="25395"/>
                    </a:cubicBezTo>
                    <a:cubicBezTo>
                      <a:pt x="93399" y="33499"/>
                      <a:pt x="75870" y="121077"/>
                      <a:pt x="17599" y="123463"/>
                    </a:cubicBezTo>
                    <a:lnTo>
                      <a:pt x="14987" y="120704"/>
                    </a:lnTo>
                    <a:lnTo>
                      <a:pt x="12456" y="123100"/>
                    </a:lnTo>
                    <a:cubicBezTo>
                      <a:pt x="8257" y="127075"/>
                      <a:pt x="8186" y="127471"/>
                      <a:pt x="11136" y="13058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EBA39E58-D9E0-3A89-1D3C-D774C2C65EF5}"/>
                  </a:ext>
                </a:extLst>
              </p:cNvPr>
              <p:cNvSpPr/>
              <p:nvPr/>
            </p:nvSpPr>
            <p:spPr>
              <a:xfrm>
                <a:off x="10858567" y="1358829"/>
                <a:ext cx="150630" cy="182702"/>
              </a:xfrm>
              <a:custGeom>
                <a:avLst/>
                <a:gdLst>
                  <a:gd name="connsiteX0" fmla="*/ 13062 w 150630"/>
                  <a:gd name="connsiteY0" fmla="*/ 152493 h 182702"/>
                  <a:gd name="connsiteX1" fmla="*/ 61380 w 150630"/>
                  <a:gd name="connsiteY1" fmla="*/ 170741 h 182702"/>
                  <a:gd name="connsiteX2" fmla="*/ 138174 w 150630"/>
                  <a:gd name="connsiteY2" fmla="*/ 111912 h 182702"/>
                  <a:gd name="connsiteX3" fmla="*/ 143770 w 150630"/>
                  <a:gd name="connsiteY3" fmla="*/ 74413 h 182702"/>
                  <a:gd name="connsiteX4" fmla="*/ 67219 w 150630"/>
                  <a:gd name="connsiteY4" fmla="*/ 16025 h 182702"/>
                  <a:gd name="connsiteX5" fmla="*/ 40652 w 150630"/>
                  <a:gd name="connsiteY5" fmla="*/ 34120 h 182702"/>
                  <a:gd name="connsiteX6" fmla="*/ 27944 w 150630"/>
                  <a:gd name="connsiteY6" fmla="*/ 86013 h 182702"/>
                  <a:gd name="connsiteX7" fmla="*/ 37027 w 150630"/>
                  <a:gd name="connsiteY7" fmla="*/ 102181 h 182702"/>
                  <a:gd name="connsiteX8" fmla="*/ 34799 w 150630"/>
                  <a:gd name="connsiteY8" fmla="*/ 97738 h 182702"/>
                  <a:gd name="connsiteX9" fmla="*/ 27644 w 150630"/>
                  <a:gd name="connsiteY9" fmla="*/ 76245 h 182702"/>
                  <a:gd name="connsiteX10" fmla="*/ 32673 w 150630"/>
                  <a:gd name="connsiteY10" fmla="*/ 50817 h 182702"/>
                  <a:gd name="connsiteX11" fmla="*/ 67874 w 150630"/>
                  <a:gd name="connsiteY11" fmla="*/ 30726 h 182702"/>
                  <a:gd name="connsiteX12" fmla="*/ 21083 w 150630"/>
                  <a:gd name="connsiteY12" fmla="*/ 144260 h 182702"/>
                  <a:gd name="connsiteX13" fmla="*/ 17766 w 150630"/>
                  <a:gd name="connsiteY13" fmla="*/ 141053 h 182702"/>
                  <a:gd name="connsiteX14" fmla="*/ 14619 w 150630"/>
                  <a:gd name="connsiteY14" fmla="*/ 143822 h 182702"/>
                  <a:gd name="connsiteX15" fmla="*/ 13063 w 150630"/>
                  <a:gd name="connsiteY15" fmla="*/ 152492 h 18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0630" h="182702">
                    <a:moveTo>
                      <a:pt x="13062" y="152493"/>
                    </a:moveTo>
                    <a:cubicBezTo>
                      <a:pt x="25149" y="164167"/>
                      <a:pt x="44470" y="171464"/>
                      <a:pt x="61380" y="170741"/>
                    </a:cubicBezTo>
                    <a:cubicBezTo>
                      <a:pt x="94804" y="169314"/>
                      <a:pt x="125132" y="146079"/>
                      <a:pt x="138174" y="111912"/>
                    </a:cubicBezTo>
                    <a:cubicBezTo>
                      <a:pt x="142493" y="100596"/>
                      <a:pt x="144722" y="85658"/>
                      <a:pt x="143770" y="74413"/>
                    </a:cubicBezTo>
                    <a:cubicBezTo>
                      <a:pt x="140051" y="30500"/>
                      <a:pt x="104377" y="3292"/>
                      <a:pt x="67219" y="16025"/>
                    </a:cubicBezTo>
                    <a:cubicBezTo>
                      <a:pt x="56317" y="19762"/>
                      <a:pt x="48172" y="25309"/>
                      <a:pt x="40652" y="34120"/>
                    </a:cubicBezTo>
                    <a:cubicBezTo>
                      <a:pt x="27360" y="49692"/>
                      <a:pt x="22705" y="68698"/>
                      <a:pt x="27944" y="86013"/>
                    </a:cubicBezTo>
                    <a:cubicBezTo>
                      <a:pt x="29950" y="92640"/>
                      <a:pt x="35277" y="102124"/>
                      <a:pt x="37027" y="102181"/>
                    </a:cubicBezTo>
                    <a:cubicBezTo>
                      <a:pt x="37464" y="102196"/>
                      <a:pt x="36461" y="100196"/>
                      <a:pt x="34799" y="97738"/>
                    </a:cubicBezTo>
                    <a:cubicBezTo>
                      <a:pt x="31118" y="92296"/>
                      <a:pt x="28007" y="82951"/>
                      <a:pt x="27644" y="76245"/>
                    </a:cubicBezTo>
                    <a:cubicBezTo>
                      <a:pt x="27273" y="69393"/>
                      <a:pt x="29706" y="57091"/>
                      <a:pt x="32673" y="50817"/>
                    </a:cubicBezTo>
                    <a:cubicBezTo>
                      <a:pt x="41142" y="33458"/>
                      <a:pt x="55712" y="28275"/>
                      <a:pt x="67874" y="30726"/>
                    </a:cubicBezTo>
                    <a:cubicBezTo>
                      <a:pt x="115065" y="40237"/>
                      <a:pt x="94227" y="141679"/>
                      <a:pt x="21083" y="144260"/>
                    </a:cubicBezTo>
                    <a:lnTo>
                      <a:pt x="17766" y="141053"/>
                    </a:lnTo>
                    <a:lnTo>
                      <a:pt x="14619" y="143822"/>
                    </a:lnTo>
                    <a:cubicBezTo>
                      <a:pt x="9399" y="148416"/>
                      <a:pt x="9317" y="148874"/>
                      <a:pt x="13063" y="15249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219" name="图形 3">
              <a:extLst>
                <a:ext uri="{FF2B5EF4-FFF2-40B4-BE49-F238E27FC236}">
                  <a16:creationId xmlns:a16="http://schemas.microsoft.com/office/drawing/2014/main" id="{A3B81A7A-EE04-F442-ADC8-57A7C2FD7ED5}"/>
                </a:ext>
              </a:extLst>
            </p:cNvPr>
            <p:cNvGrpSpPr/>
            <p:nvPr/>
          </p:nvGrpSpPr>
          <p:grpSpPr>
            <a:xfrm>
              <a:off x="9107682" y="2891385"/>
              <a:ext cx="246196" cy="252841"/>
              <a:chOff x="10757294" y="1575255"/>
              <a:chExt cx="417856" cy="429134"/>
            </a:xfrm>
          </p:grpSpPr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78E72E98-95C8-F7ED-A0B2-899E5954DD17}"/>
                  </a:ext>
                </a:extLst>
              </p:cNvPr>
              <p:cNvSpPr/>
              <p:nvPr/>
            </p:nvSpPr>
            <p:spPr>
              <a:xfrm rot="-8700479" flipV="1">
                <a:off x="10825652" y="1626309"/>
                <a:ext cx="281139" cy="327027"/>
              </a:xfrm>
              <a:custGeom>
                <a:avLst/>
                <a:gdLst>
                  <a:gd name="connsiteX0" fmla="*/ 279855 w 281139"/>
                  <a:gd name="connsiteY0" fmla="*/ 326066 h 327027"/>
                  <a:gd name="connsiteX1" fmla="*/ 247416 w 281139"/>
                  <a:gd name="connsiteY1" fmla="*/ 267059 h 327027"/>
                  <a:gd name="connsiteX2" fmla="*/ 159596 w 281139"/>
                  <a:gd name="connsiteY2" fmla="*/ 193856 h 327027"/>
                  <a:gd name="connsiteX3" fmla="*/ 78455 w 281139"/>
                  <a:gd name="connsiteY3" fmla="*/ 136070 h 327027"/>
                  <a:gd name="connsiteX4" fmla="*/ 4015 w 281139"/>
                  <a:gd name="connsiteY4" fmla="*/ 27045 h 327027"/>
                  <a:gd name="connsiteX5" fmla="*/ 5580 w 281139"/>
                  <a:gd name="connsiteY5" fmla="*/ 394 h 327027"/>
                  <a:gd name="connsiteX6" fmla="*/ 6071 w 281139"/>
                  <a:gd name="connsiteY6" fmla="*/ 3823 h 327027"/>
                  <a:gd name="connsiteX7" fmla="*/ 13007 w 281139"/>
                  <a:gd name="connsiteY7" fmla="*/ 45066 h 327027"/>
                  <a:gd name="connsiteX8" fmla="*/ 218141 w 281139"/>
                  <a:gd name="connsiteY8" fmla="*/ 146512 h 327027"/>
                  <a:gd name="connsiteX9" fmla="*/ 246274 w 281139"/>
                  <a:gd name="connsiteY9" fmla="*/ 257720 h 327027"/>
                  <a:gd name="connsiteX10" fmla="*/ 284147 w 281139"/>
                  <a:gd name="connsiteY10" fmla="*/ 324290 h 327027"/>
                  <a:gd name="connsiteX11" fmla="*/ 283265 w 281139"/>
                  <a:gd name="connsiteY11" fmla="*/ 325626 h 327027"/>
                  <a:gd name="connsiteX12" fmla="*/ 283265 w 281139"/>
                  <a:gd name="connsiteY12" fmla="*/ 325626 h 327027"/>
                  <a:gd name="connsiteX13" fmla="*/ 283265 w 281139"/>
                  <a:gd name="connsiteY13" fmla="*/ 325626 h 327027"/>
                  <a:gd name="connsiteX14" fmla="*/ 279851 w 281139"/>
                  <a:gd name="connsiteY14" fmla="*/ 326062 h 327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1139" h="327027">
                    <a:moveTo>
                      <a:pt x="279855" y="326066"/>
                    </a:moveTo>
                    <a:cubicBezTo>
                      <a:pt x="277107" y="314010"/>
                      <a:pt x="263328" y="285490"/>
                      <a:pt x="247416" y="267059"/>
                    </a:cubicBezTo>
                    <a:cubicBezTo>
                      <a:pt x="228061" y="244642"/>
                      <a:pt x="197026" y="218772"/>
                      <a:pt x="159596" y="193856"/>
                    </a:cubicBezTo>
                    <a:cubicBezTo>
                      <a:pt x="123339" y="169721"/>
                      <a:pt x="95450" y="149859"/>
                      <a:pt x="78455" y="136070"/>
                    </a:cubicBezTo>
                    <a:cubicBezTo>
                      <a:pt x="35043" y="100848"/>
                      <a:pt x="9116" y="62876"/>
                      <a:pt x="4015" y="27045"/>
                    </a:cubicBezTo>
                    <a:cubicBezTo>
                      <a:pt x="2144" y="13902"/>
                      <a:pt x="3002" y="3519"/>
                      <a:pt x="5580" y="394"/>
                    </a:cubicBezTo>
                    <a:cubicBezTo>
                      <a:pt x="6208" y="-368"/>
                      <a:pt x="6429" y="1175"/>
                      <a:pt x="6071" y="3823"/>
                    </a:cubicBezTo>
                    <a:cubicBezTo>
                      <a:pt x="4530" y="15195"/>
                      <a:pt x="8241" y="32921"/>
                      <a:pt x="13007" y="45066"/>
                    </a:cubicBezTo>
                    <a:cubicBezTo>
                      <a:pt x="27806" y="82778"/>
                      <a:pt x="156292" y="105578"/>
                      <a:pt x="218141" y="146512"/>
                    </a:cubicBezTo>
                    <a:cubicBezTo>
                      <a:pt x="278227" y="186277"/>
                      <a:pt x="221929" y="230020"/>
                      <a:pt x="246274" y="257720"/>
                    </a:cubicBezTo>
                    <a:cubicBezTo>
                      <a:pt x="266779" y="281053"/>
                      <a:pt x="284266" y="311793"/>
                      <a:pt x="284147" y="324290"/>
                    </a:cubicBezTo>
                    <a:cubicBezTo>
                      <a:pt x="284114" y="327706"/>
                      <a:pt x="283836" y="328128"/>
                      <a:pt x="283265" y="325626"/>
                    </a:cubicBezTo>
                    <a:lnTo>
                      <a:pt x="283265" y="325626"/>
                    </a:lnTo>
                    <a:lnTo>
                      <a:pt x="283265" y="325626"/>
                    </a:lnTo>
                    <a:lnTo>
                      <a:pt x="279851" y="32606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BF414434-F8D0-5808-935D-31BAB83C08C4}"/>
                  </a:ext>
                </a:extLst>
              </p:cNvPr>
              <p:cNvSpPr/>
              <p:nvPr/>
            </p:nvSpPr>
            <p:spPr>
              <a:xfrm rot="-8700479" flipV="1">
                <a:off x="10864498" y="1693208"/>
                <a:ext cx="226408" cy="210363"/>
              </a:xfrm>
              <a:custGeom>
                <a:avLst/>
                <a:gdLst>
                  <a:gd name="connsiteX0" fmla="*/ 4268 w 226408"/>
                  <a:gd name="connsiteY0" fmla="*/ 267 h 210363"/>
                  <a:gd name="connsiteX1" fmla="*/ 112206 w 226408"/>
                  <a:gd name="connsiteY1" fmla="*/ 192209 h 210363"/>
                  <a:gd name="connsiteX2" fmla="*/ 222762 w 226408"/>
                  <a:gd name="connsiteY2" fmla="*/ 194527 h 210363"/>
                  <a:gd name="connsiteX3" fmla="*/ 229433 w 226408"/>
                  <a:gd name="connsiteY3" fmla="*/ 195103 h 210363"/>
                  <a:gd name="connsiteX4" fmla="*/ 152976 w 226408"/>
                  <a:gd name="connsiteY4" fmla="*/ 131567 h 210363"/>
                  <a:gd name="connsiteX5" fmla="*/ 10067 w 226408"/>
                  <a:gd name="connsiteY5" fmla="*/ 3145 h 210363"/>
                  <a:gd name="connsiteX6" fmla="*/ 4276 w 226408"/>
                  <a:gd name="connsiteY6" fmla="*/ 271 h 210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408" h="210363">
                    <a:moveTo>
                      <a:pt x="4268" y="267"/>
                    </a:moveTo>
                    <a:cubicBezTo>
                      <a:pt x="-7463" y="3917"/>
                      <a:pt x="66488" y="152919"/>
                      <a:pt x="112206" y="192209"/>
                    </a:cubicBezTo>
                    <a:cubicBezTo>
                      <a:pt x="161062" y="233210"/>
                      <a:pt x="193575" y="192410"/>
                      <a:pt x="222762" y="194527"/>
                    </a:cubicBezTo>
                    <a:cubicBezTo>
                      <a:pt x="223767" y="191994"/>
                      <a:pt x="228000" y="197314"/>
                      <a:pt x="229433" y="195103"/>
                    </a:cubicBezTo>
                    <a:cubicBezTo>
                      <a:pt x="208483" y="180410"/>
                      <a:pt x="180578" y="154604"/>
                      <a:pt x="152976" y="131567"/>
                    </a:cubicBezTo>
                    <a:cubicBezTo>
                      <a:pt x="96159" y="96648"/>
                      <a:pt x="53329" y="50511"/>
                      <a:pt x="10067" y="3145"/>
                    </a:cubicBezTo>
                    <a:cubicBezTo>
                      <a:pt x="7283" y="815"/>
                      <a:pt x="5379" y="-72"/>
                      <a:pt x="4276" y="2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222" name="图形 3">
              <a:extLst>
                <a:ext uri="{FF2B5EF4-FFF2-40B4-BE49-F238E27FC236}">
                  <a16:creationId xmlns:a16="http://schemas.microsoft.com/office/drawing/2014/main" id="{A7A3CC3C-FDEC-0799-AD33-09584DF25BAA}"/>
                </a:ext>
              </a:extLst>
            </p:cNvPr>
            <p:cNvGrpSpPr/>
            <p:nvPr/>
          </p:nvGrpSpPr>
          <p:grpSpPr>
            <a:xfrm>
              <a:off x="8673831" y="3122745"/>
              <a:ext cx="304444" cy="312660"/>
              <a:chOff x="10020942" y="1967931"/>
              <a:chExt cx="516717" cy="530662"/>
            </a:xfrm>
          </p:grpSpPr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7F2A73DD-2B34-E4B9-B120-ED8704407F3E}"/>
                  </a:ext>
                </a:extLst>
              </p:cNvPr>
              <p:cNvSpPr/>
              <p:nvPr/>
            </p:nvSpPr>
            <p:spPr>
              <a:xfrm rot="-2099564">
                <a:off x="10105473" y="2031063"/>
                <a:ext cx="347654" cy="404397"/>
              </a:xfrm>
              <a:custGeom>
                <a:avLst/>
                <a:gdLst>
                  <a:gd name="connsiteX0" fmla="*/ 345243 w 347654"/>
                  <a:gd name="connsiteY0" fmla="*/ 403234 h 404397"/>
                  <a:gd name="connsiteX1" fmla="*/ 305128 w 347654"/>
                  <a:gd name="connsiteY1" fmla="*/ 330267 h 404397"/>
                  <a:gd name="connsiteX2" fmla="*/ 196532 w 347654"/>
                  <a:gd name="connsiteY2" fmla="*/ 239745 h 404397"/>
                  <a:gd name="connsiteX3" fmla="*/ 96193 w 347654"/>
                  <a:gd name="connsiteY3" fmla="*/ 168287 h 404397"/>
                  <a:gd name="connsiteX4" fmla="*/ 4142 w 347654"/>
                  <a:gd name="connsiteY4" fmla="*/ 33468 h 404397"/>
                  <a:gd name="connsiteX5" fmla="*/ 6076 w 347654"/>
                  <a:gd name="connsiteY5" fmla="*/ 512 h 404397"/>
                  <a:gd name="connsiteX6" fmla="*/ 6684 w 347654"/>
                  <a:gd name="connsiteY6" fmla="*/ 4752 h 404397"/>
                  <a:gd name="connsiteX7" fmla="*/ 15261 w 347654"/>
                  <a:gd name="connsiteY7" fmla="*/ 55753 h 404397"/>
                  <a:gd name="connsiteX8" fmla="*/ 268928 w 347654"/>
                  <a:gd name="connsiteY8" fmla="*/ 181200 h 404397"/>
                  <a:gd name="connsiteX9" fmla="*/ 303717 w 347654"/>
                  <a:gd name="connsiteY9" fmla="*/ 318719 h 404397"/>
                  <a:gd name="connsiteX10" fmla="*/ 350550 w 347654"/>
                  <a:gd name="connsiteY10" fmla="*/ 401039 h 404397"/>
                  <a:gd name="connsiteX11" fmla="*/ 349460 w 347654"/>
                  <a:gd name="connsiteY11" fmla="*/ 402690 h 404397"/>
                  <a:gd name="connsiteX12" fmla="*/ 349459 w 347654"/>
                  <a:gd name="connsiteY12" fmla="*/ 402690 h 404397"/>
                  <a:gd name="connsiteX13" fmla="*/ 349459 w 347654"/>
                  <a:gd name="connsiteY13" fmla="*/ 402690 h 404397"/>
                  <a:gd name="connsiteX14" fmla="*/ 345237 w 347654"/>
                  <a:gd name="connsiteY14" fmla="*/ 403229 h 40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7654" h="404397">
                    <a:moveTo>
                      <a:pt x="345243" y="403234"/>
                    </a:moveTo>
                    <a:cubicBezTo>
                      <a:pt x="341844" y="388326"/>
                      <a:pt x="324806" y="353058"/>
                      <a:pt x="305128" y="330267"/>
                    </a:cubicBezTo>
                    <a:cubicBezTo>
                      <a:pt x="281194" y="302546"/>
                      <a:pt x="242817" y="270556"/>
                      <a:pt x="196532" y="239745"/>
                    </a:cubicBezTo>
                    <a:cubicBezTo>
                      <a:pt x="151697" y="209900"/>
                      <a:pt x="117210" y="185339"/>
                      <a:pt x="96193" y="168287"/>
                    </a:cubicBezTo>
                    <a:cubicBezTo>
                      <a:pt x="42510" y="124733"/>
                      <a:pt x="10449" y="77776"/>
                      <a:pt x="4142" y="33468"/>
                    </a:cubicBezTo>
                    <a:cubicBezTo>
                      <a:pt x="1828" y="17216"/>
                      <a:pt x="2889" y="4376"/>
                      <a:pt x="6076" y="512"/>
                    </a:cubicBezTo>
                    <a:cubicBezTo>
                      <a:pt x="6854" y="-430"/>
                      <a:pt x="7127" y="1478"/>
                      <a:pt x="6684" y="4752"/>
                    </a:cubicBezTo>
                    <a:cubicBezTo>
                      <a:pt x="4778" y="18815"/>
                      <a:pt x="9368" y="40734"/>
                      <a:pt x="15261" y="55753"/>
                    </a:cubicBezTo>
                    <a:cubicBezTo>
                      <a:pt x="33561" y="102387"/>
                      <a:pt x="192445" y="130581"/>
                      <a:pt x="268928" y="181200"/>
                    </a:cubicBezTo>
                    <a:cubicBezTo>
                      <a:pt x="343229" y="230372"/>
                      <a:pt x="273611" y="284465"/>
                      <a:pt x="303717" y="318719"/>
                    </a:cubicBezTo>
                    <a:cubicBezTo>
                      <a:pt x="329072" y="347572"/>
                      <a:pt x="350697" y="385584"/>
                      <a:pt x="350550" y="401039"/>
                    </a:cubicBezTo>
                    <a:cubicBezTo>
                      <a:pt x="350509" y="405263"/>
                      <a:pt x="350165" y="405784"/>
                      <a:pt x="349460" y="402690"/>
                    </a:cubicBezTo>
                    <a:lnTo>
                      <a:pt x="349459" y="402690"/>
                    </a:lnTo>
                    <a:lnTo>
                      <a:pt x="349459" y="402690"/>
                    </a:lnTo>
                    <a:lnTo>
                      <a:pt x="345237" y="40322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E22F9B7A-742A-3A6C-7B42-762E2F821C2B}"/>
                  </a:ext>
                </a:extLst>
              </p:cNvPr>
              <p:cNvSpPr/>
              <p:nvPr/>
            </p:nvSpPr>
            <p:spPr>
              <a:xfrm rot="-2099564">
                <a:off x="10125117" y="2113790"/>
                <a:ext cx="279974" cy="260133"/>
              </a:xfrm>
              <a:custGeom>
                <a:avLst/>
                <a:gdLst>
                  <a:gd name="connsiteX0" fmla="*/ 4447 w 279974"/>
                  <a:gd name="connsiteY0" fmla="*/ 355 h 260133"/>
                  <a:gd name="connsiteX1" fmla="*/ 137921 w 279974"/>
                  <a:gd name="connsiteY1" fmla="*/ 237708 h 260133"/>
                  <a:gd name="connsiteX2" fmla="*/ 274634 w 279974"/>
                  <a:gd name="connsiteY2" fmla="*/ 240575 h 260133"/>
                  <a:gd name="connsiteX3" fmla="*/ 282883 w 279974"/>
                  <a:gd name="connsiteY3" fmla="*/ 241288 h 260133"/>
                  <a:gd name="connsiteX4" fmla="*/ 188337 w 279974"/>
                  <a:gd name="connsiteY4" fmla="*/ 162719 h 260133"/>
                  <a:gd name="connsiteX5" fmla="*/ 11618 w 279974"/>
                  <a:gd name="connsiteY5" fmla="*/ 3914 h 260133"/>
                  <a:gd name="connsiteX6" fmla="*/ 4457 w 279974"/>
                  <a:gd name="connsiteY6" fmla="*/ 361 h 260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9974" h="260133">
                    <a:moveTo>
                      <a:pt x="4447" y="355"/>
                    </a:moveTo>
                    <a:cubicBezTo>
                      <a:pt x="-10060" y="4869"/>
                      <a:pt x="81387" y="189123"/>
                      <a:pt x="137921" y="237708"/>
                    </a:cubicBezTo>
                    <a:cubicBezTo>
                      <a:pt x="198336" y="288410"/>
                      <a:pt x="238541" y="237957"/>
                      <a:pt x="274634" y="240575"/>
                    </a:cubicBezTo>
                    <a:cubicBezTo>
                      <a:pt x="275877" y="237443"/>
                      <a:pt x="281111" y="244021"/>
                      <a:pt x="282883" y="241288"/>
                    </a:cubicBezTo>
                    <a:cubicBezTo>
                      <a:pt x="256976" y="223118"/>
                      <a:pt x="222469" y="191207"/>
                      <a:pt x="188337" y="162719"/>
                    </a:cubicBezTo>
                    <a:cubicBezTo>
                      <a:pt x="118078" y="119539"/>
                      <a:pt x="65115" y="62487"/>
                      <a:pt x="11618" y="3914"/>
                    </a:cubicBezTo>
                    <a:cubicBezTo>
                      <a:pt x="8174" y="1032"/>
                      <a:pt x="5821" y="-64"/>
                      <a:pt x="4457" y="36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225" name="图形 3">
              <a:extLst>
                <a:ext uri="{FF2B5EF4-FFF2-40B4-BE49-F238E27FC236}">
                  <a16:creationId xmlns:a16="http://schemas.microsoft.com/office/drawing/2014/main" id="{E5FE17E7-EEDC-E52C-40F5-25C626137088}"/>
                </a:ext>
              </a:extLst>
            </p:cNvPr>
            <p:cNvGrpSpPr/>
            <p:nvPr/>
          </p:nvGrpSpPr>
          <p:grpSpPr>
            <a:xfrm>
              <a:off x="8782303" y="1944005"/>
              <a:ext cx="262956" cy="386690"/>
              <a:chOff x="10205045" y="-32683"/>
              <a:chExt cx="446302" cy="656308"/>
            </a:xfrm>
          </p:grpSpPr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8411AC86-4A5D-CC1F-CCA3-C99E3CCCC44D}"/>
                  </a:ext>
                </a:extLst>
              </p:cNvPr>
              <p:cNvSpPr/>
              <p:nvPr/>
            </p:nvSpPr>
            <p:spPr>
              <a:xfrm rot="-10506971" flipV="1">
                <a:off x="10230933" y="-17023"/>
                <a:ext cx="394525" cy="624989"/>
              </a:xfrm>
              <a:custGeom>
                <a:avLst/>
                <a:gdLst>
                  <a:gd name="connsiteX0" fmla="*/ 387349 w 394525"/>
                  <a:gd name="connsiteY0" fmla="*/ 625236 h 624989"/>
                  <a:gd name="connsiteX1" fmla="*/ 346991 w 394525"/>
                  <a:gd name="connsiteY1" fmla="*/ 513943 h 624989"/>
                  <a:gd name="connsiteX2" fmla="*/ 219785 w 394525"/>
                  <a:gd name="connsiteY2" fmla="*/ 372066 h 624989"/>
                  <a:gd name="connsiteX3" fmla="*/ 99881 w 394525"/>
                  <a:gd name="connsiteY3" fmla="*/ 257223 h 624989"/>
                  <a:gd name="connsiteX4" fmla="*/ 3367 w 394525"/>
                  <a:gd name="connsiteY4" fmla="*/ 59489 h 624989"/>
                  <a:gd name="connsiteX5" fmla="*/ 14616 w 394525"/>
                  <a:gd name="connsiteY5" fmla="*/ 501 h 624989"/>
                  <a:gd name="connsiteX6" fmla="*/ 14601 w 394525"/>
                  <a:gd name="connsiteY6" fmla="*/ 6275 h 624989"/>
                  <a:gd name="connsiteX7" fmla="*/ 13858 w 394525"/>
                  <a:gd name="connsiteY7" fmla="*/ 91376 h 624989"/>
                  <a:gd name="connsiteX8" fmla="*/ 301323 w 394525"/>
                  <a:gd name="connsiteY8" fmla="*/ 305791 h 624989"/>
                  <a:gd name="connsiteX9" fmla="*/ 347364 w 394525"/>
                  <a:gd name="connsiteY9" fmla="*/ 498260 h 624989"/>
                  <a:gd name="connsiteX10" fmla="*/ 397616 w 394525"/>
                  <a:gd name="connsiteY10" fmla="*/ 617660 h 624989"/>
                  <a:gd name="connsiteX11" fmla="*/ 392017 w 394525"/>
                  <a:gd name="connsiteY11" fmla="*/ 619159 h 624989"/>
                  <a:gd name="connsiteX12" fmla="*/ 392016 w 394525"/>
                  <a:gd name="connsiteY12" fmla="*/ 619159 h 624989"/>
                  <a:gd name="connsiteX13" fmla="*/ 397283 w 394525"/>
                  <a:gd name="connsiteY13" fmla="*/ 617060 h 624989"/>
                  <a:gd name="connsiteX14" fmla="*/ 387350 w 394525"/>
                  <a:gd name="connsiteY14" fmla="*/ 625222 h 624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94525" h="624989">
                    <a:moveTo>
                      <a:pt x="387349" y="625236"/>
                    </a:moveTo>
                    <a:cubicBezTo>
                      <a:pt x="385719" y="604692"/>
                      <a:pt x="368795" y="548171"/>
                      <a:pt x="346991" y="513943"/>
                    </a:cubicBezTo>
                    <a:cubicBezTo>
                      <a:pt x="320468" y="472309"/>
                      <a:pt x="275514" y="422171"/>
                      <a:pt x="219785" y="372066"/>
                    </a:cubicBezTo>
                    <a:cubicBezTo>
                      <a:pt x="165802" y="323529"/>
                      <a:pt x="124590" y="284058"/>
                      <a:pt x="99881" y="257223"/>
                    </a:cubicBezTo>
                    <a:cubicBezTo>
                      <a:pt x="36766" y="188680"/>
                      <a:pt x="3151" y="119811"/>
                      <a:pt x="3367" y="59489"/>
                    </a:cubicBezTo>
                    <a:cubicBezTo>
                      <a:pt x="3447" y="37363"/>
                      <a:pt x="9612" y="5034"/>
                      <a:pt x="14616" y="501"/>
                    </a:cubicBezTo>
                    <a:cubicBezTo>
                      <a:pt x="15836" y="-604"/>
                      <a:pt x="15829" y="1994"/>
                      <a:pt x="14601" y="6275"/>
                    </a:cubicBezTo>
                    <a:cubicBezTo>
                      <a:pt x="9320" y="24659"/>
                      <a:pt x="8922" y="70199"/>
                      <a:pt x="13858" y="91376"/>
                    </a:cubicBezTo>
                    <a:cubicBezTo>
                      <a:pt x="29182" y="157135"/>
                      <a:pt x="209177" y="223394"/>
                      <a:pt x="301323" y="305791"/>
                    </a:cubicBezTo>
                    <a:cubicBezTo>
                      <a:pt x="390841" y="385842"/>
                      <a:pt x="313885" y="446710"/>
                      <a:pt x="347364" y="498260"/>
                    </a:cubicBezTo>
                    <a:cubicBezTo>
                      <a:pt x="375561" y="541677"/>
                      <a:pt x="400825" y="597078"/>
                      <a:pt x="397616" y="617660"/>
                    </a:cubicBezTo>
                    <a:cubicBezTo>
                      <a:pt x="396739" y="623286"/>
                      <a:pt x="392355" y="623423"/>
                      <a:pt x="392017" y="619159"/>
                    </a:cubicBezTo>
                    <a:lnTo>
                      <a:pt x="392016" y="619159"/>
                    </a:lnTo>
                    <a:lnTo>
                      <a:pt x="397283" y="617060"/>
                    </a:lnTo>
                    <a:lnTo>
                      <a:pt x="387350" y="62522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62739FE8-DBFB-1E41-6F9D-CFF8CA8D8C6F}"/>
                  </a:ext>
                </a:extLst>
              </p:cNvPr>
              <p:cNvSpPr/>
              <p:nvPr/>
            </p:nvSpPr>
            <p:spPr>
              <a:xfrm rot="-10506971" flipV="1">
                <a:off x="10292013" y="100252"/>
                <a:ext cx="322586" cy="379635"/>
              </a:xfrm>
              <a:custGeom>
                <a:avLst/>
                <a:gdLst>
                  <a:gd name="connsiteX0" fmla="*/ 6191 w 322586"/>
                  <a:gd name="connsiteY0" fmla="*/ 280 h 379635"/>
                  <a:gd name="connsiteX1" fmla="*/ 145497 w 322586"/>
                  <a:gd name="connsiteY1" fmla="*/ 334472 h 379635"/>
                  <a:gd name="connsiteX2" fmla="*/ 319742 w 322586"/>
                  <a:gd name="connsiteY2" fmla="*/ 373265 h 379635"/>
                  <a:gd name="connsiteX3" fmla="*/ 325972 w 322586"/>
                  <a:gd name="connsiteY3" fmla="*/ 370929 h 379635"/>
                  <a:gd name="connsiteX4" fmla="*/ 211880 w 322586"/>
                  <a:gd name="connsiteY4" fmla="*/ 253039 h 379635"/>
                  <a:gd name="connsiteX5" fmla="*/ 15035 w 322586"/>
                  <a:gd name="connsiteY5" fmla="*/ 6414 h 379635"/>
                  <a:gd name="connsiteX6" fmla="*/ 6176 w 322586"/>
                  <a:gd name="connsiteY6" fmla="*/ 281 h 379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586" h="379635">
                    <a:moveTo>
                      <a:pt x="6191" y="280"/>
                    </a:moveTo>
                    <a:cubicBezTo>
                      <a:pt x="-14037" y="3475"/>
                      <a:pt x="79559" y="258681"/>
                      <a:pt x="145497" y="334472"/>
                    </a:cubicBezTo>
                    <a:cubicBezTo>
                      <a:pt x="216196" y="413858"/>
                      <a:pt x="272129" y="362747"/>
                      <a:pt x="319742" y="373265"/>
                    </a:cubicBezTo>
                    <a:cubicBezTo>
                      <a:pt x="322009" y="369331"/>
                      <a:pt x="323077" y="374229"/>
                      <a:pt x="325972" y="370929"/>
                    </a:cubicBezTo>
                    <a:cubicBezTo>
                      <a:pt x="294960" y="341651"/>
                      <a:pt x="251852" y="297681"/>
                      <a:pt x="211880" y="253039"/>
                    </a:cubicBezTo>
                    <a:cubicBezTo>
                      <a:pt x="126586" y="181768"/>
                      <a:pt x="74987" y="94946"/>
                      <a:pt x="15035" y="6414"/>
                    </a:cubicBezTo>
                    <a:cubicBezTo>
                      <a:pt x="11004" y="1901"/>
                      <a:pt x="8078" y="-20"/>
                      <a:pt x="6176" y="28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E5DD"/>
                  </a:gs>
                  <a:gs pos="100000">
                    <a:srgbClr val="65A59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229" name="组合 228">
            <a:extLst>
              <a:ext uri="{FF2B5EF4-FFF2-40B4-BE49-F238E27FC236}">
                <a16:creationId xmlns:a16="http://schemas.microsoft.com/office/drawing/2014/main" id="{208369E6-B41D-63A1-68ED-03BAADC32B60}"/>
              </a:ext>
            </a:extLst>
          </p:cNvPr>
          <p:cNvGrpSpPr/>
          <p:nvPr/>
        </p:nvGrpSpPr>
        <p:grpSpPr>
          <a:xfrm>
            <a:off x="7273439" y="1111889"/>
            <a:ext cx="2992794" cy="832672"/>
            <a:chOff x="1371860" y="1644659"/>
            <a:chExt cx="2992794" cy="832672"/>
          </a:xfrm>
        </p:grpSpPr>
        <p:sp>
          <p:nvSpPr>
            <p:cNvPr id="230" name="文本框 229">
              <a:extLst>
                <a:ext uri="{FF2B5EF4-FFF2-40B4-BE49-F238E27FC236}">
                  <a16:creationId xmlns:a16="http://schemas.microsoft.com/office/drawing/2014/main" id="{AC8C83C5-B076-301A-AC82-CC5B0FAE3149}"/>
                </a:ext>
              </a:extLst>
            </p:cNvPr>
            <p:cNvSpPr txBox="1"/>
            <p:nvPr/>
          </p:nvSpPr>
          <p:spPr>
            <a:xfrm>
              <a:off x="279806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31" name="文本框 230">
              <a:extLst>
                <a:ext uri="{FF2B5EF4-FFF2-40B4-BE49-F238E27FC236}">
                  <a16:creationId xmlns:a16="http://schemas.microsoft.com/office/drawing/2014/main" id="{7068298D-9568-AE2E-3D19-B346F9C5B666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32" name="组合 231">
            <a:extLst>
              <a:ext uri="{FF2B5EF4-FFF2-40B4-BE49-F238E27FC236}">
                <a16:creationId xmlns:a16="http://schemas.microsoft.com/office/drawing/2014/main" id="{46656DE4-0719-EBCE-FF9A-CB484418482C}"/>
              </a:ext>
            </a:extLst>
          </p:cNvPr>
          <p:cNvGrpSpPr/>
          <p:nvPr/>
        </p:nvGrpSpPr>
        <p:grpSpPr>
          <a:xfrm>
            <a:off x="3679175" y="2446123"/>
            <a:ext cx="2992794" cy="832672"/>
            <a:chOff x="1371860" y="1644659"/>
            <a:chExt cx="2992794" cy="832672"/>
          </a:xfrm>
        </p:grpSpPr>
        <p:sp>
          <p:nvSpPr>
            <p:cNvPr id="233" name="文本框 232">
              <a:extLst>
                <a:ext uri="{FF2B5EF4-FFF2-40B4-BE49-F238E27FC236}">
                  <a16:creationId xmlns:a16="http://schemas.microsoft.com/office/drawing/2014/main" id="{C7104956-B442-5FBC-4C7A-5E8E74B2266C}"/>
                </a:ext>
              </a:extLst>
            </p:cNvPr>
            <p:cNvSpPr txBox="1"/>
            <p:nvPr/>
          </p:nvSpPr>
          <p:spPr>
            <a:xfrm>
              <a:off x="279806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34" name="文本框 233">
              <a:extLst>
                <a:ext uri="{FF2B5EF4-FFF2-40B4-BE49-F238E27FC236}">
                  <a16:creationId xmlns:a16="http://schemas.microsoft.com/office/drawing/2014/main" id="{A1E559ED-D2A6-12BC-D1C4-9CB3AA6ECBD8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B23139FF-82D3-334B-4559-8E91CED32337}"/>
              </a:ext>
            </a:extLst>
          </p:cNvPr>
          <p:cNvGrpSpPr/>
          <p:nvPr/>
        </p:nvGrpSpPr>
        <p:grpSpPr>
          <a:xfrm>
            <a:off x="760491" y="3805247"/>
            <a:ext cx="2992794" cy="832672"/>
            <a:chOff x="1371860" y="1644659"/>
            <a:chExt cx="2992794" cy="832672"/>
          </a:xfrm>
        </p:grpSpPr>
        <p:sp>
          <p:nvSpPr>
            <p:cNvPr id="236" name="文本框 235">
              <a:extLst>
                <a:ext uri="{FF2B5EF4-FFF2-40B4-BE49-F238E27FC236}">
                  <a16:creationId xmlns:a16="http://schemas.microsoft.com/office/drawing/2014/main" id="{E579BEE6-DF14-1EC2-B61C-465590A15386}"/>
                </a:ext>
              </a:extLst>
            </p:cNvPr>
            <p:cNvSpPr txBox="1"/>
            <p:nvPr/>
          </p:nvSpPr>
          <p:spPr>
            <a:xfrm>
              <a:off x="279806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37" name="文本框 236">
              <a:extLst>
                <a:ext uri="{FF2B5EF4-FFF2-40B4-BE49-F238E27FC236}">
                  <a16:creationId xmlns:a16="http://schemas.microsoft.com/office/drawing/2014/main" id="{1A89C30B-DE0B-AD31-8113-3680980369C3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54101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9"/>
          <p:cNvSpPr txBox="1"/>
          <p:nvPr/>
        </p:nvSpPr>
        <p:spPr>
          <a:xfrm>
            <a:off x="4386938" y="1159020"/>
            <a:ext cx="3418122" cy="221599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3800" dirty="0">
                <a:gradFill>
                  <a:gsLst>
                    <a:gs pos="0">
                      <a:srgbClr val="D8D0AE"/>
                    </a:gs>
                    <a:gs pos="100000">
                      <a:srgbClr val="AD8F52"/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65 Medium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13800" dirty="0">
              <a:gradFill>
                <a:gsLst>
                  <a:gs pos="0">
                    <a:srgbClr val="D8D0AE"/>
                  </a:gs>
                  <a:gs pos="100000">
                    <a:srgbClr val="AD8F52"/>
                  </a:gs>
                </a:gsLst>
                <a:lin ang="5400000" scaled="1"/>
              </a:gra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65 Medium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404D140-73B5-AA7F-0744-9EC5F76BA854}"/>
              </a:ext>
            </a:extLst>
          </p:cNvPr>
          <p:cNvSpPr/>
          <p:nvPr/>
        </p:nvSpPr>
        <p:spPr>
          <a:xfrm>
            <a:off x="2886268" y="3321023"/>
            <a:ext cx="5984033" cy="769441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gradFill flip="none" rotWithShape="1">
            <a:gsLst>
              <a:gs pos="0">
                <a:srgbClr val="CEE5DD">
                  <a:alpha val="43000"/>
                </a:srgbClr>
              </a:gs>
              <a:gs pos="100000">
                <a:srgbClr val="65A596">
                  <a:alpha val="37000"/>
                </a:srgbClr>
              </a:gs>
            </a:gsLst>
            <a:lin ang="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66ED905-F883-11D3-2615-0271D2A4E6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" b="89598" l="5000" r="95067">
                        <a14:foregroundMark x1="36800" y1="11020" x2="31267" y2="4531"/>
                        <a14:foregroundMark x1="31267" y1="4531" x2="30667" y2="4222"/>
                        <a14:foregroundMark x1="17400" y1="7209" x2="17067" y2="206"/>
                        <a14:foregroundMark x1="10400" y1="10299" x2="5000" y2="7415"/>
                        <a14:foregroundMark x1="5000" y1="7415" x2="5000" y2="7415"/>
                        <a14:foregroundMark x1="89667" y1="11946" x2="94867" y2="8033"/>
                        <a14:foregroundMark x1="94867" y1="8033" x2="95067" y2="6900"/>
                        <a14:foregroundMark x1="60733" y1="10299" x2="60000" y2="10299"/>
                        <a14:foregroundMark x1="58400" y1="15963" x2="57800" y2="15036"/>
                        <a14:foregroundMark x1="42333" y1="4428" x2="41600" y2="4016"/>
                        <a14:foregroundMark x1="41333" y1="5355" x2="42800" y2="4428"/>
                        <a14:backgroundMark x1="17067" y1="43666" x2="33600" y2="54068"/>
                        <a14:backgroundMark x1="75600" y1="53141" x2="93867" y2="51390"/>
                        <a14:backgroundMark x1="74867" y1="40268" x2="88933" y2="77755"/>
                        <a14:backgroundMark x1="65867" y1="43460" x2="70067" y2="84552"/>
                        <a14:backgroundMark x1="45133" y1="45932" x2="43933" y2="82492"/>
                        <a14:backgroundMark x1="15200" y1="35839" x2="16667" y2="75283"/>
                        <a14:backgroundMark x1="16667" y1="75283" x2="16667" y2="75283"/>
                        <a14:backgroundMark x1="54200" y1="7621" x2="65000" y2="3090"/>
                        <a14:backgroundMark x1="66400" y1="14624" x2="67000" y2="412"/>
                        <a14:backgroundMark x1="67000" y1="412" x2="68200" y2="206"/>
                        <a14:backgroundMark x1="71400" y1="4016" x2="89333" y2="1957"/>
                        <a14:backgroundMark x1="89333" y1="1957" x2="90800" y2="2678"/>
                        <a14:backgroundMark x1="70400" y1="20288" x2="67733" y2="19567"/>
                        <a14:backgroundMark x1="62667" y1="22245" x2="56933" y2="21627"/>
                        <a14:backgroundMark x1="56933" y1="21627" x2="56667" y2="20906"/>
                        <a14:backgroundMark x1="47867" y1="23893" x2="45400" y2="19567"/>
                        <a14:backgroundMark x1="48200" y1="10093" x2="44000" y2="1751"/>
                        <a14:backgroundMark x1="42858" y1="3157" x2="39400" y2="7415"/>
                        <a14:backgroundMark x1="44000" y1="1751" x2="42184" y2="3987"/>
                        <a14:backgroundMark x1="39400" y1="7415" x2="32200" y2="2678"/>
                        <a14:backgroundMark x1="32200" y1="2678" x2="22667" y2="3296"/>
                        <a14:backgroundMark x1="12867" y1="4016" x2="6467" y2="3502"/>
                        <a14:backgroundMark x1="6467" y1="3502" x2="5733" y2="2884"/>
                        <a14:backgroundMark x1="35600" y1="21112" x2="40600" y2="22760"/>
                        <a14:backgroundMark x1="28067" y1="31514" x2="33067" y2="26262"/>
                        <a14:backgroundMark x1="33067" y1="26262" x2="33733" y2="25026"/>
                        <a14:backgroundMark x1="26733" y1="18641" x2="27333" y2="18847"/>
                        <a14:backgroundMark x1="16800" y1="16169" x2="17400" y2="16684"/>
                        <a14:backgroundMark x1="41733" y1="19773" x2="41467" y2="17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" b="56490"/>
          <a:stretch/>
        </p:blipFill>
        <p:spPr>
          <a:xfrm>
            <a:off x="3687356" y="2138284"/>
            <a:ext cx="4817286" cy="1357005"/>
          </a:xfrm>
          <a:custGeom>
            <a:avLst/>
            <a:gdLst>
              <a:gd name="connsiteX0" fmla="*/ 5 w 8699500"/>
              <a:gd name="connsiteY0" fmla="*/ -124 h 5632446"/>
              <a:gd name="connsiteX1" fmla="*/ 8699505 w 8699500"/>
              <a:gd name="connsiteY1" fmla="*/ -124 h 5632446"/>
              <a:gd name="connsiteX2" fmla="*/ 8699505 w 8699500"/>
              <a:gd name="connsiteY2" fmla="*/ 5632323 h 5632446"/>
              <a:gd name="connsiteX3" fmla="*/ 5 w 8699500"/>
              <a:gd name="connsiteY3" fmla="*/ 5632323 h 563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99500" h="5632446">
                <a:moveTo>
                  <a:pt x="5" y="-124"/>
                </a:moveTo>
                <a:lnTo>
                  <a:pt x="8699505" y="-124"/>
                </a:lnTo>
                <a:lnTo>
                  <a:pt x="8699505" y="5632323"/>
                </a:lnTo>
                <a:lnTo>
                  <a:pt x="5" y="5632323"/>
                </a:lnTo>
                <a:close/>
              </a:path>
            </a:pathLst>
          </a:cu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9F8155F5-35DE-9D70-9630-03A3A83D1FA6}"/>
              </a:ext>
            </a:extLst>
          </p:cNvPr>
          <p:cNvSpPr txBox="1"/>
          <p:nvPr/>
        </p:nvSpPr>
        <p:spPr>
          <a:xfrm>
            <a:off x="4049485" y="3429000"/>
            <a:ext cx="4093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348D9B-E474-E896-AEBA-C4ED95F020C4}"/>
              </a:ext>
            </a:extLst>
          </p:cNvPr>
          <p:cNvSpPr txBox="1"/>
          <p:nvPr/>
        </p:nvSpPr>
        <p:spPr>
          <a:xfrm>
            <a:off x="3048000" y="4450042"/>
            <a:ext cx="6096000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4600289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D27B5F5-102C-421B-33F9-B327FE4459D0}"/>
              </a:ext>
            </a:extLst>
          </p:cNvPr>
          <p:cNvSpPr txBox="1"/>
          <p:nvPr/>
        </p:nvSpPr>
        <p:spPr>
          <a:xfrm>
            <a:off x="4049485" y="327013"/>
            <a:ext cx="409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6535611E-D6BF-1F70-42A1-FE5F305E97AD}"/>
              </a:ext>
            </a:extLst>
          </p:cNvPr>
          <p:cNvSpPr>
            <a:spLocks/>
          </p:cNvSpPr>
          <p:nvPr/>
        </p:nvSpPr>
        <p:spPr bwMode="auto">
          <a:xfrm>
            <a:off x="1390115" y="1799275"/>
            <a:ext cx="1993644" cy="2196162"/>
          </a:xfrm>
          <a:custGeom>
            <a:avLst/>
            <a:gdLst>
              <a:gd name="T0" fmla="*/ 60 w 864"/>
              <a:gd name="T1" fmla="*/ 577 h 949"/>
              <a:gd name="T2" fmla="*/ 0 w 864"/>
              <a:gd name="T3" fmla="*/ 432 h 949"/>
              <a:gd name="T4" fmla="*/ 60 w 864"/>
              <a:gd name="T5" fmla="*/ 287 h 949"/>
              <a:gd name="T6" fmla="*/ 287 w 864"/>
              <a:gd name="T7" fmla="*/ 60 h 949"/>
              <a:gd name="T8" fmla="*/ 432 w 864"/>
              <a:gd name="T9" fmla="*/ 0 h 949"/>
              <a:gd name="T10" fmla="*/ 577 w 864"/>
              <a:gd name="T11" fmla="*/ 60 h 949"/>
              <a:gd name="T12" fmla="*/ 804 w 864"/>
              <a:gd name="T13" fmla="*/ 287 h 949"/>
              <a:gd name="T14" fmla="*/ 864 w 864"/>
              <a:gd name="T15" fmla="*/ 432 h 949"/>
              <a:gd name="T16" fmla="*/ 804 w 864"/>
              <a:gd name="T17" fmla="*/ 577 h 949"/>
              <a:gd name="T18" fmla="*/ 432 w 864"/>
              <a:gd name="T19" fmla="*/ 949 h 949"/>
              <a:gd name="T20" fmla="*/ 60 w 864"/>
              <a:gd name="T21" fmla="*/ 577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4" h="949">
                <a:moveTo>
                  <a:pt x="60" y="577"/>
                </a:moveTo>
                <a:cubicBezTo>
                  <a:pt x="22" y="539"/>
                  <a:pt x="0" y="487"/>
                  <a:pt x="0" y="432"/>
                </a:cubicBezTo>
                <a:cubicBezTo>
                  <a:pt x="0" y="377"/>
                  <a:pt x="22" y="325"/>
                  <a:pt x="60" y="287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325" y="22"/>
                  <a:pt x="377" y="0"/>
                  <a:pt x="432" y="0"/>
                </a:cubicBezTo>
                <a:cubicBezTo>
                  <a:pt x="487" y="0"/>
                  <a:pt x="539" y="22"/>
                  <a:pt x="577" y="60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42" y="325"/>
                  <a:pt x="864" y="377"/>
                  <a:pt x="864" y="432"/>
                </a:cubicBezTo>
                <a:cubicBezTo>
                  <a:pt x="864" y="487"/>
                  <a:pt x="842" y="539"/>
                  <a:pt x="804" y="577"/>
                </a:cubicBezTo>
                <a:cubicBezTo>
                  <a:pt x="432" y="949"/>
                  <a:pt x="432" y="949"/>
                  <a:pt x="432" y="949"/>
                </a:cubicBezTo>
                <a:lnTo>
                  <a:pt x="60" y="577"/>
                </a:lnTo>
                <a:close/>
              </a:path>
            </a:pathLst>
          </a:custGeom>
          <a:gradFill flip="none" rotWithShape="1">
            <a:gsLst>
              <a:gs pos="0">
                <a:srgbClr val="CEE5DD"/>
              </a:gs>
              <a:gs pos="100000">
                <a:srgbClr val="65A59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6B13022-CD48-3ADE-A80F-020C5B15845B}"/>
              </a:ext>
            </a:extLst>
          </p:cNvPr>
          <p:cNvGrpSpPr/>
          <p:nvPr/>
        </p:nvGrpSpPr>
        <p:grpSpPr>
          <a:xfrm>
            <a:off x="1390114" y="4132575"/>
            <a:ext cx="1993644" cy="1086588"/>
            <a:chOff x="1868674" y="1644659"/>
            <a:chExt cx="1993644" cy="1086588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C00C7AE-A337-4F61-DB5E-108B0BFC6B06}"/>
                </a:ext>
              </a:extLst>
            </p:cNvPr>
            <p:cNvSpPr txBox="1"/>
            <p:nvPr/>
          </p:nvSpPr>
          <p:spPr>
            <a:xfrm>
              <a:off x="2010441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1A517DE-EE52-DFA4-083F-31EDB38A3B47}"/>
                </a:ext>
              </a:extLst>
            </p:cNvPr>
            <p:cNvSpPr txBox="1"/>
            <p:nvPr/>
          </p:nvSpPr>
          <p:spPr>
            <a:xfrm>
              <a:off x="1868674" y="1899544"/>
              <a:ext cx="1993644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3" name="Freeform 5">
            <a:extLst>
              <a:ext uri="{FF2B5EF4-FFF2-40B4-BE49-F238E27FC236}">
                <a16:creationId xmlns:a16="http://schemas.microsoft.com/office/drawing/2014/main" id="{72D709CA-56FB-B615-0236-7DC97E1361CA}"/>
              </a:ext>
            </a:extLst>
          </p:cNvPr>
          <p:cNvSpPr>
            <a:spLocks/>
          </p:cNvSpPr>
          <p:nvPr/>
        </p:nvSpPr>
        <p:spPr bwMode="auto">
          <a:xfrm>
            <a:off x="3872058" y="1799275"/>
            <a:ext cx="1993644" cy="2196162"/>
          </a:xfrm>
          <a:custGeom>
            <a:avLst/>
            <a:gdLst>
              <a:gd name="T0" fmla="*/ 60 w 864"/>
              <a:gd name="T1" fmla="*/ 577 h 949"/>
              <a:gd name="T2" fmla="*/ 0 w 864"/>
              <a:gd name="T3" fmla="*/ 432 h 949"/>
              <a:gd name="T4" fmla="*/ 60 w 864"/>
              <a:gd name="T5" fmla="*/ 287 h 949"/>
              <a:gd name="T6" fmla="*/ 287 w 864"/>
              <a:gd name="T7" fmla="*/ 60 h 949"/>
              <a:gd name="T8" fmla="*/ 432 w 864"/>
              <a:gd name="T9" fmla="*/ 0 h 949"/>
              <a:gd name="T10" fmla="*/ 577 w 864"/>
              <a:gd name="T11" fmla="*/ 60 h 949"/>
              <a:gd name="T12" fmla="*/ 804 w 864"/>
              <a:gd name="T13" fmla="*/ 287 h 949"/>
              <a:gd name="T14" fmla="*/ 864 w 864"/>
              <a:gd name="T15" fmla="*/ 432 h 949"/>
              <a:gd name="T16" fmla="*/ 804 w 864"/>
              <a:gd name="T17" fmla="*/ 577 h 949"/>
              <a:gd name="T18" fmla="*/ 432 w 864"/>
              <a:gd name="T19" fmla="*/ 949 h 949"/>
              <a:gd name="T20" fmla="*/ 60 w 864"/>
              <a:gd name="T21" fmla="*/ 577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4" h="949">
                <a:moveTo>
                  <a:pt x="60" y="577"/>
                </a:moveTo>
                <a:cubicBezTo>
                  <a:pt x="22" y="539"/>
                  <a:pt x="0" y="487"/>
                  <a:pt x="0" y="432"/>
                </a:cubicBezTo>
                <a:cubicBezTo>
                  <a:pt x="0" y="377"/>
                  <a:pt x="22" y="325"/>
                  <a:pt x="60" y="287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325" y="22"/>
                  <a:pt x="377" y="0"/>
                  <a:pt x="432" y="0"/>
                </a:cubicBezTo>
                <a:cubicBezTo>
                  <a:pt x="487" y="0"/>
                  <a:pt x="539" y="22"/>
                  <a:pt x="577" y="60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42" y="325"/>
                  <a:pt x="864" y="377"/>
                  <a:pt x="864" y="432"/>
                </a:cubicBezTo>
                <a:cubicBezTo>
                  <a:pt x="864" y="487"/>
                  <a:pt x="842" y="539"/>
                  <a:pt x="804" y="577"/>
                </a:cubicBezTo>
                <a:cubicBezTo>
                  <a:pt x="432" y="949"/>
                  <a:pt x="432" y="949"/>
                  <a:pt x="432" y="949"/>
                </a:cubicBezTo>
                <a:lnTo>
                  <a:pt x="60" y="577"/>
                </a:lnTo>
                <a:close/>
              </a:path>
            </a:pathLst>
          </a:custGeom>
          <a:gradFill flip="none" rotWithShape="1">
            <a:gsLst>
              <a:gs pos="0">
                <a:srgbClr val="D8D0AE"/>
              </a:gs>
              <a:gs pos="100000">
                <a:srgbClr val="AD8F5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BB800C-C901-EF54-F7A9-58E2866888E2}"/>
              </a:ext>
            </a:extLst>
          </p:cNvPr>
          <p:cNvGrpSpPr/>
          <p:nvPr/>
        </p:nvGrpSpPr>
        <p:grpSpPr>
          <a:xfrm>
            <a:off x="3872057" y="4132575"/>
            <a:ext cx="1993644" cy="1086588"/>
            <a:chOff x="1868674" y="1644659"/>
            <a:chExt cx="1993644" cy="108658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E01A973-9A2A-DB1C-562C-F2025005A95E}"/>
                </a:ext>
              </a:extLst>
            </p:cNvPr>
            <p:cNvSpPr txBox="1"/>
            <p:nvPr/>
          </p:nvSpPr>
          <p:spPr>
            <a:xfrm>
              <a:off x="2010441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35BAB3C-B3CD-0DD7-E776-9A36C8503A65}"/>
                </a:ext>
              </a:extLst>
            </p:cNvPr>
            <p:cNvSpPr txBox="1"/>
            <p:nvPr/>
          </p:nvSpPr>
          <p:spPr>
            <a:xfrm>
              <a:off x="1868674" y="1899544"/>
              <a:ext cx="1993644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7" name="Freeform 5">
            <a:extLst>
              <a:ext uri="{FF2B5EF4-FFF2-40B4-BE49-F238E27FC236}">
                <a16:creationId xmlns:a16="http://schemas.microsoft.com/office/drawing/2014/main" id="{9B48149C-96B9-8A1E-0E12-19935923E4E8}"/>
              </a:ext>
            </a:extLst>
          </p:cNvPr>
          <p:cNvSpPr>
            <a:spLocks/>
          </p:cNvSpPr>
          <p:nvPr/>
        </p:nvSpPr>
        <p:spPr bwMode="auto">
          <a:xfrm>
            <a:off x="6354001" y="1799275"/>
            <a:ext cx="1993644" cy="2196162"/>
          </a:xfrm>
          <a:custGeom>
            <a:avLst/>
            <a:gdLst>
              <a:gd name="T0" fmla="*/ 60 w 864"/>
              <a:gd name="T1" fmla="*/ 577 h 949"/>
              <a:gd name="T2" fmla="*/ 0 w 864"/>
              <a:gd name="T3" fmla="*/ 432 h 949"/>
              <a:gd name="T4" fmla="*/ 60 w 864"/>
              <a:gd name="T5" fmla="*/ 287 h 949"/>
              <a:gd name="T6" fmla="*/ 287 w 864"/>
              <a:gd name="T7" fmla="*/ 60 h 949"/>
              <a:gd name="T8" fmla="*/ 432 w 864"/>
              <a:gd name="T9" fmla="*/ 0 h 949"/>
              <a:gd name="T10" fmla="*/ 577 w 864"/>
              <a:gd name="T11" fmla="*/ 60 h 949"/>
              <a:gd name="T12" fmla="*/ 804 w 864"/>
              <a:gd name="T13" fmla="*/ 287 h 949"/>
              <a:gd name="T14" fmla="*/ 864 w 864"/>
              <a:gd name="T15" fmla="*/ 432 h 949"/>
              <a:gd name="T16" fmla="*/ 804 w 864"/>
              <a:gd name="T17" fmla="*/ 577 h 949"/>
              <a:gd name="T18" fmla="*/ 432 w 864"/>
              <a:gd name="T19" fmla="*/ 949 h 949"/>
              <a:gd name="T20" fmla="*/ 60 w 864"/>
              <a:gd name="T21" fmla="*/ 577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4" h="949">
                <a:moveTo>
                  <a:pt x="60" y="577"/>
                </a:moveTo>
                <a:cubicBezTo>
                  <a:pt x="22" y="539"/>
                  <a:pt x="0" y="487"/>
                  <a:pt x="0" y="432"/>
                </a:cubicBezTo>
                <a:cubicBezTo>
                  <a:pt x="0" y="377"/>
                  <a:pt x="22" y="325"/>
                  <a:pt x="60" y="287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325" y="22"/>
                  <a:pt x="377" y="0"/>
                  <a:pt x="432" y="0"/>
                </a:cubicBezTo>
                <a:cubicBezTo>
                  <a:pt x="487" y="0"/>
                  <a:pt x="539" y="22"/>
                  <a:pt x="577" y="60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42" y="325"/>
                  <a:pt x="864" y="377"/>
                  <a:pt x="864" y="432"/>
                </a:cubicBezTo>
                <a:cubicBezTo>
                  <a:pt x="864" y="487"/>
                  <a:pt x="842" y="539"/>
                  <a:pt x="804" y="577"/>
                </a:cubicBezTo>
                <a:cubicBezTo>
                  <a:pt x="432" y="949"/>
                  <a:pt x="432" y="949"/>
                  <a:pt x="432" y="949"/>
                </a:cubicBezTo>
                <a:lnTo>
                  <a:pt x="60" y="577"/>
                </a:lnTo>
                <a:close/>
              </a:path>
            </a:pathLst>
          </a:custGeom>
          <a:gradFill flip="none" rotWithShape="1">
            <a:gsLst>
              <a:gs pos="0">
                <a:srgbClr val="CEE5DD"/>
              </a:gs>
              <a:gs pos="100000">
                <a:srgbClr val="65A59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8BA58A1-38E1-265C-6FF1-7C4E59996299}"/>
              </a:ext>
            </a:extLst>
          </p:cNvPr>
          <p:cNvGrpSpPr/>
          <p:nvPr/>
        </p:nvGrpSpPr>
        <p:grpSpPr>
          <a:xfrm>
            <a:off x="6354000" y="4132575"/>
            <a:ext cx="1993644" cy="1086588"/>
            <a:chOff x="1868674" y="1644659"/>
            <a:chExt cx="1993644" cy="1086588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73AF077-3370-B6A2-E00F-4206443508AA}"/>
                </a:ext>
              </a:extLst>
            </p:cNvPr>
            <p:cNvSpPr txBox="1"/>
            <p:nvPr/>
          </p:nvSpPr>
          <p:spPr>
            <a:xfrm>
              <a:off x="2010441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746ABC5-4CDF-1ABE-A091-3744B2CFBA8D}"/>
                </a:ext>
              </a:extLst>
            </p:cNvPr>
            <p:cNvSpPr txBox="1"/>
            <p:nvPr/>
          </p:nvSpPr>
          <p:spPr>
            <a:xfrm>
              <a:off x="1868674" y="1899544"/>
              <a:ext cx="1993644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1" name="Freeform 5">
            <a:extLst>
              <a:ext uri="{FF2B5EF4-FFF2-40B4-BE49-F238E27FC236}">
                <a16:creationId xmlns:a16="http://schemas.microsoft.com/office/drawing/2014/main" id="{7FCBA536-048C-D9A7-7B24-6B2203197332}"/>
              </a:ext>
            </a:extLst>
          </p:cNvPr>
          <p:cNvSpPr>
            <a:spLocks/>
          </p:cNvSpPr>
          <p:nvPr/>
        </p:nvSpPr>
        <p:spPr bwMode="auto">
          <a:xfrm>
            <a:off x="8835944" y="1799275"/>
            <a:ext cx="1993644" cy="2196162"/>
          </a:xfrm>
          <a:custGeom>
            <a:avLst/>
            <a:gdLst>
              <a:gd name="T0" fmla="*/ 60 w 864"/>
              <a:gd name="T1" fmla="*/ 577 h 949"/>
              <a:gd name="T2" fmla="*/ 0 w 864"/>
              <a:gd name="T3" fmla="*/ 432 h 949"/>
              <a:gd name="T4" fmla="*/ 60 w 864"/>
              <a:gd name="T5" fmla="*/ 287 h 949"/>
              <a:gd name="T6" fmla="*/ 287 w 864"/>
              <a:gd name="T7" fmla="*/ 60 h 949"/>
              <a:gd name="T8" fmla="*/ 432 w 864"/>
              <a:gd name="T9" fmla="*/ 0 h 949"/>
              <a:gd name="T10" fmla="*/ 577 w 864"/>
              <a:gd name="T11" fmla="*/ 60 h 949"/>
              <a:gd name="T12" fmla="*/ 804 w 864"/>
              <a:gd name="T13" fmla="*/ 287 h 949"/>
              <a:gd name="T14" fmla="*/ 864 w 864"/>
              <a:gd name="T15" fmla="*/ 432 h 949"/>
              <a:gd name="T16" fmla="*/ 804 w 864"/>
              <a:gd name="T17" fmla="*/ 577 h 949"/>
              <a:gd name="T18" fmla="*/ 432 w 864"/>
              <a:gd name="T19" fmla="*/ 949 h 949"/>
              <a:gd name="T20" fmla="*/ 60 w 864"/>
              <a:gd name="T21" fmla="*/ 577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4" h="949">
                <a:moveTo>
                  <a:pt x="60" y="577"/>
                </a:moveTo>
                <a:cubicBezTo>
                  <a:pt x="22" y="539"/>
                  <a:pt x="0" y="487"/>
                  <a:pt x="0" y="432"/>
                </a:cubicBezTo>
                <a:cubicBezTo>
                  <a:pt x="0" y="377"/>
                  <a:pt x="22" y="325"/>
                  <a:pt x="60" y="287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325" y="22"/>
                  <a:pt x="377" y="0"/>
                  <a:pt x="432" y="0"/>
                </a:cubicBezTo>
                <a:cubicBezTo>
                  <a:pt x="487" y="0"/>
                  <a:pt x="539" y="22"/>
                  <a:pt x="577" y="60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42" y="325"/>
                  <a:pt x="864" y="377"/>
                  <a:pt x="864" y="432"/>
                </a:cubicBezTo>
                <a:cubicBezTo>
                  <a:pt x="864" y="487"/>
                  <a:pt x="842" y="539"/>
                  <a:pt x="804" y="577"/>
                </a:cubicBezTo>
                <a:cubicBezTo>
                  <a:pt x="432" y="949"/>
                  <a:pt x="432" y="949"/>
                  <a:pt x="432" y="949"/>
                </a:cubicBezTo>
                <a:lnTo>
                  <a:pt x="60" y="577"/>
                </a:lnTo>
                <a:close/>
              </a:path>
            </a:pathLst>
          </a:custGeom>
          <a:gradFill flip="none" rotWithShape="1">
            <a:gsLst>
              <a:gs pos="0">
                <a:srgbClr val="D8D0AE"/>
              </a:gs>
              <a:gs pos="100000">
                <a:srgbClr val="AD8F5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FBC3F69-2D2C-5F66-B2B7-CC5BEBCB2DAC}"/>
              </a:ext>
            </a:extLst>
          </p:cNvPr>
          <p:cNvGrpSpPr/>
          <p:nvPr/>
        </p:nvGrpSpPr>
        <p:grpSpPr>
          <a:xfrm>
            <a:off x="8835943" y="4132575"/>
            <a:ext cx="1993644" cy="1086588"/>
            <a:chOff x="1868674" y="1644659"/>
            <a:chExt cx="1993644" cy="108658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1C130D5-1FA3-983F-8F21-7814D84A3F41}"/>
                </a:ext>
              </a:extLst>
            </p:cNvPr>
            <p:cNvSpPr txBox="1"/>
            <p:nvPr/>
          </p:nvSpPr>
          <p:spPr>
            <a:xfrm>
              <a:off x="2010441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EB21AEC-AF3B-45AF-C865-7C868E6DF154}"/>
                </a:ext>
              </a:extLst>
            </p:cNvPr>
            <p:cNvSpPr txBox="1"/>
            <p:nvPr/>
          </p:nvSpPr>
          <p:spPr>
            <a:xfrm>
              <a:off x="1868674" y="1899544"/>
              <a:ext cx="1993644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7979BF3-D1B0-A537-37D9-FB9DBFBEF0AD}"/>
              </a:ext>
            </a:extLst>
          </p:cNvPr>
          <p:cNvGrpSpPr/>
          <p:nvPr/>
        </p:nvGrpSpPr>
        <p:grpSpPr>
          <a:xfrm>
            <a:off x="7128465" y="2444256"/>
            <a:ext cx="444714" cy="507319"/>
            <a:chOff x="6472976" y="1724885"/>
            <a:chExt cx="444714" cy="507319"/>
          </a:xfrm>
          <a:solidFill>
            <a:schemeClr val="bg1"/>
          </a:solidFill>
        </p:grpSpPr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1F99368D-C91B-D457-9478-057927A041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9428" y="1724885"/>
              <a:ext cx="192133" cy="155434"/>
            </a:xfrm>
            <a:custGeom>
              <a:avLst/>
              <a:gdLst>
                <a:gd name="T0" fmla="*/ 39 w 62"/>
                <a:gd name="T1" fmla="*/ 12 h 50"/>
                <a:gd name="T2" fmla="*/ 39 w 62"/>
                <a:gd name="T3" fmla="*/ 12 h 50"/>
                <a:gd name="T4" fmla="*/ 45 w 62"/>
                <a:gd name="T5" fmla="*/ 14 h 50"/>
                <a:gd name="T6" fmla="*/ 46 w 62"/>
                <a:gd name="T7" fmla="*/ 18 h 50"/>
                <a:gd name="T8" fmla="*/ 40 w 62"/>
                <a:gd name="T9" fmla="*/ 29 h 50"/>
                <a:gd name="T10" fmla="*/ 20 w 62"/>
                <a:gd name="T11" fmla="*/ 38 h 50"/>
                <a:gd name="T12" fmla="*/ 17 w 62"/>
                <a:gd name="T13" fmla="*/ 38 h 50"/>
                <a:gd name="T14" fmla="*/ 17 w 62"/>
                <a:gd name="T15" fmla="*/ 38 h 50"/>
                <a:gd name="T16" fmla="*/ 26 w 62"/>
                <a:gd name="T17" fmla="*/ 18 h 50"/>
                <a:gd name="T18" fmla="*/ 39 w 62"/>
                <a:gd name="T19" fmla="*/ 12 h 50"/>
                <a:gd name="T20" fmla="*/ 39 w 62"/>
                <a:gd name="T21" fmla="*/ 0 h 50"/>
                <a:gd name="T22" fmla="*/ 17 w 62"/>
                <a:gd name="T23" fmla="*/ 9 h 50"/>
                <a:gd name="T24" fmla="*/ 8 w 62"/>
                <a:gd name="T25" fmla="*/ 47 h 50"/>
                <a:gd name="T26" fmla="*/ 20 w 62"/>
                <a:gd name="T27" fmla="*/ 50 h 50"/>
                <a:gd name="T28" fmla="*/ 49 w 62"/>
                <a:gd name="T29" fmla="*/ 38 h 50"/>
                <a:gd name="T30" fmla="*/ 53 w 62"/>
                <a:gd name="T31" fmla="*/ 5 h 50"/>
                <a:gd name="T32" fmla="*/ 39 w 62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50">
                  <a:moveTo>
                    <a:pt x="39" y="12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1" y="12"/>
                    <a:pt x="43" y="12"/>
                    <a:pt x="45" y="14"/>
                  </a:cubicBezTo>
                  <a:cubicBezTo>
                    <a:pt x="45" y="14"/>
                    <a:pt x="46" y="15"/>
                    <a:pt x="46" y="18"/>
                  </a:cubicBezTo>
                  <a:cubicBezTo>
                    <a:pt x="46" y="21"/>
                    <a:pt x="45" y="25"/>
                    <a:pt x="40" y="29"/>
                  </a:cubicBezTo>
                  <a:cubicBezTo>
                    <a:pt x="35" y="34"/>
                    <a:pt x="26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5"/>
                    <a:pt x="18" y="25"/>
                    <a:pt x="26" y="18"/>
                  </a:cubicBezTo>
                  <a:cubicBezTo>
                    <a:pt x="30" y="14"/>
                    <a:pt x="35" y="12"/>
                    <a:pt x="39" y="12"/>
                  </a:cubicBezTo>
                  <a:moveTo>
                    <a:pt x="39" y="0"/>
                  </a:moveTo>
                  <a:cubicBezTo>
                    <a:pt x="32" y="0"/>
                    <a:pt x="24" y="3"/>
                    <a:pt x="17" y="9"/>
                  </a:cubicBezTo>
                  <a:cubicBezTo>
                    <a:pt x="6" y="19"/>
                    <a:pt x="0" y="38"/>
                    <a:pt x="8" y="47"/>
                  </a:cubicBezTo>
                  <a:cubicBezTo>
                    <a:pt x="11" y="49"/>
                    <a:pt x="15" y="50"/>
                    <a:pt x="20" y="50"/>
                  </a:cubicBezTo>
                  <a:cubicBezTo>
                    <a:pt x="29" y="50"/>
                    <a:pt x="41" y="45"/>
                    <a:pt x="49" y="38"/>
                  </a:cubicBezTo>
                  <a:cubicBezTo>
                    <a:pt x="60" y="28"/>
                    <a:pt x="62" y="13"/>
                    <a:pt x="53" y="5"/>
                  </a:cubicBezTo>
                  <a:cubicBezTo>
                    <a:pt x="50" y="1"/>
                    <a:pt x="45" y="0"/>
                    <a:pt x="39" y="0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32557">
                <a:defRPr/>
              </a:pPr>
              <a:endParaRPr lang="zh-CN" altLang="en-US" sz="1836"/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C501D9F4-9036-145A-4B26-D4204A3DAD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24787" y="1724885"/>
              <a:ext cx="192134" cy="155434"/>
            </a:xfrm>
            <a:custGeom>
              <a:avLst/>
              <a:gdLst>
                <a:gd name="T0" fmla="*/ 23 w 62"/>
                <a:gd name="T1" fmla="*/ 12 h 50"/>
                <a:gd name="T2" fmla="*/ 36 w 62"/>
                <a:gd name="T3" fmla="*/ 18 h 50"/>
                <a:gd name="T4" fmla="*/ 45 w 62"/>
                <a:gd name="T5" fmla="*/ 38 h 50"/>
                <a:gd name="T6" fmla="*/ 42 w 62"/>
                <a:gd name="T7" fmla="*/ 38 h 50"/>
                <a:gd name="T8" fmla="*/ 22 w 62"/>
                <a:gd name="T9" fmla="*/ 29 h 50"/>
                <a:gd name="T10" fmla="*/ 16 w 62"/>
                <a:gd name="T11" fmla="*/ 18 h 50"/>
                <a:gd name="T12" fmla="*/ 17 w 62"/>
                <a:gd name="T13" fmla="*/ 14 h 50"/>
                <a:gd name="T14" fmla="*/ 23 w 62"/>
                <a:gd name="T15" fmla="*/ 12 h 50"/>
                <a:gd name="T16" fmla="*/ 23 w 62"/>
                <a:gd name="T17" fmla="*/ 0 h 50"/>
                <a:gd name="T18" fmla="*/ 9 w 62"/>
                <a:gd name="T19" fmla="*/ 5 h 50"/>
                <a:gd name="T20" fmla="*/ 13 w 62"/>
                <a:gd name="T21" fmla="*/ 38 h 50"/>
                <a:gd name="T22" fmla="*/ 42 w 62"/>
                <a:gd name="T23" fmla="*/ 50 h 50"/>
                <a:gd name="T24" fmla="*/ 54 w 62"/>
                <a:gd name="T25" fmla="*/ 47 h 50"/>
                <a:gd name="T26" fmla="*/ 45 w 62"/>
                <a:gd name="T27" fmla="*/ 9 h 50"/>
                <a:gd name="T28" fmla="*/ 23 w 62"/>
                <a:gd name="T2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50">
                  <a:moveTo>
                    <a:pt x="23" y="12"/>
                  </a:moveTo>
                  <a:cubicBezTo>
                    <a:pt x="27" y="12"/>
                    <a:pt x="32" y="14"/>
                    <a:pt x="36" y="18"/>
                  </a:cubicBezTo>
                  <a:cubicBezTo>
                    <a:pt x="44" y="25"/>
                    <a:pt x="46" y="35"/>
                    <a:pt x="45" y="38"/>
                  </a:cubicBezTo>
                  <a:cubicBezTo>
                    <a:pt x="45" y="38"/>
                    <a:pt x="45" y="38"/>
                    <a:pt x="42" y="38"/>
                  </a:cubicBezTo>
                  <a:cubicBezTo>
                    <a:pt x="36" y="38"/>
                    <a:pt x="27" y="34"/>
                    <a:pt x="22" y="29"/>
                  </a:cubicBezTo>
                  <a:cubicBezTo>
                    <a:pt x="17" y="25"/>
                    <a:pt x="16" y="21"/>
                    <a:pt x="16" y="18"/>
                  </a:cubicBezTo>
                  <a:cubicBezTo>
                    <a:pt x="16" y="15"/>
                    <a:pt x="17" y="14"/>
                    <a:pt x="17" y="14"/>
                  </a:cubicBezTo>
                  <a:cubicBezTo>
                    <a:pt x="19" y="12"/>
                    <a:pt x="21" y="12"/>
                    <a:pt x="23" y="12"/>
                  </a:cubicBezTo>
                  <a:moveTo>
                    <a:pt x="23" y="0"/>
                  </a:moveTo>
                  <a:cubicBezTo>
                    <a:pt x="17" y="0"/>
                    <a:pt x="12" y="1"/>
                    <a:pt x="9" y="5"/>
                  </a:cubicBezTo>
                  <a:cubicBezTo>
                    <a:pt x="0" y="13"/>
                    <a:pt x="2" y="28"/>
                    <a:pt x="13" y="38"/>
                  </a:cubicBezTo>
                  <a:cubicBezTo>
                    <a:pt x="21" y="45"/>
                    <a:pt x="33" y="50"/>
                    <a:pt x="42" y="50"/>
                  </a:cubicBezTo>
                  <a:cubicBezTo>
                    <a:pt x="47" y="50"/>
                    <a:pt x="51" y="49"/>
                    <a:pt x="54" y="47"/>
                  </a:cubicBezTo>
                  <a:cubicBezTo>
                    <a:pt x="62" y="38"/>
                    <a:pt x="56" y="19"/>
                    <a:pt x="45" y="9"/>
                  </a:cubicBezTo>
                  <a:cubicBezTo>
                    <a:pt x="38" y="3"/>
                    <a:pt x="30" y="0"/>
                    <a:pt x="23" y="0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32557">
                <a:defRPr/>
              </a:pPr>
              <a:endParaRPr lang="zh-CN" altLang="en-US" sz="1836"/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D5742E09-5647-4E7A-C920-23B20A4D0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4762" y="1863049"/>
              <a:ext cx="202928" cy="166227"/>
            </a:xfrm>
            <a:custGeom>
              <a:avLst/>
              <a:gdLst>
                <a:gd name="T0" fmla="*/ 66 w 66"/>
                <a:gd name="T1" fmla="*/ 54 h 54"/>
                <a:gd name="T2" fmla="*/ 66 w 66"/>
                <a:gd name="T3" fmla="*/ 12 h 54"/>
                <a:gd name="T4" fmla="*/ 54 w 66"/>
                <a:gd name="T5" fmla="*/ 0 h 54"/>
                <a:gd name="T6" fmla="*/ 0 w 66"/>
                <a:gd name="T7" fmla="*/ 0 h 54"/>
                <a:gd name="T8" fmla="*/ 0 w 66"/>
                <a:gd name="T9" fmla="*/ 54 h 54"/>
                <a:gd name="T10" fmla="*/ 66 w 66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4">
                  <a:moveTo>
                    <a:pt x="66" y="54"/>
                  </a:moveTo>
                  <a:cubicBezTo>
                    <a:pt x="66" y="12"/>
                    <a:pt x="66" y="12"/>
                    <a:pt x="66" y="12"/>
                  </a:cubicBezTo>
                  <a:cubicBezTo>
                    <a:pt x="66" y="6"/>
                    <a:pt x="61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66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32557">
                <a:defRPr/>
              </a:pPr>
              <a:endParaRPr lang="zh-CN" altLang="en-US" sz="1836"/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D7878BC5-B6C4-34D7-BBE1-7E16D4C23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4762" y="2063817"/>
              <a:ext cx="202928" cy="168387"/>
            </a:xfrm>
            <a:custGeom>
              <a:avLst/>
              <a:gdLst>
                <a:gd name="T0" fmla="*/ 0 w 66"/>
                <a:gd name="T1" fmla="*/ 0 h 54"/>
                <a:gd name="T2" fmla="*/ 0 w 66"/>
                <a:gd name="T3" fmla="*/ 54 h 54"/>
                <a:gd name="T4" fmla="*/ 54 w 66"/>
                <a:gd name="T5" fmla="*/ 54 h 54"/>
                <a:gd name="T6" fmla="*/ 66 w 66"/>
                <a:gd name="T7" fmla="*/ 42 h 54"/>
                <a:gd name="T8" fmla="*/ 66 w 66"/>
                <a:gd name="T9" fmla="*/ 0 h 54"/>
                <a:gd name="T10" fmla="*/ 0 w 66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4">
                  <a:moveTo>
                    <a:pt x="0" y="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61" y="54"/>
                    <a:pt x="66" y="49"/>
                    <a:pt x="66" y="42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32557">
                <a:defRPr/>
              </a:pPr>
              <a:endParaRPr lang="zh-CN" altLang="en-US" sz="1836"/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4DA6748A-399B-F091-94C1-DFD1A2C35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2976" y="1863049"/>
              <a:ext cx="202928" cy="166227"/>
            </a:xfrm>
            <a:custGeom>
              <a:avLst/>
              <a:gdLst>
                <a:gd name="T0" fmla="*/ 66 w 66"/>
                <a:gd name="T1" fmla="*/ 54 h 54"/>
                <a:gd name="T2" fmla="*/ 66 w 66"/>
                <a:gd name="T3" fmla="*/ 0 h 54"/>
                <a:gd name="T4" fmla="*/ 12 w 66"/>
                <a:gd name="T5" fmla="*/ 0 h 54"/>
                <a:gd name="T6" fmla="*/ 0 w 66"/>
                <a:gd name="T7" fmla="*/ 12 h 54"/>
                <a:gd name="T8" fmla="*/ 0 w 66"/>
                <a:gd name="T9" fmla="*/ 54 h 54"/>
                <a:gd name="T10" fmla="*/ 66 w 66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4">
                  <a:moveTo>
                    <a:pt x="66" y="54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66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32557">
                <a:defRPr/>
              </a:pPr>
              <a:endParaRPr lang="zh-CN" altLang="en-US" sz="1836"/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DD0CAF71-FE47-D2AB-BAA8-FF0CB4106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2976" y="2063817"/>
              <a:ext cx="202928" cy="168387"/>
            </a:xfrm>
            <a:custGeom>
              <a:avLst/>
              <a:gdLst>
                <a:gd name="T0" fmla="*/ 0 w 66"/>
                <a:gd name="T1" fmla="*/ 0 h 54"/>
                <a:gd name="T2" fmla="*/ 0 w 66"/>
                <a:gd name="T3" fmla="*/ 42 h 54"/>
                <a:gd name="T4" fmla="*/ 12 w 66"/>
                <a:gd name="T5" fmla="*/ 54 h 54"/>
                <a:gd name="T6" fmla="*/ 66 w 66"/>
                <a:gd name="T7" fmla="*/ 54 h 54"/>
                <a:gd name="T8" fmla="*/ 66 w 66"/>
                <a:gd name="T9" fmla="*/ 0 h 54"/>
                <a:gd name="T10" fmla="*/ 0 w 66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4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9"/>
                    <a:pt x="5" y="54"/>
                    <a:pt x="12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32557">
                <a:defRPr/>
              </a:pPr>
              <a:endParaRPr lang="zh-CN" altLang="en-US" sz="1836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F920370-E648-9DC7-D2CF-77354E72D773}"/>
              </a:ext>
            </a:extLst>
          </p:cNvPr>
          <p:cNvGrpSpPr/>
          <p:nvPr/>
        </p:nvGrpSpPr>
        <p:grpSpPr>
          <a:xfrm>
            <a:off x="9572127" y="2480966"/>
            <a:ext cx="559297" cy="604443"/>
            <a:chOff x="9115352" y="1757266"/>
            <a:chExt cx="481414" cy="520273"/>
          </a:xfrm>
          <a:solidFill>
            <a:schemeClr val="bg1"/>
          </a:solidFill>
        </p:grpSpPr>
        <p:sp>
          <p:nvSpPr>
            <p:cNvPr id="32" name="Freeform 29">
              <a:extLst>
                <a:ext uri="{FF2B5EF4-FFF2-40B4-BE49-F238E27FC236}">
                  <a16:creationId xmlns:a16="http://schemas.microsoft.com/office/drawing/2014/main" id="{1AEB3C7E-DC98-9C9B-E567-7209B59F80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15352" y="1757266"/>
              <a:ext cx="371314" cy="371314"/>
            </a:xfrm>
            <a:custGeom>
              <a:avLst/>
              <a:gdLst>
                <a:gd name="T0" fmla="*/ 114 w 120"/>
                <a:gd name="T1" fmla="*/ 70 h 120"/>
                <a:gd name="T2" fmla="*/ 120 w 120"/>
                <a:gd name="T3" fmla="*/ 64 h 120"/>
                <a:gd name="T4" fmla="*/ 120 w 120"/>
                <a:gd name="T5" fmla="*/ 56 h 120"/>
                <a:gd name="T6" fmla="*/ 114 w 120"/>
                <a:gd name="T7" fmla="*/ 50 h 120"/>
                <a:gd name="T8" fmla="*/ 110 w 120"/>
                <a:gd name="T9" fmla="*/ 50 h 120"/>
                <a:gd name="T10" fmla="*/ 102 w 120"/>
                <a:gd name="T11" fmla="*/ 45 h 120"/>
                <a:gd name="T12" fmla="*/ 102 w 120"/>
                <a:gd name="T13" fmla="*/ 32 h 120"/>
                <a:gd name="T14" fmla="*/ 105 w 120"/>
                <a:gd name="T15" fmla="*/ 29 h 120"/>
                <a:gd name="T16" fmla="*/ 105 w 120"/>
                <a:gd name="T17" fmla="*/ 20 h 120"/>
                <a:gd name="T18" fmla="*/ 100 w 120"/>
                <a:gd name="T19" fmla="*/ 15 h 120"/>
                <a:gd name="T20" fmla="*/ 91 w 120"/>
                <a:gd name="T21" fmla="*/ 15 h 120"/>
                <a:gd name="T22" fmla="*/ 88 w 120"/>
                <a:gd name="T23" fmla="*/ 18 h 120"/>
                <a:gd name="T24" fmla="*/ 79 w 120"/>
                <a:gd name="T25" fmla="*/ 20 h 120"/>
                <a:gd name="T26" fmla="*/ 70 w 120"/>
                <a:gd name="T27" fmla="*/ 10 h 120"/>
                <a:gd name="T28" fmla="*/ 70 w 120"/>
                <a:gd name="T29" fmla="*/ 6 h 120"/>
                <a:gd name="T30" fmla="*/ 64 w 120"/>
                <a:gd name="T31" fmla="*/ 0 h 120"/>
                <a:gd name="T32" fmla="*/ 56 w 120"/>
                <a:gd name="T33" fmla="*/ 0 h 120"/>
                <a:gd name="T34" fmla="*/ 50 w 120"/>
                <a:gd name="T35" fmla="*/ 6 h 120"/>
                <a:gd name="T36" fmla="*/ 50 w 120"/>
                <a:gd name="T37" fmla="*/ 10 h 120"/>
                <a:gd name="T38" fmla="*/ 45 w 120"/>
                <a:gd name="T39" fmla="*/ 18 h 120"/>
                <a:gd name="T40" fmla="*/ 32 w 120"/>
                <a:gd name="T41" fmla="*/ 18 h 120"/>
                <a:gd name="T42" fmla="*/ 29 w 120"/>
                <a:gd name="T43" fmla="*/ 15 h 120"/>
                <a:gd name="T44" fmla="*/ 20 w 120"/>
                <a:gd name="T45" fmla="*/ 15 h 120"/>
                <a:gd name="T46" fmla="*/ 15 w 120"/>
                <a:gd name="T47" fmla="*/ 20 h 120"/>
                <a:gd name="T48" fmla="*/ 15 w 120"/>
                <a:gd name="T49" fmla="*/ 29 h 120"/>
                <a:gd name="T50" fmla="*/ 18 w 120"/>
                <a:gd name="T51" fmla="*/ 32 h 120"/>
                <a:gd name="T52" fmla="*/ 20 w 120"/>
                <a:gd name="T53" fmla="*/ 41 h 120"/>
                <a:gd name="T54" fmla="*/ 10 w 120"/>
                <a:gd name="T55" fmla="*/ 50 h 120"/>
                <a:gd name="T56" fmla="*/ 6 w 120"/>
                <a:gd name="T57" fmla="*/ 50 h 120"/>
                <a:gd name="T58" fmla="*/ 0 w 120"/>
                <a:gd name="T59" fmla="*/ 56 h 120"/>
                <a:gd name="T60" fmla="*/ 0 w 120"/>
                <a:gd name="T61" fmla="*/ 64 h 120"/>
                <a:gd name="T62" fmla="*/ 6 w 120"/>
                <a:gd name="T63" fmla="*/ 70 h 120"/>
                <a:gd name="T64" fmla="*/ 10 w 120"/>
                <a:gd name="T65" fmla="*/ 70 h 120"/>
                <a:gd name="T66" fmla="*/ 18 w 120"/>
                <a:gd name="T67" fmla="*/ 75 h 120"/>
                <a:gd name="T68" fmla="*/ 18 w 120"/>
                <a:gd name="T69" fmla="*/ 88 h 120"/>
                <a:gd name="T70" fmla="*/ 15 w 120"/>
                <a:gd name="T71" fmla="*/ 91 h 120"/>
                <a:gd name="T72" fmla="*/ 15 w 120"/>
                <a:gd name="T73" fmla="*/ 100 h 120"/>
                <a:gd name="T74" fmla="*/ 20 w 120"/>
                <a:gd name="T75" fmla="*/ 105 h 120"/>
                <a:gd name="T76" fmla="*/ 29 w 120"/>
                <a:gd name="T77" fmla="*/ 105 h 120"/>
                <a:gd name="T78" fmla="*/ 32 w 120"/>
                <a:gd name="T79" fmla="*/ 102 h 120"/>
                <a:gd name="T80" fmla="*/ 41 w 120"/>
                <a:gd name="T81" fmla="*/ 100 h 120"/>
                <a:gd name="T82" fmla="*/ 50 w 120"/>
                <a:gd name="T83" fmla="*/ 110 h 120"/>
                <a:gd name="T84" fmla="*/ 50 w 120"/>
                <a:gd name="T85" fmla="*/ 114 h 120"/>
                <a:gd name="T86" fmla="*/ 56 w 120"/>
                <a:gd name="T87" fmla="*/ 120 h 120"/>
                <a:gd name="T88" fmla="*/ 64 w 120"/>
                <a:gd name="T89" fmla="*/ 120 h 120"/>
                <a:gd name="T90" fmla="*/ 70 w 120"/>
                <a:gd name="T91" fmla="*/ 114 h 120"/>
                <a:gd name="T92" fmla="*/ 70 w 120"/>
                <a:gd name="T93" fmla="*/ 110 h 120"/>
                <a:gd name="T94" fmla="*/ 75 w 120"/>
                <a:gd name="T95" fmla="*/ 102 h 120"/>
                <a:gd name="T96" fmla="*/ 88 w 120"/>
                <a:gd name="T97" fmla="*/ 102 h 120"/>
                <a:gd name="T98" fmla="*/ 91 w 120"/>
                <a:gd name="T99" fmla="*/ 105 h 120"/>
                <a:gd name="T100" fmla="*/ 100 w 120"/>
                <a:gd name="T101" fmla="*/ 105 h 120"/>
                <a:gd name="T102" fmla="*/ 105 w 120"/>
                <a:gd name="T103" fmla="*/ 100 h 120"/>
                <a:gd name="T104" fmla="*/ 105 w 120"/>
                <a:gd name="T105" fmla="*/ 91 h 120"/>
                <a:gd name="T106" fmla="*/ 102 w 120"/>
                <a:gd name="T107" fmla="*/ 88 h 120"/>
                <a:gd name="T108" fmla="*/ 100 w 120"/>
                <a:gd name="T109" fmla="*/ 79 h 120"/>
                <a:gd name="T110" fmla="*/ 110 w 120"/>
                <a:gd name="T111" fmla="*/ 70 h 120"/>
                <a:gd name="T112" fmla="*/ 114 w 120"/>
                <a:gd name="T113" fmla="*/ 70 h 120"/>
                <a:gd name="T114" fmla="*/ 60 w 120"/>
                <a:gd name="T115" fmla="*/ 86 h 120"/>
                <a:gd name="T116" fmla="*/ 34 w 120"/>
                <a:gd name="T117" fmla="*/ 60 h 120"/>
                <a:gd name="T118" fmla="*/ 60 w 120"/>
                <a:gd name="T119" fmla="*/ 34 h 120"/>
                <a:gd name="T120" fmla="*/ 86 w 120"/>
                <a:gd name="T121" fmla="*/ 60 h 120"/>
                <a:gd name="T122" fmla="*/ 60 w 120"/>
                <a:gd name="T123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" h="120">
                  <a:moveTo>
                    <a:pt x="114" y="70"/>
                  </a:moveTo>
                  <a:cubicBezTo>
                    <a:pt x="117" y="70"/>
                    <a:pt x="120" y="67"/>
                    <a:pt x="120" y="64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53"/>
                    <a:pt x="117" y="50"/>
                    <a:pt x="114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7" y="50"/>
                    <a:pt x="103" y="48"/>
                    <a:pt x="102" y="45"/>
                  </a:cubicBezTo>
                  <a:cubicBezTo>
                    <a:pt x="101" y="42"/>
                    <a:pt x="100" y="34"/>
                    <a:pt x="102" y="32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8" y="27"/>
                    <a:pt x="108" y="23"/>
                    <a:pt x="105" y="20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97" y="12"/>
                    <a:pt x="93" y="12"/>
                    <a:pt x="91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6" y="20"/>
                    <a:pt x="82" y="21"/>
                    <a:pt x="79" y="20"/>
                  </a:cubicBezTo>
                  <a:cubicBezTo>
                    <a:pt x="77" y="18"/>
                    <a:pt x="70" y="13"/>
                    <a:pt x="70" y="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3"/>
                    <a:pt x="67" y="0"/>
                    <a:pt x="6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3" y="0"/>
                    <a:pt x="50" y="3"/>
                    <a:pt x="50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3"/>
                    <a:pt x="48" y="17"/>
                    <a:pt x="45" y="18"/>
                  </a:cubicBezTo>
                  <a:cubicBezTo>
                    <a:pt x="42" y="19"/>
                    <a:pt x="34" y="20"/>
                    <a:pt x="32" y="1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7" y="12"/>
                    <a:pt x="23" y="12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3"/>
                    <a:pt x="12" y="27"/>
                    <a:pt x="15" y="2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0" y="34"/>
                    <a:pt x="21" y="38"/>
                    <a:pt x="20" y="41"/>
                  </a:cubicBezTo>
                  <a:cubicBezTo>
                    <a:pt x="18" y="43"/>
                    <a:pt x="13" y="50"/>
                    <a:pt x="10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3" y="50"/>
                    <a:pt x="0" y="53"/>
                    <a:pt x="0" y="5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3" y="70"/>
                    <a:pt x="17" y="72"/>
                    <a:pt x="18" y="75"/>
                  </a:cubicBezTo>
                  <a:cubicBezTo>
                    <a:pt x="19" y="78"/>
                    <a:pt x="20" y="86"/>
                    <a:pt x="18" y="88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2" y="93"/>
                    <a:pt x="12" y="97"/>
                    <a:pt x="15" y="100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3" y="108"/>
                    <a:pt x="27" y="108"/>
                    <a:pt x="29" y="105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100"/>
                    <a:pt x="38" y="99"/>
                    <a:pt x="41" y="100"/>
                  </a:cubicBezTo>
                  <a:cubicBezTo>
                    <a:pt x="43" y="102"/>
                    <a:pt x="50" y="107"/>
                    <a:pt x="50" y="110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0" y="117"/>
                    <a:pt x="53" y="120"/>
                    <a:pt x="56" y="120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7" y="120"/>
                    <a:pt x="70" y="117"/>
                    <a:pt x="70" y="114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7"/>
                    <a:pt x="72" y="103"/>
                    <a:pt x="75" y="102"/>
                  </a:cubicBezTo>
                  <a:cubicBezTo>
                    <a:pt x="78" y="101"/>
                    <a:pt x="86" y="100"/>
                    <a:pt x="88" y="102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3" y="108"/>
                    <a:pt x="97" y="108"/>
                    <a:pt x="100" y="105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8" y="97"/>
                    <a:pt x="108" y="93"/>
                    <a:pt x="105" y="91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0" y="86"/>
                    <a:pt x="99" y="82"/>
                    <a:pt x="100" y="79"/>
                  </a:cubicBezTo>
                  <a:cubicBezTo>
                    <a:pt x="102" y="77"/>
                    <a:pt x="107" y="70"/>
                    <a:pt x="110" y="70"/>
                  </a:cubicBezTo>
                  <a:lnTo>
                    <a:pt x="114" y="70"/>
                  </a:lnTo>
                  <a:close/>
                  <a:moveTo>
                    <a:pt x="60" y="86"/>
                  </a:moveTo>
                  <a:cubicBezTo>
                    <a:pt x="46" y="86"/>
                    <a:pt x="34" y="74"/>
                    <a:pt x="34" y="60"/>
                  </a:cubicBezTo>
                  <a:cubicBezTo>
                    <a:pt x="34" y="46"/>
                    <a:pt x="46" y="34"/>
                    <a:pt x="60" y="34"/>
                  </a:cubicBezTo>
                  <a:cubicBezTo>
                    <a:pt x="74" y="34"/>
                    <a:pt x="86" y="46"/>
                    <a:pt x="86" y="60"/>
                  </a:cubicBezTo>
                  <a:cubicBezTo>
                    <a:pt x="86" y="74"/>
                    <a:pt x="74" y="86"/>
                    <a:pt x="60" y="86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32557">
                <a:defRPr/>
              </a:pPr>
              <a:endParaRPr lang="zh-CN" altLang="en-US" sz="1836"/>
            </a:p>
          </p:txBody>
        </p:sp>
        <p:sp>
          <p:nvSpPr>
            <p:cNvPr id="33" name="Freeform 30">
              <a:extLst>
                <a:ext uri="{FF2B5EF4-FFF2-40B4-BE49-F238E27FC236}">
                  <a16:creationId xmlns:a16="http://schemas.microsoft.com/office/drawing/2014/main" id="{FB98326B-115B-D053-E0B6-D4F7AEEC51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13267" y="2089722"/>
              <a:ext cx="183499" cy="187817"/>
            </a:xfrm>
            <a:custGeom>
              <a:avLst/>
              <a:gdLst>
                <a:gd name="T0" fmla="*/ 57 w 60"/>
                <a:gd name="T1" fmla="*/ 35 h 60"/>
                <a:gd name="T2" fmla="*/ 60 w 60"/>
                <a:gd name="T3" fmla="*/ 32 h 60"/>
                <a:gd name="T4" fmla="*/ 60 w 60"/>
                <a:gd name="T5" fmla="*/ 28 h 60"/>
                <a:gd name="T6" fmla="*/ 57 w 60"/>
                <a:gd name="T7" fmla="*/ 25 h 60"/>
                <a:gd name="T8" fmla="*/ 55 w 60"/>
                <a:gd name="T9" fmla="*/ 25 h 60"/>
                <a:gd name="T10" fmla="*/ 51 w 60"/>
                <a:gd name="T11" fmla="*/ 23 h 60"/>
                <a:gd name="T12" fmla="*/ 51 w 60"/>
                <a:gd name="T13" fmla="*/ 16 h 60"/>
                <a:gd name="T14" fmla="*/ 53 w 60"/>
                <a:gd name="T15" fmla="*/ 14 h 60"/>
                <a:gd name="T16" fmla="*/ 53 w 60"/>
                <a:gd name="T17" fmla="*/ 10 h 60"/>
                <a:gd name="T18" fmla="*/ 50 w 60"/>
                <a:gd name="T19" fmla="*/ 7 h 60"/>
                <a:gd name="T20" fmla="*/ 46 w 60"/>
                <a:gd name="T21" fmla="*/ 7 h 60"/>
                <a:gd name="T22" fmla="*/ 44 w 60"/>
                <a:gd name="T23" fmla="*/ 9 h 60"/>
                <a:gd name="T24" fmla="*/ 40 w 60"/>
                <a:gd name="T25" fmla="*/ 10 h 60"/>
                <a:gd name="T26" fmla="*/ 35 w 60"/>
                <a:gd name="T27" fmla="*/ 5 h 60"/>
                <a:gd name="T28" fmla="*/ 35 w 60"/>
                <a:gd name="T29" fmla="*/ 3 h 60"/>
                <a:gd name="T30" fmla="*/ 32 w 60"/>
                <a:gd name="T31" fmla="*/ 0 h 60"/>
                <a:gd name="T32" fmla="*/ 28 w 60"/>
                <a:gd name="T33" fmla="*/ 0 h 60"/>
                <a:gd name="T34" fmla="*/ 25 w 60"/>
                <a:gd name="T35" fmla="*/ 3 h 60"/>
                <a:gd name="T36" fmla="*/ 25 w 60"/>
                <a:gd name="T37" fmla="*/ 5 h 60"/>
                <a:gd name="T38" fmla="*/ 23 w 60"/>
                <a:gd name="T39" fmla="*/ 9 h 60"/>
                <a:gd name="T40" fmla="*/ 16 w 60"/>
                <a:gd name="T41" fmla="*/ 9 h 60"/>
                <a:gd name="T42" fmla="*/ 14 w 60"/>
                <a:gd name="T43" fmla="*/ 7 h 60"/>
                <a:gd name="T44" fmla="*/ 10 w 60"/>
                <a:gd name="T45" fmla="*/ 7 h 60"/>
                <a:gd name="T46" fmla="*/ 7 w 60"/>
                <a:gd name="T47" fmla="*/ 10 h 60"/>
                <a:gd name="T48" fmla="*/ 7 w 60"/>
                <a:gd name="T49" fmla="*/ 14 h 60"/>
                <a:gd name="T50" fmla="*/ 9 w 60"/>
                <a:gd name="T51" fmla="*/ 16 h 60"/>
                <a:gd name="T52" fmla="*/ 10 w 60"/>
                <a:gd name="T53" fmla="*/ 20 h 60"/>
                <a:gd name="T54" fmla="*/ 5 w 60"/>
                <a:gd name="T55" fmla="*/ 25 h 60"/>
                <a:gd name="T56" fmla="*/ 3 w 60"/>
                <a:gd name="T57" fmla="*/ 25 h 60"/>
                <a:gd name="T58" fmla="*/ 0 w 60"/>
                <a:gd name="T59" fmla="*/ 28 h 60"/>
                <a:gd name="T60" fmla="*/ 0 w 60"/>
                <a:gd name="T61" fmla="*/ 32 h 60"/>
                <a:gd name="T62" fmla="*/ 3 w 60"/>
                <a:gd name="T63" fmla="*/ 35 h 60"/>
                <a:gd name="T64" fmla="*/ 5 w 60"/>
                <a:gd name="T65" fmla="*/ 35 h 60"/>
                <a:gd name="T66" fmla="*/ 9 w 60"/>
                <a:gd name="T67" fmla="*/ 37 h 60"/>
                <a:gd name="T68" fmla="*/ 9 w 60"/>
                <a:gd name="T69" fmla="*/ 44 h 60"/>
                <a:gd name="T70" fmla="*/ 7 w 60"/>
                <a:gd name="T71" fmla="*/ 46 h 60"/>
                <a:gd name="T72" fmla="*/ 7 w 60"/>
                <a:gd name="T73" fmla="*/ 50 h 60"/>
                <a:gd name="T74" fmla="*/ 10 w 60"/>
                <a:gd name="T75" fmla="*/ 53 h 60"/>
                <a:gd name="T76" fmla="*/ 14 w 60"/>
                <a:gd name="T77" fmla="*/ 53 h 60"/>
                <a:gd name="T78" fmla="*/ 16 w 60"/>
                <a:gd name="T79" fmla="*/ 51 h 60"/>
                <a:gd name="T80" fmla="*/ 20 w 60"/>
                <a:gd name="T81" fmla="*/ 50 h 60"/>
                <a:gd name="T82" fmla="*/ 25 w 60"/>
                <a:gd name="T83" fmla="*/ 55 h 60"/>
                <a:gd name="T84" fmla="*/ 25 w 60"/>
                <a:gd name="T85" fmla="*/ 57 h 60"/>
                <a:gd name="T86" fmla="*/ 28 w 60"/>
                <a:gd name="T87" fmla="*/ 60 h 60"/>
                <a:gd name="T88" fmla="*/ 32 w 60"/>
                <a:gd name="T89" fmla="*/ 60 h 60"/>
                <a:gd name="T90" fmla="*/ 35 w 60"/>
                <a:gd name="T91" fmla="*/ 57 h 60"/>
                <a:gd name="T92" fmla="*/ 35 w 60"/>
                <a:gd name="T93" fmla="*/ 55 h 60"/>
                <a:gd name="T94" fmla="*/ 37 w 60"/>
                <a:gd name="T95" fmla="*/ 51 h 60"/>
                <a:gd name="T96" fmla="*/ 44 w 60"/>
                <a:gd name="T97" fmla="*/ 51 h 60"/>
                <a:gd name="T98" fmla="*/ 46 w 60"/>
                <a:gd name="T99" fmla="*/ 53 h 60"/>
                <a:gd name="T100" fmla="*/ 50 w 60"/>
                <a:gd name="T101" fmla="*/ 53 h 60"/>
                <a:gd name="T102" fmla="*/ 53 w 60"/>
                <a:gd name="T103" fmla="*/ 50 h 60"/>
                <a:gd name="T104" fmla="*/ 53 w 60"/>
                <a:gd name="T105" fmla="*/ 46 h 60"/>
                <a:gd name="T106" fmla="*/ 51 w 60"/>
                <a:gd name="T107" fmla="*/ 44 h 60"/>
                <a:gd name="T108" fmla="*/ 50 w 60"/>
                <a:gd name="T109" fmla="*/ 40 h 60"/>
                <a:gd name="T110" fmla="*/ 55 w 60"/>
                <a:gd name="T111" fmla="*/ 35 h 60"/>
                <a:gd name="T112" fmla="*/ 57 w 60"/>
                <a:gd name="T113" fmla="*/ 35 h 60"/>
                <a:gd name="T114" fmla="*/ 40 w 60"/>
                <a:gd name="T115" fmla="*/ 30 h 60"/>
                <a:gd name="T116" fmla="*/ 30 w 60"/>
                <a:gd name="T117" fmla="*/ 40 h 60"/>
                <a:gd name="T118" fmla="*/ 20 w 60"/>
                <a:gd name="T119" fmla="*/ 30 h 60"/>
                <a:gd name="T120" fmla="*/ 30 w 60"/>
                <a:gd name="T121" fmla="*/ 20 h 60"/>
                <a:gd name="T122" fmla="*/ 40 w 60"/>
                <a:gd name="T12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" h="60">
                  <a:moveTo>
                    <a:pt x="57" y="35"/>
                  </a:moveTo>
                  <a:cubicBezTo>
                    <a:pt x="59" y="35"/>
                    <a:pt x="60" y="34"/>
                    <a:pt x="60" y="32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6"/>
                    <a:pt x="59" y="25"/>
                    <a:pt x="57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3" y="25"/>
                    <a:pt x="52" y="24"/>
                    <a:pt x="51" y="23"/>
                  </a:cubicBezTo>
                  <a:cubicBezTo>
                    <a:pt x="51" y="21"/>
                    <a:pt x="50" y="17"/>
                    <a:pt x="51" y="16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3"/>
                    <a:pt x="54" y="11"/>
                    <a:pt x="53" y="1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6"/>
                    <a:pt x="47" y="6"/>
                    <a:pt x="46" y="7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10"/>
                    <a:pt x="41" y="10"/>
                    <a:pt x="40" y="10"/>
                  </a:cubicBezTo>
                  <a:cubicBezTo>
                    <a:pt x="39" y="9"/>
                    <a:pt x="35" y="7"/>
                    <a:pt x="35" y="5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5" y="1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7"/>
                    <a:pt x="24" y="8"/>
                    <a:pt x="23" y="9"/>
                  </a:cubicBezTo>
                  <a:cubicBezTo>
                    <a:pt x="21" y="9"/>
                    <a:pt x="17" y="10"/>
                    <a:pt x="16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1" y="6"/>
                    <a:pt x="10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6" y="13"/>
                    <a:pt x="7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9" y="21"/>
                    <a:pt x="7" y="25"/>
                    <a:pt x="5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1" y="35"/>
                    <a:pt x="3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7" y="35"/>
                    <a:pt x="8" y="36"/>
                    <a:pt x="9" y="37"/>
                  </a:cubicBezTo>
                  <a:cubicBezTo>
                    <a:pt x="9" y="39"/>
                    <a:pt x="10" y="43"/>
                    <a:pt x="9" y="44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7"/>
                    <a:pt x="6" y="49"/>
                    <a:pt x="7" y="50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4"/>
                    <a:pt x="13" y="54"/>
                    <a:pt x="14" y="5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7" y="50"/>
                    <a:pt x="19" y="50"/>
                    <a:pt x="20" y="50"/>
                  </a:cubicBezTo>
                  <a:cubicBezTo>
                    <a:pt x="21" y="51"/>
                    <a:pt x="25" y="53"/>
                    <a:pt x="25" y="55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9"/>
                    <a:pt x="26" y="60"/>
                    <a:pt x="28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4" y="60"/>
                    <a:pt x="35" y="59"/>
                    <a:pt x="35" y="57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3"/>
                    <a:pt x="36" y="52"/>
                    <a:pt x="37" y="51"/>
                  </a:cubicBezTo>
                  <a:cubicBezTo>
                    <a:pt x="39" y="51"/>
                    <a:pt x="43" y="50"/>
                    <a:pt x="44" y="51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4"/>
                    <a:pt x="49" y="54"/>
                    <a:pt x="50" y="53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49"/>
                    <a:pt x="54" y="47"/>
                    <a:pt x="53" y="46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0" y="43"/>
                    <a:pt x="50" y="41"/>
                    <a:pt x="50" y="40"/>
                  </a:cubicBezTo>
                  <a:cubicBezTo>
                    <a:pt x="51" y="39"/>
                    <a:pt x="53" y="35"/>
                    <a:pt x="55" y="35"/>
                  </a:cubicBezTo>
                  <a:lnTo>
                    <a:pt x="57" y="35"/>
                  </a:lnTo>
                  <a:close/>
                  <a:moveTo>
                    <a:pt x="40" y="30"/>
                  </a:moveTo>
                  <a:cubicBezTo>
                    <a:pt x="40" y="36"/>
                    <a:pt x="36" y="40"/>
                    <a:pt x="30" y="40"/>
                  </a:cubicBezTo>
                  <a:cubicBezTo>
                    <a:pt x="24" y="40"/>
                    <a:pt x="20" y="36"/>
                    <a:pt x="20" y="30"/>
                  </a:cubicBezTo>
                  <a:cubicBezTo>
                    <a:pt x="20" y="24"/>
                    <a:pt x="24" y="20"/>
                    <a:pt x="30" y="20"/>
                  </a:cubicBezTo>
                  <a:cubicBezTo>
                    <a:pt x="36" y="20"/>
                    <a:pt x="40" y="24"/>
                    <a:pt x="40" y="30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32557">
                <a:defRPr/>
              </a:pPr>
              <a:endParaRPr lang="zh-CN" altLang="en-US" sz="1836"/>
            </a:p>
          </p:txBody>
        </p:sp>
      </p:grpSp>
      <p:sp>
        <p:nvSpPr>
          <p:cNvPr id="34" name="Freeform 84">
            <a:extLst>
              <a:ext uri="{FF2B5EF4-FFF2-40B4-BE49-F238E27FC236}">
                <a16:creationId xmlns:a16="http://schemas.microsoft.com/office/drawing/2014/main" id="{4DB01D8F-C35A-571B-C105-9207C49E8F15}"/>
              </a:ext>
            </a:extLst>
          </p:cNvPr>
          <p:cNvSpPr>
            <a:spLocks noEditPoints="1"/>
          </p:cNvSpPr>
          <p:nvPr/>
        </p:nvSpPr>
        <p:spPr bwMode="auto">
          <a:xfrm>
            <a:off x="4544305" y="2514636"/>
            <a:ext cx="649148" cy="610790"/>
          </a:xfrm>
          <a:custGeom>
            <a:avLst/>
            <a:gdLst>
              <a:gd name="T0" fmla="*/ 104 w 154"/>
              <a:gd name="T1" fmla="*/ 69 h 144"/>
              <a:gd name="T2" fmla="*/ 115 w 154"/>
              <a:gd name="T3" fmla="*/ 66 h 144"/>
              <a:gd name="T4" fmla="*/ 149 w 154"/>
              <a:gd name="T5" fmla="*/ 6 h 144"/>
              <a:gd name="T6" fmla="*/ 129 w 154"/>
              <a:gd name="T7" fmla="*/ 6 h 144"/>
              <a:gd name="T8" fmla="*/ 119 w 154"/>
              <a:gd name="T9" fmla="*/ 6 h 144"/>
              <a:gd name="T10" fmla="*/ 119 w 154"/>
              <a:gd name="T11" fmla="*/ 0 h 144"/>
              <a:gd name="T12" fmla="*/ 35 w 154"/>
              <a:gd name="T13" fmla="*/ 0 h 144"/>
              <a:gd name="T14" fmla="*/ 35 w 154"/>
              <a:gd name="T15" fmla="*/ 6 h 144"/>
              <a:gd name="T16" fmla="*/ 25 w 154"/>
              <a:gd name="T17" fmla="*/ 6 h 144"/>
              <a:gd name="T18" fmla="*/ 5 w 154"/>
              <a:gd name="T19" fmla="*/ 6 h 144"/>
              <a:gd name="T20" fmla="*/ 39 w 154"/>
              <a:gd name="T21" fmla="*/ 66 h 144"/>
              <a:gd name="T22" fmla="*/ 50 w 154"/>
              <a:gd name="T23" fmla="*/ 69 h 144"/>
              <a:gd name="T24" fmla="*/ 71 w 154"/>
              <a:gd name="T25" fmla="*/ 83 h 144"/>
              <a:gd name="T26" fmla="*/ 71 w 154"/>
              <a:gd name="T27" fmla="*/ 126 h 144"/>
              <a:gd name="T28" fmla="*/ 35 w 154"/>
              <a:gd name="T29" fmla="*/ 144 h 144"/>
              <a:gd name="T30" fmla="*/ 119 w 154"/>
              <a:gd name="T31" fmla="*/ 144 h 144"/>
              <a:gd name="T32" fmla="*/ 83 w 154"/>
              <a:gd name="T33" fmla="*/ 126 h 144"/>
              <a:gd name="T34" fmla="*/ 83 w 154"/>
              <a:gd name="T35" fmla="*/ 83 h 144"/>
              <a:gd name="T36" fmla="*/ 104 w 154"/>
              <a:gd name="T37" fmla="*/ 69 h 144"/>
              <a:gd name="T38" fmla="*/ 119 w 154"/>
              <a:gd name="T39" fmla="*/ 26 h 144"/>
              <a:gd name="T40" fmla="*/ 119 w 154"/>
              <a:gd name="T41" fmla="*/ 12 h 144"/>
              <a:gd name="T42" fmla="*/ 129 w 154"/>
              <a:gd name="T43" fmla="*/ 12 h 144"/>
              <a:gd name="T44" fmla="*/ 143 w 154"/>
              <a:gd name="T45" fmla="*/ 12 h 144"/>
              <a:gd name="T46" fmla="*/ 113 w 154"/>
              <a:gd name="T47" fmla="*/ 60 h 144"/>
              <a:gd name="T48" fmla="*/ 109 w 154"/>
              <a:gd name="T49" fmla="*/ 62 h 144"/>
              <a:gd name="T50" fmla="*/ 119 w 154"/>
              <a:gd name="T51" fmla="*/ 26 h 144"/>
              <a:gd name="T52" fmla="*/ 41 w 154"/>
              <a:gd name="T53" fmla="*/ 60 h 144"/>
              <a:gd name="T54" fmla="*/ 11 w 154"/>
              <a:gd name="T55" fmla="*/ 12 h 144"/>
              <a:gd name="T56" fmla="*/ 25 w 154"/>
              <a:gd name="T57" fmla="*/ 12 h 144"/>
              <a:gd name="T58" fmla="*/ 35 w 154"/>
              <a:gd name="T59" fmla="*/ 12 h 144"/>
              <a:gd name="T60" fmla="*/ 35 w 154"/>
              <a:gd name="T61" fmla="*/ 26 h 144"/>
              <a:gd name="T62" fmla="*/ 45 w 154"/>
              <a:gd name="T63" fmla="*/ 62 h 144"/>
              <a:gd name="T64" fmla="*/ 41 w 154"/>
              <a:gd name="T65" fmla="*/ 60 h 144"/>
              <a:gd name="T66" fmla="*/ 77 w 154"/>
              <a:gd name="T67" fmla="*/ 53 h 144"/>
              <a:gd name="T68" fmla="*/ 58 w 154"/>
              <a:gd name="T69" fmla="*/ 66 h 144"/>
              <a:gd name="T70" fmla="*/ 65 w 154"/>
              <a:gd name="T71" fmla="*/ 44 h 144"/>
              <a:gd name="T72" fmla="*/ 47 w 154"/>
              <a:gd name="T73" fmla="*/ 31 h 144"/>
              <a:gd name="T74" fmla="*/ 70 w 154"/>
              <a:gd name="T75" fmla="*/ 30 h 144"/>
              <a:gd name="T76" fmla="*/ 77 w 154"/>
              <a:gd name="T77" fmla="*/ 9 h 144"/>
              <a:gd name="T78" fmla="*/ 84 w 154"/>
              <a:gd name="T79" fmla="*/ 30 h 144"/>
              <a:gd name="T80" fmla="*/ 107 w 154"/>
              <a:gd name="T81" fmla="*/ 31 h 144"/>
              <a:gd name="T82" fmla="*/ 89 w 154"/>
              <a:gd name="T83" fmla="*/ 44 h 144"/>
              <a:gd name="T84" fmla="*/ 96 w 154"/>
              <a:gd name="T85" fmla="*/ 66 h 144"/>
              <a:gd name="T86" fmla="*/ 77 w 154"/>
              <a:gd name="T87" fmla="*/ 5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4" h="144">
                <a:moveTo>
                  <a:pt x="104" y="69"/>
                </a:moveTo>
                <a:cubicBezTo>
                  <a:pt x="107" y="69"/>
                  <a:pt x="110" y="68"/>
                  <a:pt x="115" y="66"/>
                </a:cubicBezTo>
                <a:cubicBezTo>
                  <a:pt x="154" y="54"/>
                  <a:pt x="149" y="6"/>
                  <a:pt x="14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0"/>
                  <a:pt x="119" y="0"/>
                  <a:pt x="11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0" y="54"/>
                  <a:pt x="39" y="66"/>
                </a:cubicBezTo>
                <a:cubicBezTo>
                  <a:pt x="43" y="67"/>
                  <a:pt x="47" y="69"/>
                  <a:pt x="50" y="69"/>
                </a:cubicBezTo>
                <a:cubicBezTo>
                  <a:pt x="56" y="76"/>
                  <a:pt x="63" y="82"/>
                  <a:pt x="71" y="83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1" y="127"/>
                  <a:pt x="35" y="135"/>
                  <a:pt x="35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35"/>
                  <a:pt x="103" y="127"/>
                  <a:pt x="83" y="126"/>
                </a:cubicBezTo>
                <a:cubicBezTo>
                  <a:pt x="83" y="83"/>
                  <a:pt x="83" y="83"/>
                  <a:pt x="83" y="83"/>
                </a:cubicBezTo>
                <a:cubicBezTo>
                  <a:pt x="91" y="82"/>
                  <a:pt x="98" y="77"/>
                  <a:pt x="104" y="69"/>
                </a:cubicBezTo>
                <a:moveTo>
                  <a:pt x="119" y="26"/>
                </a:moveTo>
                <a:cubicBezTo>
                  <a:pt x="119" y="12"/>
                  <a:pt x="119" y="12"/>
                  <a:pt x="119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24"/>
                  <a:pt x="140" y="52"/>
                  <a:pt x="113" y="60"/>
                </a:cubicBezTo>
                <a:cubicBezTo>
                  <a:pt x="112" y="61"/>
                  <a:pt x="111" y="61"/>
                  <a:pt x="109" y="62"/>
                </a:cubicBezTo>
                <a:cubicBezTo>
                  <a:pt x="115" y="51"/>
                  <a:pt x="119" y="38"/>
                  <a:pt x="119" y="26"/>
                </a:cubicBezTo>
                <a:close/>
                <a:moveTo>
                  <a:pt x="41" y="60"/>
                </a:moveTo>
                <a:cubicBezTo>
                  <a:pt x="14" y="52"/>
                  <a:pt x="11" y="24"/>
                  <a:pt x="11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8"/>
                  <a:pt x="39" y="51"/>
                  <a:pt x="45" y="62"/>
                </a:cubicBezTo>
                <a:cubicBezTo>
                  <a:pt x="43" y="61"/>
                  <a:pt x="42" y="61"/>
                  <a:pt x="41" y="60"/>
                </a:cubicBezTo>
                <a:moveTo>
                  <a:pt x="77" y="53"/>
                </a:moveTo>
                <a:cubicBezTo>
                  <a:pt x="58" y="66"/>
                  <a:pt x="58" y="66"/>
                  <a:pt x="58" y="66"/>
                </a:cubicBezTo>
                <a:cubicBezTo>
                  <a:pt x="65" y="44"/>
                  <a:pt x="65" y="44"/>
                  <a:pt x="65" y="44"/>
                </a:cubicBezTo>
                <a:cubicBezTo>
                  <a:pt x="47" y="31"/>
                  <a:pt x="47" y="31"/>
                  <a:pt x="47" y="31"/>
                </a:cubicBezTo>
                <a:cubicBezTo>
                  <a:pt x="70" y="30"/>
                  <a:pt x="70" y="30"/>
                  <a:pt x="70" y="30"/>
                </a:cubicBezTo>
                <a:cubicBezTo>
                  <a:pt x="77" y="9"/>
                  <a:pt x="77" y="9"/>
                  <a:pt x="77" y="9"/>
                </a:cubicBezTo>
                <a:cubicBezTo>
                  <a:pt x="84" y="30"/>
                  <a:pt x="84" y="30"/>
                  <a:pt x="84" y="30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66"/>
                  <a:pt x="96" y="66"/>
                  <a:pt x="96" y="66"/>
                </a:cubicBezTo>
                <a:lnTo>
                  <a:pt x="7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32557">
              <a:defRPr/>
            </a:pPr>
            <a:endParaRPr lang="zh-CN" altLang="en-US" sz="1836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AFFAC01-5100-70E2-297E-059511C521D2}"/>
              </a:ext>
            </a:extLst>
          </p:cNvPr>
          <p:cNvGrpSpPr/>
          <p:nvPr/>
        </p:nvGrpSpPr>
        <p:grpSpPr>
          <a:xfrm>
            <a:off x="2091613" y="2629051"/>
            <a:ext cx="590646" cy="315188"/>
            <a:chOff x="2133780" y="5217829"/>
            <a:chExt cx="481414" cy="256897"/>
          </a:xfrm>
          <a:solidFill>
            <a:schemeClr val="bg1"/>
          </a:solidFill>
        </p:grpSpPr>
        <p:sp>
          <p:nvSpPr>
            <p:cNvPr id="35" name="Rectangle 124">
              <a:extLst>
                <a:ext uri="{FF2B5EF4-FFF2-40B4-BE49-F238E27FC236}">
                  <a16:creationId xmlns:a16="http://schemas.microsoft.com/office/drawing/2014/main" id="{ECA89382-9659-9DE6-1A6E-E4C3BBCE7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7751" y="5273958"/>
              <a:ext cx="336773" cy="14679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32557">
                <a:defRPr/>
              </a:pPr>
              <a:endParaRPr lang="zh-CN" altLang="en-US" sz="1836"/>
            </a:p>
          </p:txBody>
        </p:sp>
        <p:sp>
          <p:nvSpPr>
            <p:cNvPr id="36" name="Freeform 125">
              <a:extLst>
                <a:ext uri="{FF2B5EF4-FFF2-40B4-BE49-F238E27FC236}">
                  <a16:creationId xmlns:a16="http://schemas.microsoft.com/office/drawing/2014/main" id="{23BA249B-14E5-96BC-E612-AC2B5138B2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3780" y="5217829"/>
              <a:ext cx="481414" cy="256897"/>
            </a:xfrm>
            <a:custGeom>
              <a:avLst/>
              <a:gdLst>
                <a:gd name="T0" fmla="*/ 151 w 156"/>
                <a:gd name="T1" fmla="*/ 24 h 84"/>
                <a:gd name="T2" fmla="*/ 144 w 156"/>
                <a:gd name="T3" fmla="*/ 24 h 84"/>
                <a:gd name="T4" fmla="*/ 144 w 156"/>
                <a:gd name="T5" fmla="*/ 6 h 84"/>
                <a:gd name="T6" fmla="*/ 138 w 156"/>
                <a:gd name="T7" fmla="*/ 0 h 84"/>
                <a:gd name="T8" fmla="*/ 6 w 156"/>
                <a:gd name="T9" fmla="*/ 0 h 84"/>
                <a:gd name="T10" fmla="*/ 0 w 156"/>
                <a:gd name="T11" fmla="*/ 6 h 84"/>
                <a:gd name="T12" fmla="*/ 0 w 156"/>
                <a:gd name="T13" fmla="*/ 78 h 84"/>
                <a:gd name="T14" fmla="*/ 6 w 156"/>
                <a:gd name="T15" fmla="*/ 84 h 84"/>
                <a:gd name="T16" fmla="*/ 138 w 156"/>
                <a:gd name="T17" fmla="*/ 84 h 84"/>
                <a:gd name="T18" fmla="*/ 144 w 156"/>
                <a:gd name="T19" fmla="*/ 78 h 84"/>
                <a:gd name="T20" fmla="*/ 144 w 156"/>
                <a:gd name="T21" fmla="*/ 60 h 84"/>
                <a:gd name="T22" fmla="*/ 151 w 156"/>
                <a:gd name="T23" fmla="*/ 60 h 84"/>
                <a:gd name="T24" fmla="*/ 156 w 156"/>
                <a:gd name="T25" fmla="*/ 55 h 84"/>
                <a:gd name="T26" fmla="*/ 156 w 156"/>
                <a:gd name="T27" fmla="*/ 29 h 84"/>
                <a:gd name="T28" fmla="*/ 151 w 156"/>
                <a:gd name="T29" fmla="*/ 24 h 84"/>
                <a:gd name="T30" fmla="*/ 132 w 156"/>
                <a:gd name="T31" fmla="*/ 72 h 84"/>
                <a:gd name="T32" fmla="*/ 12 w 156"/>
                <a:gd name="T33" fmla="*/ 72 h 84"/>
                <a:gd name="T34" fmla="*/ 12 w 156"/>
                <a:gd name="T35" fmla="*/ 12 h 84"/>
                <a:gd name="T36" fmla="*/ 132 w 156"/>
                <a:gd name="T37" fmla="*/ 12 h 84"/>
                <a:gd name="T38" fmla="*/ 132 w 156"/>
                <a:gd name="T39" fmla="*/ 7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6" h="84">
                  <a:moveTo>
                    <a:pt x="151" y="24"/>
                  </a:moveTo>
                  <a:cubicBezTo>
                    <a:pt x="144" y="24"/>
                    <a:pt x="144" y="24"/>
                    <a:pt x="144" y="24"/>
                  </a:cubicBezTo>
                  <a:cubicBezTo>
                    <a:pt x="144" y="6"/>
                    <a:pt x="144" y="6"/>
                    <a:pt x="144" y="6"/>
                  </a:cubicBezTo>
                  <a:cubicBezTo>
                    <a:pt x="144" y="3"/>
                    <a:pt x="141" y="0"/>
                    <a:pt x="13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3" y="84"/>
                    <a:pt x="6" y="84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41" y="84"/>
                    <a:pt x="144" y="81"/>
                    <a:pt x="144" y="78"/>
                  </a:cubicBezTo>
                  <a:cubicBezTo>
                    <a:pt x="144" y="60"/>
                    <a:pt x="144" y="60"/>
                    <a:pt x="144" y="60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4" y="60"/>
                    <a:pt x="156" y="58"/>
                    <a:pt x="156" y="55"/>
                  </a:cubicBezTo>
                  <a:cubicBezTo>
                    <a:pt x="156" y="29"/>
                    <a:pt x="156" y="29"/>
                    <a:pt x="156" y="29"/>
                  </a:cubicBezTo>
                  <a:cubicBezTo>
                    <a:pt x="156" y="26"/>
                    <a:pt x="154" y="24"/>
                    <a:pt x="151" y="24"/>
                  </a:cubicBezTo>
                  <a:moveTo>
                    <a:pt x="132" y="72"/>
                  </a:moveTo>
                  <a:cubicBezTo>
                    <a:pt x="12" y="72"/>
                    <a:pt x="12" y="72"/>
                    <a:pt x="12" y="7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2" y="12"/>
                    <a:pt x="132" y="12"/>
                    <a:pt x="132" y="12"/>
                  </a:cubicBezTo>
                  <a:lnTo>
                    <a:pt x="132" y="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32557">
                <a:defRPr/>
              </a:pPr>
              <a:endParaRPr lang="zh-CN" altLang="en-US" sz="1836"/>
            </a:p>
          </p:txBody>
        </p:sp>
      </p:grpSp>
    </p:spTree>
    <p:extLst>
      <p:ext uri="{BB962C8B-B14F-4D97-AF65-F5344CB8AC3E}">
        <p14:creationId xmlns:p14="http://schemas.microsoft.com/office/powerpoint/2010/main" val="3061411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066ED905-F883-11D3-2615-0271D2A4E6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" b="89598" l="5000" r="95067">
                        <a14:foregroundMark x1="36800" y1="11020" x2="31267" y2="4531"/>
                        <a14:foregroundMark x1="31267" y1="4531" x2="30667" y2="4222"/>
                        <a14:foregroundMark x1="17400" y1="7209" x2="17067" y2="206"/>
                        <a14:foregroundMark x1="10400" y1="10299" x2="5000" y2="7415"/>
                        <a14:foregroundMark x1="5000" y1="7415" x2="5000" y2="7415"/>
                        <a14:foregroundMark x1="89667" y1="11946" x2="94867" y2="8033"/>
                        <a14:foregroundMark x1="94867" y1="8033" x2="95067" y2="6900"/>
                        <a14:foregroundMark x1="60733" y1="10299" x2="60000" y2="10299"/>
                        <a14:foregroundMark x1="58400" y1="15963" x2="57800" y2="15036"/>
                        <a14:foregroundMark x1="42333" y1="4428" x2="41600" y2="4016"/>
                        <a14:foregroundMark x1="41333" y1="5355" x2="42800" y2="4428"/>
                        <a14:backgroundMark x1="17067" y1="43666" x2="33600" y2="54068"/>
                        <a14:backgroundMark x1="75600" y1="53141" x2="93867" y2="51390"/>
                        <a14:backgroundMark x1="74867" y1="40268" x2="88933" y2="77755"/>
                        <a14:backgroundMark x1="65867" y1="43460" x2="70067" y2="84552"/>
                        <a14:backgroundMark x1="45133" y1="45932" x2="43933" y2="82492"/>
                        <a14:backgroundMark x1="15200" y1="35839" x2="16667" y2="75283"/>
                        <a14:backgroundMark x1="16667" y1="75283" x2="16667" y2="75283"/>
                        <a14:backgroundMark x1="54200" y1="7621" x2="65000" y2="3090"/>
                        <a14:backgroundMark x1="66400" y1="14624" x2="67000" y2="412"/>
                        <a14:backgroundMark x1="67000" y1="412" x2="68200" y2="206"/>
                        <a14:backgroundMark x1="71400" y1="4016" x2="89333" y2="1957"/>
                        <a14:backgroundMark x1="89333" y1="1957" x2="90800" y2="2678"/>
                        <a14:backgroundMark x1="70400" y1="20288" x2="67733" y2="19567"/>
                        <a14:backgroundMark x1="62667" y1="22245" x2="56933" y2="21627"/>
                        <a14:backgroundMark x1="56933" y1="21627" x2="56667" y2="20906"/>
                        <a14:backgroundMark x1="47867" y1="23893" x2="45400" y2="19567"/>
                        <a14:backgroundMark x1="48200" y1="10093" x2="44000" y2="1751"/>
                        <a14:backgroundMark x1="42858" y1="3157" x2="39400" y2="7415"/>
                        <a14:backgroundMark x1="44000" y1="1751" x2="42184" y2="3987"/>
                        <a14:backgroundMark x1="39400" y1="7415" x2="32200" y2="2678"/>
                        <a14:backgroundMark x1="32200" y1="2678" x2="22667" y2="3296"/>
                        <a14:backgroundMark x1="12867" y1="4016" x2="6467" y2="3502"/>
                        <a14:backgroundMark x1="6467" y1="3502" x2="5733" y2="2884"/>
                        <a14:backgroundMark x1="35600" y1="21112" x2="40600" y2="22760"/>
                        <a14:backgroundMark x1="28067" y1="31514" x2="33067" y2="26262"/>
                        <a14:backgroundMark x1="33067" y1="26262" x2="33733" y2="25026"/>
                        <a14:backgroundMark x1="26733" y1="18641" x2="27333" y2="18847"/>
                        <a14:backgroundMark x1="16800" y1="16169" x2="17400" y2="16684"/>
                        <a14:backgroundMark x1="41733" y1="19773" x2="41467" y2="17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" b="56490"/>
          <a:stretch/>
        </p:blipFill>
        <p:spPr>
          <a:xfrm>
            <a:off x="3687356" y="859564"/>
            <a:ext cx="4817286" cy="1357005"/>
          </a:xfrm>
          <a:custGeom>
            <a:avLst/>
            <a:gdLst>
              <a:gd name="connsiteX0" fmla="*/ 5 w 8699500"/>
              <a:gd name="connsiteY0" fmla="*/ -124 h 5632446"/>
              <a:gd name="connsiteX1" fmla="*/ 8699505 w 8699500"/>
              <a:gd name="connsiteY1" fmla="*/ -124 h 5632446"/>
              <a:gd name="connsiteX2" fmla="*/ 8699505 w 8699500"/>
              <a:gd name="connsiteY2" fmla="*/ 5632323 h 5632446"/>
              <a:gd name="connsiteX3" fmla="*/ 5 w 8699500"/>
              <a:gd name="connsiteY3" fmla="*/ 5632323 h 563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99500" h="5632446">
                <a:moveTo>
                  <a:pt x="5" y="-124"/>
                </a:moveTo>
                <a:lnTo>
                  <a:pt x="8699505" y="-124"/>
                </a:lnTo>
                <a:lnTo>
                  <a:pt x="8699505" y="5632323"/>
                </a:lnTo>
                <a:lnTo>
                  <a:pt x="5" y="5632323"/>
                </a:lnTo>
                <a:close/>
              </a:path>
            </a:pathLst>
          </a:custGeom>
        </p:spPr>
      </p:pic>
      <p:sp>
        <p:nvSpPr>
          <p:cNvPr id="13" name="文本框 19"/>
          <p:cNvSpPr txBox="1"/>
          <p:nvPr/>
        </p:nvSpPr>
        <p:spPr>
          <a:xfrm>
            <a:off x="5295135" y="327762"/>
            <a:ext cx="1601730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HarmonyOS Sans SC Light" panose="00000400000000000000" pitchFamily="2" charset="-122"/>
              </a:rPr>
              <a:t>目录</a:t>
            </a:r>
          </a:p>
        </p:txBody>
      </p:sp>
      <p:sp>
        <p:nvSpPr>
          <p:cNvPr id="1046" name="文本框 19">
            <a:extLst>
              <a:ext uri="{FF2B5EF4-FFF2-40B4-BE49-F238E27FC236}">
                <a16:creationId xmlns:a16="http://schemas.microsoft.com/office/drawing/2014/main" id="{B6D329E7-4794-32C2-932A-08D97036CE4E}"/>
              </a:ext>
            </a:extLst>
          </p:cNvPr>
          <p:cNvSpPr txBox="1"/>
          <p:nvPr/>
        </p:nvSpPr>
        <p:spPr>
          <a:xfrm>
            <a:off x="5044193" y="1018873"/>
            <a:ext cx="2103614" cy="276999"/>
          </a:xfrm>
          <a:prstGeom prst="rect">
            <a:avLst/>
          </a:prstGeom>
          <a:solidFill>
            <a:schemeClr val="bg1">
              <a:alpha val="74000"/>
            </a:schemeClr>
          </a:solidFill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CONTENTS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DC95E95-B26C-0FC8-F227-F4E1E4D33627}"/>
              </a:ext>
            </a:extLst>
          </p:cNvPr>
          <p:cNvGrpSpPr/>
          <p:nvPr/>
        </p:nvGrpSpPr>
        <p:grpSpPr>
          <a:xfrm>
            <a:off x="1106598" y="2881538"/>
            <a:ext cx="2335202" cy="1961019"/>
            <a:chOff x="1250552" y="2881538"/>
            <a:chExt cx="2335202" cy="1961019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28F00284-0BB4-0E77-6486-B2AC0685D5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50" b="89640" l="9259" r="89815">
                          <a14:foregroundMark x1="28410" y1="10624" x2="46759" y2="9910"/>
                          <a14:foregroundMark x1="43056" y1="6757" x2="32407" y2="7207"/>
                          <a14:foregroundMark x1="41667" y1="4054" x2="42130" y2="450"/>
                          <a14:backgroundMark x1="54167" y1="9009" x2="76389" y2="10811"/>
                          <a14:backgroundMark x1="51852" y1="6757" x2="74537" y2="6757"/>
                          <a14:backgroundMark x1="23611" y1="9910" x2="14815" y2="10811"/>
                          <a14:backgroundMark x1="26389" y1="8108" x2="21759" y2="945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8485" r="42088" b="37681"/>
            <a:stretch/>
          </p:blipFill>
          <p:spPr>
            <a:xfrm rot="5884258">
              <a:off x="1354429" y="2777661"/>
              <a:ext cx="702210" cy="909963"/>
            </a:xfrm>
            <a:prstGeom prst="rect">
              <a:avLst/>
            </a:prstGeom>
          </p:spPr>
        </p:pic>
        <p:sp>
          <p:nvSpPr>
            <p:cNvPr id="20" name="弧形 19">
              <a:extLst>
                <a:ext uri="{FF2B5EF4-FFF2-40B4-BE49-F238E27FC236}">
                  <a16:creationId xmlns:a16="http://schemas.microsoft.com/office/drawing/2014/main" id="{DCF484A0-147B-FA9C-EBC0-9F4DBF4BFE7A}"/>
                </a:ext>
              </a:extLst>
            </p:cNvPr>
            <p:cNvSpPr/>
            <p:nvPr/>
          </p:nvSpPr>
          <p:spPr>
            <a:xfrm>
              <a:off x="1684711" y="2941516"/>
              <a:ext cx="1901043" cy="1901041"/>
            </a:xfrm>
            <a:prstGeom prst="arc">
              <a:avLst>
                <a:gd name="adj1" fmla="val 14306694"/>
                <a:gd name="adj2" fmla="val 11697916"/>
              </a:avLst>
            </a:prstGeom>
            <a:noFill/>
            <a:ln w="38100" cap="rnd">
              <a:gradFill>
                <a:gsLst>
                  <a:gs pos="0">
                    <a:srgbClr val="D8D0AE"/>
                  </a:gs>
                  <a:gs pos="100000">
                    <a:srgbClr val="AD8F5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19">
              <a:extLst>
                <a:ext uri="{FF2B5EF4-FFF2-40B4-BE49-F238E27FC236}">
                  <a16:creationId xmlns:a16="http://schemas.microsoft.com/office/drawing/2014/main" id="{74AD7C8B-7398-7A8D-2889-E46DDA2405A7}"/>
                </a:ext>
              </a:extLst>
            </p:cNvPr>
            <p:cNvSpPr txBox="1"/>
            <p:nvPr/>
          </p:nvSpPr>
          <p:spPr>
            <a:xfrm>
              <a:off x="1541092" y="3093228"/>
              <a:ext cx="506783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阿里巴巴普惠体 2.0 65 Medium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65 Medium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F8155F5-35DE-9D70-9630-03A3A83D1FA6}"/>
                </a:ext>
              </a:extLst>
            </p:cNvPr>
            <p:cNvSpPr txBox="1"/>
            <p:nvPr/>
          </p:nvSpPr>
          <p:spPr>
            <a:xfrm>
              <a:off x="1785621" y="3577546"/>
              <a:ext cx="16992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FB1F0AC5-5C5E-F225-AECE-85B3E64E9C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935" r="100000">
                          <a14:foregroundMark x1="40187" y1="17391" x2="77570" y2="15942"/>
                          <a14:foregroundMark x1="70093" y1="10870" x2="48598" y2="11594"/>
                          <a14:foregroundMark x1="67290" y1="6522" x2="68224" y2="725"/>
                          <a14:backgroundMark x1="92523" y1="14493" x2="99065" y2="15217"/>
                          <a14:backgroundMark x1="87850" y1="10870" x2="99065" y2="10870"/>
                          <a14:backgroundMark x1="30841" y1="15942" x2="13084" y2="17391"/>
                          <a14:backgroundMark x1="36449" y1="13043" x2="27103" y2="1521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1494199">
              <a:off x="2141762" y="3099864"/>
              <a:ext cx="284513" cy="368688"/>
            </a:xfrm>
            <a:prstGeom prst="rect">
              <a:avLst/>
            </a:prstGeom>
          </p:spPr>
        </p:pic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FD179F9-9E23-C304-42A8-0337EA8333D2}"/>
              </a:ext>
            </a:extLst>
          </p:cNvPr>
          <p:cNvGrpSpPr/>
          <p:nvPr/>
        </p:nvGrpSpPr>
        <p:grpSpPr>
          <a:xfrm>
            <a:off x="3543402" y="2881538"/>
            <a:ext cx="2335202" cy="1961019"/>
            <a:chOff x="1250552" y="2881538"/>
            <a:chExt cx="2335202" cy="1961019"/>
          </a:xfrm>
        </p:grpSpPr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547ABED3-3289-479C-60A8-4B33C9B593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50" b="89640" l="9259" r="89815">
                          <a14:foregroundMark x1="28410" y1="10624" x2="46759" y2="9910"/>
                          <a14:foregroundMark x1="43056" y1="6757" x2="32407" y2="7207"/>
                          <a14:foregroundMark x1="41667" y1="4054" x2="42130" y2="450"/>
                          <a14:backgroundMark x1="54167" y1="9009" x2="76389" y2="10811"/>
                          <a14:backgroundMark x1="51852" y1="6757" x2="74537" y2="6757"/>
                          <a14:backgroundMark x1="23611" y1="9910" x2="14815" y2="10811"/>
                          <a14:backgroundMark x1="26389" y1="8108" x2="21759" y2="945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8485" r="42088" b="37681"/>
            <a:stretch/>
          </p:blipFill>
          <p:spPr>
            <a:xfrm rot="5884258">
              <a:off x="1354429" y="2777661"/>
              <a:ext cx="702210" cy="909963"/>
            </a:xfrm>
            <a:prstGeom prst="rect">
              <a:avLst/>
            </a:prstGeom>
          </p:spPr>
        </p:pic>
        <p:sp>
          <p:nvSpPr>
            <p:cNvPr id="53" name="弧形 52">
              <a:extLst>
                <a:ext uri="{FF2B5EF4-FFF2-40B4-BE49-F238E27FC236}">
                  <a16:creationId xmlns:a16="http://schemas.microsoft.com/office/drawing/2014/main" id="{F9E8E6F5-9353-12DE-D073-CCECFD47A479}"/>
                </a:ext>
              </a:extLst>
            </p:cNvPr>
            <p:cNvSpPr/>
            <p:nvPr/>
          </p:nvSpPr>
          <p:spPr>
            <a:xfrm>
              <a:off x="1684711" y="2941516"/>
              <a:ext cx="1901043" cy="1901041"/>
            </a:xfrm>
            <a:prstGeom prst="arc">
              <a:avLst>
                <a:gd name="adj1" fmla="val 14306694"/>
                <a:gd name="adj2" fmla="val 11697916"/>
              </a:avLst>
            </a:prstGeom>
            <a:noFill/>
            <a:ln w="38100" cap="rnd">
              <a:gradFill>
                <a:gsLst>
                  <a:gs pos="0">
                    <a:srgbClr val="D8D0AE"/>
                  </a:gs>
                  <a:gs pos="100000">
                    <a:srgbClr val="AD8F5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19">
              <a:extLst>
                <a:ext uri="{FF2B5EF4-FFF2-40B4-BE49-F238E27FC236}">
                  <a16:creationId xmlns:a16="http://schemas.microsoft.com/office/drawing/2014/main" id="{D4ABCE32-03E3-B18F-0FE3-D2EF78E76F63}"/>
                </a:ext>
              </a:extLst>
            </p:cNvPr>
            <p:cNvSpPr txBox="1"/>
            <p:nvPr/>
          </p:nvSpPr>
          <p:spPr>
            <a:xfrm>
              <a:off x="1541092" y="3093228"/>
              <a:ext cx="506783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阿里巴巴普惠体 2.0 65 Medium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65 Medium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155E4E0-07AA-CF10-4A54-19BD405C079A}"/>
                </a:ext>
              </a:extLst>
            </p:cNvPr>
            <p:cNvSpPr txBox="1"/>
            <p:nvPr/>
          </p:nvSpPr>
          <p:spPr>
            <a:xfrm>
              <a:off x="1785621" y="3577546"/>
              <a:ext cx="16992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F128B21C-8A5B-BB7E-F955-5BE3128CA6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935" r="100000">
                          <a14:foregroundMark x1="40187" y1="17391" x2="77570" y2="15942"/>
                          <a14:foregroundMark x1="70093" y1="10870" x2="48598" y2="11594"/>
                          <a14:foregroundMark x1="67290" y1="6522" x2="68224" y2="725"/>
                          <a14:backgroundMark x1="92523" y1="14493" x2="99065" y2="15217"/>
                          <a14:backgroundMark x1="87850" y1="10870" x2="99065" y2="10870"/>
                          <a14:backgroundMark x1="30841" y1="15942" x2="13084" y2="17391"/>
                          <a14:backgroundMark x1="36449" y1="13043" x2="27103" y2="1521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1494199">
              <a:off x="2141762" y="3099864"/>
              <a:ext cx="284513" cy="368688"/>
            </a:xfrm>
            <a:prstGeom prst="rect">
              <a:avLst/>
            </a:prstGeom>
          </p:spPr>
        </p:pic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BD836C6D-3D39-F677-C5A8-14B49CB37DCE}"/>
              </a:ext>
            </a:extLst>
          </p:cNvPr>
          <p:cNvGrpSpPr/>
          <p:nvPr/>
        </p:nvGrpSpPr>
        <p:grpSpPr>
          <a:xfrm>
            <a:off x="5980206" y="2881538"/>
            <a:ext cx="2335202" cy="1961019"/>
            <a:chOff x="1250552" y="2881538"/>
            <a:chExt cx="2335202" cy="1961019"/>
          </a:xfrm>
        </p:grpSpPr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ADA62919-C7B3-1A47-0200-8AFD93A372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50" b="89640" l="9259" r="89815">
                          <a14:foregroundMark x1="28410" y1="10624" x2="46759" y2="9910"/>
                          <a14:foregroundMark x1="43056" y1="6757" x2="32407" y2="7207"/>
                          <a14:foregroundMark x1="41667" y1="4054" x2="42130" y2="450"/>
                          <a14:backgroundMark x1="54167" y1="9009" x2="76389" y2="10811"/>
                          <a14:backgroundMark x1="51852" y1="6757" x2="74537" y2="6757"/>
                          <a14:backgroundMark x1="23611" y1="9910" x2="14815" y2="10811"/>
                          <a14:backgroundMark x1="26389" y1="8108" x2="21759" y2="945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8485" r="42088" b="37681"/>
            <a:stretch/>
          </p:blipFill>
          <p:spPr>
            <a:xfrm rot="5884258">
              <a:off x="1354429" y="2777661"/>
              <a:ext cx="702210" cy="909963"/>
            </a:xfrm>
            <a:prstGeom prst="rect">
              <a:avLst/>
            </a:prstGeom>
          </p:spPr>
        </p:pic>
        <p:sp>
          <p:nvSpPr>
            <p:cNvPr id="59" name="弧形 58">
              <a:extLst>
                <a:ext uri="{FF2B5EF4-FFF2-40B4-BE49-F238E27FC236}">
                  <a16:creationId xmlns:a16="http://schemas.microsoft.com/office/drawing/2014/main" id="{433B80DC-4389-C80D-CB8F-94DC89EF7AB0}"/>
                </a:ext>
              </a:extLst>
            </p:cNvPr>
            <p:cNvSpPr/>
            <p:nvPr/>
          </p:nvSpPr>
          <p:spPr>
            <a:xfrm>
              <a:off x="1684711" y="2941516"/>
              <a:ext cx="1901043" cy="1901041"/>
            </a:xfrm>
            <a:prstGeom prst="arc">
              <a:avLst>
                <a:gd name="adj1" fmla="val 14306694"/>
                <a:gd name="adj2" fmla="val 11697916"/>
              </a:avLst>
            </a:prstGeom>
            <a:noFill/>
            <a:ln w="38100" cap="rnd">
              <a:gradFill>
                <a:gsLst>
                  <a:gs pos="0">
                    <a:srgbClr val="D8D0AE"/>
                  </a:gs>
                  <a:gs pos="100000">
                    <a:srgbClr val="AD8F5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19">
              <a:extLst>
                <a:ext uri="{FF2B5EF4-FFF2-40B4-BE49-F238E27FC236}">
                  <a16:creationId xmlns:a16="http://schemas.microsoft.com/office/drawing/2014/main" id="{4D15E183-9B25-625D-D791-5DE530700506}"/>
                </a:ext>
              </a:extLst>
            </p:cNvPr>
            <p:cNvSpPr txBox="1"/>
            <p:nvPr/>
          </p:nvSpPr>
          <p:spPr>
            <a:xfrm>
              <a:off x="1541092" y="3093228"/>
              <a:ext cx="506783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阿里巴巴普惠体 2.0 65 Medium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65 Medium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DEA8FD0-D5E1-FFCD-E5B2-CC2AFDE97E0D}"/>
                </a:ext>
              </a:extLst>
            </p:cNvPr>
            <p:cNvSpPr txBox="1"/>
            <p:nvPr/>
          </p:nvSpPr>
          <p:spPr>
            <a:xfrm>
              <a:off x="1785621" y="3577546"/>
              <a:ext cx="16992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2C7B2AD7-6E26-D213-EB68-421BCC974F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935" r="100000">
                          <a14:foregroundMark x1="40187" y1="17391" x2="77570" y2="15942"/>
                          <a14:foregroundMark x1="70093" y1="10870" x2="48598" y2="11594"/>
                          <a14:foregroundMark x1="67290" y1="6522" x2="68224" y2="725"/>
                          <a14:backgroundMark x1="92523" y1="14493" x2="99065" y2="15217"/>
                          <a14:backgroundMark x1="87850" y1="10870" x2="99065" y2="10870"/>
                          <a14:backgroundMark x1="30841" y1="15942" x2="13084" y2="17391"/>
                          <a14:backgroundMark x1="36449" y1="13043" x2="27103" y2="1521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1494199">
              <a:off x="2141762" y="3099864"/>
              <a:ext cx="284513" cy="368688"/>
            </a:xfrm>
            <a:prstGeom prst="rect">
              <a:avLst/>
            </a:prstGeom>
          </p:spPr>
        </p:pic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2C404FF-678D-A5E8-8EDB-35A2EDF0C37B}"/>
              </a:ext>
            </a:extLst>
          </p:cNvPr>
          <p:cNvGrpSpPr/>
          <p:nvPr/>
        </p:nvGrpSpPr>
        <p:grpSpPr>
          <a:xfrm>
            <a:off x="8417010" y="2881538"/>
            <a:ext cx="2335202" cy="1961019"/>
            <a:chOff x="1250552" y="2881538"/>
            <a:chExt cx="2335202" cy="1961019"/>
          </a:xfrm>
        </p:grpSpPr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3A5A6571-3940-2031-4DE5-7D32FCA61E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50" b="89640" l="9259" r="89815">
                          <a14:foregroundMark x1="28410" y1="10624" x2="46759" y2="9910"/>
                          <a14:foregroundMark x1="43056" y1="6757" x2="32407" y2="7207"/>
                          <a14:foregroundMark x1="41667" y1="4054" x2="42130" y2="450"/>
                          <a14:backgroundMark x1="54167" y1="9009" x2="76389" y2="10811"/>
                          <a14:backgroundMark x1="51852" y1="6757" x2="74537" y2="6757"/>
                          <a14:backgroundMark x1="23611" y1="9910" x2="14815" y2="10811"/>
                          <a14:backgroundMark x1="26389" y1="8108" x2="21759" y2="945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8485" r="42088" b="37681"/>
            <a:stretch/>
          </p:blipFill>
          <p:spPr>
            <a:xfrm rot="5884258">
              <a:off x="1354429" y="2777661"/>
              <a:ext cx="702210" cy="909963"/>
            </a:xfrm>
            <a:prstGeom prst="rect">
              <a:avLst/>
            </a:prstGeom>
          </p:spPr>
        </p:pic>
        <p:sp>
          <p:nvSpPr>
            <p:cNvPr id="65" name="弧形 64">
              <a:extLst>
                <a:ext uri="{FF2B5EF4-FFF2-40B4-BE49-F238E27FC236}">
                  <a16:creationId xmlns:a16="http://schemas.microsoft.com/office/drawing/2014/main" id="{BE02B7D5-FC0F-A2C5-7984-E6AE2AA14FBC}"/>
                </a:ext>
              </a:extLst>
            </p:cNvPr>
            <p:cNvSpPr/>
            <p:nvPr/>
          </p:nvSpPr>
          <p:spPr>
            <a:xfrm>
              <a:off x="1684711" y="2941516"/>
              <a:ext cx="1901043" cy="1901041"/>
            </a:xfrm>
            <a:prstGeom prst="arc">
              <a:avLst>
                <a:gd name="adj1" fmla="val 14306694"/>
                <a:gd name="adj2" fmla="val 11697916"/>
              </a:avLst>
            </a:prstGeom>
            <a:noFill/>
            <a:ln w="38100" cap="rnd">
              <a:gradFill>
                <a:gsLst>
                  <a:gs pos="0">
                    <a:srgbClr val="D8D0AE"/>
                  </a:gs>
                  <a:gs pos="100000">
                    <a:srgbClr val="AD8F5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19">
              <a:extLst>
                <a:ext uri="{FF2B5EF4-FFF2-40B4-BE49-F238E27FC236}">
                  <a16:creationId xmlns:a16="http://schemas.microsoft.com/office/drawing/2014/main" id="{FD261EA0-C362-FB85-FAF8-45C9BD4E806F}"/>
                </a:ext>
              </a:extLst>
            </p:cNvPr>
            <p:cNvSpPr txBox="1"/>
            <p:nvPr/>
          </p:nvSpPr>
          <p:spPr>
            <a:xfrm>
              <a:off x="1541092" y="3093228"/>
              <a:ext cx="506783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阿里巴巴普惠体 2.0 65 Medium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65 Medium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EE215A26-C49C-7D5A-2C56-AEF9608CA90A}"/>
                </a:ext>
              </a:extLst>
            </p:cNvPr>
            <p:cNvSpPr txBox="1"/>
            <p:nvPr/>
          </p:nvSpPr>
          <p:spPr>
            <a:xfrm>
              <a:off x="1785621" y="3577546"/>
              <a:ext cx="16992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6750958E-F9AA-A912-8315-32585E2D41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935" r="100000">
                          <a14:foregroundMark x1="40187" y1="17391" x2="77570" y2="15942"/>
                          <a14:foregroundMark x1="70093" y1="10870" x2="48598" y2="11594"/>
                          <a14:foregroundMark x1="67290" y1="6522" x2="68224" y2="725"/>
                          <a14:backgroundMark x1="92523" y1="14493" x2="99065" y2="15217"/>
                          <a14:backgroundMark x1="87850" y1="10870" x2="99065" y2="10870"/>
                          <a14:backgroundMark x1="30841" y1="15942" x2="13084" y2="17391"/>
                          <a14:backgroundMark x1="36449" y1="13043" x2="27103" y2="1521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1494199">
              <a:off x="2141762" y="3099864"/>
              <a:ext cx="284513" cy="368688"/>
            </a:xfrm>
            <a:prstGeom prst="rect">
              <a:avLst/>
            </a:prstGeom>
          </p:spPr>
        </p:pic>
      </p:grp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2B1215CD-F1BD-DCC7-E0F8-E2AD6D74B09B}"/>
              </a:ext>
            </a:extLst>
          </p:cNvPr>
          <p:cNvSpPr/>
          <p:nvPr/>
        </p:nvSpPr>
        <p:spPr>
          <a:xfrm>
            <a:off x="3103983" y="6530238"/>
            <a:ext cx="5984033" cy="769441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gradFill flip="none" rotWithShape="1">
            <a:gsLst>
              <a:gs pos="0">
                <a:srgbClr val="CEE5DD">
                  <a:alpha val="43000"/>
                </a:srgbClr>
              </a:gs>
              <a:gs pos="100000">
                <a:srgbClr val="65A596">
                  <a:alpha val="37000"/>
                </a:srgbClr>
              </a:gs>
            </a:gsLst>
            <a:lin ang="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0169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D27B5F5-102C-421B-33F9-B327FE4459D0}"/>
              </a:ext>
            </a:extLst>
          </p:cNvPr>
          <p:cNvSpPr txBox="1"/>
          <p:nvPr/>
        </p:nvSpPr>
        <p:spPr>
          <a:xfrm>
            <a:off x="4049485" y="327013"/>
            <a:ext cx="409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424E0838-7949-FB34-6FDE-351934F8FD7B}"/>
              </a:ext>
            </a:extLst>
          </p:cNvPr>
          <p:cNvSpPr/>
          <p:nvPr/>
        </p:nvSpPr>
        <p:spPr>
          <a:xfrm>
            <a:off x="1092200" y="1485900"/>
            <a:ext cx="10007600" cy="19431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CEE5DD"/>
              </a:gs>
              <a:gs pos="100000">
                <a:srgbClr val="65A59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C089481-E6B1-3C15-73B5-519359EC9813}"/>
              </a:ext>
            </a:extLst>
          </p:cNvPr>
          <p:cNvGrpSpPr/>
          <p:nvPr/>
        </p:nvGrpSpPr>
        <p:grpSpPr>
          <a:xfrm>
            <a:off x="1714500" y="2202820"/>
            <a:ext cx="8763000" cy="832672"/>
            <a:chOff x="-1814382" y="1644659"/>
            <a:chExt cx="8763000" cy="83267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A11D90F-B296-7F8B-EE16-DACC7431D32C}"/>
                </a:ext>
              </a:extLst>
            </p:cNvPr>
            <p:cNvSpPr txBox="1"/>
            <p:nvPr/>
          </p:nvSpPr>
          <p:spPr>
            <a:xfrm>
              <a:off x="1119317" y="1644659"/>
              <a:ext cx="28956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1414B98-E7AE-0A73-815A-70765F51EC83}"/>
                </a:ext>
              </a:extLst>
            </p:cNvPr>
            <p:cNvSpPr txBox="1"/>
            <p:nvPr/>
          </p:nvSpPr>
          <p:spPr>
            <a:xfrm>
              <a:off x="-1814382" y="1899544"/>
              <a:ext cx="8763000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200</a:t>
              </a:r>
              <a:r>
                <a:rPr lang="zh-CN" altLang="en-US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</a:t>
              </a:r>
              <a:r>
                <a:rPr lang="zh-CN" altLang="en-US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236DC957-0BED-6470-BFB6-68E40AEF3BCD}"/>
              </a:ext>
            </a:extLst>
          </p:cNvPr>
          <p:cNvSpPr/>
          <p:nvPr/>
        </p:nvSpPr>
        <p:spPr>
          <a:xfrm>
            <a:off x="1053910" y="1111028"/>
            <a:ext cx="10045889" cy="769442"/>
          </a:xfrm>
          <a:custGeom>
            <a:avLst/>
            <a:gdLst>
              <a:gd name="connsiteX0" fmla="*/ 2917656 w 4953000"/>
              <a:gd name="connsiteY0" fmla="*/ 758474 h 769442"/>
              <a:gd name="connsiteX1" fmla="*/ 2933937 w 4953000"/>
              <a:gd name="connsiteY1" fmla="*/ 769150 h 769442"/>
              <a:gd name="connsiteX2" fmla="*/ 2909747 w 4953000"/>
              <a:gd name="connsiteY2" fmla="*/ 765268 h 769442"/>
              <a:gd name="connsiteX3" fmla="*/ 2917656 w 4953000"/>
              <a:gd name="connsiteY3" fmla="*/ 758474 h 769442"/>
              <a:gd name="connsiteX4" fmla="*/ 2480368 w 4953000"/>
              <a:gd name="connsiteY4" fmla="*/ 754787 h 769442"/>
              <a:gd name="connsiteX5" fmla="*/ 2475018 w 4953000"/>
              <a:gd name="connsiteY5" fmla="*/ 765657 h 769442"/>
              <a:gd name="connsiteX6" fmla="*/ 2463621 w 4953000"/>
              <a:gd name="connsiteY6" fmla="*/ 763328 h 769442"/>
              <a:gd name="connsiteX7" fmla="*/ 2462690 w 4953000"/>
              <a:gd name="connsiteY7" fmla="*/ 759639 h 769442"/>
              <a:gd name="connsiteX8" fmla="*/ 2465714 w 4953000"/>
              <a:gd name="connsiteY8" fmla="*/ 756534 h 769442"/>
              <a:gd name="connsiteX9" fmla="*/ 2637401 w 4953000"/>
              <a:gd name="connsiteY9" fmla="*/ 739184 h 769442"/>
              <a:gd name="connsiteX10" fmla="*/ 2637977 w 4953000"/>
              <a:gd name="connsiteY10" fmla="*/ 739393 h 769442"/>
              <a:gd name="connsiteX11" fmla="*/ 2637372 w 4953000"/>
              <a:gd name="connsiteY11" fmla="*/ 739453 h 769442"/>
              <a:gd name="connsiteX12" fmla="*/ 2646879 w 4953000"/>
              <a:gd name="connsiteY12" fmla="*/ 738507 h 769442"/>
              <a:gd name="connsiteX13" fmla="*/ 2642954 w 4953000"/>
              <a:gd name="connsiteY13" fmla="*/ 741199 h 769442"/>
              <a:gd name="connsiteX14" fmla="*/ 2637977 w 4953000"/>
              <a:gd name="connsiteY14" fmla="*/ 739393 h 769442"/>
              <a:gd name="connsiteX15" fmla="*/ 2631325 w 4953000"/>
              <a:gd name="connsiteY15" fmla="*/ 721985 h 769442"/>
              <a:gd name="connsiteX16" fmla="*/ 2638534 w 4953000"/>
              <a:gd name="connsiteY16" fmla="*/ 728972 h 769442"/>
              <a:gd name="connsiteX17" fmla="*/ 2637401 w 4953000"/>
              <a:gd name="connsiteY17" fmla="*/ 739184 h 769442"/>
              <a:gd name="connsiteX18" fmla="*/ 2632256 w 4953000"/>
              <a:gd name="connsiteY18" fmla="*/ 737317 h 769442"/>
              <a:gd name="connsiteX19" fmla="*/ 2626673 w 4953000"/>
              <a:gd name="connsiteY19" fmla="*/ 735184 h 769442"/>
              <a:gd name="connsiteX20" fmla="*/ 2619462 w 4953000"/>
              <a:gd name="connsiteY20" fmla="*/ 729553 h 769442"/>
              <a:gd name="connsiteX21" fmla="*/ 2619230 w 4953000"/>
              <a:gd name="connsiteY21" fmla="*/ 728196 h 769442"/>
              <a:gd name="connsiteX22" fmla="*/ 2631325 w 4953000"/>
              <a:gd name="connsiteY22" fmla="*/ 721985 h 769442"/>
              <a:gd name="connsiteX23" fmla="*/ 1699092 w 4953000"/>
              <a:gd name="connsiteY23" fmla="*/ 717107 h 769442"/>
              <a:gd name="connsiteX24" fmla="*/ 1710692 w 4953000"/>
              <a:gd name="connsiteY24" fmla="*/ 720236 h 769442"/>
              <a:gd name="connsiteX25" fmla="*/ 1713484 w 4953000"/>
              <a:gd name="connsiteY25" fmla="*/ 726254 h 769442"/>
              <a:gd name="connsiteX26" fmla="*/ 1703948 w 4953000"/>
              <a:gd name="connsiteY26" fmla="*/ 722566 h 769442"/>
              <a:gd name="connsiteX27" fmla="*/ 1688595 w 4953000"/>
              <a:gd name="connsiteY27" fmla="*/ 724312 h 769442"/>
              <a:gd name="connsiteX28" fmla="*/ 1688363 w 4953000"/>
              <a:gd name="connsiteY28" fmla="*/ 717324 h 769442"/>
              <a:gd name="connsiteX29" fmla="*/ 1699092 w 4953000"/>
              <a:gd name="connsiteY29" fmla="*/ 717107 h 769442"/>
              <a:gd name="connsiteX30" fmla="*/ 3451936 w 4953000"/>
              <a:gd name="connsiteY30" fmla="*/ 716550 h 769442"/>
              <a:gd name="connsiteX31" fmla="*/ 3457985 w 4953000"/>
              <a:gd name="connsiteY31" fmla="*/ 725673 h 769442"/>
              <a:gd name="connsiteX32" fmla="*/ 3444959 w 4953000"/>
              <a:gd name="connsiteY32" fmla="*/ 733631 h 769442"/>
              <a:gd name="connsiteX33" fmla="*/ 3441006 w 4953000"/>
              <a:gd name="connsiteY33" fmla="*/ 724120 h 769442"/>
              <a:gd name="connsiteX34" fmla="*/ 3451936 w 4953000"/>
              <a:gd name="connsiteY34" fmla="*/ 716550 h 769442"/>
              <a:gd name="connsiteX35" fmla="*/ 2951148 w 4953000"/>
              <a:gd name="connsiteY35" fmla="*/ 712859 h 769442"/>
              <a:gd name="connsiteX36" fmla="*/ 2959754 w 4953000"/>
              <a:gd name="connsiteY36" fmla="*/ 715189 h 769442"/>
              <a:gd name="connsiteX37" fmla="*/ 2957429 w 4953000"/>
              <a:gd name="connsiteY37" fmla="*/ 716937 h 769442"/>
              <a:gd name="connsiteX38" fmla="*/ 2957893 w 4953000"/>
              <a:gd name="connsiteY38" fmla="*/ 727224 h 769442"/>
              <a:gd name="connsiteX39" fmla="*/ 2965104 w 4953000"/>
              <a:gd name="connsiteY39" fmla="*/ 730912 h 769442"/>
              <a:gd name="connsiteX40" fmla="*/ 2954172 w 4953000"/>
              <a:gd name="connsiteY40" fmla="*/ 738287 h 769442"/>
              <a:gd name="connsiteX41" fmla="*/ 2950684 w 4953000"/>
              <a:gd name="connsiteY41" fmla="*/ 739453 h 769442"/>
              <a:gd name="connsiteX42" fmla="*/ 2945798 w 4953000"/>
              <a:gd name="connsiteY42" fmla="*/ 741006 h 769442"/>
              <a:gd name="connsiteX43" fmla="*/ 2943007 w 4953000"/>
              <a:gd name="connsiteY43" fmla="*/ 743139 h 769442"/>
              <a:gd name="connsiteX44" fmla="*/ 2937424 w 4953000"/>
              <a:gd name="connsiteY44" fmla="*/ 724506 h 769442"/>
              <a:gd name="connsiteX45" fmla="*/ 2943241 w 4953000"/>
              <a:gd name="connsiteY45" fmla="*/ 713442 h 769442"/>
              <a:gd name="connsiteX46" fmla="*/ 2946728 w 4953000"/>
              <a:gd name="connsiteY46" fmla="*/ 713249 h 769442"/>
              <a:gd name="connsiteX47" fmla="*/ 3874312 w 4953000"/>
              <a:gd name="connsiteY47" fmla="*/ 712668 h 769442"/>
              <a:gd name="connsiteX48" fmla="*/ 3884342 w 4953000"/>
              <a:gd name="connsiteY48" fmla="*/ 716550 h 769442"/>
              <a:gd name="connsiteX49" fmla="*/ 3888296 w 4953000"/>
              <a:gd name="connsiteY49" fmla="*/ 722372 h 769442"/>
              <a:gd name="connsiteX50" fmla="*/ 3887134 w 4953000"/>
              <a:gd name="connsiteY50" fmla="*/ 726643 h 769442"/>
              <a:gd name="connsiteX51" fmla="*/ 3878760 w 4953000"/>
              <a:gd name="connsiteY51" fmla="*/ 728196 h 769442"/>
              <a:gd name="connsiteX52" fmla="*/ 3872480 w 4953000"/>
              <a:gd name="connsiteY52" fmla="*/ 726643 h 769442"/>
              <a:gd name="connsiteX53" fmla="*/ 3865502 w 4953000"/>
              <a:gd name="connsiteY53" fmla="*/ 715774 h 769442"/>
              <a:gd name="connsiteX54" fmla="*/ 3874312 w 4953000"/>
              <a:gd name="connsiteY54" fmla="*/ 712668 h 769442"/>
              <a:gd name="connsiteX55" fmla="*/ 2863925 w 4953000"/>
              <a:gd name="connsiteY55" fmla="*/ 710532 h 769442"/>
              <a:gd name="connsiteX56" fmla="*/ 2864853 w 4953000"/>
              <a:gd name="connsiteY56" fmla="*/ 711113 h 769442"/>
              <a:gd name="connsiteX57" fmla="*/ 2878345 w 4953000"/>
              <a:gd name="connsiteY57" fmla="*/ 720043 h 769442"/>
              <a:gd name="connsiteX58" fmla="*/ 2903932 w 4953000"/>
              <a:gd name="connsiteY58" fmla="*/ 715384 h 769442"/>
              <a:gd name="connsiteX59" fmla="*/ 2906257 w 4953000"/>
              <a:gd name="connsiteY59" fmla="*/ 713055 h 769442"/>
              <a:gd name="connsiteX60" fmla="*/ 2920912 w 4953000"/>
              <a:gd name="connsiteY60" fmla="*/ 720236 h 769442"/>
              <a:gd name="connsiteX61" fmla="*/ 2919981 w 4953000"/>
              <a:gd name="connsiteY61" fmla="*/ 720626 h 769442"/>
              <a:gd name="connsiteX62" fmla="*/ 2905327 w 4953000"/>
              <a:gd name="connsiteY62" fmla="*/ 726837 h 769442"/>
              <a:gd name="connsiteX63" fmla="*/ 2910677 w 4953000"/>
              <a:gd name="connsiteY63" fmla="*/ 743918 h 769442"/>
              <a:gd name="connsiteX64" fmla="*/ 2906489 w 4953000"/>
              <a:gd name="connsiteY64" fmla="*/ 744111 h 769442"/>
              <a:gd name="connsiteX65" fmla="*/ 2893232 w 4953000"/>
              <a:gd name="connsiteY65" fmla="*/ 745081 h 769442"/>
              <a:gd name="connsiteX66" fmla="*/ 2860900 w 4953000"/>
              <a:gd name="connsiteY66" fmla="*/ 737900 h 769442"/>
              <a:gd name="connsiteX67" fmla="*/ 2859273 w 4953000"/>
              <a:gd name="connsiteY67" fmla="*/ 730719 h 769442"/>
              <a:gd name="connsiteX68" fmla="*/ 2858108 w 4953000"/>
              <a:gd name="connsiteY68" fmla="*/ 725088 h 769442"/>
              <a:gd name="connsiteX69" fmla="*/ 2856016 w 4953000"/>
              <a:gd name="connsiteY69" fmla="*/ 713442 h 769442"/>
              <a:gd name="connsiteX70" fmla="*/ 2863925 w 4953000"/>
              <a:gd name="connsiteY70" fmla="*/ 710532 h 769442"/>
              <a:gd name="connsiteX71" fmla="*/ 1874211 w 4953000"/>
              <a:gd name="connsiteY71" fmla="*/ 709949 h 769442"/>
              <a:gd name="connsiteX72" fmla="*/ 1897239 w 4953000"/>
              <a:gd name="connsiteY72" fmla="*/ 714801 h 769442"/>
              <a:gd name="connsiteX73" fmla="*/ 1898868 w 4953000"/>
              <a:gd name="connsiteY73" fmla="*/ 717714 h 769442"/>
              <a:gd name="connsiteX74" fmla="*/ 1900729 w 4953000"/>
              <a:gd name="connsiteY74" fmla="*/ 724895 h 769442"/>
              <a:gd name="connsiteX75" fmla="*/ 1895610 w 4953000"/>
              <a:gd name="connsiteY75" fmla="*/ 726060 h 769442"/>
              <a:gd name="connsiteX76" fmla="*/ 1885376 w 4953000"/>
              <a:gd name="connsiteY76" fmla="*/ 718490 h 769442"/>
              <a:gd name="connsiteX77" fmla="*/ 1884678 w 4953000"/>
              <a:gd name="connsiteY77" fmla="*/ 717714 h 769442"/>
              <a:gd name="connsiteX78" fmla="*/ 1880724 w 4953000"/>
              <a:gd name="connsiteY78" fmla="*/ 713249 h 769442"/>
              <a:gd name="connsiteX79" fmla="*/ 1879330 w 4953000"/>
              <a:gd name="connsiteY79" fmla="*/ 714221 h 769442"/>
              <a:gd name="connsiteX80" fmla="*/ 1869559 w 4953000"/>
              <a:gd name="connsiteY80" fmla="*/ 721596 h 769442"/>
              <a:gd name="connsiteX81" fmla="*/ 1874211 w 4953000"/>
              <a:gd name="connsiteY81" fmla="*/ 709949 h 769442"/>
              <a:gd name="connsiteX82" fmla="*/ 2375233 w 4953000"/>
              <a:gd name="connsiteY82" fmla="*/ 709173 h 769442"/>
              <a:gd name="connsiteX83" fmla="*/ 2378256 w 4953000"/>
              <a:gd name="connsiteY83" fmla="*/ 718296 h 769442"/>
              <a:gd name="connsiteX84" fmla="*/ 2385699 w 4953000"/>
              <a:gd name="connsiteY84" fmla="*/ 737511 h 769442"/>
              <a:gd name="connsiteX85" fmla="*/ 2389885 w 4953000"/>
              <a:gd name="connsiteY85" fmla="*/ 734601 h 769442"/>
              <a:gd name="connsiteX86" fmla="*/ 2393609 w 4953000"/>
              <a:gd name="connsiteY86" fmla="*/ 723148 h 769442"/>
              <a:gd name="connsiteX87" fmla="*/ 2395470 w 4953000"/>
              <a:gd name="connsiteY87" fmla="*/ 719656 h 769442"/>
              <a:gd name="connsiteX88" fmla="*/ 2409191 w 4953000"/>
              <a:gd name="connsiteY88" fmla="*/ 719266 h 769442"/>
              <a:gd name="connsiteX89" fmla="*/ 2406634 w 4953000"/>
              <a:gd name="connsiteY89" fmla="*/ 728583 h 769442"/>
              <a:gd name="connsiteX90" fmla="*/ 2385699 w 4953000"/>
              <a:gd name="connsiteY90" fmla="*/ 743335 h 769442"/>
              <a:gd name="connsiteX91" fmla="*/ 2379650 w 4953000"/>
              <a:gd name="connsiteY91" fmla="*/ 743335 h 769442"/>
              <a:gd name="connsiteX92" fmla="*/ 2359648 w 4953000"/>
              <a:gd name="connsiteY92" fmla="*/ 743335 h 769442"/>
              <a:gd name="connsiteX93" fmla="*/ 2341504 w 4953000"/>
              <a:gd name="connsiteY93" fmla="*/ 741393 h 769442"/>
              <a:gd name="connsiteX94" fmla="*/ 2331272 w 4953000"/>
              <a:gd name="connsiteY94" fmla="*/ 737317 h 769442"/>
              <a:gd name="connsiteX95" fmla="*/ 2328945 w 4953000"/>
              <a:gd name="connsiteY95" fmla="*/ 728972 h 769442"/>
              <a:gd name="connsiteX96" fmla="*/ 2312198 w 4953000"/>
              <a:gd name="connsiteY96" fmla="*/ 731882 h 769442"/>
              <a:gd name="connsiteX97" fmla="*/ 2311731 w 4953000"/>
              <a:gd name="connsiteY97" fmla="*/ 730523 h 769442"/>
              <a:gd name="connsiteX98" fmla="*/ 2313826 w 4953000"/>
              <a:gd name="connsiteY98" fmla="*/ 727030 h 769442"/>
              <a:gd name="connsiteX99" fmla="*/ 2334759 w 4953000"/>
              <a:gd name="connsiteY99" fmla="*/ 727224 h 769442"/>
              <a:gd name="connsiteX100" fmla="*/ 2364998 w 4953000"/>
              <a:gd name="connsiteY100" fmla="*/ 732659 h 769442"/>
              <a:gd name="connsiteX101" fmla="*/ 2375233 w 4953000"/>
              <a:gd name="connsiteY101" fmla="*/ 709173 h 769442"/>
              <a:gd name="connsiteX102" fmla="*/ 3944818 w 4953000"/>
              <a:gd name="connsiteY102" fmla="*/ 703934 h 769442"/>
              <a:gd name="connsiteX103" fmla="*/ 3962728 w 4953000"/>
              <a:gd name="connsiteY103" fmla="*/ 721791 h 769442"/>
              <a:gd name="connsiteX104" fmla="*/ 3945746 w 4953000"/>
              <a:gd name="connsiteY104" fmla="*/ 724897 h 769442"/>
              <a:gd name="connsiteX105" fmla="*/ 3949236 w 4953000"/>
              <a:gd name="connsiteY105" fmla="*/ 709756 h 769442"/>
              <a:gd name="connsiteX106" fmla="*/ 3940166 w 4953000"/>
              <a:gd name="connsiteY106" fmla="*/ 705680 h 769442"/>
              <a:gd name="connsiteX107" fmla="*/ 3942260 w 4953000"/>
              <a:gd name="connsiteY107" fmla="*/ 704904 h 769442"/>
              <a:gd name="connsiteX108" fmla="*/ 2106113 w 4953000"/>
              <a:gd name="connsiteY108" fmla="*/ 701798 h 769442"/>
              <a:gd name="connsiteX109" fmla="*/ 2120303 w 4953000"/>
              <a:gd name="connsiteY109" fmla="*/ 707427 h 769442"/>
              <a:gd name="connsiteX110" fmla="*/ 2128677 w 4953000"/>
              <a:gd name="connsiteY110" fmla="*/ 722955 h 769442"/>
              <a:gd name="connsiteX111" fmla="*/ 2131002 w 4953000"/>
              <a:gd name="connsiteY111" fmla="*/ 722955 h 769442"/>
              <a:gd name="connsiteX112" fmla="*/ 2134259 w 4953000"/>
              <a:gd name="connsiteY112" fmla="*/ 722761 h 769442"/>
              <a:gd name="connsiteX113" fmla="*/ 2137514 w 4953000"/>
              <a:gd name="connsiteY113" fmla="*/ 730332 h 769442"/>
              <a:gd name="connsiteX114" fmla="*/ 2135654 w 4953000"/>
              <a:gd name="connsiteY114" fmla="*/ 730332 h 769442"/>
              <a:gd name="connsiteX115" fmla="*/ 2087505 w 4953000"/>
              <a:gd name="connsiteY115" fmla="*/ 730912 h 769442"/>
              <a:gd name="connsiteX116" fmla="*/ 2077737 w 4953000"/>
              <a:gd name="connsiteY116" fmla="*/ 735960 h 769442"/>
              <a:gd name="connsiteX117" fmla="*/ 2077505 w 4953000"/>
              <a:gd name="connsiteY117" fmla="*/ 737513 h 769442"/>
              <a:gd name="connsiteX118" fmla="*/ 2073085 w 4953000"/>
              <a:gd name="connsiteY118" fmla="*/ 730525 h 769442"/>
              <a:gd name="connsiteX119" fmla="*/ 2081690 w 4953000"/>
              <a:gd name="connsiteY119" fmla="*/ 725867 h 769442"/>
              <a:gd name="connsiteX120" fmla="*/ 2085412 w 4953000"/>
              <a:gd name="connsiteY120" fmla="*/ 723925 h 769442"/>
              <a:gd name="connsiteX121" fmla="*/ 2099368 w 4953000"/>
              <a:gd name="connsiteY121" fmla="*/ 721208 h 769442"/>
              <a:gd name="connsiteX122" fmla="*/ 2107510 w 4953000"/>
              <a:gd name="connsiteY122" fmla="*/ 705874 h 769442"/>
              <a:gd name="connsiteX123" fmla="*/ 2106113 w 4953000"/>
              <a:gd name="connsiteY123" fmla="*/ 701798 h 769442"/>
              <a:gd name="connsiteX124" fmla="*/ 2442222 w 4953000"/>
              <a:gd name="connsiteY124" fmla="*/ 689180 h 769442"/>
              <a:gd name="connsiteX125" fmla="*/ 2443152 w 4953000"/>
              <a:gd name="connsiteY125" fmla="*/ 689763 h 769442"/>
              <a:gd name="connsiteX126" fmla="*/ 2449897 w 4953000"/>
              <a:gd name="connsiteY126" fmla="*/ 696168 h 769442"/>
              <a:gd name="connsiteX127" fmla="*/ 2457572 w 4953000"/>
              <a:gd name="connsiteY127" fmla="*/ 700246 h 769442"/>
              <a:gd name="connsiteX128" fmla="*/ 2465247 w 4953000"/>
              <a:gd name="connsiteY128" fmla="*/ 699663 h 769442"/>
              <a:gd name="connsiteX129" fmla="*/ 2479438 w 4953000"/>
              <a:gd name="connsiteY129" fmla="*/ 694034 h 769442"/>
              <a:gd name="connsiteX130" fmla="*/ 2489672 w 4953000"/>
              <a:gd name="connsiteY130" fmla="*/ 702768 h 769442"/>
              <a:gd name="connsiteX131" fmla="*/ 2482693 w 4953000"/>
              <a:gd name="connsiteY131" fmla="*/ 705291 h 769442"/>
              <a:gd name="connsiteX132" fmla="*/ 2475018 w 4953000"/>
              <a:gd name="connsiteY132" fmla="*/ 708009 h 769442"/>
              <a:gd name="connsiteX133" fmla="*/ 2454317 w 4953000"/>
              <a:gd name="connsiteY133" fmla="*/ 716937 h 769442"/>
              <a:gd name="connsiteX134" fmla="*/ 2450828 w 4953000"/>
              <a:gd name="connsiteY134" fmla="*/ 716550 h 769442"/>
              <a:gd name="connsiteX135" fmla="*/ 2446176 w 4953000"/>
              <a:gd name="connsiteY135" fmla="*/ 715967 h 769442"/>
              <a:gd name="connsiteX136" fmla="*/ 2436405 w 4953000"/>
              <a:gd name="connsiteY136" fmla="*/ 709367 h 769442"/>
              <a:gd name="connsiteX137" fmla="*/ 2419426 w 4953000"/>
              <a:gd name="connsiteY137" fmla="*/ 705291 h 769442"/>
              <a:gd name="connsiteX138" fmla="*/ 2384070 w 4953000"/>
              <a:gd name="connsiteY138" fmla="*/ 700633 h 769442"/>
              <a:gd name="connsiteX139" fmla="*/ 2391514 w 4953000"/>
              <a:gd name="connsiteY139" fmla="*/ 701022 h 769442"/>
              <a:gd name="connsiteX140" fmla="*/ 2406400 w 4953000"/>
              <a:gd name="connsiteY140" fmla="*/ 701992 h 769442"/>
              <a:gd name="connsiteX141" fmla="*/ 2418727 w 4953000"/>
              <a:gd name="connsiteY141" fmla="*/ 690733 h 769442"/>
              <a:gd name="connsiteX142" fmla="*/ 2430358 w 4953000"/>
              <a:gd name="connsiteY142" fmla="*/ 694811 h 769442"/>
              <a:gd name="connsiteX143" fmla="*/ 2442222 w 4953000"/>
              <a:gd name="connsiteY143" fmla="*/ 689180 h 769442"/>
              <a:gd name="connsiteX144" fmla="*/ 3551491 w 4953000"/>
              <a:gd name="connsiteY144" fmla="*/ 688599 h 769442"/>
              <a:gd name="connsiteX145" fmla="*/ 3551024 w 4953000"/>
              <a:gd name="connsiteY145" fmla="*/ 691122 h 769442"/>
              <a:gd name="connsiteX146" fmla="*/ 3550560 w 4953000"/>
              <a:gd name="connsiteY146" fmla="*/ 693645 h 769442"/>
              <a:gd name="connsiteX147" fmla="*/ 3547770 w 4953000"/>
              <a:gd name="connsiteY147" fmla="*/ 700246 h 769442"/>
              <a:gd name="connsiteX148" fmla="*/ 3549164 w 4953000"/>
              <a:gd name="connsiteY148" fmla="*/ 700633 h 769442"/>
              <a:gd name="connsiteX149" fmla="*/ 3563352 w 4953000"/>
              <a:gd name="connsiteY149" fmla="*/ 704708 h 769442"/>
              <a:gd name="connsiteX150" fmla="*/ 3560795 w 4953000"/>
              <a:gd name="connsiteY150" fmla="*/ 715578 h 769442"/>
              <a:gd name="connsiteX151" fmla="*/ 3532416 w 4953000"/>
              <a:gd name="connsiteY151" fmla="*/ 702768 h 769442"/>
              <a:gd name="connsiteX152" fmla="*/ 3520788 w 4953000"/>
              <a:gd name="connsiteY152" fmla="*/ 706457 h 769442"/>
              <a:gd name="connsiteX153" fmla="*/ 3516136 w 4953000"/>
              <a:gd name="connsiteY153" fmla="*/ 708979 h 769442"/>
              <a:gd name="connsiteX154" fmla="*/ 3509156 w 4953000"/>
              <a:gd name="connsiteY154" fmla="*/ 710143 h 769442"/>
              <a:gd name="connsiteX155" fmla="*/ 3504739 w 4953000"/>
              <a:gd name="connsiteY155" fmla="*/ 707620 h 769442"/>
              <a:gd name="connsiteX156" fmla="*/ 3523811 w 4953000"/>
              <a:gd name="connsiteY156" fmla="*/ 693062 h 769442"/>
              <a:gd name="connsiteX157" fmla="*/ 3531254 w 4953000"/>
              <a:gd name="connsiteY157" fmla="*/ 691705 h 769442"/>
              <a:gd name="connsiteX158" fmla="*/ 3537535 w 4953000"/>
              <a:gd name="connsiteY158" fmla="*/ 690540 h 769442"/>
              <a:gd name="connsiteX159" fmla="*/ 3551491 w 4953000"/>
              <a:gd name="connsiteY159" fmla="*/ 688599 h 769442"/>
              <a:gd name="connsiteX160" fmla="*/ 3592194 w 4953000"/>
              <a:gd name="connsiteY160" fmla="*/ 688210 h 769442"/>
              <a:gd name="connsiteX161" fmla="*/ 3606150 w 4953000"/>
              <a:gd name="connsiteY161" fmla="*/ 689374 h 769442"/>
              <a:gd name="connsiteX162" fmla="*/ 3626155 w 4953000"/>
              <a:gd name="connsiteY162" fmla="*/ 689567 h 769442"/>
              <a:gd name="connsiteX163" fmla="*/ 3638714 w 4953000"/>
              <a:gd name="connsiteY163" fmla="*/ 705095 h 769442"/>
              <a:gd name="connsiteX164" fmla="*/ 3640575 w 4953000"/>
              <a:gd name="connsiteY164" fmla="*/ 708784 h 769442"/>
              <a:gd name="connsiteX165" fmla="*/ 3627782 w 4953000"/>
              <a:gd name="connsiteY165" fmla="*/ 706068 h 769442"/>
              <a:gd name="connsiteX166" fmla="*/ 3623362 w 4953000"/>
              <a:gd name="connsiteY166" fmla="*/ 700633 h 769442"/>
              <a:gd name="connsiteX167" fmla="*/ 3607312 w 4953000"/>
              <a:gd name="connsiteY167" fmla="*/ 696361 h 769442"/>
              <a:gd name="connsiteX168" fmla="*/ 3601266 w 4953000"/>
              <a:gd name="connsiteY168" fmla="*/ 704319 h 769442"/>
              <a:gd name="connsiteX169" fmla="*/ 3599638 w 4953000"/>
              <a:gd name="connsiteY169" fmla="*/ 707425 h 769442"/>
              <a:gd name="connsiteX170" fmla="*/ 3589870 w 4953000"/>
              <a:gd name="connsiteY170" fmla="*/ 709367 h 769442"/>
              <a:gd name="connsiteX171" fmla="*/ 3587542 w 4953000"/>
              <a:gd name="connsiteY171" fmla="*/ 690733 h 769442"/>
              <a:gd name="connsiteX172" fmla="*/ 1315507 w 4953000"/>
              <a:gd name="connsiteY172" fmla="*/ 675788 h 769442"/>
              <a:gd name="connsiteX173" fmla="*/ 1349932 w 4953000"/>
              <a:gd name="connsiteY173" fmla="*/ 683745 h 769442"/>
              <a:gd name="connsiteX174" fmla="*/ 1335744 w 4953000"/>
              <a:gd name="connsiteY174" fmla="*/ 691705 h 769442"/>
              <a:gd name="connsiteX175" fmla="*/ 1335512 w 4953000"/>
              <a:gd name="connsiteY175" fmla="*/ 682582 h 769442"/>
              <a:gd name="connsiteX176" fmla="*/ 1329231 w 4953000"/>
              <a:gd name="connsiteY176" fmla="*/ 679476 h 769442"/>
              <a:gd name="connsiteX177" fmla="*/ 1545545 w 4953000"/>
              <a:gd name="connsiteY177" fmla="*/ 667247 h 769442"/>
              <a:gd name="connsiteX178" fmla="*/ 1553455 w 4953000"/>
              <a:gd name="connsiteY178" fmla="*/ 667441 h 769442"/>
              <a:gd name="connsiteX179" fmla="*/ 1560898 w 4953000"/>
              <a:gd name="connsiteY179" fmla="*/ 675011 h 769442"/>
              <a:gd name="connsiteX180" fmla="*/ 1569272 w 4953000"/>
              <a:gd name="connsiteY180" fmla="*/ 691510 h 769442"/>
              <a:gd name="connsiteX181" fmla="*/ 1556478 w 4953000"/>
              <a:gd name="connsiteY181" fmla="*/ 683941 h 769442"/>
              <a:gd name="connsiteX182" fmla="*/ 1553919 w 4953000"/>
              <a:gd name="connsiteY182" fmla="*/ 680446 h 769442"/>
              <a:gd name="connsiteX183" fmla="*/ 1543452 w 4953000"/>
              <a:gd name="connsiteY183" fmla="*/ 672682 h 769442"/>
              <a:gd name="connsiteX184" fmla="*/ 1545545 w 4953000"/>
              <a:gd name="connsiteY184" fmla="*/ 667247 h 769442"/>
              <a:gd name="connsiteX185" fmla="*/ 2787400 w 4953000"/>
              <a:gd name="connsiteY185" fmla="*/ 661812 h 769442"/>
              <a:gd name="connsiteX186" fmla="*/ 2786702 w 4953000"/>
              <a:gd name="connsiteY186" fmla="*/ 662589 h 769442"/>
              <a:gd name="connsiteX187" fmla="*/ 2783911 w 4953000"/>
              <a:gd name="connsiteY187" fmla="*/ 667830 h 769442"/>
              <a:gd name="connsiteX188" fmla="*/ 2804380 w 4953000"/>
              <a:gd name="connsiteY188" fmla="*/ 683941 h 769442"/>
              <a:gd name="connsiteX189" fmla="*/ 2806939 w 4953000"/>
              <a:gd name="connsiteY189" fmla="*/ 684718 h 769442"/>
              <a:gd name="connsiteX190" fmla="*/ 2798099 w 4953000"/>
              <a:gd name="connsiteY190" fmla="*/ 687240 h 769442"/>
              <a:gd name="connsiteX191" fmla="*/ 2784841 w 4953000"/>
              <a:gd name="connsiteY191" fmla="*/ 698693 h 769442"/>
              <a:gd name="connsiteX192" fmla="*/ 2792751 w 4953000"/>
              <a:gd name="connsiteY192" fmla="*/ 704321 h 769442"/>
              <a:gd name="connsiteX193" fmla="*/ 2791122 w 4953000"/>
              <a:gd name="connsiteY193" fmla="*/ 711891 h 769442"/>
              <a:gd name="connsiteX194" fmla="*/ 2818568 w 4953000"/>
              <a:gd name="connsiteY194" fmla="*/ 717520 h 769442"/>
              <a:gd name="connsiteX195" fmla="*/ 2826941 w 4953000"/>
              <a:gd name="connsiteY195" fmla="*/ 713638 h 769442"/>
              <a:gd name="connsiteX196" fmla="*/ 2813916 w 4953000"/>
              <a:gd name="connsiteY196" fmla="*/ 704710 h 769442"/>
              <a:gd name="connsiteX197" fmla="*/ 2816941 w 4953000"/>
              <a:gd name="connsiteY197" fmla="*/ 695198 h 769442"/>
              <a:gd name="connsiteX198" fmla="*/ 2821127 w 4953000"/>
              <a:gd name="connsiteY198" fmla="*/ 691122 h 769442"/>
              <a:gd name="connsiteX199" fmla="*/ 2827408 w 4953000"/>
              <a:gd name="connsiteY199" fmla="*/ 688017 h 769442"/>
              <a:gd name="connsiteX200" fmla="*/ 2850436 w 4953000"/>
              <a:gd name="connsiteY200" fmla="*/ 682582 h 769442"/>
              <a:gd name="connsiteX201" fmla="*/ 2852062 w 4953000"/>
              <a:gd name="connsiteY201" fmla="*/ 681418 h 769442"/>
              <a:gd name="connsiteX202" fmla="*/ 2849271 w 4953000"/>
              <a:gd name="connsiteY202" fmla="*/ 677730 h 769442"/>
              <a:gd name="connsiteX203" fmla="*/ 2835083 w 4953000"/>
              <a:gd name="connsiteY203" fmla="*/ 669966 h 769442"/>
              <a:gd name="connsiteX204" fmla="*/ 2824384 w 4953000"/>
              <a:gd name="connsiteY204" fmla="*/ 670353 h 769442"/>
              <a:gd name="connsiteX205" fmla="*/ 2812521 w 4953000"/>
              <a:gd name="connsiteY205" fmla="*/ 670936 h 769442"/>
              <a:gd name="connsiteX206" fmla="*/ 2787400 w 4953000"/>
              <a:gd name="connsiteY206" fmla="*/ 661812 h 769442"/>
              <a:gd name="connsiteX207" fmla="*/ 1769455 w 4953000"/>
              <a:gd name="connsiteY207" fmla="*/ 658876 h 769442"/>
              <a:gd name="connsiteX208" fmla="*/ 1776986 w 4953000"/>
              <a:gd name="connsiteY208" fmla="*/ 659871 h 769442"/>
              <a:gd name="connsiteX209" fmla="*/ 1772566 w 4953000"/>
              <a:gd name="connsiteY209" fmla="*/ 663559 h 769442"/>
              <a:gd name="connsiteX210" fmla="*/ 1763494 w 4953000"/>
              <a:gd name="connsiteY210" fmla="*/ 669381 h 769442"/>
              <a:gd name="connsiteX211" fmla="*/ 1776754 w 4953000"/>
              <a:gd name="connsiteY211" fmla="*/ 668994 h 769442"/>
              <a:gd name="connsiteX212" fmla="*/ 1783032 w 4953000"/>
              <a:gd name="connsiteY212" fmla="*/ 668217 h 769442"/>
              <a:gd name="connsiteX213" fmla="*/ 1788382 w 4953000"/>
              <a:gd name="connsiteY213" fmla="*/ 669770 h 769442"/>
              <a:gd name="connsiteX214" fmla="*/ 1789081 w 4953000"/>
              <a:gd name="connsiteY214" fmla="*/ 670547 h 769442"/>
              <a:gd name="connsiteX215" fmla="*/ 1786058 w 4953000"/>
              <a:gd name="connsiteY215" fmla="*/ 675011 h 769442"/>
              <a:gd name="connsiteX216" fmla="*/ 1785359 w 4953000"/>
              <a:gd name="connsiteY216" fmla="*/ 675011 h 769442"/>
              <a:gd name="connsiteX217" fmla="*/ 1776986 w 4953000"/>
              <a:gd name="connsiteY217" fmla="*/ 675205 h 769442"/>
              <a:gd name="connsiteX218" fmla="*/ 1756749 w 4953000"/>
              <a:gd name="connsiteY218" fmla="*/ 670547 h 769442"/>
              <a:gd name="connsiteX219" fmla="*/ 1757911 w 4953000"/>
              <a:gd name="connsiteY219" fmla="*/ 658901 h 769442"/>
              <a:gd name="connsiteX220" fmla="*/ 1769455 w 4953000"/>
              <a:gd name="connsiteY220" fmla="*/ 658876 h 769442"/>
              <a:gd name="connsiteX221" fmla="*/ 2256606 w 4953000"/>
              <a:gd name="connsiteY221" fmla="*/ 655214 h 769442"/>
              <a:gd name="connsiteX222" fmla="*/ 2254977 w 4953000"/>
              <a:gd name="connsiteY222" fmla="*/ 656960 h 769442"/>
              <a:gd name="connsiteX223" fmla="*/ 2257770 w 4953000"/>
              <a:gd name="connsiteY223" fmla="*/ 662008 h 769442"/>
              <a:gd name="connsiteX224" fmla="*/ 2283123 w 4953000"/>
              <a:gd name="connsiteY224" fmla="*/ 670548 h 769442"/>
              <a:gd name="connsiteX225" fmla="*/ 2285216 w 4953000"/>
              <a:gd name="connsiteY225" fmla="*/ 671129 h 769442"/>
              <a:gd name="connsiteX226" fmla="*/ 2288474 w 4953000"/>
              <a:gd name="connsiteY226" fmla="*/ 662978 h 769442"/>
              <a:gd name="connsiteX227" fmla="*/ 2285914 w 4953000"/>
              <a:gd name="connsiteY227" fmla="*/ 662395 h 769442"/>
              <a:gd name="connsiteX228" fmla="*/ 2273121 w 4953000"/>
              <a:gd name="connsiteY228" fmla="*/ 656960 h 769442"/>
              <a:gd name="connsiteX229" fmla="*/ 2273121 w 4953000"/>
              <a:gd name="connsiteY229" fmla="*/ 655601 h 769442"/>
              <a:gd name="connsiteX230" fmla="*/ 2256606 w 4953000"/>
              <a:gd name="connsiteY230" fmla="*/ 655214 h 769442"/>
              <a:gd name="connsiteX231" fmla="*/ 1827459 w 4953000"/>
              <a:gd name="connsiteY231" fmla="*/ 654438 h 769442"/>
              <a:gd name="connsiteX232" fmla="*/ 1837459 w 4953000"/>
              <a:gd name="connsiteY232" fmla="*/ 664920 h 769442"/>
              <a:gd name="connsiteX233" fmla="*/ 1820248 w 4953000"/>
              <a:gd name="connsiteY233" fmla="*/ 687240 h 769442"/>
              <a:gd name="connsiteX234" fmla="*/ 1812573 w 4953000"/>
              <a:gd name="connsiteY234" fmla="*/ 680835 h 769442"/>
              <a:gd name="connsiteX235" fmla="*/ 1816990 w 4953000"/>
              <a:gd name="connsiteY235" fmla="*/ 674818 h 769442"/>
              <a:gd name="connsiteX236" fmla="*/ 1827459 w 4953000"/>
              <a:gd name="connsiteY236" fmla="*/ 654438 h 769442"/>
              <a:gd name="connsiteX237" fmla="*/ 2718783 w 4953000"/>
              <a:gd name="connsiteY237" fmla="*/ 653079 h 769442"/>
              <a:gd name="connsiteX238" fmla="*/ 2692500 w 4953000"/>
              <a:gd name="connsiteY238" fmla="*/ 657737 h 769442"/>
              <a:gd name="connsiteX239" fmla="*/ 2686451 w 4953000"/>
              <a:gd name="connsiteY239" fmla="*/ 657930 h 769442"/>
              <a:gd name="connsiteX240" fmla="*/ 2682964 w 4953000"/>
              <a:gd name="connsiteY240" fmla="*/ 662785 h 769442"/>
              <a:gd name="connsiteX241" fmla="*/ 2692033 w 4953000"/>
              <a:gd name="connsiteY241" fmla="*/ 666277 h 769442"/>
              <a:gd name="connsiteX242" fmla="*/ 2694824 w 4953000"/>
              <a:gd name="connsiteY242" fmla="*/ 666471 h 769442"/>
              <a:gd name="connsiteX243" fmla="*/ 2699711 w 4953000"/>
              <a:gd name="connsiteY243" fmla="*/ 668996 h 769442"/>
              <a:gd name="connsiteX244" fmla="*/ 2697850 w 4953000"/>
              <a:gd name="connsiteY244" fmla="*/ 671129 h 769442"/>
              <a:gd name="connsiteX245" fmla="*/ 2695755 w 4953000"/>
              <a:gd name="connsiteY245" fmla="*/ 673265 h 769442"/>
              <a:gd name="connsiteX246" fmla="*/ 2690172 w 4953000"/>
              <a:gd name="connsiteY246" fmla="*/ 678117 h 769442"/>
              <a:gd name="connsiteX247" fmla="*/ 2701572 w 4953000"/>
              <a:gd name="connsiteY247" fmla="*/ 678117 h 769442"/>
              <a:gd name="connsiteX248" fmla="*/ 2718783 w 4953000"/>
              <a:gd name="connsiteY248" fmla="*/ 653079 h 769442"/>
              <a:gd name="connsiteX249" fmla="*/ 1649286 w 4953000"/>
              <a:gd name="connsiteY249" fmla="*/ 650166 h 769442"/>
              <a:gd name="connsiteX250" fmla="*/ 1642773 w 4953000"/>
              <a:gd name="connsiteY250" fmla="*/ 654436 h 769442"/>
              <a:gd name="connsiteX251" fmla="*/ 1645332 w 4953000"/>
              <a:gd name="connsiteY251" fmla="*/ 682969 h 769442"/>
              <a:gd name="connsiteX252" fmla="*/ 1633933 w 4953000"/>
              <a:gd name="connsiteY252" fmla="*/ 681416 h 769442"/>
              <a:gd name="connsiteX253" fmla="*/ 1616256 w 4953000"/>
              <a:gd name="connsiteY253" fmla="*/ 656958 h 769442"/>
              <a:gd name="connsiteX254" fmla="*/ 1649286 w 4953000"/>
              <a:gd name="connsiteY254" fmla="*/ 650166 h 769442"/>
              <a:gd name="connsiteX255" fmla="*/ 2848399 w 4953000"/>
              <a:gd name="connsiteY255" fmla="*/ 643616 h 769442"/>
              <a:gd name="connsiteX256" fmla="*/ 2839967 w 4953000"/>
              <a:gd name="connsiteY256" fmla="*/ 645897 h 769442"/>
              <a:gd name="connsiteX257" fmla="*/ 2841364 w 4953000"/>
              <a:gd name="connsiteY257" fmla="*/ 647837 h 769442"/>
              <a:gd name="connsiteX258" fmla="*/ 2842992 w 4953000"/>
              <a:gd name="connsiteY258" fmla="*/ 650166 h 769442"/>
              <a:gd name="connsiteX259" fmla="*/ 2867647 w 4953000"/>
              <a:gd name="connsiteY259" fmla="*/ 658320 h 769442"/>
              <a:gd name="connsiteX260" fmla="*/ 2875788 w 4953000"/>
              <a:gd name="connsiteY260" fmla="*/ 652885 h 769442"/>
              <a:gd name="connsiteX261" fmla="*/ 2877649 w 4953000"/>
              <a:gd name="connsiteY261" fmla="*/ 647450 h 769442"/>
              <a:gd name="connsiteX262" fmla="*/ 2866252 w 4953000"/>
              <a:gd name="connsiteY262" fmla="*/ 645121 h 769442"/>
              <a:gd name="connsiteX263" fmla="*/ 2848399 w 4953000"/>
              <a:gd name="connsiteY263" fmla="*/ 643616 h 769442"/>
              <a:gd name="connsiteX264" fmla="*/ 2544798 w 4953000"/>
              <a:gd name="connsiteY264" fmla="*/ 637357 h 769442"/>
              <a:gd name="connsiteX265" fmla="*/ 2538752 w 4953000"/>
              <a:gd name="connsiteY265" fmla="*/ 643955 h 769442"/>
              <a:gd name="connsiteX266" fmla="*/ 2540146 w 4953000"/>
              <a:gd name="connsiteY266" fmla="*/ 644344 h 769442"/>
              <a:gd name="connsiteX267" fmla="*/ 2564104 w 4953000"/>
              <a:gd name="connsiteY267" fmla="*/ 664918 h 769442"/>
              <a:gd name="connsiteX268" fmla="*/ 2568988 w 4953000"/>
              <a:gd name="connsiteY268" fmla="*/ 666277 h 769442"/>
              <a:gd name="connsiteX269" fmla="*/ 2575269 w 4953000"/>
              <a:gd name="connsiteY269" fmla="*/ 663172 h 769442"/>
              <a:gd name="connsiteX270" fmla="*/ 2577594 w 4953000"/>
              <a:gd name="connsiteY270" fmla="*/ 656378 h 769442"/>
              <a:gd name="connsiteX271" fmla="*/ 2577130 w 4953000"/>
              <a:gd name="connsiteY271" fmla="*/ 641045 h 769442"/>
              <a:gd name="connsiteX272" fmla="*/ 2558986 w 4953000"/>
              <a:gd name="connsiteY272" fmla="*/ 645704 h 769442"/>
              <a:gd name="connsiteX273" fmla="*/ 2552708 w 4953000"/>
              <a:gd name="connsiteY273" fmla="*/ 640269 h 769442"/>
              <a:gd name="connsiteX274" fmla="*/ 2548288 w 4953000"/>
              <a:gd name="connsiteY274" fmla="*/ 637357 h 769442"/>
              <a:gd name="connsiteX275" fmla="*/ 3591266 w 4953000"/>
              <a:gd name="connsiteY275" fmla="*/ 636774 h 769442"/>
              <a:gd name="connsiteX276" fmla="*/ 3583356 w 4953000"/>
              <a:gd name="connsiteY276" fmla="*/ 638716 h 769442"/>
              <a:gd name="connsiteX277" fmla="*/ 3582893 w 4953000"/>
              <a:gd name="connsiteY277" fmla="*/ 642598 h 769442"/>
              <a:gd name="connsiteX278" fmla="*/ 3593359 w 4953000"/>
              <a:gd name="connsiteY278" fmla="*/ 653079 h 769442"/>
              <a:gd name="connsiteX279" fmla="*/ 3626854 w 4953000"/>
              <a:gd name="connsiteY279" fmla="*/ 647257 h 769442"/>
              <a:gd name="connsiteX280" fmla="*/ 3626155 w 4953000"/>
              <a:gd name="connsiteY280" fmla="*/ 647061 h 769442"/>
              <a:gd name="connsiteX281" fmla="*/ 3591266 w 4953000"/>
              <a:gd name="connsiteY281" fmla="*/ 636774 h 769442"/>
              <a:gd name="connsiteX282" fmla="*/ 3068613 w 4953000"/>
              <a:gd name="connsiteY282" fmla="*/ 636387 h 769442"/>
              <a:gd name="connsiteX283" fmla="*/ 3054657 w 4953000"/>
              <a:gd name="connsiteY283" fmla="*/ 636774 h 769442"/>
              <a:gd name="connsiteX284" fmla="*/ 3048144 w 4953000"/>
              <a:gd name="connsiteY284" fmla="*/ 639879 h 769442"/>
              <a:gd name="connsiteX285" fmla="*/ 3049075 w 4953000"/>
              <a:gd name="connsiteY285" fmla="*/ 643568 h 769442"/>
              <a:gd name="connsiteX286" fmla="*/ 3061868 w 4953000"/>
              <a:gd name="connsiteY286" fmla="*/ 648226 h 769442"/>
              <a:gd name="connsiteX287" fmla="*/ 3062799 w 4953000"/>
              <a:gd name="connsiteY287" fmla="*/ 656960 h 769442"/>
              <a:gd name="connsiteX288" fmla="*/ 3066288 w 4953000"/>
              <a:gd name="connsiteY288" fmla="*/ 658513 h 769442"/>
              <a:gd name="connsiteX289" fmla="*/ 3068613 w 4953000"/>
              <a:gd name="connsiteY289" fmla="*/ 636387 h 769442"/>
              <a:gd name="connsiteX290" fmla="*/ 2351506 w 4953000"/>
              <a:gd name="connsiteY290" fmla="*/ 624351 h 769442"/>
              <a:gd name="connsiteX291" fmla="*/ 2330574 w 4953000"/>
              <a:gd name="connsiteY291" fmla="*/ 626098 h 769442"/>
              <a:gd name="connsiteX292" fmla="*/ 2330342 w 4953000"/>
              <a:gd name="connsiteY292" fmla="*/ 627263 h 769442"/>
              <a:gd name="connsiteX293" fmla="*/ 2331736 w 4953000"/>
              <a:gd name="connsiteY293" fmla="*/ 630952 h 769442"/>
              <a:gd name="connsiteX294" fmla="*/ 2352437 w 4953000"/>
              <a:gd name="connsiteY294" fmla="*/ 632892 h 769442"/>
              <a:gd name="connsiteX295" fmla="*/ 2361045 w 4953000"/>
              <a:gd name="connsiteY295" fmla="*/ 638007 h 769442"/>
              <a:gd name="connsiteX296" fmla="*/ 2361741 w 4953000"/>
              <a:gd name="connsiteY296" fmla="*/ 639492 h 769442"/>
              <a:gd name="connsiteX297" fmla="*/ 2363924 w 4953000"/>
              <a:gd name="connsiteY297" fmla="*/ 655660 h 769442"/>
              <a:gd name="connsiteX298" fmla="*/ 2361975 w 4953000"/>
              <a:gd name="connsiteY298" fmla="*/ 666666 h 769442"/>
              <a:gd name="connsiteX299" fmla="*/ 2362207 w 4953000"/>
              <a:gd name="connsiteY299" fmla="*/ 668800 h 769442"/>
              <a:gd name="connsiteX300" fmla="*/ 2362671 w 4953000"/>
              <a:gd name="connsiteY300" fmla="*/ 669383 h 769442"/>
              <a:gd name="connsiteX301" fmla="*/ 2364476 w 4953000"/>
              <a:gd name="connsiteY301" fmla="*/ 659750 h 769442"/>
              <a:gd name="connsiteX302" fmla="*/ 2363924 w 4953000"/>
              <a:gd name="connsiteY302" fmla="*/ 655660 h 769442"/>
              <a:gd name="connsiteX303" fmla="*/ 2364998 w 4953000"/>
              <a:gd name="connsiteY303" fmla="*/ 649586 h 769442"/>
              <a:gd name="connsiteX304" fmla="*/ 2369184 w 4953000"/>
              <a:gd name="connsiteY304" fmla="*/ 646674 h 769442"/>
              <a:gd name="connsiteX305" fmla="*/ 2374302 w 4953000"/>
              <a:gd name="connsiteY305" fmla="*/ 647257 h 769442"/>
              <a:gd name="connsiteX306" fmla="*/ 2377792 w 4953000"/>
              <a:gd name="connsiteY306" fmla="*/ 649196 h 769442"/>
              <a:gd name="connsiteX307" fmla="*/ 2383431 w 4953000"/>
              <a:gd name="connsiteY307" fmla="*/ 656343 h 769442"/>
              <a:gd name="connsiteX308" fmla="*/ 2387328 w 4953000"/>
              <a:gd name="connsiteY308" fmla="*/ 662202 h 769442"/>
              <a:gd name="connsiteX309" fmla="*/ 2385467 w 4953000"/>
              <a:gd name="connsiteY309" fmla="*/ 659290 h 769442"/>
              <a:gd name="connsiteX310" fmla="*/ 2384070 w 4953000"/>
              <a:gd name="connsiteY310" fmla="*/ 657154 h 769442"/>
              <a:gd name="connsiteX311" fmla="*/ 2383431 w 4953000"/>
              <a:gd name="connsiteY311" fmla="*/ 656343 h 769442"/>
              <a:gd name="connsiteX312" fmla="*/ 2383372 w 4953000"/>
              <a:gd name="connsiteY312" fmla="*/ 656258 h 769442"/>
              <a:gd name="connsiteX313" fmla="*/ 2380171 w 4953000"/>
              <a:gd name="connsiteY313" fmla="*/ 646517 h 769442"/>
              <a:gd name="connsiteX314" fmla="*/ 2382908 w 4953000"/>
              <a:gd name="connsiteY314" fmla="*/ 647257 h 769442"/>
              <a:gd name="connsiteX315" fmla="*/ 2381978 w 4953000"/>
              <a:gd name="connsiteY315" fmla="*/ 634057 h 769442"/>
              <a:gd name="connsiteX316" fmla="*/ 2380117 w 4953000"/>
              <a:gd name="connsiteY316" fmla="*/ 632116 h 769442"/>
              <a:gd name="connsiteX317" fmla="*/ 2373140 w 4953000"/>
              <a:gd name="connsiteY317" fmla="*/ 625128 h 769442"/>
              <a:gd name="connsiteX318" fmla="*/ 2380171 w 4953000"/>
              <a:gd name="connsiteY318" fmla="*/ 646517 h 769442"/>
              <a:gd name="connsiteX319" fmla="*/ 2374302 w 4953000"/>
              <a:gd name="connsiteY319" fmla="*/ 644927 h 769442"/>
              <a:gd name="connsiteX320" fmla="*/ 2366161 w 4953000"/>
              <a:gd name="connsiteY320" fmla="*/ 641045 h 769442"/>
              <a:gd name="connsiteX321" fmla="*/ 2361045 w 4953000"/>
              <a:gd name="connsiteY321" fmla="*/ 638007 h 769442"/>
              <a:gd name="connsiteX322" fmla="*/ 2354967 w 4953000"/>
              <a:gd name="connsiteY322" fmla="*/ 625008 h 769442"/>
              <a:gd name="connsiteX323" fmla="*/ 2351506 w 4953000"/>
              <a:gd name="connsiteY323" fmla="*/ 624351 h 769442"/>
              <a:gd name="connsiteX324" fmla="*/ 2314525 w 4953000"/>
              <a:gd name="connsiteY324" fmla="*/ 623769 h 769442"/>
              <a:gd name="connsiteX325" fmla="*/ 2307778 w 4953000"/>
              <a:gd name="connsiteY325" fmla="*/ 630369 h 769442"/>
              <a:gd name="connsiteX326" fmla="*/ 2310105 w 4953000"/>
              <a:gd name="connsiteY326" fmla="*/ 631922 h 769442"/>
              <a:gd name="connsiteX327" fmla="*/ 2311734 w 4953000"/>
              <a:gd name="connsiteY327" fmla="*/ 633085 h 769442"/>
              <a:gd name="connsiteX328" fmla="*/ 2314525 w 4953000"/>
              <a:gd name="connsiteY328" fmla="*/ 635415 h 769442"/>
              <a:gd name="connsiteX329" fmla="*/ 2308942 w 4953000"/>
              <a:gd name="connsiteY329" fmla="*/ 641626 h 769442"/>
              <a:gd name="connsiteX330" fmla="*/ 2320339 w 4953000"/>
              <a:gd name="connsiteY330" fmla="*/ 644151 h 769442"/>
              <a:gd name="connsiteX331" fmla="*/ 2341970 w 4953000"/>
              <a:gd name="connsiteY331" fmla="*/ 655797 h 769442"/>
              <a:gd name="connsiteX332" fmla="*/ 2337318 w 4953000"/>
              <a:gd name="connsiteY332" fmla="*/ 648033 h 769442"/>
              <a:gd name="connsiteX333" fmla="*/ 2334759 w 4953000"/>
              <a:gd name="connsiteY333" fmla="*/ 642402 h 769442"/>
              <a:gd name="connsiteX334" fmla="*/ 2315687 w 4953000"/>
              <a:gd name="connsiteY334" fmla="*/ 624741 h 769442"/>
              <a:gd name="connsiteX335" fmla="*/ 909594 w 4953000"/>
              <a:gd name="connsiteY335" fmla="*/ 621238 h 769442"/>
              <a:gd name="connsiteX336" fmla="*/ 910783 w 4953000"/>
              <a:gd name="connsiteY336" fmla="*/ 624545 h 769442"/>
              <a:gd name="connsiteX337" fmla="*/ 900780 w 4953000"/>
              <a:gd name="connsiteY337" fmla="*/ 627844 h 769442"/>
              <a:gd name="connsiteX338" fmla="*/ 1895378 w 4953000"/>
              <a:gd name="connsiteY338" fmla="*/ 620080 h 769442"/>
              <a:gd name="connsiteX339" fmla="*/ 1898402 w 4953000"/>
              <a:gd name="connsiteY339" fmla="*/ 620080 h 769442"/>
              <a:gd name="connsiteX340" fmla="*/ 1900726 w 4953000"/>
              <a:gd name="connsiteY340" fmla="*/ 622797 h 769442"/>
              <a:gd name="connsiteX341" fmla="*/ 1913056 w 4953000"/>
              <a:gd name="connsiteY341" fmla="*/ 646089 h 769442"/>
              <a:gd name="connsiteX342" fmla="*/ 1948875 w 4953000"/>
              <a:gd name="connsiteY342" fmla="*/ 650360 h 769442"/>
              <a:gd name="connsiteX343" fmla="*/ 1964926 w 4953000"/>
              <a:gd name="connsiteY343" fmla="*/ 653853 h 769442"/>
              <a:gd name="connsiteX344" fmla="*/ 1971205 w 4953000"/>
              <a:gd name="connsiteY344" fmla="*/ 662589 h 769442"/>
              <a:gd name="connsiteX345" fmla="*/ 1973300 w 4953000"/>
              <a:gd name="connsiteY345" fmla="*/ 664529 h 769442"/>
              <a:gd name="connsiteX346" fmla="*/ 1967950 w 4953000"/>
              <a:gd name="connsiteY346" fmla="*/ 670740 h 769442"/>
              <a:gd name="connsiteX347" fmla="*/ 1950736 w 4953000"/>
              <a:gd name="connsiteY347" fmla="*/ 676758 h 769442"/>
              <a:gd name="connsiteX348" fmla="*/ 1960272 w 4953000"/>
              <a:gd name="connsiteY348" fmla="*/ 676175 h 769442"/>
              <a:gd name="connsiteX349" fmla="*/ 1970741 w 4953000"/>
              <a:gd name="connsiteY349" fmla="*/ 677340 h 769442"/>
              <a:gd name="connsiteX350" fmla="*/ 1977718 w 4953000"/>
              <a:gd name="connsiteY350" fmla="*/ 681027 h 769442"/>
              <a:gd name="connsiteX351" fmla="*/ 1981671 w 4953000"/>
              <a:gd name="connsiteY351" fmla="*/ 691120 h 769442"/>
              <a:gd name="connsiteX352" fmla="*/ 1978416 w 4953000"/>
              <a:gd name="connsiteY352" fmla="*/ 690540 h 769442"/>
              <a:gd name="connsiteX353" fmla="*/ 1973764 w 4953000"/>
              <a:gd name="connsiteY353" fmla="*/ 689763 h 769442"/>
              <a:gd name="connsiteX354" fmla="*/ 1945154 w 4953000"/>
              <a:gd name="connsiteY354" fmla="*/ 687238 h 769442"/>
              <a:gd name="connsiteX355" fmla="*/ 1903518 w 4953000"/>
              <a:gd name="connsiteY355" fmla="*/ 688597 h 769442"/>
              <a:gd name="connsiteX356" fmla="*/ 1901425 w 4953000"/>
              <a:gd name="connsiteY356" fmla="*/ 690344 h 769442"/>
              <a:gd name="connsiteX357" fmla="*/ 1885608 w 4953000"/>
              <a:gd name="connsiteY357" fmla="*/ 692480 h 769442"/>
              <a:gd name="connsiteX358" fmla="*/ 1884910 w 4953000"/>
              <a:gd name="connsiteY358" fmla="*/ 691897 h 769442"/>
              <a:gd name="connsiteX359" fmla="*/ 1870490 w 4953000"/>
              <a:gd name="connsiteY359" fmla="*/ 691316 h 769442"/>
              <a:gd name="connsiteX360" fmla="*/ 1868861 w 4953000"/>
              <a:gd name="connsiteY360" fmla="*/ 688987 h 769442"/>
              <a:gd name="connsiteX361" fmla="*/ 1866768 w 4953000"/>
              <a:gd name="connsiteY361" fmla="*/ 688791 h 769442"/>
              <a:gd name="connsiteX362" fmla="*/ 1852114 w 4953000"/>
              <a:gd name="connsiteY362" fmla="*/ 689763 h 769442"/>
              <a:gd name="connsiteX363" fmla="*/ 1864209 w 4953000"/>
              <a:gd name="connsiteY363" fmla="*/ 671323 h 769442"/>
              <a:gd name="connsiteX364" fmla="*/ 1881422 w 4953000"/>
              <a:gd name="connsiteY364" fmla="*/ 670353 h 769442"/>
              <a:gd name="connsiteX365" fmla="*/ 1909566 w 4953000"/>
              <a:gd name="connsiteY365" fmla="*/ 666664 h 769442"/>
              <a:gd name="connsiteX366" fmla="*/ 1914218 w 4953000"/>
              <a:gd name="connsiteY366" fmla="*/ 662782 h 769442"/>
              <a:gd name="connsiteX367" fmla="*/ 1909798 w 4953000"/>
              <a:gd name="connsiteY367" fmla="*/ 658511 h 769442"/>
              <a:gd name="connsiteX368" fmla="*/ 1893283 w 4953000"/>
              <a:gd name="connsiteY368" fmla="*/ 654629 h 769442"/>
              <a:gd name="connsiteX369" fmla="*/ 1884910 w 4953000"/>
              <a:gd name="connsiteY369" fmla="*/ 655018 h 769442"/>
              <a:gd name="connsiteX370" fmla="*/ 1870954 w 4953000"/>
              <a:gd name="connsiteY370" fmla="*/ 659094 h 769442"/>
              <a:gd name="connsiteX371" fmla="*/ 1846067 w 4953000"/>
              <a:gd name="connsiteY371" fmla="*/ 649584 h 769442"/>
              <a:gd name="connsiteX372" fmla="*/ 1854441 w 4953000"/>
              <a:gd name="connsiteY372" fmla="*/ 637161 h 769442"/>
              <a:gd name="connsiteX373" fmla="*/ 1857696 w 4953000"/>
              <a:gd name="connsiteY373" fmla="*/ 636772 h 769442"/>
              <a:gd name="connsiteX374" fmla="*/ 1874910 w 4953000"/>
              <a:gd name="connsiteY374" fmla="*/ 634249 h 769442"/>
              <a:gd name="connsiteX375" fmla="*/ 1877002 w 4953000"/>
              <a:gd name="connsiteY375" fmla="*/ 644149 h 769442"/>
              <a:gd name="connsiteX376" fmla="*/ 1879562 w 4953000"/>
              <a:gd name="connsiteY376" fmla="*/ 636578 h 769442"/>
              <a:gd name="connsiteX377" fmla="*/ 1895378 w 4953000"/>
              <a:gd name="connsiteY377" fmla="*/ 620080 h 769442"/>
              <a:gd name="connsiteX378" fmla="*/ 3403790 w 4953000"/>
              <a:gd name="connsiteY378" fmla="*/ 616200 h 769442"/>
              <a:gd name="connsiteX379" fmla="*/ 3393555 w 4953000"/>
              <a:gd name="connsiteY379" fmla="*/ 619306 h 769442"/>
              <a:gd name="connsiteX380" fmla="*/ 3390336 w 4953000"/>
              <a:gd name="connsiteY380" fmla="*/ 628034 h 769442"/>
              <a:gd name="connsiteX381" fmla="*/ 3378205 w 4953000"/>
              <a:gd name="connsiteY381" fmla="*/ 627651 h 769442"/>
              <a:gd name="connsiteX382" fmla="*/ 3389834 w 4953000"/>
              <a:gd name="connsiteY382" fmla="*/ 629399 h 769442"/>
              <a:gd name="connsiteX383" fmla="*/ 3390336 w 4953000"/>
              <a:gd name="connsiteY383" fmla="*/ 628034 h 769442"/>
              <a:gd name="connsiteX384" fmla="*/ 3402859 w 4953000"/>
              <a:gd name="connsiteY384" fmla="*/ 628427 h 769442"/>
              <a:gd name="connsiteX385" fmla="*/ 3405650 w 4953000"/>
              <a:gd name="connsiteY385" fmla="*/ 625517 h 769442"/>
              <a:gd name="connsiteX386" fmla="*/ 3403790 w 4953000"/>
              <a:gd name="connsiteY386" fmla="*/ 616200 h 769442"/>
              <a:gd name="connsiteX387" fmla="*/ 2651096 w 4953000"/>
              <a:gd name="connsiteY387" fmla="*/ 615424 h 769442"/>
              <a:gd name="connsiteX388" fmla="*/ 2645049 w 4953000"/>
              <a:gd name="connsiteY388" fmla="*/ 622605 h 769442"/>
              <a:gd name="connsiteX389" fmla="*/ 2647608 w 4953000"/>
              <a:gd name="connsiteY389" fmla="*/ 630176 h 769442"/>
              <a:gd name="connsiteX390" fmla="*/ 2660866 w 4953000"/>
              <a:gd name="connsiteY390" fmla="*/ 641432 h 769442"/>
              <a:gd name="connsiteX391" fmla="*/ 2663889 w 4953000"/>
              <a:gd name="connsiteY391" fmla="*/ 639686 h 769442"/>
              <a:gd name="connsiteX392" fmla="*/ 2675054 w 4953000"/>
              <a:gd name="connsiteY392" fmla="*/ 634834 h 769442"/>
              <a:gd name="connsiteX393" fmla="*/ 2669938 w 4953000"/>
              <a:gd name="connsiteY393" fmla="*/ 628040 h 769442"/>
              <a:gd name="connsiteX394" fmla="*/ 2657144 w 4953000"/>
              <a:gd name="connsiteY394" fmla="*/ 620470 h 769442"/>
              <a:gd name="connsiteX395" fmla="*/ 2651096 w 4953000"/>
              <a:gd name="connsiteY395" fmla="*/ 615424 h 769442"/>
              <a:gd name="connsiteX396" fmla="*/ 2271958 w 4953000"/>
              <a:gd name="connsiteY396" fmla="*/ 615424 h 769442"/>
              <a:gd name="connsiteX397" fmla="*/ 2254745 w 4953000"/>
              <a:gd name="connsiteY397" fmla="*/ 621052 h 769442"/>
              <a:gd name="connsiteX398" fmla="*/ 2249162 w 4953000"/>
              <a:gd name="connsiteY398" fmla="*/ 643955 h 769442"/>
              <a:gd name="connsiteX399" fmla="*/ 2258933 w 4953000"/>
              <a:gd name="connsiteY399" fmla="*/ 641822 h 769442"/>
              <a:gd name="connsiteX400" fmla="*/ 2259863 w 4953000"/>
              <a:gd name="connsiteY400" fmla="*/ 639492 h 769442"/>
              <a:gd name="connsiteX401" fmla="*/ 2275214 w 4953000"/>
              <a:gd name="connsiteY401" fmla="*/ 635415 h 769442"/>
              <a:gd name="connsiteX402" fmla="*/ 2279866 w 4953000"/>
              <a:gd name="connsiteY402" fmla="*/ 638133 h 769442"/>
              <a:gd name="connsiteX403" fmla="*/ 2288938 w 4953000"/>
              <a:gd name="connsiteY403" fmla="*/ 628233 h 769442"/>
              <a:gd name="connsiteX404" fmla="*/ 2288007 w 4953000"/>
              <a:gd name="connsiteY404" fmla="*/ 628233 h 769442"/>
              <a:gd name="connsiteX405" fmla="*/ 2277309 w 4953000"/>
              <a:gd name="connsiteY405" fmla="*/ 618917 h 769442"/>
              <a:gd name="connsiteX406" fmla="*/ 2277541 w 4953000"/>
              <a:gd name="connsiteY406" fmla="*/ 616200 h 769442"/>
              <a:gd name="connsiteX407" fmla="*/ 2271958 w 4953000"/>
              <a:gd name="connsiteY407" fmla="*/ 615424 h 769442"/>
              <a:gd name="connsiteX408" fmla="*/ 3808923 w 4953000"/>
              <a:gd name="connsiteY408" fmla="*/ 613457 h 769442"/>
              <a:gd name="connsiteX409" fmla="*/ 3802468 w 4953000"/>
              <a:gd name="connsiteY409" fmla="*/ 613675 h 769442"/>
              <a:gd name="connsiteX410" fmla="*/ 3797349 w 4953000"/>
              <a:gd name="connsiteY410" fmla="*/ 617170 h 769442"/>
              <a:gd name="connsiteX411" fmla="*/ 3788045 w 4953000"/>
              <a:gd name="connsiteY411" fmla="*/ 623381 h 769442"/>
              <a:gd name="connsiteX412" fmla="*/ 3803166 w 4953000"/>
              <a:gd name="connsiteY412" fmla="*/ 622799 h 769442"/>
              <a:gd name="connsiteX413" fmla="*/ 3812702 w 4953000"/>
              <a:gd name="connsiteY413" fmla="*/ 623575 h 769442"/>
              <a:gd name="connsiteX414" fmla="*/ 3818284 w 4953000"/>
              <a:gd name="connsiteY414" fmla="*/ 623964 h 769442"/>
              <a:gd name="connsiteX415" fmla="*/ 3829681 w 4953000"/>
              <a:gd name="connsiteY415" fmla="*/ 640656 h 769442"/>
              <a:gd name="connsiteX416" fmla="*/ 3841776 w 4953000"/>
              <a:gd name="connsiteY416" fmla="*/ 640849 h 769442"/>
              <a:gd name="connsiteX417" fmla="*/ 3845730 w 4953000"/>
              <a:gd name="connsiteY417" fmla="*/ 648033 h 769442"/>
              <a:gd name="connsiteX418" fmla="*/ 3835730 w 4953000"/>
              <a:gd name="connsiteY418" fmla="*/ 655214 h 769442"/>
              <a:gd name="connsiteX419" fmla="*/ 3852242 w 4953000"/>
              <a:gd name="connsiteY419" fmla="*/ 657737 h 769442"/>
              <a:gd name="connsiteX420" fmla="*/ 3853640 w 4953000"/>
              <a:gd name="connsiteY420" fmla="*/ 658126 h 769442"/>
              <a:gd name="connsiteX421" fmla="*/ 3858756 w 4953000"/>
              <a:gd name="connsiteY421" fmla="*/ 650362 h 769442"/>
              <a:gd name="connsiteX422" fmla="*/ 3833170 w 4953000"/>
              <a:gd name="connsiteY422" fmla="*/ 635027 h 769442"/>
              <a:gd name="connsiteX423" fmla="*/ 3834333 w 4953000"/>
              <a:gd name="connsiteY423" fmla="*/ 623188 h 769442"/>
              <a:gd name="connsiteX424" fmla="*/ 3828982 w 4953000"/>
              <a:gd name="connsiteY424" fmla="*/ 619693 h 769442"/>
              <a:gd name="connsiteX425" fmla="*/ 3810142 w 4953000"/>
              <a:gd name="connsiteY425" fmla="*/ 622992 h 769442"/>
              <a:gd name="connsiteX426" fmla="*/ 3808923 w 4953000"/>
              <a:gd name="connsiteY426" fmla="*/ 613457 h 769442"/>
              <a:gd name="connsiteX427" fmla="*/ 983586 w 4953000"/>
              <a:gd name="connsiteY427" fmla="*/ 610957 h 769442"/>
              <a:gd name="connsiteX428" fmla="*/ 990099 w 4953000"/>
              <a:gd name="connsiteY428" fmla="*/ 615035 h 769442"/>
              <a:gd name="connsiteX429" fmla="*/ 989864 w 4953000"/>
              <a:gd name="connsiteY429" fmla="*/ 617557 h 769442"/>
              <a:gd name="connsiteX430" fmla="*/ 978934 w 4953000"/>
              <a:gd name="connsiteY430" fmla="*/ 623575 h 769442"/>
              <a:gd name="connsiteX431" fmla="*/ 971955 w 4953000"/>
              <a:gd name="connsiteY431" fmla="*/ 624156 h 769442"/>
              <a:gd name="connsiteX432" fmla="*/ 969164 w 4953000"/>
              <a:gd name="connsiteY432" fmla="*/ 624351 h 769442"/>
              <a:gd name="connsiteX433" fmla="*/ 969862 w 4953000"/>
              <a:gd name="connsiteY433" fmla="*/ 630950 h 769442"/>
              <a:gd name="connsiteX434" fmla="*/ 972653 w 4953000"/>
              <a:gd name="connsiteY434" fmla="*/ 632309 h 769442"/>
              <a:gd name="connsiteX435" fmla="*/ 974048 w 4953000"/>
              <a:gd name="connsiteY435" fmla="*/ 633085 h 769442"/>
              <a:gd name="connsiteX436" fmla="*/ 971256 w 4953000"/>
              <a:gd name="connsiteY436" fmla="*/ 635608 h 769442"/>
              <a:gd name="connsiteX437" fmla="*/ 955906 w 4953000"/>
              <a:gd name="connsiteY437" fmla="*/ 624351 h 769442"/>
              <a:gd name="connsiteX438" fmla="*/ 959396 w 4953000"/>
              <a:gd name="connsiteY438" fmla="*/ 621633 h 769442"/>
              <a:gd name="connsiteX439" fmla="*/ 983586 w 4953000"/>
              <a:gd name="connsiteY439" fmla="*/ 610957 h 769442"/>
              <a:gd name="connsiteX440" fmla="*/ 1522752 w 4953000"/>
              <a:gd name="connsiteY440" fmla="*/ 606107 h 769442"/>
              <a:gd name="connsiteX441" fmla="*/ 1536241 w 4953000"/>
              <a:gd name="connsiteY441" fmla="*/ 606494 h 769442"/>
              <a:gd name="connsiteX442" fmla="*/ 1539731 w 4953000"/>
              <a:gd name="connsiteY442" fmla="*/ 610959 h 769442"/>
              <a:gd name="connsiteX443" fmla="*/ 1542988 w 4953000"/>
              <a:gd name="connsiteY443" fmla="*/ 620470 h 769442"/>
              <a:gd name="connsiteX444" fmla="*/ 1539963 w 4953000"/>
              <a:gd name="connsiteY444" fmla="*/ 623575 h 769442"/>
              <a:gd name="connsiteX445" fmla="*/ 1531821 w 4953000"/>
              <a:gd name="connsiteY445" fmla="*/ 622216 h 769442"/>
              <a:gd name="connsiteX446" fmla="*/ 1531125 w 4953000"/>
              <a:gd name="connsiteY446" fmla="*/ 616005 h 769442"/>
              <a:gd name="connsiteX447" fmla="*/ 1499724 w 4953000"/>
              <a:gd name="connsiteY447" fmla="*/ 607660 h 769442"/>
              <a:gd name="connsiteX448" fmla="*/ 1519960 w 4953000"/>
              <a:gd name="connsiteY448" fmla="*/ 606301 h 769442"/>
              <a:gd name="connsiteX449" fmla="*/ 1082295 w 4953000"/>
              <a:gd name="connsiteY449" fmla="*/ 603388 h 769442"/>
              <a:gd name="connsiteX450" fmla="*/ 1088023 w 4953000"/>
              <a:gd name="connsiteY450" fmla="*/ 607464 h 769442"/>
              <a:gd name="connsiteX451" fmla="*/ 1090348 w 4953000"/>
              <a:gd name="connsiteY451" fmla="*/ 612318 h 769442"/>
              <a:gd name="connsiteX452" fmla="*/ 1092443 w 4953000"/>
              <a:gd name="connsiteY452" fmla="*/ 616977 h 769442"/>
              <a:gd name="connsiteX453" fmla="*/ 1082904 w 4953000"/>
              <a:gd name="connsiteY453" fmla="*/ 624351 h 769442"/>
              <a:gd name="connsiteX454" fmla="*/ 1077090 w 4953000"/>
              <a:gd name="connsiteY454" fmla="*/ 623964 h 769442"/>
              <a:gd name="connsiteX455" fmla="*/ 1071276 w 4953000"/>
              <a:gd name="connsiteY455" fmla="*/ 623575 h 769442"/>
              <a:gd name="connsiteX456" fmla="*/ 1074997 w 4953000"/>
              <a:gd name="connsiteY456" fmla="*/ 607464 h 769442"/>
              <a:gd name="connsiteX457" fmla="*/ 1082295 w 4953000"/>
              <a:gd name="connsiteY457" fmla="*/ 603388 h 769442"/>
              <a:gd name="connsiteX458" fmla="*/ 3196776 w 4953000"/>
              <a:gd name="connsiteY458" fmla="*/ 597952 h 769442"/>
              <a:gd name="connsiteX459" fmla="*/ 3188635 w 4953000"/>
              <a:gd name="connsiteY459" fmla="*/ 602416 h 769442"/>
              <a:gd name="connsiteX460" fmla="*/ 3180261 w 4953000"/>
              <a:gd name="connsiteY460" fmla="*/ 606299 h 769442"/>
              <a:gd name="connsiteX461" fmla="*/ 3190496 w 4953000"/>
              <a:gd name="connsiteY461" fmla="*/ 610957 h 769442"/>
              <a:gd name="connsiteX462" fmla="*/ 3199336 w 4953000"/>
              <a:gd name="connsiteY462" fmla="*/ 611927 h 769442"/>
              <a:gd name="connsiteX463" fmla="*/ 3200266 w 4953000"/>
              <a:gd name="connsiteY463" fmla="*/ 621827 h 769442"/>
              <a:gd name="connsiteX464" fmla="*/ 3198406 w 4953000"/>
              <a:gd name="connsiteY464" fmla="*/ 621246 h 769442"/>
              <a:gd name="connsiteX465" fmla="*/ 3195846 w 4953000"/>
              <a:gd name="connsiteY465" fmla="*/ 620467 h 769442"/>
              <a:gd name="connsiteX466" fmla="*/ 3187238 w 4953000"/>
              <a:gd name="connsiteY466" fmla="*/ 624545 h 769442"/>
              <a:gd name="connsiteX467" fmla="*/ 3184215 w 4953000"/>
              <a:gd name="connsiteY467" fmla="*/ 636578 h 769442"/>
              <a:gd name="connsiteX468" fmla="*/ 3181192 w 4953000"/>
              <a:gd name="connsiteY468" fmla="*/ 632696 h 769442"/>
              <a:gd name="connsiteX469" fmla="*/ 3168864 w 4953000"/>
              <a:gd name="connsiteY469" fmla="*/ 623379 h 769442"/>
              <a:gd name="connsiteX470" fmla="*/ 3155372 w 4953000"/>
              <a:gd name="connsiteY470" fmla="*/ 614839 h 769442"/>
              <a:gd name="connsiteX471" fmla="*/ 3155140 w 4953000"/>
              <a:gd name="connsiteY471" fmla="*/ 610763 h 769442"/>
              <a:gd name="connsiteX472" fmla="*/ 3163050 w 4953000"/>
              <a:gd name="connsiteY472" fmla="*/ 601836 h 769442"/>
              <a:gd name="connsiteX473" fmla="*/ 3170027 w 4953000"/>
              <a:gd name="connsiteY473" fmla="*/ 601640 h 769442"/>
              <a:gd name="connsiteX474" fmla="*/ 3196776 w 4953000"/>
              <a:gd name="connsiteY474" fmla="*/ 597952 h 769442"/>
              <a:gd name="connsiteX475" fmla="*/ 3100015 w 4953000"/>
              <a:gd name="connsiteY475" fmla="*/ 594072 h 769442"/>
              <a:gd name="connsiteX476" fmla="*/ 3104200 w 4953000"/>
              <a:gd name="connsiteY476" fmla="*/ 601059 h 769442"/>
              <a:gd name="connsiteX477" fmla="*/ 3104899 w 4953000"/>
              <a:gd name="connsiteY477" fmla="*/ 602418 h 769442"/>
              <a:gd name="connsiteX478" fmla="*/ 3117226 w 4953000"/>
              <a:gd name="connsiteY478" fmla="*/ 607270 h 769442"/>
              <a:gd name="connsiteX479" fmla="*/ 3131414 w 4953000"/>
              <a:gd name="connsiteY479" fmla="*/ 617751 h 769442"/>
              <a:gd name="connsiteX480" fmla="*/ 3125136 w 4953000"/>
              <a:gd name="connsiteY480" fmla="*/ 644344 h 769442"/>
              <a:gd name="connsiteX481" fmla="*/ 3119785 w 4953000"/>
              <a:gd name="connsiteY481" fmla="*/ 649390 h 769442"/>
              <a:gd name="connsiteX482" fmla="*/ 3118855 w 4953000"/>
              <a:gd name="connsiteY482" fmla="*/ 650360 h 769442"/>
              <a:gd name="connsiteX483" fmla="*/ 3114203 w 4953000"/>
              <a:gd name="connsiteY483" fmla="*/ 644344 h 769442"/>
              <a:gd name="connsiteX484" fmla="*/ 3114901 w 4953000"/>
              <a:gd name="connsiteY484" fmla="*/ 629203 h 769442"/>
              <a:gd name="connsiteX485" fmla="*/ 3110249 w 4953000"/>
              <a:gd name="connsiteY485" fmla="*/ 628427 h 769442"/>
              <a:gd name="connsiteX486" fmla="*/ 3105829 w 4953000"/>
              <a:gd name="connsiteY486" fmla="*/ 621052 h 769442"/>
              <a:gd name="connsiteX487" fmla="*/ 3100247 w 4953000"/>
              <a:gd name="connsiteY487" fmla="*/ 610183 h 769442"/>
              <a:gd name="connsiteX488" fmla="*/ 3093734 w 4953000"/>
              <a:gd name="connsiteY488" fmla="*/ 601642 h 769442"/>
              <a:gd name="connsiteX489" fmla="*/ 3094432 w 4953000"/>
              <a:gd name="connsiteY489" fmla="*/ 594459 h 769442"/>
              <a:gd name="connsiteX490" fmla="*/ 3100015 w 4953000"/>
              <a:gd name="connsiteY490" fmla="*/ 594072 h 769442"/>
              <a:gd name="connsiteX491" fmla="*/ 1645721 w 4953000"/>
              <a:gd name="connsiteY491" fmla="*/ 590846 h 769442"/>
              <a:gd name="connsiteX492" fmla="*/ 1643704 w 4953000"/>
              <a:gd name="connsiteY492" fmla="*/ 601980 h 769442"/>
              <a:gd name="connsiteX493" fmla="*/ 1643648 w 4953000"/>
              <a:gd name="connsiteY493" fmla="*/ 606105 h 769442"/>
              <a:gd name="connsiteX494" fmla="*/ 1641376 w 4953000"/>
              <a:gd name="connsiteY494" fmla="*/ 606105 h 769442"/>
              <a:gd name="connsiteX495" fmla="*/ 1634036 w 4953000"/>
              <a:gd name="connsiteY495" fmla="*/ 598881 h 769442"/>
              <a:gd name="connsiteX496" fmla="*/ 1644314 w 4953000"/>
              <a:gd name="connsiteY496" fmla="*/ 591718 h 769442"/>
              <a:gd name="connsiteX497" fmla="*/ 899327 w 4953000"/>
              <a:gd name="connsiteY497" fmla="*/ 586234 h 769442"/>
              <a:gd name="connsiteX498" fmla="*/ 903340 w 4953000"/>
              <a:gd name="connsiteY498" fmla="*/ 588441 h 769442"/>
              <a:gd name="connsiteX499" fmla="*/ 911015 w 4953000"/>
              <a:gd name="connsiteY499" fmla="*/ 589411 h 769442"/>
              <a:gd name="connsiteX500" fmla="*/ 929391 w 4953000"/>
              <a:gd name="connsiteY500" fmla="*/ 599504 h 769442"/>
              <a:gd name="connsiteX501" fmla="*/ 931484 w 4953000"/>
              <a:gd name="connsiteY501" fmla="*/ 603386 h 769442"/>
              <a:gd name="connsiteX502" fmla="*/ 933808 w 4953000"/>
              <a:gd name="connsiteY502" fmla="*/ 608240 h 769442"/>
              <a:gd name="connsiteX503" fmla="*/ 930785 w 4953000"/>
              <a:gd name="connsiteY503" fmla="*/ 615615 h 769442"/>
              <a:gd name="connsiteX504" fmla="*/ 914504 w 4953000"/>
              <a:gd name="connsiteY504" fmla="*/ 617557 h 769442"/>
              <a:gd name="connsiteX505" fmla="*/ 909594 w 4953000"/>
              <a:gd name="connsiteY505" fmla="*/ 621238 h 769442"/>
              <a:gd name="connsiteX506" fmla="*/ 907992 w 4953000"/>
              <a:gd name="connsiteY506" fmla="*/ 616781 h 769442"/>
              <a:gd name="connsiteX507" fmla="*/ 908224 w 4953000"/>
              <a:gd name="connsiteY507" fmla="*/ 606299 h 769442"/>
              <a:gd name="connsiteX508" fmla="*/ 901479 w 4953000"/>
              <a:gd name="connsiteY508" fmla="*/ 593682 h 769442"/>
              <a:gd name="connsiteX509" fmla="*/ 895662 w 4953000"/>
              <a:gd name="connsiteY509" fmla="*/ 588248 h 769442"/>
              <a:gd name="connsiteX510" fmla="*/ 899327 w 4953000"/>
              <a:gd name="connsiteY510" fmla="*/ 586234 h 769442"/>
              <a:gd name="connsiteX511" fmla="*/ 2320223 w 4953000"/>
              <a:gd name="connsiteY511" fmla="*/ 585605 h 769442"/>
              <a:gd name="connsiteX512" fmla="*/ 2316850 w 4953000"/>
              <a:gd name="connsiteY512" fmla="*/ 591549 h 769442"/>
              <a:gd name="connsiteX513" fmla="*/ 2305453 w 4953000"/>
              <a:gd name="connsiteY513" fmla="*/ 598343 h 769442"/>
              <a:gd name="connsiteX514" fmla="*/ 2305585 w 4953000"/>
              <a:gd name="connsiteY514" fmla="*/ 599684 h 769442"/>
              <a:gd name="connsiteX515" fmla="*/ 2305453 w 4953000"/>
              <a:gd name="connsiteY515" fmla="*/ 599700 h 769442"/>
              <a:gd name="connsiteX516" fmla="*/ 2305644 w 4953000"/>
              <a:gd name="connsiteY516" fmla="*/ 600299 h 769442"/>
              <a:gd name="connsiteX517" fmla="*/ 2306383 w 4953000"/>
              <a:gd name="connsiteY517" fmla="*/ 607853 h 769442"/>
              <a:gd name="connsiteX518" fmla="*/ 2298474 w 4953000"/>
              <a:gd name="connsiteY518" fmla="*/ 617947 h 769442"/>
              <a:gd name="connsiteX519" fmla="*/ 2304056 w 4953000"/>
              <a:gd name="connsiteY519" fmla="*/ 617557 h 769442"/>
              <a:gd name="connsiteX520" fmla="*/ 2311035 w 4953000"/>
              <a:gd name="connsiteY520" fmla="*/ 617170 h 769442"/>
              <a:gd name="connsiteX521" fmla="*/ 2305644 w 4953000"/>
              <a:gd name="connsiteY521" fmla="*/ 600299 h 769442"/>
              <a:gd name="connsiteX522" fmla="*/ 2305585 w 4953000"/>
              <a:gd name="connsiteY522" fmla="*/ 599684 h 769442"/>
              <a:gd name="connsiteX523" fmla="*/ 2327550 w 4953000"/>
              <a:gd name="connsiteY523" fmla="*/ 596984 h 769442"/>
              <a:gd name="connsiteX524" fmla="*/ 2327782 w 4953000"/>
              <a:gd name="connsiteY524" fmla="*/ 586501 h 769442"/>
              <a:gd name="connsiteX525" fmla="*/ 2320223 w 4953000"/>
              <a:gd name="connsiteY525" fmla="*/ 585605 h 769442"/>
              <a:gd name="connsiteX526" fmla="*/ 3382158 w 4953000"/>
              <a:gd name="connsiteY526" fmla="*/ 582426 h 769442"/>
              <a:gd name="connsiteX527" fmla="*/ 3412163 w 4953000"/>
              <a:gd name="connsiteY527" fmla="*/ 596984 h 769442"/>
              <a:gd name="connsiteX528" fmla="*/ 3382158 w 4953000"/>
              <a:gd name="connsiteY528" fmla="*/ 582426 h 769442"/>
              <a:gd name="connsiteX529" fmla="*/ 3343082 w 4953000"/>
              <a:gd name="connsiteY529" fmla="*/ 581843 h 769442"/>
              <a:gd name="connsiteX530" fmla="*/ 3317960 w 4953000"/>
              <a:gd name="connsiteY530" fmla="*/ 591355 h 769442"/>
              <a:gd name="connsiteX531" fmla="*/ 3323775 w 4953000"/>
              <a:gd name="connsiteY531" fmla="*/ 592325 h 769442"/>
              <a:gd name="connsiteX532" fmla="*/ 3333311 w 4953000"/>
              <a:gd name="connsiteY532" fmla="*/ 598730 h 769442"/>
              <a:gd name="connsiteX533" fmla="*/ 3341452 w 4953000"/>
              <a:gd name="connsiteY533" fmla="*/ 598343 h 769442"/>
              <a:gd name="connsiteX534" fmla="*/ 3344012 w 4953000"/>
              <a:gd name="connsiteY534" fmla="*/ 598147 h 769442"/>
              <a:gd name="connsiteX535" fmla="*/ 3344942 w 4953000"/>
              <a:gd name="connsiteY535" fmla="*/ 606107 h 769442"/>
              <a:gd name="connsiteX536" fmla="*/ 3342151 w 4953000"/>
              <a:gd name="connsiteY536" fmla="*/ 606494 h 769442"/>
              <a:gd name="connsiteX537" fmla="*/ 3327033 w 4953000"/>
              <a:gd name="connsiteY537" fmla="*/ 605718 h 769442"/>
              <a:gd name="connsiteX538" fmla="*/ 3323775 w 4953000"/>
              <a:gd name="connsiteY538" fmla="*/ 604748 h 769442"/>
              <a:gd name="connsiteX539" fmla="*/ 3313775 w 4953000"/>
              <a:gd name="connsiteY539" fmla="*/ 603388 h 769442"/>
              <a:gd name="connsiteX540" fmla="*/ 3311448 w 4953000"/>
              <a:gd name="connsiteY540" fmla="*/ 597371 h 769442"/>
              <a:gd name="connsiteX541" fmla="*/ 3308888 w 4953000"/>
              <a:gd name="connsiteY541" fmla="*/ 590579 h 769442"/>
              <a:gd name="connsiteX542" fmla="*/ 3285396 w 4953000"/>
              <a:gd name="connsiteY542" fmla="*/ 596984 h 769442"/>
              <a:gd name="connsiteX543" fmla="*/ 3269116 w 4953000"/>
              <a:gd name="connsiteY543" fmla="*/ 609600 h 769442"/>
              <a:gd name="connsiteX544" fmla="*/ 3288420 w 4953000"/>
              <a:gd name="connsiteY544" fmla="*/ 615035 h 769442"/>
              <a:gd name="connsiteX545" fmla="*/ 3305634 w 4953000"/>
              <a:gd name="connsiteY545" fmla="*/ 615035 h 769442"/>
              <a:gd name="connsiteX546" fmla="*/ 3305167 w 4953000"/>
              <a:gd name="connsiteY546" fmla="*/ 615424 h 769442"/>
              <a:gd name="connsiteX547" fmla="*/ 3289816 w 4953000"/>
              <a:gd name="connsiteY547" fmla="*/ 636774 h 769442"/>
              <a:gd name="connsiteX548" fmla="*/ 3287724 w 4953000"/>
              <a:gd name="connsiteY548" fmla="*/ 637550 h 769442"/>
              <a:gd name="connsiteX549" fmla="*/ 3294932 w 4953000"/>
              <a:gd name="connsiteY549" fmla="*/ 643568 h 769442"/>
              <a:gd name="connsiteX550" fmla="*/ 3298422 w 4953000"/>
              <a:gd name="connsiteY550" fmla="*/ 643179 h 769442"/>
              <a:gd name="connsiteX551" fmla="*/ 3302842 w 4953000"/>
              <a:gd name="connsiteY551" fmla="*/ 641432 h 769442"/>
              <a:gd name="connsiteX552" fmla="*/ 3316798 w 4953000"/>
              <a:gd name="connsiteY552" fmla="*/ 641626 h 769442"/>
              <a:gd name="connsiteX553" fmla="*/ 3330522 w 4953000"/>
              <a:gd name="connsiteY553" fmla="*/ 623575 h 769442"/>
              <a:gd name="connsiteX554" fmla="*/ 3344478 w 4953000"/>
              <a:gd name="connsiteY554" fmla="*/ 620082 h 769442"/>
              <a:gd name="connsiteX555" fmla="*/ 3345641 w 4953000"/>
              <a:gd name="connsiteY555" fmla="*/ 619306 h 769442"/>
              <a:gd name="connsiteX556" fmla="*/ 3365411 w 4953000"/>
              <a:gd name="connsiteY556" fmla="*/ 615228 h 769442"/>
              <a:gd name="connsiteX557" fmla="*/ 3368669 w 4953000"/>
              <a:gd name="connsiteY557" fmla="*/ 615228 h 769442"/>
              <a:gd name="connsiteX558" fmla="*/ 3370762 w 4953000"/>
              <a:gd name="connsiteY558" fmla="*/ 607853 h 769442"/>
              <a:gd name="connsiteX559" fmla="*/ 3367970 w 4953000"/>
              <a:gd name="connsiteY559" fmla="*/ 607077 h 769442"/>
              <a:gd name="connsiteX560" fmla="*/ 3366574 w 4953000"/>
              <a:gd name="connsiteY560" fmla="*/ 598537 h 769442"/>
              <a:gd name="connsiteX561" fmla="*/ 3371226 w 4953000"/>
              <a:gd name="connsiteY561" fmla="*/ 596207 h 769442"/>
              <a:gd name="connsiteX562" fmla="*/ 3378669 w 4953000"/>
              <a:gd name="connsiteY562" fmla="*/ 590190 h 769442"/>
              <a:gd name="connsiteX563" fmla="*/ 3364713 w 4953000"/>
              <a:gd name="connsiteY563" fmla="*/ 591936 h 769442"/>
              <a:gd name="connsiteX564" fmla="*/ 3347734 w 4953000"/>
              <a:gd name="connsiteY564" fmla="*/ 589220 h 769442"/>
              <a:gd name="connsiteX565" fmla="*/ 3343082 w 4953000"/>
              <a:gd name="connsiteY565" fmla="*/ 581843 h 769442"/>
              <a:gd name="connsiteX566" fmla="*/ 2358486 w 4953000"/>
              <a:gd name="connsiteY566" fmla="*/ 581262 h 769442"/>
              <a:gd name="connsiteX567" fmla="*/ 2356625 w 4953000"/>
              <a:gd name="connsiteY567" fmla="*/ 582426 h 769442"/>
              <a:gd name="connsiteX568" fmla="*/ 2344994 w 4953000"/>
              <a:gd name="connsiteY568" fmla="*/ 592519 h 769442"/>
              <a:gd name="connsiteX569" fmla="*/ 2336388 w 4953000"/>
              <a:gd name="connsiteY569" fmla="*/ 600283 h 769442"/>
              <a:gd name="connsiteX570" fmla="*/ 2336620 w 4953000"/>
              <a:gd name="connsiteY570" fmla="*/ 604359 h 769442"/>
              <a:gd name="connsiteX571" fmla="*/ 2344298 w 4953000"/>
              <a:gd name="connsiteY571" fmla="*/ 606494 h 769442"/>
              <a:gd name="connsiteX572" fmla="*/ 2367323 w 4953000"/>
              <a:gd name="connsiteY572" fmla="*/ 594848 h 769442"/>
              <a:gd name="connsiteX573" fmla="*/ 2370581 w 4953000"/>
              <a:gd name="connsiteY573" fmla="*/ 591936 h 769442"/>
              <a:gd name="connsiteX574" fmla="*/ 2358486 w 4953000"/>
              <a:gd name="connsiteY574" fmla="*/ 581262 h 769442"/>
              <a:gd name="connsiteX575" fmla="*/ 2271726 w 4953000"/>
              <a:gd name="connsiteY575" fmla="*/ 581066 h 769442"/>
              <a:gd name="connsiteX576" fmla="*/ 2260562 w 4953000"/>
              <a:gd name="connsiteY576" fmla="*/ 587084 h 769442"/>
              <a:gd name="connsiteX577" fmla="*/ 2261956 w 4953000"/>
              <a:gd name="connsiteY577" fmla="*/ 587860 h 769442"/>
              <a:gd name="connsiteX578" fmla="*/ 2269866 w 4953000"/>
              <a:gd name="connsiteY578" fmla="*/ 592325 h 769442"/>
              <a:gd name="connsiteX579" fmla="*/ 2285682 w 4953000"/>
              <a:gd name="connsiteY579" fmla="*/ 589413 h 769442"/>
              <a:gd name="connsiteX580" fmla="*/ 2285914 w 4953000"/>
              <a:gd name="connsiteY580" fmla="*/ 590772 h 769442"/>
              <a:gd name="connsiteX581" fmla="*/ 2292427 w 4953000"/>
              <a:gd name="connsiteY581" fmla="*/ 597760 h 769442"/>
              <a:gd name="connsiteX582" fmla="*/ 2298242 w 4953000"/>
              <a:gd name="connsiteY582" fmla="*/ 592519 h 769442"/>
              <a:gd name="connsiteX583" fmla="*/ 2296149 w 4953000"/>
              <a:gd name="connsiteY583" fmla="*/ 585338 h 769442"/>
              <a:gd name="connsiteX584" fmla="*/ 2287775 w 4953000"/>
              <a:gd name="connsiteY584" fmla="*/ 581066 h 769442"/>
              <a:gd name="connsiteX585" fmla="*/ 2276610 w 4953000"/>
              <a:gd name="connsiteY585" fmla="*/ 581066 h 769442"/>
              <a:gd name="connsiteX586" fmla="*/ 1885551 w 4953000"/>
              <a:gd name="connsiteY586" fmla="*/ 580531 h 769442"/>
              <a:gd name="connsiteX587" fmla="*/ 1887237 w 4953000"/>
              <a:gd name="connsiteY587" fmla="*/ 583200 h 769442"/>
              <a:gd name="connsiteX588" fmla="*/ 1897703 w 4953000"/>
              <a:gd name="connsiteY588" fmla="*/ 581647 h 769442"/>
              <a:gd name="connsiteX589" fmla="*/ 1901891 w 4953000"/>
              <a:gd name="connsiteY589" fmla="*/ 588054 h 769442"/>
              <a:gd name="connsiteX590" fmla="*/ 1890726 w 4953000"/>
              <a:gd name="connsiteY590" fmla="*/ 608045 h 769442"/>
              <a:gd name="connsiteX591" fmla="*/ 1872118 w 4953000"/>
              <a:gd name="connsiteY591" fmla="*/ 609598 h 769442"/>
              <a:gd name="connsiteX592" fmla="*/ 1870490 w 4953000"/>
              <a:gd name="connsiteY592" fmla="*/ 608240 h 769442"/>
              <a:gd name="connsiteX593" fmla="*/ 1870490 w 4953000"/>
              <a:gd name="connsiteY593" fmla="*/ 598728 h 769442"/>
              <a:gd name="connsiteX594" fmla="*/ 1860954 w 4953000"/>
              <a:gd name="connsiteY594" fmla="*/ 594846 h 769442"/>
              <a:gd name="connsiteX595" fmla="*/ 1861884 w 4953000"/>
              <a:gd name="connsiteY595" fmla="*/ 593682 h 769442"/>
              <a:gd name="connsiteX596" fmla="*/ 1868629 w 4953000"/>
              <a:gd name="connsiteY596" fmla="*/ 585918 h 769442"/>
              <a:gd name="connsiteX597" fmla="*/ 1884912 w 4953000"/>
              <a:gd name="connsiteY597" fmla="*/ 588054 h 769442"/>
              <a:gd name="connsiteX598" fmla="*/ 1885551 w 4953000"/>
              <a:gd name="connsiteY598" fmla="*/ 580531 h 769442"/>
              <a:gd name="connsiteX599" fmla="*/ 3638482 w 4953000"/>
              <a:gd name="connsiteY599" fmla="*/ 577574 h 769442"/>
              <a:gd name="connsiteX600" fmla="*/ 3642902 w 4953000"/>
              <a:gd name="connsiteY600" fmla="*/ 583591 h 769442"/>
              <a:gd name="connsiteX601" fmla="*/ 3640578 w 4953000"/>
              <a:gd name="connsiteY601" fmla="*/ 585338 h 769442"/>
              <a:gd name="connsiteX602" fmla="*/ 3633366 w 4953000"/>
              <a:gd name="connsiteY602" fmla="*/ 587860 h 769442"/>
              <a:gd name="connsiteX603" fmla="*/ 3633366 w 4953000"/>
              <a:gd name="connsiteY603" fmla="*/ 596594 h 769442"/>
              <a:gd name="connsiteX604" fmla="*/ 3617782 w 4953000"/>
              <a:gd name="connsiteY604" fmla="*/ 598537 h 769442"/>
              <a:gd name="connsiteX605" fmla="*/ 3614526 w 4953000"/>
              <a:gd name="connsiteY605" fmla="*/ 590383 h 769442"/>
              <a:gd name="connsiteX606" fmla="*/ 3618480 w 4953000"/>
              <a:gd name="connsiteY606" fmla="*/ 581456 h 769442"/>
              <a:gd name="connsiteX607" fmla="*/ 3634995 w 4953000"/>
              <a:gd name="connsiteY607" fmla="*/ 577961 h 769442"/>
              <a:gd name="connsiteX608" fmla="*/ 1032663 w 4953000"/>
              <a:gd name="connsiteY608" fmla="*/ 577572 h 769442"/>
              <a:gd name="connsiteX609" fmla="*/ 1029872 w 4953000"/>
              <a:gd name="connsiteY609" fmla="*/ 592519 h 769442"/>
              <a:gd name="connsiteX610" fmla="*/ 1039408 w 4953000"/>
              <a:gd name="connsiteY610" fmla="*/ 589218 h 769442"/>
              <a:gd name="connsiteX611" fmla="*/ 1045688 w 4953000"/>
              <a:gd name="connsiteY611" fmla="*/ 587084 h 769442"/>
              <a:gd name="connsiteX612" fmla="*/ 1032663 w 4953000"/>
              <a:gd name="connsiteY612" fmla="*/ 577572 h 769442"/>
              <a:gd name="connsiteX613" fmla="*/ 1790707 w 4953000"/>
              <a:gd name="connsiteY613" fmla="*/ 577184 h 769442"/>
              <a:gd name="connsiteX614" fmla="*/ 1789545 w 4953000"/>
              <a:gd name="connsiteY614" fmla="*/ 579124 h 769442"/>
              <a:gd name="connsiteX615" fmla="*/ 1782798 w 4953000"/>
              <a:gd name="connsiteY615" fmla="*/ 602223 h 769442"/>
              <a:gd name="connsiteX616" fmla="*/ 1782566 w 4953000"/>
              <a:gd name="connsiteY616" fmla="*/ 603582 h 769442"/>
              <a:gd name="connsiteX617" fmla="*/ 1793962 w 4953000"/>
              <a:gd name="connsiteY617" fmla="*/ 604359 h 769442"/>
              <a:gd name="connsiteX618" fmla="*/ 1794892 w 4953000"/>
              <a:gd name="connsiteY618" fmla="*/ 602612 h 769442"/>
              <a:gd name="connsiteX619" fmla="*/ 1798849 w 4953000"/>
              <a:gd name="connsiteY619" fmla="*/ 594652 h 769442"/>
              <a:gd name="connsiteX620" fmla="*/ 1790707 w 4953000"/>
              <a:gd name="connsiteY620" fmla="*/ 577184 h 769442"/>
              <a:gd name="connsiteX621" fmla="*/ 2800192 w 4953000"/>
              <a:gd name="connsiteY621" fmla="*/ 573302 h 769442"/>
              <a:gd name="connsiteX622" fmla="*/ 2800890 w 4953000"/>
              <a:gd name="connsiteY622" fmla="*/ 573302 h 769442"/>
              <a:gd name="connsiteX623" fmla="*/ 2802284 w 4953000"/>
              <a:gd name="connsiteY623" fmla="*/ 579707 h 769442"/>
              <a:gd name="connsiteX624" fmla="*/ 2792050 w 4953000"/>
              <a:gd name="connsiteY624" fmla="*/ 586501 h 769442"/>
              <a:gd name="connsiteX625" fmla="*/ 2787166 w 4953000"/>
              <a:gd name="connsiteY625" fmla="*/ 589218 h 769442"/>
              <a:gd name="connsiteX626" fmla="*/ 2772512 w 4953000"/>
              <a:gd name="connsiteY626" fmla="*/ 592130 h 769442"/>
              <a:gd name="connsiteX627" fmla="*/ 2777398 w 4953000"/>
              <a:gd name="connsiteY627" fmla="*/ 581843 h 769442"/>
              <a:gd name="connsiteX628" fmla="*/ 2800192 w 4953000"/>
              <a:gd name="connsiteY628" fmla="*/ 573302 h 769442"/>
              <a:gd name="connsiteX629" fmla="*/ 3152813 w 4953000"/>
              <a:gd name="connsiteY629" fmla="*/ 568644 h 769442"/>
              <a:gd name="connsiteX630" fmla="*/ 3160491 w 4953000"/>
              <a:gd name="connsiteY630" fmla="*/ 570390 h 769442"/>
              <a:gd name="connsiteX631" fmla="*/ 3163282 w 4953000"/>
              <a:gd name="connsiteY631" fmla="*/ 578737 h 769442"/>
              <a:gd name="connsiteX632" fmla="*/ 3150952 w 4953000"/>
              <a:gd name="connsiteY632" fmla="*/ 602610 h 769442"/>
              <a:gd name="connsiteX633" fmla="*/ 3135834 w 4953000"/>
              <a:gd name="connsiteY633" fmla="*/ 583006 h 769442"/>
              <a:gd name="connsiteX634" fmla="*/ 3151883 w 4953000"/>
              <a:gd name="connsiteY634" fmla="*/ 585142 h 769442"/>
              <a:gd name="connsiteX635" fmla="*/ 3154442 w 4953000"/>
              <a:gd name="connsiteY635" fmla="*/ 579901 h 769442"/>
              <a:gd name="connsiteX636" fmla="*/ 3148860 w 4953000"/>
              <a:gd name="connsiteY636" fmla="*/ 573107 h 769442"/>
              <a:gd name="connsiteX637" fmla="*/ 3152813 w 4953000"/>
              <a:gd name="connsiteY637" fmla="*/ 568644 h 769442"/>
              <a:gd name="connsiteX638" fmla="*/ 1949110 w 4953000"/>
              <a:gd name="connsiteY638" fmla="*/ 566702 h 769442"/>
              <a:gd name="connsiteX639" fmla="*/ 1965857 w 4953000"/>
              <a:gd name="connsiteY639" fmla="*/ 566702 h 769442"/>
              <a:gd name="connsiteX640" fmla="*/ 1970973 w 4953000"/>
              <a:gd name="connsiteY640" fmla="*/ 572526 h 769442"/>
              <a:gd name="connsiteX641" fmla="*/ 1964694 w 4953000"/>
              <a:gd name="connsiteY641" fmla="*/ 574855 h 769442"/>
              <a:gd name="connsiteX642" fmla="*/ 1952133 w 4953000"/>
              <a:gd name="connsiteY642" fmla="*/ 585918 h 769442"/>
              <a:gd name="connsiteX643" fmla="*/ 1955156 w 4953000"/>
              <a:gd name="connsiteY643" fmla="*/ 593876 h 769442"/>
              <a:gd name="connsiteX644" fmla="*/ 1967486 w 4953000"/>
              <a:gd name="connsiteY644" fmla="*/ 595235 h 769442"/>
              <a:gd name="connsiteX645" fmla="*/ 1955622 w 4953000"/>
              <a:gd name="connsiteY645" fmla="*/ 601059 h 769442"/>
              <a:gd name="connsiteX646" fmla="*/ 1941666 w 4953000"/>
              <a:gd name="connsiteY646" fmla="*/ 595429 h 769442"/>
              <a:gd name="connsiteX647" fmla="*/ 1940504 w 4953000"/>
              <a:gd name="connsiteY647" fmla="*/ 596012 h 769442"/>
              <a:gd name="connsiteX648" fmla="*/ 1921896 w 4953000"/>
              <a:gd name="connsiteY648" fmla="*/ 605135 h 769442"/>
              <a:gd name="connsiteX649" fmla="*/ 1910731 w 4953000"/>
              <a:gd name="connsiteY649" fmla="*/ 609987 h 769442"/>
              <a:gd name="connsiteX650" fmla="*/ 1911427 w 4953000"/>
              <a:gd name="connsiteY650" fmla="*/ 599117 h 769442"/>
              <a:gd name="connsiteX651" fmla="*/ 1913056 w 4953000"/>
              <a:gd name="connsiteY651" fmla="*/ 596594 h 769442"/>
              <a:gd name="connsiteX652" fmla="*/ 1917940 w 4953000"/>
              <a:gd name="connsiteY652" fmla="*/ 589994 h 769442"/>
              <a:gd name="connsiteX653" fmla="*/ 1919337 w 4953000"/>
              <a:gd name="connsiteY653" fmla="*/ 576408 h 769442"/>
              <a:gd name="connsiteX654" fmla="*/ 1928174 w 4953000"/>
              <a:gd name="connsiteY654" fmla="*/ 576795 h 769442"/>
              <a:gd name="connsiteX655" fmla="*/ 1941434 w 4953000"/>
              <a:gd name="connsiteY655" fmla="*/ 577572 h 769442"/>
              <a:gd name="connsiteX656" fmla="*/ 1949110 w 4953000"/>
              <a:gd name="connsiteY656" fmla="*/ 566702 h 769442"/>
              <a:gd name="connsiteX657" fmla="*/ 397434 w 4953000"/>
              <a:gd name="connsiteY657" fmla="*/ 563405 h 769442"/>
              <a:gd name="connsiteX658" fmla="*/ 404645 w 4953000"/>
              <a:gd name="connsiteY658" fmla="*/ 564375 h 769442"/>
              <a:gd name="connsiteX659" fmla="*/ 428371 w 4953000"/>
              <a:gd name="connsiteY659" fmla="*/ 573109 h 769442"/>
              <a:gd name="connsiteX660" fmla="*/ 413251 w 4953000"/>
              <a:gd name="connsiteY660" fmla="*/ 572526 h 769442"/>
              <a:gd name="connsiteX661" fmla="*/ 407204 w 4953000"/>
              <a:gd name="connsiteY661" fmla="*/ 572526 h 769442"/>
              <a:gd name="connsiteX662" fmla="*/ 397668 w 4953000"/>
              <a:gd name="connsiteY662" fmla="*/ 593878 h 769442"/>
              <a:gd name="connsiteX663" fmla="*/ 365336 w 4953000"/>
              <a:gd name="connsiteY663" fmla="*/ 574468 h 769442"/>
              <a:gd name="connsiteX664" fmla="*/ 373011 w 4953000"/>
              <a:gd name="connsiteY664" fmla="*/ 576991 h 769442"/>
              <a:gd name="connsiteX665" fmla="*/ 387431 w 4953000"/>
              <a:gd name="connsiteY665" fmla="*/ 571169 h 769442"/>
              <a:gd name="connsiteX666" fmla="*/ 397434 w 4953000"/>
              <a:gd name="connsiteY666" fmla="*/ 563405 h 769442"/>
              <a:gd name="connsiteX667" fmla="*/ 2732739 w 4953000"/>
              <a:gd name="connsiteY667" fmla="*/ 561656 h 769442"/>
              <a:gd name="connsiteX668" fmla="*/ 2720177 w 4953000"/>
              <a:gd name="connsiteY668" fmla="*/ 570003 h 769442"/>
              <a:gd name="connsiteX669" fmla="*/ 2719015 w 4953000"/>
              <a:gd name="connsiteY669" fmla="*/ 587667 h 769442"/>
              <a:gd name="connsiteX670" fmla="*/ 2732739 w 4953000"/>
              <a:gd name="connsiteY670" fmla="*/ 561656 h 769442"/>
              <a:gd name="connsiteX671" fmla="*/ 825650 w 4953000"/>
              <a:gd name="connsiteY671" fmla="*/ 559521 h 769442"/>
              <a:gd name="connsiteX672" fmla="*/ 839140 w 4953000"/>
              <a:gd name="connsiteY672" fmla="*/ 563403 h 769442"/>
              <a:gd name="connsiteX673" fmla="*/ 827743 w 4953000"/>
              <a:gd name="connsiteY673" fmla="*/ 570584 h 769442"/>
              <a:gd name="connsiteX674" fmla="*/ 819369 w 4953000"/>
              <a:gd name="connsiteY674" fmla="*/ 568838 h 769442"/>
              <a:gd name="connsiteX675" fmla="*/ 807274 w 4953000"/>
              <a:gd name="connsiteY675" fmla="*/ 572137 h 769442"/>
              <a:gd name="connsiteX676" fmla="*/ 817276 w 4953000"/>
              <a:gd name="connsiteY676" fmla="*/ 577572 h 769442"/>
              <a:gd name="connsiteX677" fmla="*/ 818207 w 4953000"/>
              <a:gd name="connsiteY677" fmla="*/ 577765 h 769442"/>
              <a:gd name="connsiteX678" fmla="*/ 800993 w 4953000"/>
              <a:gd name="connsiteY678" fmla="*/ 588637 h 769442"/>
              <a:gd name="connsiteX679" fmla="*/ 792388 w 4953000"/>
              <a:gd name="connsiteY679" fmla="*/ 593876 h 769442"/>
              <a:gd name="connsiteX680" fmla="*/ 776104 w 4953000"/>
              <a:gd name="connsiteY680" fmla="*/ 598534 h 769442"/>
              <a:gd name="connsiteX681" fmla="*/ 762615 w 4953000"/>
              <a:gd name="connsiteY681" fmla="*/ 605911 h 769442"/>
              <a:gd name="connsiteX682" fmla="*/ 761916 w 4953000"/>
              <a:gd name="connsiteY682" fmla="*/ 610570 h 769442"/>
              <a:gd name="connsiteX683" fmla="*/ 732375 w 4953000"/>
              <a:gd name="connsiteY683" fmla="*/ 612316 h 769442"/>
              <a:gd name="connsiteX684" fmla="*/ 724700 w 4953000"/>
              <a:gd name="connsiteY684" fmla="*/ 608628 h 769442"/>
              <a:gd name="connsiteX685" fmla="*/ 722607 w 4953000"/>
              <a:gd name="connsiteY685" fmla="*/ 607269 h 769442"/>
              <a:gd name="connsiteX686" fmla="*/ 707721 w 4953000"/>
              <a:gd name="connsiteY686" fmla="*/ 609404 h 769442"/>
              <a:gd name="connsiteX687" fmla="*/ 712373 w 4953000"/>
              <a:gd name="connsiteY687" fmla="*/ 601253 h 769442"/>
              <a:gd name="connsiteX688" fmla="*/ 713071 w 4953000"/>
              <a:gd name="connsiteY688" fmla="*/ 591740 h 769442"/>
              <a:gd name="connsiteX689" fmla="*/ 716327 w 4953000"/>
              <a:gd name="connsiteY689" fmla="*/ 589801 h 769442"/>
              <a:gd name="connsiteX690" fmla="*/ 707721 w 4953000"/>
              <a:gd name="connsiteY690" fmla="*/ 585918 h 769442"/>
              <a:gd name="connsiteX691" fmla="*/ 703069 w 4953000"/>
              <a:gd name="connsiteY691" fmla="*/ 585531 h 769442"/>
              <a:gd name="connsiteX692" fmla="*/ 692136 w 4953000"/>
              <a:gd name="connsiteY692" fmla="*/ 593100 h 769442"/>
              <a:gd name="connsiteX693" fmla="*/ 681438 w 4953000"/>
              <a:gd name="connsiteY693" fmla="*/ 590188 h 769442"/>
              <a:gd name="connsiteX694" fmla="*/ 680971 w 4953000"/>
              <a:gd name="connsiteY694" fmla="*/ 587471 h 769442"/>
              <a:gd name="connsiteX695" fmla="*/ 667946 w 4953000"/>
              <a:gd name="connsiteY695" fmla="*/ 587278 h 769442"/>
              <a:gd name="connsiteX696" fmla="*/ 637941 w 4953000"/>
              <a:gd name="connsiteY696" fmla="*/ 583783 h 769442"/>
              <a:gd name="connsiteX697" fmla="*/ 641895 w 4953000"/>
              <a:gd name="connsiteY697" fmla="*/ 572720 h 769442"/>
              <a:gd name="connsiteX698" fmla="*/ 643523 w 4953000"/>
              <a:gd name="connsiteY698" fmla="*/ 572913 h 769442"/>
              <a:gd name="connsiteX699" fmla="*/ 670273 w 4953000"/>
              <a:gd name="connsiteY699" fmla="*/ 575632 h 769442"/>
              <a:gd name="connsiteX700" fmla="*/ 680739 w 4953000"/>
              <a:gd name="connsiteY700" fmla="*/ 575242 h 769442"/>
              <a:gd name="connsiteX701" fmla="*/ 703533 w 4953000"/>
              <a:gd name="connsiteY701" fmla="*/ 573690 h 769442"/>
              <a:gd name="connsiteX702" fmla="*/ 716327 w 4953000"/>
              <a:gd name="connsiteY702" fmla="*/ 579318 h 769442"/>
              <a:gd name="connsiteX703" fmla="*/ 726097 w 4953000"/>
              <a:gd name="connsiteY703" fmla="*/ 584948 h 769442"/>
              <a:gd name="connsiteX704" fmla="*/ 734935 w 4953000"/>
              <a:gd name="connsiteY704" fmla="*/ 594265 h 769442"/>
              <a:gd name="connsiteX705" fmla="*/ 737726 w 4953000"/>
              <a:gd name="connsiteY705" fmla="*/ 599894 h 769442"/>
              <a:gd name="connsiteX706" fmla="*/ 742146 w 4953000"/>
              <a:gd name="connsiteY706" fmla="*/ 610570 h 769442"/>
              <a:gd name="connsiteX707" fmla="*/ 754009 w 4953000"/>
              <a:gd name="connsiteY707" fmla="*/ 601253 h 769442"/>
              <a:gd name="connsiteX708" fmla="*/ 757731 w 4953000"/>
              <a:gd name="connsiteY708" fmla="*/ 599311 h 769442"/>
              <a:gd name="connsiteX709" fmla="*/ 766336 w 4953000"/>
              <a:gd name="connsiteY709" fmla="*/ 590771 h 769442"/>
              <a:gd name="connsiteX710" fmla="*/ 754940 w 4953000"/>
              <a:gd name="connsiteY710" fmla="*/ 580094 h 769442"/>
              <a:gd name="connsiteX711" fmla="*/ 743308 w 4953000"/>
              <a:gd name="connsiteY711" fmla="*/ 576602 h 769442"/>
              <a:gd name="connsiteX712" fmla="*/ 734236 w 4953000"/>
              <a:gd name="connsiteY712" fmla="*/ 567478 h 769442"/>
              <a:gd name="connsiteX713" fmla="*/ 733074 w 4953000"/>
              <a:gd name="connsiteY713" fmla="*/ 565149 h 769442"/>
              <a:gd name="connsiteX714" fmla="*/ 750983 w 4953000"/>
              <a:gd name="connsiteY714" fmla="*/ 565925 h 769442"/>
              <a:gd name="connsiteX715" fmla="*/ 788666 w 4953000"/>
              <a:gd name="connsiteY715" fmla="*/ 572137 h 769442"/>
              <a:gd name="connsiteX716" fmla="*/ 797738 w 4953000"/>
              <a:gd name="connsiteY716" fmla="*/ 568448 h 769442"/>
              <a:gd name="connsiteX717" fmla="*/ 824021 w 4953000"/>
              <a:gd name="connsiteY717" fmla="*/ 559908 h 769442"/>
              <a:gd name="connsiteX718" fmla="*/ 4464446 w 4953000"/>
              <a:gd name="connsiteY718" fmla="*/ 556415 h 769442"/>
              <a:gd name="connsiteX719" fmla="*/ 4481660 w 4953000"/>
              <a:gd name="connsiteY719" fmla="*/ 556609 h 769442"/>
              <a:gd name="connsiteX720" fmla="*/ 4490497 w 4953000"/>
              <a:gd name="connsiteY720" fmla="*/ 565925 h 769442"/>
              <a:gd name="connsiteX721" fmla="*/ 4514920 w 4953000"/>
              <a:gd name="connsiteY721" fmla="*/ 567674 h 769442"/>
              <a:gd name="connsiteX722" fmla="*/ 4521667 w 4953000"/>
              <a:gd name="connsiteY722" fmla="*/ 583979 h 769442"/>
              <a:gd name="connsiteX723" fmla="*/ 4527713 w 4953000"/>
              <a:gd name="connsiteY723" fmla="*/ 597954 h 769442"/>
              <a:gd name="connsiteX724" fmla="*/ 4511896 w 4953000"/>
              <a:gd name="connsiteY724" fmla="*/ 597564 h 769442"/>
              <a:gd name="connsiteX725" fmla="*/ 4485381 w 4953000"/>
              <a:gd name="connsiteY725" fmla="*/ 584948 h 769442"/>
              <a:gd name="connsiteX726" fmla="*/ 4479332 w 4953000"/>
              <a:gd name="connsiteY726" fmla="*/ 586308 h 769442"/>
              <a:gd name="connsiteX727" fmla="*/ 4472588 w 4953000"/>
              <a:gd name="connsiteY727" fmla="*/ 587860 h 769442"/>
              <a:gd name="connsiteX728" fmla="*/ 4465376 w 4953000"/>
              <a:gd name="connsiteY728" fmla="*/ 573302 h 769442"/>
              <a:gd name="connsiteX729" fmla="*/ 4467237 w 4953000"/>
              <a:gd name="connsiteY729" fmla="*/ 568255 h 769442"/>
              <a:gd name="connsiteX730" fmla="*/ 4473982 w 4953000"/>
              <a:gd name="connsiteY730" fmla="*/ 564762 h 769442"/>
              <a:gd name="connsiteX731" fmla="*/ 4472820 w 4953000"/>
              <a:gd name="connsiteY731" fmla="*/ 563792 h 769442"/>
              <a:gd name="connsiteX732" fmla="*/ 1972602 w 4953000"/>
              <a:gd name="connsiteY732" fmla="*/ 554862 h 769442"/>
              <a:gd name="connsiteX733" fmla="*/ 1988418 w 4953000"/>
              <a:gd name="connsiteY733" fmla="*/ 567285 h 769442"/>
              <a:gd name="connsiteX734" fmla="*/ 1968182 w 4953000"/>
              <a:gd name="connsiteY734" fmla="*/ 559910 h 769442"/>
              <a:gd name="connsiteX735" fmla="*/ 1966553 w 4953000"/>
              <a:gd name="connsiteY735" fmla="*/ 559910 h 769442"/>
              <a:gd name="connsiteX736" fmla="*/ 1956086 w 4953000"/>
              <a:gd name="connsiteY736" fmla="*/ 560103 h 769442"/>
              <a:gd name="connsiteX737" fmla="*/ 1972602 w 4953000"/>
              <a:gd name="connsiteY737" fmla="*/ 554862 h 769442"/>
              <a:gd name="connsiteX738" fmla="*/ 3470361 w 4953000"/>
              <a:gd name="connsiteY738" fmla="*/ 553216 h 769442"/>
              <a:gd name="connsiteX739" fmla="*/ 3481704 w 4953000"/>
              <a:gd name="connsiteY739" fmla="*/ 557919 h 769442"/>
              <a:gd name="connsiteX740" fmla="*/ 3470419 w 4953000"/>
              <a:gd name="connsiteY740" fmla="*/ 563111 h 769442"/>
              <a:gd name="connsiteX741" fmla="*/ 3469616 w 4953000"/>
              <a:gd name="connsiteY741" fmla="*/ 561463 h 769442"/>
              <a:gd name="connsiteX742" fmla="*/ 3090244 w 4953000"/>
              <a:gd name="connsiteY742" fmla="*/ 551563 h 769442"/>
              <a:gd name="connsiteX743" fmla="*/ 3076755 w 4953000"/>
              <a:gd name="connsiteY743" fmla="*/ 572332 h 769442"/>
              <a:gd name="connsiteX744" fmla="*/ 3079546 w 4953000"/>
              <a:gd name="connsiteY744" fmla="*/ 576408 h 769442"/>
              <a:gd name="connsiteX745" fmla="*/ 3086757 w 4953000"/>
              <a:gd name="connsiteY745" fmla="*/ 580679 h 769442"/>
              <a:gd name="connsiteX746" fmla="*/ 3085592 w 4953000"/>
              <a:gd name="connsiteY746" fmla="*/ 574274 h 769442"/>
              <a:gd name="connsiteX747" fmla="*/ 3086059 w 4953000"/>
              <a:gd name="connsiteY747" fmla="*/ 570973 h 769442"/>
              <a:gd name="connsiteX748" fmla="*/ 3100015 w 4953000"/>
              <a:gd name="connsiteY748" fmla="*/ 570586 h 769442"/>
              <a:gd name="connsiteX749" fmla="*/ 3111412 w 4953000"/>
              <a:gd name="connsiteY749" fmla="*/ 560493 h 769442"/>
              <a:gd name="connsiteX750" fmla="*/ 3103038 w 4953000"/>
              <a:gd name="connsiteY750" fmla="*/ 556998 h 769442"/>
              <a:gd name="connsiteX751" fmla="*/ 1928406 w 4953000"/>
              <a:gd name="connsiteY751" fmla="*/ 549234 h 769442"/>
              <a:gd name="connsiteX752" fmla="*/ 1932594 w 4953000"/>
              <a:gd name="connsiteY752" fmla="*/ 550787 h 769442"/>
              <a:gd name="connsiteX753" fmla="*/ 1946318 w 4953000"/>
              <a:gd name="connsiteY753" fmla="*/ 558355 h 769442"/>
              <a:gd name="connsiteX754" fmla="*/ 1939806 w 4953000"/>
              <a:gd name="connsiteY754" fmla="*/ 561850 h 769442"/>
              <a:gd name="connsiteX755" fmla="*/ 1899332 w 4953000"/>
              <a:gd name="connsiteY755" fmla="*/ 556415 h 769442"/>
              <a:gd name="connsiteX756" fmla="*/ 1916778 w 4953000"/>
              <a:gd name="connsiteY756" fmla="*/ 556221 h 769442"/>
              <a:gd name="connsiteX757" fmla="*/ 1928406 w 4953000"/>
              <a:gd name="connsiteY757" fmla="*/ 549234 h 769442"/>
              <a:gd name="connsiteX758" fmla="*/ 3787346 w 4953000"/>
              <a:gd name="connsiteY758" fmla="*/ 549040 h 769442"/>
              <a:gd name="connsiteX759" fmla="*/ 3794326 w 4953000"/>
              <a:gd name="connsiteY759" fmla="*/ 556028 h 769442"/>
              <a:gd name="connsiteX760" fmla="*/ 3795954 w 4953000"/>
              <a:gd name="connsiteY760" fmla="*/ 557581 h 769442"/>
              <a:gd name="connsiteX761" fmla="*/ 3788277 w 4953000"/>
              <a:gd name="connsiteY761" fmla="*/ 564181 h 769442"/>
              <a:gd name="connsiteX762" fmla="*/ 3787114 w 4953000"/>
              <a:gd name="connsiteY762" fmla="*/ 563403 h 769442"/>
              <a:gd name="connsiteX763" fmla="*/ 3769437 w 4953000"/>
              <a:gd name="connsiteY763" fmla="*/ 562628 h 769442"/>
              <a:gd name="connsiteX764" fmla="*/ 3761063 w 4953000"/>
              <a:gd name="connsiteY764" fmla="*/ 564181 h 769442"/>
              <a:gd name="connsiteX765" fmla="*/ 3787346 w 4953000"/>
              <a:gd name="connsiteY765" fmla="*/ 549040 h 769442"/>
              <a:gd name="connsiteX766" fmla="*/ 626078 w 4953000"/>
              <a:gd name="connsiteY766" fmla="*/ 547294 h 769442"/>
              <a:gd name="connsiteX767" fmla="*/ 633753 w 4953000"/>
              <a:gd name="connsiteY767" fmla="*/ 549817 h 769442"/>
              <a:gd name="connsiteX768" fmla="*/ 628869 w 4953000"/>
              <a:gd name="connsiteY768" fmla="*/ 560103 h 769442"/>
              <a:gd name="connsiteX769" fmla="*/ 626776 w 4953000"/>
              <a:gd name="connsiteY769" fmla="*/ 568450 h 769442"/>
              <a:gd name="connsiteX770" fmla="*/ 621194 w 4953000"/>
              <a:gd name="connsiteY770" fmla="*/ 568257 h 769442"/>
              <a:gd name="connsiteX771" fmla="*/ 618403 w 4953000"/>
              <a:gd name="connsiteY771" fmla="*/ 563015 h 769442"/>
              <a:gd name="connsiteX772" fmla="*/ 618635 w 4953000"/>
              <a:gd name="connsiteY772" fmla="*/ 553311 h 769442"/>
              <a:gd name="connsiteX773" fmla="*/ 626078 w 4953000"/>
              <a:gd name="connsiteY773" fmla="*/ 547294 h 769442"/>
              <a:gd name="connsiteX774" fmla="*/ 2609345 w 4953000"/>
              <a:gd name="connsiteY774" fmla="*/ 545837 h 769442"/>
              <a:gd name="connsiteX775" fmla="*/ 2604112 w 4953000"/>
              <a:gd name="connsiteY775" fmla="*/ 549429 h 769442"/>
              <a:gd name="connsiteX776" fmla="*/ 2600334 w 4953000"/>
              <a:gd name="connsiteY776" fmla="*/ 552998 h 769442"/>
              <a:gd name="connsiteX777" fmla="*/ 2598150 w 4953000"/>
              <a:gd name="connsiteY777" fmla="*/ 552087 h 769442"/>
              <a:gd name="connsiteX778" fmla="*/ 2597599 w 4953000"/>
              <a:gd name="connsiteY778" fmla="*/ 549817 h 769442"/>
              <a:gd name="connsiteX779" fmla="*/ 2597831 w 4953000"/>
              <a:gd name="connsiteY779" fmla="*/ 551952 h 769442"/>
              <a:gd name="connsiteX780" fmla="*/ 2598150 w 4953000"/>
              <a:gd name="connsiteY780" fmla="*/ 552087 h 769442"/>
              <a:gd name="connsiteX781" fmla="*/ 2598742 w 4953000"/>
              <a:gd name="connsiteY781" fmla="*/ 554504 h 769442"/>
              <a:gd name="connsiteX782" fmla="*/ 2591784 w 4953000"/>
              <a:gd name="connsiteY782" fmla="*/ 561076 h 769442"/>
              <a:gd name="connsiteX783" fmla="*/ 2588527 w 4953000"/>
              <a:gd name="connsiteY783" fmla="*/ 563015 h 769442"/>
              <a:gd name="connsiteX784" fmla="*/ 2575037 w 4953000"/>
              <a:gd name="connsiteY784" fmla="*/ 572332 h 769442"/>
              <a:gd name="connsiteX785" fmla="*/ 2569919 w 4953000"/>
              <a:gd name="connsiteY785" fmla="*/ 574662 h 769442"/>
              <a:gd name="connsiteX786" fmla="*/ 2569919 w 4953000"/>
              <a:gd name="connsiteY786" fmla="*/ 580290 h 769442"/>
              <a:gd name="connsiteX787" fmla="*/ 2576664 w 4953000"/>
              <a:gd name="connsiteY787" fmla="*/ 580873 h 769442"/>
              <a:gd name="connsiteX788" fmla="*/ 2583176 w 4953000"/>
              <a:gd name="connsiteY788" fmla="*/ 581456 h 769442"/>
              <a:gd name="connsiteX789" fmla="*/ 2616859 w 4953000"/>
              <a:gd name="connsiteY789" fmla="*/ 576265 h 769442"/>
              <a:gd name="connsiteX790" fmla="*/ 2618998 w 4953000"/>
              <a:gd name="connsiteY790" fmla="*/ 577767 h 769442"/>
              <a:gd name="connsiteX791" fmla="*/ 2620580 w 4953000"/>
              <a:gd name="connsiteY791" fmla="*/ 576294 h 769442"/>
              <a:gd name="connsiteX792" fmla="*/ 2631093 w 4953000"/>
              <a:gd name="connsiteY792" fmla="*/ 581843 h 769442"/>
              <a:gd name="connsiteX793" fmla="*/ 2641328 w 4953000"/>
              <a:gd name="connsiteY793" fmla="*/ 587084 h 769442"/>
              <a:gd name="connsiteX794" fmla="*/ 2650864 w 4953000"/>
              <a:gd name="connsiteY794" fmla="*/ 571945 h 769442"/>
              <a:gd name="connsiteX795" fmla="*/ 2631325 w 4953000"/>
              <a:gd name="connsiteY795" fmla="*/ 566510 h 769442"/>
              <a:gd name="connsiteX796" fmla="*/ 2627137 w 4953000"/>
              <a:gd name="connsiteY796" fmla="*/ 570197 h 769442"/>
              <a:gd name="connsiteX797" fmla="*/ 2620580 w 4953000"/>
              <a:gd name="connsiteY797" fmla="*/ 576294 h 769442"/>
              <a:gd name="connsiteX798" fmla="*/ 2619696 w 4953000"/>
              <a:gd name="connsiteY798" fmla="*/ 575827 h 769442"/>
              <a:gd name="connsiteX799" fmla="*/ 2616859 w 4953000"/>
              <a:gd name="connsiteY799" fmla="*/ 576265 h 769442"/>
              <a:gd name="connsiteX800" fmla="*/ 2601320 w 4953000"/>
              <a:gd name="connsiteY800" fmla="*/ 565345 h 769442"/>
              <a:gd name="connsiteX801" fmla="*/ 2600622 w 4953000"/>
              <a:gd name="connsiteY801" fmla="*/ 562045 h 769442"/>
              <a:gd name="connsiteX802" fmla="*/ 2600390 w 4953000"/>
              <a:gd name="connsiteY802" fmla="*/ 561269 h 769442"/>
              <a:gd name="connsiteX803" fmla="*/ 2598742 w 4953000"/>
              <a:gd name="connsiteY803" fmla="*/ 554504 h 769442"/>
              <a:gd name="connsiteX804" fmla="*/ 2600334 w 4953000"/>
              <a:gd name="connsiteY804" fmla="*/ 552998 h 769442"/>
              <a:gd name="connsiteX805" fmla="*/ 2615508 w 4953000"/>
              <a:gd name="connsiteY805" fmla="*/ 559327 h 769442"/>
              <a:gd name="connsiteX806" fmla="*/ 2636209 w 4953000"/>
              <a:gd name="connsiteY806" fmla="*/ 559716 h 769442"/>
              <a:gd name="connsiteX807" fmla="*/ 2644351 w 4953000"/>
              <a:gd name="connsiteY807" fmla="*/ 555834 h 769442"/>
              <a:gd name="connsiteX808" fmla="*/ 2640397 w 4953000"/>
              <a:gd name="connsiteY808" fmla="*/ 551563 h 769442"/>
              <a:gd name="connsiteX809" fmla="*/ 2629232 w 4953000"/>
              <a:gd name="connsiteY809" fmla="*/ 551759 h 769442"/>
              <a:gd name="connsiteX810" fmla="*/ 2610392 w 4953000"/>
              <a:gd name="connsiteY810" fmla="*/ 548070 h 769442"/>
              <a:gd name="connsiteX811" fmla="*/ 2609345 w 4953000"/>
              <a:gd name="connsiteY811" fmla="*/ 545837 h 769442"/>
              <a:gd name="connsiteX812" fmla="*/ 3711056 w 4953000"/>
              <a:gd name="connsiteY812" fmla="*/ 544188 h 769442"/>
              <a:gd name="connsiteX813" fmla="*/ 3700822 w 4953000"/>
              <a:gd name="connsiteY813" fmla="*/ 549429 h 769442"/>
              <a:gd name="connsiteX814" fmla="*/ 3678724 w 4953000"/>
              <a:gd name="connsiteY814" fmla="*/ 549429 h 769442"/>
              <a:gd name="connsiteX815" fmla="*/ 3658951 w 4953000"/>
              <a:gd name="connsiteY815" fmla="*/ 553116 h 769442"/>
              <a:gd name="connsiteX816" fmla="*/ 3657789 w 4953000"/>
              <a:gd name="connsiteY816" fmla="*/ 553892 h 769442"/>
              <a:gd name="connsiteX817" fmla="*/ 3662675 w 4953000"/>
              <a:gd name="connsiteY817" fmla="*/ 557774 h 769442"/>
              <a:gd name="connsiteX818" fmla="*/ 3669652 w 4953000"/>
              <a:gd name="connsiteY818" fmla="*/ 565538 h 769442"/>
              <a:gd name="connsiteX819" fmla="*/ 3673142 w 4953000"/>
              <a:gd name="connsiteY819" fmla="*/ 567091 h 769442"/>
              <a:gd name="connsiteX820" fmla="*/ 3685701 w 4953000"/>
              <a:gd name="connsiteY820" fmla="*/ 560493 h 769442"/>
              <a:gd name="connsiteX821" fmla="*/ 3697564 w 4953000"/>
              <a:gd name="connsiteY821" fmla="*/ 559523 h 769442"/>
              <a:gd name="connsiteX822" fmla="*/ 3703845 w 4953000"/>
              <a:gd name="connsiteY822" fmla="*/ 558357 h 769442"/>
              <a:gd name="connsiteX823" fmla="*/ 3711056 w 4953000"/>
              <a:gd name="connsiteY823" fmla="*/ 544188 h 769442"/>
              <a:gd name="connsiteX824" fmla="*/ 4409058 w 4953000"/>
              <a:gd name="connsiteY824" fmla="*/ 543945 h 769442"/>
              <a:gd name="connsiteX825" fmla="*/ 4413274 w 4953000"/>
              <a:gd name="connsiteY825" fmla="*/ 548264 h 769442"/>
              <a:gd name="connsiteX826" fmla="*/ 4413740 w 4953000"/>
              <a:gd name="connsiteY826" fmla="*/ 550787 h 769442"/>
              <a:gd name="connsiteX827" fmla="*/ 4413973 w 4953000"/>
              <a:gd name="connsiteY827" fmla="*/ 562239 h 769442"/>
              <a:gd name="connsiteX828" fmla="*/ 4435604 w 4953000"/>
              <a:gd name="connsiteY828" fmla="*/ 559910 h 769442"/>
              <a:gd name="connsiteX829" fmla="*/ 4438164 w 4953000"/>
              <a:gd name="connsiteY829" fmla="*/ 557970 h 769442"/>
              <a:gd name="connsiteX830" fmla="*/ 4452120 w 4953000"/>
              <a:gd name="connsiteY830" fmla="*/ 558357 h 769442"/>
              <a:gd name="connsiteX831" fmla="*/ 4459794 w 4953000"/>
              <a:gd name="connsiteY831" fmla="*/ 573302 h 769442"/>
              <a:gd name="connsiteX832" fmla="*/ 4457468 w 4953000"/>
              <a:gd name="connsiteY832" fmla="*/ 575632 h 769442"/>
              <a:gd name="connsiteX833" fmla="*/ 4444209 w 4953000"/>
              <a:gd name="connsiteY833" fmla="*/ 584755 h 769442"/>
              <a:gd name="connsiteX834" fmla="*/ 4431882 w 4953000"/>
              <a:gd name="connsiteY834" fmla="*/ 593489 h 769442"/>
              <a:gd name="connsiteX835" fmla="*/ 4430488 w 4953000"/>
              <a:gd name="connsiteY835" fmla="*/ 598343 h 769442"/>
              <a:gd name="connsiteX836" fmla="*/ 4414436 w 4953000"/>
              <a:gd name="connsiteY836" fmla="*/ 604941 h 769442"/>
              <a:gd name="connsiteX837" fmla="*/ 4416065 w 4953000"/>
              <a:gd name="connsiteY837" fmla="*/ 597371 h 769442"/>
              <a:gd name="connsiteX838" fmla="*/ 4410483 w 4953000"/>
              <a:gd name="connsiteY838" fmla="*/ 591549 h 769442"/>
              <a:gd name="connsiteX839" fmla="*/ 4392574 w 4953000"/>
              <a:gd name="connsiteY839" fmla="*/ 589220 h 769442"/>
              <a:gd name="connsiteX840" fmla="*/ 4393968 w 4953000"/>
              <a:gd name="connsiteY840" fmla="*/ 581843 h 769442"/>
              <a:gd name="connsiteX841" fmla="*/ 4379549 w 4953000"/>
              <a:gd name="connsiteY841" fmla="*/ 588443 h 769442"/>
              <a:gd name="connsiteX842" fmla="*/ 4379313 w 4953000"/>
              <a:gd name="connsiteY842" fmla="*/ 601448 h 769442"/>
              <a:gd name="connsiteX843" fmla="*/ 4362334 w 4953000"/>
              <a:gd name="connsiteY843" fmla="*/ 599700 h 769442"/>
              <a:gd name="connsiteX844" fmla="*/ 4351401 w 4953000"/>
              <a:gd name="connsiteY844" fmla="*/ 603001 h 769442"/>
              <a:gd name="connsiteX845" fmla="*/ 4350473 w 4953000"/>
              <a:gd name="connsiteY845" fmla="*/ 599119 h 769442"/>
              <a:gd name="connsiteX846" fmla="*/ 4350006 w 4953000"/>
              <a:gd name="connsiteY846" fmla="*/ 597177 h 769442"/>
              <a:gd name="connsiteX847" fmla="*/ 4339074 w 4953000"/>
              <a:gd name="connsiteY847" fmla="*/ 597954 h 769442"/>
              <a:gd name="connsiteX848" fmla="*/ 4338377 w 4953000"/>
              <a:gd name="connsiteY848" fmla="*/ 599896 h 769442"/>
              <a:gd name="connsiteX849" fmla="*/ 4337448 w 4953000"/>
              <a:gd name="connsiteY849" fmla="*/ 603195 h 769442"/>
              <a:gd name="connsiteX850" fmla="*/ 4327213 w 4953000"/>
              <a:gd name="connsiteY850" fmla="*/ 605331 h 769442"/>
              <a:gd name="connsiteX851" fmla="*/ 4323025 w 4953000"/>
              <a:gd name="connsiteY851" fmla="*/ 602806 h 769442"/>
              <a:gd name="connsiteX852" fmla="*/ 4317210 w 4953000"/>
              <a:gd name="connsiteY852" fmla="*/ 602418 h 769442"/>
              <a:gd name="connsiteX853" fmla="*/ 4313721 w 4953000"/>
              <a:gd name="connsiteY853" fmla="*/ 604554 h 769442"/>
              <a:gd name="connsiteX854" fmla="*/ 4300928 w 4953000"/>
              <a:gd name="connsiteY854" fmla="*/ 606301 h 769442"/>
              <a:gd name="connsiteX855" fmla="*/ 4294646 w 4953000"/>
              <a:gd name="connsiteY855" fmla="*/ 607853 h 769442"/>
              <a:gd name="connsiteX856" fmla="*/ 4276041 w 4953000"/>
              <a:gd name="connsiteY856" fmla="*/ 612705 h 769442"/>
              <a:gd name="connsiteX857" fmla="*/ 4256966 w 4953000"/>
              <a:gd name="connsiteY857" fmla="*/ 597760 h 769442"/>
              <a:gd name="connsiteX858" fmla="*/ 4254641 w 4953000"/>
              <a:gd name="connsiteY858" fmla="*/ 598147 h 769442"/>
              <a:gd name="connsiteX859" fmla="*/ 4254176 w 4953000"/>
              <a:gd name="connsiteY859" fmla="*/ 603195 h 769442"/>
              <a:gd name="connsiteX860" fmla="*/ 4253945 w 4953000"/>
              <a:gd name="connsiteY860" fmla="*/ 606688 h 769442"/>
              <a:gd name="connsiteX861" fmla="*/ 4249524 w 4953000"/>
              <a:gd name="connsiteY861" fmla="*/ 616977 h 769442"/>
              <a:gd name="connsiteX862" fmla="*/ 4243010 w 4953000"/>
              <a:gd name="connsiteY862" fmla="*/ 623381 h 769442"/>
              <a:gd name="connsiteX863" fmla="*/ 4231615 w 4953000"/>
              <a:gd name="connsiteY863" fmla="*/ 621829 h 769442"/>
              <a:gd name="connsiteX864" fmla="*/ 4230916 w 4953000"/>
              <a:gd name="connsiteY864" fmla="*/ 622992 h 769442"/>
              <a:gd name="connsiteX865" fmla="*/ 4226496 w 4953000"/>
              <a:gd name="connsiteY865" fmla="*/ 631728 h 769442"/>
              <a:gd name="connsiteX866" fmla="*/ 4218122 w 4953000"/>
              <a:gd name="connsiteY866" fmla="*/ 623769 h 769442"/>
              <a:gd name="connsiteX867" fmla="*/ 4216029 w 4953000"/>
              <a:gd name="connsiteY867" fmla="*/ 614452 h 769442"/>
              <a:gd name="connsiteX868" fmla="*/ 4187418 w 4953000"/>
              <a:gd name="connsiteY868" fmla="*/ 612705 h 769442"/>
              <a:gd name="connsiteX869" fmla="*/ 4162530 w 4953000"/>
              <a:gd name="connsiteY869" fmla="*/ 613095 h 769442"/>
              <a:gd name="connsiteX870" fmla="*/ 4132525 w 4953000"/>
              <a:gd name="connsiteY870" fmla="*/ 618917 h 769442"/>
              <a:gd name="connsiteX871" fmla="*/ 4134386 w 4953000"/>
              <a:gd name="connsiteY871" fmla="*/ 623381 h 769442"/>
              <a:gd name="connsiteX872" fmla="*/ 4133456 w 4953000"/>
              <a:gd name="connsiteY872" fmla="*/ 623575 h 769442"/>
              <a:gd name="connsiteX873" fmla="*/ 4120896 w 4953000"/>
              <a:gd name="connsiteY873" fmla="*/ 625321 h 769442"/>
              <a:gd name="connsiteX874" fmla="*/ 4092984 w 4953000"/>
              <a:gd name="connsiteY874" fmla="*/ 625517 h 769442"/>
              <a:gd name="connsiteX875" fmla="*/ 4092750 w 4953000"/>
              <a:gd name="connsiteY875" fmla="*/ 624351 h 769442"/>
              <a:gd name="connsiteX876" fmla="*/ 4094146 w 4953000"/>
              <a:gd name="connsiteY876" fmla="*/ 620663 h 769442"/>
              <a:gd name="connsiteX877" fmla="*/ 4102054 w 4953000"/>
              <a:gd name="connsiteY877" fmla="*/ 619110 h 769442"/>
              <a:gd name="connsiteX878" fmla="*/ 4120430 w 4953000"/>
              <a:gd name="connsiteY878" fmla="*/ 606107 h 769442"/>
              <a:gd name="connsiteX879" fmla="*/ 4143690 w 4953000"/>
              <a:gd name="connsiteY879" fmla="*/ 598730 h 769442"/>
              <a:gd name="connsiteX880" fmla="*/ 4171138 w 4953000"/>
              <a:gd name="connsiteY880" fmla="*/ 605911 h 769442"/>
              <a:gd name="connsiteX881" fmla="*/ 4169277 w 4953000"/>
              <a:gd name="connsiteY881" fmla="*/ 595431 h 769442"/>
              <a:gd name="connsiteX882" fmla="*/ 4186954 w 4953000"/>
              <a:gd name="connsiteY882" fmla="*/ 593878 h 769442"/>
              <a:gd name="connsiteX883" fmla="*/ 4220681 w 4953000"/>
              <a:gd name="connsiteY883" fmla="*/ 602418 h 769442"/>
              <a:gd name="connsiteX884" fmla="*/ 4225565 w 4953000"/>
              <a:gd name="connsiteY884" fmla="*/ 591549 h 769442"/>
              <a:gd name="connsiteX885" fmla="*/ 4231846 w 4953000"/>
              <a:gd name="connsiteY885" fmla="*/ 592325 h 769442"/>
              <a:gd name="connsiteX886" fmla="*/ 4235337 w 4953000"/>
              <a:gd name="connsiteY886" fmla="*/ 592908 h 769442"/>
              <a:gd name="connsiteX887" fmla="*/ 4235800 w 4953000"/>
              <a:gd name="connsiteY887" fmla="*/ 587084 h 769442"/>
              <a:gd name="connsiteX888" fmla="*/ 4223472 w 4953000"/>
              <a:gd name="connsiteY888" fmla="*/ 573885 h 769442"/>
              <a:gd name="connsiteX889" fmla="*/ 4213936 w 4953000"/>
              <a:gd name="connsiteY889" fmla="*/ 563985 h 769442"/>
              <a:gd name="connsiteX890" fmla="*/ 4232078 w 4953000"/>
              <a:gd name="connsiteY890" fmla="*/ 555251 h 769442"/>
              <a:gd name="connsiteX891" fmla="*/ 4242778 w 4953000"/>
              <a:gd name="connsiteY891" fmla="*/ 564375 h 769442"/>
              <a:gd name="connsiteX892" fmla="*/ 4245571 w 4953000"/>
              <a:gd name="connsiteY892" fmla="*/ 576604 h 769442"/>
              <a:gd name="connsiteX893" fmla="*/ 4286041 w 4953000"/>
              <a:gd name="connsiteY893" fmla="*/ 584755 h 769442"/>
              <a:gd name="connsiteX894" fmla="*/ 4301395 w 4953000"/>
              <a:gd name="connsiteY894" fmla="*/ 561656 h 769442"/>
              <a:gd name="connsiteX895" fmla="*/ 4281621 w 4953000"/>
              <a:gd name="connsiteY895" fmla="*/ 565928 h 769442"/>
              <a:gd name="connsiteX896" fmla="*/ 4269062 w 4953000"/>
              <a:gd name="connsiteY896" fmla="*/ 568644 h 769442"/>
              <a:gd name="connsiteX897" fmla="*/ 4263945 w 4953000"/>
              <a:gd name="connsiteY897" fmla="*/ 552146 h 769442"/>
              <a:gd name="connsiteX898" fmla="*/ 4274180 w 4953000"/>
              <a:gd name="connsiteY898" fmla="*/ 556804 h 769442"/>
              <a:gd name="connsiteX899" fmla="*/ 4312092 w 4953000"/>
              <a:gd name="connsiteY899" fmla="*/ 557970 h 769442"/>
              <a:gd name="connsiteX900" fmla="*/ 4323725 w 4953000"/>
              <a:gd name="connsiteY900" fmla="*/ 555641 h 769442"/>
              <a:gd name="connsiteX901" fmla="*/ 4331862 w 4953000"/>
              <a:gd name="connsiteY901" fmla="*/ 570003 h 769442"/>
              <a:gd name="connsiteX902" fmla="*/ 4333959 w 4953000"/>
              <a:gd name="connsiteY902" fmla="*/ 571945 h 769442"/>
              <a:gd name="connsiteX903" fmla="*/ 4351169 w 4953000"/>
              <a:gd name="connsiteY903" fmla="*/ 574079 h 769442"/>
              <a:gd name="connsiteX904" fmla="*/ 4367684 w 4953000"/>
              <a:gd name="connsiteY904" fmla="*/ 572332 h 769442"/>
              <a:gd name="connsiteX905" fmla="*/ 4379313 w 4953000"/>
              <a:gd name="connsiteY905" fmla="*/ 567480 h 769442"/>
              <a:gd name="connsiteX906" fmla="*/ 4379780 w 4953000"/>
              <a:gd name="connsiteY906" fmla="*/ 557387 h 769442"/>
              <a:gd name="connsiteX907" fmla="*/ 4393736 w 4953000"/>
              <a:gd name="connsiteY907" fmla="*/ 551952 h 769442"/>
              <a:gd name="connsiteX908" fmla="*/ 4395130 w 4953000"/>
              <a:gd name="connsiteY908" fmla="*/ 550399 h 769442"/>
              <a:gd name="connsiteX909" fmla="*/ 4398388 w 4953000"/>
              <a:gd name="connsiteY909" fmla="*/ 546905 h 769442"/>
              <a:gd name="connsiteX910" fmla="*/ 4409058 w 4953000"/>
              <a:gd name="connsiteY910" fmla="*/ 543945 h 769442"/>
              <a:gd name="connsiteX911" fmla="*/ 2216598 w 4953000"/>
              <a:gd name="connsiteY911" fmla="*/ 543412 h 769442"/>
              <a:gd name="connsiteX912" fmla="*/ 2219412 w 4953000"/>
              <a:gd name="connsiteY912" fmla="*/ 547970 h 769442"/>
              <a:gd name="connsiteX913" fmla="*/ 2218694 w 4953000"/>
              <a:gd name="connsiteY913" fmla="*/ 547681 h 769442"/>
              <a:gd name="connsiteX914" fmla="*/ 2327782 w 4953000"/>
              <a:gd name="connsiteY914" fmla="*/ 539723 h 769442"/>
              <a:gd name="connsiteX915" fmla="*/ 2323130 w 4953000"/>
              <a:gd name="connsiteY915" fmla="*/ 553505 h 769442"/>
              <a:gd name="connsiteX916" fmla="*/ 2309406 w 4953000"/>
              <a:gd name="connsiteY916" fmla="*/ 555251 h 769442"/>
              <a:gd name="connsiteX917" fmla="*/ 2298474 w 4953000"/>
              <a:gd name="connsiteY917" fmla="*/ 546324 h 769442"/>
              <a:gd name="connsiteX918" fmla="*/ 2296149 w 4953000"/>
              <a:gd name="connsiteY918" fmla="*/ 544771 h 769442"/>
              <a:gd name="connsiteX919" fmla="*/ 2285216 w 4953000"/>
              <a:gd name="connsiteY919" fmla="*/ 548457 h 769442"/>
              <a:gd name="connsiteX920" fmla="*/ 2286378 w 4953000"/>
              <a:gd name="connsiteY920" fmla="*/ 550399 h 769442"/>
              <a:gd name="connsiteX921" fmla="*/ 2295682 w 4953000"/>
              <a:gd name="connsiteY921" fmla="*/ 560493 h 769442"/>
              <a:gd name="connsiteX922" fmla="*/ 2296847 w 4953000"/>
              <a:gd name="connsiteY922" fmla="*/ 562433 h 769442"/>
              <a:gd name="connsiteX923" fmla="*/ 2305221 w 4953000"/>
              <a:gd name="connsiteY923" fmla="*/ 562822 h 769442"/>
              <a:gd name="connsiteX924" fmla="*/ 2343133 w 4953000"/>
              <a:gd name="connsiteY924" fmla="*/ 553892 h 769442"/>
              <a:gd name="connsiteX925" fmla="*/ 2327782 w 4953000"/>
              <a:gd name="connsiteY925" fmla="*/ 539723 h 769442"/>
              <a:gd name="connsiteX926" fmla="*/ 2875090 w 4953000"/>
              <a:gd name="connsiteY926" fmla="*/ 539528 h 769442"/>
              <a:gd name="connsiteX927" fmla="*/ 2888348 w 4953000"/>
              <a:gd name="connsiteY927" fmla="*/ 546515 h 769442"/>
              <a:gd name="connsiteX928" fmla="*/ 2896487 w 4953000"/>
              <a:gd name="connsiteY928" fmla="*/ 549427 h 769442"/>
              <a:gd name="connsiteX929" fmla="*/ 2903234 w 4953000"/>
              <a:gd name="connsiteY929" fmla="*/ 560297 h 769442"/>
              <a:gd name="connsiteX930" fmla="*/ 2914399 w 4953000"/>
              <a:gd name="connsiteY930" fmla="*/ 561267 h 769442"/>
              <a:gd name="connsiteX931" fmla="*/ 2917886 w 4953000"/>
              <a:gd name="connsiteY931" fmla="*/ 564566 h 769442"/>
              <a:gd name="connsiteX932" fmla="*/ 2932308 w 4953000"/>
              <a:gd name="connsiteY932" fmla="*/ 567285 h 769442"/>
              <a:gd name="connsiteX933" fmla="*/ 2938821 w 4953000"/>
              <a:gd name="connsiteY933" fmla="*/ 573300 h 769442"/>
              <a:gd name="connsiteX934" fmla="*/ 2920680 w 4953000"/>
              <a:gd name="connsiteY934" fmla="*/ 574272 h 769442"/>
              <a:gd name="connsiteX935" fmla="*/ 2900907 w 4953000"/>
              <a:gd name="connsiteY935" fmla="*/ 572720 h 769442"/>
              <a:gd name="connsiteX936" fmla="*/ 2895324 w 4953000"/>
              <a:gd name="connsiteY936" fmla="*/ 575242 h 769442"/>
              <a:gd name="connsiteX937" fmla="*/ 2873227 w 4953000"/>
              <a:gd name="connsiteY937" fmla="*/ 557385 h 769442"/>
              <a:gd name="connsiteX938" fmla="*/ 2868809 w 4953000"/>
              <a:gd name="connsiteY938" fmla="*/ 551563 h 769442"/>
              <a:gd name="connsiteX939" fmla="*/ 2866250 w 4953000"/>
              <a:gd name="connsiteY939" fmla="*/ 548262 h 769442"/>
              <a:gd name="connsiteX940" fmla="*/ 2875090 w 4953000"/>
              <a:gd name="connsiteY940" fmla="*/ 539528 h 769442"/>
              <a:gd name="connsiteX941" fmla="*/ 3587313 w 4953000"/>
              <a:gd name="connsiteY941" fmla="*/ 538947 h 769442"/>
              <a:gd name="connsiteX942" fmla="*/ 3578704 w 4953000"/>
              <a:gd name="connsiteY942" fmla="*/ 541665 h 769442"/>
              <a:gd name="connsiteX943" fmla="*/ 3579635 w 4953000"/>
              <a:gd name="connsiteY943" fmla="*/ 542442 h 769442"/>
              <a:gd name="connsiteX944" fmla="*/ 3595452 w 4953000"/>
              <a:gd name="connsiteY944" fmla="*/ 554669 h 769442"/>
              <a:gd name="connsiteX945" fmla="*/ 3608014 w 4953000"/>
              <a:gd name="connsiteY945" fmla="*/ 554669 h 769442"/>
              <a:gd name="connsiteX946" fmla="*/ 3587313 w 4953000"/>
              <a:gd name="connsiteY946" fmla="*/ 538947 h 769442"/>
              <a:gd name="connsiteX947" fmla="*/ 2815544 w 4953000"/>
              <a:gd name="connsiteY947" fmla="*/ 538558 h 769442"/>
              <a:gd name="connsiteX948" fmla="*/ 2837410 w 4953000"/>
              <a:gd name="connsiteY948" fmla="*/ 545741 h 769442"/>
              <a:gd name="connsiteX949" fmla="*/ 2839967 w 4953000"/>
              <a:gd name="connsiteY949" fmla="*/ 551563 h 769442"/>
              <a:gd name="connsiteX950" fmla="*/ 2837410 w 4953000"/>
              <a:gd name="connsiteY950" fmla="*/ 554862 h 769442"/>
              <a:gd name="connsiteX951" fmla="*/ 2829268 w 4953000"/>
              <a:gd name="connsiteY951" fmla="*/ 554086 h 769442"/>
              <a:gd name="connsiteX952" fmla="*/ 2825779 w 4953000"/>
              <a:gd name="connsiteY952" fmla="*/ 547294 h 769442"/>
              <a:gd name="connsiteX953" fmla="*/ 2815544 w 4953000"/>
              <a:gd name="connsiteY953" fmla="*/ 538558 h 769442"/>
              <a:gd name="connsiteX954" fmla="*/ 736507 w 4953000"/>
              <a:gd name="connsiteY954" fmla="*/ 537733 h 769442"/>
              <a:gd name="connsiteX955" fmla="*/ 743311 w 4953000"/>
              <a:gd name="connsiteY955" fmla="*/ 539723 h 769442"/>
              <a:gd name="connsiteX956" fmla="*/ 759592 w 4953000"/>
              <a:gd name="connsiteY956" fmla="*/ 549427 h 769442"/>
              <a:gd name="connsiteX957" fmla="*/ 770292 w 4953000"/>
              <a:gd name="connsiteY957" fmla="*/ 556221 h 769442"/>
              <a:gd name="connsiteX958" fmla="*/ 740752 w 4953000"/>
              <a:gd name="connsiteY958" fmla="*/ 557581 h 769442"/>
              <a:gd name="connsiteX959" fmla="*/ 737030 w 4953000"/>
              <a:gd name="connsiteY959" fmla="*/ 551369 h 769442"/>
              <a:gd name="connsiteX960" fmla="*/ 734239 w 4953000"/>
              <a:gd name="connsiteY960" fmla="*/ 546515 h 769442"/>
              <a:gd name="connsiteX961" fmla="*/ 727262 w 4953000"/>
              <a:gd name="connsiteY961" fmla="*/ 538364 h 769442"/>
              <a:gd name="connsiteX962" fmla="*/ 736507 w 4953000"/>
              <a:gd name="connsiteY962" fmla="*/ 537733 h 769442"/>
              <a:gd name="connsiteX963" fmla="*/ 2552009 w 4953000"/>
              <a:gd name="connsiteY963" fmla="*/ 535841 h 769442"/>
              <a:gd name="connsiteX964" fmla="*/ 2548752 w 4953000"/>
              <a:gd name="connsiteY964" fmla="*/ 551563 h 769442"/>
              <a:gd name="connsiteX965" fmla="*/ 2560847 w 4953000"/>
              <a:gd name="connsiteY965" fmla="*/ 544575 h 769442"/>
              <a:gd name="connsiteX966" fmla="*/ 2562942 w 4953000"/>
              <a:gd name="connsiteY966" fmla="*/ 538947 h 769442"/>
              <a:gd name="connsiteX967" fmla="*/ 2563406 w 4953000"/>
              <a:gd name="connsiteY967" fmla="*/ 537588 h 769442"/>
              <a:gd name="connsiteX968" fmla="*/ 2552009 w 4953000"/>
              <a:gd name="connsiteY968" fmla="*/ 535841 h 769442"/>
              <a:gd name="connsiteX969" fmla="*/ 491170 w 4953000"/>
              <a:gd name="connsiteY969" fmla="*/ 534289 h 769442"/>
              <a:gd name="connsiteX970" fmla="*/ 496056 w 4953000"/>
              <a:gd name="connsiteY970" fmla="*/ 535258 h 769442"/>
              <a:gd name="connsiteX971" fmla="*/ 500010 w 4953000"/>
              <a:gd name="connsiteY971" fmla="*/ 543995 h 769442"/>
              <a:gd name="connsiteX972" fmla="*/ 501407 w 4953000"/>
              <a:gd name="connsiteY972" fmla="*/ 550787 h 769442"/>
              <a:gd name="connsiteX973" fmla="*/ 532110 w 4953000"/>
              <a:gd name="connsiteY973" fmla="*/ 556611 h 769442"/>
              <a:gd name="connsiteX974" fmla="*/ 540249 w 4953000"/>
              <a:gd name="connsiteY974" fmla="*/ 560493 h 769442"/>
              <a:gd name="connsiteX975" fmla="*/ 548623 w 4953000"/>
              <a:gd name="connsiteY975" fmla="*/ 582426 h 769442"/>
              <a:gd name="connsiteX976" fmla="*/ 542110 w 4953000"/>
              <a:gd name="connsiteY976" fmla="*/ 589220 h 769442"/>
              <a:gd name="connsiteX977" fmla="*/ 510244 w 4953000"/>
              <a:gd name="connsiteY977" fmla="*/ 587471 h 769442"/>
              <a:gd name="connsiteX978" fmla="*/ 501639 w 4953000"/>
              <a:gd name="connsiteY978" fmla="*/ 589607 h 769442"/>
              <a:gd name="connsiteX979" fmla="*/ 489309 w 4953000"/>
              <a:gd name="connsiteY979" fmla="*/ 595624 h 769442"/>
              <a:gd name="connsiteX980" fmla="*/ 497219 w 4953000"/>
              <a:gd name="connsiteY980" fmla="*/ 576604 h 769442"/>
              <a:gd name="connsiteX981" fmla="*/ 501639 w 4953000"/>
              <a:gd name="connsiteY981" fmla="*/ 578350 h 769442"/>
              <a:gd name="connsiteX982" fmla="*/ 510943 w 4953000"/>
              <a:gd name="connsiteY982" fmla="*/ 582232 h 769442"/>
              <a:gd name="connsiteX983" fmla="*/ 524899 w 4953000"/>
              <a:gd name="connsiteY983" fmla="*/ 572915 h 769442"/>
              <a:gd name="connsiteX984" fmla="*/ 522107 w 4953000"/>
              <a:gd name="connsiteY984" fmla="*/ 569810 h 769442"/>
              <a:gd name="connsiteX985" fmla="*/ 509546 w 4953000"/>
              <a:gd name="connsiteY985" fmla="*/ 562822 h 769442"/>
              <a:gd name="connsiteX986" fmla="*/ 497917 w 4953000"/>
              <a:gd name="connsiteY986" fmla="*/ 563405 h 769442"/>
              <a:gd name="connsiteX987" fmla="*/ 476750 w 4953000"/>
              <a:gd name="connsiteY987" fmla="*/ 568644 h 769442"/>
              <a:gd name="connsiteX988" fmla="*/ 464191 w 4953000"/>
              <a:gd name="connsiteY988" fmla="*/ 566508 h 769442"/>
              <a:gd name="connsiteX989" fmla="*/ 446511 w 4953000"/>
              <a:gd name="connsiteY989" fmla="*/ 572526 h 769442"/>
              <a:gd name="connsiteX990" fmla="*/ 445116 w 4953000"/>
              <a:gd name="connsiteY990" fmla="*/ 563985 h 769442"/>
              <a:gd name="connsiteX991" fmla="*/ 446745 w 4953000"/>
              <a:gd name="connsiteY991" fmla="*/ 561656 h 769442"/>
              <a:gd name="connsiteX992" fmla="*/ 449768 w 4953000"/>
              <a:gd name="connsiteY992" fmla="*/ 558746 h 769442"/>
              <a:gd name="connsiteX993" fmla="*/ 462095 w 4953000"/>
              <a:gd name="connsiteY993" fmla="*/ 560103 h 769442"/>
              <a:gd name="connsiteX994" fmla="*/ 466747 w 4953000"/>
              <a:gd name="connsiteY994" fmla="*/ 551563 h 769442"/>
              <a:gd name="connsiteX995" fmla="*/ 469771 w 4953000"/>
              <a:gd name="connsiteY995" fmla="*/ 545935 h 769442"/>
              <a:gd name="connsiteX996" fmla="*/ 491170 w 4953000"/>
              <a:gd name="connsiteY996" fmla="*/ 534289 h 769442"/>
              <a:gd name="connsiteX997" fmla="*/ 1616954 w 4953000"/>
              <a:gd name="connsiteY997" fmla="*/ 530794 h 769442"/>
              <a:gd name="connsiteX998" fmla="*/ 1621606 w 4953000"/>
              <a:gd name="connsiteY998" fmla="*/ 534482 h 769442"/>
              <a:gd name="connsiteX999" fmla="*/ 1630212 w 4953000"/>
              <a:gd name="connsiteY999" fmla="*/ 541276 h 769442"/>
              <a:gd name="connsiteX1000" fmla="*/ 1639750 w 4953000"/>
              <a:gd name="connsiteY1000" fmla="*/ 540111 h 769442"/>
              <a:gd name="connsiteX1001" fmla="*/ 1637889 w 4953000"/>
              <a:gd name="connsiteY1001" fmla="*/ 542635 h 769442"/>
              <a:gd name="connsiteX1002" fmla="*/ 1633003 w 4953000"/>
              <a:gd name="connsiteY1002" fmla="*/ 546711 h 769442"/>
              <a:gd name="connsiteX1003" fmla="*/ 1627420 w 4953000"/>
              <a:gd name="connsiteY1003" fmla="*/ 546128 h 769442"/>
              <a:gd name="connsiteX1004" fmla="*/ 1601836 w 4953000"/>
              <a:gd name="connsiteY1004" fmla="*/ 537201 h 769442"/>
              <a:gd name="connsiteX1005" fmla="*/ 1598578 w 4953000"/>
              <a:gd name="connsiteY1005" fmla="*/ 535841 h 769442"/>
              <a:gd name="connsiteX1006" fmla="*/ 1616954 w 4953000"/>
              <a:gd name="connsiteY1006" fmla="*/ 530794 h 769442"/>
              <a:gd name="connsiteX1007" fmla="*/ 3142115 w 4953000"/>
              <a:gd name="connsiteY1007" fmla="*/ 529630 h 769442"/>
              <a:gd name="connsiteX1008" fmla="*/ 3148161 w 4953000"/>
              <a:gd name="connsiteY1008" fmla="*/ 532346 h 769442"/>
              <a:gd name="connsiteX1009" fmla="*/ 3153746 w 4953000"/>
              <a:gd name="connsiteY1009" fmla="*/ 534869 h 769442"/>
              <a:gd name="connsiteX1010" fmla="*/ 3157001 w 4953000"/>
              <a:gd name="connsiteY1010" fmla="*/ 548457 h 769442"/>
              <a:gd name="connsiteX1011" fmla="*/ 3140952 w 4953000"/>
              <a:gd name="connsiteY1011" fmla="*/ 551369 h 769442"/>
              <a:gd name="connsiteX1012" fmla="*/ 3120716 w 4953000"/>
              <a:gd name="connsiteY1012" fmla="*/ 541470 h 769442"/>
              <a:gd name="connsiteX1013" fmla="*/ 3142115 w 4953000"/>
              <a:gd name="connsiteY1013" fmla="*/ 529630 h 769442"/>
              <a:gd name="connsiteX1014" fmla="*/ 3414954 w 4953000"/>
              <a:gd name="connsiteY1014" fmla="*/ 528854 h 769442"/>
              <a:gd name="connsiteX1015" fmla="*/ 3406581 w 4953000"/>
              <a:gd name="connsiteY1015" fmla="*/ 534678 h 769442"/>
              <a:gd name="connsiteX1016" fmla="*/ 3391694 w 4953000"/>
              <a:gd name="connsiteY1016" fmla="*/ 548653 h 769442"/>
              <a:gd name="connsiteX1017" fmla="*/ 3377738 w 4953000"/>
              <a:gd name="connsiteY1017" fmla="*/ 550982 h 769442"/>
              <a:gd name="connsiteX1018" fmla="*/ 3376112 w 4953000"/>
              <a:gd name="connsiteY1018" fmla="*/ 551176 h 769442"/>
              <a:gd name="connsiteX1019" fmla="*/ 3353316 w 4953000"/>
              <a:gd name="connsiteY1019" fmla="*/ 561463 h 769442"/>
              <a:gd name="connsiteX1020" fmla="*/ 3352386 w 4953000"/>
              <a:gd name="connsiteY1020" fmla="*/ 568257 h 769442"/>
              <a:gd name="connsiteX1021" fmla="*/ 3354713 w 4953000"/>
              <a:gd name="connsiteY1021" fmla="*/ 566898 h 769442"/>
              <a:gd name="connsiteX1022" fmla="*/ 3359130 w 4953000"/>
              <a:gd name="connsiteY1022" fmla="*/ 564568 h 769442"/>
              <a:gd name="connsiteX1023" fmla="*/ 3374017 w 4953000"/>
              <a:gd name="connsiteY1023" fmla="*/ 566510 h 769442"/>
              <a:gd name="connsiteX1024" fmla="*/ 3397277 w 4953000"/>
              <a:gd name="connsiteY1024" fmla="*/ 553505 h 769442"/>
              <a:gd name="connsiteX1025" fmla="*/ 3410537 w 4953000"/>
              <a:gd name="connsiteY1025" fmla="*/ 560686 h 769442"/>
              <a:gd name="connsiteX1026" fmla="*/ 3417978 w 4953000"/>
              <a:gd name="connsiteY1026" fmla="*/ 564762 h 769442"/>
              <a:gd name="connsiteX1027" fmla="*/ 3421934 w 4953000"/>
              <a:gd name="connsiteY1027" fmla="*/ 545547 h 769442"/>
              <a:gd name="connsiteX1028" fmla="*/ 3426818 w 4953000"/>
              <a:gd name="connsiteY1028" fmla="*/ 540693 h 769442"/>
              <a:gd name="connsiteX1029" fmla="*/ 3421467 w 4953000"/>
              <a:gd name="connsiteY1029" fmla="*/ 530406 h 769442"/>
              <a:gd name="connsiteX1030" fmla="*/ 592351 w 4953000"/>
              <a:gd name="connsiteY1030" fmla="*/ 528854 h 769442"/>
              <a:gd name="connsiteX1031" fmla="*/ 602122 w 4953000"/>
              <a:gd name="connsiteY1031" fmla="*/ 538171 h 769442"/>
              <a:gd name="connsiteX1032" fmla="*/ 601890 w 4953000"/>
              <a:gd name="connsiteY1032" fmla="*/ 538171 h 769442"/>
              <a:gd name="connsiteX1033" fmla="*/ 588864 w 4953000"/>
              <a:gd name="connsiteY1033" fmla="*/ 536811 h 769442"/>
              <a:gd name="connsiteX1034" fmla="*/ 596307 w 4953000"/>
              <a:gd name="connsiteY1034" fmla="*/ 553505 h 769442"/>
              <a:gd name="connsiteX1035" fmla="*/ 600959 w 4953000"/>
              <a:gd name="connsiteY1035" fmla="*/ 555639 h 769442"/>
              <a:gd name="connsiteX1036" fmla="*/ 605145 w 4953000"/>
              <a:gd name="connsiteY1036" fmla="*/ 560103 h 769442"/>
              <a:gd name="connsiteX1037" fmla="*/ 593980 w 4953000"/>
              <a:gd name="connsiteY1037" fmla="*/ 570973 h 769442"/>
              <a:gd name="connsiteX1038" fmla="*/ 593516 w 4953000"/>
              <a:gd name="connsiteY1038" fmla="*/ 576991 h 769442"/>
              <a:gd name="connsiteX1039" fmla="*/ 583282 w 4953000"/>
              <a:gd name="connsiteY1039" fmla="*/ 584366 h 769442"/>
              <a:gd name="connsiteX1040" fmla="*/ 574908 w 4953000"/>
              <a:gd name="connsiteY1040" fmla="*/ 590577 h 769442"/>
              <a:gd name="connsiteX1041" fmla="*/ 565370 w 4953000"/>
              <a:gd name="connsiteY1041" fmla="*/ 582232 h 769442"/>
              <a:gd name="connsiteX1042" fmla="*/ 561648 w 4953000"/>
              <a:gd name="connsiteY1042" fmla="*/ 573109 h 769442"/>
              <a:gd name="connsiteX1043" fmla="*/ 562115 w 4953000"/>
              <a:gd name="connsiteY1043" fmla="*/ 562433 h 769442"/>
              <a:gd name="connsiteX1044" fmla="*/ 562115 w 4953000"/>
              <a:gd name="connsiteY1044" fmla="*/ 561073 h 769442"/>
              <a:gd name="connsiteX1045" fmla="*/ 570022 w 4953000"/>
              <a:gd name="connsiteY1045" fmla="*/ 549040 h 769442"/>
              <a:gd name="connsiteX1046" fmla="*/ 576303 w 4953000"/>
              <a:gd name="connsiteY1046" fmla="*/ 543216 h 769442"/>
              <a:gd name="connsiteX1047" fmla="*/ 590027 w 4953000"/>
              <a:gd name="connsiteY1047" fmla="*/ 530213 h 769442"/>
              <a:gd name="connsiteX1048" fmla="*/ 426042 w 4953000"/>
              <a:gd name="connsiteY1048" fmla="*/ 528271 h 769442"/>
              <a:gd name="connsiteX1049" fmla="*/ 436508 w 4953000"/>
              <a:gd name="connsiteY1049" fmla="*/ 534676 h 769442"/>
              <a:gd name="connsiteX1050" fmla="*/ 432323 w 4953000"/>
              <a:gd name="connsiteY1050" fmla="*/ 543605 h 769442"/>
              <a:gd name="connsiteX1051" fmla="*/ 438369 w 4953000"/>
              <a:gd name="connsiteY1051" fmla="*/ 552339 h 769442"/>
              <a:gd name="connsiteX1052" fmla="*/ 436044 w 4953000"/>
              <a:gd name="connsiteY1052" fmla="*/ 550980 h 769442"/>
              <a:gd name="connsiteX1053" fmla="*/ 391849 w 4953000"/>
              <a:gd name="connsiteY1053" fmla="*/ 557774 h 769442"/>
              <a:gd name="connsiteX1054" fmla="*/ 390455 w 4953000"/>
              <a:gd name="connsiteY1054" fmla="*/ 558163 h 769442"/>
              <a:gd name="connsiteX1055" fmla="*/ 384640 w 4953000"/>
              <a:gd name="connsiteY1055" fmla="*/ 560297 h 769442"/>
              <a:gd name="connsiteX1056" fmla="*/ 383710 w 4953000"/>
              <a:gd name="connsiteY1056" fmla="*/ 542829 h 769442"/>
              <a:gd name="connsiteX1057" fmla="*/ 396967 w 4953000"/>
              <a:gd name="connsiteY1057" fmla="*/ 545935 h 769442"/>
              <a:gd name="connsiteX1058" fmla="*/ 416738 w 4953000"/>
              <a:gd name="connsiteY1058" fmla="*/ 531183 h 769442"/>
              <a:gd name="connsiteX1059" fmla="*/ 416970 w 4953000"/>
              <a:gd name="connsiteY1059" fmla="*/ 529241 h 769442"/>
              <a:gd name="connsiteX1060" fmla="*/ 426042 w 4953000"/>
              <a:gd name="connsiteY1060" fmla="*/ 528271 h 769442"/>
              <a:gd name="connsiteX1061" fmla="*/ 762617 w 4953000"/>
              <a:gd name="connsiteY1061" fmla="*/ 527882 h 769442"/>
              <a:gd name="connsiteX1062" fmla="*/ 783782 w 4953000"/>
              <a:gd name="connsiteY1062" fmla="*/ 536228 h 769442"/>
              <a:gd name="connsiteX1063" fmla="*/ 794483 w 4953000"/>
              <a:gd name="connsiteY1063" fmla="*/ 537588 h 769442"/>
              <a:gd name="connsiteX1064" fmla="*/ 805181 w 4953000"/>
              <a:gd name="connsiteY1064" fmla="*/ 539141 h 769442"/>
              <a:gd name="connsiteX1065" fmla="*/ 831232 w 4953000"/>
              <a:gd name="connsiteY1065" fmla="*/ 536811 h 769442"/>
              <a:gd name="connsiteX1066" fmla="*/ 841701 w 4953000"/>
              <a:gd name="connsiteY1066" fmla="*/ 539141 h 769442"/>
              <a:gd name="connsiteX1067" fmla="*/ 845887 w 4953000"/>
              <a:gd name="connsiteY1067" fmla="*/ 538558 h 769442"/>
              <a:gd name="connsiteX1068" fmla="*/ 851005 w 4953000"/>
              <a:gd name="connsiteY1068" fmla="*/ 542051 h 769442"/>
              <a:gd name="connsiteX1069" fmla="*/ 845423 w 4953000"/>
              <a:gd name="connsiteY1069" fmla="*/ 546128 h 769442"/>
              <a:gd name="connsiteX1070" fmla="*/ 825884 w 4953000"/>
              <a:gd name="connsiteY1070" fmla="*/ 556026 h 769442"/>
              <a:gd name="connsiteX1071" fmla="*/ 809137 w 4953000"/>
              <a:gd name="connsiteY1071" fmla="*/ 554473 h 769442"/>
              <a:gd name="connsiteX1072" fmla="*/ 808439 w 4953000"/>
              <a:gd name="connsiteY1072" fmla="*/ 543022 h 769442"/>
              <a:gd name="connsiteX1073" fmla="*/ 795181 w 4953000"/>
              <a:gd name="connsiteY1073" fmla="*/ 546709 h 769442"/>
              <a:gd name="connsiteX1074" fmla="*/ 782388 w 4953000"/>
              <a:gd name="connsiteY1074" fmla="*/ 547098 h 769442"/>
              <a:gd name="connsiteX1075" fmla="*/ 762617 w 4953000"/>
              <a:gd name="connsiteY1075" fmla="*/ 527882 h 769442"/>
              <a:gd name="connsiteX1076" fmla="*/ 4707979 w 4953000"/>
              <a:gd name="connsiteY1076" fmla="*/ 527494 h 769442"/>
              <a:gd name="connsiteX1077" fmla="*/ 4747520 w 4953000"/>
              <a:gd name="connsiteY1077" fmla="*/ 532542 h 769442"/>
              <a:gd name="connsiteX1078" fmla="*/ 4758688 w 4953000"/>
              <a:gd name="connsiteY1078" fmla="*/ 536035 h 769442"/>
              <a:gd name="connsiteX1079" fmla="*/ 4759383 w 4953000"/>
              <a:gd name="connsiteY1079" fmla="*/ 539723 h 769442"/>
              <a:gd name="connsiteX1080" fmla="*/ 4752638 w 4953000"/>
              <a:gd name="connsiteY1080" fmla="*/ 542635 h 769442"/>
              <a:gd name="connsiteX1081" fmla="*/ 4742172 w 4953000"/>
              <a:gd name="connsiteY1081" fmla="*/ 544575 h 769442"/>
              <a:gd name="connsiteX1082" fmla="*/ 4729378 w 4953000"/>
              <a:gd name="connsiteY1082" fmla="*/ 539530 h 769442"/>
              <a:gd name="connsiteX1083" fmla="*/ 4724726 w 4953000"/>
              <a:gd name="connsiteY1083" fmla="*/ 545935 h 769442"/>
              <a:gd name="connsiteX1084" fmla="*/ 4709374 w 4953000"/>
              <a:gd name="connsiteY1084" fmla="*/ 539141 h 769442"/>
              <a:gd name="connsiteX1085" fmla="*/ 4708910 w 4953000"/>
              <a:gd name="connsiteY1085" fmla="*/ 535841 h 769442"/>
              <a:gd name="connsiteX1086" fmla="*/ 4667042 w 4953000"/>
              <a:gd name="connsiteY1086" fmla="*/ 527494 h 769442"/>
              <a:gd name="connsiteX1087" fmla="*/ 4674716 w 4953000"/>
              <a:gd name="connsiteY1087" fmla="*/ 530019 h 769442"/>
              <a:gd name="connsiteX1088" fmla="*/ 4683555 w 4953000"/>
              <a:gd name="connsiteY1088" fmla="*/ 539723 h 769442"/>
              <a:gd name="connsiteX1089" fmla="*/ 4667042 w 4953000"/>
              <a:gd name="connsiteY1089" fmla="*/ 547100 h 769442"/>
              <a:gd name="connsiteX1090" fmla="*/ 4658668 w 4953000"/>
              <a:gd name="connsiteY1090" fmla="*/ 540500 h 769442"/>
              <a:gd name="connsiteX1091" fmla="*/ 4656807 w 4953000"/>
              <a:gd name="connsiteY1091" fmla="*/ 535648 h 769442"/>
              <a:gd name="connsiteX1092" fmla="*/ 4667042 w 4953000"/>
              <a:gd name="connsiteY1092" fmla="*/ 527494 h 769442"/>
              <a:gd name="connsiteX1093" fmla="*/ 4625171 w 4953000"/>
              <a:gd name="connsiteY1093" fmla="*/ 526524 h 769442"/>
              <a:gd name="connsiteX1094" fmla="*/ 4633313 w 4953000"/>
              <a:gd name="connsiteY1094" fmla="*/ 536424 h 769442"/>
              <a:gd name="connsiteX1095" fmla="*/ 4627032 w 4953000"/>
              <a:gd name="connsiteY1095" fmla="*/ 535841 h 769442"/>
              <a:gd name="connsiteX1096" fmla="*/ 4616566 w 4953000"/>
              <a:gd name="connsiteY1096" fmla="*/ 538171 h 769442"/>
              <a:gd name="connsiteX1097" fmla="*/ 4580978 w 4953000"/>
              <a:gd name="connsiteY1097" fmla="*/ 555641 h 769442"/>
              <a:gd name="connsiteX1098" fmla="*/ 4574233 w 4953000"/>
              <a:gd name="connsiteY1098" fmla="*/ 559523 h 769442"/>
              <a:gd name="connsiteX1099" fmla="*/ 4594468 w 4953000"/>
              <a:gd name="connsiteY1099" fmla="*/ 567287 h 769442"/>
              <a:gd name="connsiteX1100" fmla="*/ 4579816 w 4953000"/>
              <a:gd name="connsiteY1100" fmla="*/ 570586 h 769442"/>
              <a:gd name="connsiteX1101" fmla="*/ 4568651 w 4953000"/>
              <a:gd name="connsiteY1101" fmla="*/ 572526 h 769442"/>
              <a:gd name="connsiteX1102" fmla="*/ 4548647 w 4953000"/>
              <a:gd name="connsiteY1102" fmla="*/ 564375 h 769442"/>
              <a:gd name="connsiteX1103" fmla="*/ 4542600 w 4953000"/>
              <a:gd name="connsiteY1103" fmla="*/ 562822 h 769442"/>
              <a:gd name="connsiteX1104" fmla="*/ 4537713 w 4953000"/>
              <a:gd name="connsiteY1104" fmla="*/ 545352 h 769442"/>
              <a:gd name="connsiteX1105" fmla="*/ 4553299 w 4953000"/>
              <a:gd name="connsiteY1105" fmla="*/ 547487 h 769442"/>
              <a:gd name="connsiteX1106" fmla="*/ 4562834 w 4953000"/>
              <a:gd name="connsiteY1106" fmla="*/ 548847 h 769442"/>
              <a:gd name="connsiteX1107" fmla="*/ 4589120 w 4953000"/>
              <a:gd name="connsiteY1107" fmla="*/ 539917 h 769442"/>
              <a:gd name="connsiteX1108" fmla="*/ 4594237 w 4953000"/>
              <a:gd name="connsiteY1108" fmla="*/ 536811 h 769442"/>
              <a:gd name="connsiteX1109" fmla="*/ 4605632 w 4953000"/>
              <a:gd name="connsiteY1109" fmla="*/ 530213 h 769442"/>
              <a:gd name="connsiteX1110" fmla="*/ 4615403 w 4953000"/>
              <a:gd name="connsiteY1110" fmla="*/ 528077 h 769442"/>
              <a:gd name="connsiteX1111" fmla="*/ 4625171 w 4953000"/>
              <a:gd name="connsiteY1111" fmla="*/ 526524 h 769442"/>
              <a:gd name="connsiteX1112" fmla="*/ 1121923 w 4953000"/>
              <a:gd name="connsiteY1112" fmla="*/ 526159 h 769442"/>
              <a:gd name="connsiteX1113" fmla="*/ 1125935 w 4953000"/>
              <a:gd name="connsiteY1113" fmla="*/ 526718 h 769442"/>
              <a:gd name="connsiteX1114" fmla="*/ 1127332 w 4953000"/>
              <a:gd name="connsiteY1114" fmla="*/ 529824 h 769442"/>
              <a:gd name="connsiteX1115" fmla="*/ 1128960 w 4953000"/>
              <a:gd name="connsiteY1115" fmla="*/ 533123 h 769442"/>
              <a:gd name="connsiteX1116" fmla="*/ 1135473 w 4953000"/>
              <a:gd name="connsiteY1116" fmla="*/ 542440 h 769442"/>
              <a:gd name="connsiteX1117" fmla="*/ 1149195 w 4953000"/>
              <a:gd name="connsiteY1117" fmla="*/ 548264 h 769442"/>
              <a:gd name="connsiteX1118" fmla="*/ 1152220 w 4953000"/>
              <a:gd name="connsiteY1118" fmla="*/ 558162 h 769442"/>
              <a:gd name="connsiteX1119" fmla="*/ 1153847 w 4953000"/>
              <a:gd name="connsiteY1119" fmla="*/ 557192 h 769442"/>
              <a:gd name="connsiteX1120" fmla="*/ 1167107 w 4953000"/>
              <a:gd name="connsiteY1120" fmla="*/ 558551 h 769442"/>
              <a:gd name="connsiteX1121" fmla="*/ 1174084 w 4953000"/>
              <a:gd name="connsiteY1121" fmla="*/ 561267 h 769442"/>
              <a:gd name="connsiteX1122" fmla="*/ 1186411 w 4953000"/>
              <a:gd name="connsiteY1122" fmla="*/ 561850 h 769442"/>
              <a:gd name="connsiteX1123" fmla="*/ 1220836 w 4953000"/>
              <a:gd name="connsiteY1123" fmla="*/ 574466 h 769442"/>
              <a:gd name="connsiteX1124" fmla="*/ 1212462 w 4953000"/>
              <a:gd name="connsiteY1124" fmla="*/ 568061 h 769442"/>
              <a:gd name="connsiteX1125" fmla="*/ 1210601 w 4953000"/>
              <a:gd name="connsiteY1125" fmla="*/ 566702 h 769442"/>
              <a:gd name="connsiteX1126" fmla="*/ 1217348 w 4953000"/>
              <a:gd name="connsiteY1126" fmla="*/ 561463 h 769442"/>
              <a:gd name="connsiteX1127" fmla="*/ 1226884 w 4953000"/>
              <a:gd name="connsiteY1127" fmla="*/ 565345 h 769442"/>
              <a:gd name="connsiteX1128" fmla="*/ 1235258 w 4953000"/>
              <a:gd name="connsiteY1128" fmla="*/ 569614 h 769442"/>
              <a:gd name="connsiteX1129" fmla="*/ 1241304 w 4953000"/>
              <a:gd name="connsiteY1129" fmla="*/ 568838 h 769442"/>
              <a:gd name="connsiteX1130" fmla="*/ 1247121 w 4953000"/>
              <a:gd name="connsiteY1130" fmla="*/ 568061 h 769442"/>
              <a:gd name="connsiteX1131" fmla="*/ 1238980 w 4953000"/>
              <a:gd name="connsiteY1131" fmla="*/ 561267 h 769442"/>
              <a:gd name="connsiteX1132" fmla="*/ 1230374 w 4953000"/>
              <a:gd name="connsiteY1132" fmla="*/ 556028 h 769442"/>
              <a:gd name="connsiteX1133" fmla="*/ 1230606 w 4953000"/>
              <a:gd name="connsiteY1133" fmla="*/ 547098 h 769442"/>
              <a:gd name="connsiteX1134" fmla="*/ 1233861 w 4953000"/>
              <a:gd name="connsiteY1134" fmla="*/ 545158 h 769442"/>
              <a:gd name="connsiteX1135" fmla="*/ 1240374 w 4953000"/>
              <a:gd name="connsiteY1135" fmla="*/ 543216 h 769442"/>
              <a:gd name="connsiteX1136" fmla="*/ 1249912 w 4953000"/>
              <a:gd name="connsiteY1136" fmla="*/ 554862 h 769442"/>
              <a:gd name="connsiteX1137" fmla="*/ 1270845 w 4953000"/>
              <a:gd name="connsiteY1137" fmla="*/ 544769 h 769442"/>
              <a:gd name="connsiteX1138" fmla="*/ 1274103 w 4953000"/>
              <a:gd name="connsiteY1138" fmla="*/ 546128 h 769442"/>
              <a:gd name="connsiteX1139" fmla="*/ 1284801 w 4953000"/>
              <a:gd name="connsiteY1139" fmla="*/ 551174 h 769442"/>
              <a:gd name="connsiteX1140" fmla="*/ 1275033 w 4953000"/>
              <a:gd name="connsiteY1140" fmla="*/ 556415 h 769442"/>
              <a:gd name="connsiteX1141" fmla="*/ 1272938 w 4953000"/>
              <a:gd name="connsiteY1141" fmla="*/ 561850 h 769442"/>
              <a:gd name="connsiteX1142" fmla="*/ 1280616 w 4953000"/>
              <a:gd name="connsiteY1142" fmla="*/ 563985 h 769442"/>
              <a:gd name="connsiteX1143" fmla="*/ 1291546 w 4953000"/>
              <a:gd name="connsiteY1143" fmla="*/ 561463 h 769442"/>
              <a:gd name="connsiteX1144" fmla="*/ 1313644 w 4953000"/>
              <a:gd name="connsiteY1144" fmla="*/ 558938 h 769442"/>
              <a:gd name="connsiteX1145" fmla="*/ 1331788 w 4953000"/>
              <a:gd name="connsiteY1145" fmla="*/ 564179 h 769442"/>
              <a:gd name="connsiteX1146" fmla="*/ 1335973 w 4953000"/>
              <a:gd name="connsiteY1146" fmla="*/ 555445 h 769442"/>
              <a:gd name="connsiteX1147" fmla="*/ 1353883 w 4953000"/>
              <a:gd name="connsiteY1147" fmla="*/ 554279 h 769442"/>
              <a:gd name="connsiteX1148" fmla="*/ 1367143 w 4953000"/>
              <a:gd name="connsiteY1148" fmla="*/ 573690 h 769442"/>
              <a:gd name="connsiteX1149" fmla="*/ 1365978 w 4953000"/>
              <a:gd name="connsiteY1149" fmla="*/ 575438 h 769442"/>
              <a:gd name="connsiteX1150" fmla="*/ 1373421 w 4953000"/>
              <a:gd name="connsiteY1150" fmla="*/ 578154 h 769442"/>
              <a:gd name="connsiteX1151" fmla="*/ 1390168 w 4953000"/>
              <a:gd name="connsiteY1151" fmla="*/ 578931 h 769442"/>
              <a:gd name="connsiteX1152" fmla="*/ 1398542 w 4953000"/>
              <a:gd name="connsiteY1152" fmla="*/ 574662 h 769442"/>
              <a:gd name="connsiteX1153" fmla="*/ 1404359 w 4953000"/>
              <a:gd name="connsiteY1153" fmla="*/ 571749 h 769442"/>
              <a:gd name="connsiteX1154" fmla="*/ 1407614 w 4953000"/>
              <a:gd name="connsiteY1154" fmla="*/ 564179 h 769442"/>
              <a:gd name="connsiteX1155" fmla="*/ 1411104 w 4953000"/>
              <a:gd name="connsiteY1155" fmla="*/ 548845 h 769442"/>
              <a:gd name="connsiteX1156" fmla="*/ 1430176 w 4953000"/>
              <a:gd name="connsiteY1156" fmla="*/ 549621 h 769442"/>
              <a:gd name="connsiteX1157" fmla="*/ 1436688 w 4953000"/>
              <a:gd name="connsiteY1157" fmla="*/ 548651 h 769442"/>
              <a:gd name="connsiteX1158" fmla="*/ 1443668 w 4953000"/>
              <a:gd name="connsiteY1158" fmla="*/ 546711 h 769442"/>
              <a:gd name="connsiteX1159" fmla="*/ 1447621 w 4953000"/>
              <a:gd name="connsiteY1159" fmla="*/ 548651 h 769442"/>
              <a:gd name="connsiteX1160" fmla="*/ 1439480 w 4953000"/>
              <a:gd name="connsiteY1160" fmla="*/ 566898 h 769442"/>
              <a:gd name="connsiteX1161" fmla="*/ 1443436 w 4953000"/>
              <a:gd name="connsiteY1161" fmla="*/ 565538 h 769442"/>
              <a:gd name="connsiteX1162" fmla="*/ 1472278 w 4953000"/>
              <a:gd name="connsiteY1162" fmla="*/ 556415 h 769442"/>
              <a:gd name="connsiteX1163" fmla="*/ 1477626 w 4953000"/>
              <a:gd name="connsiteY1163" fmla="*/ 555639 h 769442"/>
              <a:gd name="connsiteX1164" fmla="*/ 1486698 w 4953000"/>
              <a:gd name="connsiteY1164" fmla="*/ 552146 h 769442"/>
              <a:gd name="connsiteX1165" fmla="*/ 1476464 w 4953000"/>
              <a:gd name="connsiteY1165" fmla="*/ 550787 h 769442"/>
              <a:gd name="connsiteX1166" fmla="*/ 1475533 w 4953000"/>
              <a:gd name="connsiteY1166" fmla="*/ 550593 h 769442"/>
              <a:gd name="connsiteX1167" fmla="*/ 1482278 w 4953000"/>
              <a:gd name="connsiteY1167" fmla="*/ 542440 h 769442"/>
              <a:gd name="connsiteX1168" fmla="*/ 1483675 w 4953000"/>
              <a:gd name="connsiteY1168" fmla="*/ 543410 h 769442"/>
              <a:gd name="connsiteX1169" fmla="*/ 1490652 w 4953000"/>
              <a:gd name="connsiteY1169" fmla="*/ 547487 h 769442"/>
              <a:gd name="connsiteX1170" fmla="*/ 1505074 w 4953000"/>
              <a:gd name="connsiteY1170" fmla="*/ 547875 h 769442"/>
              <a:gd name="connsiteX1171" fmla="*/ 1521123 w 4953000"/>
              <a:gd name="connsiteY1171" fmla="*/ 554669 h 769442"/>
              <a:gd name="connsiteX1172" fmla="*/ 1529264 w 4953000"/>
              <a:gd name="connsiteY1172" fmla="*/ 555445 h 769442"/>
              <a:gd name="connsiteX1173" fmla="*/ 1543220 w 4953000"/>
              <a:gd name="connsiteY1173" fmla="*/ 562239 h 769442"/>
              <a:gd name="connsiteX1174" fmla="*/ 1527636 w 4953000"/>
              <a:gd name="connsiteY1174" fmla="*/ 572526 h 769442"/>
              <a:gd name="connsiteX1175" fmla="*/ 1515308 w 4953000"/>
              <a:gd name="connsiteY1175" fmla="*/ 572913 h 769442"/>
              <a:gd name="connsiteX1176" fmla="*/ 1512981 w 4953000"/>
              <a:gd name="connsiteY1176" fmla="*/ 573690 h 769442"/>
              <a:gd name="connsiteX1177" fmla="*/ 1543684 w 4953000"/>
              <a:gd name="connsiteY1177" fmla="*/ 581454 h 769442"/>
              <a:gd name="connsiteX1178" fmla="*/ 1559037 w 4953000"/>
              <a:gd name="connsiteY1178" fmla="*/ 580873 h 769442"/>
              <a:gd name="connsiteX1179" fmla="*/ 1571831 w 4953000"/>
              <a:gd name="connsiteY1179" fmla="*/ 576408 h 769442"/>
              <a:gd name="connsiteX1180" fmla="*/ 1567179 w 4953000"/>
              <a:gd name="connsiteY1180" fmla="*/ 568255 h 769442"/>
              <a:gd name="connsiteX1181" fmla="*/ 1561130 w 4953000"/>
              <a:gd name="connsiteY1181" fmla="*/ 568061 h 769442"/>
              <a:gd name="connsiteX1182" fmla="*/ 1556246 w 4953000"/>
              <a:gd name="connsiteY1182" fmla="*/ 563985 h 769442"/>
              <a:gd name="connsiteX1183" fmla="*/ 1560666 w 4953000"/>
              <a:gd name="connsiteY1183" fmla="*/ 559910 h 769442"/>
              <a:gd name="connsiteX1184" fmla="*/ 1568805 w 4953000"/>
              <a:gd name="connsiteY1184" fmla="*/ 559521 h 769442"/>
              <a:gd name="connsiteX1185" fmla="*/ 1588112 w 4953000"/>
              <a:gd name="connsiteY1185" fmla="*/ 568450 h 769442"/>
              <a:gd name="connsiteX1186" fmla="*/ 1599743 w 4953000"/>
              <a:gd name="connsiteY1186" fmla="*/ 580677 h 769442"/>
              <a:gd name="connsiteX1187" fmla="*/ 1600905 w 4953000"/>
              <a:gd name="connsiteY1187" fmla="*/ 578348 h 769442"/>
              <a:gd name="connsiteX1188" fmla="*/ 1624165 w 4953000"/>
              <a:gd name="connsiteY1188" fmla="*/ 572526 h 769442"/>
              <a:gd name="connsiteX1189" fmla="*/ 1629748 w 4953000"/>
              <a:gd name="connsiteY1189" fmla="*/ 573885 h 769442"/>
              <a:gd name="connsiteX1190" fmla="*/ 1645098 w 4953000"/>
              <a:gd name="connsiteY1190" fmla="*/ 566898 h 769442"/>
              <a:gd name="connsiteX1191" fmla="*/ 1661381 w 4953000"/>
              <a:gd name="connsiteY1191" fmla="*/ 570390 h 769442"/>
              <a:gd name="connsiteX1192" fmla="*/ 1675337 w 4953000"/>
              <a:gd name="connsiteY1192" fmla="*/ 567091 h 769442"/>
              <a:gd name="connsiteX1193" fmla="*/ 1677430 w 4953000"/>
              <a:gd name="connsiteY1193" fmla="*/ 573109 h 769442"/>
              <a:gd name="connsiteX1194" fmla="*/ 1699760 w 4953000"/>
              <a:gd name="connsiteY1194" fmla="*/ 576214 h 769442"/>
              <a:gd name="connsiteX1195" fmla="*/ 1715344 w 4953000"/>
              <a:gd name="connsiteY1195" fmla="*/ 593295 h 769442"/>
              <a:gd name="connsiteX1196" fmla="*/ 1725811 w 4953000"/>
              <a:gd name="connsiteY1196" fmla="*/ 588248 h 769442"/>
              <a:gd name="connsiteX1197" fmla="*/ 1732790 w 4953000"/>
              <a:gd name="connsiteY1197" fmla="*/ 576408 h 769442"/>
              <a:gd name="connsiteX1198" fmla="*/ 1750932 w 4953000"/>
              <a:gd name="connsiteY1198" fmla="*/ 576408 h 769442"/>
              <a:gd name="connsiteX1199" fmla="*/ 1759772 w 4953000"/>
              <a:gd name="connsiteY1199" fmla="*/ 577572 h 769442"/>
              <a:gd name="connsiteX1200" fmla="*/ 1777914 w 4953000"/>
              <a:gd name="connsiteY1200" fmla="*/ 576991 h 769442"/>
              <a:gd name="connsiteX1201" fmla="*/ 1802336 w 4953000"/>
              <a:gd name="connsiteY1201" fmla="*/ 568838 h 769442"/>
              <a:gd name="connsiteX1202" fmla="*/ 1812106 w 4953000"/>
              <a:gd name="connsiteY1202" fmla="*/ 573496 h 769442"/>
              <a:gd name="connsiteX1203" fmla="*/ 1830248 w 4953000"/>
              <a:gd name="connsiteY1203" fmla="*/ 572913 h 769442"/>
              <a:gd name="connsiteX1204" fmla="*/ 1869325 w 4953000"/>
              <a:gd name="connsiteY1204" fmla="*/ 559714 h 769442"/>
              <a:gd name="connsiteX1205" fmla="*/ 1877002 w 4953000"/>
              <a:gd name="connsiteY1205" fmla="*/ 561656 h 769442"/>
              <a:gd name="connsiteX1206" fmla="*/ 1875374 w 4953000"/>
              <a:gd name="connsiteY1206" fmla="*/ 567091 h 769442"/>
              <a:gd name="connsiteX1207" fmla="*/ 1846299 w 4953000"/>
              <a:gd name="connsiteY1207" fmla="*/ 576408 h 769442"/>
              <a:gd name="connsiteX1208" fmla="*/ 1843042 w 4953000"/>
              <a:gd name="connsiteY1208" fmla="*/ 577378 h 769442"/>
              <a:gd name="connsiteX1209" fmla="*/ 1838158 w 4953000"/>
              <a:gd name="connsiteY1209" fmla="*/ 580096 h 769442"/>
              <a:gd name="connsiteX1210" fmla="*/ 1846065 w 4953000"/>
              <a:gd name="connsiteY1210" fmla="*/ 594652 h 769442"/>
              <a:gd name="connsiteX1211" fmla="*/ 1809547 w 4953000"/>
              <a:gd name="connsiteY1211" fmla="*/ 605522 h 769442"/>
              <a:gd name="connsiteX1212" fmla="*/ 1809547 w 4953000"/>
              <a:gd name="connsiteY1212" fmla="*/ 608240 h 769442"/>
              <a:gd name="connsiteX1213" fmla="*/ 1796290 w 4953000"/>
              <a:gd name="connsiteY1213" fmla="*/ 617168 h 769442"/>
              <a:gd name="connsiteX1214" fmla="*/ 1794660 w 4953000"/>
              <a:gd name="connsiteY1214" fmla="*/ 619887 h 769442"/>
              <a:gd name="connsiteX1215" fmla="*/ 1807686 w 4953000"/>
              <a:gd name="connsiteY1215" fmla="*/ 640073 h 769442"/>
              <a:gd name="connsiteX1216" fmla="*/ 1823271 w 4953000"/>
              <a:gd name="connsiteY1216" fmla="*/ 636968 h 769442"/>
              <a:gd name="connsiteX1217" fmla="*/ 1836529 w 4953000"/>
              <a:gd name="connsiteY1217" fmla="*/ 653466 h 769442"/>
              <a:gd name="connsiteX1218" fmla="*/ 1836529 w 4953000"/>
              <a:gd name="connsiteY1218" fmla="*/ 653659 h 769442"/>
              <a:gd name="connsiteX1219" fmla="*/ 1830016 w 4953000"/>
              <a:gd name="connsiteY1219" fmla="*/ 640460 h 769442"/>
              <a:gd name="connsiteX1220" fmla="*/ 1817921 w 4953000"/>
              <a:gd name="connsiteY1220" fmla="*/ 648614 h 769442"/>
              <a:gd name="connsiteX1221" fmla="*/ 1808848 w 4953000"/>
              <a:gd name="connsiteY1221" fmla="*/ 646284 h 769442"/>
              <a:gd name="connsiteX1222" fmla="*/ 1799544 w 4953000"/>
              <a:gd name="connsiteY1222" fmla="*/ 640849 h 769442"/>
              <a:gd name="connsiteX1223" fmla="*/ 1795823 w 4953000"/>
              <a:gd name="connsiteY1223" fmla="*/ 647837 h 769442"/>
              <a:gd name="connsiteX1224" fmla="*/ 1794892 w 4953000"/>
              <a:gd name="connsiteY1224" fmla="*/ 649777 h 769442"/>
              <a:gd name="connsiteX1225" fmla="*/ 1790475 w 4953000"/>
              <a:gd name="connsiteY1225" fmla="*/ 650943 h 769442"/>
              <a:gd name="connsiteX1226" fmla="*/ 1789310 w 4953000"/>
              <a:gd name="connsiteY1226" fmla="*/ 647644 h 769442"/>
              <a:gd name="connsiteX1227" fmla="*/ 1769308 w 4953000"/>
              <a:gd name="connsiteY1227" fmla="*/ 651330 h 769442"/>
              <a:gd name="connsiteX1228" fmla="*/ 1765586 w 4953000"/>
              <a:gd name="connsiteY1228" fmla="*/ 648031 h 769442"/>
              <a:gd name="connsiteX1229" fmla="*/ 1750234 w 4953000"/>
              <a:gd name="connsiteY1229" fmla="*/ 647644 h 769442"/>
              <a:gd name="connsiteX1230" fmla="*/ 1739535 w 4953000"/>
              <a:gd name="connsiteY1230" fmla="*/ 645508 h 769442"/>
              <a:gd name="connsiteX1231" fmla="*/ 1739303 w 4953000"/>
              <a:gd name="connsiteY1231" fmla="*/ 643566 h 769442"/>
              <a:gd name="connsiteX1232" fmla="*/ 1741396 w 4953000"/>
              <a:gd name="connsiteY1232" fmla="*/ 633085 h 769442"/>
              <a:gd name="connsiteX1233" fmla="*/ 1739535 w 4953000"/>
              <a:gd name="connsiteY1233" fmla="*/ 629397 h 769442"/>
              <a:gd name="connsiteX1234" fmla="*/ 1737442 w 4953000"/>
              <a:gd name="connsiteY1234" fmla="*/ 625128 h 769442"/>
              <a:gd name="connsiteX1235" fmla="*/ 1749770 w 4953000"/>
              <a:gd name="connsiteY1235" fmla="*/ 623379 h 769442"/>
              <a:gd name="connsiteX1236" fmla="*/ 1751164 w 4953000"/>
              <a:gd name="connsiteY1236" fmla="*/ 622992 h 769442"/>
              <a:gd name="connsiteX1237" fmla="*/ 1763726 w 4953000"/>
              <a:gd name="connsiteY1237" fmla="*/ 619497 h 769442"/>
              <a:gd name="connsiteX1238" fmla="*/ 1776052 w 4953000"/>
              <a:gd name="connsiteY1238" fmla="*/ 614645 h 769442"/>
              <a:gd name="connsiteX1239" fmla="*/ 1731162 w 4953000"/>
              <a:gd name="connsiteY1239" fmla="*/ 608434 h 769442"/>
              <a:gd name="connsiteX1240" fmla="*/ 1722090 w 4953000"/>
              <a:gd name="connsiteY1240" fmla="*/ 610570 h 769442"/>
              <a:gd name="connsiteX1241" fmla="*/ 1716507 w 4953000"/>
              <a:gd name="connsiteY1241" fmla="*/ 622410 h 769442"/>
              <a:gd name="connsiteX1242" fmla="*/ 1732324 w 4953000"/>
              <a:gd name="connsiteY1242" fmla="*/ 634638 h 769442"/>
              <a:gd name="connsiteX1243" fmla="*/ 1730231 w 4953000"/>
              <a:gd name="connsiteY1243" fmla="*/ 640073 h 769442"/>
              <a:gd name="connsiteX1244" fmla="*/ 1709296 w 4953000"/>
              <a:gd name="connsiteY1244" fmla="*/ 646478 h 769442"/>
              <a:gd name="connsiteX1245" fmla="*/ 1685105 w 4953000"/>
              <a:gd name="connsiteY1245" fmla="*/ 631143 h 769442"/>
              <a:gd name="connsiteX1246" fmla="*/ 1675801 w 4953000"/>
              <a:gd name="connsiteY1246" fmla="*/ 631339 h 769442"/>
              <a:gd name="connsiteX1247" fmla="*/ 1666497 w 4953000"/>
              <a:gd name="connsiteY1247" fmla="*/ 631533 h 769442"/>
              <a:gd name="connsiteX1248" fmla="*/ 1643472 w 4953000"/>
              <a:gd name="connsiteY1248" fmla="*/ 619304 h 769442"/>
              <a:gd name="connsiteX1249" fmla="*/ 1643648 w 4953000"/>
              <a:gd name="connsiteY1249" fmla="*/ 606105 h 769442"/>
              <a:gd name="connsiteX1250" fmla="*/ 1647193 w 4953000"/>
              <a:gd name="connsiteY1250" fmla="*/ 606105 h 769442"/>
              <a:gd name="connsiteX1251" fmla="*/ 1663010 w 4953000"/>
              <a:gd name="connsiteY1251" fmla="*/ 594072 h 769442"/>
              <a:gd name="connsiteX1252" fmla="*/ 1665103 w 4953000"/>
              <a:gd name="connsiteY1252" fmla="*/ 591936 h 769442"/>
              <a:gd name="connsiteX1253" fmla="*/ 1656497 w 4953000"/>
              <a:gd name="connsiteY1253" fmla="*/ 584172 h 769442"/>
              <a:gd name="connsiteX1254" fmla="*/ 1645721 w 4953000"/>
              <a:gd name="connsiteY1254" fmla="*/ 590846 h 769442"/>
              <a:gd name="connsiteX1255" fmla="*/ 1647425 w 4953000"/>
              <a:gd name="connsiteY1255" fmla="*/ 581454 h 769442"/>
              <a:gd name="connsiteX1256" fmla="*/ 1647657 w 4953000"/>
              <a:gd name="connsiteY1256" fmla="*/ 580484 h 769442"/>
              <a:gd name="connsiteX1257" fmla="*/ 1647425 w 4953000"/>
              <a:gd name="connsiteY1257" fmla="*/ 576408 h 769442"/>
              <a:gd name="connsiteX1258" fmla="*/ 1625794 w 4953000"/>
              <a:gd name="connsiteY1258" fmla="*/ 590771 h 769442"/>
              <a:gd name="connsiteX1259" fmla="*/ 1634036 w 4953000"/>
              <a:gd name="connsiteY1259" fmla="*/ 598881 h 769442"/>
              <a:gd name="connsiteX1260" fmla="*/ 1629516 w 4953000"/>
              <a:gd name="connsiteY1260" fmla="*/ 602029 h 769442"/>
              <a:gd name="connsiteX1261" fmla="*/ 1606952 w 4953000"/>
              <a:gd name="connsiteY1261" fmla="*/ 612510 h 769442"/>
              <a:gd name="connsiteX1262" fmla="*/ 1603928 w 4953000"/>
              <a:gd name="connsiteY1262" fmla="*/ 606494 h 769442"/>
              <a:gd name="connsiteX1263" fmla="*/ 1605789 w 4953000"/>
              <a:gd name="connsiteY1263" fmla="*/ 606299 h 769442"/>
              <a:gd name="connsiteX1264" fmla="*/ 1610209 w 4953000"/>
              <a:gd name="connsiteY1264" fmla="*/ 598147 h 769442"/>
              <a:gd name="connsiteX1265" fmla="*/ 1603696 w 4953000"/>
              <a:gd name="connsiteY1265" fmla="*/ 594265 h 769442"/>
              <a:gd name="connsiteX1266" fmla="*/ 1577413 w 4953000"/>
              <a:gd name="connsiteY1266" fmla="*/ 595624 h 769442"/>
              <a:gd name="connsiteX1267" fmla="*/ 1553919 w 4953000"/>
              <a:gd name="connsiteY1267" fmla="*/ 591547 h 769442"/>
              <a:gd name="connsiteX1268" fmla="*/ 1534148 w 4953000"/>
              <a:gd name="connsiteY1268" fmla="*/ 592906 h 769442"/>
              <a:gd name="connsiteX1269" fmla="*/ 1519030 w 4953000"/>
              <a:gd name="connsiteY1269" fmla="*/ 587278 h 769442"/>
              <a:gd name="connsiteX1270" fmla="*/ 1511355 w 4953000"/>
              <a:gd name="connsiteY1270" fmla="*/ 584559 h 769442"/>
              <a:gd name="connsiteX1271" fmla="*/ 1503445 w 4953000"/>
              <a:gd name="connsiteY1271" fmla="*/ 592712 h 769442"/>
              <a:gd name="connsiteX1272" fmla="*/ 1507633 w 4953000"/>
              <a:gd name="connsiteY1272" fmla="*/ 596594 h 769442"/>
              <a:gd name="connsiteX1273" fmla="*/ 1497399 w 4953000"/>
              <a:gd name="connsiteY1273" fmla="*/ 603582 h 769442"/>
              <a:gd name="connsiteX1274" fmla="*/ 1492979 w 4953000"/>
              <a:gd name="connsiteY1274" fmla="*/ 610376 h 769442"/>
              <a:gd name="connsiteX1275" fmla="*/ 1474603 w 4953000"/>
              <a:gd name="connsiteY1275" fmla="*/ 608047 h 769442"/>
              <a:gd name="connsiteX1276" fmla="*/ 1455531 w 4953000"/>
              <a:gd name="connsiteY1276" fmla="*/ 615615 h 769442"/>
              <a:gd name="connsiteX1277" fmla="*/ 1457856 w 4953000"/>
              <a:gd name="connsiteY1277" fmla="*/ 606494 h 769442"/>
              <a:gd name="connsiteX1278" fmla="*/ 1454134 w 4953000"/>
              <a:gd name="connsiteY1278" fmla="*/ 582426 h 769442"/>
              <a:gd name="connsiteX1279" fmla="*/ 1455531 w 4953000"/>
              <a:gd name="connsiteY1279" fmla="*/ 597954 h 769442"/>
              <a:gd name="connsiteX1280" fmla="*/ 1455763 w 4953000"/>
              <a:gd name="connsiteY1280" fmla="*/ 600477 h 769442"/>
              <a:gd name="connsiteX1281" fmla="*/ 1445296 w 4953000"/>
              <a:gd name="connsiteY1281" fmla="*/ 601059 h 769442"/>
              <a:gd name="connsiteX1282" fmla="*/ 1435294 w 4953000"/>
              <a:gd name="connsiteY1282" fmla="*/ 587471 h 769442"/>
              <a:gd name="connsiteX1283" fmla="*/ 1429245 w 4953000"/>
              <a:gd name="connsiteY1283" fmla="*/ 587665 h 769442"/>
              <a:gd name="connsiteX1284" fmla="*/ 1410637 w 4953000"/>
              <a:gd name="connsiteY1284" fmla="*/ 584948 h 769442"/>
              <a:gd name="connsiteX1285" fmla="*/ 1402730 w 4953000"/>
              <a:gd name="connsiteY1285" fmla="*/ 585142 h 769442"/>
              <a:gd name="connsiteX1286" fmla="*/ 1401333 w 4953000"/>
              <a:gd name="connsiteY1286" fmla="*/ 593100 h 769442"/>
              <a:gd name="connsiteX1287" fmla="*/ 1399240 w 4953000"/>
              <a:gd name="connsiteY1287" fmla="*/ 587860 h 769442"/>
              <a:gd name="connsiteX1288" fmla="*/ 1387612 w 4953000"/>
              <a:gd name="connsiteY1288" fmla="*/ 586308 h 769442"/>
              <a:gd name="connsiteX1289" fmla="*/ 1376679 w 4953000"/>
              <a:gd name="connsiteY1289" fmla="*/ 590577 h 769442"/>
              <a:gd name="connsiteX1290" fmla="*/ 1382029 w 4953000"/>
              <a:gd name="connsiteY1290" fmla="*/ 601640 h 769442"/>
              <a:gd name="connsiteX1291" fmla="*/ 1380632 w 4953000"/>
              <a:gd name="connsiteY1291" fmla="*/ 604941 h 769442"/>
              <a:gd name="connsiteX1292" fmla="*/ 1426920 w 4953000"/>
              <a:gd name="connsiteY1292" fmla="*/ 595624 h 769442"/>
              <a:gd name="connsiteX1293" fmla="*/ 1425758 w 4953000"/>
              <a:gd name="connsiteY1293" fmla="*/ 606881 h 769442"/>
              <a:gd name="connsiteX1294" fmla="*/ 1424361 w 4953000"/>
              <a:gd name="connsiteY1294" fmla="*/ 611346 h 769442"/>
              <a:gd name="connsiteX1295" fmla="*/ 1419245 w 4953000"/>
              <a:gd name="connsiteY1295" fmla="*/ 628038 h 769442"/>
              <a:gd name="connsiteX1296" fmla="*/ 1411802 w 4953000"/>
              <a:gd name="connsiteY1296" fmla="*/ 628038 h 769442"/>
              <a:gd name="connsiteX1297" fmla="*/ 1402264 w 4953000"/>
              <a:gd name="connsiteY1297" fmla="*/ 628038 h 769442"/>
              <a:gd name="connsiteX1298" fmla="*/ 1406220 w 4953000"/>
              <a:gd name="connsiteY1298" fmla="*/ 619693 h 769442"/>
              <a:gd name="connsiteX1299" fmla="*/ 1404591 w 4953000"/>
              <a:gd name="connsiteY1299" fmla="*/ 619693 h 769442"/>
              <a:gd name="connsiteX1300" fmla="*/ 1375050 w 4953000"/>
              <a:gd name="connsiteY1300" fmla="*/ 614645 h 769442"/>
              <a:gd name="connsiteX1301" fmla="*/ 1362491 w 4953000"/>
              <a:gd name="connsiteY1301" fmla="*/ 612123 h 769442"/>
              <a:gd name="connsiteX1302" fmla="*/ 1347836 w 4953000"/>
              <a:gd name="connsiteY1302" fmla="*/ 620663 h 769442"/>
              <a:gd name="connsiteX1303" fmla="*/ 1316901 w 4953000"/>
              <a:gd name="connsiteY1303" fmla="*/ 609600 h 769442"/>
              <a:gd name="connsiteX1304" fmla="*/ 1326437 w 4953000"/>
              <a:gd name="connsiteY1304" fmla="*/ 616005 h 769442"/>
              <a:gd name="connsiteX1305" fmla="*/ 1322017 w 4953000"/>
              <a:gd name="connsiteY1305" fmla="*/ 621633 h 769442"/>
              <a:gd name="connsiteX1306" fmla="*/ 1316435 w 4953000"/>
              <a:gd name="connsiteY1306" fmla="*/ 620663 h 769442"/>
              <a:gd name="connsiteX1307" fmla="*/ 1293641 w 4953000"/>
              <a:gd name="connsiteY1307" fmla="*/ 614839 h 769442"/>
              <a:gd name="connsiteX1308" fmla="*/ 1290850 w 4953000"/>
              <a:gd name="connsiteY1308" fmla="*/ 614839 h 769442"/>
              <a:gd name="connsiteX1309" fmla="*/ 1270381 w 4953000"/>
              <a:gd name="connsiteY1309" fmla="*/ 608434 h 769442"/>
              <a:gd name="connsiteX1310" fmla="*/ 1272706 w 4953000"/>
              <a:gd name="connsiteY1310" fmla="*/ 602416 h 769442"/>
              <a:gd name="connsiteX1311" fmla="*/ 1274335 w 4953000"/>
              <a:gd name="connsiteY1311" fmla="*/ 598147 h 769442"/>
              <a:gd name="connsiteX1312" fmla="*/ 1273868 w 4953000"/>
              <a:gd name="connsiteY1312" fmla="*/ 592519 h 769442"/>
              <a:gd name="connsiteX1313" fmla="*/ 1268984 w 4953000"/>
              <a:gd name="connsiteY1313" fmla="*/ 593295 h 769442"/>
              <a:gd name="connsiteX1314" fmla="*/ 1264332 w 4953000"/>
              <a:gd name="connsiteY1314" fmla="*/ 594072 h 769442"/>
              <a:gd name="connsiteX1315" fmla="*/ 1254796 w 4953000"/>
              <a:gd name="connsiteY1315" fmla="*/ 598924 h 769442"/>
              <a:gd name="connsiteX1316" fmla="*/ 1248052 w 4953000"/>
              <a:gd name="connsiteY1316" fmla="*/ 604941 h 769442"/>
              <a:gd name="connsiteX1317" fmla="*/ 1222931 w 4953000"/>
              <a:gd name="connsiteY1317" fmla="*/ 597564 h 769442"/>
              <a:gd name="connsiteX1318" fmla="*/ 1219441 w 4953000"/>
              <a:gd name="connsiteY1318" fmla="*/ 606494 h 769442"/>
              <a:gd name="connsiteX1319" fmla="*/ 1216650 w 4953000"/>
              <a:gd name="connsiteY1319" fmla="*/ 602806 h 769442"/>
              <a:gd name="connsiteX1320" fmla="*/ 1205019 w 4953000"/>
              <a:gd name="connsiteY1320" fmla="*/ 598147 h 769442"/>
              <a:gd name="connsiteX1321" fmla="*/ 1203392 w 4953000"/>
              <a:gd name="connsiteY1321" fmla="*/ 601836 h 769442"/>
              <a:gd name="connsiteX1322" fmla="*/ 1201532 w 4953000"/>
              <a:gd name="connsiteY1322" fmla="*/ 605522 h 769442"/>
              <a:gd name="connsiteX1323" fmla="*/ 1201996 w 4953000"/>
              <a:gd name="connsiteY1323" fmla="*/ 614839 h 769442"/>
              <a:gd name="connsiteX1324" fmla="*/ 1205717 w 4953000"/>
              <a:gd name="connsiteY1324" fmla="*/ 626485 h 769442"/>
              <a:gd name="connsiteX1325" fmla="*/ 1202462 w 4953000"/>
              <a:gd name="connsiteY1325" fmla="*/ 630367 h 769442"/>
              <a:gd name="connsiteX1326" fmla="*/ 1194552 w 4953000"/>
              <a:gd name="connsiteY1326" fmla="*/ 632116 h 769442"/>
              <a:gd name="connsiteX1327" fmla="*/ 1195715 w 4953000"/>
              <a:gd name="connsiteY1327" fmla="*/ 626681 h 769442"/>
              <a:gd name="connsiteX1328" fmla="*/ 1196645 w 4953000"/>
              <a:gd name="connsiteY1328" fmla="*/ 622799 h 769442"/>
              <a:gd name="connsiteX1329" fmla="*/ 1186411 w 4953000"/>
              <a:gd name="connsiteY1329" fmla="*/ 616392 h 769442"/>
              <a:gd name="connsiteX1330" fmla="*/ 1186179 w 4953000"/>
              <a:gd name="connsiteY1330" fmla="*/ 612899 h 769442"/>
              <a:gd name="connsiteX1331" fmla="*/ 1170828 w 4953000"/>
              <a:gd name="connsiteY1331" fmla="*/ 602416 h 769442"/>
              <a:gd name="connsiteX1332" fmla="*/ 1160594 w 4953000"/>
              <a:gd name="connsiteY1332" fmla="*/ 606494 h 769442"/>
              <a:gd name="connsiteX1333" fmla="*/ 1148963 w 4953000"/>
              <a:gd name="connsiteY1333" fmla="*/ 611153 h 769442"/>
              <a:gd name="connsiteX1334" fmla="*/ 1128494 w 4953000"/>
              <a:gd name="connsiteY1334" fmla="*/ 611346 h 769442"/>
              <a:gd name="connsiteX1335" fmla="*/ 1127796 w 4953000"/>
              <a:gd name="connsiteY1335" fmla="*/ 613869 h 769442"/>
              <a:gd name="connsiteX1336" fmla="*/ 1127100 w 4953000"/>
              <a:gd name="connsiteY1336" fmla="*/ 615811 h 769442"/>
              <a:gd name="connsiteX1337" fmla="*/ 1115468 w 4953000"/>
              <a:gd name="connsiteY1337" fmla="*/ 613093 h 769442"/>
              <a:gd name="connsiteX1338" fmla="*/ 1104304 w 4953000"/>
              <a:gd name="connsiteY1338" fmla="*/ 597564 h 769442"/>
              <a:gd name="connsiteX1339" fmla="*/ 1107793 w 4953000"/>
              <a:gd name="connsiteY1339" fmla="*/ 596594 h 769442"/>
              <a:gd name="connsiteX1340" fmla="*/ 1123378 w 4953000"/>
              <a:gd name="connsiteY1340" fmla="*/ 582036 h 769442"/>
              <a:gd name="connsiteX1341" fmla="*/ 1123842 w 4953000"/>
              <a:gd name="connsiteY1341" fmla="*/ 579514 h 769442"/>
              <a:gd name="connsiteX1342" fmla="*/ 1130355 w 4953000"/>
              <a:gd name="connsiteY1342" fmla="*/ 574855 h 769442"/>
              <a:gd name="connsiteX1343" fmla="*/ 1135007 w 4953000"/>
              <a:gd name="connsiteY1343" fmla="*/ 588054 h 769442"/>
              <a:gd name="connsiteX1344" fmla="*/ 1144777 w 4953000"/>
              <a:gd name="connsiteY1344" fmla="*/ 584366 h 769442"/>
              <a:gd name="connsiteX1345" fmla="*/ 1154545 w 4953000"/>
              <a:gd name="connsiteY1345" fmla="*/ 580677 h 769442"/>
              <a:gd name="connsiteX1346" fmla="*/ 1158035 w 4953000"/>
              <a:gd name="connsiteY1346" fmla="*/ 564179 h 769442"/>
              <a:gd name="connsiteX1347" fmla="*/ 1152220 w 4953000"/>
              <a:gd name="connsiteY1347" fmla="*/ 564568 h 769442"/>
              <a:gd name="connsiteX1348" fmla="*/ 1146638 w 4953000"/>
              <a:gd name="connsiteY1348" fmla="*/ 564955 h 769442"/>
              <a:gd name="connsiteX1349" fmla="*/ 1130355 w 4953000"/>
              <a:gd name="connsiteY1349" fmla="*/ 569227 h 769442"/>
              <a:gd name="connsiteX1350" fmla="*/ 1117329 w 4953000"/>
              <a:gd name="connsiteY1350" fmla="*/ 571749 h 769442"/>
              <a:gd name="connsiteX1351" fmla="*/ 1102675 w 4953000"/>
              <a:gd name="connsiteY1351" fmla="*/ 583396 h 769442"/>
              <a:gd name="connsiteX1352" fmla="*/ 1080812 w 4953000"/>
              <a:gd name="connsiteY1352" fmla="*/ 592519 h 769442"/>
              <a:gd name="connsiteX1353" fmla="*/ 1066624 w 4953000"/>
              <a:gd name="connsiteY1353" fmla="*/ 594848 h 769442"/>
              <a:gd name="connsiteX1354" fmla="*/ 1061273 w 4953000"/>
              <a:gd name="connsiteY1354" fmla="*/ 594652 h 769442"/>
              <a:gd name="connsiteX1355" fmla="*/ 1058482 w 4953000"/>
              <a:gd name="connsiteY1355" fmla="*/ 594652 h 769442"/>
              <a:gd name="connsiteX1356" fmla="*/ 1051503 w 4953000"/>
              <a:gd name="connsiteY1356" fmla="*/ 605135 h 769442"/>
              <a:gd name="connsiteX1357" fmla="*/ 1045224 w 4953000"/>
              <a:gd name="connsiteY1357" fmla="*/ 610376 h 769442"/>
              <a:gd name="connsiteX1358" fmla="*/ 1021498 w 4953000"/>
              <a:gd name="connsiteY1358" fmla="*/ 604165 h 769442"/>
              <a:gd name="connsiteX1359" fmla="*/ 986841 w 4953000"/>
              <a:gd name="connsiteY1359" fmla="*/ 601640 h 769442"/>
              <a:gd name="connsiteX1360" fmla="*/ 993354 w 4953000"/>
              <a:gd name="connsiteY1360" fmla="*/ 597371 h 769442"/>
              <a:gd name="connsiteX1361" fmla="*/ 994983 w 4953000"/>
              <a:gd name="connsiteY1361" fmla="*/ 596401 h 769442"/>
              <a:gd name="connsiteX1362" fmla="*/ 984980 w 4953000"/>
              <a:gd name="connsiteY1362" fmla="*/ 591353 h 769442"/>
              <a:gd name="connsiteX1363" fmla="*/ 983120 w 4953000"/>
              <a:gd name="connsiteY1363" fmla="*/ 592906 h 769442"/>
              <a:gd name="connsiteX1364" fmla="*/ 977537 w 4953000"/>
              <a:gd name="connsiteY1364" fmla="*/ 597371 h 769442"/>
              <a:gd name="connsiteX1365" fmla="*/ 956836 w 4953000"/>
              <a:gd name="connsiteY1365" fmla="*/ 603388 h 769442"/>
              <a:gd name="connsiteX1366" fmla="*/ 948228 w 4953000"/>
              <a:gd name="connsiteY1366" fmla="*/ 594459 h 769442"/>
              <a:gd name="connsiteX1367" fmla="*/ 945672 w 4953000"/>
              <a:gd name="connsiteY1367" fmla="*/ 587084 h 769442"/>
              <a:gd name="connsiteX1368" fmla="*/ 956836 w 4953000"/>
              <a:gd name="connsiteY1368" fmla="*/ 582619 h 769442"/>
              <a:gd name="connsiteX1369" fmla="*/ 958697 w 4953000"/>
              <a:gd name="connsiteY1369" fmla="*/ 583396 h 769442"/>
              <a:gd name="connsiteX1370" fmla="*/ 964744 w 4953000"/>
              <a:gd name="connsiteY1370" fmla="*/ 580873 h 769442"/>
              <a:gd name="connsiteX1371" fmla="*/ 963813 w 4953000"/>
              <a:gd name="connsiteY1371" fmla="*/ 580096 h 769442"/>
              <a:gd name="connsiteX1372" fmla="*/ 960092 w 4953000"/>
              <a:gd name="connsiteY1372" fmla="*/ 576795 h 769442"/>
              <a:gd name="connsiteX1373" fmla="*/ 962883 w 4953000"/>
              <a:gd name="connsiteY1373" fmla="*/ 568061 h 769442"/>
              <a:gd name="connsiteX1374" fmla="*/ 963349 w 4953000"/>
              <a:gd name="connsiteY1374" fmla="*/ 566121 h 769442"/>
              <a:gd name="connsiteX1375" fmla="*/ 958697 w 4953000"/>
              <a:gd name="connsiteY1375" fmla="*/ 555639 h 769442"/>
              <a:gd name="connsiteX1376" fmla="*/ 955440 w 4953000"/>
              <a:gd name="connsiteY1376" fmla="*/ 554862 h 769442"/>
              <a:gd name="connsiteX1377" fmla="*/ 982888 w 4953000"/>
              <a:gd name="connsiteY1377" fmla="*/ 546905 h 769442"/>
              <a:gd name="connsiteX1378" fmla="*/ 998238 w 4953000"/>
              <a:gd name="connsiteY1378" fmla="*/ 547292 h 769442"/>
              <a:gd name="connsiteX1379" fmla="*/ 1028709 w 4953000"/>
              <a:gd name="connsiteY1379" fmla="*/ 559133 h 769442"/>
              <a:gd name="connsiteX1380" fmla="*/ 1032199 w 4953000"/>
              <a:gd name="connsiteY1380" fmla="*/ 561656 h 769442"/>
              <a:gd name="connsiteX1381" fmla="*/ 1051039 w 4953000"/>
              <a:gd name="connsiteY1381" fmla="*/ 559910 h 769442"/>
              <a:gd name="connsiteX1382" fmla="*/ 1051271 w 4953000"/>
              <a:gd name="connsiteY1382" fmla="*/ 557192 h 769442"/>
              <a:gd name="connsiteX1383" fmla="*/ 1052900 w 4953000"/>
              <a:gd name="connsiteY1383" fmla="*/ 544575 h 769442"/>
              <a:gd name="connsiteX1384" fmla="*/ 1085232 w 4953000"/>
              <a:gd name="connsiteY1384" fmla="*/ 541276 h 769442"/>
              <a:gd name="connsiteX1385" fmla="*/ 1092675 w 4953000"/>
              <a:gd name="connsiteY1385" fmla="*/ 552922 h 769442"/>
              <a:gd name="connsiteX1386" fmla="*/ 1105700 w 4953000"/>
              <a:gd name="connsiteY1386" fmla="*/ 559910 h 769442"/>
              <a:gd name="connsiteX1387" fmla="*/ 1130123 w 4953000"/>
              <a:gd name="connsiteY1387" fmla="*/ 552146 h 769442"/>
              <a:gd name="connsiteX1388" fmla="*/ 1118260 w 4953000"/>
              <a:gd name="connsiteY1388" fmla="*/ 540500 h 769442"/>
              <a:gd name="connsiteX1389" fmla="*/ 1120819 w 4953000"/>
              <a:gd name="connsiteY1389" fmla="*/ 535452 h 769442"/>
              <a:gd name="connsiteX1390" fmla="*/ 1122448 w 4953000"/>
              <a:gd name="connsiteY1390" fmla="*/ 532153 h 769442"/>
              <a:gd name="connsiteX1391" fmla="*/ 1121923 w 4953000"/>
              <a:gd name="connsiteY1391" fmla="*/ 526159 h 769442"/>
              <a:gd name="connsiteX1392" fmla="*/ 3286559 w 4953000"/>
              <a:gd name="connsiteY1392" fmla="*/ 525554 h 769442"/>
              <a:gd name="connsiteX1393" fmla="*/ 3264464 w 4953000"/>
              <a:gd name="connsiteY1393" fmla="*/ 534289 h 769442"/>
              <a:gd name="connsiteX1394" fmla="*/ 3262368 w 4953000"/>
              <a:gd name="connsiteY1394" fmla="*/ 535648 h 769442"/>
              <a:gd name="connsiteX1395" fmla="*/ 3262136 w 4953000"/>
              <a:gd name="connsiteY1395" fmla="*/ 537588 h 769442"/>
              <a:gd name="connsiteX1396" fmla="*/ 3273534 w 4953000"/>
              <a:gd name="connsiteY1396" fmla="*/ 544188 h 769442"/>
              <a:gd name="connsiteX1397" fmla="*/ 3267255 w 4953000"/>
              <a:gd name="connsiteY1397" fmla="*/ 557387 h 769442"/>
              <a:gd name="connsiteX1398" fmla="*/ 3268418 w 4953000"/>
              <a:gd name="connsiteY1398" fmla="*/ 557387 h 769442"/>
              <a:gd name="connsiteX1399" fmla="*/ 3287258 w 4953000"/>
              <a:gd name="connsiteY1399" fmla="*/ 567287 h 769442"/>
              <a:gd name="connsiteX1400" fmla="*/ 3293538 w 4953000"/>
              <a:gd name="connsiteY1400" fmla="*/ 572526 h 769442"/>
              <a:gd name="connsiteX1401" fmla="*/ 3303074 w 4953000"/>
              <a:gd name="connsiteY1401" fmla="*/ 576214 h 769442"/>
              <a:gd name="connsiteX1402" fmla="*/ 3315636 w 4953000"/>
              <a:gd name="connsiteY1402" fmla="*/ 573302 h 769442"/>
              <a:gd name="connsiteX1403" fmla="*/ 3331218 w 4953000"/>
              <a:gd name="connsiteY1403" fmla="*/ 581456 h 769442"/>
              <a:gd name="connsiteX1404" fmla="*/ 3339826 w 4953000"/>
              <a:gd name="connsiteY1404" fmla="*/ 562433 h 769442"/>
              <a:gd name="connsiteX1405" fmla="*/ 3340290 w 4953000"/>
              <a:gd name="connsiteY1405" fmla="*/ 559133 h 769442"/>
              <a:gd name="connsiteX1406" fmla="*/ 3342151 w 4953000"/>
              <a:gd name="connsiteY1406" fmla="*/ 547877 h 769442"/>
              <a:gd name="connsiteX1407" fmla="*/ 3360527 w 4953000"/>
              <a:gd name="connsiteY1407" fmla="*/ 530600 h 769442"/>
              <a:gd name="connsiteX1408" fmla="*/ 3347966 w 4953000"/>
              <a:gd name="connsiteY1408" fmla="*/ 537783 h 769442"/>
              <a:gd name="connsiteX1409" fmla="*/ 3346104 w 4953000"/>
              <a:gd name="connsiteY1409" fmla="*/ 537783 h 769442"/>
              <a:gd name="connsiteX1410" fmla="*/ 3333311 w 4953000"/>
              <a:gd name="connsiteY1410" fmla="*/ 537394 h 769442"/>
              <a:gd name="connsiteX1411" fmla="*/ 3316798 w 4953000"/>
              <a:gd name="connsiteY1411" fmla="*/ 552922 h 769442"/>
              <a:gd name="connsiteX1412" fmla="*/ 3318427 w 4953000"/>
              <a:gd name="connsiteY1412" fmla="*/ 559716 h 769442"/>
              <a:gd name="connsiteX1413" fmla="*/ 3318659 w 4953000"/>
              <a:gd name="connsiteY1413" fmla="*/ 561076 h 769442"/>
              <a:gd name="connsiteX1414" fmla="*/ 3310286 w 4953000"/>
              <a:gd name="connsiteY1414" fmla="*/ 560299 h 769442"/>
              <a:gd name="connsiteX1415" fmla="*/ 3293538 w 4953000"/>
              <a:gd name="connsiteY1415" fmla="*/ 536618 h 769442"/>
              <a:gd name="connsiteX1416" fmla="*/ 3293072 w 4953000"/>
              <a:gd name="connsiteY1416" fmla="*/ 528271 h 769442"/>
              <a:gd name="connsiteX1417" fmla="*/ 3286559 w 4953000"/>
              <a:gd name="connsiteY1417" fmla="*/ 525554 h 769442"/>
              <a:gd name="connsiteX1418" fmla="*/ 4199283 w 4953000"/>
              <a:gd name="connsiteY1418" fmla="*/ 524582 h 769442"/>
              <a:gd name="connsiteX1419" fmla="*/ 4203703 w 4953000"/>
              <a:gd name="connsiteY1419" fmla="*/ 526135 h 769442"/>
              <a:gd name="connsiteX1420" fmla="*/ 4179045 w 4953000"/>
              <a:gd name="connsiteY1420" fmla="*/ 544186 h 769442"/>
              <a:gd name="connsiteX1421" fmla="*/ 4173697 w 4953000"/>
              <a:gd name="connsiteY1421" fmla="*/ 539528 h 769442"/>
              <a:gd name="connsiteX1422" fmla="*/ 4169741 w 4953000"/>
              <a:gd name="connsiteY1422" fmla="*/ 531181 h 769442"/>
              <a:gd name="connsiteX1423" fmla="*/ 4182302 w 4953000"/>
              <a:gd name="connsiteY1423" fmla="*/ 532540 h 769442"/>
              <a:gd name="connsiteX1424" fmla="*/ 4183465 w 4953000"/>
              <a:gd name="connsiteY1424" fmla="*/ 533706 h 769442"/>
              <a:gd name="connsiteX1425" fmla="*/ 4194166 w 4953000"/>
              <a:gd name="connsiteY1425" fmla="*/ 528852 h 769442"/>
              <a:gd name="connsiteX1426" fmla="*/ 4199283 w 4953000"/>
              <a:gd name="connsiteY1426" fmla="*/ 524582 h 769442"/>
              <a:gd name="connsiteX1427" fmla="*/ 2923703 w 4953000"/>
              <a:gd name="connsiteY1427" fmla="*/ 522642 h 769442"/>
              <a:gd name="connsiteX1428" fmla="*/ 2921378 w 4953000"/>
              <a:gd name="connsiteY1428" fmla="*/ 524389 h 769442"/>
              <a:gd name="connsiteX1429" fmla="*/ 2921378 w 4953000"/>
              <a:gd name="connsiteY1429" fmla="*/ 535065 h 769442"/>
              <a:gd name="connsiteX1430" fmla="*/ 2921378 w 4953000"/>
              <a:gd name="connsiteY1430" fmla="*/ 537588 h 769442"/>
              <a:gd name="connsiteX1431" fmla="*/ 2917656 w 4953000"/>
              <a:gd name="connsiteY1431" fmla="*/ 542442 h 769442"/>
              <a:gd name="connsiteX1432" fmla="*/ 2909515 w 4953000"/>
              <a:gd name="connsiteY1432" fmla="*/ 540889 h 769442"/>
              <a:gd name="connsiteX1433" fmla="*/ 2898118 w 4953000"/>
              <a:gd name="connsiteY1433" fmla="*/ 536811 h 769442"/>
              <a:gd name="connsiteX1434" fmla="*/ 2895095 w 4953000"/>
              <a:gd name="connsiteY1434" fmla="*/ 529436 h 769442"/>
              <a:gd name="connsiteX1435" fmla="*/ 2868577 w 4953000"/>
              <a:gd name="connsiteY1435" fmla="*/ 524584 h 769442"/>
              <a:gd name="connsiteX1436" fmla="*/ 2866018 w 4953000"/>
              <a:gd name="connsiteY1436" fmla="*/ 523419 h 769442"/>
              <a:gd name="connsiteX1437" fmla="*/ 2848108 w 4953000"/>
              <a:gd name="connsiteY1437" fmla="*/ 526524 h 769442"/>
              <a:gd name="connsiteX1438" fmla="*/ 2825315 w 4953000"/>
              <a:gd name="connsiteY1438" fmla="*/ 525361 h 769442"/>
              <a:gd name="connsiteX1439" fmla="*/ 2805542 w 4953000"/>
              <a:gd name="connsiteY1439" fmla="*/ 526524 h 769442"/>
              <a:gd name="connsiteX1440" fmla="*/ 2790656 w 4953000"/>
              <a:gd name="connsiteY1440" fmla="*/ 540889 h 769442"/>
              <a:gd name="connsiteX1441" fmla="*/ 2789493 w 4953000"/>
              <a:gd name="connsiteY1441" fmla="*/ 544965 h 769442"/>
              <a:gd name="connsiteX1442" fmla="*/ 2798099 w 4953000"/>
              <a:gd name="connsiteY1442" fmla="*/ 549429 h 769442"/>
              <a:gd name="connsiteX1443" fmla="*/ 2807171 w 4953000"/>
              <a:gd name="connsiteY1443" fmla="*/ 549817 h 769442"/>
              <a:gd name="connsiteX1444" fmla="*/ 2802985 w 4953000"/>
              <a:gd name="connsiteY1444" fmla="*/ 558357 h 769442"/>
              <a:gd name="connsiteX1445" fmla="*/ 2798331 w 4953000"/>
              <a:gd name="connsiteY1445" fmla="*/ 561269 h 769442"/>
              <a:gd name="connsiteX1446" fmla="*/ 2790192 w 4953000"/>
              <a:gd name="connsiteY1446" fmla="*/ 566315 h 769442"/>
              <a:gd name="connsiteX1447" fmla="*/ 2772048 w 4953000"/>
              <a:gd name="connsiteY1447" fmla="*/ 563015 h 769442"/>
              <a:gd name="connsiteX1448" fmla="*/ 2771816 w 4953000"/>
              <a:gd name="connsiteY1448" fmla="*/ 562628 h 769442"/>
              <a:gd name="connsiteX1449" fmla="*/ 2771117 w 4953000"/>
              <a:gd name="connsiteY1449" fmla="*/ 558746 h 769442"/>
              <a:gd name="connsiteX1450" fmla="*/ 2774839 w 4953000"/>
              <a:gd name="connsiteY1450" fmla="*/ 556804 h 769442"/>
              <a:gd name="connsiteX1451" fmla="*/ 2773444 w 4953000"/>
              <a:gd name="connsiteY1451" fmla="*/ 552729 h 769442"/>
              <a:gd name="connsiteX1452" fmla="*/ 2751811 w 4953000"/>
              <a:gd name="connsiteY1452" fmla="*/ 552339 h 769442"/>
              <a:gd name="connsiteX1453" fmla="*/ 2752509 w 4953000"/>
              <a:gd name="connsiteY1453" fmla="*/ 554475 h 769442"/>
              <a:gd name="connsiteX1454" fmla="*/ 2761813 w 4953000"/>
              <a:gd name="connsiteY1454" fmla="*/ 573109 h 769442"/>
              <a:gd name="connsiteX1455" fmla="*/ 2754370 w 4953000"/>
              <a:gd name="connsiteY1455" fmla="*/ 590190 h 769442"/>
              <a:gd name="connsiteX1456" fmla="*/ 2739718 w 4953000"/>
              <a:gd name="connsiteY1456" fmla="*/ 596790 h 769442"/>
              <a:gd name="connsiteX1457" fmla="*/ 2714131 w 4953000"/>
              <a:gd name="connsiteY1457" fmla="*/ 604359 h 769442"/>
              <a:gd name="connsiteX1458" fmla="*/ 2704363 w 4953000"/>
              <a:gd name="connsiteY1458" fmla="*/ 598730 h 769442"/>
              <a:gd name="connsiteX1459" fmla="*/ 2699476 w 4953000"/>
              <a:gd name="connsiteY1459" fmla="*/ 602225 h 769442"/>
              <a:gd name="connsiteX1460" fmla="*/ 2693198 w 4953000"/>
              <a:gd name="connsiteY1460" fmla="*/ 590579 h 769442"/>
              <a:gd name="connsiteX1461" fmla="*/ 2670170 w 4953000"/>
              <a:gd name="connsiteY1461" fmla="*/ 578156 h 769442"/>
              <a:gd name="connsiteX1462" fmla="*/ 2676915 w 4953000"/>
              <a:gd name="connsiteY1462" fmla="*/ 565151 h 769442"/>
              <a:gd name="connsiteX1463" fmla="*/ 2659704 w 4953000"/>
              <a:gd name="connsiteY1463" fmla="*/ 576604 h 769442"/>
              <a:gd name="connsiteX1464" fmla="*/ 2652724 w 4953000"/>
              <a:gd name="connsiteY1464" fmla="*/ 598537 h 769442"/>
              <a:gd name="connsiteX1465" fmla="*/ 2628766 w 4953000"/>
              <a:gd name="connsiteY1465" fmla="*/ 590190 h 769442"/>
              <a:gd name="connsiteX1466" fmla="*/ 2620627 w 4953000"/>
              <a:gd name="connsiteY1466" fmla="*/ 591742 h 769442"/>
              <a:gd name="connsiteX1467" fmla="*/ 2619928 w 4953000"/>
              <a:gd name="connsiteY1467" fmla="*/ 595624 h 769442"/>
              <a:gd name="connsiteX1468" fmla="*/ 2628534 w 4953000"/>
              <a:gd name="connsiteY1468" fmla="*/ 606688 h 769442"/>
              <a:gd name="connsiteX1469" fmla="*/ 2679474 w 4953000"/>
              <a:gd name="connsiteY1469" fmla="*/ 599700 h 769442"/>
              <a:gd name="connsiteX1470" fmla="*/ 2683660 w 4953000"/>
              <a:gd name="connsiteY1470" fmla="*/ 601059 h 769442"/>
              <a:gd name="connsiteX1471" fmla="*/ 2687848 w 4953000"/>
              <a:gd name="connsiteY1471" fmla="*/ 602418 h 769442"/>
              <a:gd name="connsiteX1472" fmla="*/ 2699943 w 4953000"/>
              <a:gd name="connsiteY1472" fmla="*/ 614841 h 769442"/>
              <a:gd name="connsiteX1473" fmla="*/ 2728785 w 4953000"/>
              <a:gd name="connsiteY1473" fmla="*/ 614258 h 769442"/>
              <a:gd name="connsiteX1474" fmla="*/ 2746463 w 4953000"/>
              <a:gd name="connsiteY1474" fmla="*/ 612318 h 769442"/>
              <a:gd name="connsiteX1475" fmla="*/ 2757860 w 4953000"/>
              <a:gd name="connsiteY1475" fmla="*/ 608823 h 769442"/>
              <a:gd name="connsiteX1476" fmla="*/ 2760883 w 4953000"/>
              <a:gd name="connsiteY1476" fmla="*/ 618140 h 769442"/>
              <a:gd name="connsiteX1477" fmla="*/ 2772048 w 4953000"/>
              <a:gd name="connsiteY1477" fmla="*/ 619110 h 769442"/>
              <a:gd name="connsiteX1478" fmla="*/ 2788795 w 4953000"/>
              <a:gd name="connsiteY1478" fmla="*/ 612705 h 769442"/>
              <a:gd name="connsiteX1479" fmla="*/ 2791122 w 4953000"/>
              <a:gd name="connsiteY1479" fmla="*/ 608823 h 769442"/>
              <a:gd name="connsiteX1480" fmla="*/ 2798331 w 4953000"/>
              <a:gd name="connsiteY1480" fmla="*/ 598730 h 769442"/>
              <a:gd name="connsiteX1481" fmla="*/ 2800194 w 4953000"/>
              <a:gd name="connsiteY1481" fmla="*/ 596790 h 769442"/>
              <a:gd name="connsiteX1482" fmla="*/ 2807403 w 4953000"/>
              <a:gd name="connsiteY1482" fmla="*/ 582426 h 769442"/>
              <a:gd name="connsiteX1483" fmla="*/ 2807403 w 4953000"/>
              <a:gd name="connsiteY1483" fmla="*/ 582232 h 769442"/>
              <a:gd name="connsiteX1484" fmla="*/ 2802287 w 4953000"/>
              <a:gd name="connsiteY1484" fmla="*/ 579514 h 769442"/>
              <a:gd name="connsiteX1485" fmla="*/ 2810660 w 4953000"/>
              <a:gd name="connsiteY1485" fmla="*/ 578544 h 769442"/>
              <a:gd name="connsiteX1486" fmla="*/ 2823454 w 4953000"/>
              <a:gd name="connsiteY1486" fmla="*/ 585725 h 769442"/>
              <a:gd name="connsiteX1487" fmla="*/ 2818568 w 4953000"/>
              <a:gd name="connsiteY1487" fmla="*/ 598343 h 769442"/>
              <a:gd name="connsiteX1488" fmla="*/ 2845784 w 4953000"/>
              <a:gd name="connsiteY1488" fmla="*/ 600089 h 769442"/>
              <a:gd name="connsiteX1489" fmla="*/ 2846480 w 4953000"/>
              <a:gd name="connsiteY1489" fmla="*/ 594848 h 769442"/>
              <a:gd name="connsiteX1490" fmla="*/ 2848340 w 4953000"/>
              <a:gd name="connsiteY1490" fmla="*/ 579903 h 769442"/>
              <a:gd name="connsiteX1491" fmla="*/ 2824848 w 4953000"/>
              <a:gd name="connsiteY1491" fmla="*/ 567868 h 769442"/>
              <a:gd name="connsiteX1492" fmla="*/ 2836013 w 4953000"/>
              <a:gd name="connsiteY1492" fmla="*/ 565734 h 769442"/>
              <a:gd name="connsiteX1493" fmla="*/ 2842294 w 4953000"/>
              <a:gd name="connsiteY1493" fmla="*/ 567091 h 769442"/>
              <a:gd name="connsiteX1494" fmla="*/ 2854853 w 4953000"/>
              <a:gd name="connsiteY1494" fmla="*/ 558357 h 769442"/>
              <a:gd name="connsiteX1495" fmla="*/ 2858809 w 4953000"/>
              <a:gd name="connsiteY1495" fmla="*/ 555251 h 769442"/>
              <a:gd name="connsiteX1496" fmla="*/ 2863925 w 4953000"/>
              <a:gd name="connsiteY1496" fmla="*/ 556417 h 769442"/>
              <a:gd name="connsiteX1497" fmla="*/ 2865322 w 4953000"/>
              <a:gd name="connsiteY1497" fmla="*/ 561656 h 769442"/>
              <a:gd name="connsiteX1498" fmla="*/ 2873229 w 4953000"/>
              <a:gd name="connsiteY1498" fmla="*/ 571556 h 769442"/>
              <a:gd name="connsiteX1499" fmla="*/ 2879278 w 4953000"/>
              <a:gd name="connsiteY1499" fmla="*/ 576797 h 769442"/>
              <a:gd name="connsiteX1500" fmla="*/ 2881371 w 4953000"/>
              <a:gd name="connsiteY1500" fmla="*/ 579903 h 769442"/>
              <a:gd name="connsiteX1501" fmla="*/ 2883464 w 4953000"/>
              <a:gd name="connsiteY1501" fmla="*/ 583202 h 769442"/>
              <a:gd name="connsiteX1502" fmla="*/ 2878113 w 4953000"/>
              <a:gd name="connsiteY1502" fmla="*/ 596401 h 769442"/>
              <a:gd name="connsiteX1503" fmla="*/ 2878113 w 4953000"/>
              <a:gd name="connsiteY1503" fmla="*/ 605331 h 769442"/>
              <a:gd name="connsiteX1504" fmla="*/ 2878113 w 4953000"/>
              <a:gd name="connsiteY1504" fmla="*/ 607077 h 769442"/>
              <a:gd name="connsiteX1505" fmla="*/ 2869508 w 4953000"/>
              <a:gd name="connsiteY1505" fmla="*/ 606883 h 769442"/>
              <a:gd name="connsiteX1506" fmla="*/ 2851132 w 4953000"/>
              <a:gd name="connsiteY1506" fmla="*/ 611153 h 769442"/>
              <a:gd name="connsiteX1507" fmla="*/ 2853227 w 4953000"/>
              <a:gd name="connsiteY1507" fmla="*/ 612123 h 769442"/>
              <a:gd name="connsiteX1508" fmla="*/ 2859972 w 4953000"/>
              <a:gd name="connsiteY1508" fmla="*/ 615035 h 769442"/>
              <a:gd name="connsiteX1509" fmla="*/ 2886023 w 4953000"/>
              <a:gd name="connsiteY1509" fmla="*/ 611153 h 769442"/>
              <a:gd name="connsiteX1510" fmla="*/ 2891605 w 4953000"/>
              <a:gd name="connsiteY1510" fmla="*/ 608047 h 769442"/>
              <a:gd name="connsiteX1511" fmla="*/ 2899979 w 4953000"/>
              <a:gd name="connsiteY1511" fmla="*/ 606494 h 769442"/>
              <a:gd name="connsiteX1512" fmla="*/ 2915329 w 4953000"/>
              <a:gd name="connsiteY1512" fmla="*/ 600477 h 769442"/>
              <a:gd name="connsiteX1513" fmla="*/ 2912772 w 4953000"/>
              <a:gd name="connsiteY1513" fmla="*/ 590383 h 769442"/>
              <a:gd name="connsiteX1514" fmla="*/ 2942777 w 4953000"/>
              <a:gd name="connsiteY1514" fmla="*/ 577961 h 769442"/>
              <a:gd name="connsiteX1515" fmla="*/ 2965339 w 4953000"/>
              <a:gd name="connsiteY1515" fmla="*/ 584172 h 769442"/>
              <a:gd name="connsiteX1516" fmla="*/ 2960919 w 4953000"/>
              <a:gd name="connsiteY1516" fmla="*/ 584948 h 769442"/>
              <a:gd name="connsiteX1517" fmla="*/ 2929285 w 4953000"/>
              <a:gd name="connsiteY1517" fmla="*/ 589607 h 769442"/>
              <a:gd name="connsiteX1518" fmla="*/ 2926494 w 4953000"/>
              <a:gd name="connsiteY1518" fmla="*/ 590190 h 769442"/>
              <a:gd name="connsiteX1519" fmla="*/ 2922308 w 4953000"/>
              <a:gd name="connsiteY1519" fmla="*/ 611346 h 769442"/>
              <a:gd name="connsiteX1520" fmla="*/ 2908584 w 4953000"/>
              <a:gd name="connsiteY1520" fmla="*/ 615035 h 769442"/>
              <a:gd name="connsiteX1521" fmla="*/ 2906956 w 4953000"/>
              <a:gd name="connsiteY1521" fmla="*/ 620276 h 769442"/>
              <a:gd name="connsiteX1522" fmla="*/ 2909747 w 4953000"/>
              <a:gd name="connsiteY1522" fmla="*/ 623769 h 769442"/>
              <a:gd name="connsiteX1523" fmla="*/ 2909051 w 4953000"/>
              <a:gd name="connsiteY1523" fmla="*/ 619887 h 769442"/>
              <a:gd name="connsiteX1524" fmla="*/ 2922772 w 4953000"/>
              <a:gd name="connsiteY1524" fmla="*/ 626293 h 769442"/>
              <a:gd name="connsiteX1525" fmla="*/ 2930682 w 4953000"/>
              <a:gd name="connsiteY1525" fmla="*/ 628040 h 769442"/>
              <a:gd name="connsiteX1526" fmla="*/ 2937659 w 4953000"/>
              <a:gd name="connsiteY1526" fmla="*/ 622605 h 769442"/>
              <a:gd name="connsiteX1527" fmla="*/ 2956733 w 4953000"/>
              <a:gd name="connsiteY1527" fmla="*/ 614065 h 769442"/>
              <a:gd name="connsiteX1528" fmla="*/ 2976736 w 4953000"/>
              <a:gd name="connsiteY1528" fmla="*/ 603001 h 769442"/>
              <a:gd name="connsiteX1529" fmla="*/ 2993483 w 4953000"/>
              <a:gd name="connsiteY1529" fmla="*/ 606301 h 769442"/>
              <a:gd name="connsiteX1530" fmla="*/ 2997204 w 4953000"/>
              <a:gd name="connsiteY1530" fmla="*/ 599700 h 769442"/>
              <a:gd name="connsiteX1531" fmla="*/ 2995578 w 4953000"/>
              <a:gd name="connsiteY1531" fmla="*/ 596207 h 769442"/>
              <a:gd name="connsiteX1532" fmla="*/ 2980924 w 4953000"/>
              <a:gd name="connsiteY1532" fmla="*/ 595042 h 769442"/>
              <a:gd name="connsiteX1533" fmla="*/ 2976736 w 4953000"/>
              <a:gd name="connsiteY1533" fmla="*/ 597177 h 769442"/>
              <a:gd name="connsiteX1534" fmla="*/ 2973712 w 4953000"/>
              <a:gd name="connsiteY1534" fmla="*/ 598730 h 769442"/>
              <a:gd name="connsiteX1535" fmla="*/ 2970223 w 4953000"/>
              <a:gd name="connsiteY1535" fmla="*/ 590772 h 769442"/>
              <a:gd name="connsiteX1536" fmla="*/ 2999996 w 4953000"/>
              <a:gd name="connsiteY1536" fmla="*/ 582815 h 769442"/>
              <a:gd name="connsiteX1537" fmla="*/ 3006743 w 4953000"/>
              <a:gd name="connsiteY1537" fmla="*/ 608823 h 769442"/>
              <a:gd name="connsiteX1538" fmla="*/ 3004184 w 4953000"/>
              <a:gd name="connsiteY1538" fmla="*/ 615228 h 769442"/>
              <a:gd name="connsiteX1539" fmla="*/ 3003717 w 4953000"/>
              <a:gd name="connsiteY1539" fmla="*/ 616394 h 769442"/>
              <a:gd name="connsiteX1540" fmla="*/ 3013952 w 4953000"/>
              <a:gd name="connsiteY1540" fmla="*/ 616977 h 769442"/>
              <a:gd name="connsiteX1541" fmla="*/ 3016279 w 4953000"/>
              <a:gd name="connsiteY1541" fmla="*/ 615424 h 769442"/>
              <a:gd name="connsiteX1542" fmla="*/ 3017441 w 4953000"/>
              <a:gd name="connsiteY1542" fmla="*/ 614452 h 769442"/>
              <a:gd name="connsiteX1543" fmla="*/ 3025815 w 4953000"/>
              <a:gd name="connsiteY1543" fmla="*/ 616005 h 769442"/>
              <a:gd name="connsiteX1544" fmla="*/ 3030931 w 4953000"/>
              <a:gd name="connsiteY1544" fmla="*/ 627457 h 769442"/>
              <a:gd name="connsiteX1545" fmla="*/ 3045121 w 4953000"/>
              <a:gd name="connsiteY1545" fmla="*/ 616781 h 769442"/>
              <a:gd name="connsiteX1546" fmla="*/ 3048144 w 4953000"/>
              <a:gd name="connsiteY1546" fmla="*/ 614065 h 769442"/>
              <a:gd name="connsiteX1547" fmla="*/ 3039539 w 4953000"/>
              <a:gd name="connsiteY1547" fmla="*/ 598147 h 769442"/>
              <a:gd name="connsiteX1548" fmla="*/ 3039771 w 4953000"/>
              <a:gd name="connsiteY1548" fmla="*/ 592712 h 769442"/>
              <a:gd name="connsiteX1549" fmla="*/ 3036748 w 4953000"/>
              <a:gd name="connsiteY1549" fmla="*/ 582815 h 769442"/>
              <a:gd name="connsiteX1550" fmla="*/ 3042098 w 4953000"/>
              <a:gd name="connsiteY1550" fmla="*/ 580290 h 769442"/>
              <a:gd name="connsiteX1551" fmla="*/ 3050005 w 4953000"/>
              <a:gd name="connsiteY1551" fmla="*/ 568840 h 769442"/>
              <a:gd name="connsiteX1552" fmla="*/ 3051866 w 4953000"/>
              <a:gd name="connsiteY1552" fmla="*/ 568644 h 769442"/>
              <a:gd name="connsiteX1553" fmla="*/ 3054191 w 4953000"/>
              <a:gd name="connsiteY1553" fmla="*/ 557581 h 769442"/>
              <a:gd name="connsiteX1554" fmla="*/ 3040701 w 4953000"/>
              <a:gd name="connsiteY1554" fmla="*/ 551176 h 769442"/>
              <a:gd name="connsiteX1555" fmla="*/ 3033258 w 4953000"/>
              <a:gd name="connsiteY1555" fmla="*/ 540889 h 769442"/>
              <a:gd name="connsiteX1556" fmla="*/ 3029072 w 4953000"/>
              <a:gd name="connsiteY1556" fmla="*/ 549817 h 769442"/>
              <a:gd name="connsiteX1557" fmla="*/ 3032794 w 4953000"/>
              <a:gd name="connsiteY1557" fmla="*/ 556221 h 769442"/>
              <a:gd name="connsiteX1558" fmla="*/ 3033956 w 4953000"/>
              <a:gd name="connsiteY1558" fmla="*/ 558357 h 769442"/>
              <a:gd name="connsiteX1559" fmla="*/ 3028142 w 4953000"/>
              <a:gd name="connsiteY1559" fmla="*/ 562822 h 769442"/>
              <a:gd name="connsiteX1560" fmla="*/ 3015812 w 4953000"/>
              <a:gd name="connsiteY1560" fmla="*/ 567868 h 769442"/>
              <a:gd name="connsiteX1561" fmla="*/ 3007207 w 4953000"/>
              <a:gd name="connsiteY1561" fmla="*/ 580290 h 769442"/>
              <a:gd name="connsiteX1562" fmla="*/ 2991158 w 4953000"/>
              <a:gd name="connsiteY1562" fmla="*/ 573109 h 769442"/>
              <a:gd name="connsiteX1563" fmla="*/ 2975805 w 4953000"/>
              <a:gd name="connsiteY1563" fmla="*/ 568644 h 769442"/>
              <a:gd name="connsiteX1564" fmla="*/ 2974179 w 4953000"/>
              <a:gd name="connsiteY1564" fmla="*/ 567287 h 769442"/>
              <a:gd name="connsiteX1565" fmla="*/ 2959292 w 4953000"/>
              <a:gd name="connsiteY1565" fmla="*/ 568644 h 769442"/>
              <a:gd name="connsiteX1566" fmla="*/ 2953476 w 4953000"/>
              <a:gd name="connsiteY1566" fmla="*/ 565151 h 769442"/>
              <a:gd name="connsiteX1567" fmla="*/ 2955803 w 4953000"/>
              <a:gd name="connsiteY1567" fmla="*/ 551563 h 769442"/>
              <a:gd name="connsiteX1568" fmla="*/ 2931380 w 4953000"/>
              <a:gd name="connsiteY1568" fmla="*/ 546324 h 769442"/>
              <a:gd name="connsiteX1569" fmla="*/ 2940916 w 4953000"/>
              <a:gd name="connsiteY1569" fmla="*/ 545935 h 769442"/>
              <a:gd name="connsiteX1570" fmla="*/ 2943476 w 4953000"/>
              <a:gd name="connsiteY1570" fmla="*/ 546711 h 769442"/>
              <a:gd name="connsiteX1571" fmla="*/ 2948824 w 4953000"/>
              <a:gd name="connsiteY1571" fmla="*/ 548264 h 769442"/>
              <a:gd name="connsiteX1572" fmla="*/ 2957197 w 4953000"/>
              <a:gd name="connsiteY1572" fmla="*/ 537007 h 769442"/>
              <a:gd name="connsiteX1573" fmla="*/ 2947661 w 4953000"/>
              <a:gd name="connsiteY1573" fmla="*/ 524389 h 769442"/>
              <a:gd name="connsiteX1574" fmla="*/ 2943241 w 4953000"/>
              <a:gd name="connsiteY1574" fmla="*/ 526718 h 769442"/>
              <a:gd name="connsiteX1575" fmla="*/ 2933473 w 4953000"/>
              <a:gd name="connsiteY1575" fmla="*/ 523419 h 769442"/>
              <a:gd name="connsiteX1576" fmla="*/ 2923703 w 4953000"/>
              <a:gd name="connsiteY1576" fmla="*/ 522642 h 769442"/>
              <a:gd name="connsiteX1577" fmla="*/ 1539733 w 4953000"/>
              <a:gd name="connsiteY1577" fmla="*/ 521090 h 769442"/>
              <a:gd name="connsiteX1578" fmla="*/ 1539733 w 4953000"/>
              <a:gd name="connsiteY1578" fmla="*/ 521283 h 769442"/>
              <a:gd name="connsiteX1579" fmla="*/ 1547640 w 4953000"/>
              <a:gd name="connsiteY1579" fmla="*/ 541083 h 769442"/>
              <a:gd name="connsiteX1580" fmla="*/ 1530427 w 4953000"/>
              <a:gd name="connsiteY1580" fmla="*/ 547100 h 769442"/>
              <a:gd name="connsiteX1581" fmla="*/ 1524148 w 4953000"/>
              <a:gd name="connsiteY1581" fmla="*/ 542635 h 769442"/>
              <a:gd name="connsiteX1582" fmla="*/ 1520427 w 4953000"/>
              <a:gd name="connsiteY1582" fmla="*/ 537588 h 769442"/>
              <a:gd name="connsiteX1583" fmla="*/ 1519728 w 4953000"/>
              <a:gd name="connsiteY1583" fmla="*/ 535258 h 769442"/>
              <a:gd name="connsiteX1584" fmla="*/ 1526241 w 4953000"/>
              <a:gd name="connsiteY1584" fmla="*/ 533706 h 769442"/>
              <a:gd name="connsiteX1585" fmla="*/ 1526708 w 4953000"/>
              <a:gd name="connsiteY1585" fmla="*/ 533512 h 769442"/>
              <a:gd name="connsiteX1586" fmla="*/ 1532056 w 4953000"/>
              <a:gd name="connsiteY1586" fmla="*/ 524002 h 769442"/>
              <a:gd name="connsiteX1587" fmla="*/ 1539733 w 4953000"/>
              <a:gd name="connsiteY1587" fmla="*/ 521090 h 769442"/>
              <a:gd name="connsiteX1588" fmla="*/ 2582246 w 4953000"/>
              <a:gd name="connsiteY1588" fmla="*/ 514685 h 769442"/>
              <a:gd name="connsiteX1589" fmla="*/ 2570849 w 4953000"/>
              <a:gd name="connsiteY1589" fmla="*/ 519150 h 769442"/>
              <a:gd name="connsiteX1590" fmla="*/ 2511536 w 4953000"/>
              <a:gd name="connsiteY1590" fmla="*/ 518178 h 769442"/>
              <a:gd name="connsiteX1591" fmla="*/ 2492928 w 4953000"/>
              <a:gd name="connsiteY1591" fmla="*/ 517401 h 769442"/>
              <a:gd name="connsiteX1592" fmla="*/ 2488742 w 4953000"/>
              <a:gd name="connsiteY1592" fmla="*/ 517208 h 769442"/>
              <a:gd name="connsiteX1593" fmla="*/ 2489672 w 4953000"/>
              <a:gd name="connsiteY1593" fmla="*/ 530406 h 769442"/>
              <a:gd name="connsiteX1594" fmla="*/ 2492696 w 4953000"/>
              <a:gd name="connsiteY1594" fmla="*/ 529436 h 769442"/>
              <a:gd name="connsiteX1595" fmla="*/ 2544334 w 4953000"/>
              <a:gd name="connsiteY1595" fmla="*/ 529243 h 769442"/>
              <a:gd name="connsiteX1596" fmla="*/ 2558056 w 4953000"/>
              <a:gd name="connsiteY1596" fmla="*/ 526718 h 769442"/>
              <a:gd name="connsiteX1597" fmla="*/ 2573176 w 4953000"/>
              <a:gd name="connsiteY1597" fmla="*/ 528660 h 769442"/>
              <a:gd name="connsiteX1598" fmla="*/ 2575733 w 4953000"/>
              <a:gd name="connsiteY1598" fmla="*/ 528271 h 769442"/>
              <a:gd name="connsiteX1599" fmla="*/ 2589225 w 4953000"/>
              <a:gd name="connsiteY1599" fmla="*/ 533901 h 769442"/>
              <a:gd name="connsiteX1600" fmla="*/ 2602019 w 4953000"/>
              <a:gd name="connsiteY1600" fmla="*/ 526914 h 769442"/>
              <a:gd name="connsiteX1601" fmla="*/ 2610158 w 4953000"/>
              <a:gd name="connsiteY1601" fmla="*/ 525361 h 769442"/>
              <a:gd name="connsiteX1602" fmla="*/ 2628534 w 4953000"/>
              <a:gd name="connsiteY1602" fmla="*/ 526718 h 769442"/>
              <a:gd name="connsiteX1603" fmla="*/ 2646678 w 4953000"/>
              <a:gd name="connsiteY1603" fmla="*/ 529243 h 769442"/>
              <a:gd name="connsiteX1604" fmla="*/ 2671564 w 4953000"/>
              <a:gd name="connsiteY1604" fmla="*/ 526914 h 769442"/>
              <a:gd name="connsiteX1605" fmla="*/ 2677845 w 4953000"/>
              <a:gd name="connsiteY1605" fmla="*/ 528077 h 769442"/>
              <a:gd name="connsiteX1606" fmla="*/ 2689010 w 4953000"/>
              <a:gd name="connsiteY1606" fmla="*/ 525942 h 769442"/>
              <a:gd name="connsiteX1607" fmla="*/ 2682265 w 4953000"/>
              <a:gd name="connsiteY1607" fmla="*/ 521090 h 769442"/>
              <a:gd name="connsiteX1608" fmla="*/ 2664588 w 4953000"/>
              <a:gd name="connsiteY1608" fmla="*/ 519150 h 769442"/>
              <a:gd name="connsiteX1609" fmla="*/ 2636908 w 4953000"/>
              <a:gd name="connsiteY1609" fmla="*/ 520507 h 769442"/>
              <a:gd name="connsiteX1610" fmla="*/ 2604112 w 4953000"/>
              <a:gd name="connsiteY1610" fmla="*/ 520507 h 769442"/>
              <a:gd name="connsiteX1611" fmla="*/ 2599692 w 4953000"/>
              <a:gd name="connsiteY1611" fmla="*/ 517790 h 769442"/>
              <a:gd name="connsiteX1612" fmla="*/ 2582246 w 4953000"/>
              <a:gd name="connsiteY1612" fmla="*/ 514685 h 769442"/>
              <a:gd name="connsiteX1613" fmla="*/ 2357555 w 4953000"/>
              <a:gd name="connsiteY1613" fmla="*/ 513908 h 769442"/>
              <a:gd name="connsiteX1614" fmla="*/ 2350810 w 4953000"/>
              <a:gd name="connsiteY1614" fmla="*/ 517014 h 769442"/>
              <a:gd name="connsiteX1615" fmla="*/ 2346158 w 4953000"/>
              <a:gd name="connsiteY1615" fmla="*/ 519150 h 769442"/>
              <a:gd name="connsiteX1616" fmla="*/ 2363602 w 4953000"/>
              <a:gd name="connsiteY1616" fmla="*/ 532542 h 769442"/>
              <a:gd name="connsiteX1617" fmla="*/ 2369418 w 4953000"/>
              <a:gd name="connsiteY1617" fmla="*/ 526718 h 769442"/>
              <a:gd name="connsiteX1618" fmla="*/ 2369184 w 4953000"/>
              <a:gd name="connsiteY1618" fmla="*/ 524002 h 769442"/>
              <a:gd name="connsiteX1619" fmla="*/ 2368952 w 4953000"/>
              <a:gd name="connsiteY1619" fmla="*/ 520702 h 769442"/>
              <a:gd name="connsiteX1620" fmla="*/ 2357555 w 4953000"/>
              <a:gd name="connsiteY1620" fmla="*/ 513908 h 769442"/>
              <a:gd name="connsiteX1621" fmla="*/ 2421521 w 4953000"/>
              <a:gd name="connsiteY1621" fmla="*/ 512938 h 769442"/>
              <a:gd name="connsiteX1622" fmla="*/ 2424544 w 4953000"/>
              <a:gd name="connsiteY1622" fmla="*/ 526718 h 769442"/>
              <a:gd name="connsiteX1623" fmla="*/ 2424312 w 4953000"/>
              <a:gd name="connsiteY1623" fmla="*/ 527494 h 769442"/>
              <a:gd name="connsiteX1624" fmla="*/ 2450828 w 4953000"/>
              <a:gd name="connsiteY1624" fmla="*/ 529047 h 769442"/>
              <a:gd name="connsiteX1625" fmla="*/ 2457806 w 4953000"/>
              <a:gd name="connsiteY1625" fmla="*/ 524195 h 769442"/>
              <a:gd name="connsiteX1626" fmla="*/ 2455946 w 4953000"/>
              <a:gd name="connsiteY1626" fmla="*/ 522255 h 769442"/>
              <a:gd name="connsiteX1627" fmla="*/ 2421521 w 4953000"/>
              <a:gd name="connsiteY1627" fmla="*/ 512938 h 769442"/>
              <a:gd name="connsiteX1628" fmla="*/ 1437856 w 4953000"/>
              <a:gd name="connsiteY1628" fmla="*/ 505172 h 769442"/>
              <a:gd name="connsiteX1629" fmla="*/ 1443436 w 4953000"/>
              <a:gd name="connsiteY1629" fmla="*/ 518567 h 769442"/>
              <a:gd name="connsiteX1630" fmla="*/ 1428784 w 4953000"/>
              <a:gd name="connsiteY1630" fmla="*/ 525942 h 769442"/>
              <a:gd name="connsiteX1631" fmla="*/ 1422735 w 4953000"/>
              <a:gd name="connsiteY1631" fmla="*/ 525359 h 769442"/>
              <a:gd name="connsiteX1632" fmla="*/ 1417851 w 4953000"/>
              <a:gd name="connsiteY1632" fmla="*/ 521477 h 769442"/>
              <a:gd name="connsiteX1633" fmla="*/ 1422271 w 4953000"/>
              <a:gd name="connsiteY1633" fmla="*/ 517208 h 769442"/>
              <a:gd name="connsiteX1634" fmla="*/ 1428317 w 4953000"/>
              <a:gd name="connsiteY1634" fmla="*/ 517014 h 769442"/>
              <a:gd name="connsiteX1635" fmla="*/ 1438320 w 4953000"/>
              <a:gd name="connsiteY1635" fmla="*/ 515266 h 769442"/>
              <a:gd name="connsiteX1636" fmla="*/ 1437856 w 4953000"/>
              <a:gd name="connsiteY1636" fmla="*/ 505172 h 769442"/>
              <a:gd name="connsiteX1637" fmla="*/ 3118156 w 4953000"/>
              <a:gd name="connsiteY1637" fmla="*/ 503621 h 769442"/>
              <a:gd name="connsiteX1638" fmla="*/ 3129089 w 4953000"/>
              <a:gd name="connsiteY1638" fmla="*/ 524778 h 769442"/>
              <a:gd name="connsiteX1639" fmla="*/ 3114203 w 4953000"/>
              <a:gd name="connsiteY1639" fmla="*/ 525942 h 769442"/>
              <a:gd name="connsiteX1640" fmla="*/ 3110249 w 4953000"/>
              <a:gd name="connsiteY1640" fmla="*/ 532736 h 769442"/>
              <a:gd name="connsiteX1641" fmla="*/ 3105597 w 4953000"/>
              <a:gd name="connsiteY1641" fmla="*/ 543995 h 769442"/>
              <a:gd name="connsiteX1642" fmla="*/ 3109551 w 4953000"/>
              <a:gd name="connsiteY1642" fmla="*/ 552535 h 769442"/>
              <a:gd name="connsiteX1643" fmla="*/ 3114901 w 4953000"/>
              <a:gd name="connsiteY1643" fmla="*/ 555058 h 769442"/>
              <a:gd name="connsiteX1644" fmla="*/ 3123043 w 4953000"/>
              <a:gd name="connsiteY1644" fmla="*/ 567674 h 769442"/>
              <a:gd name="connsiteX1645" fmla="*/ 3109319 w 4953000"/>
              <a:gd name="connsiteY1645" fmla="*/ 586308 h 769442"/>
              <a:gd name="connsiteX1646" fmla="*/ 3091409 w 4953000"/>
              <a:gd name="connsiteY1646" fmla="*/ 587473 h 769442"/>
              <a:gd name="connsiteX1647" fmla="*/ 3084430 w 4953000"/>
              <a:gd name="connsiteY1647" fmla="*/ 589607 h 769442"/>
              <a:gd name="connsiteX1648" fmla="*/ 3060472 w 4953000"/>
              <a:gd name="connsiteY1648" fmla="*/ 596790 h 769442"/>
              <a:gd name="connsiteX1649" fmla="*/ 3060938 w 4953000"/>
              <a:gd name="connsiteY1649" fmla="*/ 619306 h 769442"/>
              <a:gd name="connsiteX1650" fmla="*/ 3059541 w 4953000"/>
              <a:gd name="connsiteY1650" fmla="*/ 621829 h 769442"/>
              <a:gd name="connsiteX1651" fmla="*/ 3054425 w 4953000"/>
              <a:gd name="connsiteY1651" fmla="*/ 630756 h 769442"/>
              <a:gd name="connsiteX1652" fmla="*/ 3083732 w 4953000"/>
              <a:gd name="connsiteY1652" fmla="*/ 635998 h 769442"/>
              <a:gd name="connsiteX1653" fmla="*/ 3089314 w 4953000"/>
              <a:gd name="connsiteY1653" fmla="*/ 635804 h 769442"/>
              <a:gd name="connsiteX1654" fmla="*/ 3096757 w 4953000"/>
              <a:gd name="connsiteY1654" fmla="*/ 632892 h 769442"/>
              <a:gd name="connsiteX1655" fmla="*/ 3103504 w 4953000"/>
              <a:gd name="connsiteY1655" fmla="*/ 635610 h 769442"/>
              <a:gd name="connsiteX1656" fmla="*/ 3102806 w 4953000"/>
              <a:gd name="connsiteY1656" fmla="*/ 639492 h 769442"/>
              <a:gd name="connsiteX1657" fmla="*/ 3094664 w 4953000"/>
              <a:gd name="connsiteY1657" fmla="*/ 641432 h 769442"/>
              <a:gd name="connsiteX1658" fmla="*/ 3091409 w 4953000"/>
              <a:gd name="connsiteY1658" fmla="*/ 646480 h 769442"/>
              <a:gd name="connsiteX1659" fmla="*/ 3097456 w 4953000"/>
              <a:gd name="connsiteY1659" fmla="*/ 649779 h 769442"/>
              <a:gd name="connsiteX1660" fmla="*/ 3102340 w 4953000"/>
              <a:gd name="connsiteY1660" fmla="*/ 649779 h 769442"/>
              <a:gd name="connsiteX1661" fmla="*/ 3113040 w 4953000"/>
              <a:gd name="connsiteY1661" fmla="*/ 661812 h 769442"/>
              <a:gd name="connsiteX1662" fmla="*/ 3107690 w 4953000"/>
              <a:gd name="connsiteY1662" fmla="*/ 665694 h 769442"/>
              <a:gd name="connsiteX1663" fmla="*/ 3099316 w 4953000"/>
              <a:gd name="connsiteY1663" fmla="*/ 672101 h 769442"/>
              <a:gd name="connsiteX1664" fmla="*/ 3104667 w 4953000"/>
              <a:gd name="connsiteY1664" fmla="*/ 676564 h 769442"/>
              <a:gd name="connsiteX1665" fmla="*/ 3117226 w 4953000"/>
              <a:gd name="connsiteY1665" fmla="*/ 675011 h 769442"/>
              <a:gd name="connsiteX1666" fmla="*/ 3128159 w 4953000"/>
              <a:gd name="connsiteY1666" fmla="*/ 671712 h 769442"/>
              <a:gd name="connsiteX1667" fmla="*/ 3129788 w 4953000"/>
              <a:gd name="connsiteY1667" fmla="*/ 672488 h 769442"/>
              <a:gd name="connsiteX1668" fmla="*/ 3160723 w 4953000"/>
              <a:gd name="connsiteY1668" fmla="*/ 672682 h 769442"/>
              <a:gd name="connsiteX1669" fmla="*/ 3160723 w 4953000"/>
              <a:gd name="connsiteY1669" fmla="*/ 668607 h 769442"/>
              <a:gd name="connsiteX1670" fmla="*/ 3156769 w 4953000"/>
              <a:gd name="connsiteY1670" fmla="*/ 667054 h 769442"/>
              <a:gd name="connsiteX1671" fmla="*/ 3152117 w 4953000"/>
              <a:gd name="connsiteY1671" fmla="*/ 667830 h 769442"/>
              <a:gd name="connsiteX1672" fmla="*/ 3149790 w 4953000"/>
              <a:gd name="connsiteY1672" fmla="*/ 658707 h 769442"/>
              <a:gd name="connsiteX1673" fmla="*/ 3151187 w 4953000"/>
              <a:gd name="connsiteY1673" fmla="*/ 653468 h 769442"/>
              <a:gd name="connsiteX1674" fmla="*/ 3151419 w 4953000"/>
              <a:gd name="connsiteY1674" fmla="*/ 652302 h 769442"/>
              <a:gd name="connsiteX1675" fmla="*/ 3143744 w 4953000"/>
              <a:gd name="connsiteY1675" fmla="*/ 645508 h 769442"/>
              <a:gd name="connsiteX1676" fmla="*/ 3144208 w 4953000"/>
              <a:gd name="connsiteY1676" fmla="*/ 645508 h 769442"/>
              <a:gd name="connsiteX1677" fmla="*/ 3159560 w 4953000"/>
              <a:gd name="connsiteY1677" fmla="*/ 647061 h 769442"/>
              <a:gd name="connsiteX1678" fmla="*/ 3177936 w 4953000"/>
              <a:gd name="connsiteY1678" fmla="*/ 640269 h 769442"/>
              <a:gd name="connsiteX1679" fmla="*/ 3189102 w 4953000"/>
              <a:gd name="connsiteY1679" fmla="*/ 641432 h 769442"/>
              <a:gd name="connsiteX1680" fmla="*/ 3198171 w 4953000"/>
              <a:gd name="connsiteY1680" fmla="*/ 642209 h 769442"/>
              <a:gd name="connsiteX1681" fmla="*/ 3216779 w 4953000"/>
              <a:gd name="connsiteY1681" fmla="*/ 649196 h 769442"/>
              <a:gd name="connsiteX1682" fmla="*/ 3234456 w 4953000"/>
              <a:gd name="connsiteY1682" fmla="*/ 640073 h 769442"/>
              <a:gd name="connsiteX1683" fmla="*/ 3241668 w 4953000"/>
              <a:gd name="connsiteY1683" fmla="*/ 640656 h 769442"/>
              <a:gd name="connsiteX1684" fmla="*/ 3260974 w 4953000"/>
              <a:gd name="connsiteY1684" fmla="*/ 632892 h 769442"/>
              <a:gd name="connsiteX1685" fmla="*/ 3262603 w 4953000"/>
              <a:gd name="connsiteY1685" fmla="*/ 628816 h 769442"/>
              <a:gd name="connsiteX1686" fmla="*/ 3252600 w 4953000"/>
              <a:gd name="connsiteY1686" fmla="*/ 619306 h 769442"/>
              <a:gd name="connsiteX1687" fmla="*/ 3252832 w 4953000"/>
              <a:gd name="connsiteY1687" fmla="*/ 619306 h 769442"/>
              <a:gd name="connsiteX1688" fmla="*/ 3260974 w 4953000"/>
              <a:gd name="connsiteY1688" fmla="*/ 613095 h 769442"/>
              <a:gd name="connsiteX1689" fmla="*/ 3250508 w 4953000"/>
              <a:gd name="connsiteY1689" fmla="*/ 610570 h 769442"/>
              <a:gd name="connsiteX1690" fmla="*/ 3242366 w 4953000"/>
              <a:gd name="connsiteY1690" fmla="*/ 610183 h 769442"/>
              <a:gd name="connsiteX1691" fmla="*/ 3222361 w 4953000"/>
              <a:gd name="connsiteY1691" fmla="*/ 603971 h 769442"/>
              <a:gd name="connsiteX1692" fmla="*/ 3232830 w 4953000"/>
              <a:gd name="connsiteY1692" fmla="*/ 601642 h 769442"/>
              <a:gd name="connsiteX1693" fmla="*/ 3239343 w 4953000"/>
              <a:gd name="connsiteY1693" fmla="*/ 597371 h 769442"/>
              <a:gd name="connsiteX1694" fmla="*/ 3242366 w 4953000"/>
              <a:gd name="connsiteY1694" fmla="*/ 589802 h 769442"/>
              <a:gd name="connsiteX1695" fmla="*/ 3244227 w 4953000"/>
              <a:gd name="connsiteY1695" fmla="*/ 581843 h 769442"/>
              <a:gd name="connsiteX1696" fmla="*/ 3243064 w 4953000"/>
              <a:gd name="connsiteY1696" fmla="*/ 574079 h 769442"/>
              <a:gd name="connsiteX1697" fmla="*/ 3248180 w 4953000"/>
              <a:gd name="connsiteY1697" fmla="*/ 567287 h 769442"/>
              <a:gd name="connsiteX1698" fmla="*/ 3240039 w 4953000"/>
              <a:gd name="connsiteY1698" fmla="*/ 563792 h 769442"/>
              <a:gd name="connsiteX1699" fmla="*/ 3230735 w 4953000"/>
              <a:gd name="connsiteY1699" fmla="*/ 569227 h 769442"/>
              <a:gd name="connsiteX1700" fmla="*/ 3210964 w 4953000"/>
              <a:gd name="connsiteY1700" fmla="*/ 566315 h 769442"/>
              <a:gd name="connsiteX1701" fmla="*/ 3192124 w 4953000"/>
              <a:gd name="connsiteY1701" fmla="*/ 565538 h 769442"/>
              <a:gd name="connsiteX1702" fmla="*/ 3190496 w 4953000"/>
              <a:gd name="connsiteY1702" fmla="*/ 566315 h 769442"/>
              <a:gd name="connsiteX1703" fmla="*/ 3184449 w 4953000"/>
              <a:gd name="connsiteY1703" fmla="*/ 563209 h 769442"/>
              <a:gd name="connsiteX1704" fmla="*/ 3173980 w 4953000"/>
              <a:gd name="connsiteY1704" fmla="*/ 559910 h 769442"/>
              <a:gd name="connsiteX1705" fmla="*/ 3170725 w 4953000"/>
              <a:gd name="connsiteY1705" fmla="*/ 559133 h 769442"/>
              <a:gd name="connsiteX1706" fmla="*/ 3164676 w 4953000"/>
              <a:gd name="connsiteY1706" fmla="*/ 557774 h 769442"/>
              <a:gd name="connsiteX1707" fmla="*/ 3166537 w 4953000"/>
              <a:gd name="connsiteY1707" fmla="*/ 546128 h 769442"/>
              <a:gd name="connsiteX1708" fmla="*/ 3167934 w 4953000"/>
              <a:gd name="connsiteY1708" fmla="*/ 531183 h 769442"/>
              <a:gd name="connsiteX1709" fmla="*/ 3188403 w 4953000"/>
              <a:gd name="connsiteY1709" fmla="*/ 523225 h 769442"/>
              <a:gd name="connsiteX1710" fmla="*/ 3197475 w 4953000"/>
              <a:gd name="connsiteY1710" fmla="*/ 515072 h 769442"/>
              <a:gd name="connsiteX1711" fmla="*/ 3179797 w 4953000"/>
              <a:gd name="connsiteY1711" fmla="*/ 516820 h 769442"/>
              <a:gd name="connsiteX1712" fmla="*/ 3173980 w 4953000"/>
              <a:gd name="connsiteY1712" fmla="*/ 517401 h 769442"/>
              <a:gd name="connsiteX1713" fmla="*/ 3163980 w 4953000"/>
              <a:gd name="connsiteY1713" fmla="*/ 524972 h 769442"/>
              <a:gd name="connsiteX1714" fmla="*/ 3150488 w 4953000"/>
              <a:gd name="connsiteY1714" fmla="*/ 526331 h 769442"/>
              <a:gd name="connsiteX1715" fmla="*/ 3147231 w 4953000"/>
              <a:gd name="connsiteY1715" fmla="*/ 519537 h 769442"/>
              <a:gd name="connsiteX1716" fmla="*/ 3138161 w 4953000"/>
              <a:gd name="connsiteY1716" fmla="*/ 513132 h 769442"/>
              <a:gd name="connsiteX1717" fmla="*/ 3118156 w 4953000"/>
              <a:gd name="connsiteY1717" fmla="*/ 503621 h 769442"/>
              <a:gd name="connsiteX1718" fmla="*/ 3182588 w 4953000"/>
              <a:gd name="connsiteY1718" fmla="*/ 488093 h 769442"/>
              <a:gd name="connsiteX1719" fmla="*/ 3176076 w 4953000"/>
              <a:gd name="connsiteY1719" fmla="*/ 491586 h 769442"/>
              <a:gd name="connsiteX1720" fmla="*/ 3168166 w 4953000"/>
              <a:gd name="connsiteY1720" fmla="*/ 495858 h 769442"/>
              <a:gd name="connsiteX1721" fmla="*/ 3196310 w 4953000"/>
              <a:gd name="connsiteY1721" fmla="*/ 510996 h 769442"/>
              <a:gd name="connsiteX1722" fmla="*/ 3205848 w 4953000"/>
              <a:gd name="connsiteY1722" fmla="*/ 501486 h 769442"/>
              <a:gd name="connsiteX1723" fmla="*/ 3212127 w 4953000"/>
              <a:gd name="connsiteY1723" fmla="*/ 502069 h 769442"/>
              <a:gd name="connsiteX1724" fmla="*/ 3219804 w 4953000"/>
              <a:gd name="connsiteY1724" fmla="*/ 503039 h 769442"/>
              <a:gd name="connsiteX1725" fmla="*/ 3235387 w 4953000"/>
              <a:gd name="connsiteY1725" fmla="*/ 503232 h 769442"/>
              <a:gd name="connsiteX1726" fmla="*/ 3228178 w 4953000"/>
              <a:gd name="connsiteY1726" fmla="*/ 496438 h 769442"/>
              <a:gd name="connsiteX1727" fmla="*/ 3223758 w 4953000"/>
              <a:gd name="connsiteY1727" fmla="*/ 495662 h 769442"/>
              <a:gd name="connsiteX1728" fmla="*/ 3214454 w 4953000"/>
              <a:gd name="connsiteY1728" fmla="*/ 494109 h 769442"/>
              <a:gd name="connsiteX1729" fmla="*/ 3182588 w 4953000"/>
              <a:gd name="connsiteY1729" fmla="*/ 488093 h 769442"/>
              <a:gd name="connsiteX1730" fmla="*/ 4287670 w 4953000"/>
              <a:gd name="connsiteY1730" fmla="*/ 482659 h 769442"/>
              <a:gd name="connsiteX1731" fmla="*/ 4263480 w 4953000"/>
              <a:gd name="connsiteY1731" fmla="*/ 495275 h 769442"/>
              <a:gd name="connsiteX1732" fmla="*/ 4276505 w 4953000"/>
              <a:gd name="connsiteY1732" fmla="*/ 505368 h 769442"/>
              <a:gd name="connsiteX1733" fmla="*/ 4277670 w 4953000"/>
              <a:gd name="connsiteY1733" fmla="*/ 504202 h 769442"/>
              <a:gd name="connsiteX1734" fmla="*/ 4287206 w 4953000"/>
              <a:gd name="connsiteY1734" fmla="*/ 488287 h 769442"/>
              <a:gd name="connsiteX1735" fmla="*/ 1816294 w 4953000"/>
              <a:gd name="connsiteY1735" fmla="*/ 442286 h 769442"/>
              <a:gd name="connsiteX1736" fmla="*/ 1809083 w 4953000"/>
              <a:gd name="connsiteY1736" fmla="*/ 447138 h 769442"/>
              <a:gd name="connsiteX1737" fmla="*/ 1812805 w 4953000"/>
              <a:gd name="connsiteY1737" fmla="*/ 448301 h 769442"/>
              <a:gd name="connsiteX1738" fmla="*/ 1836995 w 4953000"/>
              <a:gd name="connsiteY1738" fmla="*/ 451990 h 769442"/>
              <a:gd name="connsiteX1739" fmla="*/ 1838856 w 4953000"/>
              <a:gd name="connsiteY1739" fmla="*/ 451213 h 769442"/>
              <a:gd name="connsiteX1740" fmla="*/ 1816294 w 4953000"/>
              <a:gd name="connsiteY1740" fmla="*/ 442286 h 769442"/>
              <a:gd name="connsiteX1741" fmla="*/ 177627 w 4953000"/>
              <a:gd name="connsiteY1741" fmla="*/ 431803 h 769442"/>
              <a:gd name="connsiteX1742" fmla="*/ 171578 w 4953000"/>
              <a:gd name="connsiteY1742" fmla="*/ 434715 h 769442"/>
              <a:gd name="connsiteX1743" fmla="*/ 174370 w 4953000"/>
              <a:gd name="connsiteY1743" fmla="*/ 439761 h 769442"/>
              <a:gd name="connsiteX1744" fmla="*/ 191117 w 4953000"/>
              <a:gd name="connsiteY1744" fmla="*/ 437432 h 769442"/>
              <a:gd name="connsiteX1745" fmla="*/ 217403 w 4953000"/>
              <a:gd name="connsiteY1745" fmla="*/ 449467 h 769442"/>
              <a:gd name="connsiteX1746" fmla="*/ 222985 w 4953000"/>
              <a:gd name="connsiteY1746" fmla="*/ 448690 h 769442"/>
              <a:gd name="connsiteX1747" fmla="*/ 228333 w 4953000"/>
              <a:gd name="connsiteY1747" fmla="*/ 447914 h 769442"/>
              <a:gd name="connsiteX1748" fmla="*/ 233915 w 4953000"/>
              <a:gd name="connsiteY1748" fmla="*/ 440733 h 769442"/>
              <a:gd name="connsiteX1749" fmla="*/ 229498 w 4953000"/>
              <a:gd name="connsiteY1749" fmla="*/ 439374 h 769442"/>
              <a:gd name="connsiteX1750" fmla="*/ 192978 w 4953000"/>
              <a:gd name="connsiteY1750" fmla="*/ 435298 h 769442"/>
              <a:gd name="connsiteX1751" fmla="*/ 177627 w 4953000"/>
              <a:gd name="connsiteY1751" fmla="*/ 431803 h 769442"/>
              <a:gd name="connsiteX1752" fmla="*/ 1183622 w 4953000"/>
              <a:gd name="connsiteY1752" fmla="*/ 428213 h 769442"/>
              <a:gd name="connsiteX1753" fmla="*/ 1175715 w 4953000"/>
              <a:gd name="connsiteY1753" fmla="*/ 430250 h 769442"/>
              <a:gd name="connsiteX1754" fmla="*/ 1182460 w 4953000"/>
              <a:gd name="connsiteY1754" fmla="*/ 446168 h 769442"/>
              <a:gd name="connsiteX1755" fmla="*/ 1188972 w 4953000"/>
              <a:gd name="connsiteY1755" fmla="*/ 446944 h 769442"/>
              <a:gd name="connsiteX1756" fmla="*/ 1215024 w 4953000"/>
              <a:gd name="connsiteY1756" fmla="*/ 440344 h 769442"/>
              <a:gd name="connsiteX1757" fmla="*/ 1222000 w 4953000"/>
              <a:gd name="connsiteY1757" fmla="*/ 439180 h 769442"/>
              <a:gd name="connsiteX1758" fmla="*/ 1215954 w 4953000"/>
              <a:gd name="connsiteY1758" fmla="*/ 435298 h 769442"/>
              <a:gd name="connsiteX1759" fmla="*/ 1212931 w 4953000"/>
              <a:gd name="connsiteY1759" fmla="*/ 435492 h 769442"/>
              <a:gd name="connsiteX1760" fmla="*/ 1204557 w 4953000"/>
              <a:gd name="connsiteY1760" fmla="*/ 434522 h 769442"/>
              <a:gd name="connsiteX1761" fmla="*/ 1196416 w 4953000"/>
              <a:gd name="connsiteY1761" fmla="*/ 430833 h 769442"/>
              <a:gd name="connsiteX1762" fmla="*/ 1183622 w 4953000"/>
              <a:gd name="connsiteY1762" fmla="*/ 428213 h 769442"/>
              <a:gd name="connsiteX1763" fmla="*/ 374872 w 4953000"/>
              <a:gd name="connsiteY1763" fmla="*/ 426175 h 769442"/>
              <a:gd name="connsiteX1764" fmla="*/ 367197 w 4953000"/>
              <a:gd name="connsiteY1764" fmla="*/ 429474 h 769442"/>
              <a:gd name="connsiteX1765" fmla="*/ 380455 w 4953000"/>
              <a:gd name="connsiteY1765" fmla="*/ 445585 h 769442"/>
              <a:gd name="connsiteX1766" fmla="*/ 409761 w 4953000"/>
              <a:gd name="connsiteY1766" fmla="*/ 444808 h 769442"/>
              <a:gd name="connsiteX1767" fmla="*/ 407900 w 4953000"/>
              <a:gd name="connsiteY1767" fmla="*/ 436074 h 769442"/>
              <a:gd name="connsiteX1768" fmla="*/ 391851 w 4953000"/>
              <a:gd name="connsiteY1768" fmla="*/ 430057 h 769442"/>
              <a:gd name="connsiteX1769" fmla="*/ 374872 w 4953000"/>
              <a:gd name="connsiteY1769" fmla="*/ 426175 h 769442"/>
              <a:gd name="connsiteX1770" fmla="*/ 44348 w 4953000"/>
              <a:gd name="connsiteY1770" fmla="*/ 299427 h 769442"/>
              <a:gd name="connsiteX1771" fmla="*/ 32253 w 4953000"/>
              <a:gd name="connsiteY1771" fmla="*/ 303309 h 769442"/>
              <a:gd name="connsiteX1772" fmla="*/ 10387 w 4953000"/>
              <a:gd name="connsiteY1772" fmla="*/ 316508 h 769442"/>
              <a:gd name="connsiteX1773" fmla="*/ 40858 w 4953000"/>
              <a:gd name="connsiteY1773" fmla="*/ 310101 h 769442"/>
              <a:gd name="connsiteX1774" fmla="*/ 50858 w 4953000"/>
              <a:gd name="connsiteY1774" fmla="*/ 305832 h 769442"/>
              <a:gd name="connsiteX1775" fmla="*/ 51325 w 4953000"/>
              <a:gd name="connsiteY1775" fmla="*/ 301950 h 769442"/>
              <a:gd name="connsiteX1776" fmla="*/ 44348 w 4953000"/>
              <a:gd name="connsiteY1776" fmla="*/ 299427 h 769442"/>
              <a:gd name="connsiteX1777" fmla="*/ 182511 w 4953000"/>
              <a:gd name="connsiteY1777" fmla="*/ 292050 h 769442"/>
              <a:gd name="connsiteX1778" fmla="*/ 171813 w 4953000"/>
              <a:gd name="connsiteY1778" fmla="*/ 296515 h 769442"/>
              <a:gd name="connsiteX1779" fmla="*/ 163205 w 4953000"/>
              <a:gd name="connsiteY1779" fmla="*/ 297098 h 769442"/>
              <a:gd name="connsiteX1780" fmla="*/ 159251 w 4953000"/>
              <a:gd name="connsiteY1780" fmla="*/ 307385 h 769442"/>
              <a:gd name="connsiteX1781" fmla="*/ 179256 w 4953000"/>
              <a:gd name="connsiteY1781" fmla="*/ 300204 h 769442"/>
              <a:gd name="connsiteX1782" fmla="*/ 183442 w 4953000"/>
              <a:gd name="connsiteY1782" fmla="*/ 301174 h 769442"/>
              <a:gd name="connsiteX1783" fmla="*/ 185534 w 4953000"/>
              <a:gd name="connsiteY1783" fmla="*/ 301367 h 769442"/>
              <a:gd name="connsiteX1784" fmla="*/ 185769 w 4953000"/>
              <a:gd name="connsiteY1784" fmla="*/ 295545 h 769442"/>
              <a:gd name="connsiteX1785" fmla="*/ 183210 w 4953000"/>
              <a:gd name="connsiteY1785" fmla="*/ 292827 h 769442"/>
              <a:gd name="connsiteX1786" fmla="*/ 2088902 w 4953000"/>
              <a:gd name="connsiteY1786" fmla="*/ 248572 h 769442"/>
              <a:gd name="connsiteX1787" fmla="*/ 2092157 w 4953000"/>
              <a:gd name="connsiteY1787" fmla="*/ 256919 h 769442"/>
              <a:gd name="connsiteX1788" fmla="*/ 2116814 w 4953000"/>
              <a:gd name="connsiteY1788" fmla="*/ 264683 h 769442"/>
              <a:gd name="connsiteX1789" fmla="*/ 2120767 w 4953000"/>
              <a:gd name="connsiteY1789" fmla="*/ 264489 h 769442"/>
              <a:gd name="connsiteX1790" fmla="*/ 2117046 w 4953000"/>
              <a:gd name="connsiteY1790" fmla="*/ 252647 h 769442"/>
              <a:gd name="connsiteX1791" fmla="*/ 2088902 w 4953000"/>
              <a:gd name="connsiteY1791" fmla="*/ 248572 h 769442"/>
              <a:gd name="connsiteX1792" fmla="*/ 3593826 w 4953000"/>
              <a:gd name="connsiteY1792" fmla="*/ 138516 h 769442"/>
              <a:gd name="connsiteX1793" fmla="*/ 3577310 w 4953000"/>
              <a:gd name="connsiteY1793" fmla="*/ 153657 h 769442"/>
              <a:gd name="connsiteX1794" fmla="*/ 3586148 w 4953000"/>
              <a:gd name="connsiteY1794" fmla="*/ 155210 h 769442"/>
              <a:gd name="connsiteX1795" fmla="*/ 3593826 w 4953000"/>
              <a:gd name="connsiteY1795" fmla="*/ 138516 h 769442"/>
              <a:gd name="connsiteX1796" fmla="*/ 1227817 w 4953000"/>
              <a:gd name="connsiteY1796" fmla="*/ 128618 h 769442"/>
              <a:gd name="connsiteX1797" fmla="*/ 1205253 w 4953000"/>
              <a:gd name="connsiteY1797" fmla="*/ 129588 h 769442"/>
              <a:gd name="connsiteX1798" fmla="*/ 1199671 w 4953000"/>
              <a:gd name="connsiteY1798" fmla="*/ 133081 h 769442"/>
              <a:gd name="connsiteX1799" fmla="*/ 1205021 w 4953000"/>
              <a:gd name="connsiteY1799" fmla="*/ 145116 h 769442"/>
              <a:gd name="connsiteX1800" fmla="*/ 1215024 w 4953000"/>
              <a:gd name="connsiteY1800" fmla="*/ 149192 h 769442"/>
              <a:gd name="connsiteX1801" fmla="*/ 1221536 w 4953000"/>
              <a:gd name="connsiteY1801" fmla="*/ 149775 h 769442"/>
              <a:gd name="connsiteX1802" fmla="*/ 1227817 w 4953000"/>
              <a:gd name="connsiteY1802" fmla="*/ 128618 h 769442"/>
              <a:gd name="connsiteX1803" fmla="*/ 2568524 w 4953000"/>
              <a:gd name="connsiteY1803" fmla="*/ 120732 h 769442"/>
              <a:gd name="connsiteX1804" fmla="*/ 2563406 w 4953000"/>
              <a:gd name="connsiteY1804" fmla="*/ 121631 h 769442"/>
              <a:gd name="connsiteX1805" fmla="*/ 2559452 w 4953000"/>
              <a:gd name="connsiteY1805" fmla="*/ 127259 h 769442"/>
              <a:gd name="connsiteX1806" fmla="*/ 2566664 w 4953000"/>
              <a:gd name="connsiteY1806" fmla="*/ 130948 h 769442"/>
              <a:gd name="connsiteX1807" fmla="*/ 2567594 w 4953000"/>
              <a:gd name="connsiteY1807" fmla="*/ 135993 h 769442"/>
              <a:gd name="connsiteX1808" fmla="*/ 2584573 w 4953000"/>
              <a:gd name="connsiteY1808" fmla="*/ 129395 h 769442"/>
              <a:gd name="connsiteX1809" fmla="*/ 2581316 w 4953000"/>
              <a:gd name="connsiteY1809" fmla="*/ 128229 h 769442"/>
              <a:gd name="connsiteX1810" fmla="*/ 2569455 w 4953000"/>
              <a:gd name="connsiteY1810" fmla="*/ 124347 h 769442"/>
              <a:gd name="connsiteX1811" fmla="*/ 2568524 w 4953000"/>
              <a:gd name="connsiteY1811" fmla="*/ 120732 h 769442"/>
              <a:gd name="connsiteX1812" fmla="*/ 4026228 w 4953000"/>
              <a:gd name="connsiteY1812" fmla="*/ 111731 h 769442"/>
              <a:gd name="connsiteX1813" fmla="*/ 4017158 w 4953000"/>
              <a:gd name="connsiteY1813" fmla="*/ 116972 h 769442"/>
              <a:gd name="connsiteX1814" fmla="*/ 4015529 w 4953000"/>
              <a:gd name="connsiteY1814" fmla="*/ 118329 h 769442"/>
              <a:gd name="connsiteX1815" fmla="*/ 4014830 w 4953000"/>
              <a:gd name="connsiteY1815" fmla="*/ 124541 h 769442"/>
              <a:gd name="connsiteX1816" fmla="*/ 4023902 w 4953000"/>
              <a:gd name="connsiteY1816" fmla="*/ 125900 h 769442"/>
              <a:gd name="connsiteX1817" fmla="*/ 4040882 w 4953000"/>
              <a:gd name="connsiteY1817" fmla="*/ 118136 h 769442"/>
              <a:gd name="connsiteX1818" fmla="*/ 4042510 w 4953000"/>
              <a:gd name="connsiteY1818" fmla="*/ 117359 h 769442"/>
              <a:gd name="connsiteX1819" fmla="*/ 4026228 w 4953000"/>
              <a:gd name="connsiteY1819" fmla="*/ 111731 h 769442"/>
              <a:gd name="connsiteX1820" fmla="*/ 2473853 w 4953000"/>
              <a:gd name="connsiteY1820" fmla="*/ 85333 h 769442"/>
              <a:gd name="connsiteX1821" fmla="*/ 2491066 w 4953000"/>
              <a:gd name="connsiteY1821" fmla="*/ 95037 h 769442"/>
              <a:gd name="connsiteX1822" fmla="*/ 2481064 w 4953000"/>
              <a:gd name="connsiteY1822" fmla="*/ 98143 h 769442"/>
              <a:gd name="connsiteX1823" fmla="*/ 2475015 w 4953000"/>
              <a:gd name="connsiteY1823" fmla="*/ 98143 h 769442"/>
              <a:gd name="connsiteX1824" fmla="*/ 2470131 w 4953000"/>
              <a:gd name="connsiteY1824" fmla="*/ 93485 h 769442"/>
              <a:gd name="connsiteX1825" fmla="*/ 2473853 w 4953000"/>
              <a:gd name="connsiteY1825" fmla="*/ 85333 h 769442"/>
              <a:gd name="connsiteX1826" fmla="*/ 3106296 w 4953000"/>
              <a:gd name="connsiteY1826" fmla="*/ 82228 h 769442"/>
              <a:gd name="connsiteX1827" fmla="*/ 3104435 w 4953000"/>
              <a:gd name="connsiteY1827" fmla="*/ 87662 h 769442"/>
              <a:gd name="connsiteX1828" fmla="*/ 3114669 w 4953000"/>
              <a:gd name="connsiteY1828" fmla="*/ 98919 h 769442"/>
              <a:gd name="connsiteX1829" fmla="*/ 3110481 w 4953000"/>
              <a:gd name="connsiteY1829" fmla="*/ 105326 h 769442"/>
              <a:gd name="connsiteX1830" fmla="*/ 3130020 w 4953000"/>
              <a:gd name="connsiteY1830" fmla="*/ 103967 h 769442"/>
              <a:gd name="connsiteX1831" fmla="*/ 3128857 w 4953000"/>
              <a:gd name="connsiteY1831" fmla="*/ 100861 h 769442"/>
              <a:gd name="connsiteX1832" fmla="*/ 3116530 w 4953000"/>
              <a:gd name="connsiteY1832" fmla="*/ 83391 h 769442"/>
              <a:gd name="connsiteX1833" fmla="*/ 3106296 w 4953000"/>
              <a:gd name="connsiteY1833" fmla="*/ 82228 h 769442"/>
              <a:gd name="connsiteX1834" fmla="*/ 2811124 w 4953000"/>
              <a:gd name="connsiteY1834" fmla="*/ 74270 h 769442"/>
              <a:gd name="connsiteX1835" fmla="*/ 2810994 w 4953000"/>
              <a:gd name="connsiteY1835" fmla="*/ 75204 h 769442"/>
              <a:gd name="connsiteX1836" fmla="*/ 2810417 w 4953000"/>
              <a:gd name="connsiteY1836" fmla="*/ 74347 h 769442"/>
              <a:gd name="connsiteX1837" fmla="*/ 3509450 w 4953000"/>
              <a:gd name="connsiteY1837" fmla="*/ 69538 h 769442"/>
              <a:gd name="connsiteX1838" fmla="*/ 3507530 w 4953000"/>
              <a:gd name="connsiteY1838" fmla="*/ 70388 h 769442"/>
              <a:gd name="connsiteX1839" fmla="*/ 3476827 w 4953000"/>
              <a:gd name="connsiteY1839" fmla="*/ 79705 h 769442"/>
              <a:gd name="connsiteX1840" fmla="*/ 3476361 w 4953000"/>
              <a:gd name="connsiteY1840" fmla="*/ 84944 h 769442"/>
              <a:gd name="connsiteX1841" fmla="*/ 3473570 w 4953000"/>
              <a:gd name="connsiteY1841" fmla="*/ 85333 h 769442"/>
              <a:gd name="connsiteX1842" fmla="*/ 3470082 w 4953000"/>
              <a:gd name="connsiteY1842" fmla="*/ 85916 h 769442"/>
              <a:gd name="connsiteX1843" fmla="*/ 3468918 w 4953000"/>
              <a:gd name="connsiteY1843" fmla="*/ 98143 h 769442"/>
              <a:gd name="connsiteX1844" fmla="*/ 3498458 w 4953000"/>
              <a:gd name="connsiteY1844" fmla="*/ 103967 h 769442"/>
              <a:gd name="connsiteX1845" fmla="*/ 3500319 w 4953000"/>
              <a:gd name="connsiteY1845" fmla="*/ 97562 h 769442"/>
              <a:gd name="connsiteX1846" fmla="*/ 3500319 w 4953000"/>
              <a:gd name="connsiteY1846" fmla="*/ 96009 h 769442"/>
              <a:gd name="connsiteX1847" fmla="*/ 3501250 w 4953000"/>
              <a:gd name="connsiteY1847" fmla="*/ 82811 h 769442"/>
              <a:gd name="connsiteX1848" fmla="*/ 3509450 w 4953000"/>
              <a:gd name="connsiteY1848" fmla="*/ 69538 h 769442"/>
              <a:gd name="connsiteX1849" fmla="*/ 1947249 w 4953000"/>
              <a:gd name="connsiteY1849" fmla="*/ 66700 h 769442"/>
              <a:gd name="connsiteX1850" fmla="*/ 1935154 w 4953000"/>
              <a:gd name="connsiteY1850" fmla="*/ 67863 h 769442"/>
              <a:gd name="connsiteX1851" fmla="*/ 1932177 w 4953000"/>
              <a:gd name="connsiteY1851" fmla="*/ 72334 h 769442"/>
              <a:gd name="connsiteX1852" fmla="*/ 1945154 w 4953000"/>
              <a:gd name="connsiteY1852" fmla="*/ 70582 h 769442"/>
              <a:gd name="connsiteX1853" fmla="*/ 1945852 w 4953000"/>
              <a:gd name="connsiteY1853" fmla="*/ 76016 h 769442"/>
              <a:gd name="connsiteX1854" fmla="*/ 1931662 w 4953000"/>
              <a:gd name="connsiteY1854" fmla="*/ 81838 h 769442"/>
              <a:gd name="connsiteX1855" fmla="*/ 1920963 w 4953000"/>
              <a:gd name="connsiteY1855" fmla="*/ 87469 h 769442"/>
              <a:gd name="connsiteX1856" fmla="*/ 1921195 w 4953000"/>
              <a:gd name="connsiteY1856" fmla="*/ 89605 h 769442"/>
              <a:gd name="connsiteX1857" fmla="*/ 1919566 w 4953000"/>
              <a:gd name="connsiteY1857" fmla="*/ 95037 h 769442"/>
              <a:gd name="connsiteX1858" fmla="*/ 1916597 w 4953000"/>
              <a:gd name="connsiteY1858" fmla="*/ 96030 h 769442"/>
              <a:gd name="connsiteX1859" fmla="*/ 1918406 w 4953000"/>
              <a:gd name="connsiteY1859" fmla="*/ 96786 h 769442"/>
              <a:gd name="connsiteX1860" fmla="*/ 1930734 w 4953000"/>
              <a:gd name="connsiteY1860" fmla="*/ 93097 h 769442"/>
              <a:gd name="connsiteX1861" fmla="*/ 1951901 w 4953000"/>
              <a:gd name="connsiteY1861" fmla="*/ 93097 h 769442"/>
              <a:gd name="connsiteX1862" fmla="*/ 1953063 w 4953000"/>
              <a:gd name="connsiteY1862" fmla="*/ 78152 h 769442"/>
              <a:gd name="connsiteX1863" fmla="*/ 1948179 w 4953000"/>
              <a:gd name="connsiteY1863" fmla="*/ 68446 h 769442"/>
              <a:gd name="connsiteX1864" fmla="*/ 1884416 w 4953000"/>
              <a:gd name="connsiteY1864" fmla="*/ 64419 h 769442"/>
              <a:gd name="connsiteX1865" fmla="*/ 1895610 w 4953000"/>
              <a:gd name="connsiteY1865" fmla="*/ 66700 h 769442"/>
              <a:gd name="connsiteX1866" fmla="*/ 1898402 w 4953000"/>
              <a:gd name="connsiteY1866" fmla="*/ 66310 h 769442"/>
              <a:gd name="connsiteX1867" fmla="*/ 1897239 w 4953000"/>
              <a:gd name="connsiteY1867" fmla="*/ 81451 h 769442"/>
              <a:gd name="connsiteX1868" fmla="*/ 1892819 w 4953000"/>
              <a:gd name="connsiteY1868" fmla="*/ 80479 h 769442"/>
              <a:gd name="connsiteX1869" fmla="*/ 1877466 w 4953000"/>
              <a:gd name="connsiteY1869" fmla="*/ 78733 h 769442"/>
              <a:gd name="connsiteX1870" fmla="*/ 1873281 w 4953000"/>
              <a:gd name="connsiteY1870" fmla="*/ 81256 h 769442"/>
              <a:gd name="connsiteX1871" fmla="*/ 1860255 w 4953000"/>
              <a:gd name="connsiteY1871" fmla="*/ 85527 h 769442"/>
              <a:gd name="connsiteX1872" fmla="*/ 1857696 w 4953000"/>
              <a:gd name="connsiteY1872" fmla="*/ 81645 h 769442"/>
              <a:gd name="connsiteX1873" fmla="*/ 1863977 w 4953000"/>
              <a:gd name="connsiteY1873" fmla="*/ 69610 h 769442"/>
              <a:gd name="connsiteX1874" fmla="*/ 1864907 w 4953000"/>
              <a:gd name="connsiteY1874" fmla="*/ 67670 h 769442"/>
              <a:gd name="connsiteX1875" fmla="*/ 1873745 w 4953000"/>
              <a:gd name="connsiteY1875" fmla="*/ 68252 h 769442"/>
              <a:gd name="connsiteX1876" fmla="*/ 1884416 w 4953000"/>
              <a:gd name="connsiteY1876" fmla="*/ 64419 h 769442"/>
              <a:gd name="connsiteX1877" fmla="*/ 1705342 w 4953000"/>
              <a:gd name="connsiteY1877" fmla="*/ 56411 h 769442"/>
              <a:gd name="connsiteX1878" fmla="*/ 1713716 w 4953000"/>
              <a:gd name="connsiteY1878" fmla="*/ 59516 h 769442"/>
              <a:gd name="connsiteX1879" fmla="*/ 1717669 w 4953000"/>
              <a:gd name="connsiteY1879" fmla="*/ 61069 h 769442"/>
              <a:gd name="connsiteX1880" fmla="*/ 1732556 w 4953000"/>
              <a:gd name="connsiteY1880" fmla="*/ 58546 h 769442"/>
              <a:gd name="connsiteX1881" fmla="*/ 1732324 w 4953000"/>
              <a:gd name="connsiteY1881" fmla="*/ 58934 h 769442"/>
              <a:gd name="connsiteX1882" fmla="*/ 1729300 w 4953000"/>
              <a:gd name="connsiteY1882" fmla="*/ 64951 h 769442"/>
              <a:gd name="connsiteX1883" fmla="*/ 1703948 w 4953000"/>
              <a:gd name="connsiteY1883" fmla="*/ 67087 h 769442"/>
              <a:gd name="connsiteX1884" fmla="*/ 1705342 w 4953000"/>
              <a:gd name="connsiteY1884" fmla="*/ 56411 h 769442"/>
              <a:gd name="connsiteX1885" fmla="*/ 2617369 w 4953000"/>
              <a:gd name="connsiteY1885" fmla="*/ 55441 h 769442"/>
              <a:gd name="connsiteX1886" fmla="*/ 2625508 w 4953000"/>
              <a:gd name="connsiteY1886" fmla="*/ 57381 h 769442"/>
              <a:gd name="connsiteX1887" fmla="*/ 2644815 w 4953000"/>
              <a:gd name="connsiteY1887" fmla="*/ 57576 h 769442"/>
              <a:gd name="connsiteX1888" fmla="*/ 2652490 w 4953000"/>
              <a:gd name="connsiteY1888" fmla="*/ 55634 h 769442"/>
              <a:gd name="connsiteX1889" fmla="*/ 2656678 w 4953000"/>
              <a:gd name="connsiteY1889" fmla="*/ 61846 h 769442"/>
              <a:gd name="connsiteX1890" fmla="*/ 2659701 w 4953000"/>
              <a:gd name="connsiteY1890" fmla="*/ 69027 h 769442"/>
              <a:gd name="connsiteX1891" fmla="*/ 2665052 w 4953000"/>
              <a:gd name="connsiteY1891" fmla="*/ 69999 h 769442"/>
              <a:gd name="connsiteX1892" fmla="*/ 2657142 w 4953000"/>
              <a:gd name="connsiteY1892" fmla="*/ 69610 h 769442"/>
              <a:gd name="connsiteX1893" fmla="*/ 2640629 w 4953000"/>
              <a:gd name="connsiteY1893" fmla="*/ 71745 h 769442"/>
              <a:gd name="connsiteX1894" fmla="*/ 2631557 w 4953000"/>
              <a:gd name="connsiteY1894" fmla="*/ 70192 h 769442"/>
              <a:gd name="connsiteX1895" fmla="*/ 2622717 w 4953000"/>
              <a:gd name="connsiteY1895" fmla="*/ 72522 h 769442"/>
              <a:gd name="connsiteX1896" fmla="*/ 2628998 w 4953000"/>
              <a:gd name="connsiteY1896" fmla="*/ 69805 h 769442"/>
              <a:gd name="connsiteX1897" fmla="*/ 2614112 w 4953000"/>
              <a:gd name="connsiteY1897" fmla="*/ 57770 h 769442"/>
              <a:gd name="connsiteX1898" fmla="*/ 2617369 w 4953000"/>
              <a:gd name="connsiteY1898" fmla="*/ 55441 h 769442"/>
              <a:gd name="connsiteX1899" fmla="*/ 3958772 w 4953000"/>
              <a:gd name="connsiteY1899" fmla="*/ 50393 h 769442"/>
              <a:gd name="connsiteX1900" fmla="*/ 3963656 w 4953000"/>
              <a:gd name="connsiteY1900" fmla="*/ 51363 h 769442"/>
              <a:gd name="connsiteX1901" fmla="*/ 3971798 w 4953000"/>
              <a:gd name="connsiteY1901" fmla="*/ 52916 h 769442"/>
              <a:gd name="connsiteX1902" fmla="*/ 3975752 w 4953000"/>
              <a:gd name="connsiteY1902" fmla="*/ 56022 h 769442"/>
              <a:gd name="connsiteX1903" fmla="*/ 3985522 w 4953000"/>
              <a:gd name="connsiteY1903" fmla="*/ 54469 h 769442"/>
              <a:gd name="connsiteX1904" fmla="*/ 3985522 w 4953000"/>
              <a:gd name="connsiteY1904" fmla="*/ 55245 h 769442"/>
              <a:gd name="connsiteX1905" fmla="*/ 3984824 w 4953000"/>
              <a:gd name="connsiteY1905" fmla="*/ 64175 h 769442"/>
              <a:gd name="connsiteX1906" fmla="*/ 3958540 w 4953000"/>
              <a:gd name="connsiteY1906" fmla="*/ 61263 h 769442"/>
              <a:gd name="connsiteX1907" fmla="*/ 3958772 w 4953000"/>
              <a:gd name="connsiteY1907" fmla="*/ 50393 h 769442"/>
              <a:gd name="connsiteX1908" fmla="*/ 3190960 w 4953000"/>
              <a:gd name="connsiteY1908" fmla="*/ 49812 h 769442"/>
              <a:gd name="connsiteX1909" fmla="*/ 3204449 w 4953000"/>
              <a:gd name="connsiteY1909" fmla="*/ 57770 h 769442"/>
              <a:gd name="connsiteX1910" fmla="*/ 3219802 w 4953000"/>
              <a:gd name="connsiteY1910" fmla="*/ 56413 h 769442"/>
              <a:gd name="connsiteX1911" fmla="*/ 3248412 w 4953000"/>
              <a:gd name="connsiteY1911" fmla="*/ 56023 h 769442"/>
              <a:gd name="connsiteX1912" fmla="*/ 3251668 w 4953000"/>
              <a:gd name="connsiteY1912" fmla="*/ 68835 h 769442"/>
              <a:gd name="connsiteX1913" fmla="*/ 3250969 w 4953000"/>
              <a:gd name="connsiteY1913" fmla="*/ 69416 h 769442"/>
              <a:gd name="connsiteX1914" fmla="*/ 3247016 w 4953000"/>
              <a:gd name="connsiteY1914" fmla="*/ 76793 h 769442"/>
              <a:gd name="connsiteX1915" fmla="*/ 3231665 w 4953000"/>
              <a:gd name="connsiteY1915" fmla="*/ 88633 h 769442"/>
              <a:gd name="connsiteX1916" fmla="*/ 3227709 w 4953000"/>
              <a:gd name="connsiteY1916" fmla="*/ 85333 h 769442"/>
              <a:gd name="connsiteX1917" fmla="*/ 3220266 w 4953000"/>
              <a:gd name="connsiteY1917" fmla="*/ 79316 h 769442"/>
              <a:gd name="connsiteX1918" fmla="*/ 3209101 w 4953000"/>
              <a:gd name="connsiteY1918" fmla="*/ 78928 h 769442"/>
              <a:gd name="connsiteX1919" fmla="*/ 3206078 w 4953000"/>
              <a:gd name="connsiteY1919" fmla="*/ 77376 h 769442"/>
              <a:gd name="connsiteX1920" fmla="*/ 3192820 w 4953000"/>
              <a:gd name="connsiteY1920" fmla="*/ 75046 h 769442"/>
              <a:gd name="connsiteX1921" fmla="*/ 3183516 w 4953000"/>
              <a:gd name="connsiteY1921" fmla="*/ 66117 h 769442"/>
              <a:gd name="connsiteX1922" fmla="*/ 3172120 w 4953000"/>
              <a:gd name="connsiteY1922" fmla="*/ 81838 h 769442"/>
              <a:gd name="connsiteX1923" fmla="*/ 3151416 w 4953000"/>
              <a:gd name="connsiteY1923" fmla="*/ 86497 h 769442"/>
              <a:gd name="connsiteX1924" fmla="*/ 3148860 w 4953000"/>
              <a:gd name="connsiteY1924" fmla="*/ 83587 h 769442"/>
              <a:gd name="connsiteX1925" fmla="*/ 3148393 w 4953000"/>
              <a:gd name="connsiteY1925" fmla="*/ 79705 h 769442"/>
              <a:gd name="connsiteX1926" fmla="*/ 3166071 w 4953000"/>
              <a:gd name="connsiteY1926" fmla="*/ 76210 h 769442"/>
              <a:gd name="connsiteX1927" fmla="*/ 3181424 w 4953000"/>
              <a:gd name="connsiteY1927" fmla="*/ 58936 h 769442"/>
              <a:gd name="connsiteX1928" fmla="*/ 3190960 w 4953000"/>
              <a:gd name="connsiteY1928" fmla="*/ 49812 h 769442"/>
              <a:gd name="connsiteX1929" fmla="*/ 394411 w 4953000"/>
              <a:gd name="connsiteY1929" fmla="*/ 48840 h 769442"/>
              <a:gd name="connsiteX1930" fmla="*/ 402086 w 4953000"/>
              <a:gd name="connsiteY1930" fmla="*/ 56604 h 769442"/>
              <a:gd name="connsiteX1931" fmla="*/ 408599 w 4953000"/>
              <a:gd name="connsiteY1931" fmla="*/ 63205 h 769442"/>
              <a:gd name="connsiteX1932" fmla="*/ 390455 w 4953000"/>
              <a:gd name="connsiteY1932" fmla="*/ 64756 h 769442"/>
              <a:gd name="connsiteX1933" fmla="*/ 394411 w 4953000"/>
              <a:gd name="connsiteY1933" fmla="*/ 48840 h 769442"/>
              <a:gd name="connsiteX1934" fmla="*/ 3766646 w 4953000"/>
              <a:gd name="connsiteY1934" fmla="*/ 46707 h 769442"/>
              <a:gd name="connsiteX1935" fmla="*/ 3767344 w 4953000"/>
              <a:gd name="connsiteY1935" fmla="*/ 47290 h 769442"/>
              <a:gd name="connsiteX1936" fmla="*/ 3772926 w 4953000"/>
              <a:gd name="connsiteY1936" fmla="*/ 51754 h 769442"/>
              <a:gd name="connsiteX1937" fmla="*/ 3776648 w 4953000"/>
              <a:gd name="connsiteY1937" fmla="*/ 64175 h 769442"/>
              <a:gd name="connsiteX1938" fmla="*/ 3758970 w 4953000"/>
              <a:gd name="connsiteY1938" fmla="*/ 64370 h 769442"/>
              <a:gd name="connsiteX1939" fmla="*/ 3759437 w 4953000"/>
              <a:gd name="connsiteY1939" fmla="*/ 62622 h 769442"/>
              <a:gd name="connsiteX1940" fmla="*/ 3763158 w 4953000"/>
              <a:gd name="connsiteY1940" fmla="*/ 52142 h 769442"/>
              <a:gd name="connsiteX1941" fmla="*/ 3763390 w 4953000"/>
              <a:gd name="connsiteY1941" fmla="*/ 50782 h 769442"/>
              <a:gd name="connsiteX1942" fmla="*/ 3766646 w 4953000"/>
              <a:gd name="connsiteY1942" fmla="*/ 46707 h 769442"/>
              <a:gd name="connsiteX1943" fmla="*/ 1896775 w 4953000"/>
              <a:gd name="connsiteY1943" fmla="*/ 45928 h 769442"/>
              <a:gd name="connsiteX1944" fmla="*/ 1911662 w 4953000"/>
              <a:gd name="connsiteY1944" fmla="*/ 48257 h 769442"/>
              <a:gd name="connsiteX1945" fmla="*/ 1914218 w 4953000"/>
              <a:gd name="connsiteY1945" fmla="*/ 51559 h 769442"/>
              <a:gd name="connsiteX1946" fmla="*/ 1907940 w 4953000"/>
              <a:gd name="connsiteY1946" fmla="*/ 57964 h 769442"/>
              <a:gd name="connsiteX1947" fmla="*/ 1898402 w 4953000"/>
              <a:gd name="connsiteY1947" fmla="*/ 62039 h 769442"/>
              <a:gd name="connsiteX1948" fmla="*/ 1893286 w 4953000"/>
              <a:gd name="connsiteY1948" fmla="*/ 55634 h 769442"/>
              <a:gd name="connsiteX1949" fmla="*/ 1896077 w 4953000"/>
              <a:gd name="connsiteY1949" fmla="*/ 47870 h 769442"/>
              <a:gd name="connsiteX1950" fmla="*/ 4094146 w 4953000"/>
              <a:gd name="connsiteY1950" fmla="*/ 44377 h 769442"/>
              <a:gd name="connsiteX1951" fmla="*/ 4113685 w 4953000"/>
              <a:gd name="connsiteY1951" fmla="*/ 49230 h 769442"/>
              <a:gd name="connsiteX1952" fmla="*/ 4117638 w 4953000"/>
              <a:gd name="connsiteY1952" fmla="*/ 58353 h 769442"/>
              <a:gd name="connsiteX1953" fmla="*/ 4109729 w 4953000"/>
              <a:gd name="connsiteY1953" fmla="*/ 59712 h 769442"/>
              <a:gd name="connsiteX1954" fmla="*/ 4088098 w 4953000"/>
              <a:gd name="connsiteY1954" fmla="*/ 58159 h 769442"/>
              <a:gd name="connsiteX1955" fmla="*/ 4070188 w 4953000"/>
              <a:gd name="connsiteY1955" fmla="*/ 69999 h 769442"/>
              <a:gd name="connsiteX1956" fmla="*/ 4072281 w 4953000"/>
              <a:gd name="connsiteY1956" fmla="*/ 51365 h 769442"/>
              <a:gd name="connsiteX1957" fmla="*/ 4075304 w 4953000"/>
              <a:gd name="connsiteY1957" fmla="*/ 48066 h 769442"/>
              <a:gd name="connsiteX1958" fmla="*/ 4077632 w 4953000"/>
              <a:gd name="connsiteY1958" fmla="*/ 45543 h 769442"/>
              <a:gd name="connsiteX1959" fmla="*/ 4094146 w 4953000"/>
              <a:gd name="connsiteY1959" fmla="*/ 44377 h 769442"/>
              <a:gd name="connsiteX1960" fmla="*/ 1290977 w 4953000"/>
              <a:gd name="connsiteY1960" fmla="*/ 42517 h 769442"/>
              <a:gd name="connsiteX1961" fmla="*/ 1293873 w 4953000"/>
              <a:gd name="connsiteY1961" fmla="*/ 50006 h 769442"/>
              <a:gd name="connsiteX1962" fmla="*/ 1287360 w 4953000"/>
              <a:gd name="connsiteY1962" fmla="*/ 44184 h 769442"/>
              <a:gd name="connsiteX1963" fmla="*/ 4258597 w 4953000"/>
              <a:gd name="connsiteY1963" fmla="*/ 38553 h 769442"/>
              <a:gd name="connsiteX1964" fmla="*/ 4260456 w 4953000"/>
              <a:gd name="connsiteY1964" fmla="*/ 39523 h 769442"/>
              <a:gd name="connsiteX1965" fmla="*/ 4276274 w 4953000"/>
              <a:gd name="connsiteY1965" fmla="*/ 40689 h 769442"/>
              <a:gd name="connsiteX1966" fmla="*/ 4277670 w 4953000"/>
              <a:gd name="connsiteY1966" fmla="*/ 39717 h 769442"/>
              <a:gd name="connsiteX1967" fmla="*/ 4278135 w 4953000"/>
              <a:gd name="connsiteY1967" fmla="*/ 57187 h 769442"/>
              <a:gd name="connsiteX1968" fmla="*/ 4271622 w 4953000"/>
              <a:gd name="connsiteY1968" fmla="*/ 55247 h 769442"/>
              <a:gd name="connsiteX1969" fmla="*/ 4254410 w 4953000"/>
              <a:gd name="connsiteY1969" fmla="*/ 47677 h 769442"/>
              <a:gd name="connsiteX1970" fmla="*/ 4251850 w 4953000"/>
              <a:gd name="connsiteY1970" fmla="*/ 46124 h 769442"/>
              <a:gd name="connsiteX1971" fmla="*/ 4258597 w 4953000"/>
              <a:gd name="connsiteY1971" fmla="*/ 38553 h 769442"/>
              <a:gd name="connsiteX1972" fmla="*/ 4018842 w 4953000"/>
              <a:gd name="connsiteY1972" fmla="*/ 38384 h 769442"/>
              <a:gd name="connsiteX1973" fmla="*/ 4026926 w 4953000"/>
              <a:gd name="connsiteY1973" fmla="*/ 39330 h 769442"/>
              <a:gd name="connsiteX1974" fmla="*/ 4029250 w 4953000"/>
              <a:gd name="connsiteY1974" fmla="*/ 43212 h 769442"/>
              <a:gd name="connsiteX1975" fmla="*/ 4040648 w 4953000"/>
              <a:gd name="connsiteY1975" fmla="*/ 45735 h 769442"/>
              <a:gd name="connsiteX1976" fmla="*/ 4042740 w 4953000"/>
              <a:gd name="connsiteY1976" fmla="*/ 44958 h 769442"/>
              <a:gd name="connsiteX1977" fmla="*/ 4048557 w 4953000"/>
              <a:gd name="connsiteY1977" fmla="*/ 48453 h 769442"/>
              <a:gd name="connsiteX1978" fmla="*/ 4047160 w 4953000"/>
              <a:gd name="connsiteY1978" fmla="*/ 49423 h 769442"/>
              <a:gd name="connsiteX1979" fmla="*/ 4035532 w 4953000"/>
              <a:gd name="connsiteY1979" fmla="*/ 55441 h 769442"/>
              <a:gd name="connsiteX1980" fmla="*/ 4032274 w 4953000"/>
              <a:gd name="connsiteY1980" fmla="*/ 57381 h 769442"/>
              <a:gd name="connsiteX1981" fmla="*/ 4012504 w 4953000"/>
              <a:gd name="connsiteY1981" fmla="*/ 45154 h 769442"/>
              <a:gd name="connsiteX1982" fmla="*/ 4018842 w 4953000"/>
              <a:gd name="connsiteY1982" fmla="*/ 38384 h 769442"/>
              <a:gd name="connsiteX1983" fmla="*/ 2286842 w 4953000"/>
              <a:gd name="connsiteY1983" fmla="*/ 38360 h 769442"/>
              <a:gd name="connsiteX1984" fmla="*/ 2286378 w 4953000"/>
              <a:gd name="connsiteY1984" fmla="*/ 51365 h 769442"/>
              <a:gd name="connsiteX1985" fmla="*/ 2290564 w 4953000"/>
              <a:gd name="connsiteY1985" fmla="*/ 55634 h 769442"/>
              <a:gd name="connsiteX1986" fmla="*/ 2304520 w 4953000"/>
              <a:gd name="connsiteY1986" fmla="*/ 52335 h 769442"/>
              <a:gd name="connsiteX1987" fmla="*/ 2322896 w 4953000"/>
              <a:gd name="connsiteY1987" fmla="*/ 60682 h 769442"/>
              <a:gd name="connsiteX1988" fmla="*/ 2330571 w 4953000"/>
              <a:gd name="connsiteY1988" fmla="*/ 54082 h 769442"/>
              <a:gd name="connsiteX1989" fmla="*/ 2341736 w 4953000"/>
              <a:gd name="connsiteY1989" fmla="*/ 57576 h 769442"/>
              <a:gd name="connsiteX1990" fmla="*/ 2354996 w 4953000"/>
              <a:gd name="connsiteY1990" fmla="*/ 56994 h 769442"/>
              <a:gd name="connsiteX1991" fmla="*/ 2354298 w 4953000"/>
              <a:gd name="connsiteY1991" fmla="*/ 58159 h 769442"/>
              <a:gd name="connsiteX1992" fmla="*/ 2350110 w 4953000"/>
              <a:gd name="connsiteY1992" fmla="*/ 64758 h 769442"/>
              <a:gd name="connsiteX1993" fmla="*/ 2315453 w 4953000"/>
              <a:gd name="connsiteY1993" fmla="*/ 71162 h 769442"/>
              <a:gd name="connsiteX1994" fmla="*/ 2303358 w 4953000"/>
              <a:gd name="connsiteY1994" fmla="*/ 68833 h 769442"/>
              <a:gd name="connsiteX1995" fmla="*/ 2293123 w 4953000"/>
              <a:gd name="connsiteY1995" fmla="*/ 66893 h 769442"/>
              <a:gd name="connsiteX1996" fmla="*/ 2277538 w 4953000"/>
              <a:gd name="connsiteY1996" fmla="*/ 74268 h 769442"/>
              <a:gd name="connsiteX1997" fmla="*/ 2270095 w 4953000"/>
              <a:gd name="connsiteY1997" fmla="*/ 72911 h 769442"/>
              <a:gd name="connsiteX1998" fmla="*/ 2253814 w 4953000"/>
              <a:gd name="connsiteY1998" fmla="*/ 69999 h 769442"/>
              <a:gd name="connsiteX1999" fmla="*/ 2236601 w 4953000"/>
              <a:gd name="connsiteY1999" fmla="*/ 80479 h 769442"/>
              <a:gd name="connsiteX2000" fmla="*/ 2231949 w 4953000"/>
              <a:gd name="connsiteY2000" fmla="*/ 73298 h 769442"/>
              <a:gd name="connsiteX2001" fmla="*/ 2222181 w 4953000"/>
              <a:gd name="connsiteY2001" fmla="*/ 72715 h 769442"/>
              <a:gd name="connsiteX2002" fmla="*/ 2218459 w 4953000"/>
              <a:gd name="connsiteY2002" fmla="*/ 72134 h 769442"/>
              <a:gd name="connsiteX2003" fmla="*/ 2213341 w 4953000"/>
              <a:gd name="connsiteY2003" fmla="*/ 59516 h 769442"/>
              <a:gd name="connsiteX2004" fmla="*/ 2202874 w 4953000"/>
              <a:gd name="connsiteY2004" fmla="*/ 59710 h 769442"/>
              <a:gd name="connsiteX2005" fmla="*/ 2201246 w 4953000"/>
              <a:gd name="connsiteY2005" fmla="*/ 59516 h 769442"/>
              <a:gd name="connsiteX2006" fmla="*/ 2208225 w 4953000"/>
              <a:gd name="connsiteY2006" fmla="*/ 55052 h 769442"/>
              <a:gd name="connsiteX2007" fmla="*/ 2229856 w 4953000"/>
              <a:gd name="connsiteY2007" fmla="*/ 60876 h 769442"/>
              <a:gd name="connsiteX2008" fmla="*/ 2253582 w 4953000"/>
              <a:gd name="connsiteY2008" fmla="*/ 53694 h 769442"/>
              <a:gd name="connsiteX2009" fmla="*/ 2263582 w 4953000"/>
              <a:gd name="connsiteY2009" fmla="*/ 61265 h 769442"/>
              <a:gd name="connsiteX2010" fmla="*/ 2267304 w 4953000"/>
              <a:gd name="connsiteY2010" fmla="*/ 59906 h 769442"/>
              <a:gd name="connsiteX2011" fmla="*/ 2274283 w 4953000"/>
              <a:gd name="connsiteY2011" fmla="*/ 57383 h 769442"/>
              <a:gd name="connsiteX2012" fmla="*/ 2286842 w 4953000"/>
              <a:gd name="connsiteY2012" fmla="*/ 38360 h 769442"/>
              <a:gd name="connsiteX2013" fmla="*/ 876356 w 4953000"/>
              <a:gd name="connsiteY2013" fmla="*/ 35061 h 769442"/>
              <a:gd name="connsiteX2014" fmla="*/ 890312 w 4953000"/>
              <a:gd name="connsiteY2014" fmla="*/ 41272 h 769442"/>
              <a:gd name="connsiteX2015" fmla="*/ 890778 w 4953000"/>
              <a:gd name="connsiteY2015" fmla="*/ 43795 h 769442"/>
              <a:gd name="connsiteX2016" fmla="*/ 891242 w 4953000"/>
              <a:gd name="connsiteY2016" fmla="*/ 46513 h 769442"/>
              <a:gd name="connsiteX2017" fmla="*/ 903572 w 4953000"/>
              <a:gd name="connsiteY2017" fmla="*/ 47677 h 769442"/>
              <a:gd name="connsiteX2018" fmla="*/ 906827 w 4953000"/>
              <a:gd name="connsiteY2018" fmla="*/ 50395 h 769442"/>
              <a:gd name="connsiteX2019" fmla="*/ 897523 w 4953000"/>
              <a:gd name="connsiteY2019" fmla="*/ 55247 h 769442"/>
              <a:gd name="connsiteX2020" fmla="*/ 881008 w 4953000"/>
              <a:gd name="connsiteY2020" fmla="*/ 54277 h 769442"/>
              <a:gd name="connsiteX2021" fmla="*/ 876356 w 4953000"/>
              <a:gd name="connsiteY2021" fmla="*/ 35061 h 769442"/>
              <a:gd name="connsiteX2022" fmla="*/ 1392960 w 4953000"/>
              <a:gd name="connsiteY2022" fmla="*/ 35059 h 769442"/>
              <a:gd name="connsiteX2023" fmla="*/ 1410173 w 4953000"/>
              <a:gd name="connsiteY2023" fmla="*/ 42629 h 769442"/>
              <a:gd name="connsiteX2024" fmla="*/ 1407382 w 4953000"/>
              <a:gd name="connsiteY2024" fmla="*/ 46511 h 769442"/>
              <a:gd name="connsiteX2025" fmla="*/ 1406916 w 4953000"/>
              <a:gd name="connsiteY2025" fmla="*/ 46317 h 769442"/>
              <a:gd name="connsiteX2026" fmla="*/ 1405289 w 4953000"/>
              <a:gd name="connsiteY2026" fmla="*/ 45347 h 769442"/>
              <a:gd name="connsiteX2027" fmla="*/ 1398776 w 4953000"/>
              <a:gd name="connsiteY2027" fmla="*/ 50587 h 769442"/>
              <a:gd name="connsiteX2028" fmla="*/ 1368537 w 4953000"/>
              <a:gd name="connsiteY2028" fmla="*/ 58934 h 769442"/>
              <a:gd name="connsiteX2029" fmla="*/ 1373656 w 4953000"/>
              <a:gd name="connsiteY2029" fmla="*/ 47481 h 769442"/>
              <a:gd name="connsiteX2030" fmla="*/ 1384818 w 4953000"/>
              <a:gd name="connsiteY2030" fmla="*/ 43405 h 769442"/>
              <a:gd name="connsiteX2031" fmla="*/ 1392960 w 4953000"/>
              <a:gd name="connsiteY2031" fmla="*/ 35059 h 769442"/>
              <a:gd name="connsiteX2032" fmla="*/ 1294337 w 4953000"/>
              <a:gd name="connsiteY2032" fmla="*/ 32538 h 769442"/>
              <a:gd name="connsiteX2033" fmla="*/ 1301084 w 4953000"/>
              <a:gd name="connsiteY2033" fmla="*/ 34284 h 769442"/>
              <a:gd name="connsiteX2034" fmla="*/ 1302945 w 4953000"/>
              <a:gd name="connsiteY2034" fmla="*/ 37001 h 769442"/>
              <a:gd name="connsiteX2035" fmla="*/ 1290977 w 4953000"/>
              <a:gd name="connsiteY2035" fmla="*/ 42517 h 769442"/>
              <a:gd name="connsiteX2036" fmla="*/ 1289482 w 4953000"/>
              <a:gd name="connsiteY2036" fmla="*/ 38651 h 769442"/>
              <a:gd name="connsiteX2037" fmla="*/ 1294337 w 4953000"/>
              <a:gd name="connsiteY2037" fmla="*/ 32538 h 769442"/>
              <a:gd name="connsiteX2038" fmla="*/ 991261 w 4953000"/>
              <a:gd name="connsiteY2038" fmla="*/ 30985 h 769442"/>
              <a:gd name="connsiteX2039" fmla="*/ 995913 w 4953000"/>
              <a:gd name="connsiteY2039" fmla="*/ 31179 h 769442"/>
              <a:gd name="connsiteX2040" fmla="*/ 1007774 w 4953000"/>
              <a:gd name="connsiteY2040" fmla="*/ 33314 h 769442"/>
              <a:gd name="connsiteX2041" fmla="*/ 1007774 w 4953000"/>
              <a:gd name="connsiteY2041" fmla="*/ 34867 h 769442"/>
              <a:gd name="connsiteX2042" fmla="*/ 1001728 w 4953000"/>
              <a:gd name="connsiteY2042" fmla="*/ 42242 h 769442"/>
              <a:gd name="connsiteX2043" fmla="*/ 990099 w 4953000"/>
              <a:gd name="connsiteY2043" fmla="*/ 40689 h 769442"/>
              <a:gd name="connsiteX2044" fmla="*/ 982189 w 4953000"/>
              <a:gd name="connsiteY2044" fmla="*/ 41465 h 769442"/>
              <a:gd name="connsiteX2045" fmla="*/ 983352 w 4953000"/>
              <a:gd name="connsiteY2045" fmla="*/ 36807 h 769442"/>
              <a:gd name="connsiteX2046" fmla="*/ 991261 w 4953000"/>
              <a:gd name="connsiteY2046" fmla="*/ 30985 h 769442"/>
              <a:gd name="connsiteX2047" fmla="*/ 933577 w 4953000"/>
              <a:gd name="connsiteY2047" fmla="*/ 29820 h 769442"/>
              <a:gd name="connsiteX2048" fmla="*/ 940321 w 4953000"/>
              <a:gd name="connsiteY2048" fmla="*/ 37196 h 769442"/>
              <a:gd name="connsiteX2049" fmla="*/ 941020 w 4953000"/>
              <a:gd name="connsiteY2049" fmla="*/ 39719 h 769442"/>
              <a:gd name="connsiteX2050" fmla="*/ 951486 w 4953000"/>
              <a:gd name="connsiteY2050" fmla="*/ 38749 h 769442"/>
              <a:gd name="connsiteX2051" fmla="*/ 951952 w 4953000"/>
              <a:gd name="connsiteY2051" fmla="*/ 48842 h 769442"/>
              <a:gd name="connsiteX2052" fmla="*/ 938460 w 4953000"/>
              <a:gd name="connsiteY2052" fmla="*/ 48649 h 769442"/>
              <a:gd name="connsiteX2053" fmla="*/ 921249 w 4953000"/>
              <a:gd name="connsiteY2053" fmla="*/ 41272 h 769442"/>
              <a:gd name="connsiteX2054" fmla="*/ 913340 w 4953000"/>
              <a:gd name="connsiteY2054" fmla="*/ 44184 h 769442"/>
              <a:gd name="connsiteX2055" fmla="*/ 916365 w 4953000"/>
              <a:gd name="connsiteY2055" fmla="*/ 32731 h 769442"/>
              <a:gd name="connsiteX2056" fmla="*/ 921249 w 4953000"/>
              <a:gd name="connsiteY2056" fmla="*/ 31179 h 769442"/>
              <a:gd name="connsiteX2057" fmla="*/ 933577 w 4953000"/>
              <a:gd name="connsiteY2057" fmla="*/ 29820 h 769442"/>
              <a:gd name="connsiteX2058" fmla="*/ 4139970 w 4953000"/>
              <a:gd name="connsiteY2058" fmla="*/ 29626 h 769442"/>
              <a:gd name="connsiteX2059" fmla="*/ 4147412 w 4953000"/>
              <a:gd name="connsiteY2059" fmla="*/ 35448 h 769442"/>
              <a:gd name="connsiteX2060" fmla="*/ 4149272 w 4953000"/>
              <a:gd name="connsiteY2060" fmla="*/ 42438 h 769442"/>
              <a:gd name="connsiteX2061" fmla="*/ 4161136 w 4953000"/>
              <a:gd name="connsiteY2061" fmla="*/ 47096 h 769442"/>
              <a:gd name="connsiteX2062" fmla="*/ 4146716 w 4953000"/>
              <a:gd name="connsiteY2062" fmla="*/ 55830 h 769442"/>
              <a:gd name="connsiteX2063" fmla="*/ 4142760 w 4953000"/>
              <a:gd name="connsiteY2063" fmla="*/ 52335 h 769442"/>
              <a:gd name="connsiteX2064" fmla="*/ 4129968 w 4953000"/>
              <a:gd name="connsiteY2064" fmla="*/ 52142 h 769442"/>
              <a:gd name="connsiteX2065" fmla="*/ 4127641 w 4953000"/>
              <a:gd name="connsiteY2065" fmla="*/ 54277 h 769442"/>
              <a:gd name="connsiteX2066" fmla="*/ 4116942 w 4953000"/>
              <a:gd name="connsiteY2066" fmla="*/ 48842 h 769442"/>
              <a:gd name="connsiteX2067" fmla="*/ 4129736 w 4953000"/>
              <a:gd name="connsiteY2067" fmla="*/ 39719 h 769442"/>
              <a:gd name="connsiteX2068" fmla="*/ 4119500 w 4953000"/>
              <a:gd name="connsiteY2068" fmla="*/ 34867 h 769442"/>
              <a:gd name="connsiteX2069" fmla="*/ 4120198 w 4953000"/>
              <a:gd name="connsiteY2069" fmla="*/ 34673 h 769442"/>
              <a:gd name="connsiteX2070" fmla="*/ 4135782 w 4953000"/>
              <a:gd name="connsiteY2070" fmla="*/ 30015 h 769442"/>
              <a:gd name="connsiteX2071" fmla="*/ 1254098 w 4953000"/>
              <a:gd name="connsiteY2071" fmla="*/ 24384 h 769442"/>
              <a:gd name="connsiteX2072" fmla="*/ 1263634 w 4953000"/>
              <a:gd name="connsiteY2072" fmla="*/ 38747 h 769442"/>
              <a:gd name="connsiteX2073" fmla="*/ 1261773 w 4953000"/>
              <a:gd name="connsiteY2073" fmla="*/ 39330 h 769442"/>
              <a:gd name="connsiteX2074" fmla="*/ 1233861 w 4953000"/>
              <a:gd name="connsiteY2074" fmla="*/ 62428 h 769442"/>
              <a:gd name="connsiteX2075" fmla="*/ 1233397 w 4953000"/>
              <a:gd name="connsiteY2075" fmla="*/ 63398 h 769442"/>
              <a:gd name="connsiteX2076" fmla="*/ 1221302 w 4953000"/>
              <a:gd name="connsiteY2076" fmla="*/ 50589 h 769442"/>
              <a:gd name="connsiteX2077" fmla="*/ 1215488 w 4953000"/>
              <a:gd name="connsiteY2077" fmla="*/ 44377 h 769442"/>
              <a:gd name="connsiteX2078" fmla="*/ 1209207 w 4953000"/>
              <a:gd name="connsiteY2078" fmla="*/ 37971 h 769442"/>
              <a:gd name="connsiteX2079" fmla="*/ 1198274 w 4953000"/>
              <a:gd name="connsiteY2079" fmla="*/ 32342 h 769442"/>
              <a:gd name="connsiteX2080" fmla="*/ 1202694 w 4953000"/>
              <a:gd name="connsiteY2080" fmla="*/ 30013 h 769442"/>
              <a:gd name="connsiteX2081" fmla="*/ 1211766 w 4953000"/>
              <a:gd name="connsiteY2081" fmla="*/ 29819 h 769442"/>
              <a:gd name="connsiteX2082" fmla="*/ 1241304 w 4953000"/>
              <a:gd name="connsiteY2082" fmla="*/ 35448 h 769442"/>
              <a:gd name="connsiteX2083" fmla="*/ 1242235 w 4953000"/>
              <a:gd name="connsiteY2083" fmla="*/ 36418 h 769442"/>
              <a:gd name="connsiteX2084" fmla="*/ 1246887 w 4953000"/>
              <a:gd name="connsiteY2084" fmla="*/ 33701 h 769442"/>
              <a:gd name="connsiteX2085" fmla="*/ 1254098 w 4953000"/>
              <a:gd name="connsiteY2085" fmla="*/ 24384 h 769442"/>
              <a:gd name="connsiteX2086" fmla="*/ 1352723 w 4953000"/>
              <a:gd name="connsiteY2086" fmla="*/ 23997 h 769442"/>
              <a:gd name="connsiteX2087" fmla="*/ 1354816 w 4953000"/>
              <a:gd name="connsiteY2087" fmla="*/ 29043 h 769442"/>
              <a:gd name="connsiteX2088" fmla="*/ 1338999 w 4953000"/>
              <a:gd name="connsiteY2088" fmla="*/ 45737 h 769442"/>
              <a:gd name="connsiteX2089" fmla="*/ 1316669 w 4953000"/>
              <a:gd name="connsiteY2089" fmla="*/ 38553 h 769442"/>
              <a:gd name="connsiteX2090" fmla="*/ 1315739 w 4953000"/>
              <a:gd name="connsiteY2090" fmla="*/ 35061 h 769442"/>
              <a:gd name="connsiteX2091" fmla="*/ 1329927 w 4953000"/>
              <a:gd name="connsiteY2091" fmla="*/ 28849 h 769442"/>
              <a:gd name="connsiteX2092" fmla="*/ 1352723 w 4953000"/>
              <a:gd name="connsiteY2092" fmla="*/ 23997 h 769442"/>
              <a:gd name="connsiteX2093" fmla="*/ 4588189 w 4953000"/>
              <a:gd name="connsiteY2093" fmla="*/ 23027 h 769442"/>
              <a:gd name="connsiteX2094" fmla="*/ 4590284 w 4953000"/>
              <a:gd name="connsiteY2094" fmla="*/ 27686 h 769442"/>
              <a:gd name="connsiteX2095" fmla="*/ 4598658 w 4953000"/>
              <a:gd name="connsiteY2095" fmla="*/ 30791 h 769442"/>
              <a:gd name="connsiteX2096" fmla="*/ 4609124 w 4953000"/>
              <a:gd name="connsiteY2096" fmla="*/ 34091 h 769442"/>
              <a:gd name="connsiteX2097" fmla="*/ 4612614 w 4953000"/>
              <a:gd name="connsiteY2097" fmla="*/ 35061 h 769442"/>
              <a:gd name="connsiteX2098" fmla="*/ 4614240 w 4953000"/>
              <a:gd name="connsiteY2098" fmla="*/ 40108 h 769442"/>
              <a:gd name="connsiteX2099" fmla="*/ 4613776 w 4953000"/>
              <a:gd name="connsiteY2099" fmla="*/ 41855 h 769442"/>
              <a:gd name="connsiteX2100" fmla="*/ 4612846 w 4953000"/>
              <a:gd name="connsiteY2100" fmla="*/ 45154 h 769442"/>
              <a:gd name="connsiteX2101" fmla="*/ 4621684 w 4953000"/>
              <a:gd name="connsiteY2101" fmla="*/ 51365 h 769442"/>
              <a:gd name="connsiteX2102" fmla="*/ 4637269 w 4953000"/>
              <a:gd name="connsiteY2102" fmla="*/ 48649 h 769442"/>
              <a:gd name="connsiteX2103" fmla="*/ 4632617 w 4953000"/>
              <a:gd name="connsiteY2103" fmla="*/ 53307 h 769442"/>
              <a:gd name="connsiteX2104" fmla="*/ 4629826 w 4953000"/>
              <a:gd name="connsiteY2104" fmla="*/ 64370 h 769442"/>
              <a:gd name="connsiteX2105" fmla="*/ 4639362 w 4953000"/>
              <a:gd name="connsiteY2105" fmla="*/ 58742 h 769442"/>
              <a:gd name="connsiteX2106" fmla="*/ 4642152 w 4953000"/>
              <a:gd name="connsiteY2106" fmla="*/ 56994 h 769442"/>
              <a:gd name="connsiteX2107" fmla="*/ 4657971 w 4953000"/>
              <a:gd name="connsiteY2107" fmla="*/ 49812 h 769442"/>
              <a:gd name="connsiteX2108" fmla="*/ 4668438 w 4953000"/>
              <a:gd name="connsiteY2108" fmla="*/ 31955 h 769442"/>
              <a:gd name="connsiteX2109" fmla="*/ 4671231 w 4953000"/>
              <a:gd name="connsiteY2109" fmla="*/ 44377 h 769442"/>
              <a:gd name="connsiteX2110" fmla="*/ 4667275 w 4953000"/>
              <a:gd name="connsiteY2110" fmla="*/ 47290 h 769442"/>
              <a:gd name="connsiteX2111" fmla="*/ 4671462 w 4953000"/>
              <a:gd name="connsiteY2111" fmla="*/ 59129 h 769442"/>
              <a:gd name="connsiteX2112" fmla="*/ 4690302 w 4953000"/>
              <a:gd name="connsiteY2112" fmla="*/ 57383 h 769442"/>
              <a:gd name="connsiteX2113" fmla="*/ 4695421 w 4953000"/>
              <a:gd name="connsiteY2113" fmla="*/ 46124 h 769442"/>
              <a:gd name="connsiteX2114" fmla="*/ 4708447 w 4953000"/>
              <a:gd name="connsiteY2114" fmla="*/ 45930 h 769442"/>
              <a:gd name="connsiteX2115" fmla="*/ 4716584 w 4953000"/>
              <a:gd name="connsiteY2115" fmla="*/ 47872 h 769442"/>
              <a:gd name="connsiteX2116" fmla="*/ 4723564 w 4953000"/>
              <a:gd name="connsiteY2116" fmla="*/ 48066 h 769442"/>
              <a:gd name="connsiteX2117" fmla="*/ 4747754 w 4953000"/>
              <a:gd name="connsiteY2117" fmla="*/ 50202 h 769442"/>
              <a:gd name="connsiteX2118" fmla="*/ 4751708 w 4953000"/>
              <a:gd name="connsiteY2118" fmla="*/ 47677 h 769442"/>
              <a:gd name="connsiteX2119" fmla="*/ 4784504 w 4953000"/>
              <a:gd name="connsiteY2119" fmla="*/ 48649 h 769442"/>
              <a:gd name="connsiteX2120" fmla="*/ 4791016 w 4953000"/>
              <a:gd name="connsiteY2120" fmla="*/ 49036 h 769442"/>
              <a:gd name="connsiteX2121" fmla="*/ 4812184 w 4953000"/>
              <a:gd name="connsiteY2121" fmla="*/ 37973 h 769442"/>
              <a:gd name="connsiteX2122" fmla="*/ 4822186 w 4953000"/>
              <a:gd name="connsiteY2122" fmla="*/ 42242 h 769442"/>
              <a:gd name="connsiteX2123" fmla="*/ 4824511 w 4953000"/>
              <a:gd name="connsiteY2123" fmla="*/ 43214 h 769442"/>
              <a:gd name="connsiteX2124" fmla="*/ 4832652 w 4953000"/>
              <a:gd name="connsiteY2124" fmla="*/ 40108 h 769442"/>
              <a:gd name="connsiteX2125" fmla="*/ 4838934 w 4953000"/>
              <a:gd name="connsiteY2125" fmla="*/ 33121 h 769442"/>
              <a:gd name="connsiteX2126" fmla="*/ 4863823 w 4953000"/>
              <a:gd name="connsiteY2126" fmla="*/ 31761 h 769442"/>
              <a:gd name="connsiteX2127" fmla="*/ 4874988 w 4953000"/>
              <a:gd name="connsiteY2127" fmla="*/ 34867 h 769442"/>
              <a:gd name="connsiteX2128" fmla="*/ 4904527 w 4953000"/>
              <a:gd name="connsiteY2128" fmla="*/ 38166 h 769442"/>
              <a:gd name="connsiteX2129" fmla="*/ 4908714 w 4953000"/>
              <a:gd name="connsiteY2129" fmla="*/ 37390 h 769442"/>
              <a:gd name="connsiteX2130" fmla="*/ 4925460 w 4953000"/>
              <a:gd name="connsiteY2130" fmla="*/ 31761 h 769442"/>
              <a:gd name="connsiteX2131" fmla="*/ 4946860 w 4953000"/>
              <a:gd name="connsiteY2131" fmla="*/ 27686 h 769442"/>
              <a:gd name="connsiteX2132" fmla="*/ 4948489 w 4953000"/>
              <a:gd name="connsiteY2132" fmla="*/ 26133 h 769442"/>
              <a:gd name="connsiteX2133" fmla="*/ 4951977 w 4953000"/>
              <a:gd name="connsiteY2133" fmla="*/ 24191 h 769442"/>
              <a:gd name="connsiteX2134" fmla="*/ 4953000 w 4953000"/>
              <a:gd name="connsiteY2134" fmla="*/ 25451 h 769442"/>
              <a:gd name="connsiteX2135" fmla="*/ 4953000 w 4953000"/>
              <a:gd name="connsiteY2135" fmla="*/ 388271 h 769442"/>
              <a:gd name="connsiteX2136" fmla="*/ 4933603 w 4953000"/>
              <a:gd name="connsiteY2136" fmla="*/ 392596 h 769442"/>
              <a:gd name="connsiteX2137" fmla="*/ 4936159 w 4953000"/>
              <a:gd name="connsiteY2137" fmla="*/ 401523 h 769442"/>
              <a:gd name="connsiteX2138" fmla="*/ 4936626 w 4953000"/>
              <a:gd name="connsiteY2138" fmla="*/ 403076 h 769442"/>
              <a:gd name="connsiteX2139" fmla="*/ 4945930 w 4953000"/>
              <a:gd name="connsiteY2139" fmla="*/ 405795 h 769442"/>
              <a:gd name="connsiteX2140" fmla="*/ 4946162 w 4953000"/>
              <a:gd name="connsiteY2140" fmla="*/ 405405 h 769442"/>
              <a:gd name="connsiteX2141" fmla="*/ 4953000 w 4953000"/>
              <a:gd name="connsiteY2141" fmla="*/ 400665 h 769442"/>
              <a:gd name="connsiteX2142" fmla="*/ 4953000 w 4953000"/>
              <a:gd name="connsiteY2142" fmla="*/ 442889 h 769442"/>
              <a:gd name="connsiteX2143" fmla="*/ 4951744 w 4953000"/>
              <a:gd name="connsiteY2143" fmla="*/ 442479 h 769442"/>
              <a:gd name="connsiteX2144" fmla="*/ 4925924 w 4953000"/>
              <a:gd name="connsiteY2144" fmla="*/ 449467 h 769442"/>
              <a:gd name="connsiteX2145" fmla="*/ 4920110 w 4953000"/>
              <a:gd name="connsiteY2145" fmla="*/ 450437 h 769442"/>
              <a:gd name="connsiteX2146" fmla="*/ 4916856 w 4953000"/>
              <a:gd name="connsiteY2146" fmla="*/ 451020 h 769442"/>
              <a:gd name="connsiteX2147" fmla="*/ 4907783 w 4953000"/>
              <a:gd name="connsiteY2147" fmla="*/ 455872 h 769442"/>
              <a:gd name="connsiteX2148" fmla="*/ 4898248 w 4953000"/>
              <a:gd name="connsiteY2148" fmla="*/ 451020 h 769442"/>
              <a:gd name="connsiteX2149" fmla="*/ 4890571 w 4953000"/>
              <a:gd name="connsiteY2149" fmla="*/ 453349 h 769442"/>
              <a:gd name="connsiteX2150" fmla="*/ 4890571 w 4953000"/>
              <a:gd name="connsiteY2150" fmla="*/ 452766 h 769442"/>
              <a:gd name="connsiteX2151" fmla="*/ 4899642 w 4953000"/>
              <a:gd name="connsiteY2151" fmla="*/ 423652 h 769442"/>
              <a:gd name="connsiteX2152" fmla="*/ 4901502 w 4953000"/>
              <a:gd name="connsiteY2152" fmla="*/ 422680 h 769442"/>
              <a:gd name="connsiteX2153" fmla="*/ 4895920 w 4953000"/>
              <a:gd name="connsiteY2153" fmla="*/ 416664 h 769442"/>
              <a:gd name="connsiteX2154" fmla="*/ 4877312 w 4953000"/>
              <a:gd name="connsiteY2154" fmla="*/ 429474 h 769442"/>
              <a:gd name="connsiteX2155" fmla="*/ 4879172 w 4953000"/>
              <a:gd name="connsiteY2155" fmla="*/ 431027 h 769442"/>
              <a:gd name="connsiteX2156" fmla="*/ 4871266 w 4953000"/>
              <a:gd name="connsiteY2156" fmla="*/ 443449 h 769442"/>
              <a:gd name="connsiteX2157" fmla="*/ 4873590 w 4953000"/>
              <a:gd name="connsiteY2157" fmla="*/ 449078 h 769442"/>
              <a:gd name="connsiteX2158" fmla="*/ 4871963 w 4953000"/>
              <a:gd name="connsiteY2158" fmla="*/ 453932 h 769442"/>
              <a:gd name="connsiteX2159" fmla="*/ 4855680 w 4953000"/>
              <a:gd name="connsiteY2159" fmla="*/ 454708 h 769442"/>
              <a:gd name="connsiteX2160" fmla="*/ 4850796 w 4953000"/>
              <a:gd name="connsiteY2160" fmla="*/ 464801 h 769442"/>
              <a:gd name="connsiteX2161" fmla="*/ 4841492 w 4953000"/>
              <a:gd name="connsiteY2161" fmla="*/ 463249 h 769442"/>
              <a:gd name="connsiteX2162" fmla="*/ 4824047 w 4953000"/>
              <a:gd name="connsiteY2162" fmla="*/ 457037 h 769442"/>
              <a:gd name="connsiteX2163" fmla="*/ 4811022 w 4953000"/>
              <a:gd name="connsiteY2163" fmla="*/ 454125 h 769442"/>
              <a:gd name="connsiteX2164" fmla="*/ 4805208 w 4953000"/>
              <a:gd name="connsiteY2164" fmla="*/ 443062 h 769442"/>
              <a:gd name="connsiteX2165" fmla="*/ 4783575 w 4953000"/>
              <a:gd name="connsiteY2165" fmla="*/ 438597 h 769442"/>
              <a:gd name="connsiteX2166" fmla="*/ 4783110 w 4953000"/>
              <a:gd name="connsiteY2166" fmla="*/ 439567 h 769442"/>
              <a:gd name="connsiteX2167" fmla="*/ 4783575 w 4953000"/>
              <a:gd name="connsiteY2167" fmla="*/ 443643 h 769442"/>
              <a:gd name="connsiteX2168" fmla="*/ 4801019 w 4953000"/>
              <a:gd name="connsiteY2168" fmla="*/ 455872 h 769442"/>
              <a:gd name="connsiteX2169" fmla="*/ 4802183 w 4953000"/>
              <a:gd name="connsiteY2169" fmla="*/ 456842 h 769442"/>
              <a:gd name="connsiteX2170" fmla="*/ 4792414 w 4953000"/>
              <a:gd name="connsiteY2170" fmla="*/ 461500 h 769442"/>
              <a:gd name="connsiteX2171" fmla="*/ 4789622 w 4953000"/>
              <a:gd name="connsiteY2171" fmla="*/ 460337 h 769442"/>
              <a:gd name="connsiteX2172" fmla="*/ 4787063 w 4953000"/>
              <a:gd name="connsiteY2172" fmla="*/ 454902 h 769442"/>
              <a:gd name="connsiteX2173" fmla="*/ 4774505 w 4953000"/>
              <a:gd name="connsiteY2173" fmla="*/ 449854 h 769442"/>
              <a:gd name="connsiteX2174" fmla="*/ 4770548 w 4953000"/>
              <a:gd name="connsiteY2174" fmla="*/ 454512 h 769442"/>
              <a:gd name="connsiteX2175" fmla="*/ 4779388 w 4953000"/>
              <a:gd name="connsiteY2175" fmla="*/ 462859 h 769442"/>
              <a:gd name="connsiteX2176" fmla="*/ 4780550 w 4953000"/>
              <a:gd name="connsiteY2176" fmla="*/ 462859 h 769442"/>
              <a:gd name="connsiteX2177" fmla="*/ 4767992 w 4953000"/>
              <a:gd name="connsiteY2177" fmla="*/ 471400 h 769442"/>
              <a:gd name="connsiteX2178" fmla="*/ 4761012 w 4953000"/>
              <a:gd name="connsiteY2178" fmla="*/ 471206 h 769442"/>
              <a:gd name="connsiteX2179" fmla="*/ 4751011 w 4953000"/>
              <a:gd name="connsiteY2179" fmla="*/ 476641 h 769442"/>
              <a:gd name="connsiteX2180" fmla="*/ 4747754 w 4953000"/>
              <a:gd name="connsiteY2180" fmla="*/ 481882 h 769442"/>
              <a:gd name="connsiteX2181" fmla="*/ 4724028 w 4953000"/>
              <a:gd name="connsiteY2181" fmla="*/ 471013 h 769442"/>
              <a:gd name="connsiteX2182" fmla="*/ 4719376 w 4953000"/>
              <a:gd name="connsiteY2182" fmla="*/ 471789 h 769442"/>
              <a:gd name="connsiteX2183" fmla="*/ 4694954 w 4953000"/>
              <a:gd name="connsiteY2183" fmla="*/ 478194 h 769442"/>
              <a:gd name="connsiteX2184" fmla="*/ 4684256 w 4953000"/>
              <a:gd name="connsiteY2184" fmla="*/ 482076 h 769442"/>
              <a:gd name="connsiteX2185" fmla="*/ 4624711 w 4953000"/>
              <a:gd name="connsiteY2185" fmla="*/ 491393 h 769442"/>
              <a:gd name="connsiteX2186" fmla="*/ 4618892 w 4953000"/>
              <a:gd name="connsiteY2186" fmla="*/ 488481 h 769442"/>
              <a:gd name="connsiteX2187" fmla="*/ 4583074 w 4953000"/>
              <a:gd name="connsiteY2187" fmla="*/ 494305 h 769442"/>
              <a:gd name="connsiteX2188" fmla="*/ 4581676 w 4953000"/>
              <a:gd name="connsiteY2188" fmla="*/ 495275 h 769442"/>
              <a:gd name="connsiteX2189" fmla="*/ 4565396 w 4953000"/>
              <a:gd name="connsiteY2189" fmla="*/ 490810 h 769442"/>
              <a:gd name="connsiteX2190" fmla="*/ 4557022 w 4953000"/>
              <a:gd name="connsiteY2190" fmla="*/ 494692 h 769442"/>
              <a:gd name="connsiteX2191" fmla="*/ 4550043 w 4953000"/>
              <a:gd name="connsiteY2191" fmla="*/ 490810 h 769442"/>
              <a:gd name="connsiteX2192" fmla="*/ 4549579 w 4953000"/>
              <a:gd name="connsiteY2192" fmla="*/ 490033 h 769442"/>
              <a:gd name="connsiteX2193" fmla="*/ 4544927 w 4953000"/>
              <a:gd name="connsiteY2193" fmla="*/ 491393 h 769442"/>
              <a:gd name="connsiteX2194" fmla="*/ 4535391 w 4953000"/>
              <a:gd name="connsiteY2194" fmla="*/ 494109 h 769442"/>
              <a:gd name="connsiteX2195" fmla="*/ 4531671 w 4953000"/>
              <a:gd name="connsiteY2195" fmla="*/ 492946 h 769442"/>
              <a:gd name="connsiteX2196" fmla="*/ 4499801 w 4953000"/>
              <a:gd name="connsiteY2196" fmla="*/ 495081 h 769442"/>
              <a:gd name="connsiteX2197" fmla="*/ 4498407 w 4953000"/>
              <a:gd name="connsiteY2197" fmla="*/ 495662 h 769442"/>
              <a:gd name="connsiteX2198" fmla="*/ 4485614 w 4953000"/>
              <a:gd name="connsiteY2198" fmla="*/ 496828 h 769442"/>
              <a:gd name="connsiteX2199" fmla="*/ 4463284 w 4953000"/>
              <a:gd name="connsiteY2199" fmla="*/ 494498 h 769442"/>
              <a:gd name="connsiteX2200" fmla="*/ 4455376 w 4953000"/>
              <a:gd name="connsiteY2200" fmla="*/ 492752 h 769442"/>
              <a:gd name="connsiteX2201" fmla="*/ 4436768 w 4953000"/>
              <a:gd name="connsiteY2201" fmla="*/ 500710 h 769442"/>
              <a:gd name="connsiteX2202" fmla="*/ 4431418 w 4953000"/>
              <a:gd name="connsiteY2202" fmla="*/ 501097 h 769442"/>
              <a:gd name="connsiteX2203" fmla="*/ 4428160 w 4953000"/>
              <a:gd name="connsiteY2203" fmla="*/ 501292 h 769442"/>
              <a:gd name="connsiteX2204" fmla="*/ 4414204 w 4953000"/>
              <a:gd name="connsiteY2204" fmla="*/ 498768 h 769442"/>
              <a:gd name="connsiteX2205" fmla="*/ 4434673 w 4953000"/>
              <a:gd name="connsiteY2205" fmla="*/ 504009 h 769442"/>
              <a:gd name="connsiteX2206" fmla="*/ 4437000 w 4953000"/>
              <a:gd name="connsiteY2206" fmla="*/ 514878 h 769442"/>
              <a:gd name="connsiteX2207" fmla="*/ 4428395 w 4953000"/>
              <a:gd name="connsiteY2207" fmla="*/ 514296 h 769442"/>
              <a:gd name="connsiteX2208" fmla="*/ 4418392 w 4953000"/>
              <a:gd name="connsiteY2208" fmla="*/ 510220 h 769442"/>
              <a:gd name="connsiteX2209" fmla="*/ 4406065 w 4953000"/>
              <a:gd name="connsiteY2209" fmla="*/ 507504 h 769442"/>
              <a:gd name="connsiteX2210" fmla="*/ 4401413 w 4953000"/>
              <a:gd name="connsiteY2210" fmla="*/ 499740 h 769442"/>
              <a:gd name="connsiteX2211" fmla="*/ 4384201 w 4953000"/>
              <a:gd name="connsiteY2211" fmla="*/ 513715 h 769442"/>
              <a:gd name="connsiteX2212" fmla="*/ 4386527 w 4953000"/>
              <a:gd name="connsiteY2212" fmla="*/ 514102 h 769442"/>
              <a:gd name="connsiteX2213" fmla="*/ 4393040 w 4953000"/>
              <a:gd name="connsiteY2213" fmla="*/ 515072 h 769442"/>
              <a:gd name="connsiteX2214" fmla="*/ 4383736 w 4953000"/>
              <a:gd name="connsiteY2214" fmla="*/ 522836 h 769442"/>
              <a:gd name="connsiteX2215" fmla="*/ 4362102 w 4953000"/>
              <a:gd name="connsiteY2215" fmla="*/ 511966 h 769442"/>
              <a:gd name="connsiteX2216" fmla="*/ 4361406 w 4953000"/>
              <a:gd name="connsiteY2216" fmla="*/ 510220 h 769442"/>
              <a:gd name="connsiteX2217" fmla="*/ 4353032 w 4953000"/>
              <a:gd name="connsiteY2217" fmla="*/ 502069 h 769442"/>
              <a:gd name="connsiteX2218" fmla="*/ 4347216 w 4953000"/>
              <a:gd name="connsiteY2218" fmla="*/ 501486 h 769442"/>
              <a:gd name="connsiteX2219" fmla="*/ 4334424 w 4953000"/>
              <a:gd name="connsiteY2219" fmla="*/ 509637 h 769442"/>
              <a:gd name="connsiteX2220" fmla="*/ 4315582 w 4953000"/>
              <a:gd name="connsiteY2220" fmla="*/ 505951 h 769442"/>
              <a:gd name="connsiteX2221" fmla="*/ 4311164 w 4953000"/>
              <a:gd name="connsiteY2221" fmla="*/ 516431 h 769442"/>
              <a:gd name="connsiteX2222" fmla="*/ 4304186 w 4953000"/>
              <a:gd name="connsiteY2222" fmla="*/ 526524 h 769442"/>
              <a:gd name="connsiteX2223" fmla="*/ 4299301 w 4953000"/>
              <a:gd name="connsiteY2223" fmla="*/ 524584 h 769442"/>
              <a:gd name="connsiteX2224" fmla="*/ 4297208 w 4953000"/>
              <a:gd name="connsiteY2224" fmla="*/ 512938 h 769442"/>
              <a:gd name="connsiteX2225" fmla="*/ 4301162 w 4953000"/>
              <a:gd name="connsiteY2225" fmla="*/ 510609 h 769442"/>
              <a:gd name="connsiteX2226" fmla="*/ 4277436 w 4953000"/>
              <a:gd name="connsiteY2226" fmla="*/ 507308 h 769442"/>
              <a:gd name="connsiteX2227" fmla="*/ 4279296 w 4953000"/>
              <a:gd name="connsiteY2227" fmla="*/ 520507 h 769442"/>
              <a:gd name="connsiteX2228" fmla="*/ 4267436 w 4953000"/>
              <a:gd name="connsiteY2228" fmla="*/ 520120 h 769442"/>
              <a:gd name="connsiteX2229" fmla="*/ 4261853 w 4953000"/>
              <a:gd name="connsiteY2229" fmla="*/ 514296 h 769442"/>
              <a:gd name="connsiteX2230" fmla="*/ 4258597 w 4953000"/>
              <a:gd name="connsiteY2230" fmla="*/ 513132 h 769442"/>
              <a:gd name="connsiteX2231" fmla="*/ 4251384 w 4953000"/>
              <a:gd name="connsiteY2231" fmla="*/ 510996 h 769442"/>
              <a:gd name="connsiteX2232" fmla="*/ 4239989 w 4953000"/>
              <a:gd name="connsiteY2232" fmla="*/ 499157 h 769442"/>
              <a:gd name="connsiteX2233" fmla="*/ 4231382 w 4953000"/>
              <a:gd name="connsiteY2233" fmla="*/ 505368 h 769442"/>
              <a:gd name="connsiteX2234" fmla="*/ 4223706 w 4953000"/>
              <a:gd name="connsiteY2234" fmla="*/ 507504 h 769442"/>
              <a:gd name="connsiteX2235" fmla="*/ 4210214 w 4953000"/>
              <a:gd name="connsiteY2235" fmla="*/ 511773 h 769442"/>
              <a:gd name="connsiteX2236" fmla="*/ 4190444 w 4953000"/>
              <a:gd name="connsiteY2236" fmla="*/ 516431 h 769442"/>
              <a:gd name="connsiteX2237" fmla="*/ 4172766 w 4953000"/>
              <a:gd name="connsiteY2237" fmla="*/ 522836 h 769442"/>
              <a:gd name="connsiteX2238" fmla="*/ 4157880 w 4953000"/>
              <a:gd name="connsiteY2238" fmla="*/ 524778 h 769442"/>
              <a:gd name="connsiteX2239" fmla="*/ 4145086 w 4953000"/>
              <a:gd name="connsiteY2239" fmla="*/ 539141 h 769442"/>
              <a:gd name="connsiteX2240" fmla="*/ 4130898 w 4953000"/>
              <a:gd name="connsiteY2240" fmla="*/ 536035 h 769442"/>
              <a:gd name="connsiteX2241" fmla="*/ 4131130 w 4953000"/>
              <a:gd name="connsiteY2241" fmla="*/ 536035 h 769442"/>
              <a:gd name="connsiteX2242" fmla="*/ 4147646 w 4953000"/>
              <a:gd name="connsiteY2242" fmla="*/ 535258 h 769442"/>
              <a:gd name="connsiteX2243" fmla="*/ 4131597 w 4953000"/>
              <a:gd name="connsiteY2243" fmla="*/ 524389 h 769442"/>
              <a:gd name="connsiteX2244" fmla="*/ 4128108 w 4953000"/>
              <a:gd name="connsiteY2244" fmla="*/ 524972 h 769442"/>
              <a:gd name="connsiteX2245" fmla="*/ 4124618 w 4953000"/>
              <a:gd name="connsiteY2245" fmla="*/ 525554 h 769442"/>
              <a:gd name="connsiteX2246" fmla="*/ 4122293 w 4953000"/>
              <a:gd name="connsiteY2246" fmla="*/ 521672 h 769442"/>
              <a:gd name="connsiteX2247" fmla="*/ 4121826 w 4953000"/>
              <a:gd name="connsiteY2247" fmla="*/ 520702 h 769442"/>
              <a:gd name="connsiteX2248" fmla="*/ 4080657 w 4953000"/>
              <a:gd name="connsiteY2248" fmla="*/ 510996 h 769442"/>
              <a:gd name="connsiteX2249" fmla="*/ 4076936 w 4953000"/>
              <a:gd name="connsiteY2249" fmla="*/ 512162 h 769442"/>
              <a:gd name="connsiteX2250" fmla="*/ 4063910 w 4953000"/>
              <a:gd name="connsiteY2250" fmla="*/ 522836 h 769442"/>
              <a:gd name="connsiteX2251" fmla="*/ 4062980 w 4953000"/>
              <a:gd name="connsiteY2251" fmla="*/ 522060 h 769442"/>
              <a:gd name="connsiteX2252" fmla="*/ 4058096 w 4953000"/>
              <a:gd name="connsiteY2252" fmla="*/ 515072 h 769442"/>
              <a:gd name="connsiteX2253" fmla="*/ 4038322 w 4953000"/>
              <a:gd name="connsiteY2253" fmla="*/ 513326 h 769442"/>
              <a:gd name="connsiteX2254" fmla="*/ 4030880 w 4953000"/>
              <a:gd name="connsiteY2254" fmla="*/ 520507 h 769442"/>
              <a:gd name="connsiteX2255" fmla="*/ 4023436 w 4953000"/>
              <a:gd name="connsiteY2255" fmla="*/ 543799 h 769442"/>
              <a:gd name="connsiteX2256" fmla="*/ 4012272 w 4953000"/>
              <a:gd name="connsiteY2256" fmla="*/ 531376 h 769442"/>
              <a:gd name="connsiteX2257" fmla="*/ 4006457 w 4953000"/>
              <a:gd name="connsiteY2257" fmla="*/ 527494 h 769442"/>
              <a:gd name="connsiteX2258" fmla="*/ 3987617 w 4953000"/>
              <a:gd name="connsiteY2258" fmla="*/ 530600 h 769442"/>
              <a:gd name="connsiteX2259" fmla="*/ 3979708 w 4953000"/>
              <a:gd name="connsiteY2259" fmla="*/ 529630 h 769442"/>
              <a:gd name="connsiteX2260" fmla="*/ 3957146 w 4953000"/>
              <a:gd name="connsiteY2260" fmla="*/ 522836 h 769442"/>
              <a:gd name="connsiteX2261" fmla="*/ 3948074 w 4953000"/>
              <a:gd name="connsiteY2261" fmla="*/ 529047 h 769442"/>
              <a:gd name="connsiteX2262" fmla="*/ 3928304 w 4953000"/>
              <a:gd name="connsiteY2262" fmla="*/ 531376 h 769442"/>
              <a:gd name="connsiteX2263" fmla="*/ 3946448 w 4953000"/>
              <a:gd name="connsiteY2263" fmla="*/ 542052 h 769442"/>
              <a:gd name="connsiteX2264" fmla="*/ 3954586 w 4953000"/>
              <a:gd name="connsiteY2264" fmla="*/ 536424 h 769442"/>
              <a:gd name="connsiteX2265" fmla="*/ 3956216 w 4953000"/>
              <a:gd name="connsiteY2265" fmla="*/ 535454 h 769442"/>
              <a:gd name="connsiteX2266" fmla="*/ 3968777 w 4953000"/>
              <a:gd name="connsiteY2266" fmla="*/ 541083 h 769442"/>
              <a:gd name="connsiteX2267" fmla="*/ 3985988 w 4953000"/>
              <a:gd name="connsiteY2267" fmla="*/ 547100 h 769442"/>
              <a:gd name="connsiteX2268" fmla="*/ 3989942 w 4953000"/>
              <a:gd name="connsiteY2268" fmla="*/ 547877 h 769442"/>
              <a:gd name="connsiteX2269" fmla="*/ 3999944 w 4953000"/>
              <a:gd name="connsiteY2269" fmla="*/ 539917 h 769442"/>
              <a:gd name="connsiteX2270" fmla="*/ 4004364 w 4953000"/>
              <a:gd name="connsiteY2270" fmla="*/ 542246 h 769442"/>
              <a:gd name="connsiteX2271" fmla="*/ 4008086 w 4953000"/>
              <a:gd name="connsiteY2271" fmla="*/ 543218 h 769442"/>
              <a:gd name="connsiteX2272" fmla="*/ 4022042 w 4953000"/>
              <a:gd name="connsiteY2272" fmla="*/ 545935 h 769442"/>
              <a:gd name="connsiteX2273" fmla="*/ 4033438 w 4953000"/>
              <a:gd name="connsiteY2273" fmla="*/ 539917 h 769442"/>
              <a:gd name="connsiteX2274" fmla="*/ 4035766 w 4953000"/>
              <a:gd name="connsiteY2274" fmla="*/ 537394 h 769442"/>
              <a:gd name="connsiteX2275" fmla="*/ 4058792 w 4953000"/>
              <a:gd name="connsiteY2275" fmla="*/ 541083 h 769442"/>
              <a:gd name="connsiteX2276" fmla="*/ 4053908 w 4953000"/>
              <a:gd name="connsiteY2276" fmla="*/ 543995 h 769442"/>
              <a:gd name="connsiteX2277" fmla="*/ 4047162 w 4953000"/>
              <a:gd name="connsiteY2277" fmla="*/ 551176 h 769442"/>
              <a:gd name="connsiteX2278" fmla="*/ 4003202 w 4953000"/>
              <a:gd name="connsiteY2278" fmla="*/ 551176 h 769442"/>
              <a:gd name="connsiteX2279" fmla="*/ 3988316 w 4953000"/>
              <a:gd name="connsiteY2279" fmla="*/ 552146 h 769442"/>
              <a:gd name="connsiteX2280" fmla="*/ 3955752 w 4953000"/>
              <a:gd name="connsiteY2280" fmla="*/ 547487 h 769442"/>
              <a:gd name="connsiteX2281" fmla="*/ 3945282 w 4953000"/>
              <a:gd name="connsiteY2281" fmla="*/ 543995 h 769442"/>
              <a:gd name="connsiteX2282" fmla="*/ 3942492 w 4953000"/>
              <a:gd name="connsiteY2282" fmla="*/ 543412 h 769442"/>
              <a:gd name="connsiteX2283" fmla="*/ 3939700 w 4953000"/>
              <a:gd name="connsiteY2283" fmla="*/ 549429 h 769442"/>
              <a:gd name="connsiteX2284" fmla="*/ 3937840 w 4953000"/>
              <a:gd name="connsiteY2284" fmla="*/ 557581 h 769442"/>
              <a:gd name="connsiteX2285" fmla="*/ 3902718 w 4953000"/>
              <a:gd name="connsiteY2285" fmla="*/ 540889 h 769442"/>
              <a:gd name="connsiteX2286" fmla="*/ 3873410 w 4953000"/>
              <a:gd name="connsiteY2286" fmla="*/ 548653 h 769442"/>
              <a:gd name="connsiteX2287" fmla="*/ 3859918 w 4953000"/>
              <a:gd name="connsiteY2287" fmla="*/ 548070 h 769442"/>
              <a:gd name="connsiteX2288" fmla="*/ 3840148 w 4953000"/>
              <a:gd name="connsiteY2288" fmla="*/ 563405 h 769442"/>
              <a:gd name="connsiteX2289" fmla="*/ 3832240 w 4953000"/>
              <a:gd name="connsiteY2289" fmla="*/ 562045 h 769442"/>
              <a:gd name="connsiteX2290" fmla="*/ 3808050 w 4953000"/>
              <a:gd name="connsiteY2290" fmla="*/ 552339 h 769442"/>
              <a:gd name="connsiteX2291" fmla="*/ 3786418 w 4953000"/>
              <a:gd name="connsiteY2291" fmla="*/ 539917 h 769442"/>
              <a:gd name="connsiteX2292" fmla="*/ 3773857 w 4953000"/>
              <a:gd name="connsiteY2292" fmla="*/ 543218 h 769442"/>
              <a:gd name="connsiteX2293" fmla="*/ 3761994 w 4953000"/>
              <a:gd name="connsiteY2293" fmla="*/ 542635 h 769442"/>
              <a:gd name="connsiteX2294" fmla="*/ 3736409 w 4953000"/>
              <a:gd name="connsiteY2294" fmla="*/ 539141 h 769442"/>
              <a:gd name="connsiteX2295" fmla="*/ 3733386 w 4953000"/>
              <a:gd name="connsiteY2295" fmla="*/ 543218 h 769442"/>
              <a:gd name="connsiteX2296" fmla="*/ 3725012 w 4953000"/>
              <a:gd name="connsiteY2296" fmla="*/ 555058 h 769442"/>
              <a:gd name="connsiteX2297" fmla="*/ 3729896 w 4953000"/>
              <a:gd name="connsiteY2297" fmla="*/ 570779 h 769442"/>
              <a:gd name="connsiteX2298" fmla="*/ 3746177 w 4953000"/>
              <a:gd name="connsiteY2298" fmla="*/ 573692 h 769442"/>
              <a:gd name="connsiteX2299" fmla="*/ 3751295 w 4953000"/>
              <a:gd name="connsiteY2299" fmla="*/ 575244 h 769442"/>
              <a:gd name="connsiteX2300" fmla="*/ 3751991 w 4953000"/>
              <a:gd name="connsiteY2300" fmla="*/ 579126 h 769442"/>
              <a:gd name="connsiteX2301" fmla="*/ 3746643 w 4953000"/>
              <a:gd name="connsiteY2301" fmla="*/ 580290 h 769442"/>
              <a:gd name="connsiteX2302" fmla="*/ 3722917 w 4953000"/>
              <a:gd name="connsiteY2302" fmla="*/ 583009 h 769442"/>
              <a:gd name="connsiteX2303" fmla="*/ 3716404 w 4953000"/>
              <a:gd name="connsiteY2303" fmla="*/ 588443 h 769442"/>
              <a:gd name="connsiteX2304" fmla="*/ 3698262 w 4953000"/>
              <a:gd name="connsiteY2304" fmla="*/ 588443 h 769442"/>
              <a:gd name="connsiteX2305" fmla="*/ 3698494 w 4953000"/>
              <a:gd name="connsiteY2305" fmla="*/ 598537 h 769442"/>
              <a:gd name="connsiteX2306" fmla="*/ 3691283 w 4953000"/>
              <a:gd name="connsiteY2306" fmla="*/ 595042 h 769442"/>
              <a:gd name="connsiteX2307" fmla="*/ 3671281 w 4953000"/>
              <a:gd name="connsiteY2307" fmla="*/ 586890 h 769442"/>
              <a:gd name="connsiteX2308" fmla="*/ 3666162 w 4953000"/>
              <a:gd name="connsiteY2308" fmla="*/ 586114 h 769442"/>
              <a:gd name="connsiteX2309" fmla="*/ 3654534 w 4953000"/>
              <a:gd name="connsiteY2309" fmla="*/ 582815 h 769442"/>
              <a:gd name="connsiteX2310" fmla="*/ 3654067 w 4953000"/>
              <a:gd name="connsiteY2310" fmla="*/ 566510 h 769442"/>
              <a:gd name="connsiteX2311" fmla="*/ 3637320 w 4953000"/>
              <a:gd name="connsiteY2311" fmla="*/ 559910 h 769442"/>
              <a:gd name="connsiteX2312" fmla="*/ 3630343 w 4953000"/>
              <a:gd name="connsiteY2312" fmla="*/ 564762 h 769442"/>
              <a:gd name="connsiteX2313" fmla="*/ 3607547 w 4953000"/>
              <a:gd name="connsiteY2313" fmla="*/ 569420 h 769442"/>
              <a:gd name="connsiteX2314" fmla="*/ 3598942 w 4953000"/>
              <a:gd name="connsiteY2314" fmla="*/ 568450 h 769442"/>
              <a:gd name="connsiteX2315" fmla="*/ 3579870 w 4953000"/>
              <a:gd name="connsiteY2315" fmla="*/ 573109 h 769442"/>
              <a:gd name="connsiteX2316" fmla="*/ 3574052 w 4953000"/>
              <a:gd name="connsiteY2316" fmla="*/ 570197 h 769442"/>
              <a:gd name="connsiteX2317" fmla="*/ 3566146 w 4953000"/>
              <a:gd name="connsiteY2317" fmla="*/ 566121 h 769442"/>
              <a:gd name="connsiteX2318" fmla="*/ 3565215 w 4953000"/>
              <a:gd name="connsiteY2318" fmla="*/ 548847 h 769442"/>
              <a:gd name="connsiteX2319" fmla="*/ 3553120 w 4953000"/>
              <a:gd name="connsiteY2319" fmla="*/ 548264 h 769442"/>
              <a:gd name="connsiteX2320" fmla="*/ 3525208 w 4953000"/>
              <a:gd name="connsiteY2320" fmla="*/ 558746 h 769442"/>
              <a:gd name="connsiteX2321" fmla="*/ 3518927 w 4953000"/>
              <a:gd name="connsiteY2321" fmla="*/ 558746 h 769442"/>
              <a:gd name="connsiteX2322" fmla="*/ 3508460 w 4953000"/>
              <a:gd name="connsiteY2322" fmla="*/ 557970 h 769442"/>
              <a:gd name="connsiteX2323" fmla="*/ 3501018 w 4953000"/>
              <a:gd name="connsiteY2323" fmla="*/ 565928 h 769442"/>
              <a:gd name="connsiteX2324" fmla="*/ 3481704 w 4953000"/>
              <a:gd name="connsiteY2324" fmla="*/ 557919 h 769442"/>
              <a:gd name="connsiteX2325" fmla="*/ 3484969 w 4953000"/>
              <a:gd name="connsiteY2325" fmla="*/ 556417 h 769442"/>
              <a:gd name="connsiteX2326" fmla="*/ 3489621 w 4953000"/>
              <a:gd name="connsiteY2326" fmla="*/ 551369 h 769442"/>
              <a:gd name="connsiteX2327" fmla="*/ 3499388 w 4953000"/>
              <a:gd name="connsiteY2327" fmla="*/ 535841 h 769442"/>
              <a:gd name="connsiteX2328" fmla="*/ 3492412 w 4953000"/>
              <a:gd name="connsiteY2328" fmla="*/ 542246 h 769442"/>
              <a:gd name="connsiteX2329" fmla="*/ 3474734 w 4953000"/>
              <a:gd name="connsiteY2329" fmla="*/ 541083 h 769442"/>
              <a:gd name="connsiteX2330" fmla="*/ 3471245 w 4953000"/>
              <a:gd name="connsiteY2330" fmla="*/ 543412 h 769442"/>
              <a:gd name="connsiteX2331" fmla="*/ 3470361 w 4953000"/>
              <a:gd name="connsiteY2331" fmla="*/ 553216 h 769442"/>
              <a:gd name="connsiteX2332" fmla="*/ 3463570 w 4953000"/>
              <a:gd name="connsiteY2332" fmla="*/ 550399 h 769442"/>
              <a:gd name="connsiteX2333" fmla="*/ 3462639 w 4953000"/>
              <a:gd name="connsiteY2333" fmla="*/ 552535 h 769442"/>
              <a:gd name="connsiteX2334" fmla="*/ 3454962 w 4953000"/>
              <a:gd name="connsiteY2334" fmla="*/ 552339 h 769442"/>
              <a:gd name="connsiteX2335" fmla="*/ 3440075 w 4953000"/>
              <a:gd name="connsiteY2335" fmla="*/ 556611 h 769442"/>
              <a:gd name="connsiteX2336" fmla="*/ 3440542 w 4953000"/>
              <a:gd name="connsiteY2336" fmla="*/ 563598 h 769442"/>
              <a:gd name="connsiteX2337" fmla="*/ 3452637 w 4953000"/>
              <a:gd name="connsiteY2337" fmla="*/ 568257 h 769442"/>
              <a:gd name="connsiteX2338" fmla="*/ 3469413 w 4953000"/>
              <a:gd name="connsiteY2338" fmla="*/ 563574 h 769442"/>
              <a:gd name="connsiteX2339" fmla="*/ 3470419 w 4953000"/>
              <a:gd name="connsiteY2339" fmla="*/ 563111 h 769442"/>
              <a:gd name="connsiteX2340" fmla="*/ 3475198 w 4953000"/>
              <a:gd name="connsiteY2340" fmla="*/ 572915 h 769442"/>
              <a:gd name="connsiteX2341" fmla="*/ 3504272 w 4953000"/>
              <a:gd name="connsiteY2341" fmla="*/ 575244 h 769442"/>
              <a:gd name="connsiteX2342" fmla="*/ 3513112 w 4953000"/>
              <a:gd name="connsiteY2342" fmla="*/ 571556 h 769442"/>
              <a:gd name="connsiteX2343" fmla="*/ 3542886 w 4953000"/>
              <a:gd name="connsiteY2343" fmla="*/ 563598 h 769442"/>
              <a:gd name="connsiteX2344" fmla="*/ 3544280 w 4953000"/>
              <a:gd name="connsiteY2344" fmla="*/ 563598 h 769442"/>
              <a:gd name="connsiteX2345" fmla="*/ 3565447 w 4953000"/>
              <a:gd name="connsiteY2345" fmla="*/ 567480 h 769442"/>
              <a:gd name="connsiteX2346" fmla="*/ 3551958 w 4953000"/>
              <a:gd name="connsiteY2346" fmla="*/ 576604 h 769442"/>
              <a:gd name="connsiteX2347" fmla="*/ 3541955 w 4953000"/>
              <a:gd name="connsiteY2347" fmla="*/ 581843 h 769442"/>
              <a:gd name="connsiteX2348" fmla="*/ 3529162 w 4953000"/>
              <a:gd name="connsiteY2348" fmla="*/ 586308 h 769442"/>
              <a:gd name="connsiteX2349" fmla="*/ 3511252 w 4953000"/>
              <a:gd name="connsiteY2349" fmla="*/ 587084 h 769442"/>
              <a:gd name="connsiteX2350" fmla="*/ 3495203 w 4953000"/>
              <a:gd name="connsiteY2350" fmla="*/ 590190 h 769442"/>
              <a:gd name="connsiteX2351" fmla="*/ 3497760 w 4953000"/>
              <a:gd name="connsiteY2351" fmla="*/ 595237 h 769442"/>
              <a:gd name="connsiteX2352" fmla="*/ 3490783 w 4953000"/>
              <a:gd name="connsiteY2352" fmla="*/ 606688 h 769442"/>
              <a:gd name="connsiteX2353" fmla="*/ 3491482 w 4953000"/>
              <a:gd name="connsiteY2353" fmla="*/ 606688 h 769442"/>
              <a:gd name="connsiteX2354" fmla="*/ 3500786 w 4953000"/>
              <a:gd name="connsiteY2354" fmla="*/ 612512 h 769442"/>
              <a:gd name="connsiteX2355" fmla="*/ 3493108 w 4953000"/>
              <a:gd name="connsiteY2355" fmla="*/ 618723 h 769442"/>
              <a:gd name="connsiteX2356" fmla="*/ 3484270 w 4953000"/>
              <a:gd name="connsiteY2356" fmla="*/ 621052 h 769442"/>
              <a:gd name="connsiteX2357" fmla="*/ 3463335 w 4953000"/>
              <a:gd name="connsiteY2357" fmla="*/ 620082 h 769442"/>
              <a:gd name="connsiteX2358" fmla="*/ 3454962 w 4953000"/>
              <a:gd name="connsiteY2358" fmla="*/ 609793 h 769442"/>
              <a:gd name="connsiteX2359" fmla="*/ 3472407 w 4953000"/>
              <a:gd name="connsiteY2359" fmla="*/ 602225 h 769442"/>
              <a:gd name="connsiteX2360" fmla="*/ 3450544 w 4953000"/>
              <a:gd name="connsiteY2360" fmla="*/ 588250 h 769442"/>
              <a:gd name="connsiteX2361" fmla="*/ 3446356 w 4953000"/>
              <a:gd name="connsiteY2361" fmla="*/ 609406 h 769442"/>
              <a:gd name="connsiteX2362" fmla="*/ 3436588 w 4953000"/>
              <a:gd name="connsiteY2362" fmla="*/ 630952 h 769442"/>
              <a:gd name="connsiteX2363" fmla="*/ 3451008 w 4953000"/>
              <a:gd name="connsiteY2363" fmla="*/ 626487 h 769442"/>
              <a:gd name="connsiteX2364" fmla="*/ 3459382 w 4953000"/>
              <a:gd name="connsiteY2364" fmla="*/ 628427 h 769442"/>
              <a:gd name="connsiteX2365" fmla="*/ 3466825 w 4953000"/>
              <a:gd name="connsiteY2365" fmla="*/ 641045 h 769442"/>
              <a:gd name="connsiteX2366" fmla="*/ 3470082 w 4953000"/>
              <a:gd name="connsiteY2366" fmla="*/ 643374 h 769442"/>
              <a:gd name="connsiteX2367" fmla="*/ 3494736 w 4953000"/>
              <a:gd name="connsiteY2367" fmla="*/ 652885 h 769442"/>
              <a:gd name="connsiteX2368" fmla="*/ 3501250 w 4953000"/>
              <a:gd name="connsiteY2368" fmla="*/ 656378 h 769442"/>
              <a:gd name="connsiteX2369" fmla="*/ 3503576 w 4953000"/>
              <a:gd name="connsiteY2369" fmla="*/ 657737 h 769442"/>
              <a:gd name="connsiteX2370" fmla="*/ 3511252 w 4953000"/>
              <a:gd name="connsiteY2370" fmla="*/ 652691 h 769442"/>
              <a:gd name="connsiteX2371" fmla="*/ 3510322 w 4953000"/>
              <a:gd name="connsiteY2371" fmla="*/ 650362 h 769442"/>
              <a:gd name="connsiteX2372" fmla="*/ 3507064 w 4953000"/>
              <a:gd name="connsiteY2372" fmla="*/ 647061 h 769442"/>
              <a:gd name="connsiteX2373" fmla="*/ 3512414 w 4953000"/>
              <a:gd name="connsiteY2373" fmla="*/ 643179 h 769442"/>
              <a:gd name="connsiteX2374" fmla="*/ 3514043 w 4953000"/>
              <a:gd name="connsiteY2374" fmla="*/ 643179 h 769442"/>
              <a:gd name="connsiteX2375" fmla="*/ 3519391 w 4953000"/>
              <a:gd name="connsiteY2375" fmla="*/ 642791 h 769442"/>
              <a:gd name="connsiteX2376" fmla="*/ 3511484 w 4953000"/>
              <a:gd name="connsiteY2376" fmla="*/ 633281 h 769442"/>
              <a:gd name="connsiteX2377" fmla="*/ 3504272 w 4953000"/>
              <a:gd name="connsiteY2377" fmla="*/ 627457 h 769442"/>
              <a:gd name="connsiteX2378" fmla="*/ 3537071 w 4953000"/>
              <a:gd name="connsiteY2378" fmla="*/ 627651 h 769442"/>
              <a:gd name="connsiteX2379" fmla="*/ 3551027 w 4953000"/>
              <a:gd name="connsiteY2379" fmla="*/ 617364 h 769442"/>
              <a:gd name="connsiteX2380" fmla="*/ 3563122 w 4953000"/>
              <a:gd name="connsiteY2380" fmla="*/ 627070 h 769442"/>
              <a:gd name="connsiteX2381" fmla="*/ 3564053 w 4953000"/>
              <a:gd name="connsiteY2381" fmla="*/ 626293 h 769442"/>
              <a:gd name="connsiteX2382" fmla="*/ 3573122 w 4953000"/>
              <a:gd name="connsiteY2382" fmla="*/ 616394 h 769442"/>
              <a:gd name="connsiteX2383" fmla="*/ 3575218 w 4953000"/>
              <a:gd name="connsiteY2383" fmla="*/ 604165 h 769442"/>
              <a:gd name="connsiteX2384" fmla="*/ 3573589 w 4953000"/>
              <a:gd name="connsiteY2384" fmla="*/ 602806 h 769442"/>
              <a:gd name="connsiteX2385" fmla="*/ 3581730 w 4953000"/>
              <a:gd name="connsiteY2385" fmla="*/ 603582 h 769442"/>
              <a:gd name="connsiteX2386" fmla="*/ 3605222 w 4953000"/>
              <a:gd name="connsiteY2386" fmla="*/ 618334 h 769442"/>
              <a:gd name="connsiteX2387" fmla="*/ 3613596 w 4953000"/>
              <a:gd name="connsiteY2387" fmla="*/ 602225 h 769442"/>
              <a:gd name="connsiteX2388" fmla="*/ 3619877 w 4953000"/>
              <a:gd name="connsiteY2388" fmla="*/ 598924 h 769442"/>
              <a:gd name="connsiteX2389" fmla="*/ 3620573 w 4953000"/>
              <a:gd name="connsiteY2389" fmla="*/ 598537 h 769442"/>
              <a:gd name="connsiteX2390" fmla="*/ 3636158 w 4953000"/>
              <a:gd name="connsiteY2390" fmla="*/ 610183 h 769442"/>
              <a:gd name="connsiteX2391" fmla="*/ 3637320 w 4953000"/>
              <a:gd name="connsiteY2391" fmla="*/ 616005 h 769442"/>
              <a:gd name="connsiteX2392" fmla="*/ 3637320 w 4953000"/>
              <a:gd name="connsiteY2392" fmla="*/ 616200 h 769442"/>
              <a:gd name="connsiteX2393" fmla="*/ 3645462 w 4953000"/>
              <a:gd name="connsiteY2393" fmla="*/ 610570 h 769442"/>
              <a:gd name="connsiteX2394" fmla="*/ 3671979 w 4953000"/>
              <a:gd name="connsiteY2394" fmla="*/ 603195 h 769442"/>
              <a:gd name="connsiteX2395" fmla="*/ 3683840 w 4953000"/>
              <a:gd name="connsiteY2395" fmla="*/ 605524 h 769442"/>
              <a:gd name="connsiteX2396" fmla="*/ 3694309 w 4953000"/>
              <a:gd name="connsiteY2396" fmla="*/ 606301 h 769442"/>
              <a:gd name="connsiteX2397" fmla="*/ 3707798 w 4953000"/>
              <a:gd name="connsiteY2397" fmla="*/ 609406 h 769442"/>
              <a:gd name="connsiteX2398" fmla="*/ 3708961 w 4953000"/>
              <a:gd name="connsiteY2398" fmla="*/ 609793 h 769442"/>
              <a:gd name="connsiteX2399" fmla="*/ 3702448 w 4953000"/>
              <a:gd name="connsiteY2399" fmla="*/ 614452 h 769442"/>
              <a:gd name="connsiteX2400" fmla="*/ 3689889 w 4953000"/>
              <a:gd name="connsiteY2400" fmla="*/ 617947 h 769442"/>
              <a:gd name="connsiteX2401" fmla="*/ 3700587 w 4953000"/>
              <a:gd name="connsiteY2401" fmla="*/ 628040 h 769442"/>
              <a:gd name="connsiteX2402" fmla="*/ 3701752 w 4953000"/>
              <a:gd name="connsiteY2402" fmla="*/ 625904 h 769442"/>
              <a:gd name="connsiteX2403" fmla="*/ 3711520 w 4953000"/>
              <a:gd name="connsiteY2403" fmla="*/ 620470 h 769442"/>
              <a:gd name="connsiteX2404" fmla="*/ 3724546 w 4953000"/>
              <a:gd name="connsiteY2404" fmla="*/ 624158 h 769442"/>
              <a:gd name="connsiteX2405" fmla="*/ 3735942 w 4953000"/>
              <a:gd name="connsiteY2405" fmla="*/ 617170 h 769442"/>
              <a:gd name="connsiteX2406" fmla="*/ 3750829 w 4953000"/>
              <a:gd name="connsiteY2406" fmla="*/ 621246 h 769442"/>
              <a:gd name="connsiteX2407" fmla="*/ 3747574 w 4953000"/>
              <a:gd name="connsiteY2407" fmla="*/ 628816 h 769442"/>
              <a:gd name="connsiteX2408" fmla="*/ 3741525 w 4953000"/>
              <a:gd name="connsiteY2408" fmla="*/ 635610 h 769442"/>
              <a:gd name="connsiteX2409" fmla="*/ 3751759 w 4953000"/>
              <a:gd name="connsiteY2409" fmla="*/ 635998 h 769442"/>
              <a:gd name="connsiteX2410" fmla="*/ 3761994 w 4953000"/>
              <a:gd name="connsiteY2410" fmla="*/ 620082 h 769442"/>
              <a:gd name="connsiteX2411" fmla="*/ 3761298 w 4953000"/>
              <a:gd name="connsiteY2411" fmla="*/ 617170 h 769442"/>
              <a:gd name="connsiteX2412" fmla="*/ 3755017 w 4953000"/>
              <a:gd name="connsiteY2412" fmla="*/ 606688 h 769442"/>
              <a:gd name="connsiteX2413" fmla="*/ 3752458 w 4953000"/>
              <a:gd name="connsiteY2413" fmla="*/ 606107 h 769442"/>
              <a:gd name="connsiteX2414" fmla="*/ 3750597 w 4953000"/>
              <a:gd name="connsiteY2414" fmla="*/ 598147 h 769442"/>
              <a:gd name="connsiteX2415" fmla="*/ 3778741 w 4953000"/>
              <a:gd name="connsiteY2415" fmla="*/ 595042 h 769442"/>
              <a:gd name="connsiteX2416" fmla="*/ 3790604 w 4953000"/>
              <a:gd name="connsiteY2416" fmla="*/ 592908 h 769442"/>
              <a:gd name="connsiteX2417" fmla="*/ 3792233 w 4953000"/>
              <a:gd name="connsiteY2417" fmla="*/ 592712 h 769442"/>
              <a:gd name="connsiteX2418" fmla="*/ 3824098 w 4953000"/>
              <a:gd name="connsiteY2418" fmla="*/ 587084 h 769442"/>
              <a:gd name="connsiteX2419" fmla="*/ 3832472 w 4953000"/>
              <a:gd name="connsiteY2419" fmla="*/ 598924 h 769442"/>
              <a:gd name="connsiteX2420" fmla="*/ 3838286 w 4953000"/>
              <a:gd name="connsiteY2420" fmla="*/ 598730 h 769442"/>
              <a:gd name="connsiteX2421" fmla="*/ 3847590 w 4953000"/>
              <a:gd name="connsiteY2421" fmla="*/ 591355 h 769442"/>
              <a:gd name="connsiteX2422" fmla="*/ 3872480 w 4953000"/>
              <a:gd name="connsiteY2422" fmla="*/ 599896 h 769442"/>
              <a:gd name="connsiteX2423" fmla="*/ 3880853 w 4953000"/>
              <a:gd name="connsiteY2423" fmla="*/ 607853 h 769442"/>
              <a:gd name="connsiteX2424" fmla="*/ 3895276 w 4953000"/>
              <a:gd name="connsiteY2424" fmla="*/ 597760 h 769442"/>
              <a:gd name="connsiteX2425" fmla="*/ 3907834 w 4953000"/>
              <a:gd name="connsiteY2425" fmla="*/ 591936 h 769442"/>
              <a:gd name="connsiteX2426" fmla="*/ 3909928 w 4953000"/>
              <a:gd name="connsiteY2426" fmla="*/ 607077 h 769442"/>
              <a:gd name="connsiteX2427" fmla="*/ 3922721 w 4953000"/>
              <a:gd name="connsiteY2427" fmla="*/ 615424 h 769442"/>
              <a:gd name="connsiteX2428" fmla="*/ 3936445 w 4953000"/>
              <a:gd name="connsiteY2428" fmla="*/ 603971 h 769442"/>
              <a:gd name="connsiteX2429" fmla="*/ 3941796 w 4953000"/>
              <a:gd name="connsiteY2429" fmla="*/ 604941 h 769442"/>
              <a:gd name="connsiteX2430" fmla="*/ 3949702 w 4953000"/>
              <a:gd name="connsiteY2430" fmla="*/ 606494 h 769442"/>
              <a:gd name="connsiteX2431" fmla="*/ 3965520 w 4953000"/>
              <a:gd name="connsiteY2431" fmla="*/ 601059 h 769442"/>
              <a:gd name="connsiteX2432" fmla="*/ 3967612 w 4953000"/>
              <a:gd name="connsiteY2432" fmla="*/ 601253 h 769442"/>
              <a:gd name="connsiteX2433" fmla="*/ 3978081 w 4953000"/>
              <a:gd name="connsiteY2433" fmla="*/ 601836 h 769442"/>
              <a:gd name="connsiteX2434" fmla="*/ 3981336 w 4953000"/>
              <a:gd name="connsiteY2434" fmla="*/ 598924 h 769442"/>
              <a:gd name="connsiteX2435" fmla="*/ 3981104 w 4953000"/>
              <a:gd name="connsiteY2435" fmla="*/ 590966 h 769442"/>
              <a:gd name="connsiteX2436" fmla="*/ 3979942 w 4953000"/>
              <a:gd name="connsiteY2436" fmla="*/ 590190 h 769442"/>
              <a:gd name="connsiteX2437" fmla="*/ 3977614 w 4953000"/>
              <a:gd name="connsiteY2437" fmla="*/ 588443 h 769442"/>
              <a:gd name="connsiteX2438" fmla="*/ 3982965 w 4953000"/>
              <a:gd name="connsiteY2438" fmla="*/ 581456 h 769442"/>
              <a:gd name="connsiteX2439" fmla="*/ 3987150 w 4953000"/>
              <a:gd name="connsiteY2439" fmla="*/ 581843 h 769442"/>
              <a:gd name="connsiteX2440" fmla="*/ 3999478 w 4953000"/>
              <a:gd name="connsiteY2440" fmla="*/ 582815 h 769442"/>
              <a:gd name="connsiteX2441" fmla="*/ 3993200 w 4953000"/>
              <a:gd name="connsiteY2441" fmla="*/ 597760 h 769442"/>
              <a:gd name="connsiteX2442" fmla="*/ 3990872 w 4953000"/>
              <a:gd name="connsiteY2442" fmla="*/ 598730 h 769442"/>
              <a:gd name="connsiteX2443" fmla="*/ 3982965 w 4953000"/>
              <a:gd name="connsiteY2443" fmla="*/ 602225 h 769442"/>
              <a:gd name="connsiteX2444" fmla="*/ 4002736 w 4953000"/>
              <a:gd name="connsiteY2444" fmla="*/ 597371 h 769442"/>
              <a:gd name="connsiteX2445" fmla="*/ 4013202 w 4953000"/>
              <a:gd name="connsiteY2445" fmla="*/ 596014 h 769442"/>
              <a:gd name="connsiteX2446" fmla="*/ 4030184 w 4953000"/>
              <a:gd name="connsiteY2446" fmla="*/ 594072 h 769442"/>
              <a:gd name="connsiteX2447" fmla="*/ 4036696 w 4953000"/>
              <a:gd name="connsiteY2447" fmla="*/ 582039 h 769442"/>
              <a:gd name="connsiteX2448" fmla="*/ 4036696 w 4953000"/>
              <a:gd name="connsiteY2448" fmla="*/ 584172 h 769442"/>
              <a:gd name="connsiteX2449" fmla="*/ 4049024 w 4953000"/>
              <a:gd name="connsiteY2449" fmla="*/ 594072 h 769442"/>
              <a:gd name="connsiteX2450" fmla="*/ 4061817 w 4953000"/>
              <a:gd name="connsiteY2450" fmla="*/ 586697 h 769442"/>
              <a:gd name="connsiteX2451" fmla="*/ 4063444 w 4953000"/>
              <a:gd name="connsiteY2451" fmla="*/ 585531 h 769442"/>
              <a:gd name="connsiteX2452" fmla="*/ 4068096 w 4953000"/>
              <a:gd name="connsiteY2452" fmla="*/ 585920 h 769442"/>
              <a:gd name="connsiteX2453" fmla="*/ 4068096 w 4953000"/>
              <a:gd name="connsiteY2453" fmla="*/ 587860 h 769442"/>
              <a:gd name="connsiteX2454" fmla="*/ 4075773 w 4953000"/>
              <a:gd name="connsiteY2454" fmla="*/ 594265 h 769442"/>
              <a:gd name="connsiteX2455" fmla="*/ 4084378 w 4953000"/>
              <a:gd name="connsiteY2455" fmla="*/ 586501 h 769442"/>
              <a:gd name="connsiteX2456" fmla="*/ 4090193 w 4953000"/>
              <a:gd name="connsiteY2456" fmla="*/ 581843 h 769442"/>
              <a:gd name="connsiteX2457" fmla="*/ 4094613 w 4953000"/>
              <a:gd name="connsiteY2457" fmla="*/ 584561 h 769442"/>
              <a:gd name="connsiteX2458" fmla="*/ 4098798 w 4953000"/>
              <a:gd name="connsiteY2458" fmla="*/ 587473 h 769442"/>
              <a:gd name="connsiteX2459" fmla="*/ 4092054 w 4953000"/>
              <a:gd name="connsiteY2459" fmla="*/ 597760 h 769442"/>
              <a:gd name="connsiteX2460" fmla="*/ 4106242 w 4953000"/>
              <a:gd name="connsiteY2460" fmla="*/ 610959 h 769442"/>
              <a:gd name="connsiteX2461" fmla="*/ 4093450 w 4953000"/>
              <a:gd name="connsiteY2461" fmla="*/ 607270 h 769442"/>
              <a:gd name="connsiteX2462" fmla="*/ 4083680 w 4953000"/>
              <a:gd name="connsiteY2462" fmla="*/ 598924 h 769442"/>
              <a:gd name="connsiteX2463" fmla="*/ 4071353 w 4953000"/>
              <a:gd name="connsiteY2463" fmla="*/ 602612 h 769442"/>
              <a:gd name="connsiteX2464" fmla="*/ 4085773 w 4953000"/>
              <a:gd name="connsiteY2464" fmla="*/ 612705 h 769442"/>
              <a:gd name="connsiteX2465" fmla="*/ 4084378 w 4953000"/>
              <a:gd name="connsiteY2465" fmla="*/ 614258 h 769442"/>
              <a:gd name="connsiteX2466" fmla="*/ 4071353 w 4953000"/>
              <a:gd name="connsiteY2466" fmla="*/ 627457 h 769442"/>
              <a:gd name="connsiteX2467" fmla="*/ 4057861 w 4953000"/>
              <a:gd name="connsiteY2467" fmla="*/ 628816 h 769442"/>
              <a:gd name="connsiteX2468" fmla="*/ 4047861 w 4953000"/>
              <a:gd name="connsiteY2468" fmla="*/ 624158 h 769442"/>
              <a:gd name="connsiteX2469" fmla="*/ 4040882 w 4953000"/>
              <a:gd name="connsiteY2469" fmla="*/ 633862 h 769442"/>
              <a:gd name="connsiteX2470" fmla="*/ 4024134 w 4953000"/>
              <a:gd name="connsiteY2470" fmla="*/ 641239 h 769442"/>
              <a:gd name="connsiteX2471" fmla="*/ 4019482 w 4953000"/>
              <a:gd name="connsiteY2471" fmla="*/ 640462 h 769442"/>
              <a:gd name="connsiteX2472" fmla="*/ 4009946 w 4953000"/>
              <a:gd name="connsiteY2472" fmla="*/ 639103 h 769442"/>
              <a:gd name="connsiteX2473" fmla="*/ 4008142 w 4953000"/>
              <a:gd name="connsiteY2473" fmla="*/ 651244 h 769442"/>
              <a:gd name="connsiteX2474" fmla="*/ 4005526 w 4953000"/>
              <a:gd name="connsiteY2474" fmla="*/ 650556 h 769442"/>
              <a:gd name="connsiteX2475" fmla="*/ 3992968 w 4953000"/>
              <a:gd name="connsiteY2475" fmla="*/ 651719 h 769442"/>
              <a:gd name="connsiteX2476" fmla="*/ 3992306 w 4953000"/>
              <a:gd name="connsiteY2476" fmla="*/ 653910 h 769442"/>
              <a:gd name="connsiteX2477" fmla="*/ 3969708 w 4953000"/>
              <a:gd name="connsiteY2477" fmla="*/ 649196 h 769442"/>
              <a:gd name="connsiteX2478" fmla="*/ 3983896 w 4953000"/>
              <a:gd name="connsiteY2478" fmla="*/ 667247 h 769442"/>
              <a:gd name="connsiteX2479" fmla="*/ 3990088 w 4953000"/>
              <a:gd name="connsiteY2479" fmla="*/ 661232 h 769442"/>
              <a:gd name="connsiteX2480" fmla="*/ 3992306 w 4953000"/>
              <a:gd name="connsiteY2480" fmla="*/ 653910 h 769442"/>
              <a:gd name="connsiteX2481" fmla="*/ 3992968 w 4953000"/>
              <a:gd name="connsiteY2481" fmla="*/ 654049 h 769442"/>
              <a:gd name="connsiteX2482" fmla="*/ 4004132 w 4953000"/>
              <a:gd name="connsiteY2482" fmla="*/ 661036 h 769442"/>
              <a:gd name="connsiteX2483" fmla="*/ 4006457 w 4953000"/>
              <a:gd name="connsiteY2483" fmla="*/ 662589 h 769442"/>
              <a:gd name="connsiteX2484" fmla="*/ 4008142 w 4953000"/>
              <a:gd name="connsiteY2484" fmla="*/ 651244 h 769442"/>
              <a:gd name="connsiteX2485" fmla="*/ 4027624 w 4953000"/>
              <a:gd name="connsiteY2485" fmla="*/ 656378 h 769442"/>
              <a:gd name="connsiteX2486" fmla="*/ 4060886 w 4953000"/>
              <a:gd name="connsiteY2486" fmla="*/ 658320 h 769442"/>
              <a:gd name="connsiteX2487" fmla="*/ 4067632 w 4953000"/>
              <a:gd name="connsiteY2487" fmla="*/ 666471 h 769442"/>
              <a:gd name="connsiteX2488" fmla="*/ 4077632 w 4953000"/>
              <a:gd name="connsiteY2488" fmla="*/ 670936 h 769442"/>
              <a:gd name="connsiteX2489" fmla="*/ 4076936 w 4953000"/>
              <a:gd name="connsiteY2489" fmla="*/ 670936 h 769442"/>
              <a:gd name="connsiteX2490" fmla="*/ 4067632 w 4953000"/>
              <a:gd name="connsiteY2490" fmla="*/ 671129 h 769442"/>
              <a:gd name="connsiteX2491" fmla="*/ 4054140 w 4953000"/>
              <a:gd name="connsiteY2491" fmla="*/ 666471 h 769442"/>
              <a:gd name="connsiteX2492" fmla="*/ 4054140 w 4953000"/>
              <a:gd name="connsiteY2492" fmla="*/ 665114 h 769442"/>
              <a:gd name="connsiteX2493" fmla="*/ 4050418 w 4953000"/>
              <a:gd name="connsiteY2493" fmla="*/ 658513 h 769442"/>
              <a:gd name="connsiteX2494" fmla="*/ 4042742 w 4953000"/>
              <a:gd name="connsiteY2494" fmla="*/ 660455 h 769442"/>
              <a:gd name="connsiteX2495" fmla="*/ 4037392 w 4953000"/>
              <a:gd name="connsiteY2495" fmla="*/ 673265 h 769442"/>
              <a:gd name="connsiteX2496" fmla="*/ 4018552 w 4953000"/>
              <a:gd name="connsiteY2496" fmla="*/ 703738 h 769442"/>
              <a:gd name="connsiteX2497" fmla="*/ 4003666 w 4953000"/>
              <a:gd name="connsiteY2497" fmla="*/ 696170 h 769442"/>
              <a:gd name="connsiteX2498" fmla="*/ 4007156 w 4953000"/>
              <a:gd name="connsiteY2498" fmla="*/ 677536 h 769442"/>
              <a:gd name="connsiteX2499" fmla="*/ 3987617 w 4953000"/>
              <a:gd name="connsiteY2499" fmla="*/ 689376 h 769442"/>
              <a:gd name="connsiteX2500" fmla="*/ 3979244 w 4953000"/>
              <a:gd name="connsiteY2500" fmla="*/ 681805 h 769442"/>
              <a:gd name="connsiteX2501" fmla="*/ 3958076 w 4953000"/>
              <a:gd name="connsiteY2501" fmla="*/ 684524 h 769442"/>
              <a:gd name="connsiteX2502" fmla="*/ 3951796 w 4953000"/>
              <a:gd name="connsiteY2502" fmla="*/ 684718 h 769442"/>
              <a:gd name="connsiteX2503" fmla="*/ 3936677 w 4953000"/>
              <a:gd name="connsiteY2503" fmla="*/ 688987 h 769442"/>
              <a:gd name="connsiteX2504" fmla="*/ 3943422 w 4953000"/>
              <a:gd name="connsiteY2504" fmla="*/ 674624 h 769442"/>
              <a:gd name="connsiteX2505" fmla="*/ 3959705 w 4953000"/>
              <a:gd name="connsiteY2505" fmla="*/ 663561 h 769442"/>
              <a:gd name="connsiteX2506" fmla="*/ 3960636 w 4953000"/>
              <a:gd name="connsiteY2506" fmla="*/ 660260 h 769442"/>
              <a:gd name="connsiteX2507" fmla="*/ 3963658 w 4953000"/>
              <a:gd name="connsiteY2507" fmla="*/ 649586 h 769442"/>
              <a:gd name="connsiteX2508" fmla="*/ 3924118 w 4953000"/>
              <a:gd name="connsiteY2508" fmla="*/ 653661 h 769442"/>
              <a:gd name="connsiteX2509" fmla="*/ 3916906 w 4953000"/>
              <a:gd name="connsiteY2509" fmla="*/ 660649 h 769442"/>
              <a:gd name="connsiteX2510" fmla="*/ 3919232 w 4953000"/>
              <a:gd name="connsiteY2510" fmla="*/ 666277 h 769442"/>
              <a:gd name="connsiteX2511" fmla="*/ 3926442 w 4953000"/>
              <a:gd name="connsiteY2511" fmla="*/ 674818 h 769442"/>
              <a:gd name="connsiteX2512" fmla="*/ 3913649 w 4953000"/>
              <a:gd name="connsiteY2512" fmla="*/ 691122 h 769442"/>
              <a:gd name="connsiteX2513" fmla="*/ 3917605 w 4953000"/>
              <a:gd name="connsiteY2513" fmla="*/ 681222 h 769442"/>
              <a:gd name="connsiteX2514" fmla="*/ 3908301 w 4953000"/>
              <a:gd name="connsiteY2514" fmla="*/ 671712 h 769442"/>
              <a:gd name="connsiteX2515" fmla="*/ 3905044 w 4953000"/>
              <a:gd name="connsiteY2515" fmla="*/ 668413 h 769442"/>
              <a:gd name="connsiteX2516" fmla="*/ 3894809 w 4953000"/>
              <a:gd name="connsiteY2516" fmla="*/ 659096 h 769442"/>
              <a:gd name="connsiteX2517" fmla="*/ 3880853 w 4953000"/>
              <a:gd name="connsiteY2517" fmla="*/ 661619 h 769442"/>
              <a:gd name="connsiteX2518" fmla="*/ 3872016 w 4953000"/>
              <a:gd name="connsiteY2518" fmla="*/ 663754 h 769442"/>
              <a:gd name="connsiteX2519" fmla="*/ 3832472 w 4953000"/>
              <a:gd name="connsiteY2519" fmla="*/ 667247 h 769442"/>
              <a:gd name="connsiteX2520" fmla="*/ 3798048 w 4953000"/>
              <a:gd name="connsiteY2520" fmla="*/ 653855 h 769442"/>
              <a:gd name="connsiteX2521" fmla="*/ 3803862 w 4953000"/>
              <a:gd name="connsiteY2521" fmla="*/ 662202 h 769442"/>
              <a:gd name="connsiteX2522" fmla="*/ 3793396 w 4953000"/>
              <a:gd name="connsiteY2522" fmla="*/ 667054 h 769442"/>
              <a:gd name="connsiteX2523" fmla="*/ 3781766 w 4953000"/>
              <a:gd name="connsiteY2523" fmla="*/ 678313 h 769442"/>
              <a:gd name="connsiteX2524" fmla="*/ 3775950 w 4953000"/>
              <a:gd name="connsiteY2524" fmla="*/ 681029 h 769442"/>
              <a:gd name="connsiteX2525" fmla="*/ 3767576 w 4953000"/>
              <a:gd name="connsiteY2525" fmla="*/ 672295 h 769442"/>
              <a:gd name="connsiteX2526" fmla="*/ 3753620 w 4953000"/>
              <a:gd name="connsiteY2526" fmla="*/ 657930 h 769442"/>
              <a:gd name="connsiteX2527" fmla="*/ 3752690 w 4953000"/>
              <a:gd name="connsiteY2527" fmla="*/ 659872 h 769442"/>
              <a:gd name="connsiteX2528" fmla="*/ 3751527 w 4953000"/>
              <a:gd name="connsiteY2528" fmla="*/ 662202 h 769442"/>
              <a:gd name="connsiteX2529" fmla="*/ 3740829 w 4953000"/>
              <a:gd name="connsiteY2529" fmla="*/ 663948 h 769442"/>
              <a:gd name="connsiteX2530" fmla="*/ 3740594 w 4953000"/>
              <a:gd name="connsiteY2530" fmla="*/ 662395 h 769442"/>
              <a:gd name="connsiteX2531" fmla="*/ 3728966 w 4953000"/>
              <a:gd name="connsiteY2531" fmla="*/ 658320 h 769442"/>
              <a:gd name="connsiteX2532" fmla="*/ 3721754 w 4953000"/>
              <a:gd name="connsiteY2532" fmla="*/ 660842 h 769442"/>
              <a:gd name="connsiteX2533" fmla="*/ 3724082 w 4953000"/>
              <a:gd name="connsiteY2533" fmla="*/ 666084 h 769442"/>
              <a:gd name="connsiteX2534" fmla="*/ 3732455 w 4953000"/>
              <a:gd name="connsiteY2534" fmla="*/ 673265 h 769442"/>
              <a:gd name="connsiteX2535" fmla="*/ 3714778 w 4953000"/>
              <a:gd name="connsiteY2535" fmla="*/ 669772 h 769442"/>
              <a:gd name="connsiteX2536" fmla="*/ 3709427 w 4953000"/>
              <a:gd name="connsiteY2536" fmla="*/ 668413 h 769442"/>
              <a:gd name="connsiteX2537" fmla="*/ 3693842 w 4953000"/>
              <a:gd name="connsiteY2537" fmla="*/ 667637 h 769442"/>
              <a:gd name="connsiteX2538" fmla="*/ 3683840 w 4953000"/>
              <a:gd name="connsiteY2538" fmla="*/ 668996 h 769442"/>
              <a:gd name="connsiteX2539" fmla="*/ 3678724 w 4953000"/>
              <a:gd name="connsiteY2539" fmla="*/ 673848 h 769442"/>
              <a:gd name="connsiteX2540" fmla="*/ 3680817 w 4953000"/>
              <a:gd name="connsiteY2540" fmla="*/ 687240 h 769442"/>
              <a:gd name="connsiteX2541" fmla="*/ 3699193 w 4953000"/>
              <a:gd name="connsiteY2541" fmla="*/ 686657 h 769442"/>
              <a:gd name="connsiteX2542" fmla="*/ 3697332 w 4953000"/>
              <a:gd name="connsiteY2542" fmla="*/ 697916 h 769442"/>
              <a:gd name="connsiteX2543" fmla="*/ 3690587 w 4953000"/>
              <a:gd name="connsiteY2543" fmla="*/ 696363 h 769442"/>
              <a:gd name="connsiteX2544" fmla="*/ 3685469 w 4953000"/>
              <a:gd name="connsiteY2544" fmla="*/ 708397 h 769442"/>
              <a:gd name="connsiteX2545" fmla="*/ 3684538 w 4953000"/>
              <a:gd name="connsiteY2545" fmla="*/ 707816 h 769442"/>
              <a:gd name="connsiteX2546" fmla="*/ 3658023 w 4953000"/>
              <a:gd name="connsiteY2546" fmla="*/ 694421 h 769442"/>
              <a:gd name="connsiteX2547" fmla="*/ 3644763 w 4953000"/>
              <a:gd name="connsiteY2547" fmla="*/ 682971 h 769442"/>
              <a:gd name="connsiteX2548" fmla="*/ 3626622 w 4953000"/>
              <a:gd name="connsiteY2548" fmla="*/ 675400 h 769442"/>
              <a:gd name="connsiteX2549" fmla="*/ 3611269 w 4953000"/>
              <a:gd name="connsiteY2549" fmla="*/ 672682 h 769442"/>
              <a:gd name="connsiteX2550" fmla="*/ 3583125 w 4953000"/>
              <a:gd name="connsiteY2550" fmla="*/ 674430 h 769442"/>
              <a:gd name="connsiteX2551" fmla="*/ 3577542 w 4953000"/>
              <a:gd name="connsiteY2551" fmla="*/ 653855 h 769442"/>
              <a:gd name="connsiteX2552" fmla="*/ 3570331 w 4953000"/>
              <a:gd name="connsiteY2552" fmla="*/ 649973 h 769442"/>
              <a:gd name="connsiteX2553" fmla="*/ 3564053 w 4953000"/>
              <a:gd name="connsiteY2553" fmla="*/ 646480 h 769442"/>
              <a:gd name="connsiteX2554" fmla="*/ 3553120 w 4953000"/>
              <a:gd name="connsiteY2554" fmla="*/ 649196 h 769442"/>
              <a:gd name="connsiteX2555" fmla="*/ 3575450 w 4953000"/>
              <a:gd name="connsiteY2555" fmla="*/ 667054 h 769442"/>
              <a:gd name="connsiteX2556" fmla="*/ 3561027 w 4953000"/>
              <a:gd name="connsiteY2556" fmla="*/ 674430 h 769442"/>
              <a:gd name="connsiteX2557" fmla="*/ 3545908 w 4953000"/>
              <a:gd name="connsiteY2557" fmla="*/ 669383 h 769442"/>
              <a:gd name="connsiteX2558" fmla="*/ 3532883 w 4953000"/>
              <a:gd name="connsiteY2558" fmla="*/ 673654 h 769442"/>
              <a:gd name="connsiteX2559" fmla="*/ 3528463 w 4953000"/>
              <a:gd name="connsiteY2559" fmla="*/ 679865 h 769442"/>
              <a:gd name="connsiteX2560" fmla="*/ 3526138 w 4953000"/>
              <a:gd name="connsiteY2560" fmla="*/ 683165 h 769442"/>
              <a:gd name="connsiteX2561" fmla="*/ 3520556 w 4953000"/>
              <a:gd name="connsiteY2561" fmla="*/ 675400 h 769442"/>
              <a:gd name="connsiteX2562" fmla="*/ 3506368 w 4953000"/>
              <a:gd name="connsiteY2562" fmla="*/ 681999 h 769442"/>
              <a:gd name="connsiteX2563" fmla="*/ 3503110 w 4953000"/>
              <a:gd name="connsiteY2563" fmla="*/ 683552 h 769442"/>
              <a:gd name="connsiteX2564" fmla="*/ 3488224 w 4953000"/>
              <a:gd name="connsiteY2564" fmla="*/ 690346 h 769442"/>
              <a:gd name="connsiteX2565" fmla="*/ 3486830 w 4953000"/>
              <a:gd name="connsiteY2565" fmla="*/ 695587 h 769442"/>
              <a:gd name="connsiteX2566" fmla="*/ 3481479 w 4953000"/>
              <a:gd name="connsiteY2566" fmla="*/ 696557 h 769442"/>
              <a:gd name="connsiteX2567" fmla="*/ 3479850 w 4953000"/>
              <a:gd name="connsiteY2567" fmla="*/ 696170 h 769442"/>
              <a:gd name="connsiteX2568" fmla="*/ 3481013 w 4953000"/>
              <a:gd name="connsiteY2568" fmla="*/ 685494 h 769442"/>
              <a:gd name="connsiteX2569" fmla="*/ 3475665 w 4953000"/>
              <a:gd name="connsiteY2569" fmla="*/ 684524 h 769442"/>
              <a:gd name="connsiteX2570" fmla="*/ 3461941 w 4953000"/>
              <a:gd name="connsiteY2570" fmla="*/ 676760 h 769442"/>
              <a:gd name="connsiteX2571" fmla="*/ 3456590 w 4953000"/>
              <a:gd name="connsiteY2571" fmla="*/ 675594 h 769442"/>
              <a:gd name="connsiteX2572" fmla="*/ 3444727 w 4953000"/>
              <a:gd name="connsiteY2572" fmla="*/ 679283 h 769442"/>
              <a:gd name="connsiteX2573" fmla="*/ 3444727 w 4953000"/>
              <a:gd name="connsiteY2573" fmla="*/ 681612 h 769442"/>
              <a:gd name="connsiteX2574" fmla="*/ 3447518 w 4953000"/>
              <a:gd name="connsiteY2574" fmla="*/ 687629 h 769442"/>
              <a:gd name="connsiteX2575" fmla="*/ 3446124 w 4953000"/>
              <a:gd name="connsiteY2575" fmla="*/ 688406 h 769442"/>
              <a:gd name="connsiteX2576" fmla="*/ 3443565 w 4953000"/>
              <a:gd name="connsiteY2576" fmla="*/ 689959 h 769442"/>
              <a:gd name="connsiteX2577" fmla="*/ 3441472 w 4953000"/>
              <a:gd name="connsiteY2577" fmla="*/ 696363 h 769442"/>
              <a:gd name="connsiteX2578" fmla="*/ 3443797 w 4953000"/>
              <a:gd name="connsiteY2578" fmla="*/ 696946 h 769442"/>
              <a:gd name="connsiteX2579" fmla="*/ 3457987 w 4953000"/>
              <a:gd name="connsiteY2579" fmla="*/ 699663 h 769442"/>
              <a:gd name="connsiteX2580" fmla="*/ 3461709 w 4953000"/>
              <a:gd name="connsiteY2580" fmla="*/ 700439 h 769442"/>
              <a:gd name="connsiteX2581" fmla="*/ 3456358 w 4953000"/>
              <a:gd name="connsiteY2581" fmla="*/ 706457 h 769442"/>
              <a:gd name="connsiteX2582" fmla="*/ 3427050 w 4953000"/>
              <a:gd name="connsiteY2582" fmla="*/ 709756 h 769442"/>
              <a:gd name="connsiteX2583" fmla="*/ 3414954 w 4953000"/>
              <a:gd name="connsiteY2583" fmla="*/ 699080 h 769442"/>
              <a:gd name="connsiteX2584" fmla="*/ 3407978 w 4953000"/>
              <a:gd name="connsiteY2584" fmla="*/ 694811 h 769442"/>
              <a:gd name="connsiteX2585" fmla="*/ 3401697 w 4953000"/>
              <a:gd name="connsiteY2585" fmla="*/ 691316 h 769442"/>
              <a:gd name="connsiteX2586" fmla="*/ 3388207 w 4953000"/>
              <a:gd name="connsiteY2586" fmla="*/ 693451 h 769442"/>
              <a:gd name="connsiteX2587" fmla="*/ 3387741 w 4953000"/>
              <a:gd name="connsiteY2587" fmla="*/ 692288 h 769442"/>
              <a:gd name="connsiteX2588" fmla="*/ 3381926 w 4953000"/>
              <a:gd name="connsiteY2588" fmla="*/ 689959 h 769442"/>
              <a:gd name="connsiteX2589" fmla="*/ 3366110 w 4953000"/>
              <a:gd name="connsiteY2589" fmla="*/ 692288 h 769442"/>
              <a:gd name="connsiteX2590" fmla="*/ 3361690 w 4953000"/>
              <a:gd name="connsiteY2590" fmla="*/ 689376 h 769442"/>
              <a:gd name="connsiteX2591" fmla="*/ 3341919 w 4953000"/>
              <a:gd name="connsiteY2591" fmla="*/ 686657 h 769442"/>
              <a:gd name="connsiteX2592" fmla="*/ 3337731 w 4953000"/>
              <a:gd name="connsiteY2592" fmla="*/ 685494 h 769442"/>
              <a:gd name="connsiteX2593" fmla="*/ 3333311 w 4953000"/>
              <a:gd name="connsiteY2593" fmla="*/ 684328 h 769442"/>
              <a:gd name="connsiteX2594" fmla="*/ 3320984 w 4953000"/>
              <a:gd name="connsiteY2594" fmla="*/ 680835 h 769442"/>
              <a:gd name="connsiteX2595" fmla="*/ 3304703 w 4953000"/>
              <a:gd name="connsiteY2595" fmla="*/ 686270 h 769442"/>
              <a:gd name="connsiteX2596" fmla="*/ 3306098 w 4953000"/>
              <a:gd name="connsiteY2596" fmla="*/ 688793 h 769442"/>
              <a:gd name="connsiteX2597" fmla="*/ 3317729 w 4953000"/>
              <a:gd name="connsiteY2597" fmla="*/ 698303 h 769442"/>
              <a:gd name="connsiteX2598" fmla="*/ 3320520 w 4953000"/>
              <a:gd name="connsiteY2598" fmla="*/ 701022 h 769442"/>
              <a:gd name="connsiteX2599" fmla="*/ 3327264 w 4953000"/>
              <a:gd name="connsiteY2599" fmla="*/ 713251 h 769442"/>
              <a:gd name="connsiteX2600" fmla="*/ 3330288 w 4953000"/>
              <a:gd name="connsiteY2600" fmla="*/ 725284 h 769442"/>
              <a:gd name="connsiteX2601" fmla="*/ 3319358 w 4953000"/>
              <a:gd name="connsiteY2601" fmla="*/ 727226 h 769442"/>
              <a:gd name="connsiteX2602" fmla="*/ 3315402 w 4953000"/>
              <a:gd name="connsiteY2602" fmla="*/ 738677 h 769442"/>
              <a:gd name="connsiteX2603" fmla="*/ 3301214 w 4953000"/>
              <a:gd name="connsiteY2603" fmla="*/ 736154 h 769442"/>
              <a:gd name="connsiteX2604" fmla="*/ 3301912 w 4953000"/>
              <a:gd name="connsiteY2604" fmla="*/ 735571 h 769442"/>
              <a:gd name="connsiteX2605" fmla="*/ 3308425 w 4953000"/>
              <a:gd name="connsiteY2605" fmla="*/ 730912 h 769442"/>
              <a:gd name="connsiteX2606" fmla="*/ 3315170 w 4953000"/>
              <a:gd name="connsiteY2606" fmla="*/ 724701 h 769442"/>
              <a:gd name="connsiteX2607" fmla="*/ 3298190 w 4953000"/>
              <a:gd name="connsiteY2607" fmla="*/ 716937 h 769442"/>
              <a:gd name="connsiteX2608" fmla="*/ 3297260 w 4953000"/>
              <a:gd name="connsiteY2608" fmla="*/ 714414 h 769442"/>
              <a:gd name="connsiteX2609" fmla="*/ 3296794 w 4953000"/>
              <a:gd name="connsiteY2609" fmla="*/ 712861 h 769442"/>
              <a:gd name="connsiteX2610" fmla="*/ 3299352 w 4953000"/>
              <a:gd name="connsiteY2610" fmla="*/ 709562 h 769442"/>
              <a:gd name="connsiteX2611" fmla="*/ 3301214 w 4953000"/>
              <a:gd name="connsiteY2611" fmla="*/ 709369 h 769442"/>
              <a:gd name="connsiteX2612" fmla="*/ 3311680 w 4953000"/>
              <a:gd name="connsiteY2612" fmla="*/ 710922 h 769442"/>
              <a:gd name="connsiteX2613" fmla="*/ 3307028 w 4953000"/>
              <a:gd name="connsiteY2613" fmla="*/ 704127 h 769442"/>
              <a:gd name="connsiteX2614" fmla="*/ 3294468 w 4953000"/>
              <a:gd name="connsiteY2614" fmla="*/ 699663 h 769442"/>
              <a:gd name="connsiteX2615" fmla="*/ 3274464 w 4953000"/>
              <a:gd name="connsiteY2615" fmla="*/ 704127 h 769442"/>
              <a:gd name="connsiteX2616" fmla="*/ 3275628 w 4953000"/>
              <a:gd name="connsiteY2616" fmla="*/ 715967 h 769442"/>
              <a:gd name="connsiteX2617" fmla="*/ 3280512 w 4953000"/>
              <a:gd name="connsiteY2617" fmla="*/ 719462 h 769442"/>
              <a:gd name="connsiteX2618" fmla="*/ 3294700 w 4953000"/>
              <a:gd name="connsiteY2618" fmla="*/ 727030 h 769442"/>
              <a:gd name="connsiteX2619" fmla="*/ 3279582 w 4953000"/>
              <a:gd name="connsiteY2619" fmla="*/ 732272 h 769442"/>
              <a:gd name="connsiteX2620" fmla="*/ 3268186 w 4953000"/>
              <a:gd name="connsiteY2620" fmla="*/ 732661 h 769442"/>
              <a:gd name="connsiteX2621" fmla="*/ 3266788 w 4953000"/>
              <a:gd name="connsiteY2621" fmla="*/ 747217 h 769442"/>
              <a:gd name="connsiteX2622" fmla="*/ 3262368 w 4953000"/>
              <a:gd name="connsiteY2622" fmla="*/ 738872 h 769442"/>
              <a:gd name="connsiteX2623" fmla="*/ 3259114 w 4953000"/>
              <a:gd name="connsiteY2623" fmla="*/ 735960 h 769442"/>
              <a:gd name="connsiteX2624" fmla="*/ 3259346 w 4953000"/>
              <a:gd name="connsiteY2624" fmla="*/ 725284 h 769442"/>
              <a:gd name="connsiteX2625" fmla="*/ 3267487 w 4953000"/>
              <a:gd name="connsiteY2625" fmla="*/ 706457 h 769442"/>
              <a:gd name="connsiteX2626" fmla="*/ 3265858 w 4953000"/>
              <a:gd name="connsiteY2626" fmla="*/ 703351 h 769442"/>
              <a:gd name="connsiteX2627" fmla="*/ 3261206 w 4953000"/>
              <a:gd name="connsiteY2627" fmla="*/ 692869 h 769442"/>
              <a:gd name="connsiteX2628" fmla="*/ 3250273 w 4953000"/>
              <a:gd name="connsiteY2628" fmla="*/ 673654 h 769442"/>
              <a:gd name="connsiteX2629" fmla="*/ 3248647 w 4953000"/>
              <a:gd name="connsiteY2629" fmla="*/ 685881 h 769442"/>
              <a:gd name="connsiteX2630" fmla="*/ 3242134 w 4953000"/>
              <a:gd name="connsiteY2630" fmla="*/ 690346 h 769442"/>
              <a:gd name="connsiteX2631" fmla="*/ 3233992 w 4953000"/>
              <a:gd name="connsiteY2631" fmla="*/ 692092 h 769442"/>
              <a:gd name="connsiteX2632" fmla="*/ 3235155 w 4953000"/>
              <a:gd name="connsiteY2632" fmla="*/ 686464 h 769442"/>
              <a:gd name="connsiteX2633" fmla="*/ 3232596 w 4953000"/>
              <a:gd name="connsiteY2633" fmla="*/ 679670 h 769442"/>
              <a:gd name="connsiteX2634" fmla="*/ 3228410 w 4953000"/>
              <a:gd name="connsiteY2634" fmla="*/ 677923 h 769442"/>
              <a:gd name="connsiteX2635" fmla="*/ 3203521 w 4953000"/>
              <a:gd name="connsiteY2635" fmla="*/ 675207 h 769442"/>
              <a:gd name="connsiteX2636" fmla="*/ 3201660 w 4953000"/>
              <a:gd name="connsiteY2636" fmla="*/ 683358 h 769442"/>
              <a:gd name="connsiteX2637" fmla="*/ 3200498 w 4953000"/>
              <a:gd name="connsiteY2637" fmla="*/ 688017 h 769442"/>
              <a:gd name="connsiteX2638" fmla="*/ 3177006 w 4953000"/>
              <a:gd name="connsiteY2638" fmla="*/ 694617 h 769442"/>
              <a:gd name="connsiteX2639" fmla="*/ 3183052 w 4953000"/>
              <a:gd name="connsiteY2639" fmla="*/ 687047 h 769442"/>
              <a:gd name="connsiteX2640" fmla="*/ 3190264 w 4953000"/>
              <a:gd name="connsiteY2640" fmla="*/ 677923 h 769442"/>
              <a:gd name="connsiteX2641" fmla="*/ 3163746 w 4953000"/>
              <a:gd name="connsiteY2641" fmla="*/ 668996 h 769442"/>
              <a:gd name="connsiteX2642" fmla="*/ 3170259 w 4953000"/>
              <a:gd name="connsiteY2642" fmla="*/ 675400 h 769442"/>
              <a:gd name="connsiteX2643" fmla="*/ 3171656 w 4953000"/>
              <a:gd name="connsiteY2643" fmla="*/ 682388 h 769442"/>
              <a:gd name="connsiteX2644" fmla="*/ 3153978 w 4953000"/>
              <a:gd name="connsiteY2644" fmla="*/ 694421 h 769442"/>
              <a:gd name="connsiteX2645" fmla="*/ 3140022 w 4953000"/>
              <a:gd name="connsiteY2645" fmla="*/ 696363 h 769442"/>
              <a:gd name="connsiteX2646" fmla="*/ 3107226 w 4953000"/>
              <a:gd name="connsiteY2646" fmla="*/ 696751 h 769442"/>
              <a:gd name="connsiteX2647" fmla="*/ 3096293 w 4953000"/>
              <a:gd name="connsiteY2647" fmla="*/ 697916 h 769442"/>
              <a:gd name="connsiteX2648" fmla="*/ 3098618 w 4953000"/>
              <a:gd name="connsiteY2648" fmla="*/ 709173 h 769442"/>
              <a:gd name="connsiteX2649" fmla="*/ 3086989 w 4953000"/>
              <a:gd name="connsiteY2649" fmla="*/ 704904 h 769442"/>
              <a:gd name="connsiteX2650" fmla="*/ 3070010 w 4953000"/>
              <a:gd name="connsiteY2650" fmla="*/ 701798 h 769442"/>
              <a:gd name="connsiteX2651" fmla="*/ 3052564 w 4953000"/>
              <a:gd name="connsiteY2651" fmla="*/ 707427 h 769442"/>
              <a:gd name="connsiteX2652" fmla="*/ 3047912 w 4953000"/>
              <a:gd name="connsiteY2652" fmla="*/ 700439 h 769442"/>
              <a:gd name="connsiteX2653" fmla="*/ 3042562 w 4953000"/>
              <a:gd name="connsiteY2653" fmla="*/ 692675 h 769442"/>
              <a:gd name="connsiteX2654" fmla="*/ 3027676 w 4953000"/>
              <a:gd name="connsiteY2654" fmla="*/ 695393 h 769442"/>
              <a:gd name="connsiteX2655" fmla="*/ 3019534 w 4953000"/>
              <a:gd name="connsiteY2655" fmla="*/ 683552 h 769442"/>
              <a:gd name="connsiteX2656" fmla="*/ 3028838 w 4953000"/>
              <a:gd name="connsiteY2656" fmla="*/ 682582 h 769442"/>
              <a:gd name="connsiteX2657" fmla="*/ 3041168 w 4953000"/>
              <a:gd name="connsiteY2657" fmla="*/ 684524 h 769442"/>
              <a:gd name="connsiteX2658" fmla="*/ 3041400 w 4953000"/>
              <a:gd name="connsiteY2658" fmla="*/ 682775 h 769442"/>
              <a:gd name="connsiteX2659" fmla="*/ 3028606 w 4953000"/>
              <a:gd name="connsiteY2659" fmla="*/ 670742 h 769442"/>
              <a:gd name="connsiteX2660" fmla="*/ 3020232 w 4953000"/>
              <a:gd name="connsiteY2660" fmla="*/ 669189 h 769442"/>
              <a:gd name="connsiteX2661" fmla="*/ 3014882 w 4953000"/>
              <a:gd name="connsiteY2661" fmla="*/ 653661 h 769442"/>
              <a:gd name="connsiteX2662" fmla="*/ 3012325 w 4953000"/>
              <a:gd name="connsiteY2662" fmla="*/ 642015 h 769442"/>
              <a:gd name="connsiteX2663" fmla="*/ 2999065 w 4953000"/>
              <a:gd name="connsiteY2663" fmla="*/ 632505 h 769442"/>
              <a:gd name="connsiteX2664" fmla="*/ 2984645 w 4953000"/>
              <a:gd name="connsiteY2664" fmla="*/ 638520 h 769442"/>
              <a:gd name="connsiteX2665" fmla="*/ 2974411 w 4953000"/>
              <a:gd name="connsiteY2665" fmla="*/ 639492 h 769442"/>
              <a:gd name="connsiteX2666" fmla="*/ 2973014 w 4953000"/>
              <a:gd name="connsiteY2666" fmla="*/ 634057 h 769442"/>
              <a:gd name="connsiteX2667" fmla="*/ 2973944 w 4953000"/>
              <a:gd name="connsiteY2667" fmla="*/ 632116 h 769442"/>
              <a:gd name="connsiteX2668" fmla="*/ 2958826 w 4953000"/>
              <a:gd name="connsiteY2668" fmla="*/ 634445 h 769442"/>
              <a:gd name="connsiteX2669" fmla="*/ 2953942 w 4953000"/>
              <a:gd name="connsiteY2669" fmla="*/ 640269 h 769442"/>
              <a:gd name="connsiteX2670" fmla="*/ 2953942 w 4953000"/>
              <a:gd name="connsiteY2670" fmla="*/ 646674 h 769442"/>
              <a:gd name="connsiteX2671" fmla="*/ 2967432 w 4953000"/>
              <a:gd name="connsiteY2671" fmla="*/ 655601 h 769442"/>
              <a:gd name="connsiteX2672" fmla="*/ 2981622 w 4953000"/>
              <a:gd name="connsiteY2672" fmla="*/ 654244 h 769442"/>
              <a:gd name="connsiteX2673" fmla="*/ 2985344 w 4953000"/>
              <a:gd name="connsiteY2673" fmla="*/ 652691 h 769442"/>
              <a:gd name="connsiteX2674" fmla="*/ 2997671 w 4953000"/>
              <a:gd name="connsiteY2674" fmla="*/ 661425 h 769442"/>
              <a:gd name="connsiteX2675" fmla="*/ 2979993 w 4953000"/>
              <a:gd name="connsiteY2675" fmla="*/ 670548 h 769442"/>
              <a:gd name="connsiteX2676" fmla="*/ 2953244 w 4953000"/>
              <a:gd name="connsiteY2676" fmla="*/ 658902 h 769442"/>
              <a:gd name="connsiteX2677" fmla="*/ 2945800 w 4953000"/>
              <a:gd name="connsiteY2677" fmla="*/ 655020 h 769442"/>
              <a:gd name="connsiteX2678" fmla="*/ 2929517 w 4953000"/>
              <a:gd name="connsiteY2678" fmla="*/ 655601 h 769442"/>
              <a:gd name="connsiteX2679" fmla="*/ 2926494 w 4953000"/>
              <a:gd name="connsiteY2679" fmla="*/ 671325 h 769442"/>
              <a:gd name="connsiteX2680" fmla="*/ 2941148 w 4953000"/>
              <a:gd name="connsiteY2680" fmla="*/ 672488 h 769442"/>
              <a:gd name="connsiteX2681" fmla="*/ 2946499 w 4953000"/>
              <a:gd name="connsiteY2681" fmla="*/ 666666 h 769442"/>
              <a:gd name="connsiteX2682" fmla="*/ 2954640 w 4953000"/>
              <a:gd name="connsiteY2682" fmla="*/ 672878 h 769442"/>
              <a:gd name="connsiteX2683" fmla="*/ 2959988 w 4953000"/>
              <a:gd name="connsiteY2683" fmla="*/ 678117 h 769442"/>
              <a:gd name="connsiteX2684" fmla="*/ 2979295 w 4953000"/>
              <a:gd name="connsiteY2684" fmla="*/ 674818 h 769442"/>
              <a:gd name="connsiteX2685" fmla="*/ 2984645 w 4953000"/>
              <a:gd name="connsiteY2685" fmla="*/ 680252 h 769442"/>
              <a:gd name="connsiteX2686" fmla="*/ 2985344 w 4953000"/>
              <a:gd name="connsiteY2686" fmla="*/ 682971 h 769442"/>
              <a:gd name="connsiteX2687" fmla="*/ 2989761 w 4953000"/>
              <a:gd name="connsiteY2687" fmla="*/ 697527 h 769442"/>
              <a:gd name="connsiteX2688" fmla="*/ 2951383 w 4953000"/>
              <a:gd name="connsiteY2688" fmla="*/ 707816 h 769442"/>
              <a:gd name="connsiteX2689" fmla="*/ 2940450 w 4953000"/>
              <a:gd name="connsiteY2689" fmla="*/ 695781 h 769442"/>
              <a:gd name="connsiteX2690" fmla="*/ 2939056 w 4953000"/>
              <a:gd name="connsiteY2690" fmla="*/ 696557 h 769442"/>
              <a:gd name="connsiteX2691" fmla="*/ 2920680 w 4953000"/>
              <a:gd name="connsiteY2691" fmla="*/ 705291 h 769442"/>
              <a:gd name="connsiteX2692" fmla="*/ 2879510 w 4953000"/>
              <a:gd name="connsiteY2692" fmla="*/ 697723 h 769442"/>
              <a:gd name="connsiteX2693" fmla="*/ 2865322 w 4953000"/>
              <a:gd name="connsiteY2693" fmla="*/ 696170 h 769442"/>
              <a:gd name="connsiteX2694" fmla="*/ 2850436 w 4953000"/>
              <a:gd name="connsiteY2694" fmla="*/ 710532 h 769442"/>
              <a:gd name="connsiteX2695" fmla="*/ 2820428 w 4953000"/>
              <a:gd name="connsiteY2695" fmla="*/ 725673 h 769442"/>
              <a:gd name="connsiteX2696" fmla="*/ 2811359 w 4953000"/>
              <a:gd name="connsiteY2696" fmla="*/ 726450 h 769442"/>
              <a:gd name="connsiteX2697" fmla="*/ 2796006 w 4953000"/>
              <a:gd name="connsiteY2697" fmla="*/ 727613 h 769442"/>
              <a:gd name="connsiteX2698" fmla="*/ 2784377 w 4953000"/>
              <a:gd name="connsiteY2698" fmla="*/ 698693 h 769442"/>
              <a:gd name="connsiteX2699" fmla="*/ 2774143 w 4953000"/>
              <a:gd name="connsiteY2699" fmla="*/ 696557 h 769442"/>
              <a:gd name="connsiteX2700" fmla="*/ 2759022 w 4953000"/>
              <a:gd name="connsiteY2700" fmla="*/ 699856 h 769442"/>
              <a:gd name="connsiteX2701" fmla="*/ 2758092 w 4953000"/>
              <a:gd name="connsiteY2701" fmla="*/ 702962 h 769442"/>
              <a:gd name="connsiteX2702" fmla="*/ 2741579 w 4953000"/>
              <a:gd name="connsiteY2702" fmla="*/ 702575 h 769442"/>
              <a:gd name="connsiteX2703" fmla="*/ 2691569 w 4953000"/>
              <a:gd name="connsiteY2703" fmla="*/ 695198 h 769442"/>
              <a:gd name="connsiteX2704" fmla="*/ 2690407 w 4953000"/>
              <a:gd name="connsiteY2704" fmla="*/ 699856 h 769442"/>
              <a:gd name="connsiteX2705" fmla="*/ 2703432 w 4953000"/>
              <a:gd name="connsiteY2705" fmla="*/ 704710 h 769442"/>
              <a:gd name="connsiteX2706" fmla="*/ 2705291 w 4953000"/>
              <a:gd name="connsiteY2706" fmla="*/ 705097 h 769442"/>
              <a:gd name="connsiteX2707" fmla="*/ 2704827 w 4953000"/>
              <a:gd name="connsiteY2707" fmla="*/ 708203 h 769442"/>
              <a:gd name="connsiteX2708" fmla="*/ 2699943 w 4953000"/>
              <a:gd name="connsiteY2708" fmla="*/ 716937 h 769442"/>
              <a:gd name="connsiteX2709" fmla="*/ 2695755 w 4953000"/>
              <a:gd name="connsiteY2709" fmla="*/ 727420 h 769442"/>
              <a:gd name="connsiteX2710" fmla="*/ 2689940 w 4953000"/>
              <a:gd name="connsiteY2710" fmla="*/ 725867 h 769442"/>
              <a:gd name="connsiteX2711" fmla="*/ 2684126 w 4953000"/>
              <a:gd name="connsiteY2711" fmla="*/ 720238 h 769442"/>
              <a:gd name="connsiteX2712" fmla="*/ 2685056 w 4953000"/>
              <a:gd name="connsiteY2712" fmla="*/ 710145 h 769442"/>
              <a:gd name="connsiteX2713" fmla="*/ 2665286 w 4953000"/>
              <a:gd name="connsiteY2713" fmla="*/ 717326 h 769442"/>
              <a:gd name="connsiteX2714" fmla="*/ 2658307 w 4953000"/>
              <a:gd name="connsiteY2714" fmla="*/ 722372 h 769442"/>
              <a:gd name="connsiteX2715" fmla="*/ 2660400 w 4953000"/>
              <a:gd name="connsiteY2715" fmla="*/ 712085 h 769442"/>
              <a:gd name="connsiteX2716" fmla="*/ 2673892 w 4953000"/>
              <a:gd name="connsiteY2716" fmla="*/ 698303 h 769442"/>
              <a:gd name="connsiteX2717" fmla="*/ 2663657 w 4953000"/>
              <a:gd name="connsiteY2717" fmla="*/ 702768 h 769442"/>
              <a:gd name="connsiteX2718" fmla="*/ 2657376 w 4953000"/>
              <a:gd name="connsiteY2718" fmla="*/ 702575 h 769442"/>
              <a:gd name="connsiteX2719" fmla="*/ 2643188 w 4953000"/>
              <a:gd name="connsiteY2719" fmla="*/ 695198 h 769442"/>
              <a:gd name="connsiteX2720" fmla="*/ 2638304 w 4953000"/>
              <a:gd name="connsiteY2720" fmla="*/ 700052 h 769442"/>
              <a:gd name="connsiteX2721" fmla="*/ 2613648 w 4953000"/>
              <a:gd name="connsiteY2721" fmla="*/ 699276 h 769442"/>
              <a:gd name="connsiteX2722" fmla="*/ 2612251 w 4953000"/>
              <a:gd name="connsiteY2722" fmla="*/ 712861 h 769442"/>
              <a:gd name="connsiteX2723" fmla="*/ 2607135 w 4953000"/>
              <a:gd name="connsiteY2723" fmla="*/ 706068 h 769442"/>
              <a:gd name="connsiteX2724" fmla="*/ 2607601 w 4953000"/>
              <a:gd name="connsiteY2724" fmla="*/ 702575 h 769442"/>
              <a:gd name="connsiteX2725" fmla="*/ 2608297 w 4953000"/>
              <a:gd name="connsiteY2725" fmla="*/ 696363 h 769442"/>
              <a:gd name="connsiteX2726" fmla="*/ 2597599 w 4953000"/>
              <a:gd name="connsiteY2726" fmla="*/ 688987 h 769442"/>
              <a:gd name="connsiteX2727" fmla="*/ 2595272 w 4953000"/>
              <a:gd name="connsiteY2727" fmla="*/ 684135 h 769442"/>
              <a:gd name="connsiteX2728" fmla="*/ 2582712 w 4953000"/>
              <a:gd name="connsiteY2728" fmla="*/ 687629 h 769442"/>
              <a:gd name="connsiteX2729" fmla="*/ 2570385 w 4953000"/>
              <a:gd name="connsiteY2729" fmla="*/ 695781 h 769442"/>
              <a:gd name="connsiteX2730" fmla="*/ 2544798 w 4953000"/>
              <a:gd name="connsiteY2730" fmla="*/ 692092 h 769442"/>
              <a:gd name="connsiteX2731" fmla="*/ 2553172 w 4953000"/>
              <a:gd name="connsiteY2731" fmla="*/ 688017 h 769442"/>
              <a:gd name="connsiteX2732" fmla="*/ 2568058 w 4953000"/>
              <a:gd name="connsiteY2732" fmla="*/ 681805 h 769442"/>
              <a:gd name="connsiteX2733" fmla="*/ 2569455 w 4953000"/>
              <a:gd name="connsiteY2733" fmla="*/ 681029 h 769442"/>
              <a:gd name="connsiteX2734" fmla="*/ 2561081 w 4953000"/>
              <a:gd name="connsiteY2734" fmla="*/ 664918 h 769442"/>
              <a:gd name="connsiteX2735" fmla="*/ 2552940 w 4953000"/>
              <a:gd name="connsiteY2735" fmla="*/ 661619 h 769442"/>
              <a:gd name="connsiteX2736" fmla="*/ 2529912 w 4953000"/>
              <a:gd name="connsiteY2736" fmla="*/ 653272 h 769442"/>
              <a:gd name="connsiteX2737" fmla="*/ 2513863 w 4953000"/>
              <a:gd name="connsiteY2737" fmla="*/ 639103 h 769442"/>
              <a:gd name="connsiteX2738" fmla="*/ 2512700 w 4953000"/>
              <a:gd name="connsiteY2738" fmla="*/ 637744 h 769442"/>
              <a:gd name="connsiteX2739" fmla="*/ 2518515 w 4953000"/>
              <a:gd name="connsiteY2739" fmla="*/ 635415 h 769442"/>
              <a:gd name="connsiteX2740" fmla="*/ 2520608 w 4953000"/>
              <a:gd name="connsiteY2740" fmla="*/ 635221 h 769442"/>
              <a:gd name="connsiteX2741" fmla="*/ 2529912 w 4953000"/>
              <a:gd name="connsiteY2741" fmla="*/ 634251 h 769442"/>
              <a:gd name="connsiteX2742" fmla="*/ 2550612 w 4953000"/>
              <a:gd name="connsiteY2742" fmla="*/ 622992 h 769442"/>
              <a:gd name="connsiteX2743" fmla="*/ 2556893 w 4953000"/>
              <a:gd name="connsiteY2743" fmla="*/ 605135 h 769442"/>
              <a:gd name="connsiteX2744" fmla="*/ 2566896 w 4953000"/>
              <a:gd name="connsiteY2744" fmla="*/ 611346 h 769442"/>
              <a:gd name="connsiteX2745" fmla="*/ 2574339 w 4953000"/>
              <a:gd name="connsiteY2745" fmla="*/ 610570 h 769442"/>
              <a:gd name="connsiteX2746" fmla="*/ 2592016 w 4953000"/>
              <a:gd name="connsiteY2746" fmla="*/ 608436 h 769442"/>
              <a:gd name="connsiteX2747" fmla="*/ 2598993 w 4953000"/>
              <a:gd name="connsiteY2747" fmla="*/ 615811 h 769442"/>
              <a:gd name="connsiteX2748" fmla="*/ 2592715 w 4953000"/>
              <a:gd name="connsiteY2748" fmla="*/ 597954 h 769442"/>
              <a:gd name="connsiteX2749" fmla="*/ 2573640 w 4953000"/>
              <a:gd name="connsiteY2749" fmla="*/ 593295 h 769442"/>
              <a:gd name="connsiteX2750" fmla="*/ 2546195 w 4953000"/>
              <a:gd name="connsiteY2750" fmla="*/ 588250 h 769442"/>
              <a:gd name="connsiteX2751" fmla="*/ 2524329 w 4953000"/>
              <a:gd name="connsiteY2751" fmla="*/ 603001 h 769442"/>
              <a:gd name="connsiteX2752" fmla="*/ 2525028 w 4953000"/>
              <a:gd name="connsiteY2752" fmla="*/ 595624 h 769442"/>
              <a:gd name="connsiteX2753" fmla="*/ 2525260 w 4953000"/>
              <a:gd name="connsiteY2753" fmla="*/ 593684 h 769442"/>
              <a:gd name="connsiteX2754" fmla="*/ 2525492 w 4953000"/>
              <a:gd name="connsiteY2754" fmla="*/ 585338 h 769442"/>
              <a:gd name="connsiteX2755" fmla="*/ 2538053 w 4953000"/>
              <a:gd name="connsiteY2755" fmla="*/ 573885 h 769442"/>
              <a:gd name="connsiteX2756" fmla="*/ 2534097 w 4953000"/>
              <a:gd name="connsiteY2756" fmla="*/ 573302 h 769442"/>
              <a:gd name="connsiteX2757" fmla="*/ 2528282 w 4953000"/>
              <a:gd name="connsiteY2757" fmla="*/ 568644 h 769442"/>
              <a:gd name="connsiteX2758" fmla="*/ 2535262 w 4953000"/>
              <a:gd name="connsiteY2758" fmla="*/ 563405 h 769442"/>
              <a:gd name="connsiteX2759" fmla="*/ 2512234 w 4953000"/>
              <a:gd name="connsiteY2759" fmla="*/ 550593 h 769442"/>
              <a:gd name="connsiteX2760" fmla="*/ 2502000 w 4953000"/>
              <a:gd name="connsiteY2760" fmla="*/ 553116 h 769442"/>
              <a:gd name="connsiteX2761" fmla="*/ 2498046 w 4953000"/>
              <a:gd name="connsiteY2761" fmla="*/ 554088 h 769442"/>
              <a:gd name="connsiteX2762" fmla="*/ 2499440 w 4953000"/>
              <a:gd name="connsiteY2762" fmla="*/ 561076 h 769442"/>
              <a:gd name="connsiteX2763" fmla="*/ 2505022 w 4953000"/>
              <a:gd name="connsiteY2763" fmla="*/ 559716 h 769442"/>
              <a:gd name="connsiteX2764" fmla="*/ 2506652 w 4953000"/>
              <a:gd name="connsiteY2764" fmla="*/ 559327 h 769442"/>
              <a:gd name="connsiteX2765" fmla="*/ 2513631 w 4953000"/>
              <a:gd name="connsiteY2765" fmla="*/ 570003 h 769442"/>
              <a:gd name="connsiteX2766" fmla="*/ 2509674 w 4953000"/>
              <a:gd name="connsiteY2766" fmla="*/ 591160 h 769442"/>
              <a:gd name="connsiteX2767" fmla="*/ 2475018 w 4953000"/>
              <a:gd name="connsiteY2767" fmla="*/ 592132 h 769442"/>
              <a:gd name="connsiteX2768" fmla="*/ 2460364 w 4953000"/>
              <a:gd name="connsiteY2768" fmla="*/ 585531 h 769442"/>
              <a:gd name="connsiteX2769" fmla="*/ 2450596 w 4953000"/>
              <a:gd name="connsiteY2769" fmla="*/ 588054 h 769442"/>
              <a:gd name="connsiteX2770" fmla="*/ 2449430 w 4953000"/>
              <a:gd name="connsiteY2770" fmla="*/ 589996 h 769442"/>
              <a:gd name="connsiteX2771" fmla="*/ 2444546 w 4953000"/>
              <a:gd name="connsiteY2771" fmla="*/ 599313 h 769442"/>
              <a:gd name="connsiteX2772" fmla="*/ 2413380 w 4953000"/>
              <a:gd name="connsiteY2772" fmla="*/ 589802 h 769442"/>
              <a:gd name="connsiteX2773" fmla="*/ 2432686 w 4953000"/>
              <a:gd name="connsiteY2773" fmla="*/ 587473 h 769442"/>
              <a:gd name="connsiteX2774" fmla="*/ 2431988 w 4953000"/>
              <a:gd name="connsiteY2774" fmla="*/ 592325 h 769442"/>
              <a:gd name="connsiteX2775" fmla="*/ 2437103 w 4953000"/>
              <a:gd name="connsiteY2775" fmla="*/ 593878 h 769442"/>
              <a:gd name="connsiteX2776" fmla="*/ 2442222 w 4953000"/>
              <a:gd name="connsiteY2776" fmla="*/ 592519 h 769442"/>
              <a:gd name="connsiteX2777" fmla="*/ 2443616 w 4953000"/>
              <a:gd name="connsiteY2777" fmla="*/ 580096 h 769442"/>
              <a:gd name="connsiteX2778" fmla="*/ 2450129 w 4953000"/>
              <a:gd name="connsiteY2778" fmla="*/ 572332 h 769442"/>
              <a:gd name="connsiteX2779" fmla="*/ 2452456 w 4953000"/>
              <a:gd name="connsiteY2779" fmla="*/ 572139 h 769442"/>
              <a:gd name="connsiteX2780" fmla="*/ 2449430 w 4953000"/>
              <a:gd name="connsiteY2780" fmla="*/ 564762 h 769442"/>
              <a:gd name="connsiteX2781" fmla="*/ 2445944 w 4953000"/>
              <a:gd name="connsiteY2781" fmla="*/ 563985 h 769442"/>
              <a:gd name="connsiteX2782" fmla="*/ 2443152 w 4953000"/>
              <a:gd name="connsiteY2782" fmla="*/ 563405 h 769442"/>
              <a:gd name="connsiteX2783" fmla="*/ 2439894 w 4953000"/>
              <a:gd name="connsiteY2783" fmla="*/ 547487 h 769442"/>
              <a:gd name="connsiteX2784" fmla="*/ 2454085 w 4953000"/>
              <a:gd name="connsiteY2784" fmla="*/ 545935 h 769442"/>
              <a:gd name="connsiteX2785" fmla="*/ 2455016 w 4953000"/>
              <a:gd name="connsiteY2785" fmla="*/ 545935 h 769442"/>
              <a:gd name="connsiteX2786" fmla="*/ 2450828 w 4953000"/>
              <a:gd name="connsiteY2786" fmla="*/ 540500 h 769442"/>
              <a:gd name="connsiteX2787" fmla="*/ 2449198 w 4953000"/>
              <a:gd name="connsiteY2787" fmla="*/ 541276 h 769442"/>
              <a:gd name="connsiteX2788" fmla="*/ 2436408 w 4953000"/>
              <a:gd name="connsiteY2788" fmla="*/ 547100 h 769442"/>
              <a:gd name="connsiteX2789" fmla="*/ 2425938 w 4953000"/>
              <a:gd name="connsiteY2789" fmla="*/ 537977 h 769442"/>
              <a:gd name="connsiteX2790" fmla="*/ 2411052 w 4953000"/>
              <a:gd name="connsiteY2790" fmla="*/ 547294 h 769442"/>
              <a:gd name="connsiteX2791" fmla="*/ 2399655 w 4953000"/>
              <a:gd name="connsiteY2791" fmla="*/ 568063 h 769442"/>
              <a:gd name="connsiteX2792" fmla="*/ 2408496 w 4953000"/>
              <a:gd name="connsiteY2792" fmla="*/ 574468 h 769442"/>
              <a:gd name="connsiteX2793" fmla="*/ 2406634 w 4953000"/>
              <a:gd name="connsiteY2793" fmla="*/ 599896 h 769442"/>
              <a:gd name="connsiteX2794" fmla="*/ 2440825 w 4953000"/>
              <a:gd name="connsiteY2794" fmla="*/ 622022 h 769442"/>
              <a:gd name="connsiteX2795" fmla="*/ 2418962 w 4953000"/>
              <a:gd name="connsiteY2795" fmla="*/ 621440 h 769442"/>
              <a:gd name="connsiteX2796" fmla="*/ 2418032 w 4953000"/>
              <a:gd name="connsiteY2796" fmla="*/ 618140 h 769442"/>
              <a:gd name="connsiteX2797" fmla="*/ 2414310 w 4953000"/>
              <a:gd name="connsiteY2797" fmla="*/ 611153 h 769442"/>
              <a:gd name="connsiteX2798" fmla="*/ 2405006 w 4953000"/>
              <a:gd name="connsiteY2798" fmla="*/ 616587 h 769442"/>
              <a:gd name="connsiteX2799" fmla="*/ 2397096 w 4953000"/>
              <a:gd name="connsiteY2799" fmla="*/ 616005 h 769442"/>
              <a:gd name="connsiteX2800" fmla="*/ 2386398 w 4953000"/>
              <a:gd name="connsiteY2800" fmla="*/ 621635 h 769442"/>
              <a:gd name="connsiteX2801" fmla="*/ 2386630 w 4953000"/>
              <a:gd name="connsiteY2801" fmla="*/ 625711 h 769442"/>
              <a:gd name="connsiteX2802" fmla="*/ 2393142 w 4953000"/>
              <a:gd name="connsiteY2802" fmla="*/ 629203 h 769442"/>
              <a:gd name="connsiteX2803" fmla="*/ 2400354 w 4953000"/>
              <a:gd name="connsiteY2803" fmla="*/ 649003 h 769442"/>
              <a:gd name="connsiteX2804" fmla="*/ 2399423 w 4953000"/>
              <a:gd name="connsiteY2804" fmla="*/ 654631 h 769442"/>
              <a:gd name="connsiteX2805" fmla="*/ 2405704 w 4953000"/>
              <a:gd name="connsiteY2805" fmla="*/ 657543 h 769442"/>
              <a:gd name="connsiteX2806" fmla="*/ 2408727 w 4953000"/>
              <a:gd name="connsiteY2806" fmla="*/ 652885 h 769442"/>
              <a:gd name="connsiteX2807" fmla="*/ 2407797 w 4953000"/>
              <a:gd name="connsiteY2807" fmla="*/ 649586 h 769442"/>
              <a:gd name="connsiteX2808" fmla="*/ 2423382 w 4953000"/>
              <a:gd name="connsiteY2808" fmla="*/ 640656 h 769442"/>
              <a:gd name="connsiteX2809" fmla="*/ 2441755 w 4953000"/>
              <a:gd name="connsiteY2809" fmla="*/ 638133 h 769442"/>
              <a:gd name="connsiteX2810" fmla="*/ 2442222 w 4953000"/>
              <a:gd name="connsiteY2810" fmla="*/ 631922 h 769442"/>
              <a:gd name="connsiteX2811" fmla="*/ 2443152 w 4953000"/>
              <a:gd name="connsiteY2811" fmla="*/ 632309 h 769442"/>
              <a:gd name="connsiteX2812" fmla="*/ 2449897 w 4953000"/>
              <a:gd name="connsiteY2812" fmla="*/ 635027 h 769442"/>
              <a:gd name="connsiteX2813" fmla="*/ 2471762 w 4953000"/>
              <a:gd name="connsiteY2813" fmla="*/ 636774 h 769442"/>
              <a:gd name="connsiteX2814" fmla="*/ 2474786 w 4953000"/>
              <a:gd name="connsiteY2814" fmla="*/ 634057 h 769442"/>
              <a:gd name="connsiteX2815" fmla="*/ 2475716 w 4953000"/>
              <a:gd name="connsiteY2815" fmla="*/ 633281 h 769442"/>
              <a:gd name="connsiteX2816" fmla="*/ 2470366 w 4953000"/>
              <a:gd name="connsiteY2816" fmla="*/ 630369 h 769442"/>
              <a:gd name="connsiteX2817" fmla="*/ 2468273 w 4953000"/>
              <a:gd name="connsiteY2817" fmla="*/ 629980 h 769442"/>
              <a:gd name="connsiteX2818" fmla="*/ 2464317 w 4953000"/>
              <a:gd name="connsiteY2818" fmla="*/ 629203 h 769442"/>
              <a:gd name="connsiteX2819" fmla="*/ 2464784 w 4953000"/>
              <a:gd name="connsiteY2819" fmla="*/ 624158 h 769442"/>
              <a:gd name="connsiteX2820" fmla="*/ 2468737 w 4953000"/>
              <a:gd name="connsiteY2820" fmla="*/ 623381 h 769442"/>
              <a:gd name="connsiteX2821" fmla="*/ 2474088 w 4953000"/>
              <a:gd name="connsiteY2821" fmla="*/ 622216 h 769442"/>
              <a:gd name="connsiteX2822" fmla="*/ 2497814 w 4953000"/>
              <a:gd name="connsiteY2822" fmla="*/ 625517 h 769442"/>
              <a:gd name="connsiteX2823" fmla="*/ 2500138 w 4953000"/>
              <a:gd name="connsiteY2823" fmla="*/ 631728 h 769442"/>
              <a:gd name="connsiteX2824" fmla="*/ 2512466 w 4953000"/>
              <a:gd name="connsiteY2824" fmla="*/ 655990 h 769442"/>
              <a:gd name="connsiteX2825" fmla="*/ 2515956 w 4953000"/>
              <a:gd name="connsiteY2825" fmla="*/ 663172 h 769442"/>
              <a:gd name="connsiteX2826" fmla="*/ 2531308 w 4953000"/>
              <a:gd name="connsiteY2826" fmla="*/ 659483 h 769442"/>
              <a:gd name="connsiteX2827" fmla="*/ 2531772 w 4953000"/>
              <a:gd name="connsiteY2827" fmla="*/ 665307 h 769442"/>
              <a:gd name="connsiteX2828" fmla="*/ 2519909 w 4953000"/>
              <a:gd name="connsiteY2828" fmla="*/ 671325 h 769442"/>
              <a:gd name="connsiteX2829" fmla="*/ 2529680 w 4953000"/>
              <a:gd name="connsiteY2829" fmla="*/ 676177 h 769442"/>
              <a:gd name="connsiteX2830" fmla="*/ 2536891 w 4953000"/>
              <a:gd name="connsiteY2830" fmla="*/ 671906 h 769442"/>
              <a:gd name="connsiteX2831" fmla="*/ 2535494 w 4953000"/>
              <a:gd name="connsiteY2831" fmla="*/ 682195 h 769442"/>
              <a:gd name="connsiteX2832" fmla="*/ 2531540 w 4953000"/>
              <a:gd name="connsiteY2832" fmla="*/ 685105 h 769442"/>
              <a:gd name="connsiteX2833" fmla="*/ 2522004 w 4953000"/>
              <a:gd name="connsiteY2833" fmla="*/ 695004 h 769442"/>
              <a:gd name="connsiteX2834" fmla="*/ 2509674 w 4953000"/>
              <a:gd name="connsiteY2834" fmla="*/ 691899 h 769442"/>
              <a:gd name="connsiteX2835" fmla="*/ 2502000 w 4953000"/>
              <a:gd name="connsiteY2835" fmla="*/ 692288 h 769442"/>
              <a:gd name="connsiteX2836" fmla="*/ 2494556 w 4953000"/>
              <a:gd name="connsiteY2836" fmla="*/ 688017 h 769442"/>
              <a:gd name="connsiteX2837" fmla="*/ 2481530 w 4953000"/>
              <a:gd name="connsiteY2837" fmla="*/ 672295 h 769442"/>
              <a:gd name="connsiteX2838" fmla="*/ 2478972 w 4953000"/>
              <a:gd name="connsiteY2838" fmla="*/ 681805 h 769442"/>
              <a:gd name="connsiteX2839" fmla="*/ 2468273 w 4953000"/>
              <a:gd name="connsiteY2839" fmla="*/ 685300 h 769442"/>
              <a:gd name="connsiteX2840" fmla="*/ 2466412 w 4953000"/>
              <a:gd name="connsiteY2840" fmla="*/ 685688 h 769442"/>
              <a:gd name="connsiteX2841" fmla="*/ 2461760 w 4953000"/>
              <a:gd name="connsiteY2841" fmla="*/ 687434 h 769442"/>
              <a:gd name="connsiteX2842" fmla="*/ 2450364 w 4953000"/>
              <a:gd name="connsiteY2842" fmla="*/ 687240 h 769442"/>
              <a:gd name="connsiteX2843" fmla="*/ 2448502 w 4953000"/>
              <a:gd name="connsiteY2843" fmla="*/ 681612 h 769442"/>
              <a:gd name="connsiteX2844" fmla="*/ 2437103 w 4953000"/>
              <a:gd name="connsiteY2844" fmla="*/ 674624 h 769442"/>
              <a:gd name="connsiteX2845" fmla="*/ 2422452 w 4953000"/>
              <a:gd name="connsiteY2845" fmla="*/ 670548 h 769442"/>
              <a:gd name="connsiteX2846" fmla="*/ 2414078 w 4953000"/>
              <a:gd name="connsiteY2846" fmla="*/ 671712 h 769442"/>
              <a:gd name="connsiteX2847" fmla="*/ 2399423 w 4953000"/>
              <a:gd name="connsiteY2847" fmla="*/ 680252 h 769442"/>
              <a:gd name="connsiteX2848" fmla="*/ 2386630 w 4953000"/>
              <a:gd name="connsiteY2848" fmla="*/ 689959 h 769442"/>
              <a:gd name="connsiteX2849" fmla="*/ 2378256 w 4953000"/>
              <a:gd name="connsiteY2849" fmla="*/ 684524 h 769442"/>
              <a:gd name="connsiteX2850" fmla="*/ 2374070 w 4953000"/>
              <a:gd name="connsiteY2850" fmla="*/ 681805 h 769442"/>
              <a:gd name="connsiteX2851" fmla="*/ 2372442 w 4953000"/>
              <a:gd name="connsiteY2851" fmla="*/ 691511 h 769442"/>
              <a:gd name="connsiteX2852" fmla="*/ 2377558 w 4953000"/>
              <a:gd name="connsiteY2852" fmla="*/ 691705 h 769442"/>
              <a:gd name="connsiteX2853" fmla="*/ 2380349 w 4953000"/>
              <a:gd name="connsiteY2853" fmla="*/ 691899 h 769442"/>
              <a:gd name="connsiteX2854" fmla="*/ 2381279 w 4953000"/>
              <a:gd name="connsiteY2854" fmla="*/ 695393 h 769442"/>
              <a:gd name="connsiteX2855" fmla="*/ 2364300 w 4953000"/>
              <a:gd name="connsiteY2855" fmla="*/ 696946 h 769442"/>
              <a:gd name="connsiteX2856" fmla="*/ 2361975 w 4953000"/>
              <a:gd name="connsiteY2856" fmla="*/ 694811 h 769442"/>
              <a:gd name="connsiteX2857" fmla="*/ 2349646 w 4953000"/>
              <a:gd name="connsiteY2857" fmla="*/ 693451 h 769442"/>
              <a:gd name="connsiteX2858" fmla="*/ 2348017 w 4953000"/>
              <a:gd name="connsiteY2858" fmla="*/ 695198 h 769442"/>
              <a:gd name="connsiteX2859" fmla="*/ 2349646 w 4953000"/>
              <a:gd name="connsiteY2859" fmla="*/ 703738 h 769442"/>
              <a:gd name="connsiteX2860" fmla="*/ 2347321 w 4953000"/>
              <a:gd name="connsiteY2860" fmla="*/ 704515 h 769442"/>
              <a:gd name="connsiteX2861" fmla="*/ 2344762 w 4953000"/>
              <a:gd name="connsiteY2861" fmla="*/ 705487 h 769442"/>
              <a:gd name="connsiteX2862" fmla="*/ 2331504 w 4953000"/>
              <a:gd name="connsiteY2862" fmla="*/ 700828 h 769442"/>
              <a:gd name="connsiteX2863" fmla="*/ 2296381 w 4953000"/>
              <a:gd name="connsiteY2863" fmla="*/ 690735 h 769442"/>
              <a:gd name="connsiteX2864" fmla="*/ 2288007 w 4953000"/>
              <a:gd name="connsiteY2864" fmla="*/ 692288 h 769442"/>
              <a:gd name="connsiteX2865" fmla="*/ 2285682 w 4953000"/>
              <a:gd name="connsiteY2865" fmla="*/ 693258 h 769442"/>
              <a:gd name="connsiteX2866" fmla="*/ 2271726 w 4953000"/>
              <a:gd name="connsiteY2866" fmla="*/ 692481 h 769442"/>
              <a:gd name="connsiteX2867" fmla="*/ 2248232 w 4953000"/>
              <a:gd name="connsiteY2867" fmla="*/ 693645 h 769442"/>
              <a:gd name="connsiteX2868" fmla="*/ 2245675 w 4953000"/>
              <a:gd name="connsiteY2868" fmla="*/ 684524 h 769442"/>
              <a:gd name="connsiteX2869" fmla="*/ 2243814 w 4953000"/>
              <a:gd name="connsiteY2869" fmla="*/ 677730 h 769442"/>
              <a:gd name="connsiteX2870" fmla="*/ 2223578 w 4953000"/>
              <a:gd name="connsiteY2870" fmla="*/ 669966 h 769442"/>
              <a:gd name="connsiteX2871" fmla="*/ 2208923 w 4953000"/>
              <a:gd name="connsiteY2871" fmla="*/ 675788 h 769442"/>
              <a:gd name="connsiteX2872" fmla="*/ 2197990 w 4953000"/>
              <a:gd name="connsiteY2872" fmla="*/ 680252 h 769442"/>
              <a:gd name="connsiteX2873" fmla="*/ 2227067 w 4953000"/>
              <a:gd name="connsiteY2873" fmla="*/ 695587 h 769442"/>
              <a:gd name="connsiteX2874" fmla="*/ 2223346 w 4953000"/>
              <a:gd name="connsiteY2874" fmla="*/ 707039 h 769442"/>
              <a:gd name="connsiteX2875" fmla="*/ 2205668 w 4953000"/>
              <a:gd name="connsiteY2875" fmla="*/ 692869 h 769442"/>
              <a:gd name="connsiteX2876" fmla="*/ 2174266 w 4953000"/>
              <a:gd name="connsiteY2876" fmla="*/ 691705 h 769442"/>
              <a:gd name="connsiteX2877" fmla="*/ 2183104 w 4953000"/>
              <a:gd name="connsiteY2877" fmla="*/ 686464 h 769442"/>
              <a:gd name="connsiteX2878" fmla="*/ 2186130 w 4953000"/>
              <a:gd name="connsiteY2878" fmla="*/ 684718 h 769442"/>
              <a:gd name="connsiteX2879" fmla="*/ 2170777 w 4953000"/>
              <a:gd name="connsiteY2879" fmla="*/ 675594 h 769442"/>
              <a:gd name="connsiteX2880" fmla="*/ 2151937 w 4953000"/>
              <a:gd name="connsiteY2880" fmla="*/ 688987 h 769442"/>
              <a:gd name="connsiteX2881" fmla="*/ 2150582 w 4953000"/>
              <a:gd name="connsiteY2881" fmla="*/ 690572 h 769442"/>
              <a:gd name="connsiteX2882" fmla="*/ 2165893 w 4953000"/>
              <a:gd name="connsiteY2882" fmla="*/ 688017 h 769442"/>
              <a:gd name="connsiteX2883" fmla="*/ 2169614 w 4953000"/>
              <a:gd name="connsiteY2883" fmla="*/ 692092 h 769442"/>
              <a:gd name="connsiteX2884" fmla="*/ 2173336 w 4953000"/>
              <a:gd name="connsiteY2884" fmla="*/ 696170 h 769442"/>
              <a:gd name="connsiteX2885" fmla="*/ 2184269 w 4953000"/>
              <a:gd name="connsiteY2885" fmla="*/ 701216 h 769442"/>
              <a:gd name="connsiteX2886" fmla="*/ 2185663 w 4953000"/>
              <a:gd name="connsiteY2886" fmla="*/ 702768 h 769442"/>
              <a:gd name="connsiteX2887" fmla="*/ 2188921 w 4953000"/>
              <a:gd name="connsiteY2887" fmla="*/ 706068 h 769442"/>
              <a:gd name="connsiteX2888" fmla="*/ 2178220 w 4953000"/>
              <a:gd name="connsiteY2888" fmla="*/ 713831 h 769442"/>
              <a:gd name="connsiteX2889" fmla="*/ 2172870 w 4953000"/>
              <a:gd name="connsiteY2889" fmla="*/ 713444 h 769442"/>
              <a:gd name="connsiteX2890" fmla="*/ 2163334 w 4953000"/>
              <a:gd name="connsiteY2890" fmla="*/ 709173 h 769442"/>
              <a:gd name="connsiteX2891" fmla="*/ 2157519 w 4953000"/>
              <a:gd name="connsiteY2891" fmla="*/ 703545 h 769442"/>
              <a:gd name="connsiteX2892" fmla="*/ 2149959 w 4953000"/>
              <a:gd name="connsiteY2892" fmla="*/ 691297 h 769442"/>
              <a:gd name="connsiteX2893" fmla="*/ 2144958 w 4953000"/>
              <a:gd name="connsiteY2893" fmla="*/ 697140 h 769442"/>
              <a:gd name="connsiteX2894" fmla="*/ 2131700 w 4953000"/>
              <a:gd name="connsiteY2894" fmla="*/ 702381 h 769442"/>
              <a:gd name="connsiteX2895" fmla="*/ 2123790 w 4953000"/>
              <a:gd name="connsiteY2895" fmla="*/ 687629 h 769442"/>
              <a:gd name="connsiteX2896" fmla="*/ 2096113 w 4953000"/>
              <a:gd name="connsiteY2896" fmla="*/ 697723 h 769442"/>
              <a:gd name="connsiteX2897" fmla="*/ 2077505 w 4953000"/>
              <a:gd name="connsiteY2897" fmla="*/ 697916 h 769442"/>
              <a:gd name="connsiteX2898" fmla="*/ 2070526 w 4953000"/>
              <a:gd name="connsiteY2898" fmla="*/ 714027 h 769442"/>
              <a:gd name="connsiteX2899" fmla="*/ 2053546 w 4953000"/>
              <a:gd name="connsiteY2899" fmla="*/ 710726 h 769442"/>
              <a:gd name="connsiteX2900" fmla="*/ 2019354 w 4953000"/>
              <a:gd name="connsiteY2900" fmla="*/ 704710 h 769442"/>
              <a:gd name="connsiteX2901" fmla="*/ 2015400 w 4953000"/>
              <a:gd name="connsiteY2901" fmla="*/ 708979 h 769442"/>
              <a:gd name="connsiteX2902" fmla="*/ 2007490 w 4953000"/>
              <a:gd name="connsiteY2902" fmla="*/ 712861 h 769442"/>
              <a:gd name="connsiteX2903" fmla="*/ 2007725 w 4953000"/>
              <a:gd name="connsiteY2903" fmla="*/ 707620 h 769442"/>
              <a:gd name="connsiteX2904" fmla="*/ 1999815 w 4953000"/>
              <a:gd name="connsiteY2904" fmla="*/ 682971 h 769442"/>
              <a:gd name="connsiteX2905" fmla="*/ 2000514 w 4953000"/>
              <a:gd name="connsiteY2905" fmla="*/ 678506 h 769442"/>
              <a:gd name="connsiteX2906" fmla="*/ 2002841 w 4953000"/>
              <a:gd name="connsiteY2906" fmla="*/ 675011 h 769442"/>
              <a:gd name="connsiteX2907" fmla="*/ 1991908 w 4953000"/>
              <a:gd name="connsiteY2907" fmla="*/ 666471 h 769442"/>
              <a:gd name="connsiteX2908" fmla="*/ 1987954 w 4953000"/>
              <a:gd name="connsiteY2908" fmla="*/ 657350 h 769442"/>
              <a:gd name="connsiteX2909" fmla="*/ 1982372 w 4953000"/>
              <a:gd name="connsiteY2909" fmla="*/ 655214 h 769442"/>
              <a:gd name="connsiteX2910" fmla="*/ 1981674 w 4953000"/>
              <a:gd name="connsiteY2910" fmla="*/ 645508 h 769442"/>
              <a:gd name="connsiteX2911" fmla="*/ 1986094 w 4953000"/>
              <a:gd name="connsiteY2911" fmla="*/ 645897 h 769442"/>
              <a:gd name="connsiteX2912" fmla="*/ 2017493 w 4953000"/>
              <a:gd name="connsiteY2912" fmla="*/ 652691 h 769442"/>
              <a:gd name="connsiteX2913" fmla="*/ 2029822 w 4953000"/>
              <a:gd name="connsiteY2913" fmla="*/ 657350 h 769442"/>
              <a:gd name="connsiteX2914" fmla="*/ 2040289 w 4953000"/>
              <a:gd name="connsiteY2914" fmla="*/ 659096 h 769442"/>
              <a:gd name="connsiteX2915" fmla="*/ 2040289 w 4953000"/>
              <a:gd name="connsiteY2915" fmla="*/ 647061 h 769442"/>
              <a:gd name="connsiteX2916" fmla="*/ 2053314 w 4953000"/>
              <a:gd name="connsiteY2916" fmla="*/ 648420 h 769442"/>
              <a:gd name="connsiteX2917" fmla="*/ 2058198 w 4953000"/>
              <a:gd name="connsiteY2917" fmla="*/ 650556 h 769442"/>
              <a:gd name="connsiteX2918" fmla="*/ 2064711 w 4953000"/>
              <a:gd name="connsiteY2918" fmla="*/ 653468 h 769442"/>
              <a:gd name="connsiteX2919" fmla="*/ 2082855 w 4953000"/>
              <a:gd name="connsiteY2919" fmla="*/ 650943 h 769442"/>
              <a:gd name="connsiteX2920" fmla="*/ 2087739 w 4953000"/>
              <a:gd name="connsiteY2920" fmla="*/ 649586 h 769442"/>
              <a:gd name="connsiteX2921" fmla="*/ 2097275 w 4953000"/>
              <a:gd name="connsiteY2921" fmla="*/ 641626 h 769442"/>
              <a:gd name="connsiteX2922" fmla="*/ 2094252 w 4953000"/>
              <a:gd name="connsiteY2922" fmla="*/ 631533 h 769442"/>
              <a:gd name="connsiteX2923" fmla="*/ 2099136 w 4953000"/>
              <a:gd name="connsiteY2923" fmla="*/ 613482 h 769442"/>
              <a:gd name="connsiteX2924" fmla="*/ 2097043 w 4953000"/>
              <a:gd name="connsiteY2924" fmla="*/ 614841 h 769442"/>
              <a:gd name="connsiteX2925" fmla="*/ 2074482 w 4953000"/>
              <a:gd name="connsiteY2925" fmla="*/ 613482 h 769442"/>
              <a:gd name="connsiteX2926" fmla="*/ 2069595 w 4953000"/>
              <a:gd name="connsiteY2926" fmla="*/ 606688 h 769442"/>
              <a:gd name="connsiteX2927" fmla="*/ 2058430 w 4953000"/>
              <a:gd name="connsiteY2927" fmla="*/ 607660 h 769442"/>
              <a:gd name="connsiteX2928" fmla="*/ 2048430 w 4953000"/>
              <a:gd name="connsiteY2928" fmla="*/ 607853 h 769442"/>
              <a:gd name="connsiteX2929" fmla="*/ 2041219 w 4953000"/>
              <a:gd name="connsiteY2929" fmla="*/ 616394 h 769442"/>
              <a:gd name="connsiteX2930" fmla="*/ 2054010 w 4953000"/>
              <a:gd name="connsiteY2930" fmla="*/ 633475 h 769442"/>
              <a:gd name="connsiteX2931" fmla="*/ 2059827 w 4953000"/>
              <a:gd name="connsiteY2931" fmla="*/ 622411 h 769442"/>
              <a:gd name="connsiteX2932" fmla="*/ 2070992 w 4953000"/>
              <a:gd name="connsiteY2932" fmla="*/ 620470 h 769442"/>
              <a:gd name="connsiteX2933" fmla="*/ 2070992 w 4953000"/>
              <a:gd name="connsiteY2933" fmla="*/ 631339 h 769442"/>
              <a:gd name="connsiteX2934" fmla="*/ 2089134 w 4953000"/>
              <a:gd name="connsiteY2934" fmla="*/ 634445 h 769442"/>
              <a:gd name="connsiteX2935" fmla="*/ 2068665 w 4953000"/>
              <a:gd name="connsiteY2935" fmla="*/ 645121 h 769442"/>
              <a:gd name="connsiteX2936" fmla="*/ 2031217 w 4953000"/>
              <a:gd name="connsiteY2936" fmla="*/ 643374 h 769442"/>
              <a:gd name="connsiteX2937" fmla="*/ 2015400 w 4953000"/>
              <a:gd name="connsiteY2937" fmla="*/ 629593 h 769442"/>
              <a:gd name="connsiteX2938" fmla="*/ 2018658 w 4953000"/>
              <a:gd name="connsiteY2938" fmla="*/ 627651 h 769442"/>
              <a:gd name="connsiteX2939" fmla="*/ 2016797 w 4953000"/>
              <a:gd name="connsiteY2939" fmla="*/ 617557 h 769442"/>
              <a:gd name="connsiteX2940" fmla="*/ 2002606 w 4953000"/>
              <a:gd name="connsiteY2940" fmla="*/ 602418 h 769442"/>
              <a:gd name="connsiteX2941" fmla="*/ 2002606 w 4953000"/>
              <a:gd name="connsiteY2941" fmla="*/ 596984 h 769442"/>
              <a:gd name="connsiteX2942" fmla="*/ 1994931 w 4953000"/>
              <a:gd name="connsiteY2942" fmla="*/ 582619 h 769442"/>
              <a:gd name="connsiteX2943" fmla="*/ 1997490 w 4953000"/>
              <a:gd name="connsiteY2943" fmla="*/ 582426 h 769442"/>
              <a:gd name="connsiteX2944" fmla="*/ 2007957 w 4953000"/>
              <a:gd name="connsiteY2944" fmla="*/ 581456 h 769442"/>
              <a:gd name="connsiteX2945" fmla="*/ 2009818 w 4953000"/>
              <a:gd name="connsiteY2945" fmla="*/ 563792 h 769442"/>
              <a:gd name="connsiteX2946" fmla="*/ 2010050 w 4953000"/>
              <a:gd name="connsiteY2946" fmla="*/ 559523 h 769442"/>
              <a:gd name="connsiteX2947" fmla="*/ 2014006 w 4953000"/>
              <a:gd name="connsiteY2947" fmla="*/ 554864 h 769442"/>
              <a:gd name="connsiteX2948" fmla="*/ 2021913 w 4953000"/>
              <a:gd name="connsiteY2948" fmla="*/ 556611 h 769442"/>
              <a:gd name="connsiteX2949" fmla="*/ 2034474 w 4953000"/>
              <a:gd name="connsiteY2949" fmla="*/ 570003 h 769442"/>
              <a:gd name="connsiteX2950" fmla="*/ 2036567 w 4953000"/>
              <a:gd name="connsiteY2950" fmla="*/ 574274 h 769442"/>
              <a:gd name="connsiteX2951" fmla="*/ 2040521 w 4953000"/>
              <a:gd name="connsiteY2951" fmla="*/ 577767 h 769442"/>
              <a:gd name="connsiteX2952" fmla="*/ 2050291 w 4953000"/>
              <a:gd name="connsiteY2952" fmla="*/ 569227 h 769442"/>
              <a:gd name="connsiteX2953" fmla="*/ 2055175 w 4953000"/>
              <a:gd name="connsiteY2953" fmla="*/ 570392 h 769442"/>
              <a:gd name="connsiteX2954" fmla="*/ 2060758 w 4953000"/>
              <a:gd name="connsiteY2954" fmla="*/ 571749 h 769442"/>
              <a:gd name="connsiteX2955" fmla="*/ 2067734 w 4953000"/>
              <a:gd name="connsiteY2955" fmla="*/ 576408 h 769442"/>
              <a:gd name="connsiteX2956" fmla="*/ 2052848 w 4953000"/>
              <a:gd name="connsiteY2956" fmla="*/ 581066 h 769442"/>
              <a:gd name="connsiteX2957" fmla="*/ 2055874 w 4953000"/>
              <a:gd name="connsiteY2957" fmla="*/ 592519 h 769442"/>
              <a:gd name="connsiteX2958" fmla="*/ 2058897 w 4953000"/>
              <a:gd name="connsiteY2958" fmla="*/ 594461 h 769442"/>
              <a:gd name="connsiteX2959" fmla="*/ 2074482 w 4953000"/>
              <a:gd name="connsiteY2959" fmla="*/ 594072 h 769442"/>
              <a:gd name="connsiteX2960" fmla="*/ 2080760 w 4953000"/>
              <a:gd name="connsiteY2960" fmla="*/ 590383 h 769442"/>
              <a:gd name="connsiteX2961" fmla="*/ 2097275 w 4953000"/>
              <a:gd name="connsiteY2961" fmla="*/ 589413 h 769442"/>
              <a:gd name="connsiteX2962" fmla="*/ 2117512 w 4953000"/>
              <a:gd name="connsiteY2962" fmla="*/ 599313 h 769442"/>
              <a:gd name="connsiteX2963" fmla="*/ 2153099 w 4953000"/>
              <a:gd name="connsiteY2963" fmla="*/ 605911 h 769442"/>
              <a:gd name="connsiteX2964" fmla="*/ 2154960 w 4953000"/>
              <a:gd name="connsiteY2964" fmla="*/ 604748 h 769442"/>
              <a:gd name="connsiteX2965" fmla="*/ 2157287 w 4953000"/>
              <a:gd name="connsiteY2965" fmla="*/ 603195 h 769442"/>
              <a:gd name="connsiteX2966" fmla="*/ 2167754 w 4953000"/>
              <a:gd name="connsiteY2966" fmla="*/ 605718 h 769442"/>
              <a:gd name="connsiteX2967" fmla="*/ 2167055 w 4953000"/>
              <a:gd name="connsiteY2967" fmla="*/ 607077 h 769442"/>
              <a:gd name="connsiteX2968" fmla="*/ 2158914 w 4953000"/>
              <a:gd name="connsiteY2968" fmla="*/ 617364 h 769442"/>
              <a:gd name="connsiteX2969" fmla="*/ 2152635 w 4953000"/>
              <a:gd name="connsiteY2969" fmla="*/ 621635 h 769442"/>
              <a:gd name="connsiteX2970" fmla="*/ 2155426 w 4953000"/>
              <a:gd name="connsiteY2970" fmla="*/ 636387 h 769442"/>
              <a:gd name="connsiteX2971" fmla="*/ 2135190 w 4953000"/>
              <a:gd name="connsiteY2971" fmla="*/ 629010 h 769442"/>
              <a:gd name="connsiteX2972" fmla="*/ 2130071 w 4953000"/>
              <a:gd name="connsiteY2972" fmla="*/ 624741 h 769442"/>
              <a:gd name="connsiteX2973" fmla="*/ 2124955 w 4953000"/>
              <a:gd name="connsiteY2973" fmla="*/ 618529 h 769442"/>
              <a:gd name="connsiteX2974" fmla="*/ 2116582 w 4953000"/>
              <a:gd name="connsiteY2974" fmla="*/ 624741 h 769442"/>
              <a:gd name="connsiteX2975" fmla="*/ 2114254 w 4953000"/>
              <a:gd name="connsiteY2975" fmla="*/ 629786 h 769442"/>
              <a:gd name="connsiteX2976" fmla="*/ 2106579 w 4953000"/>
              <a:gd name="connsiteY2976" fmla="*/ 639492 h 769442"/>
              <a:gd name="connsiteX2977" fmla="*/ 2113324 w 4953000"/>
              <a:gd name="connsiteY2977" fmla="*/ 637550 h 769442"/>
              <a:gd name="connsiteX2978" fmla="*/ 2131932 w 4953000"/>
              <a:gd name="connsiteY2978" fmla="*/ 639492 h 769442"/>
              <a:gd name="connsiteX2979" fmla="*/ 2137514 w 4953000"/>
              <a:gd name="connsiteY2979" fmla="*/ 639103 h 769442"/>
              <a:gd name="connsiteX2980" fmla="*/ 2157287 w 4953000"/>
              <a:gd name="connsiteY2980" fmla="*/ 637939 h 769442"/>
              <a:gd name="connsiteX2981" fmla="*/ 2167522 w 4953000"/>
              <a:gd name="connsiteY2981" fmla="*/ 654631 h 769442"/>
              <a:gd name="connsiteX2982" fmla="*/ 2168218 w 4953000"/>
              <a:gd name="connsiteY2982" fmla="*/ 633085 h 769442"/>
              <a:gd name="connsiteX2983" fmla="*/ 2179849 w 4953000"/>
              <a:gd name="connsiteY2983" fmla="*/ 625128 h 769442"/>
              <a:gd name="connsiteX2984" fmla="*/ 2183104 w 4953000"/>
              <a:gd name="connsiteY2984" fmla="*/ 638133 h 769442"/>
              <a:gd name="connsiteX2985" fmla="*/ 2198225 w 4953000"/>
              <a:gd name="connsiteY2985" fmla="*/ 623381 h 769442"/>
              <a:gd name="connsiteX2986" fmla="*/ 2212181 w 4953000"/>
              <a:gd name="connsiteY2986" fmla="*/ 616977 h 769442"/>
              <a:gd name="connsiteX2987" fmla="*/ 2213575 w 4953000"/>
              <a:gd name="connsiteY2987" fmla="*/ 616977 h 769442"/>
              <a:gd name="connsiteX2988" fmla="*/ 2217995 w 4953000"/>
              <a:gd name="connsiteY2988" fmla="*/ 614258 h 769442"/>
              <a:gd name="connsiteX2989" fmla="*/ 2216134 w 4953000"/>
              <a:gd name="connsiteY2989" fmla="*/ 610570 h 769442"/>
              <a:gd name="connsiteX2990" fmla="*/ 2218459 w 4953000"/>
              <a:gd name="connsiteY2990" fmla="*/ 603971 h 769442"/>
              <a:gd name="connsiteX2991" fmla="*/ 2221018 w 4953000"/>
              <a:gd name="connsiteY2991" fmla="*/ 604941 h 769442"/>
              <a:gd name="connsiteX2992" fmla="*/ 2233580 w 4953000"/>
              <a:gd name="connsiteY2992" fmla="*/ 609213 h 769442"/>
              <a:gd name="connsiteX2993" fmla="*/ 2231951 w 4953000"/>
              <a:gd name="connsiteY2993" fmla="*/ 599119 h 769442"/>
              <a:gd name="connsiteX2994" fmla="*/ 2229160 w 4953000"/>
              <a:gd name="connsiteY2994" fmla="*/ 595042 h 769442"/>
              <a:gd name="connsiteX2995" fmla="*/ 2224508 w 4953000"/>
              <a:gd name="connsiteY2995" fmla="*/ 584172 h 769442"/>
              <a:gd name="connsiteX2996" fmla="*/ 2231485 w 4953000"/>
              <a:gd name="connsiteY2996" fmla="*/ 572332 h 769442"/>
              <a:gd name="connsiteX2997" fmla="*/ 2210086 w 4953000"/>
              <a:gd name="connsiteY2997" fmla="*/ 570779 h 769442"/>
              <a:gd name="connsiteX2998" fmla="*/ 2199851 w 4953000"/>
              <a:gd name="connsiteY2998" fmla="*/ 562822 h 769442"/>
              <a:gd name="connsiteX2999" fmla="*/ 2196130 w 4953000"/>
              <a:gd name="connsiteY2999" fmla="*/ 558551 h 769442"/>
              <a:gd name="connsiteX3000" fmla="*/ 2204970 w 4953000"/>
              <a:gd name="connsiteY3000" fmla="*/ 555834 h 769442"/>
              <a:gd name="connsiteX3001" fmla="*/ 2211250 w 4953000"/>
              <a:gd name="connsiteY3001" fmla="*/ 556221 h 769442"/>
              <a:gd name="connsiteX3002" fmla="*/ 2223111 w 4953000"/>
              <a:gd name="connsiteY3002" fmla="*/ 555445 h 769442"/>
              <a:gd name="connsiteX3003" fmla="*/ 2219595 w 4953000"/>
              <a:gd name="connsiteY3003" fmla="*/ 548264 h 769442"/>
              <a:gd name="connsiteX3004" fmla="*/ 2219412 w 4953000"/>
              <a:gd name="connsiteY3004" fmla="*/ 547970 h 769442"/>
              <a:gd name="connsiteX3005" fmla="*/ 2231717 w 4953000"/>
              <a:gd name="connsiteY3005" fmla="*/ 552922 h 769442"/>
              <a:gd name="connsiteX3006" fmla="*/ 2242418 w 4953000"/>
              <a:gd name="connsiteY3006" fmla="*/ 559327 h 769442"/>
              <a:gd name="connsiteX3007" fmla="*/ 2250327 w 4953000"/>
              <a:gd name="connsiteY3007" fmla="*/ 579514 h 769442"/>
              <a:gd name="connsiteX3008" fmla="*/ 2259165 w 4953000"/>
              <a:gd name="connsiteY3008" fmla="*/ 567868 h 769442"/>
              <a:gd name="connsiteX3009" fmla="*/ 2262422 w 4953000"/>
              <a:gd name="connsiteY3009" fmla="*/ 560299 h 769442"/>
              <a:gd name="connsiteX3010" fmla="*/ 2268237 w 4953000"/>
              <a:gd name="connsiteY3010" fmla="*/ 551369 h 769442"/>
              <a:gd name="connsiteX3011" fmla="*/ 2268935 w 4953000"/>
              <a:gd name="connsiteY3011" fmla="*/ 549817 h 769442"/>
              <a:gd name="connsiteX3012" fmla="*/ 2258701 w 4953000"/>
              <a:gd name="connsiteY3012" fmla="*/ 547294 h 769442"/>
              <a:gd name="connsiteX3013" fmla="*/ 2256142 w 4953000"/>
              <a:gd name="connsiteY3013" fmla="*/ 548847 h 769442"/>
              <a:gd name="connsiteX3014" fmla="*/ 2254281 w 4953000"/>
              <a:gd name="connsiteY3014" fmla="*/ 550010 h 769442"/>
              <a:gd name="connsiteX3015" fmla="*/ 2244510 w 4953000"/>
              <a:gd name="connsiteY3015" fmla="*/ 545547 h 769442"/>
              <a:gd name="connsiteX3016" fmla="*/ 2206598 w 4953000"/>
              <a:gd name="connsiteY3016" fmla="*/ 536811 h 769442"/>
              <a:gd name="connsiteX3017" fmla="*/ 2200318 w 4953000"/>
              <a:gd name="connsiteY3017" fmla="*/ 530406 h 769442"/>
              <a:gd name="connsiteX3018" fmla="*/ 2193805 w 4953000"/>
              <a:gd name="connsiteY3018" fmla="*/ 523612 h 769442"/>
              <a:gd name="connsiteX3019" fmla="*/ 2204970 w 4953000"/>
              <a:gd name="connsiteY3019" fmla="*/ 511966 h 769442"/>
              <a:gd name="connsiteX3020" fmla="*/ 2187990 w 4953000"/>
              <a:gd name="connsiteY3020" fmla="*/ 518567 h 769442"/>
              <a:gd name="connsiteX3021" fmla="*/ 2187060 w 4953000"/>
              <a:gd name="connsiteY3021" fmla="*/ 518178 h 769442"/>
              <a:gd name="connsiteX3022" fmla="*/ 2169846 w 4953000"/>
              <a:gd name="connsiteY3022" fmla="*/ 512356 h 769442"/>
              <a:gd name="connsiteX3023" fmla="*/ 2177058 w 4953000"/>
              <a:gd name="connsiteY3023" fmla="*/ 527690 h 769442"/>
              <a:gd name="connsiteX3024" fmla="*/ 2180779 w 4953000"/>
              <a:gd name="connsiteY3024" fmla="*/ 536035 h 769442"/>
              <a:gd name="connsiteX3025" fmla="*/ 2182872 w 4953000"/>
              <a:gd name="connsiteY3025" fmla="*/ 540306 h 769442"/>
              <a:gd name="connsiteX3026" fmla="*/ 2177756 w 4953000"/>
              <a:gd name="connsiteY3026" fmla="*/ 546905 h 769442"/>
              <a:gd name="connsiteX3027" fmla="*/ 2155658 w 4953000"/>
              <a:gd name="connsiteY3027" fmla="*/ 556028 h 769442"/>
              <a:gd name="connsiteX3028" fmla="*/ 2168916 w 4953000"/>
              <a:gd name="connsiteY3028" fmla="*/ 579514 h 769442"/>
              <a:gd name="connsiteX3029" fmla="*/ 2177290 w 4953000"/>
              <a:gd name="connsiteY3029" fmla="*/ 583591 h 769442"/>
              <a:gd name="connsiteX3030" fmla="*/ 2175661 w 4953000"/>
              <a:gd name="connsiteY3030" fmla="*/ 583785 h 769442"/>
              <a:gd name="connsiteX3031" fmla="*/ 2166357 w 4953000"/>
              <a:gd name="connsiteY3031" fmla="*/ 583785 h 769442"/>
              <a:gd name="connsiteX3032" fmla="*/ 2157519 w 4953000"/>
              <a:gd name="connsiteY3032" fmla="*/ 583009 h 769442"/>
              <a:gd name="connsiteX3033" fmla="*/ 2135422 w 4953000"/>
              <a:gd name="connsiteY3033" fmla="*/ 584561 h 769442"/>
              <a:gd name="connsiteX3034" fmla="*/ 2118210 w 4953000"/>
              <a:gd name="connsiteY3034" fmla="*/ 587667 h 769442"/>
              <a:gd name="connsiteX3035" fmla="*/ 2116350 w 4953000"/>
              <a:gd name="connsiteY3035" fmla="*/ 584948 h 769442"/>
              <a:gd name="connsiteX3036" fmla="*/ 2114022 w 4953000"/>
              <a:gd name="connsiteY3036" fmla="*/ 582039 h 769442"/>
              <a:gd name="connsiteX3037" fmla="*/ 2101463 w 4953000"/>
              <a:gd name="connsiteY3037" fmla="*/ 575244 h 769442"/>
              <a:gd name="connsiteX3038" fmla="*/ 2090994 w 4953000"/>
              <a:gd name="connsiteY3038" fmla="*/ 565734 h 769442"/>
              <a:gd name="connsiteX3039" fmla="*/ 2101695 w 4953000"/>
              <a:gd name="connsiteY3039" fmla="*/ 566704 h 769442"/>
              <a:gd name="connsiteX3040" fmla="*/ 2119373 w 4953000"/>
              <a:gd name="connsiteY3040" fmla="*/ 559523 h 769442"/>
              <a:gd name="connsiteX3041" fmla="*/ 2122164 w 4953000"/>
              <a:gd name="connsiteY3041" fmla="*/ 558551 h 769442"/>
              <a:gd name="connsiteX3042" fmla="*/ 2130071 w 4953000"/>
              <a:gd name="connsiteY3042" fmla="*/ 564181 h 769442"/>
              <a:gd name="connsiteX3043" fmla="*/ 2128677 w 4953000"/>
              <a:gd name="connsiteY3043" fmla="*/ 565538 h 769442"/>
              <a:gd name="connsiteX3044" fmla="*/ 2118210 w 4953000"/>
              <a:gd name="connsiteY3044" fmla="*/ 573302 h 769442"/>
              <a:gd name="connsiteX3045" fmla="*/ 2120767 w 4953000"/>
              <a:gd name="connsiteY3045" fmla="*/ 578544 h 769442"/>
              <a:gd name="connsiteX3046" fmla="*/ 2122628 w 4953000"/>
              <a:gd name="connsiteY3046" fmla="*/ 579320 h 769442"/>
              <a:gd name="connsiteX3047" fmla="*/ 2139143 w 4953000"/>
              <a:gd name="connsiteY3047" fmla="*/ 570003 h 769442"/>
              <a:gd name="connsiteX3048" fmla="*/ 2143331 w 4953000"/>
              <a:gd name="connsiteY3048" fmla="*/ 547294 h 769442"/>
              <a:gd name="connsiteX3049" fmla="*/ 2148914 w 4953000"/>
              <a:gd name="connsiteY3049" fmla="*/ 540889 h 769442"/>
              <a:gd name="connsiteX3050" fmla="*/ 2157287 w 4953000"/>
              <a:gd name="connsiteY3050" fmla="*/ 534678 h 769442"/>
              <a:gd name="connsiteX3051" fmla="*/ 2158450 w 4953000"/>
              <a:gd name="connsiteY3051" fmla="*/ 532929 h 769442"/>
              <a:gd name="connsiteX3052" fmla="*/ 2156821 w 4953000"/>
              <a:gd name="connsiteY3052" fmla="*/ 528077 h 769442"/>
              <a:gd name="connsiteX3053" fmla="*/ 2141004 w 4953000"/>
              <a:gd name="connsiteY3053" fmla="*/ 532349 h 769442"/>
              <a:gd name="connsiteX3054" fmla="*/ 2137514 w 4953000"/>
              <a:gd name="connsiteY3054" fmla="*/ 534871 h 769442"/>
              <a:gd name="connsiteX3055" fmla="*/ 2118210 w 4953000"/>
              <a:gd name="connsiteY3055" fmla="*/ 528854 h 769442"/>
              <a:gd name="connsiteX3056" fmla="*/ 2101695 w 4953000"/>
              <a:gd name="connsiteY3056" fmla="*/ 531183 h 769442"/>
              <a:gd name="connsiteX3057" fmla="*/ 2101463 w 4953000"/>
              <a:gd name="connsiteY3057" fmla="*/ 531183 h 769442"/>
              <a:gd name="connsiteX3058" fmla="*/ 2094484 w 4953000"/>
              <a:gd name="connsiteY3058" fmla="*/ 523419 h 769442"/>
              <a:gd name="connsiteX3059" fmla="*/ 2100765 w 4953000"/>
              <a:gd name="connsiteY3059" fmla="*/ 509056 h 769442"/>
              <a:gd name="connsiteX3060" fmla="*/ 2109138 w 4953000"/>
              <a:gd name="connsiteY3060" fmla="*/ 515072 h 769442"/>
              <a:gd name="connsiteX3061" fmla="*/ 2118442 w 4953000"/>
              <a:gd name="connsiteY3061" fmla="*/ 523032 h 769442"/>
              <a:gd name="connsiteX3062" fmla="*/ 2120767 w 4953000"/>
              <a:gd name="connsiteY3062" fmla="*/ 524778 h 769442"/>
              <a:gd name="connsiteX3063" fmla="*/ 2130770 w 4953000"/>
              <a:gd name="connsiteY3063" fmla="*/ 523612 h 769442"/>
              <a:gd name="connsiteX3064" fmla="*/ 2130770 w 4953000"/>
              <a:gd name="connsiteY3064" fmla="*/ 521479 h 769442"/>
              <a:gd name="connsiteX3065" fmla="*/ 2144027 w 4953000"/>
              <a:gd name="connsiteY3065" fmla="*/ 517401 h 769442"/>
              <a:gd name="connsiteX3066" fmla="*/ 2153566 w 4953000"/>
              <a:gd name="connsiteY3066" fmla="*/ 522060 h 769442"/>
              <a:gd name="connsiteX3067" fmla="*/ 2127746 w 4953000"/>
              <a:gd name="connsiteY3067" fmla="*/ 503815 h 769442"/>
              <a:gd name="connsiteX3068" fmla="*/ 2069830 w 4953000"/>
              <a:gd name="connsiteY3068" fmla="*/ 500903 h 769442"/>
              <a:gd name="connsiteX3069" fmla="*/ 2073551 w 4953000"/>
              <a:gd name="connsiteY3069" fmla="*/ 506144 h 769442"/>
              <a:gd name="connsiteX3070" fmla="*/ 2053546 w 4953000"/>
              <a:gd name="connsiteY3070" fmla="*/ 517984 h 769442"/>
              <a:gd name="connsiteX3071" fmla="*/ 2062152 w 4953000"/>
              <a:gd name="connsiteY3071" fmla="*/ 519343 h 769442"/>
              <a:gd name="connsiteX3072" fmla="*/ 2074714 w 4953000"/>
              <a:gd name="connsiteY3072" fmla="*/ 525165 h 769442"/>
              <a:gd name="connsiteX3073" fmla="*/ 2060758 w 4953000"/>
              <a:gd name="connsiteY3073" fmla="*/ 536618 h 769442"/>
              <a:gd name="connsiteX3074" fmla="*/ 2055639 w 4953000"/>
              <a:gd name="connsiteY3074" fmla="*/ 537007 h 769442"/>
              <a:gd name="connsiteX3075" fmla="*/ 2046335 w 4953000"/>
              <a:gd name="connsiteY3075" fmla="*/ 532736 h 769442"/>
              <a:gd name="connsiteX3076" fmla="*/ 2047500 w 4953000"/>
              <a:gd name="connsiteY3076" fmla="*/ 524972 h 769442"/>
              <a:gd name="connsiteX3077" fmla="*/ 2024240 w 4953000"/>
              <a:gd name="connsiteY3077" fmla="*/ 530406 h 769442"/>
              <a:gd name="connsiteX3078" fmla="*/ 2006794 w 4953000"/>
              <a:gd name="connsiteY3078" fmla="*/ 530019 h 769442"/>
              <a:gd name="connsiteX3079" fmla="*/ 1997490 w 4953000"/>
              <a:gd name="connsiteY3079" fmla="*/ 524584 h 769442"/>
              <a:gd name="connsiteX3080" fmla="*/ 1998885 w 4953000"/>
              <a:gd name="connsiteY3080" fmla="*/ 521090 h 769442"/>
              <a:gd name="connsiteX3081" fmla="*/ 2001676 w 4953000"/>
              <a:gd name="connsiteY3081" fmla="*/ 513715 h 769442"/>
              <a:gd name="connsiteX3082" fmla="*/ 2017261 w 4953000"/>
              <a:gd name="connsiteY3082" fmla="*/ 516044 h 769442"/>
              <a:gd name="connsiteX3083" fmla="*/ 2003073 w 4953000"/>
              <a:gd name="connsiteY3083" fmla="*/ 507308 h 769442"/>
              <a:gd name="connsiteX3084" fmla="*/ 1981674 w 4953000"/>
              <a:gd name="connsiteY3084" fmla="*/ 525748 h 769442"/>
              <a:gd name="connsiteX3085" fmla="*/ 1969578 w 4953000"/>
              <a:gd name="connsiteY3085" fmla="*/ 523612 h 769442"/>
              <a:gd name="connsiteX3086" fmla="*/ 1965390 w 4953000"/>
              <a:gd name="connsiteY3086" fmla="*/ 537783 h 769442"/>
              <a:gd name="connsiteX3087" fmla="*/ 1957017 w 4953000"/>
              <a:gd name="connsiteY3087" fmla="*/ 548070 h 769442"/>
              <a:gd name="connsiteX3088" fmla="*/ 1951434 w 4953000"/>
              <a:gd name="connsiteY3088" fmla="*/ 536424 h 769442"/>
              <a:gd name="connsiteX3089" fmla="*/ 1943759 w 4953000"/>
              <a:gd name="connsiteY3089" fmla="*/ 537007 h 769442"/>
              <a:gd name="connsiteX3090" fmla="*/ 1923522 w 4953000"/>
              <a:gd name="connsiteY3090" fmla="*/ 537201 h 769442"/>
              <a:gd name="connsiteX3091" fmla="*/ 1910963 w 4953000"/>
              <a:gd name="connsiteY3091" fmla="*/ 534482 h 769442"/>
              <a:gd name="connsiteX3092" fmla="*/ 1907010 w 4953000"/>
              <a:gd name="connsiteY3092" fmla="*/ 527494 h 769442"/>
              <a:gd name="connsiteX3093" fmla="*/ 1892123 w 4953000"/>
              <a:gd name="connsiteY3093" fmla="*/ 531959 h 769442"/>
              <a:gd name="connsiteX3094" fmla="*/ 1868863 w 4953000"/>
              <a:gd name="connsiteY3094" fmla="*/ 520702 h 769442"/>
              <a:gd name="connsiteX3095" fmla="*/ 1878863 w 4953000"/>
              <a:gd name="connsiteY3095" fmla="*/ 531376 h 769442"/>
              <a:gd name="connsiteX3096" fmla="*/ 1880958 w 4953000"/>
              <a:gd name="connsiteY3096" fmla="*/ 533706 h 769442"/>
              <a:gd name="connsiteX3097" fmla="*/ 1863513 w 4953000"/>
              <a:gd name="connsiteY3097" fmla="*/ 537977 h 769442"/>
              <a:gd name="connsiteX3098" fmla="*/ 1860490 w 4953000"/>
              <a:gd name="connsiteY3098" fmla="*/ 534482 h 769442"/>
              <a:gd name="connsiteX3099" fmla="*/ 1844206 w 4953000"/>
              <a:gd name="connsiteY3099" fmla="*/ 516238 h 769442"/>
              <a:gd name="connsiteX3100" fmla="*/ 1833972 w 4953000"/>
              <a:gd name="connsiteY3100" fmla="*/ 508280 h 769442"/>
              <a:gd name="connsiteX3101" fmla="*/ 1796058 w 4953000"/>
              <a:gd name="connsiteY3101" fmla="*/ 506144 h 769442"/>
              <a:gd name="connsiteX3102" fmla="*/ 1774194 w 4953000"/>
              <a:gd name="connsiteY3102" fmla="*/ 516625 h 769442"/>
              <a:gd name="connsiteX3103" fmla="*/ 1767682 w 4953000"/>
              <a:gd name="connsiteY3103" fmla="*/ 518567 h 769442"/>
              <a:gd name="connsiteX3104" fmla="*/ 1754190 w 4953000"/>
              <a:gd name="connsiteY3104" fmla="*/ 520313 h 769442"/>
              <a:gd name="connsiteX3105" fmla="*/ 1750934 w 4953000"/>
              <a:gd name="connsiteY3105" fmla="*/ 517790 h 769442"/>
              <a:gd name="connsiteX3106" fmla="*/ 1743723 w 4953000"/>
              <a:gd name="connsiteY3106" fmla="*/ 513132 h 769442"/>
              <a:gd name="connsiteX3107" fmla="*/ 1732558 w 4953000"/>
              <a:gd name="connsiteY3107" fmla="*/ 516820 h 769442"/>
              <a:gd name="connsiteX3108" fmla="*/ 1739770 w 4953000"/>
              <a:gd name="connsiteY3108" fmla="*/ 521283 h 769442"/>
              <a:gd name="connsiteX3109" fmla="*/ 1741398 w 4953000"/>
              <a:gd name="connsiteY3109" fmla="*/ 522060 h 769442"/>
              <a:gd name="connsiteX3110" fmla="*/ 1729068 w 4953000"/>
              <a:gd name="connsiteY3110" fmla="*/ 525554 h 769442"/>
              <a:gd name="connsiteX3111" fmla="*/ 1721394 w 4953000"/>
              <a:gd name="connsiteY3111" fmla="*/ 526524 h 769442"/>
              <a:gd name="connsiteX3112" fmla="*/ 1713718 w 4953000"/>
              <a:gd name="connsiteY3112" fmla="*/ 526718 h 769442"/>
              <a:gd name="connsiteX3113" fmla="*/ 1719532 w 4953000"/>
              <a:gd name="connsiteY3113" fmla="*/ 521479 h 769442"/>
              <a:gd name="connsiteX3114" fmla="*/ 1724416 w 4953000"/>
              <a:gd name="connsiteY3114" fmla="*/ 514102 h 769442"/>
              <a:gd name="connsiteX3115" fmla="*/ 1711391 w 4953000"/>
              <a:gd name="connsiteY3115" fmla="*/ 511773 h 769442"/>
              <a:gd name="connsiteX3116" fmla="*/ 1708834 w 4953000"/>
              <a:gd name="connsiteY3116" fmla="*/ 512549 h 769442"/>
              <a:gd name="connsiteX3117" fmla="*/ 1706043 w 4953000"/>
              <a:gd name="connsiteY3117" fmla="*/ 511190 h 769442"/>
              <a:gd name="connsiteX3118" fmla="*/ 1703948 w 4953000"/>
              <a:gd name="connsiteY3118" fmla="*/ 504398 h 769442"/>
              <a:gd name="connsiteX3119" fmla="*/ 1705808 w 4953000"/>
              <a:gd name="connsiteY3119" fmla="*/ 504202 h 769442"/>
              <a:gd name="connsiteX3120" fmla="*/ 1724651 w 4953000"/>
              <a:gd name="connsiteY3120" fmla="*/ 504009 h 769442"/>
              <a:gd name="connsiteX3121" fmla="*/ 1739770 w 4953000"/>
              <a:gd name="connsiteY3121" fmla="*/ 503815 h 769442"/>
              <a:gd name="connsiteX3122" fmla="*/ 1756980 w 4953000"/>
              <a:gd name="connsiteY3122" fmla="*/ 494885 h 769442"/>
              <a:gd name="connsiteX3123" fmla="*/ 1745584 w 4953000"/>
              <a:gd name="connsiteY3123" fmla="*/ 492752 h 769442"/>
              <a:gd name="connsiteX3124" fmla="*/ 1737909 w 4953000"/>
              <a:gd name="connsiteY3124" fmla="*/ 495662 h 769442"/>
              <a:gd name="connsiteX3125" fmla="*/ 1705808 w 4953000"/>
              <a:gd name="connsiteY3125" fmla="*/ 499740 h 769442"/>
              <a:gd name="connsiteX3126" fmla="*/ 1695809 w 4953000"/>
              <a:gd name="connsiteY3126" fmla="*/ 499350 h 769442"/>
              <a:gd name="connsiteX3127" fmla="*/ 1676502 w 4953000"/>
              <a:gd name="connsiteY3127" fmla="*/ 502650 h 769442"/>
              <a:gd name="connsiteX3128" fmla="*/ 1669523 w 4953000"/>
              <a:gd name="connsiteY3128" fmla="*/ 504785 h 769442"/>
              <a:gd name="connsiteX3129" fmla="*/ 1663708 w 4953000"/>
              <a:gd name="connsiteY3129" fmla="*/ 510220 h 769442"/>
              <a:gd name="connsiteX3130" fmla="*/ 1653938 w 4953000"/>
              <a:gd name="connsiteY3130" fmla="*/ 503232 h 769442"/>
              <a:gd name="connsiteX3131" fmla="*/ 1647428 w 4953000"/>
              <a:gd name="connsiteY3131" fmla="*/ 499740 h 769442"/>
              <a:gd name="connsiteX3132" fmla="*/ 1645332 w 4953000"/>
              <a:gd name="connsiteY3132" fmla="*/ 501097 h 769442"/>
              <a:gd name="connsiteX3133" fmla="*/ 1626028 w 4953000"/>
              <a:gd name="connsiteY3133" fmla="*/ 502456 h 769442"/>
              <a:gd name="connsiteX3134" fmla="*/ 1610444 w 4953000"/>
              <a:gd name="connsiteY3134" fmla="*/ 503039 h 769442"/>
              <a:gd name="connsiteX3135" fmla="*/ 1600209 w 4953000"/>
              <a:gd name="connsiteY3135" fmla="*/ 510609 h 769442"/>
              <a:gd name="connsiteX3136" fmla="*/ 1569274 w 4953000"/>
              <a:gd name="connsiteY3136" fmla="*/ 487121 h 769442"/>
              <a:gd name="connsiteX3137" fmla="*/ 1566483 w 4953000"/>
              <a:gd name="connsiteY3137" fmla="*/ 502456 h 769442"/>
              <a:gd name="connsiteX3138" fmla="*/ 1550200 w 4953000"/>
              <a:gd name="connsiteY3138" fmla="*/ 502456 h 769442"/>
              <a:gd name="connsiteX3139" fmla="*/ 1548107 w 4953000"/>
              <a:gd name="connsiteY3139" fmla="*/ 502456 h 769442"/>
              <a:gd name="connsiteX3140" fmla="*/ 1537872 w 4953000"/>
              <a:gd name="connsiteY3140" fmla="*/ 504979 h 769442"/>
              <a:gd name="connsiteX3141" fmla="*/ 1525079 w 4953000"/>
              <a:gd name="connsiteY3141" fmla="*/ 495662 h 769442"/>
              <a:gd name="connsiteX3142" fmla="*/ 1505076 w 4953000"/>
              <a:gd name="connsiteY3142" fmla="*/ 497798 h 769442"/>
              <a:gd name="connsiteX3143" fmla="*/ 1476000 w 4953000"/>
              <a:gd name="connsiteY3143" fmla="*/ 501486 h 769442"/>
              <a:gd name="connsiteX3144" fmla="*/ 1455765 w 4953000"/>
              <a:gd name="connsiteY3144" fmla="*/ 488870 h 769442"/>
              <a:gd name="connsiteX3145" fmla="*/ 1444366 w 4953000"/>
              <a:gd name="connsiteY3145" fmla="*/ 492752 h 769442"/>
              <a:gd name="connsiteX3146" fmla="*/ 1440180 w 4953000"/>
              <a:gd name="connsiteY3146" fmla="*/ 492169 h 769442"/>
              <a:gd name="connsiteX3147" fmla="*/ 1422503 w 4953000"/>
              <a:gd name="connsiteY3147" fmla="*/ 497215 h 769442"/>
              <a:gd name="connsiteX3148" fmla="*/ 1422503 w 4953000"/>
              <a:gd name="connsiteY3148" fmla="*/ 497798 h 769442"/>
              <a:gd name="connsiteX3149" fmla="*/ 1411570 w 4953000"/>
              <a:gd name="connsiteY3149" fmla="*/ 493333 h 769442"/>
              <a:gd name="connsiteX3150" fmla="*/ 1413199 w 4953000"/>
              <a:gd name="connsiteY3150" fmla="*/ 491586 h 769442"/>
              <a:gd name="connsiteX3151" fmla="*/ 1416222 w 4953000"/>
              <a:gd name="connsiteY3151" fmla="*/ 488287 h 769442"/>
              <a:gd name="connsiteX3152" fmla="*/ 1409245 w 4953000"/>
              <a:gd name="connsiteY3152" fmla="*/ 476252 h 769442"/>
              <a:gd name="connsiteX3153" fmla="*/ 1405756 w 4953000"/>
              <a:gd name="connsiteY3153" fmla="*/ 479940 h 769442"/>
              <a:gd name="connsiteX3154" fmla="*/ 1376681 w 4953000"/>
              <a:gd name="connsiteY3154" fmla="*/ 485958 h 769442"/>
              <a:gd name="connsiteX3155" fmla="*/ 1366212 w 4953000"/>
              <a:gd name="connsiteY3155" fmla="*/ 487121 h 769442"/>
              <a:gd name="connsiteX3156" fmla="*/ 1359236 w 4953000"/>
              <a:gd name="connsiteY3156" fmla="*/ 491976 h 769442"/>
              <a:gd name="connsiteX3157" fmla="*/ 1356676 w 4953000"/>
              <a:gd name="connsiteY3157" fmla="*/ 491003 h 769442"/>
              <a:gd name="connsiteX3158" fmla="*/ 1346674 w 4953000"/>
              <a:gd name="connsiteY3158" fmla="*/ 482463 h 769442"/>
              <a:gd name="connsiteX3159" fmla="*/ 1334813 w 4953000"/>
              <a:gd name="connsiteY3159" fmla="*/ 483629 h 769442"/>
              <a:gd name="connsiteX3160" fmla="*/ 1334115 w 4953000"/>
              <a:gd name="connsiteY3160" fmla="*/ 483822 h 769442"/>
              <a:gd name="connsiteX3161" fmla="*/ 1323648 w 4953000"/>
              <a:gd name="connsiteY3161" fmla="*/ 486928 h 769442"/>
              <a:gd name="connsiteX3162" fmla="*/ 1317368 w 4953000"/>
              <a:gd name="connsiteY3162" fmla="*/ 488870 h 769442"/>
              <a:gd name="connsiteX3163" fmla="*/ 1296200 w 4953000"/>
              <a:gd name="connsiteY3163" fmla="*/ 488481 h 769442"/>
              <a:gd name="connsiteX3164" fmla="*/ 1290850 w 4953000"/>
              <a:gd name="connsiteY3164" fmla="*/ 485181 h 769442"/>
              <a:gd name="connsiteX3165" fmla="*/ 1283407 w 4953000"/>
              <a:gd name="connsiteY3165" fmla="*/ 480523 h 769442"/>
              <a:gd name="connsiteX3166" fmla="*/ 1267590 w 4953000"/>
              <a:gd name="connsiteY3166" fmla="*/ 487121 h 769442"/>
              <a:gd name="connsiteX3167" fmla="*/ 1264567 w 4953000"/>
              <a:gd name="connsiteY3167" fmla="*/ 484599 h 769442"/>
              <a:gd name="connsiteX3168" fmla="*/ 1242005 w 4953000"/>
              <a:gd name="connsiteY3168" fmla="*/ 482269 h 769442"/>
              <a:gd name="connsiteX3169" fmla="*/ 1206882 w 4953000"/>
              <a:gd name="connsiteY3169" fmla="*/ 486151 h 769442"/>
              <a:gd name="connsiteX3170" fmla="*/ 1202462 w 4953000"/>
              <a:gd name="connsiteY3170" fmla="*/ 485181 h 769442"/>
              <a:gd name="connsiteX3171" fmla="*/ 1181063 w 4953000"/>
              <a:gd name="connsiteY3171" fmla="*/ 482463 h 769442"/>
              <a:gd name="connsiteX3172" fmla="*/ 1148965 w 4953000"/>
              <a:gd name="connsiteY3172" fmla="*/ 482659 h 769442"/>
              <a:gd name="connsiteX3173" fmla="*/ 1127100 w 4953000"/>
              <a:gd name="connsiteY3173" fmla="*/ 480134 h 769442"/>
              <a:gd name="connsiteX3174" fmla="*/ 1104538 w 4953000"/>
              <a:gd name="connsiteY3174" fmla="*/ 481882 h 769442"/>
              <a:gd name="connsiteX3175" fmla="*/ 1089188 w 4953000"/>
              <a:gd name="connsiteY3175" fmla="*/ 473146 h 769442"/>
              <a:gd name="connsiteX3176" fmla="*/ 1065928 w 4953000"/>
              <a:gd name="connsiteY3176" fmla="*/ 483629 h 769442"/>
              <a:gd name="connsiteX3177" fmla="*/ 1051972 w 4953000"/>
              <a:gd name="connsiteY3177" fmla="*/ 476835 h 769442"/>
              <a:gd name="connsiteX3178" fmla="*/ 1022663 w 4953000"/>
              <a:gd name="connsiteY3178" fmla="*/ 481493 h 769442"/>
              <a:gd name="connsiteX3179" fmla="*/ 1010800 w 4953000"/>
              <a:gd name="connsiteY3179" fmla="*/ 483046 h 769442"/>
              <a:gd name="connsiteX3180" fmla="*/ 1007544 w 4953000"/>
              <a:gd name="connsiteY3180" fmla="*/ 483629 h 769442"/>
              <a:gd name="connsiteX3181" fmla="*/ 998240 w 4953000"/>
              <a:gd name="connsiteY3181" fmla="*/ 473535 h 769442"/>
              <a:gd name="connsiteX3182" fmla="*/ 983586 w 4953000"/>
              <a:gd name="connsiteY3182" fmla="*/ 480329 h 769442"/>
              <a:gd name="connsiteX3183" fmla="*/ 972421 w 4953000"/>
              <a:gd name="connsiteY3183" fmla="*/ 485375 h 769442"/>
              <a:gd name="connsiteX3184" fmla="*/ 946602 w 4953000"/>
              <a:gd name="connsiteY3184" fmla="*/ 476447 h 769442"/>
              <a:gd name="connsiteX3185" fmla="*/ 943115 w 4953000"/>
              <a:gd name="connsiteY3185" fmla="*/ 478194 h 769442"/>
              <a:gd name="connsiteX3186" fmla="*/ 925437 w 4953000"/>
              <a:gd name="connsiteY3186" fmla="*/ 479940 h 769442"/>
              <a:gd name="connsiteX3187" fmla="*/ 917064 w 4953000"/>
              <a:gd name="connsiteY3187" fmla="*/ 478581 h 769442"/>
              <a:gd name="connsiteX3188" fmla="*/ 894500 w 4953000"/>
              <a:gd name="connsiteY3188" fmla="*/ 482269 h 769442"/>
              <a:gd name="connsiteX3189" fmla="*/ 877520 w 4953000"/>
              <a:gd name="connsiteY3189" fmla="*/ 474505 h 769442"/>
              <a:gd name="connsiteX3190" fmla="*/ 863332 w 4953000"/>
              <a:gd name="connsiteY3190" fmla="*/ 476641 h 769442"/>
              <a:gd name="connsiteX3191" fmla="*/ 832397 w 4953000"/>
              <a:gd name="connsiteY3191" fmla="*/ 482659 h 769442"/>
              <a:gd name="connsiteX3192" fmla="*/ 819604 w 4953000"/>
              <a:gd name="connsiteY3192" fmla="*/ 479747 h 769442"/>
              <a:gd name="connsiteX3193" fmla="*/ 805181 w 4953000"/>
              <a:gd name="connsiteY3193" fmla="*/ 477224 h 769442"/>
              <a:gd name="connsiteX3194" fmla="*/ 759826 w 4953000"/>
              <a:gd name="connsiteY3194" fmla="*/ 478581 h 769442"/>
              <a:gd name="connsiteX3195" fmla="*/ 753079 w 4953000"/>
              <a:gd name="connsiteY3195" fmla="*/ 477611 h 769442"/>
              <a:gd name="connsiteX3196" fmla="*/ 737960 w 4953000"/>
              <a:gd name="connsiteY3196" fmla="*/ 483239 h 769442"/>
              <a:gd name="connsiteX3197" fmla="*/ 730749 w 4953000"/>
              <a:gd name="connsiteY3197" fmla="*/ 494885 h 769442"/>
              <a:gd name="connsiteX3198" fmla="*/ 725633 w 4953000"/>
              <a:gd name="connsiteY3198" fmla="*/ 486928 h 769442"/>
              <a:gd name="connsiteX3199" fmla="*/ 713071 w 4953000"/>
              <a:gd name="connsiteY3199" fmla="*/ 482269 h 769442"/>
              <a:gd name="connsiteX3200" fmla="*/ 700744 w 4953000"/>
              <a:gd name="connsiteY3200" fmla="*/ 479747 h 769442"/>
              <a:gd name="connsiteX3201" fmla="*/ 659108 w 4953000"/>
              <a:gd name="connsiteY3201" fmla="*/ 482269 h 769442"/>
              <a:gd name="connsiteX3202" fmla="*/ 638874 w 4953000"/>
              <a:gd name="connsiteY3202" fmla="*/ 481493 h 769442"/>
              <a:gd name="connsiteX3203" fmla="*/ 630498 w 4953000"/>
              <a:gd name="connsiteY3203" fmla="*/ 476641 h 769442"/>
              <a:gd name="connsiteX3204" fmla="*/ 611194 w 4953000"/>
              <a:gd name="connsiteY3204" fmla="*/ 479940 h 769442"/>
              <a:gd name="connsiteX3205" fmla="*/ 603052 w 4953000"/>
              <a:gd name="connsiteY3205" fmla="*/ 481493 h 769442"/>
              <a:gd name="connsiteX3206" fmla="*/ 586305 w 4953000"/>
              <a:gd name="connsiteY3206" fmla="*/ 484599 h 769442"/>
              <a:gd name="connsiteX3207" fmla="*/ 549089 w 4953000"/>
              <a:gd name="connsiteY3207" fmla="*/ 487898 h 769442"/>
              <a:gd name="connsiteX3208" fmla="*/ 548391 w 4953000"/>
              <a:gd name="connsiteY3208" fmla="*/ 491976 h 769442"/>
              <a:gd name="connsiteX3209" fmla="*/ 543043 w 4953000"/>
              <a:gd name="connsiteY3209" fmla="*/ 495662 h 769442"/>
              <a:gd name="connsiteX3210" fmla="*/ 536295 w 4953000"/>
              <a:gd name="connsiteY3210" fmla="*/ 492946 h 769442"/>
              <a:gd name="connsiteX3211" fmla="*/ 532808 w 4953000"/>
              <a:gd name="connsiteY3211" fmla="*/ 483239 h 769442"/>
              <a:gd name="connsiteX3212" fmla="*/ 517687 w 4953000"/>
              <a:gd name="connsiteY3212" fmla="*/ 480134 h 769442"/>
              <a:gd name="connsiteX3213" fmla="*/ 497685 w 4953000"/>
              <a:gd name="connsiteY3213" fmla="*/ 482659 h 769442"/>
              <a:gd name="connsiteX3214" fmla="*/ 490938 w 4953000"/>
              <a:gd name="connsiteY3214" fmla="*/ 481687 h 769442"/>
              <a:gd name="connsiteX3215" fmla="*/ 484425 w 4953000"/>
              <a:gd name="connsiteY3215" fmla="*/ 467324 h 769442"/>
              <a:gd name="connsiteX3216" fmla="*/ 490938 w 4953000"/>
              <a:gd name="connsiteY3216" fmla="*/ 464412 h 769442"/>
              <a:gd name="connsiteX3217" fmla="*/ 488845 w 4953000"/>
              <a:gd name="connsiteY3217" fmla="*/ 461500 h 769442"/>
              <a:gd name="connsiteX3218" fmla="*/ 484891 w 4953000"/>
              <a:gd name="connsiteY3218" fmla="*/ 458590 h 769442"/>
              <a:gd name="connsiteX3219" fmla="*/ 476982 w 4953000"/>
              <a:gd name="connsiteY3219" fmla="*/ 460143 h 769442"/>
              <a:gd name="connsiteX3220" fmla="*/ 470005 w 4953000"/>
              <a:gd name="connsiteY3220" fmla="*/ 478194 h 769442"/>
              <a:gd name="connsiteX3221" fmla="*/ 466283 w 4953000"/>
              <a:gd name="connsiteY3221" fmla="*/ 487898 h 769442"/>
              <a:gd name="connsiteX3222" fmla="*/ 463492 w 4953000"/>
              <a:gd name="connsiteY3222" fmla="*/ 487317 h 769442"/>
              <a:gd name="connsiteX3223" fmla="*/ 451397 w 4953000"/>
              <a:gd name="connsiteY3223" fmla="*/ 486734 h 769442"/>
              <a:gd name="connsiteX3224" fmla="*/ 444418 w 4953000"/>
              <a:gd name="connsiteY3224" fmla="*/ 479357 h 769442"/>
              <a:gd name="connsiteX3225" fmla="*/ 431160 w 4953000"/>
              <a:gd name="connsiteY3225" fmla="*/ 482463 h 769442"/>
              <a:gd name="connsiteX3226" fmla="*/ 417903 w 4953000"/>
              <a:gd name="connsiteY3226" fmla="*/ 481687 h 769442"/>
              <a:gd name="connsiteX3227" fmla="*/ 391619 w 4953000"/>
              <a:gd name="connsiteY3227" fmla="*/ 485569 h 769442"/>
              <a:gd name="connsiteX3228" fmla="*/ 388362 w 4953000"/>
              <a:gd name="connsiteY3228" fmla="*/ 482852 h 769442"/>
              <a:gd name="connsiteX3229" fmla="*/ 371151 w 4953000"/>
              <a:gd name="connsiteY3229" fmla="*/ 481687 h 769442"/>
              <a:gd name="connsiteX3230" fmla="*/ 366499 w 4953000"/>
              <a:gd name="connsiteY3230" fmla="*/ 486151 h 769442"/>
              <a:gd name="connsiteX3231" fmla="*/ 354171 w 4953000"/>
              <a:gd name="connsiteY3231" fmla="*/ 485958 h 769442"/>
              <a:gd name="connsiteX3232" fmla="*/ 348821 w 4953000"/>
              <a:gd name="connsiteY3232" fmla="*/ 488674 h 769442"/>
              <a:gd name="connsiteX3233" fmla="*/ 326955 w 4953000"/>
              <a:gd name="connsiteY3233" fmla="*/ 482463 h 769442"/>
              <a:gd name="connsiteX3234" fmla="*/ 291368 w 4953000"/>
              <a:gd name="connsiteY3234" fmla="*/ 486541 h 769442"/>
              <a:gd name="connsiteX3235" fmla="*/ 284623 w 4953000"/>
              <a:gd name="connsiteY3235" fmla="*/ 493722 h 769442"/>
              <a:gd name="connsiteX3236" fmla="*/ 284623 w 4953000"/>
              <a:gd name="connsiteY3236" fmla="*/ 493333 h 769442"/>
              <a:gd name="connsiteX3237" fmla="*/ 276250 w 4953000"/>
              <a:gd name="connsiteY3237" fmla="*/ 487121 h 769442"/>
              <a:gd name="connsiteX3238" fmla="*/ 269039 w 4953000"/>
              <a:gd name="connsiteY3238" fmla="*/ 488870 h 769442"/>
              <a:gd name="connsiteX3239" fmla="*/ 243219 w 4953000"/>
              <a:gd name="connsiteY3239" fmla="*/ 484016 h 769442"/>
              <a:gd name="connsiteX3240" fmla="*/ 236242 w 4953000"/>
              <a:gd name="connsiteY3240" fmla="*/ 478581 h 769442"/>
              <a:gd name="connsiteX3241" fmla="*/ 235544 w 4953000"/>
              <a:gd name="connsiteY3241" fmla="*/ 478000 h 769442"/>
              <a:gd name="connsiteX3242" fmla="*/ 231590 w 4953000"/>
              <a:gd name="connsiteY3242" fmla="*/ 481882 h 769442"/>
              <a:gd name="connsiteX3243" fmla="*/ 232054 w 4953000"/>
              <a:gd name="connsiteY3243" fmla="*/ 483435 h 769442"/>
              <a:gd name="connsiteX3244" fmla="*/ 232753 w 4953000"/>
              <a:gd name="connsiteY3244" fmla="*/ 485764 h 769442"/>
              <a:gd name="connsiteX3245" fmla="*/ 219495 w 4953000"/>
              <a:gd name="connsiteY3245" fmla="*/ 480717 h 769442"/>
              <a:gd name="connsiteX3246" fmla="*/ 213678 w 4953000"/>
              <a:gd name="connsiteY3246" fmla="*/ 475671 h 769442"/>
              <a:gd name="connsiteX3247" fmla="*/ 205539 w 4953000"/>
              <a:gd name="connsiteY3247" fmla="*/ 474699 h 769442"/>
              <a:gd name="connsiteX3248" fmla="*/ 202748 w 4953000"/>
              <a:gd name="connsiteY3248" fmla="*/ 479940 h 769442"/>
              <a:gd name="connsiteX3249" fmla="*/ 204377 w 4953000"/>
              <a:gd name="connsiteY3249" fmla="*/ 482852 h 769442"/>
              <a:gd name="connsiteX3250" fmla="*/ 192978 w 4953000"/>
              <a:gd name="connsiteY3250" fmla="*/ 490423 h 769442"/>
              <a:gd name="connsiteX3251" fmla="*/ 185302 w 4953000"/>
              <a:gd name="connsiteY3251" fmla="*/ 491393 h 769442"/>
              <a:gd name="connsiteX3252" fmla="*/ 165066 w 4953000"/>
              <a:gd name="connsiteY3252" fmla="*/ 491586 h 769442"/>
              <a:gd name="connsiteX3253" fmla="*/ 149017 w 4953000"/>
              <a:gd name="connsiteY3253" fmla="*/ 495468 h 769442"/>
              <a:gd name="connsiteX3254" fmla="*/ 127850 w 4953000"/>
              <a:gd name="connsiteY3254" fmla="*/ 497991 h 769442"/>
              <a:gd name="connsiteX3255" fmla="*/ 101334 w 4953000"/>
              <a:gd name="connsiteY3255" fmla="*/ 484792 h 769442"/>
              <a:gd name="connsiteX3256" fmla="*/ 101334 w 4953000"/>
              <a:gd name="connsiteY3256" fmla="*/ 479164 h 769442"/>
              <a:gd name="connsiteX3257" fmla="*/ 71330 w 4953000"/>
              <a:gd name="connsiteY3257" fmla="*/ 461696 h 769442"/>
              <a:gd name="connsiteX3258" fmla="*/ 67142 w 4953000"/>
              <a:gd name="connsiteY3258" fmla="*/ 474118 h 769442"/>
              <a:gd name="connsiteX3259" fmla="*/ 49930 w 4953000"/>
              <a:gd name="connsiteY3259" fmla="*/ 471013 h 769442"/>
              <a:gd name="connsiteX3260" fmla="*/ 30624 w 4953000"/>
              <a:gd name="connsiteY3260" fmla="*/ 473146 h 769442"/>
              <a:gd name="connsiteX3261" fmla="*/ 19459 w 4953000"/>
              <a:gd name="connsiteY3261" fmla="*/ 476252 h 769442"/>
              <a:gd name="connsiteX3262" fmla="*/ 7828 w 4953000"/>
              <a:gd name="connsiteY3262" fmla="*/ 481299 h 769442"/>
              <a:gd name="connsiteX3263" fmla="*/ 13877 w 4953000"/>
              <a:gd name="connsiteY3263" fmla="*/ 490227 h 769442"/>
              <a:gd name="connsiteX3264" fmla="*/ 385 w 4953000"/>
              <a:gd name="connsiteY3264" fmla="*/ 503815 h 769442"/>
              <a:gd name="connsiteX3265" fmla="*/ 0 w 4953000"/>
              <a:gd name="connsiteY3265" fmla="*/ 503883 h 769442"/>
              <a:gd name="connsiteX3266" fmla="*/ 0 w 4953000"/>
              <a:gd name="connsiteY3266" fmla="*/ 121068 h 769442"/>
              <a:gd name="connsiteX3267" fmla="*/ 12714 w 4953000"/>
              <a:gd name="connsiteY3267" fmla="*/ 123764 h 769442"/>
              <a:gd name="connsiteX3268" fmla="*/ 19459 w 4953000"/>
              <a:gd name="connsiteY3268" fmla="*/ 120854 h 769442"/>
              <a:gd name="connsiteX3269" fmla="*/ 20622 w 4953000"/>
              <a:gd name="connsiteY3269" fmla="*/ 120078 h 769442"/>
              <a:gd name="connsiteX3270" fmla="*/ 36670 w 4953000"/>
              <a:gd name="connsiteY3270" fmla="*/ 114254 h 769442"/>
              <a:gd name="connsiteX3271" fmla="*/ 69234 w 4953000"/>
              <a:gd name="connsiteY3271" fmla="*/ 116777 h 769442"/>
              <a:gd name="connsiteX3272" fmla="*/ 80866 w 4953000"/>
              <a:gd name="connsiteY3272" fmla="*/ 114643 h 769442"/>
              <a:gd name="connsiteX3273" fmla="*/ 104358 w 4953000"/>
              <a:gd name="connsiteY3273" fmla="*/ 114254 h 769442"/>
              <a:gd name="connsiteX3274" fmla="*/ 105986 w 4953000"/>
              <a:gd name="connsiteY3274" fmla="*/ 103773 h 769442"/>
              <a:gd name="connsiteX3275" fmla="*/ 106685 w 4953000"/>
              <a:gd name="connsiteY3275" fmla="*/ 104354 h 769442"/>
              <a:gd name="connsiteX3276" fmla="*/ 120638 w 4953000"/>
              <a:gd name="connsiteY3276" fmla="*/ 121824 h 769442"/>
              <a:gd name="connsiteX3277" fmla="*/ 128084 w 4953000"/>
              <a:gd name="connsiteY3277" fmla="*/ 123960 h 769442"/>
              <a:gd name="connsiteX3278" fmla="*/ 132736 w 4953000"/>
              <a:gd name="connsiteY3278" fmla="*/ 119882 h 769442"/>
              <a:gd name="connsiteX3279" fmla="*/ 120638 w 4953000"/>
              <a:gd name="connsiteY3279" fmla="*/ 109013 h 769442"/>
              <a:gd name="connsiteX3280" fmla="*/ 144597 w 4953000"/>
              <a:gd name="connsiteY3280" fmla="*/ 112507 h 769442"/>
              <a:gd name="connsiteX3281" fmla="*/ 158553 w 4953000"/>
              <a:gd name="connsiteY3281" fmla="*/ 104937 h 769442"/>
              <a:gd name="connsiteX3282" fmla="*/ 166230 w 4953000"/>
              <a:gd name="connsiteY3282" fmla="*/ 102801 h 769442"/>
              <a:gd name="connsiteX3283" fmla="*/ 177627 w 4953000"/>
              <a:gd name="connsiteY3283" fmla="*/ 107849 h 769442"/>
              <a:gd name="connsiteX3284" fmla="*/ 203910 w 4953000"/>
              <a:gd name="connsiteY3284" fmla="*/ 97756 h 769442"/>
              <a:gd name="connsiteX3285" fmla="*/ 208330 w 4953000"/>
              <a:gd name="connsiteY3285" fmla="*/ 100279 h 769442"/>
              <a:gd name="connsiteX3286" fmla="*/ 220890 w 4953000"/>
              <a:gd name="connsiteY3286" fmla="*/ 109402 h 769442"/>
              <a:gd name="connsiteX3287" fmla="*/ 222518 w 4953000"/>
              <a:gd name="connsiteY3287" fmla="*/ 119689 h 769442"/>
              <a:gd name="connsiteX3288" fmla="*/ 236706 w 4953000"/>
              <a:gd name="connsiteY3288" fmla="*/ 108625 h 769442"/>
              <a:gd name="connsiteX3289" fmla="*/ 235544 w 4953000"/>
              <a:gd name="connsiteY3289" fmla="*/ 105713 h 769442"/>
              <a:gd name="connsiteX3290" fmla="*/ 248570 w 4953000"/>
              <a:gd name="connsiteY3290" fmla="*/ 97367 h 769442"/>
              <a:gd name="connsiteX3291" fmla="*/ 269270 w 4953000"/>
              <a:gd name="connsiteY3291" fmla="*/ 95233 h 769442"/>
              <a:gd name="connsiteX3292" fmla="*/ 294858 w 4953000"/>
              <a:gd name="connsiteY3292" fmla="*/ 98143 h 769442"/>
              <a:gd name="connsiteX3293" fmla="*/ 299043 w 4953000"/>
              <a:gd name="connsiteY3293" fmla="*/ 102608 h 769442"/>
              <a:gd name="connsiteX3294" fmla="*/ 321373 w 4953000"/>
              <a:gd name="connsiteY3294" fmla="*/ 103578 h 769442"/>
              <a:gd name="connsiteX3295" fmla="*/ 327654 w 4953000"/>
              <a:gd name="connsiteY3295" fmla="*/ 97173 h 769442"/>
              <a:gd name="connsiteX3296" fmla="*/ 342772 w 4953000"/>
              <a:gd name="connsiteY3296" fmla="*/ 99696 h 769442"/>
              <a:gd name="connsiteX3297" fmla="*/ 365568 w 4953000"/>
              <a:gd name="connsiteY3297" fmla="*/ 97756 h 769442"/>
              <a:gd name="connsiteX3298" fmla="*/ 363241 w 4953000"/>
              <a:gd name="connsiteY3298" fmla="*/ 99115 h 769442"/>
              <a:gd name="connsiteX3299" fmla="*/ 360916 w 4953000"/>
              <a:gd name="connsiteY3299" fmla="*/ 99696 h 769442"/>
              <a:gd name="connsiteX3300" fmla="*/ 364171 w 4953000"/>
              <a:gd name="connsiteY3300" fmla="*/ 104743 h 769442"/>
              <a:gd name="connsiteX3301" fmla="*/ 366267 w 4953000"/>
              <a:gd name="connsiteY3301" fmla="*/ 104550 h 769442"/>
              <a:gd name="connsiteX3302" fmla="*/ 380687 w 4953000"/>
              <a:gd name="connsiteY3302" fmla="*/ 102608 h 769442"/>
              <a:gd name="connsiteX3303" fmla="*/ 413949 w 4953000"/>
              <a:gd name="connsiteY3303" fmla="*/ 89992 h 769442"/>
              <a:gd name="connsiteX3304" fmla="*/ 431160 w 4953000"/>
              <a:gd name="connsiteY3304" fmla="*/ 88439 h 769442"/>
              <a:gd name="connsiteX3305" fmla="*/ 437673 w 4953000"/>
              <a:gd name="connsiteY3305" fmla="*/ 86497 h 769442"/>
              <a:gd name="connsiteX3306" fmla="*/ 449536 w 4953000"/>
              <a:gd name="connsiteY3306" fmla="*/ 82228 h 769442"/>
              <a:gd name="connsiteX3307" fmla="*/ 469307 w 4953000"/>
              <a:gd name="connsiteY3307" fmla="*/ 79316 h 769442"/>
              <a:gd name="connsiteX3308" fmla="*/ 483729 w 4953000"/>
              <a:gd name="connsiteY3308" fmla="*/ 89409 h 769442"/>
              <a:gd name="connsiteX3309" fmla="*/ 498149 w 4953000"/>
              <a:gd name="connsiteY3309" fmla="*/ 88050 h 769442"/>
              <a:gd name="connsiteX3310" fmla="*/ 518154 w 4953000"/>
              <a:gd name="connsiteY3310" fmla="*/ 85916 h 769442"/>
              <a:gd name="connsiteX3311" fmla="*/ 537226 w 4953000"/>
              <a:gd name="connsiteY3311" fmla="*/ 83198 h 769442"/>
              <a:gd name="connsiteX3312" fmla="*/ 549321 w 4953000"/>
              <a:gd name="connsiteY3312" fmla="*/ 86110 h 769442"/>
              <a:gd name="connsiteX3313" fmla="*/ 549555 w 4953000"/>
              <a:gd name="connsiteY3313" fmla="*/ 87273 h 769442"/>
              <a:gd name="connsiteX3314" fmla="*/ 570955 w 4953000"/>
              <a:gd name="connsiteY3314" fmla="*/ 88245 h 769442"/>
              <a:gd name="connsiteX3315" fmla="*/ 580259 w 4953000"/>
              <a:gd name="connsiteY3315" fmla="*/ 87662 h 769442"/>
              <a:gd name="connsiteX3316" fmla="*/ 609797 w 4953000"/>
              <a:gd name="connsiteY3316" fmla="*/ 84363 h 769442"/>
              <a:gd name="connsiteX3317" fmla="*/ 616776 w 4953000"/>
              <a:gd name="connsiteY3317" fmla="*/ 77376 h 769442"/>
              <a:gd name="connsiteX3318" fmla="*/ 629802 w 4953000"/>
              <a:gd name="connsiteY3318" fmla="*/ 81062 h 769442"/>
              <a:gd name="connsiteX3319" fmla="*/ 631431 w 4953000"/>
              <a:gd name="connsiteY3319" fmla="*/ 81451 h 769442"/>
              <a:gd name="connsiteX3320" fmla="*/ 634454 w 4953000"/>
              <a:gd name="connsiteY3320" fmla="*/ 77376 h 769442"/>
              <a:gd name="connsiteX3321" fmla="*/ 636547 w 4953000"/>
              <a:gd name="connsiteY3321" fmla="*/ 73687 h 769442"/>
              <a:gd name="connsiteX3322" fmla="*/ 647943 w 4953000"/>
              <a:gd name="connsiteY3322" fmla="*/ 75627 h 769442"/>
              <a:gd name="connsiteX3323" fmla="*/ 652363 w 4953000"/>
              <a:gd name="connsiteY3323" fmla="*/ 80868 h 769442"/>
              <a:gd name="connsiteX3324" fmla="*/ 669343 w 4953000"/>
              <a:gd name="connsiteY3324" fmla="*/ 73687 h 769442"/>
              <a:gd name="connsiteX3325" fmla="*/ 669343 w 4953000"/>
              <a:gd name="connsiteY3325" fmla="*/ 70582 h 769442"/>
              <a:gd name="connsiteX3326" fmla="*/ 675855 w 4953000"/>
              <a:gd name="connsiteY3326" fmla="*/ 61848 h 769442"/>
              <a:gd name="connsiteX3327" fmla="*/ 683997 w 4953000"/>
              <a:gd name="connsiteY3327" fmla="*/ 60295 h 769442"/>
              <a:gd name="connsiteX3328" fmla="*/ 687255 w 4953000"/>
              <a:gd name="connsiteY3328" fmla="*/ 65340 h 769442"/>
              <a:gd name="connsiteX3329" fmla="*/ 684229 w 4953000"/>
              <a:gd name="connsiteY3329" fmla="*/ 68640 h 769442"/>
              <a:gd name="connsiteX3330" fmla="*/ 683299 w 4953000"/>
              <a:gd name="connsiteY3330" fmla="*/ 70969 h 769442"/>
              <a:gd name="connsiteX3331" fmla="*/ 689811 w 4953000"/>
              <a:gd name="connsiteY3331" fmla="*/ 75627 h 769442"/>
              <a:gd name="connsiteX3332" fmla="*/ 693301 w 4953000"/>
              <a:gd name="connsiteY3332" fmla="*/ 75240 h 769442"/>
              <a:gd name="connsiteX3333" fmla="*/ 713538 w 4953000"/>
              <a:gd name="connsiteY3333" fmla="*/ 70388 h 769442"/>
              <a:gd name="connsiteX3334" fmla="*/ 719819 w 4953000"/>
              <a:gd name="connsiteY3334" fmla="*/ 71745 h 769442"/>
              <a:gd name="connsiteX3335" fmla="*/ 731216 w 4953000"/>
              <a:gd name="connsiteY3335" fmla="*/ 69416 h 769442"/>
              <a:gd name="connsiteX3336" fmla="*/ 737262 w 4953000"/>
              <a:gd name="connsiteY3336" fmla="*/ 66310 h 769442"/>
              <a:gd name="connsiteX3337" fmla="*/ 753777 w 4953000"/>
              <a:gd name="connsiteY3337" fmla="*/ 69612 h 769442"/>
              <a:gd name="connsiteX3338" fmla="*/ 763313 w 4953000"/>
              <a:gd name="connsiteY3338" fmla="*/ 66310 h 769442"/>
              <a:gd name="connsiteX3339" fmla="*/ 771223 w 4953000"/>
              <a:gd name="connsiteY3339" fmla="*/ 64564 h 769442"/>
              <a:gd name="connsiteX3340" fmla="*/ 774944 w 4953000"/>
              <a:gd name="connsiteY3340" fmla="*/ 69222 h 769442"/>
              <a:gd name="connsiteX3341" fmla="*/ 773084 w 4953000"/>
              <a:gd name="connsiteY3341" fmla="*/ 74074 h 769442"/>
              <a:gd name="connsiteX3342" fmla="*/ 779130 w 4953000"/>
              <a:gd name="connsiteY3342" fmla="*/ 76986 h 769442"/>
              <a:gd name="connsiteX3343" fmla="*/ 783782 w 4953000"/>
              <a:gd name="connsiteY3343" fmla="*/ 73494 h 769442"/>
              <a:gd name="connsiteX3344" fmla="*/ 793784 w 4953000"/>
              <a:gd name="connsiteY3344" fmla="*/ 74074 h 769442"/>
              <a:gd name="connsiteX3345" fmla="*/ 794947 w 4953000"/>
              <a:gd name="connsiteY3345" fmla="*/ 71941 h 769442"/>
              <a:gd name="connsiteX3346" fmla="*/ 798204 w 4953000"/>
              <a:gd name="connsiteY3346" fmla="*/ 63981 h 769442"/>
              <a:gd name="connsiteX3347" fmla="*/ 818207 w 4953000"/>
              <a:gd name="connsiteY3347" fmla="*/ 76793 h 769442"/>
              <a:gd name="connsiteX3348" fmla="*/ 818441 w 4953000"/>
              <a:gd name="connsiteY3348" fmla="*/ 84363 h 769442"/>
              <a:gd name="connsiteX3349" fmla="*/ 831699 w 4953000"/>
              <a:gd name="connsiteY3349" fmla="*/ 75627 h 769442"/>
              <a:gd name="connsiteX3350" fmla="*/ 837513 w 4953000"/>
              <a:gd name="connsiteY3350" fmla="*/ 75240 h 769442"/>
              <a:gd name="connsiteX3351" fmla="*/ 854260 w 4953000"/>
              <a:gd name="connsiteY3351" fmla="*/ 72134 h 769442"/>
              <a:gd name="connsiteX3352" fmla="*/ 864263 w 4953000"/>
              <a:gd name="connsiteY3352" fmla="*/ 74464 h 769442"/>
              <a:gd name="connsiteX3353" fmla="*/ 876126 w 4953000"/>
              <a:gd name="connsiteY3353" fmla="*/ 74657 h 769442"/>
              <a:gd name="connsiteX3354" fmla="*/ 877987 w 4953000"/>
              <a:gd name="connsiteY3354" fmla="*/ 73104 h 769442"/>
              <a:gd name="connsiteX3355" fmla="*/ 881940 w 4953000"/>
              <a:gd name="connsiteY3355" fmla="*/ 73494 h 769442"/>
              <a:gd name="connsiteX3356" fmla="*/ 883335 w 4953000"/>
              <a:gd name="connsiteY3356" fmla="*/ 75240 h 769442"/>
              <a:gd name="connsiteX3357" fmla="*/ 889848 w 4953000"/>
              <a:gd name="connsiteY3357" fmla="*/ 74464 h 769442"/>
              <a:gd name="connsiteX3358" fmla="*/ 898221 w 4953000"/>
              <a:gd name="connsiteY3358" fmla="*/ 73104 h 769442"/>
              <a:gd name="connsiteX3359" fmla="*/ 900780 w 4953000"/>
              <a:gd name="connsiteY3359" fmla="*/ 73494 h 769442"/>
              <a:gd name="connsiteX3360" fmla="*/ 908224 w 4953000"/>
              <a:gd name="connsiteY3360" fmla="*/ 68640 h 769442"/>
              <a:gd name="connsiteX3361" fmla="*/ 943811 w 4953000"/>
              <a:gd name="connsiteY3361" fmla="*/ 66700 h 769442"/>
              <a:gd name="connsiteX3362" fmla="*/ 956138 w 4953000"/>
              <a:gd name="connsiteY3362" fmla="*/ 63400 h 769442"/>
              <a:gd name="connsiteX3363" fmla="*/ 959628 w 4953000"/>
              <a:gd name="connsiteY3363" fmla="*/ 62428 h 769442"/>
              <a:gd name="connsiteX3364" fmla="*/ 969630 w 4953000"/>
              <a:gd name="connsiteY3364" fmla="*/ 63981 h 769442"/>
              <a:gd name="connsiteX3365" fmla="*/ 987540 w 4953000"/>
              <a:gd name="connsiteY3365" fmla="*/ 76793 h 769442"/>
              <a:gd name="connsiteX3366" fmla="*/ 1020338 w 4953000"/>
              <a:gd name="connsiteY3366" fmla="*/ 80868 h 769442"/>
              <a:gd name="connsiteX3367" fmla="*/ 1036619 w 4953000"/>
              <a:gd name="connsiteY3367" fmla="*/ 82615 h 769442"/>
              <a:gd name="connsiteX3368" fmla="*/ 1039876 w 4953000"/>
              <a:gd name="connsiteY3368" fmla="*/ 73104 h 769442"/>
              <a:gd name="connsiteX3369" fmla="*/ 1040340 w 4953000"/>
              <a:gd name="connsiteY3369" fmla="*/ 71745 h 769442"/>
              <a:gd name="connsiteX3370" fmla="*/ 1055459 w 4953000"/>
              <a:gd name="connsiteY3370" fmla="*/ 83781 h 769442"/>
              <a:gd name="connsiteX3371" fmla="*/ 1068020 w 4953000"/>
              <a:gd name="connsiteY3371" fmla="*/ 72911 h 769442"/>
              <a:gd name="connsiteX3372" fmla="*/ 1074067 w 4953000"/>
              <a:gd name="connsiteY3372" fmla="*/ 72717 h 769442"/>
              <a:gd name="connsiteX3373" fmla="*/ 1087092 w 4953000"/>
              <a:gd name="connsiteY3373" fmla="*/ 75046 h 769442"/>
              <a:gd name="connsiteX3374" fmla="*/ 1115239 w 4953000"/>
              <a:gd name="connsiteY3374" fmla="*/ 71552 h 769442"/>
              <a:gd name="connsiteX3375" fmla="*/ 1115471 w 4953000"/>
              <a:gd name="connsiteY3375" fmla="*/ 66893 h 769442"/>
              <a:gd name="connsiteX3376" fmla="*/ 1117100 w 4953000"/>
              <a:gd name="connsiteY3376" fmla="*/ 61265 h 769442"/>
              <a:gd name="connsiteX3377" fmla="*/ 1127798 w 4953000"/>
              <a:gd name="connsiteY3377" fmla="*/ 60295 h 769442"/>
              <a:gd name="connsiteX3378" fmla="*/ 1117332 w 4953000"/>
              <a:gd name="connsiteY3378" fmla="*/ 37973 h 769442"/>
              <a:gd name="connsiteX3379" fmla="*/ 1104306 w 4953000"/>
              <a:gd name="connsiteY3379" fmla="*/ 38166 h 769442"/>
              <a:gd name="connsiteX3380" fmla="*/ 1099654 w 4953000"/>
              <a:gd name="connsiteY3380" fmla="*/ 38360 h 769442"/>
              <a:gd name="connsiteX3381" fmla="*/ 1104538 w 4953000"/>
              <a:gd name="connsiteY3381" fmla="*/ 29432 h 769442"/>
              <a:gd name="connsiteX3382" fmla="*/ 1107796 w 4953000"/>
              <a:gd name="connsiteY3382" fmla="*/ 31568 h 769442"/>
              <a:gd name="connsiteX3383" fmla="*/ 1118494 w 4953000"/>
              <a:gd name="connsiteY3383" fmla="*/ 38749 h 769442"/>
              <a:gd name="connsiteX3384" fmla="*/ 1145708 w 4953000"/>
              <a:gd name="connsiteY3384" fmla="*/ 36031 h 769442"/>
              <a:gd name="connsiteX3385" fmla="*/ 1160362 w 4953000"/>
              <a:gd name="connsiteY3385" fmla="*/ 30596 h 769442"/>
              <a:gd name="connsiteX3386" fmla="*/ 1164782 w 4953000"/>
              <a:gd name="connsiteY3386" fmla="*/ 37196 h 769442"/>
              <a:gd name="connsiteX3387" fmla="*/ 1151290 w 4953000"/>
              <a:gd name="connsiteY3387" fmla="*/ 52142 h 769442"/>
              <a:gd name="connsiteX3388" fmla="*/ 1138963 w 4953000"/>
              <a:gd name="connsiteY3388" fmla="*/ 63400 h 769442"/>
              <a:gd name="connsiteX3389" fmla="*/ 1129195 w 4953000"/>
              <a:gd name="connsiteY3389" fmla="*/ 66117 h 769442"/>
              <a:gd name="connsiteX3390" fmla="*/ 1128030 w 4953000"/>
              <a:gd name="connsiteY3390" fmla="*/ 75046 h 769442"/>
              <a:gd name="connsiteX3391" fmla="*/ 1129659 w 4953000"/>
              <a:gd name="connsiteY3391" fmla="*/ 75823 h 769442"/>
              <a:gd name="connsiteX3392" fmla="*/ 1139661 w 4953000"/>
              <a:gd name="connsiteY3392" fmla="*/ 80286 h 769442"/>
              <a:gd name="connsiteX3393" fmla="*/ 1158269 w 4953000"/>
              <a:gd name="connsiteY3393" fmla="*/ 76793 h 769442"/>
              <a:gd name="connsiteX3394" fmla="*/ 1150826 w 4953000"/>
              <a:gd name="connsiteY3394" fmla="*/ 68252 h 769442"/>
              <a:gd name="connsiteX3395" fmla="*/ 1162455 w 4953000"/>
              <a:gd name="connsiteY3395" fmla="*/ 71164 h 769442"/>
              <a:gd name="connsiteX3396" fmla="*/ 1189436 w 4953000"/>
              <a:gd name="connsiteY3396" fmla="*/ 79705 h 769442"/>
              <a:gd name="connsiteX3397" fmla="*/ 1224560 w 4953000"/>
              <a:gd name="connsiteY3397" fmla="*/ 69222 h 769442"/>
              <a:gd name="connsiteX3398" fmla="*/ 1234096 w 4953000"/>
              <a:gd name="connsiteY3398" fmla="*/ 84751 h 769442"/>
              <a:gd name="connsiteX3399" fmla="*/ 1236423 w 4953000"/>
              <a:gd name="connsiteY3399" fmla="*/ 74270 h 769442"/>
              <a:gd name="connsiteX3400" fmla="*/ 1254100 w 4953000"/>
              <a:gd name="connsiteY3400" fmla="*/ 58353 h 769442"/>
              <a:gd name="connsiteX3401" fmla="*/ 1259915 w 4953000"/>
              <a:gd name="connsiteY3401" fmla="*/ 57770 h 769442"/>
              <a:gd name="connsiteX3402" fmla="*/ 1269685 w 4953000"/>
              <a:gd name="connsiteY3402" fmla="*/ 58742 h 769442"/>
              <a:gd name="connsiteX3403" fmla="*/ 1294108 w 4953000"/>
              <a:gd name="connsiteY3403" fmla="*/ 74270 h 769442"/>
              <a:gd name="connsiteX3404" fmla="*/ 1310623 w 4953000"/>
              <a:gd name="connsiteY3404" fmla="*/ 69029 h 769442"/>
              <a:gd name="connsiteX3405" fmla="*/ 1323182 w 4953000"/>
              <a:gd name="connsiteY3405" fmla="*/ 81062 h 769442"/>
              <a:gd name="connsiteX3406" fmla="*/ 1322484 w 4953000"/>
              <a:gd name="connsiteY3406" fmla="*/ 83587 h 769442"/>
              <a:gd name="connsiteX3407" fmla="*/ 1345280 w 4953000"/>
              <a:gd name="connsiteY3407" fmla="*/ 81838 h 769442"/>
              <a:gd name="connsiteX3408" fmla="*/ 1357607 w 4953000"/>
              <a:gd name="connsiteY3408" fmla="*/ 85333 h 769442"/>
              <a:gd name="connsiteX3409" fmla="*/ 1366911 w 4953000"/>
              <a:gd name="connsiteY3409" fmla="*/ 82421 h 769442"/>
              <a:gd name="connsiteX3410" fmla="*/ 1382728 w 4953000"/>
              <a:gd name="connsiteY3410" fmla="*/ 77376 h 769442"/>
              <a:gd name="connsiteX3411" fmla="*/ 1398312 w 4953000"/>
              <a:gd name="connsiteY3411" fmla="*/ 72911 h 769442"/>
              <a:gd name="connsiteX3412" fmla="*/ 1399243 w 4953000"/>
              <a:gd name="connsiteY3412" fmla="*/ 67087 h 769442"/>
              <a:gd name="connsiteX3413" fmla="*/ 1403895 w 4953000"/>
              <a:gd name="connsiteY3413" fmla="*/ 67282 h 769442"/>
              <a:gd name="connsiteX3414" fmla="*/ 1420642 w 4953000"/>
              <a:gd name="connsiteY3414" fmla="*/ 78539 h 769442"/>
              <a:gd name="connsiteX3415" fmla="*/ 1455531 w 4953000"/>
              <a:gd name="connsiteY3415" fmla="*/ 83587 h 769442"/>
              <a:gd name="connsiteX3416" fmla="*/ 1484373 w 4953000"/>
              <a:gd name="connsiteY3416" fmla="*/ 69222 h 769442"/>
              <a:gd name="connsiteX3417" fmla="*/ 1484608 w 4953000"/>
              <a:gd name="connsiteY3417" fmla="*/ 63400 h 769442"/>
              <a:gd name="connsiteX3418" fmla="*/ 1475069 w 4953000"/>
              <a:gd name="connsiteY3418" fmla="*/ 54277 h 769442"/>
              <a:gd name="connsiteX3419" fmla="*/ 1482048 w 4953000"/>
              <a:gd name="connsiteY3419" fmla="*/ 50395 h 769442"/>
              <a:gd name="connsiteX3420" fmla="*/ 1488561 w 4953000"/>
              <a:gd name="connsiteY3420" fmla="*/ 48453 h 769442"/>
              <a:gd name="connsiteX3421" fmla="*/ 1493677 w 4953000"/>
              <a:gd name="connsiteY3421" fmla="*/ 38749 h 769442"/>
              <a:gd name="connsiteX3422" fmla="*/ 1491584 w 4953000"/>
              <a:gd name="connsiteY3422" fmla="*/ 27879 h 769442"/>
              <a:gd name="connsiteX3423" fmla="*/ 1508798 w 4953000"/>
              <a:gd name="connsiteY3423" fmla="*/ 27490 h 769442"/>
              <a:gd name="connsiteX3424" fmla="*/ 1516473 w 4953000"/>
              <a:gd name="connsiteY3424" fmla="*/ 26327 h 769442"/>
              <a:gd name="connsiteX3425" fmla="*/ 1526940 w 4953000"/>
              <a:gd name="connsiteY3425" fmla="*/ 24774 h 769442"/>
              <a:gd name="connsiteX3426" fmla="*/ 1522400 w 4953000"/>
              <a:gd name="connsiteY3426" fmla="*/ 38221 h 769442"/>
              <a:gd name="connsiteX3427" fmla="*/ 1522520 w 4953000"/>
              <a:gd name="connsiteY3427" fmla="*/ 38166 h 769442"/>
              <a:gd name="connsiteX3428" fmla="*/ 1539965 w 4953000"/>
              <a:gd name="connsiteY3428" fmla="*/ 38943 h 769442"/>
              <a:gd name="connsiteX3429" fmla="*/ 1548803 w 4953000"/>
              <a:gd name="connsiteY3429" fmla="*/ 38749 h 769442"/>
              <a:gd name="connsiteX3430" fmla="*/ 1551130 w 4953000"/>
              <a:gd name="connsiteY3430" fmla="*/ 38749 h 769442"/>
              <a:gd name="connsiteX3431" fmla="*/ 1541594 w 4953000"/>
              <a:gd name="connsiteY3431" fmla="*/ 46320 h 769442"/>
              <a:gd name="connsiteX3432" fmla="*/ 1536244 w 4953000"/>
              <a:gd name="connsiteY3432" fmla="*/ 50202 h 769442"/>
              <a:gd name="connsiteX3433" fmla="*/ 1531125 w 4953000"/>
              <a:gd name="connsiteY3433" fmla="*/ 53501 h 769442"/>
              <a:gd name="connsiteX3434" fmla="*/ 1509584 w 4953000"/>
              <a:gd name="connsiteY3434" fmla="*/ 44320 h 769442"/>
              <a:gd name="connsiteX3435" fmla="*/ 1509030 w 4953000"/>
              <a:gd name="connsiteY3435" fmla="*/ 44571 h 769442"/>
              <a:gd name="connsiteX3436" fmla="*/ 1506007 w 4953000"/>
              <a:gd name="connsiteY3436" fmla="*/ 66310 h 769442"/>
              <a:gd name="connsiteX3437" fmla="*/ 1506937 w 4953000"/>
              <a:gd name="connsiteY3437" fmla="*/ 66893 h 769442"/>
              <a:gd name="connsiteX3438" fmla="*/ 1520659 w 4953000"/>
              <a:gd name="connsiteY3438" fmla="*/ 76210 h 769442"/>
              <a:gd name="connsiteX3439" fmla="*/ 1512984 w 4953000"/>
              <a:gd name="connsiteY3439" fmla="*/ 81451 h 769442"/>
              <a:gd name="connsiteX3440" fmla="*/ 1548571 w 4953000"/>
              <a:gd name="connsiteY3440" fmla="*/ 77763 h 769442"/>
              <a:gd name="connsiteX3441" fmla="*/ 1558341 w 4953000"/>
              <a:gd name="connsiteY3441" fmla="*/ 82034 h 769442"/>
              <a:gd name="connsiteX3442" fmla="*/ 1585091 w 4953000"/>
              <a:gd name="connsiteY3442" fmla="*/ 81838 h 769442"/>
              <a:gd name="connsiteX3443" fmla="*/ 1592998 w 4953000"/>
              <a:gd name="connsiteY3443" fmla="*/ 83587 h 769442"/>
              <a:gd name="connsiteX3444" fmla="*/ 1606024 w 4953000"/>
              <a:gd name="connsiteY3444" fmla="*/ 90379 h 769442"/>
              <a:gd name="connsiteX3445" fmla="*/ 1606256 w 4953000"/>
              <a:gd name="connsiteY3445" fmla="*/ 74851 h 769442"/>
              <a:gd name="connsiteX3446" fmla="*/ 1589975 w 4953000"/>
              <a:gd name="connsiteY3446" fmla="*/ 70192 h 769442"/>
              <a:gd name="connsiteX3447" fmla="*/ 1585555 w 4953000"/>
              <a:gd name="connsiteY3447" fmla="*/ 71941 h 769442"/>
              <a:gd name="connsiteX3448" fmla="*/ 1582996 w 4953000"/>
              <a:gd name="connsiteY3448" fmla="*/ 72911 h 769442"/>
              <a:gd name="connsiteX3449" fmla="*/ 1576483 w 4953000"/>
              <a:gd name="connsiteY3449" fmla="*/ 65730 h 769442"/>
              <a:gd name="connsiteX3450" fmla="*/ 1576717 w 4953000"/>
              <a:gd name="connsiteY3450" fmla="*/ 65730 h 769442"/>
              <a:gd name="connsiteX3451" fmla="*/ 1591836 w 4953000"/>
              <a:gd name="connsiteY3451" fmla="*/ 55054 h 769442"/>
              <a:gd name="connsiteX3452" fmla="*/ 1592300 w 4953000"/>
              <a:gd name="connsiteY3452" fmla="*/ 54860 h 769442"/>
              <a:gd name="connsiteX3453" fmla="*/ 1586253 w 4953000"/>
              <a:gd name="connsiteY3453" fmla="*/ 52531 h 769442"/>
              <a:gd name="connsiteX3454" fmla="*/ 1573460 w 4953000"/>
              <a:gd name="connsiteY3454" fmla="*/ 53112 h 769442"/>
              <a:gd name="connsiteX3455" fmla="*/ 1562993 w 4953000"/>
              <a:gd name="connsiteY3455" fmla="*/ 50395 h 769442"/>
              <a:gd name="connsiteX3456" fmla="*/ 1556014 w 4953000"/>
              <a:gd name="connsiteY3456" fmla="*/ 53888 h 769442"/>
              <a:gd name="connsiteX3457" fmla="*/ 1565784 w 4953000"/>
              <a:gd name="connsiteY3457" fmla="*/ 37779 h 769442"/>
              <a:gd name="connsiteX3458" fmla="*/ 1595091 w 4953000"/>
              <a:gd name="connsiteY3458" fmla="*/ 40302 h 769442"/>
              <a:gd name="connsiteX3459" fmla="*/ 1629982 w 4953000"/>
              <a:gd name="connsiteY3459" fmla="*/ 53694 h 769442"/>
              <a:gd name="connsiteX3460" fmla="*/ 1645332 w 4953000"/>
              <a:gd name="connsiteY3460" fmla="*/ 59323 h 769442"/>
              <a:gd name="connsiteX3461" fmla="*/ 1643472 w 4953000"/>
              <a:gd name="connsiteY3461" fmla="*/ 69416 h 769442"/>
              <a:gd name="connsiteX3462" fmla="*/ 1633472 w 4953000"/>
              <a:gd name="connsiteY3462" fmla="*/ 73494 h 769442"/>
              <a:gd name="connsiteX3463" fmla="*/ 1632774 w 4953000"/>
              <a:gd name="connsiteY3463" fmla="*/ 90768 h 769442"/>
              <a:gd name="connsiteX3464" fmla="*/ 1636263 w 4953000"/>
              <a:gd name="connsiteY3464" fmla="*/ 88633 h 769442"/>
              <a:gd name="connsiteX3465" fmla="*/ 1656497 w 4953000"/>
              <a:gd name="connsiteY3465" fmla="*/ 86497 h 769442"/>
              <a:gd name="connsiteX3466" fmla="*/ 1680224 w 4953000"/>
              <a:gd name="connsiteY3466" fmla="*/ 86497 h 769442"/>
              <a:gd name="connsiteX3467" fmla="*/ 1700458 w 4953000"/>
              <a:gd name="connsiteY3467" fmla="*/ 87662 h 769442"/>
              <a:gd name="connsiteX3468" fmla="*/ 1707670 w 4953000"/>
              <a:gd name="connsiteY3468" fmla="*/ 85916 h 769442"/>
              <a:gd name="connsiteX3469" fmla="*/ 1719301 w 4953000"/>
              <a:gd name="connsiteY3469" fmla="*/ 81062 h 769442"/>
              <a:gd name="connsiteX3470" fmla="*/ 1751398 w 4953000"/>
              <a:gd name="connsiteY3470" fmla="*/ 84168 h 769442"/>
              <a:gd name="connsiteX3471" fmla="*/ 1767914 w 4953000"/>
              <a:gd name="connsiteY3471" fmla="*/ 85140 h 769442"/>
              <a:gd name="connsiteX3472" fmla="*/ 1769542 w 4953000"/>
              <a:gd name="connsiteY3472" fmla="*/ 81645 h 769442"/>
              <a:gd name="connsiteX3473" fmla="*/ 1767215 w 4953000"/>
              <a:gd name="connsiteY3473" fmla="*/ 78346 h 769442"/>
              <a:gd name="connsiteX3474" fmla="*/ 1762331 w 4953000"/>
              <a:gd name="connsiteY3474" fmla="*/ 77569 h 769442"/>
              <a:gd name="connsiteX3475" fmla="*/ 1763030 w 4953000"/>
              <a:gd name="connsiteY3475" fmla="*/ 68640 h 769442"/>
              <a:gd name="connsiteX3476" fmla="*/ 1766285 w 4953000"/>
              <a:gd name="connsiteY3476" fmla="*/ 69612 h 769442"/>
              <a:gd name="connsiteX3477" fmla="*/ 1777916 w 4953000"/>
              <a:gd name="connsiteY3477" fmla="*/ 73104 h 769442"/>
              <a:gd name="connsiteX3478" fmla="*/ 1801640 w 4953000"/>
              <a:gd name="connsiteY3478" fmla="*/ 66700 h 769442"/>
              <a:gd name="connsiteX3479" fmla="*/ 1793965 w 4953000"/>
              <a:gd name="connsiteY3479" fmla="*/ 61071 h 769442"/>
              <a:gd name="connsiteX3480" fmla="*/ 1787220 w 4953000"/>
              <a:gd name="connsiteY3480" fmla="*/ 60295 h 769442"/>
              <a:gd name="connsiteX3481" fmla="*/ 1782800 w 4953000"/>
              <a:gd name="connsiteY3481" fmla="*/ 56023 h 769442"/>
              <a:gd name="connsiteX3482" fmla="*/ 1787452 w 4953000"/>
              <a:gd name="connsiteY3482" fmla="*/ 52142 h 769442"/>
              <a:gd name="connsiteX3483" fmla="*/ 1798849 w 4953000"/>
              <a:gd name="connsiteY3483" fmla="*/ 53694 h 769442"/>
              <a:gd name="connsiteX3484" fmla="*/ 1808851 w 4953000"/>
              <a:gd name="connsiteY3484" fmla="*/ 49619 h 769442"/>
              <a:gd name="connsiteX3485" fmla="*/ 1826136 w 4953000"/>
              <a:gd name="connsiteY3485" fmla="*/ 58336 h 769442"/>
              <a:gd name="connsiteX3486" fmla="*/ 1836297 w 4953000"/>
              <a:gd name="connsiteY3486" fmla="*/ 48647 h 769442"/>
              <a:gd name="connsiteX3487" fmla="*/ 1844438 w 4953000"/>
              <a:gd name="connsiteY3487" fmla="*/ 47094 h 769442"/>
              <a:gd name="connsiteX3488" fmla="*/ 1856299 w 4953000"/>
              <a:gd name="connsiteY3488" fmla="*/ 47870 h 769442"/>
              <a:gd name="connsiteX3489" fmla="*/ 1858160 w 4953000"/>
              <a:gd name="connsiteY3489" fmla="*/ 51363 h 769442"/>
              <a:gd name="connsiteX3490" fmla="*/ 1858160 w 4953000"/>
              <a:gd name="connsiteY3490" fmla="*/ 52529 h 769442"/>
              <a:gd name="connsiteX3491" fmla="*/ 1853742 w 4953000"/>
              <a:gd name="connsiteY3491" fmla="*/ 53692 h 769442"/>
              <a:gd name="connsiteX3492" fmla="*/ 1845833 w 4953000"/>
              <a:gd name="connsiteY3492" fmla="*/ 58546 h 769442"/>
              <a:gd name="connsiteX3493" fmla="*/ 1829989 w 4953000"/>
              <a:gd name="connsiteY3493" fmla="*/ 60317 h 769442"/>
              <a:gd name="connsiteX3494" fmla="*/ 1822575 w 4953000"/>
              <a:gd name="connsiteY3494" fmla="*/ 66117 h 769442"/>
              <a:gd name="connsiteX3495" fmla="*/ 1807921 w 4953000"/>
              <a:gd name="connsiteY3495" fmla="*/ 89022 h 769442"/>
              <a:gd name="connsiteX3496" fmla="*/ 1807222 w 4953000"/>
              <a:gd name="connsiteY3496" fmla="*/ 90379 h 769442"/>
              <a:gd name="connsiteX3497" fmla="*/ 1819784 w 4953000"/>
              <a:gd name="connsiteY3497" fmla="*/ 92708 h 769442"/>
              <a:gd name="connsiteX3498" fmla="*/ 1819784 w 4953000"/>
              <a:gd name="connsiteY3498" fmla="*/ 91738 h 769442"/>
              <a:gd name="connsiteX3499" fmla="*/ 1829786 w 4953000"/>
              <a:gd name="connsiteY3499" fmla="*/ 89798 h 769442"/>
              <a:gd name="connsiteX3500" fmla="*/ 1836995 w 4953000"/>
              <a:gd name="connsiteY3500" fmla="*/ 89992 h 769442"/>
              <a:gd name="connsiteX3501" fmla="*/ 1856070 w 4953000"/>
              <a:gd name="connsiteY3501" fmla="*/ 85916 h 769442"/>
              <a:gd name="connsiteX3502" fmla="*/ 1879098 w 4953000"/>
              <a:gd name="connsiteY3502" fmla="*/ 86693 h 769442"/>
              <a:gd name="connsiteX3503" fmla="*/ 1882819 w 4953000"/>
              <a:gd name="connsiteY3503" fmla="*/ 88439 h 769442"/>
              <a:gd name="connsiteX3504" fmla="*/ 1889564 w 4953000"/>
              <a:gd name="connsiteY3504" fmla="*/ 91738 h 769442"/>
              <a:gd name="connsiteX3505" fmla="*/ 1900961 w 4953000"/>
              <a:gd name="connsiteY3505" fmla="*/ 97562 h 769442"/>
              <a:gd name="connsiteX3506" fmla="*/ 1915615 w 4953000"/>
              <a:gd name="connsiteY3506" fmla="*/ 95620 h 769442"/>
              <a:gd name="connsiteX3507" fmla="*/ 1915925 w 4953000"/>
              <a:gd name="connsiteY3507" fmla="*/ 95750 h 769442"/>
              <a:gd name="connsiteX3508" fmla="*/ 1913520 w 4953000"/>
              <a:gd name="connsiteY3508" fmla="*/ 88633 h 769442"/>
              <a:gd name="connsiteX3509" fmla="*/ 1912590 w 4953000"/>
              <a:gd name="connsiteY3509" fmla="*/ 86110 h 769442"/>
              <a:gd name="connsiteX3510" fmla="*/ 1911427 w 4953000"/>
              <a:gd name="connsiteY3510" fmla="*/ 83004 h 769442"/>
              <a:gd name="connsiteX3511" fmla="*/ 1920963 w 4953000"/>
              <a:gd name="connsiteY3511" fmla="*/ 74074 h 769442"/>
              <a:gd name="connsiteX3512" fmla="*/ 1929337 w 4953000"/>
              <a:gd name="connsiteY3512" fmla="*/ 72717 h 769442"/>
              <a:gd name="connsiteX3513" fmla="*/ 1931302 w 4953000"/>
              <a:gd name="connsiteY3513" fmla="*/ 72452 h 769442"/>
              <a:gd name="connsiteX3514" fmla="*/ 1922128 w 4953000"/>
              <a:gd name="connsiteY3514" fmla="*/ 55830 h 769442"/>
              <a:gd name="connsiteX3515" fmla="*/ 1921430 w 4953000"/>
              <a:gd name="connsiteY3515" fmla="*/ 47096 h 769442"/>
              <a:gd name="connsiteX3516" fmla="*/ 1921198 w 4953000"/>
              <a:gd name="connsiteY3516" fmla="*/ 42825 h 769442"/>
              <a:gd name="connsiteX3517" fmla="*/ 1936548 w 4953000"/>
              <a:gd name="connsiteY3517" fmla="*/ 48260 h 769442"/>
              <a:gd name="connsiteX3518" fmla="*/ 1941898 w 4953000"/>
              <a:gd name="connsiteY3518" fmla="*/ 50006 h 769442"/>
              <a:gd name="connsiteX3519" fmla="*/ 1952133 w 4953000"/>
              <a:gd name="connsiteY3519" fmla="*/ 52724 h 769442"/>
              <a:gd name="connsiteX3520" fmla="*/ 1961437 w 4953000"/>
              <a:gd name="connsiteY3520" fmla="*/ 56217 h 769442"/>
              <a:gd name="connsiteX3521" fmla="*/ 1965857 w 4953000"/>
              <a:gd name="connsiteY3521" fmla="*/ 53307 h 769442"/>
              <a:gd name="connsiteX3522" fmla="*/ 1967950 w 4953000"/>
              <a:gd name="connsiteY3522" fmla="*/ 51948 h 769442"/>
              <a:gd name="connsiteX3523" fmla="*/ 1983534 w 4953000"/>
              <a:gd name="connsiteY3523" fmla="*/ 59129 h 769442"/>
              <a:gd name="connsiteX3524" fmla="*/ 1989117 w 4953000"/>
              <a:gd name="connsiteY3524" fmla="*/ 61458 h 769442"/>
              <a:gd name="connsiteX3525" fmla="*/ 1994467 w 4953000"/>
              <a:gd name="connsiteY3525" fmla="*/ 63594 h 769442"/>
              <a:gd name="connsiteX3526" fmla="*/ 1988186 w 4953000"/>
              <a:gd name="connsiteY3526" fmla="*/ 71552 h 769442"/>
              <a:gd name="connsiteX3527" fmla="*/ 1986790 w 4953000"/>
              <a:gd name="connsiteY3527" fmla="*/ 73494 h 769442"/>
              <a:gd name="connsiteX3528" fmla="*/ 1964460 w 4953000"/>
              <a:gd name="connsiteY3528" fmla="*/ 81451 h 769442"/>
              <a:gd name="connsiteX3529" fmla="*/ 1962834 w 4953000"/>
              <a:gd name="connsiteY3529" fmla="*/ 86693 h 769442"/>
              <a:gd name="connsiteX3530" fmla="*/ 1970277 w 4953000"/>
              <a:gd name="connsiteY3530" fmla="*/ 98339 h 769442"/>
              <a:gd name="connsiteX3531" fmla="*/ 1971671 w 4953000"/>
              <a:gd name="connsiteY3531" fmla="*/ 97949 h 769442"/>
              <a:gd name="connsiteX3532" fmla="*/ 1981674 w 4953000"/>
              <a:gd name="connsiteY3532" fmla="*/ 94067 h 769442"/>
              <a:gd name="connsiteX3533" fmla="*/ 2004235 w 4953000"/>
              <a:gd name="connsiteY3533" fmla="*/ 97562 h 769442"/>
              <a:gd name="connsiteX3534" fmla="*/ 2027495 w 4953000"/>
              <a:gd name="connsiteY3534" fmla="*/ 89798 h 769442"/>
              <a:gd name="connsiteX3535" fmla="*/ 2035170 w 4953000"/>
              <a:gd name="connsiteY3535" fmla="*/ 88439 h 769442"/>
              <a:gd name="connsiteX3536" fmla="*/ 2049361 w 4953000"/>
              <a:gd name="connsiteY3536" fmla="*/ 85333 h 769442"/>
              <a:gd name="connsiteX3537" fmla="*/ 2037910 w 4953000"/>
              <a:gd name="connsiteY3537" fmla="*/ 72530 h 769442"/>
              <a:gd name="connsiteX3538" fmla="*/ 2029820 w 4953000"/>
              <a:gd name="connsiteY3538" fmla="*/ 73687 h 769442"/>
              <a:gd name="connsiteX3539" fmla="*/ 2019586 w 4953000"/>
              <a:gd name="connsiteY3539" fmla="*/ 54858 h 769442"/>
              <a:gd name="connsiteX3540" fmla="*/ 2024006 w 4953000"/>
              <a:gd name="connsiteY3540" fmla="*/ 55830 h 769442"/>
              <a:gd name="connsiteX3541" fmla="*/ 2045869 w 4953000"/>
              <a:gd name="connsiteY3541" fmla="*/ 60488 h 769442"/>
              <a:gd name="connsiteX3542" fmla="*/ 2065175 w 4953000"/>
              <a:gd name="connsiteY3542" fmla="*/ 49619 h 769442"/>
              <a:gd name="connsiteX3543" fmla="*/ 2086806 w 4953000"/>
              <a:gd name="connsiteY3543" fmla="*/ 47677 h 769442"/>
              <a:gd name="connsiteX3544" fmla="*/ 2082154 w 4953000"/>
              <a:gd name="connsiteY3544" fmla="*/ 43601 h 769442"/>
              <a:gd name="connsiteX3545" fmla="*/ 2084482 w 4953000"/>
              <a:gd name="connsiteY3545" fmla="*/ 38943 h 769442"/>
              <a:gd name="connsiteX3546" fmla="*/ 2090994 w 4953000"/>
              <a:gd name="connsiteY3546" fmla="*/ 42048 h 769442"/>
              <a:gd name="connsiteX3547" fmla="*/ 2090994 w 4953000"/>
              <a:gd name="connsiteY3547" fmla="*/ 44184 h 769442"/>
              <a:gd name="connsiteX3548" fmla="*/ 2106579 w 4953000"/>
              <a:gd name="connsiteY3548" fmla="*/ 51172 h 769442"/>
              <a:gd name="connsiteX3549" fmla="*/ 2112626 w 4953000"/>
              <a:gd name="connsiteY3549" fmla="*/ 49619 h 769442"/>
              <a:gd name="connsiteX3550" fmla="*/ 2126118 w 4953000"/>
              <a:gd name="connsiteY3550" fmla="*/ 55441 h 769442"/>
              <a:gd name="connsiteX3551" fmla="*/ 2152401 w 4953000"/>
              <a:gd name="connsiteY3551" fmla="*/ 55636 h 769442"/>
              <a:gd name="connsiteX3552" fmla="*/ 2170310 w 4953000"/>
              <a:gd name="connsiteY3552" fmla="*/ 42825 h 769442"/>
              <a:gd name="connsiteX3553" fmla="*/ 2175661 w 4953000"/>
              <a:gd name="connsiteY3553" fmla="*/ 43407 h 769442"/>
              <a:gd name="connsiteX3554" fmla="*/ 2192176 w 4953000"/>
              <a:gd name="connsiteY3554" fmla="*/ 44960 h 769442"/>
              <a:gd name="connsiteX3555" fmla="*/ 2193802 w 4953000"/>
              <a:gd name="connsiteY3555" fmla="*/ 57383 h 769442"/>
              <a:gd name="connsiteX3556" fmla="*/ 2176823 w 4953000"/>
              <a:gd name="connsiteY3556" fmla="*/ 65534 h 769442"/>
              <a:gd name="connsiteX3557" fmla="*/ 2188918 w 4953000"/>
              <a:gd name="connsiteY3557" fmla="*/ 72522 h 769442"/>
              <a:gd name="connsiteX3558" fmla="*/ 2206132 w 4953000"/>
              <a:gd name="connsiteY3558" fmla="*/ 72522 h 769442"/>
              <a:gd name="connsiteX3559" fmla="*/ 2194037 w 4953000"/>
              <a:gd name="connsiteY3559" fmla="*/ 85140 h 769442"/>
              <a:gd name="connsiteX3560" fmla="*/ 2185663 w 4953000"/>
              <a:gd name="connsiteY3560" fmla="*/ 85721 h 769442"/>
              <a:gd name="connsiteX3561" fmla="*/ 2179614 w 4953000"/>
              <a:gd name="connsiteY3561" fmla="*/ 86110 h 769442"/>
              <a:gd name="connsiteX3562" fmla="*/ 2168450 w 4953000"/>
              <a:gd name="connsiteY3562" fmla="*/ 69805 h 769442"/>
              <a:gd name="connsiteX3563" fmla="*/ 2156354 w 4953000"/>
              <a:gd name="connsiteY3563" fmla="*/ 77376 h 769442"/>
              <a:gd name="connsiteX3564" fmla="*/ 2154726 w 4953000"/>
              <a:gd name="connsiteY3564" fmla="*/ 78346 h 769442"/>
              <a:gd name="connsiteX3565" fmla="*/ 2149610 w 4953000"/>
              <a:gd name="connsiteY3565" fmla="*/ 75240 h 769442"/>
              <a:gd name="connsiteX3566" fmla="*/ 2150772 w 4953000"/>
              <a:gd name="connsiteY3566" fmla="*/ 68835 h 769442"/>
              <a:gd name="connsiteX3567" fmla="*/ 2139839 w 4953000"/>
              <a:gd name="connsiteY3567" fmla="*/ 68059 h 769442"/>
              <a:gd name="connsiteX3568" fmla="*/ 2124721 w 4953000"/>
              <a:gd name="connsiteY3568" fmla="*/ 72328 h 769442"/>
              <a:gd name="connsiteX3569" fmla="*/ 2123326 w 4953000"/>
              <a:gd name="connsiteY3569" fmla="*/ 71552 h 769442"/>
              <a:gd name="connsiteX3570" fmla="*/ 2116579 w 4953000"/>
              <a:gd name="connsiteY3570" fmla="*/ 67282 h 769442"/>
              <a:gd name="connsiteX3571" fmla="*/ 2110997 w 4953000"/>
              <a:gd name="connsiteY3571" fmla="*/ 66310 h 769442"/>
              <a:gd name="connsiteX3572" fmla="*/ 2099832 w 4953000"/>
              <a:gd name="connsiteY3572" fmla="*/ 69222 h 769442"/>
              <a:gd name="connsiteX3573" fmla="*/ 2082389 w 4953000"/>
              <a:gd name="connsiteY3573" fmla="*/ 79316 h 769442"/>
              <a:gd name="connsiteX3574" fmla="*/ 2058894 w 4953000"/>
              <a:gd name="connsiteY3574" fmla="*/ 72522 h 769442"/>
              <a:gd name="connsiteX3575" fmla="*/ 2058865 w 4953000"/>
              <a:gd name="connsiteY3575" fmla="*/ 72522 h 769442"/>
              <a:gd name="connsiteX3576" fmla="*/ 2073085 w 4953000"/>
              <a:gd name="connsiteY3576" fmla="*/ 86303 h 769442"/>
              <a:gd name="connsiteX3577" fmla="*/ 2071456 w 4953000"/>
              <a:gd name="connsiteY3577" fmla="*/ 87080 h 769442"/>
              <a:gd name="connsiteX3578" fmla="*/ 2074714 w 4953000"/>
              <a:gd name="connsiteY3578" fmla="*/ 97562 h 769442"/>
              <a:gd name="connsiteX3579" fmla="*/ 2076108 w 4953000"/>
              <a:gd name="connsiteY3579" fmla="*/ 98339 h 769442"/>
              <a:gd name="connsiteX3580" fmla="*/ 2081690 w 4953000"/>
              <a:gd name="connsiteY3580" fmla="*/ 94844 h 769442"/>
              <a:gd name="connsiteX3581" fmla="*/ 2094252 w 4953000"/>
              <a:gd name="connsiteY3581" fmla="*/ 92904 h 769442"/>
              <a:gd name="connsiteX3582" fmla="*/ 2128445 w 4953000"/>
              <a:gd name="connsiteY3582" fmla="*/ 94067 h 769442"/>
              <a:gd name="connsiteX3583" fmla="*/ 2122396 w 4953000"/>
              <a:gd name="connsiteY3583" fmla="*/ 84751 h 769442"/>
              <a:gd name="connsiteX3584" fmla="*/ 2117512 w 4953000"/>
              <a:gd name="connsiteY3584" fmla="*/ 85333 h 769442"/>
              <a:gd name="connsiteX3585" fmla="*/ 2112860 w 4953000"/>
              <a:gd name="connsiteY3585" fmla="*/ 85916 h 769442"/>
              <a:gd name="connsiteX3586" fmla="*/ 2115651 w 4953000"/>
              <a:gd name="connsiteY3586" fmla="*/ 72911 h 769442"/>
              <a:gd name="connsiteX3587" fmla="*/ 2126118 w 4953000"/>
              <a:gd name="connsiteY3587" fmla="*/ 78346 h 769442"/>
              <a:gd name="connsiteX3588" fmla="*/ 2136818 w 4953000"/>
              <a:gd name="connsiteY3588" fmla="*/ 83781 h 769442"/>
              <a:gd name="connsiteX3589" fmla="*/ 2144958 w 4953000"/>
              <a:gd name="connsiteY3589" fmla="*/ 83781 h 769442"/>
              <a:gd name="connsiteX3590" fmla="*/ 2163102 w 4953000"/>
              <a:gd name="connsiteY3590" fmla="*/ 97562 h 769442"/>
              <a:gd name="connsiteX3591" fmla="*/ 2165893 w 4953000"/>
              <a:gd name="connsiteY3591" fmla="*/ 95620 h 769442"/>
              <a:gd name="connsiteX3592" fmla="*/ 2166357 w 4953000"/>
              <a:gd name="connsiteY3592" fmla="*/ 95233 h 769442"/>
              <a:gd name="connsiteX3593" fmla="*/ 2175197 w 4953000"/>
              <a:gd name="connsiteY3593" fmla="*/ 98532 h 769442"/>
              <a:gd name="connsiteX3594" fmla="*/ 2197060 w 4953000"/>
              <a:gd name="connsiteY3594" fmla="*/ 101831 h 769442"/>
              <a:gd name="connsiteX3595" fmla="*/ 2210086 w 4953000"/>
              <a:gd name="connsiteY3595" fmla="*/ 89603 h 769442"/>
              <a:gd name="connsiteX3596" fmla="*/ 2232650 w 4953000"/>
              <a:gd name="connsiteY3596" fmla="*/ 90962 h 769442"/>
              <a:gd name="connsiteX3597" fmla="*/ 2260794 w 4953000"/>
              <a:gd name="connsiteY3597" fmla="*/ 94261 h 769442"/>
              <a:gd name="connsiteX3598" fmla="*/ 2278005 w 4953000"/>
              <a:gd name="connsiteY3598" fmla="*/ 83974 h 769442"/>
              <a:gd name="connsiteX3599" fmla="*/ 2305917 w 4953000"/>
              <a:gd name="connsiteY3599" fmla="*/ 94650 h 769442"/>
              <a:gd name="connsiteX3600" fmla="*/ 2301731 w 4953000"/>
              <a:gd name="connsiteY3600" fmla="*/ 90768 h 769442"/>
              <a:gd name="connsiteX3601" fmla="*/ 2295218 w 4953000"/>
              <a:gd name="connsiteY3601" fmla="*/ 84751 h 769442"/>
              <a:gd name="connsiteX3602" fmla="*/ 2310105 w 4953000"/>
              <a:gd name="connsiteY3602" fmla="*/ 90185 h 769442"/>
              <a:gd name="connsiteX3603" fmla="*/ 2310337 w 4953000"/>
              <a:gd name="connsiteY3603" fmla="*/ 94844 h 769442"/>
              <a:gd name="connsiteX3604" fmla="*/ 2321270 w 4953000"/>
              <a:gd name="connsiteY3604" fmla="*/ 105907 h 769442"/>
              <a:gd name="connsiteX3605" fmla="*/ 2348017 w 4953000"/>
              <a:gd name="connsiteY3605" fmla="*/ 102221 h 769442"/>
              <a:gd name="connsiteX3606" fmla="*/ 2362207 w 4953000"/>
              <a:gd name="connsiteY3606" fmla="*/ 98143 h 769442"/>
              <a:gd name="connsiteX3607" fmla="*/ 2371045 w 4953000"/>
              <a:gd name="connsiteY3607" fmla="*/ 102025 h 769442"/>
              <a:gd name="connsiteX3608" fmla="*/ 2398261 w 4953000"/>
              <a:gd name="connsiteY3608" fmla="*/ 90768 h 769442"/>
              <a:gd name="connsiteX3609" fmla="*/ 2393609 w 4953000"/>
              <a:gd name="connsiteY3609" fmla="*/ 81838 h 769442"/>
              <a:gd name="connsiteX3610" fmla="*/ 2395702 w 4953000"/>
              <a:gd name="connsiteY3610" fmla="*/ 80868 h 769442"/>
              <a:gd name="connsiteX3611" fmla="*/ 2401052 w 4953000"/>
              <a:gd name="connsiteY3611" fmla="*/ 84168 h 769442"/>
              <a:gd name="connsiteX3612" fmla="*/ 2407098 w 4953000"/>
              <a:gd name="connsiteY3612" fmla="*/ 73494 h 769442"/>
              <a:gd name="connsiteX3613" fmla="*/ 2404774 w 4953000"/>
              <a:gd name="connsiteY3613" fmla="*/ 69805 h 769442"/>
              <a:gd name="connsiteX3614" fmla="*/ 2404307 w 4953000"/>
              <a:gd name="connsiteY3614" fmla="*/ 69222 h 769442"/>
              <a:gd name="connsiteX3615" fmla="*/ 2388258 w 4953000"/>
              <a:gd name="connsiteY3615" fmla="*/ 68059 h 769442"/>
              <a:gd name="connsiteX3616" fmla="*/ 2361277 w 4953000"/>
              <a:gd name="connsiteY3616" fmla="*/ 76986 h 769442"/>
              <a:gd name="connsiteX3617" fmla="*/ 2361045 w 4953000"/>
              <a:gd name="connsiteY3617" fmla="*/ 64953 h 769442"/>
              <a:gd name="connsiteX3618" fmla="*/ 2372210 w 4953000"/>
              <a:gd name="connsiteY3618" fmla="*/ 56413 h 769442"/>
              <a:gd name="connsiteX3619" fmla="*/ 2371975 w 4953000"/>
              <a:gd name="connsiteY3619" fmla="*/ 50589 h 769442"/>
              <a:gd name="connsiteX3620" fmla="*/ 2373140 w 4953000"/>
              <a:gd name="connsiteY3620" fmla="*/ 50782 h 769442"/>
              <a:gd name="connsiteX3621" fmla="*/ 2386862 w 4953000"/>
              <a:gd name="connsiteY3621" fmla="*/ 53888 h 769442"/>
              <a:gd name="connsiteX3622" fmla="*/ 2411518 w 4953000"/>
              <a:gd name="connsiteY3622" fmla="*/ 54277 h 769442"/>
              <a:gd name="connsiteX3623" fmla="*/ 2411518 w 4953000"/>
              <a:gd name="connsiteY3623" fmla="*/ 52724 h 769442"/>
              <a:gd name="connsiteX3624" fmla="*/ 2411518 w 4953000"/>
              <a:gd name="connsiteY3624" fmla="*/ 50589 h 769442"/>
              <a:gd name="connsiteX3625" fmla="*/ 2425474 w 4953000"/>
              <a:gd name="connsiteY3625" fmla="*/ 45543 h 769442"/>
              <a:gd name="connsiteX3626" fmla="*/ 2442222 w 4953000"/>
              <a:gd name="connsiteY3626" fmla="*/ 39719 h 769442"/>
              <a:gd name="connsiteX3627" fmla="*/ 2441755 w 4953000"/>
              <a:gd name="connsiteY3627" fmla="*/ 55441 h 769442"/>
              <a:gd name="connsiteX3628" fmla="*/ 2452688 w 4953000"/>
              <a:gd name="connsiteY3628" fmla="*/ 56023 h 769442"/>
              <a:gd name="connsiteX3629" fmla="*/ 2463853 w 4953000"/>
              <a:gd name="connsiteY3629" fmla="*/ 63205 h 769442"/>
              <a:gd name="connsiteX3630" fmla="*/ 2458502 w 4953000"/>
              <a:gd name="connsiteY3630" fmla="*/ 68252 h 769442"/>
              <a:gd name="connsiteX3631" fmla="*/ 2452688 w 4953000"/>
              <a:gd name="connsiteY3631" fmla="*/ 70582 h 769442"/>
              <a:gd name="connsiteX3632" fmla="*/ 2438034 w 4953000"/>
              <a:gd name="connsiteY3632" fmla="*/ 74270 h 769442"/>
              <a:gd name="connsiteX3633" fmla="*/ 2428498 w 4953000"/>
              <a:gd name="connsiteY3633" fmla="*/ 63981 h 769442"/>
              <a:gd name="connsiteX3634" fmla="*/ 2420822 w 4953000"/>
              <a:gd name="connsiteY3634" fmla="*/ 71552 h 769442"/>
              <a:gd name="connsiteX3635" fmla="*/ 2426869 w 4953000"/>
              <a:gd name="connsiteY3635" fmla="*/ 84751 h 769442"/>
              <a:gd name="connsiteX3636" fmla="*/ 2423147 w 4953000"/>
              <a:gd name="connsiteY3636" fmla="*/ 85333 h 769442"/>
              <a:gd name="connsiteX3637" fmla="*/ 2417565 w 4953000"/>
              <a:gd name="connsiteY3637" fmla="*/ 89022 h 769442"/>
              <a:gd name="connsiteX3638" fmla="*/ 2419194 w 4953000"/>
              <a:gd name="connsiteY3638" fmla="*/ 92708 h 769442"/>
              <a:gd name="connsiteX3639" fmla="*/ 2427336 w 4953000"/>
              <a:gd name="connsiteY3639" fmla="*/ 96203 h 769442"/>
              <a:gd name="connsiteX3640" fmla="*/ 2452224 w 4953000"/>
              <a:gd name="connsiteY3640" fmla="*/ 87469 h 769442"/>
              <a:gd name="connsiteX3641" fmla="*/ 2464784 w 4953000"/>
              <a:gd name="connsiteY3641" fmla="*/ 97949 h 769442"/>
              <a:gd name="connsiteX3642" fmla="*/ 2465946 w 4953000"/>
              <a:gd name="connsiteY3642" fmla="*/ 98919 h 769442"/>
              <a:gd name="connsiteX3643" fmla="*/ 2473856 w 4953000"/>
              <a:gd name="connsiteY3643" fmla="*/ 102025 h 769442"/>
              <a:gd name="connsiteX3644" fmla="*/ 2491533 w 4953000"/>
              <a:gd name="connsiteY3644" fmla="*/ 105131 h 769442"/>
              <a:gd name="connsiteX3645" fmla="*/ 2521074 w 4953000"/>
              <a:gd name="connsiteY3645" fmla="*/ 102221 h 769442"/>
              <a:gd name="connsiteX3646" fmla="*/ 2529680 w 4953000"/>
              <a:gd name="connsiteY3646" fmla="*/ 101055 h 769442"/>
              <a:gd name="connsiteX3647" fmla="*/ 2557125 w 4953000"/>
              <a:gd name="connsiteY3647" fmla="*/ 96397 h 769442"/>
              <a:gd name="connsiteX3648" fmla="*/ 2562708 w 4953000"/>
              <a:gd name="connsiteY3648" fmla="*/ 100085 h 769442"/>
              <a:gd name="connsiteX3649" fmla="*/ 2565965 w 4953000"/>
              <a:gd name="connsiteY3649" fmla="*/ 102414 h 769442"/>
              <a:gd name="connsiteX3650" fmla="*/ 2576664 w 4953000"/>
              <a:gd name="connsiteY3650" fmla="*/ 98726 h 769442"/>
              <a:gd name="connsiteX3651" fmla="*/ 2573872 w 4953000"/>
              <a:gd name="connsiteY3651" fmla="*/ 94457 h 769442"/>
              <a:gd name="connsiteX3652" fmla="*/ 2591086 w 4953000"/>
              <a:gd name="connsiteY3652" fmla="*/ 97173 h 769442"/>
              <a:gd name="connsiteX3653" fmla="*/ 2604344 w 4953000"/>
              <a:gd name="connsiteY3653" fmla="*/ 97756 h 769442"/>
              <a:gd name="connsiteX3654" fmla="*/ 2612717 w 4953000"/>
              <a:gd name="connsiteY3654" fmla="*/ 104354 h 769442"/>
              <a:gd name="connsiteX3655" fmla="*/ 2618998 w 4953000"/>
              <a:gd name="connsiteY3655" fmla="*/ 103773 h 769442"/>
              <a:gd name="connsiteX3656" fmla="*/ 2628070 w 4953000"/>
              <a:gd name="connsiteY3656" fmla="*/ 97949 h 769442"/>
              <a:gd name="connsiteX3657" fmla="*/ 2644817 w 4953000"/>
              <a:gd name="connsiteY3657" fmla="*/ 92127 h 769442"/>
              <a:gd name="connsiteX3658" fmla="*/ 2650397 w 4953000"/>
              <a:gd name="connsiteY3658" fmla="*/ 83391 h 769442"/>
              <a:gd name="connsiteX3659" fmla="*/ 2653887 w 4953000"/>
              <a:gd name="connsiteY3659" fmla="*/ 85916 h 769442"/>
              <a:gd name="connsiteX3660" fmla="*/ 2663425 w 4953000"/>
              <a:gd name="connsiteY3660" fmla="*/ 95814 h 769442"/>
              <a:gd name="connsiteX3661" fmla="*/ 2666912 w 4953000"/>
              <a:gd name="connsiteY3661" fmla="*/ 97367 h 769442"/>
              <a:gd name="connsiteX3662" fmla="*/ 2680868 w 4953000"/>
              <a:gd name="connsiteY3662" fmla="*/ 96979 h 769442"/>
              <a:gd name="connsiteX3663" fmla="*/ 2689010 w 4953000"/>
              <a:gd name="connsiteY3663" fmla="*/ 99891 h 769442"/>
              <a:gd name="connsiteX3664" fmla="*/ 2693894 w 4953000"/>
              <a:gd name="connsiteY3664" fmla="*/ 88633 h 769442"/>
              <a:gd name="connsiteX3665" fmla="*/ 2692033 w 4953000"/>
              <a:gd name="connsiteY3665" fmla="*/ 68835 h 769442"/>
              <a:gd name="connsiteX3666" fmla="*/ 2683660 w 4953000"/>
              <a:gd name="connsiteY3666" fmla="*/ 50978 h 769442"/>
              <a:gd name="connsiteX3667" fmla="*/ 2686451 w 4953000"/>
              <a:gd name="connsiteY3667" fmla="*/ 51559 h 769442"/>
              <a:gd name="connsiteX3668" fmla="*/ 2692732 w 4953000"/>
              <a:gd name="connsiteY3668" fmla="*/ 52724 h 769442"/>
              <a:gd name="connsiteX3669" fmla="*/ 2711806 w 4953000"/>
              <a:gd name="connsiteY3669" fmla="*/ 55054 h 769442"/>
              <a:gd name="connsiteX3670" fmla="*/ 2729249 w 4953000"/>
              <a:gd name="connsiteY3670" fmla="*/ 55054 h 769442"/>
              <a:gd name="connsiteX3671" fmla="*/ 2727855 w 4953000"/>
              <a:gd name="connsiteY3671" fmla="*/ 55636 h 769442"/>
              <a:gd name="connsiteX3672" fmla="*/ 2726692 w 4953000"/>
              <a:gd name="connsiteY3672" fmla="*/ 70969 h 769442"/>
              <a:gd name="connsiteX3673" fmla="*/ 2728551 w 4953000"/>
              <a:gd name="connsiteY3673" fmla="*/ 72134 h 769442"/>
              <a:gd name="connsiteX3674" fmla="*/ 2737159 w 4953000"/>
              <a:gd name="connsiteY3674" fmla="*/ 65923 h 769442"/>
              <a:gd name="connsiteX3675" fmla="*/ 2743672 w 4953000"/>
              <a:gd name="connsiteY3675" fmla="*/ 56994 h 769442"/>
              <a:gd name="connsiteX3676" fmla="*/ 2762048 w 4953000"/>
              <a:gd name="connsiteY3676" fmla="*/ 58159 h 769442"/>
              <a:gd name="connsiteX3677" fmla="*/ 2787400 w 4953000"/>
              <a:gd name="connsiteY3677" fmla="*/ 58159 h 769442"/>
              <a:gd name="connsiteX3678" fmla="*/ 2788795 w 4953000"/>
              <a:gd name="connsiteY3678" fmla="*/ 53694 h 769442"/>
              <a:gd name="connsiteX3679" fmla="*/ 2790192 w 4953000"/>
              <a:gd name="connsiteY3679" fmla="*/ 49425 h 769442"/>
              <a:gd name="connsiteX3680" fmla="*/ 2802751 w 4953000"/>
              <a:gd name="connsiteY3680" fmla="*/ 60682 h 769442"/>
              <a:gd name="connsiteX3681" fmla="*/ 2808334 w 4953000"/>
              <a:gd name="connsiteY3681" fmla="*/ 71261 h 769442"/>
              <a:gd name="connsiteX3682" fmla="*/ 2810417 w 4953000"/>
              <a:gd name="connsiteY3682" fmla="*/ 74347 h 769442"/>
              <a:gd name="connsiteX3683" fmla="*/ 2791586 w 4953000"/>
              <a:gd name="connsiteY3683" fmla="*/ 76404 h 769442"/>
              <a:gd name="connsiteX3684" fmla="*/ 2769955 w 4953000"/>
              <a:gd name="connsiteY3684" fmla="*/ 67670 h 769442"/>
              <a:gd name="connsiteX3685" fmla="*/ 2755767 w 4953000"/>
              <a:gd name="connsiteY3685" fmla="*/ 71164 h 769442"/>
              <a:gd name="connsiteX3686" fmla="*/ 2747393 w 4953000"/>
              <a:gd name="connsiteY3686" fmla="*/ 75823 h 769442"/>
              <a:gd name="connsiteX3687" fmla="*/ 2737391 w 4953000"/>
              <a:gd name="connsiteY3687" fmla="*/ 81451 h 769442"/>
              <a:gd name="connsiteX3688" fmla="*/ 2711806 w 4953000"/>
              <a:gd name="connsiteY3688" fmla="*/ 76793 h 769442"/>
              <a:gd name="connsiteX3689" fmla="*/ 2709247 w 4953000"/>
              <a:gd name="connsiteY3689" fmla="*/ 87080 h 769442"/>
              <a:gd name="connsiteX3690" fmla="*/ 2712736 w 4953000"/>
              <a:gd name="connsiteY3690" fmla="*/ 89798 h 769442"/>
              <a:gd name="connsiteX3691" fmla="*/ 2722272 w 4953000"/>
              <a:gd name="connsiteY3691" fmla="*/ 97756 h 769442"/>
              <a:gd name="connsiteX3692" fmla="*/ 2723435 w 4953000"/>
              <a:gd name="connsiteY3692" fmla="*/ 98532 h 769442"/>
              <a:gd name="connsiteX3693" fmla="*/ 2729249 w 4953000"/>
              <a:gd name="connsiteY3693" fmla="*/ 94650 h 769442"/>
              <a:gd name="connsiteX3694" fmla="*/ 2728319 w 4953000"/>
              <a:gd name="connsiteY3694" fmla="*/ 93680 h 769442"/>
              <a:gd name="connsiteX3695" fmla="*/ 2732275 w 4953000"/>
              <a:gd name="connsiteY3695" fmla="*/ 85916 h 769442"/>
              <a:gd name="connsiteX3696" fmla="*/ 2751347 w 4953000"/>
              <a:gd name="connsiteY3696" fmla="*/ 83004 h 769442"/>
              <a:gd name="connsiteX3697" fmla="*/ 2761581 w 4953000"/>
              <a:gd name="connsiteY3697" fmla="*/ 82421 h 769442"/>
              <a:gd name="connsiteX3698" fmla="*/ 2769024 w 4953000"/>
              <a:gd name="connsiteY3698" fmla="*/ 88439 h 769442"/>
              <a:gd name="connsiteX3699" fmla="*/ 2774607 w 4953000"/>
              <a:gd name="connsiteY3699" fmla="*/ 88439 h 769442"/>
              <a:gd name="connsiteX3700" fmla="*/ 2774839 w 4953000"/>
              <a:gd name="connsiteY3700" fmla="*/ 101055 h 769442"/>
              <a:gd name="connsiteX3701" fmla="*/ 2826709 w 4953000"/>
              <a:gd name="connsiteY3701" fmla="*/ 104937 h 769442"/>
              <a:gd name="connsiteX3702" fmla="*/ 2829732 w 4953000"/>
              <a:gd name="connsiteY3702" fmla="*/ 102414 h 769442"/>
              <a:gd name="connsiteX3703" fmla="*/ 2842758 w 4953000"/>
              <a:gd name="connsiteY3703" fmla="*/ 93291 h 769442"/>
              <a:gd name="connsiteX3704" fmla="*/ 2843456 w 4953000"/>
              <a:gd name="connsiteY3704" fmla="*/ 92708 h 769442"/>
              <a:gd name="connsiteX3705" fmla="*/ 2840665 w 4953000"/>
              <a:gd name="connsiteY3705" fmla="*/ 89022 h 769442"/>
              <a:gd name="connsiteX3706" fmla="*/ 2831361 w 4953000"/>
              <a:gd name="connsiteY3706" fmla="*/ 88439 h 769442"/>
              <a:gd name="connsiteX3707" fmla="*/ 2819034 w 4953000"/>
              <a:gd name="connsiteY3707" fmla="*/ 81258 h 769442"/>
              <a:gd name="connsiteX3708" fmla="*/ 2832292 w 4953000"/>
              <a:gd name="connsiteY3708" fmla="*/ 68252 h 769442"/>
              <a:gd name="connsiteX3709" fmla="*/ 2844387 w 4953000"/>
              <a:gd name="connsiteY3709" fmla="*/ 61458 h 769442"/>
              <a:gd name="connsiteX3710" fmla="*/ 2841364 w 4953000"/>
              <a:gd name="connsiteY3710" fmla="*/ 81258 h 769442"/>
              <a:gd name="connsiteX3711" fmla="*/ 2842294 w 4953000"/>
              <a:gd name="connsiteY3711" fmla="*/ 81258 h 769442"/>
              <a:gd name="connsiteX3712" fmla="*/ 2846480 w 4953000"/>
              <a:gd name="connsiteY3712" fmla="*/ 81451 h 769442"/>
              <a:gd name="connsiteX3713" fmla="*/ 2851366 w 4953000"/>
              <a:gd name="connsiteY3713" fmla="*/ 88633 h 769442"/>
              <a:gd name="connsiteX3714" fmla="*/ 2851598 w 4953000"/>
              <a:gd name="connsiteY3714" fmla="*/ 91932 h 769442"/>
              <a:gd name="connsiteX3715" fmla="*/ 2853923 w 4953000"/>
              <a:gd name="connsiteY3715" fmla="*/ 99891 h 769442"/>
              <a:gd name="connsiteX3716" fmla="*/ 2866252 w 4953000"/>
              <a:gd name="connsiteY3716" fmla="*/ 102414 h 769442"/>
              <a:gd name="connsiteX3717" fmla="*/ 2877417 w 4953000"/>
              <a:gd name="connsiteY3717" fmla="*/ 95427 h 769442"/>
              <a:gd name="connsiteX3718" fmla="*/ 2879974 w 4953000"/>
              <a:gd name="connsiteY3718" fmla="*/ 93485 h 769442"/>
              <a:gd name="connsiteX3719" fmla="*/ 2887652 w 4953000"/>
              <a:gd name="connsiteY3719" fmla="*/ 93097 h 769442"/>
              <a:gd name="connsiteX3720" fmla="*/ 2911608 w 4953000"/>
              <a:gd name="connsiteY3720" fmla="*/ 94067 h 769442"/>
              <a:gd name="connsiteX3721" fmla="*/ 2919517 w 4953000"/>
              <a:gd name="connsiteY3721" fmla="*/ 99696 h 769442"/>
              <a:gd name="connsiteX3722" fmla="*/ 2936264 w 4953000"/>
              <a:gd name="connsiteY3722" fmla="*/ 102801 h 769442"/>
              <a:gd name="connsiteX3723" fmla="*/ 2959524 w 4953000"/>
              <a:gd name="connsiteY3723" fmla="*/ 102801 h 769442"/>
              <a:gd name="connsiteX3724" fmla="*/ 2968362 w 4953000"/>
              <a:gd name="connsiteY3724" fmla="*/ 102414 h 769442"/>
              <a:gd name="connsiteX3725" fmla="*/ 2994181 w 4953000"/>
              <a:gd name="connsiteY3725" fmla="*/ 100085 h 769442"/>
              <a:gd name="connsiteX3726" fmla="*/ 3003485 w 4953000"/>
              <a:gd name="connsiteY3726" fmla="*/ 100668 h 769442"/>
              <a:gd name="connsiteX3727" fmla="*/ 3044655 w 4953000"/>
              <a:gd name="connsiteY3727" fmla="*/ 98532 h 769442"/>
              <a:gd name="connsiteX3728" fmla="*/ 3046052 w 4953000"/>
              <a:gd name="connsiteY3728" fmla="*/ 99502 h 769442"/>
              <a:gd name="connsiteX3729" fmla="*/ 3058379 w 4953000"/>
              <a:gd name="connsiteY3729" fmla="*/ 99309 h 769442"/>
              <a:gd name="connsiteX3730" fmla="*/ 3077451 w 4953000"/>
              <a:gd name="connsiteY3730" fmla="*/ 90962 h 769442"/>
              <a:gd name="connsiteX3731" fmla="*/ 3093966 w 4953000"/>
              <a:gd name="connsiteY3731" fmla="*/ 89992 h 769442"/>
              <a:gd name="connsiteX3732" fmla="*/ 3096293 w 4953000"/>
              <a:gd name="connsiteY3732" fmla="*/ 84751 h 769442"/>
              <a:gd name="connsiteX3733" fmla="*/ 3089082 w 4953000"/>
              <a:gd name="connsiteY3733" fmla="*/ 82228 h 769442"/>
              <a:gd name="connsiteX3734" fmla="*/ 3077219 w 4953000"/>
              <a:gd name="connsiteY3734" fmla="*/ 84168 h 769442"/>
              <a:gd name="connsiteX3735" fmla="*/ 3073497 w 4953000"/>
              <a:gd name="connsiteY3735" fmla="*/ 81451 h 769442"/>
              <a:gd name="connsiteX3736" fmla="*/ 3072335 w 4953000"/>
              <a:gd name="connsiteY3736" fmla="*/ 73494 h 769442"/>
              <a:gd name="connsiteX3737" fmla="*/ 3071172 w 4953000"/>
              <a:gd name="connsiteY3737" fmla="*/ 73687 h 769442"/>
              <a:gd name="connsiteX3738" fmla="*/ 3052796 w 4953000"/>
              <a:gd name="connsiteY3738" fmla="*/ 79509 h 769442"/>
              <a:gd name="connsiteX3739" fmla="*/ 3038608 w 4953000"/>
              <a:gd name="connsiteY3739" fmla="*/ 81838 h 769442"/>
              <a:gd name="connsiteX3740" fmla="*/ 3019768 w 4953000"/>
              <a:gd name="connsiteY3740" fmla="*/ 80481 h 769442"/>
              <a:gd name="connsiteX3741" fmla="*/ 3003717 w 4953000"/>
              <a:gd name="connsiteY3741" fmla="*/ 73494 h 769442"/>
              <a:gd name="connsiteX3742" fmla="*/ 3016279 w 4953000"/>
              <a:gd name="connsiteY3742" fmla="*/ 66117 h 769442"/>
              <a:gd name="connsiteX3743" fmla="*/ 3036281 w 4953000"/>
              <a:gd name="connsiteY3743" fmla="*/ 64177 h 769442"/>
              <a:gd name="connsiteX3744" fmla="*/ 3060240 w 4953000"/>
              <a:gd name="connsiteY3744" fmla="*/ 57966 h 769442"/>
              <a:gd name="connsiteX3745" fmla="*/ 3065590 w 4953000"/>
              <a:gd name="connsiteY3745" fmla="*/ 56606 h 769442"/>
              <a:gd name="connsiteX3746" fmla="*/ 3081871 w 4953000"/>
              <a:gd name="connsiteY3746" fmla="*/ 65340 h 769442"/>
              <a:gd name="connsiteX3747" fmla="*/ 3096992 w 4953000"/>
              <a:gd name="connsiteY3747" fmla="*/ 63011 h 769442"/>
              <a:gd name="connsiteX3748" fmla="*/ 3101876 w 4953000"/>
              <a:gd name="connsiteY3748" fmla="*/ 75046 h 769442"/>
              <a:gd name="connsiteX3749" fmla="*/ 3120716 w 4953000"/>
              <a:gd name="connsiteY3749" fmla="*/ 72522 h 769442"/>
              <a:gd name="connsiteX3750" fmla="*/ 3121646 w 4953000"/>
              <a:gd name="connsiteY3750" fmla="*/ 74270 h 769442"/>
              <a:gd name="connsiteX3751" fmla="*/ 3131880 w 4953000"/>
              <a:gd name="connsiteY3751" fmla="*/ 90185 h 769442"/>
              <a:gd name="connsiteX3752" fmla="*/ 3167004 w 4953000"/>
              <a:gd name="connsiteY3752" fmla="*/ 99115 h 769442"/>
              <a:gd name="connsiteX3753" fmla="*/ 3177238 w 4953000"/>
              <a:gd name="connsiteY3753" fmla="*/ 101055 h 769442"/>
              <a:gd name="connsiteX3754" fmla="*/ 3186542 w 4953000"/>
              <a:gd name="connsiteY3754" fmla="*/ 92321 h 769442"/>
              <a:gd name="connsiteX3755" fmla="*/ 3201428 w 4953000"/>
              <a:gd name="connsiteY3755" fmla="*/ 89215 h 769442"/>
              <a:gd name="connsiteX3756" fmla="*/ 3217246 w 4953000"/>
              <a:gd name="connsiteY3756" fmla="*/ 94844 h 769442"/>
              <a:gd name="connsiteX3757" fmla="*/ 3237714 w 4953000"/>
              <a:gd name="connsiteY3757" fmla="*/ 109013 h 769442"/>
              <a:gd name="connsiteX3758" fmla="*/ 3253064 w 4953000"/>
              <a:gd name="connsiteY3758" fmla="*/ 104550 h 769442"/>
              <a:gd name="connsiteX3759" fmla="*/ 3276791 w 4953000"/>
              <a:gd name="connsiteY3759" fmla="*/ 94457 h 769442"/>
              <a:gd name="connsiteX3760" fmla="*/ 3267020 w 4953000"/>
              <a:gd name="connsiteY3760" fmla="*/ 86303 h 769442"/>
              <a:gd name="connsiteX3761" fmla="*/ 3266090 w 4953000"/>
              <a:gd name="connsiteY3761" fmla="*/ 85527 h 769442"/>
              <a:gd name="connsiteX3762" fmla="*/ 3281907 w 4953000"/>
              <a:gd name="connsiteY3762" fmla="*/ 83198 h 769442"/>
              <a:gd name="connsiteX3763" fmla="*/ 3290048 w 4953000"/>
              <a:gd name="connsiteY3763" fmla="*/ 95620 h 769442"/>
              <a:gd name="connsiteX3764" fmla="*/ 3288654 w 4953000"/>
              <a:gd name="connsiteY3764" fmla="*/ 99696 h 769442"/>
              <a:gd name="connsiteX3765" fmla="*/ 3307028 w 4953000"/>
              <a:gd name="connsiteY3765" fmla="*/ 93874 h 769442"/>
              <a:gd name="connsiteX3766" fmla="*/ 3327731 w 4953000"/>
              <a:gd name="connsiteY3766" fmla="*/ 84751 h 769442"/>
              <a:gd name="connsiteX3767" fmla="*/ 3323543 w 4953000"/>
              <a:gd name="connsiteY3767" fmla="*/ 96397 h 769442"/>
              <a:gd name="connsiteX3768" fmla="*/ 3329592 w 4953000"/>
              <a:gd name="connsiteY3768" fmla="*/ 99309 h 769442"/>
              <a:gd name="connsiteX3769" fmla="*/ 3359365 w 4953000"/>
              <a:gd name="connsiteY3769" fmla="*/ 103773 h 769442"/>
              <a:gd name="connsiteX3770" fmla="*/ 3367272 w 4953000"/>
              <a:gd name="connsiteY3770" fmla="*/ 105907 h 769442"/>
              <a:gd name="connsiteX3771" fmla="*/ 3366737 w 4953000"/>
              <a:gd name="connsiteY3771" fmla="*/ 94876 h 769442"/>
              <a:gd name="connsiteX3772" fmla="*/ 3368647 w 4953000"/>
              <a:gd name="connsiteY3772" fmla="*/ 93491 h 769442"/>
              <a:gd name="connsiteX3773" fmla="*/ 3383089 w 4953000"/>
              <a:gd name="connsiteY3773" fmla="*/ 95037 h 769442"/>
              <a:gd name="connsiteX3774" fmla="*/ 3392625 w 4953000"/>
              <a:gd name="connsiteY3774" fmla="*/ 102801 h 769442"/>
              <a:gd name="connsiteX3775" fmla="*/ 3392625 w 4953000"/>
              <a:gd name="connsiteY3775" fmla="*/ 104550 h 769442"/>
              <a:gd name="connsiteX3776" fmla="*/ 3397975 w 4953000"/>
              <a:gd name="connsiteY3776" fmla="*/ 105326 h 769442"/>
              <a:gd name="connsiteX3777" fmla="*/ 3403790 w 4953000"/>
              <a:gd name="connsiteY3777" fmla="*/ 97367 h 769442"/>
              <a:gd name="connsiteX3778" fmla="*/ 3415885 w 4953000"/>
              <a:gd name="connsiteY3778" fmla="*/ 100085 h 769442"/>
              <a:gd name="connsiteX3779" fmla="*/ 3434959 w 4953000"/>
              <a:gd name="connsiteY3779" fmla="*/ 101638 h 769442"/>
              <a:gd name="connsiteX3780" fmla="*/ 3450310 w 4953000"/>
              <a:gd name="connsiteY3780" fmla="*/ 101055 h 769442"/>
              <a:gd name="connsiteX3781" fmla="*/ 3447286 w 4953000"/>
              <a:gd name="connsiteY3781" fmla="*/ 85527 h 769442"/>
              <a:gd name="connsiteX3782" fmla="*/ 3445426 w 4953000"/>
              <a:gd name="connsiteY3782" fmla="*/ 74270 h 769442"/>
              <a:gd name="connsiteX3783" fmla="*/ 3418212 w 4953000"/>
              <a:gd name="connsiteY3783" fmla="*/ 70582 h 769442"/>
              <a:gd name="connsiteX3784" fmla="*/ 3408442 w 4953000"/>
              <a:gd name="connsiteY3784" fmla="*/ 89798 h 769442"/>
              <a:gd name="connsiteX3785" fmla="*/ 3397743 w 4953000"/>
              <a:gd name="connsiteY3785" fmla="*/ 81645 h 769442"/>
              <a:gd name="connsiteX3786" fmla="*/ 3392161 w 4953000"/>
              <a:gd name="connsiteY3786" fmla="*/ 76404 h 769442"/>
              <a:gd name="connsiteX3787" fmla="*/ 3368647 w 4953000"/>
              <a:gd name="connsiteY3787" fmla="*/ 93491 h 769442"/>
              <a:gd name="connsiteX3788" fmla="*/ 3366659 w 4953000"/>
              <a:gd name="connsiteY3788" fmla="*/ 93277 h 769442"/>
              <a:gd name="connsiteX3789" fmla="*/ 3366603 w 4953000"/>
              <a:gd name="connsiteY3789" fmla="*/ 92127 h 769442"/>
              <a:gd name="connsiteX3790" fmla="*/ 3357736 w 4953000"/>
              <a:gd name="connsiteY3790" fmla="*/ 92321 h 769442"/>
              <a:gd name="connsiteX3791" fmla="*/ 3366659 w 4953000"/>
              <a:gd name="connsiteY3791" fmla="*/ 93277 h 769442"/>
              <a:gd name="connsiteX3792" fmla="*/ 3366737 w 4953000"/>
              <a:gd name="connsiteY3792" fmla="*/ 94876 h 769442"/>
              <a:gd name="connsiteX3793" fmla="*/ 3365179 w 4953000"/>
              <a:gd name="connsiteY3793" fmla="*/ 96009 h 769442"/>
              <a:gd name="connsiteX3794" fmla="*/ 3361226 w 4953000"/>
              <a:gd name="connsiteY3794" fmla="*/ 95233 h 769442"/>
              <a:gd name="connsiteX3795" fmla="*/ 3350525 w 4953000"/>
              <a:gd name="connsiteY3795" fmla="*/ 93097 h 769442"/>
              <a:gd name="connsiteX3796" fmla="*/ 3354478 w 4953000"/>
              <a:gd name="connsiteY3796" fmla="*/ 77376 h 769442"/>
              <a:gd name="connsiteX3797" fmla="*/ 3355875 w 4953000"/>
              <a:gd name="connsiteY3797" fmla="*/ 67282 h 769442"/>
              <a:gd name="connsiteX3798" fmla="*/ 3385182 w 4953000"/>
              <a:gd name="connsiteY3798" fmla="*/ 61458 h 769442"/>
              <a:gd name="connsiteX3799" fmla="*/ 3390998 w 4953000"/>
              <a:gd name="connsiteY3799" fmla="*/ 53694 h 769442"/>
              <a:gd name="connsiteX3800" fmla="*/ 3391694 w 4953000"/>
              <a:gd name="connsiteY3800" fmla="*/ 54277 h 769442"/>
              <a:gd name="connsiteX3801" fmla="*/ 3423562 w 4953000"/>
              <a:gd name="connsiteY3801" fmla="*/ 60682 h 769442"/>
              <a:gd name="connsiteX3802" fmla="*/ 3424957 w 4953000"/>
              <a:gd name="connsiteY3802" fmla="*/ 61071 h 769442"/>
              <a:gd name="connsiteX3803" fmla="*/ 3439145 w 4953000"/>
              <a:gd name="connsiteY3803" fmla="*/ 59129 h 769442"/>
              <a:gd name="connsiteX3804" fmla="*/ 3456358 w 4953000"/>
              <a:gd name="connsiteY3804" fmla="*/ 64370 h 769442"/>
              <a:gd name="connsiteX3805" fmla="*/ 3471477 w 4953000"/>
              <a:gd name="connsiteY3805" fmla="*/ 54471 h 769442"/>
              <a:gd name="connsiteX3806" fmla="*/ 3488224 w 4953000"/>
              <a:gd name="connsiteY3806" fmla="*/ 58159 h 769442"/>
              <a:gd name="connsiteX3807" fmla="*/ 3490783 w 4953000"/>
              <a:gd name="connsiteY3807" fmla="*/ 56994 h 769442"/>
              <a:gd name="connsiteX3808" fmla="*/ 3507994 w 4953000"/>
              <a:gd name="connsiteY3808" fmla="*/ 49425 h 769442"/>
              <a:gd name="connsiteX3809" fmla="*/ 3527068 w 4953000"/>
              <a:gd name="connsiteY3809" fmla="*/ 52531 h 769442"/>
              <a:gd name="connsiteX3810" fmla="*/ 3543350 w 4953000"/>
              <a:gd name="connsiteY3810" fmla="*/ 52724 h 769442"/>
              <a:gd name="connsiteX3811" fmla="*/ 3571030 w 4953000"/>
              <a:gd name="connsiteY3811" fmla="*/ 50202 h 769442"/>
              <a:gd name="connsiteX3812" fmla="*/ 3574287 w 4953000"/>
              <a:gd name="connsiteY3812" fmla="*/ 50782 h 769442"/>
              <a:gd name="connsiteX3813" fmla="*/ 3584055 w 4953000"/>
              <a:gd name="connsiteY3813" fmla="*/ 52724 h 769442"/>
              <a:gd name="connsiteX3814" fmla="*/ 3607083 w 4953000"/>
              <a:gd name="connsiteY3814" fmla="*/ 53112 h 769442"/>
              <a:gd name="connsiteX3815" fmla="*/ 3608712 w 4953000"/>
              <a:gd name="connsiteY3815" fmla="*/ 52918 h 769442"/>
              <a:gd name="connsiteX3816" fmla="*/ 3625923 w 4953000"/>
              <a:gd name="connsiteY3816" fmla="*/ 60682 h 769442"/>
              <a:gd name="connsiteX3817" fmla="*/ 3618480 w 4953000"/>
              <a:gd name="connsiteY3817" fmla="*/ 67476 h 769442"/>
              <a:gd name="connsiteX3818" fmla="*/ 3626390 w 4953000"/>
              <a:gd name="connsiteY3818" fmla="*/ 77376 h 769442"/>
              <a:gd name="connsiteX3819" fmla="*/ 3623598 w 4953000"/>
              <a:gd name="connsiteY3819" fmla="*/ 77376 h 769442"/>
              <a:gd name="connsiteX3820" fmla="*/ 3612898 w 4953000"/>
              <a:gd name="connsiteY3820" fmla="*/ 65534 h 769442"/>
              <a:gd name="connsiteX3821" fmla="*/ 3604524 w 4953000"/>
              <a:gd name="connsiteY3821" fmla="*/ 64177 h 769442"/>
              <a:gd name="connsiteX3822" fmla="*/ 3602663 w 4953000"/>
              <a:gd name="connsiteY3822" fmla="*/ 67087 h 769442"/>
              <a:gd name="connsiteX3823" fmla="*/ 3597779 w 4953000"/>
              <a:gd name="connsiteY3823" fmla="*/ 71941 h 769442"/>
              <a:gd name="connsiteX3824" fmla="*/ 3593359 w 4953000"/>
              <a:gd name="connsiteY3824" fmla="*/ 69416 h 769442"/>
              <a:gd name="connsiteX3825" fmla="*/ 3576148 w 4953000"/>
              <a:gd name="connsiteY3825" fmla="*/ 81451 h 769442"/>
              <a:gd name="connsiteX3826" fmla="*/ 3571262 w 4953000"/>
              <a:gd name="connsiteY3826" fmla="*/ 86497 h 769442"/>
              <a:gd name="connsiteX3827" fmla="*/ 3577078 w 4953000"/>
              <a:gd name="connsiteY3827" fmla="*/ 96590 h 769442"/>
              <a:gd name="connsiteX3828" fmla="*/ 3589870 w 4953000"/>
              <a:gd name="connsiteY3828" fmla="*/ 95037 h 769442"/>
              <a:gd name="connsiteX3829" fmla="*/ 3593127 w 4953000"/>
              <a:gd name="connsiteY3829" fmla="*/ 92127 h 769442"/>
              <a:gd name="connsiteX3830" fmla="*/ 3600802 w 4953000"/>
              <a:gd name="connsiteY3830" fmla="*/ 89215 h 769442"/>
              <a:gd name="connsiteX3831" fmla="*/ 3612898 w 4953000"/>
              <a:gd name="connsiteY3831" fmla="*/ 95233 h 769442"/>
              <a:gd name="connsiteX3832" fmla="*/ 3641508 w 4953000"/>
              <a:gd name="connsiteY3832" fmla="*/ 83004 h 769442"/>
              <a:gd name="connsiteX3833" fmla="*/ 3649650 w 4953000"/>
              <a:gd name="connsiteY3833" fmla="*/ 85333 h 769442"/>
              <a:gd name="connsiteX3834" fmla="*/ 3659650 w 4953000"/>
              <a:gd name="connsiteY3834" fmla="*/ 88050 h 769442"/>
              <a:gd name="connsiteX3835" fmla="*/ 3657325 w 4953000"/>
              <a:gd name="connsiteY3835" fmla="*/ 98339 h 769442"/>
              <a:gd name="connsiteX3836" fmla="*/ 3660116 w 4953000"/>
              <a:gd name="connsiteY3836" fmla="*/ 98143 h 769442"/>
              <a:gd name="connsiteX3837" fmla="*/ 3666397 w 4953000"/>
              <a:gd name="connsiteY3837" fmla="*/ 92515 h 769442"/>
              <a:gd name="connsiteX3838" fmla="*/ 3664536 w 4953000"/>
              <a:gd name="connsiteY3838" fmla="*/ 90962 h 769442"/>
              <a:gd name="connsiteX3839" fmla="*/ 3676165 w 4953000"/>
              <a:gd name="connsiteY3839" fmla="*/ 84168 h 769442"/>
              <a:gd name="connsiteX3840" fmla="*/ 3687330 w 4953000"/>
              <a:gd name="connsiteY3840" fmla="*/ 94844 h 769442"/>
              <a:gd name="connsiteX3841" fmla="*/ 3690587 w 4953000"/>
              <a:gd name="connsiteY3841" fmla="*/ 93874 h 769442"/>
              <a:gd name="connsiteX3842" fmla="*/ 3706868 w 4953000"/>
              <a:gd name="connsiteY3842" fmla="*/ 95037 h 769442"/>
              <a:gd name="connsiteX3843" fmla="*/ 3708961 w 4953000"/>
              <a:gd name="connsiteY3843" fmla="*/ 96397 h 769442"/>
              <a:gd name="connsiteX3844" fmla="*/ 3729896 w 4953000"/>
              <a:gd name="connsiteY3844" fmla="*/ 94457 h 769442"/>
              <a:gd name="connsiteX3845" fmla="*/ 3737571 w 4953000"/>
              <a:gd name="connsiteY3845" fmla="*/ 97949 h 769442"/>
              <a:gd name="connsiteX3846" fmla="*/ 3746875 w 4953000"/>
              <a:gd name="connsiteY3846" fmla="*/ 93097 h 769442"/>
              <a:gd name="connsiteX3847" fmla="*/ 3739664 w 4953000"/>
              <a:gd name="connsiteY3847" fmla="*/ 84944 h 769442"/>
              <a:gd name="connsiteX3848" fmla="*/ 3741760 w 4953000"/>
              <a:gd name="connsiteY3848" fmla="*/ 85527 h 769442"/>
              <a:gd name="connsiteX3849" fmla="*/ 3748968 w 4953000"/>
              <a:gd name="connsiteY3849" fmla="*/ 87469 h 769442"/>
              <a:gd name="connsiteX3850" fmla="*/ 3762692 w 4953000"/>
              <a:gd name="connsiteY3850" fmla="*/ 83198 h 769442"/>
              <a:gd name="connsiteX3851" fmla="*/ 3774787 w 4953000"/>
              <a:gd name="connsiteY3851" fmla="*/ 85140 h 769442"/>
              <a:gd name="connsiteX3852" fmla="*/ 3794421 w 4953000"/>
              <a:gd name="connsiteY3852" fmla="*/ 79399 h 769442"/>
              <a:gd name="connsiteX3853" fmla="*/ 3795722 w 4953000"/>
              <a:gd name="connsiteY3853" fmla="*/ 81062 h 769442"/>
              <a:gd name="connsiteX3854" fmla="*/ 3795957 w 4953000"/>
              <a:gd name="connsiteY3854" fmla="*/ 78951 h 769442"/>
              <a:gd name="connsiteX3855" fmla="*/ 3806653 w 4953000"/>
              <a:gd name="connsiteY3855" fmla="*/ 75823 h 769442"/>
              <a:gd name="connsiteX3856" fmla="*/ 3808282 w 4953000"/>
              <a:gd name="connsiteY3856" fmla="*/ 74270 h 769442"/>
              <a:gd name="connsiteX3857" fmla="*/ 3796885 w 4953000"/>
              <a:gd name="connsiteY3857" fmla="*/ 69805 h 769442"/>
              <a:gd name="connsiteX3858" fmla="*/ 3796885 w 4953000"/>
              <a:gd name="connsiteY3858" fmla="*/ 70582 h 769442"/>
              <a:gd name="connsiteX3859" fmla="*/ 3795957 w 4953000"/>
              <a:gd name="connsiteY3859" fmla="*/ 78951 h 769442"/>
              <a:gd name="connsiteX3860" fmla="*/ 3794421 w 4953000"/>
              <a:gd name="connsiteY3860" fmla="*/ 79399 h 769442"/>
              <a:gd name="connsiteX3861" fmla="*/ 3788280 w 4953000"/>
              <a:gd name="connsiteY3861" fmla="*/ 71552 h 769442"/>
              <a:gd name="connsiteX3862" fmla="*/ 3789674 w 4953000"/>
              <a:gd name="connsiteY3862" fmla="*/ 69029 h 769442"/>
              <a:gd name="connsiteX3863" fmla="*/ 3791534 w 4953000"/>
              <a:gd name="connsiteY3863" fmla="*/ 65340 h 769442"/>
              <a:gd name="connsiteX3864" fmla="*/ 3798746 w 4953000"/>
              <a:gd name="connsiteY3864" fmla="*/ 60682 h 769442"/>
              <a:gd name="connsiteX3865" fmla="*/ 3802468 w 4953000"/>
              <a:gd name="connsiteY3865" fmla="*/ 61458 h 769442"/>
              <a:gd name="connsiteX3866" fmla="*/ 3814794 w 4953000"/>
              <a:gd name="connsiteY3866" fmla="*/ 78928 h 769442"/>
              <a:gd name="connsiteX3867" fmla="*/ 3817586 w 4953000"/>
              <a:gd name="connsiteY3867" fmla="*/ 85916 h 769442"/>
              <a:gd name="connsiteX3868" fmla="*/ 3822470 w 4953000"/>
              <a:gd name="connsiteY3868" fmla="*/ 86303 h 769442"/>
              <a:gd name="connsiteX3869" fmla="*/ 3841544 w 4953000"/>
              <a:gd name="connsiteY3869" fmla="*/ 91545 h 769442"/>
              <a:gd name="connsiteX3870" fmla="*/ 3855732 w 4953000"/>
              <a:gd name="connsiteY3870" fmla="*/ 76210 h 769442"/>
              <a:gd name="connsiteX3871" fmla="*/ 3836194 w 4953000"/>
              <a:gd name="connsiteY3871" fmla="*/ 73104 h 769442"/>
              <a:gd name="connsiteX3872" fmla="*/ 3844336 w 4953000"/>
              <a:gd name="connsiteY3872" fmla="*/ 63011 h 769442"/>
              <a:gd name="connsiteX3873" fmla="*/ 3846660 w 4953000"/>
              <a:gd name="connsiteY3873" fmla="*/ 64370 h 769442"/>
              <a:gd name="connsiteX3874" fmla="*/ 3874108 w 4953000"/>
              <a:gd name="connsiteY3874" fmla="*/ 60488 h 769442"/>
              <a:gd name="connsiteX3875" fmla="*/ 3893180 w 4953000"/>
              <a:gd name="connsiteY3875" fmla="*/ 51172 h 769442"/>
              <a:gd name="connsiteX3876" fmla="*/ 3895740 w 4953000"/>
              <a:gd name="connsiteY3876" fmla="*/ 50202 h 769442"/>
              <a:gd name="connsiteX3877" fmla="*/ 3900858 w 4953000"/>
              <a:gd name="connsiteY3877" fmla="*/ 47677 h 769442"/>
              <a:gd name="connsiteX3878" fmla="*/ 3908997 w 4953000"/>
              <a:gd name="connsiteY3878" fmla="*/ 48842 h 769442"/>
              <a:gd name="connsiteX3879" fmla="*/ 3917370 w 4953000"/>
              <a:gd name="connsiteY3879" fmla="*/ 50202 h 769442"/>
              <a:gd name="connsiteX3880" fmla="*/ 3921092 w 4953000"/>
              <a:gd name="connsiteY3880" fmla="*/ 51172 h 769442"/>
              <a:gd name="connsiteX3881" fmla="*/ 3929234 w 4953000"/>
              <a:gd name="connsiteY3881" fmla="*/ 44960 h 769442"/>
              <a:gd name="connsiteX3882" fmla="*/ 3936909 w 4953000"/>
              <a:gd name="connsiteY3882" fmla="*/ 43214 h 769442"/>
              <a:gd name="connsiteX3883" fmla="*/ 3936213 w 4953000"/>
              <a:gd name="connsiteY3883" fmla="*/ 48649 h 769442"/>
              <a:gd name="connsiteX3884" fmla="*/ 3934584 w 4953000"/>
              <a:gd name="connsiteY3884" fmla="*/ 52531 h 769442"/>
              <a:gd name="connsiteX3885" fmla="*/ 3924118 w 4953000"/>
              <a:gd name="connsiteY3885" fmla="*/ 55636 h 769442"/>
              <a:gd name="connsiteX3886" fmla="*/ 3910162 w 4953000"/>
              <a:gd name="connsiteY3886" fmla="*/ 62818 h 769442"/>
              <a:gd name="connsiteX3887" fmla="*/ 3892948 w 4953000"/>
              <a:gd name="connsiteY3887" fmla="*/ 60488 h 769442"/>
              <a:gd name="connsiteX3888" fmla="*/ 3878992 w 4953000"/>
              <a:gd name="connsiteY3888" fmla="*/ 72911 h 769442"/>
              <a:gd name="connsiteX3889" fmla="*/ 3882482 w 4953000"/>
              <a:gd name="connsiteY3889" fmla="*/ 73104 h 769442"/>
              <a:gd name="connsiteX3890" fmla="*/ 3901554 w 4953000"/>
              <a:gd name="connsiteY3890" fmla="*/ 74464 h 769442"/>
              <a:gd name="connsiteX3891" fmla="*/ 3899229 w 4953000"/>
              <a:gd name="connsiteY3891" fmla="*/ 90575 h 769442"/>
              <a:gd name="connsiteX3892" fmla="*/ 3909464 w 4953000"/>
              <a:gd name="connsiteY3892" fmla="*/ 92515 h 769442"/>
              <a:gd name="connsiteX3893" fmla="*/ 3926674 w 4953000"/>
              <a:gd name="connsiteY3893" fmla="*/ 90768 h 769442"/>
              <a:gd name="connsiteX3894" fmla="*/ 3928770 w 4953000"/>
              <a:gd name="connsiteY3894" fmla="*/ 82034 h 769442"/>
              <a:gd name="connsiteX3895" fmla="*/ 3921326 w 4953000"/>
              <a:gd name="connsiteY3895" fmla="*/ 77376 h 769442"/>
              <a:gd name="connsiteX3896" fmla="*/ 3924118 w 4953000"/>
              <a:gd name="connsiteY3896" fmla="*/ 77376 h 769442"/>
              <a:gd name="connsiteX3897" fmla="*/ 3932025 w 4953000"/>
              <a:gd name="connsiteY3897" fmla="*/ 69029 h 769442"/>
              <a:gd name="connsiteX3898" fmla="*/ 3930862 w 4953000"/>
              <a:gd name="connsiteY3898" fmla="*/ 67863 h 769442"/>
              <a:gd name="connsiteX3899" fmla="*/ 3938770 w 4953000"/>
              <a:gd name="connsiteY3899" fmla="*/ 64953 h 769442"/>
              <a:gd name="connsiteX3900" fmla="*/ 3939468 w 4953000"/>
              <a:gd name="connsiteY3900" fmla="*/ 66117 h 769442"/>
              <a:gd name="connsiteX3901" fmla="*/ 3936677 w 4953000"/>
              <a:gd name="connsiteY3901" fmla="*/ 91155 h 769442"/>
              <a:gd name="connsiteX3902" fmla="*/ 3934816 w 4953000"/>
              <a:gd name="connsiteY3902" fmla="*/ 91932 h 769442"/>
              <a:gd name="connsiteX3903" fmla="*/ 3942028 w 4953000"/>
              <a:gd name="connsiteY3903" fmla="*/ 98339 h 769442"/>
              <a:gd name="connsiteX3904" fmla="*/ 3945050 w 4953000"/>
              <a:gd name="connsiteY3904" fmla="*/ 97756 h 769442"/>
              <a:gd name="connsiteX3905" fmla="*/ 3955984 w 4953000"/>
              <a:gd name="connsiteY3905" fmla="*/ 95233 h 769442"/>
              <a:gd name="connsiteX3906" fmla="*/ 3978545 w 4953000"/>
              <a:gd name="connsiteY3906" fmla="*/ 88439 h 769442"/>
              <a:gd name="connsiteX3907" fmla="*/ 3978313 w 4953000"/>
              <a:gd name="connsiteY3907" fmla="*/ 96203 h 769442"/>
              <a:gd name="connsiteX3908" fmla="*/ 3983896 w 4953000"/>
              <a:gd name="connsiteY3908" fmla="*/ 96979 h 769442"/>
              <a:gd name="connsiteX3909" fmla="*/ 4002272 w 4953000"/>
              <a:gd name="connsiteY3909" fmla="*/ 88826 h 769442"/>
              <a:gd name="connsiteX3910" fmla="*/ 4038557 w 4953000"/>
              <a:gd name="connsiteY3910" fmla="*/ 97949 h 769442"/>
              <a:gd name="connsiteX3911" fmla="*/ 4041580 w 4953000"/>
              <a:gd name="connsiteY3911" fmla="*/ 101831 h 769442"/>
              <a:gd name="connsiteX3912" fmla="*/ 4051582 w 4953000"/>
              <a:gd name="connsiteY3912" fmla="*/ 98532 h 769442"/>
              <a:gd name="connsiteX3913" fmla="*/ 4059722 w 4953000"/>
              <a:gd name="connsiteY3913" fmla="*/ 90768 h 769442"/>
              <a:gd name="connsiteX3914" fmla="*/ 4083216 w 4953000"/>
              <a:gd name="connsiteY3914" fmla="*/ 89215 h 769442"/>
              <a:gd name="connsiteX3915" fmla="*/ 4082982 w 4953000"/>
              <a:gd name="connsiteY3915" fmla="*/ 87273 h 769442"/>
              <a:gd name="connsiteX3916" fmla="*/ 4082750 w 4953000"/>
              <a:gd name="connsiteY3916" fmla="*/ 86693 h 769442"/>
              <a:gd name="connsiteX3917" fmla="*/ 4090892 w 4953000"/>
              <a:gd name="connsiteY3917" fmla="*/ 77763 h 769442"/>
              <a:gd name="connsiteX3918" fmla="*/ 4098566 w 4953000"/>
              <a:gd name="connsiteY3918" fmla="*/ 80481 h 769442"/>
              <a:gd name="connsiteX3919" fmla="*/ 4120198 w 4953000"/>
              <a:gd name="connsiteY3919" fmla="*/ 77376 h 769442"/>
              <a:gd name="connsiteX3920" fmla="*/ 4129502 w 4953000"/>
              <a:gd name="connsiteY3920" fmla="*/ 71164 h 769442"/>
              <a:gd name="connsiteX3921" fmla="*/ 4123920 w 4953000"/>
              <a:gd name="connsiteY3921" fmla="*/ 60876 h 769442"/>
              <a:gd name="connsiteX3922" fmla="*/ 4137180 w 4953000"/>
              <a:gd name="connsiteY3922" fmla="*/ 65340 h 769442"/>
              <a:gd name="connsiteX3923" fmla="*/ 4133922 w 4953000"/>
              <a:gd name="connsiteY3923" fmla="*/ 72717 h 769442"/>
              <a:gd name="connsiteX3924" fmla="*/ 4145318 w 4953000"/>
              <a:gd name="connsiteY3924" fmla="*/ 77180 h 769442"/>
              <a:gd name="connsiteX3925" fmla="*/ 4146249 w 4953000"/>
              <a:gd name="connsiteY3925" fmla="*/ 76404 h 769442"/>
              <a:gd name="connsiteX3926" fmla="*/ 4162298 w 4953000"/>
              <a:gd name="connsiteY3926" fmla="*/ 61848 h 769442"/>
              <a:gd name="connsiteX3927" fmla="*/ 4162996 w 4953000"/>
              <a:gd name="connsiteY3927" fmla="*/ 61265 h 769442"/>
              <a:gd name="connsiteX3928" fmla="*/ 4171836 w 4953000"/>
              <a:gd name="connsiteY3928" fmla="*/ 55441 h 769442"/>
              <a:gd name="connsiteX3929" fmla="*/ 4172300 w 4953000"/>
              <a:gd name="connsiteY3929" fmla="*/ 35254 h 769442"/>
              <a:gd name="connsiteX3930" fmla="*/ 4184164 w 4953000"/>
              <a:gd name="connsiteY3930" fmla="*/ 40495 h 769442"/>
              <a:gd name="connsiteX3931" fmla="*/ 4185792 w 4953000"/>
              <a:gd name="connsiteY3931" fmla="*/ 54471 h 769442"/>
              <a:gd name="connsiteX3932" fmla="*/ 4188816 w 4953000"/>
              <a:gd name="connsiteY3932" fmla="*/ 66506 h 769442"/>
              <a:gd name="connsiteX3933" fmla="*/ 4191142 w 4953000"/>
              <a:gd name="connsiteY3933" fmla="*/ 76986 h 769442"/>
              <a:gd name="connsiteX3934" fmla="*/ 4210681 w 4953000"/>
              <a:gd name="connsiteY3934" fmla="*/ 80286 h 769442"/>
              <a:gd name="connsiteX3935" fmla="*/ 4222542 w 4953000"/>
              <a:gd name="connsiteY3935" fmla="*/ 85721 h 769442"/>
              <a:gd name="connsiteX3936" fmla="*/ 4223240 w 4953000"/>
              <a:gd name="connsiteY3936" fmla="*/ 82811 h 769442"/>
              <a:gd name="connsiteX3937" fmla="*/ 4233242 w 4953000"/>
              <a:gd name="connsiteY3937" fmla="*/ 78152 h 769442"/>
              <a:gd name="connsiteX3938" fmla="*/ 4235802 w 4953000"/>
              <a:gd name="connsiteY3938" fmla="*/ 78928 h 769442"/>
              <a:gd name="connsiteX3939" fmla="*/ 4243710 w 4953000"/>
              <a:gd name="connsiteY3939" fmla="*/ 83587 h 769442"/>
              <a:gd name="connsiteX3940" fmla="*/ 4251152 w 4953000"/>
              <a:gd name="connsiteY3940" fmla="*/ 78152 h 769442"/>
              <a:gd name="connsiteX3941" fmla="*/ 4261386 w 4953000"/>
              <a:gd name="connsiteY3941" fmla="*/ 73104 h 769442"/>
              <a:gd name="connsiteX3942" fmla="*/ 4248828 w 4953000"/>
              <a:gd name="connsiteY3942" fmla="*/ 65534 h 769442"/>
              <a:gd name="connsiteX3943" fmla="*/ 4252314 w 4953000"/>
              <a:gd name="connsiteY3943" fmla="*/ 60682 h 769442"/>
              <a:gd name="connsiteX3944" fmla="*/ 4260456 w 4953000"/>
              <a:gd name="connsiteY3944" fmla="*/ 62235 h 769442"/>
              <a:gd name="connsiteX3945" fmla="*/ 4267436 w 4953000"/>
              <a:gd name="connsiteY3945" fmla="*/ 70969 h 769442"/>
              <a:gd name="connsiteX3946" fmla="*/ 4276505 w 4953000"/>
              <a:gd name="connsiteY3946" fmla="*/ 80868 h 769442"/>
              <a:gd name="connsiteX3947" fmla="*/ 4293252 w 4953000"/>
              <a:gd name="connsiteY3947" fmla="*/ 79705 h 769442"/>
              <a:gd name="connsiteX3948" fmla="*/ 4299765 w 4953000"/>
              <a:gd name="connsiteY3948" fmla="*/ 80481 h 769442"/>
              <a:gd name="connsiteX3949" fmla="*/ 4319073 w 4953000"/>
              <a:gd name="connsiteY3949" fmla="*/ 82228 h 769442"/>
              <a:gd name="connsiteX3950" fmla="*/ 4320700 w 4953000"/>
              <a:gd name="connsiteY3950" fmla="*/ 72911 h 769442"/>
              <a:gd name="connsiteX3951" fmla="*/ 4320003 w 4953000"/>
              <a:gd name="connsiteY3951" fmla="*/ 72328 h 769442"/>
              <a:gd name="connsiteX3952" fmla="*/ 4321164 w 4953000"/>
              <a:gd name="connsiteY3952" fmla="*/ 62624 h 769442"/>
              <a:gd name="connsiteX3953" fmla="*/ 4342100 w 4953000"/>
              <a:gd name="connsiteY3953" fmla="*/ 49619 h 769442"/>
              <a:gd name="connsiteX3954" fmla="*/ 4342564 w 4953000"/>
              <a:gd name="connsiteY3954" fmla="*/ 59323 h 769442"/>
              <a:gd name="connsiteX3955" fmla="*/ 4355358 w 4953000"/>
              <a:gd name="connsiteY3955" fmla="*/ 62428 h 769442"/>
              <a:gd name="connsiteX3956" fmla="*/ 4366754 w 4953000"/>
              <a:gd name="connsiteY3956" fmla="*/ 69612 h 769442"/>
              <a:gd name="connsiteX3957" fmla="*/ 4369081 w 4953000"/>
              <a:gd name="connsiteY3957" fmla="*/ 70775 h 769442"/>
              <a:gd name="connsiteX3958" fmla="*/ 4392341 w 4953000"/>
              <a:gd name="connsiteY3958" fmla="*/ 77569 h 769442"/>
              <a:gd name="connsiteX3959" fmla="*/ 4394435 w 4953000"/>
              <a:gd name="connsiteY3959" fmla="*/ 77956 h 769442"/>
              <a:gd name="connsiteX3960" fmla="*/ 4396993 w 4953000"/>
              <a:gd name="connsiteY3960" fmla="*/ 69416 h 769442"/>
              <a:gd name="connsiteX3961" fmla="*/ 4395365 w 4953000"/>
              <a:gd name="connsiteY3961" fmla="*/ 69416 h 769442"/>
              <a:gd name="connsiteX3962" fmla="*/ 4384898 w 4953000"/>
              <a:gd name="connsiteY3962" fmla="*/ 69222 h 769442"/>
              <a:gd name="connsiteX3963" fmla="*/ 4394898 w 4953000"/>
              <a:gd name="connsiteY3963" fmla="*/ 60488 h 769442"/>
              <a:gd name="connsiteX3964" fmla="*/ 4412113 w 4953000"/>
              <a:gd name="connsiteY3964" fmla="*/ 56217 h 769442"/>
              <a:gd name="connsiteX3965" fmla="*/ 4415601 w 4953000"/>
              <a:gd name="connsiteY3965" fmla="*/ 47677 h 769442"/>
              <a:gd name="connsiteX3966" fmla="*/ 4418392 w 4953000"/>
              <a:gd name="connsiteY3966" fmla="*/ 51559 h 769442"/>
              <a:gd name="connsiteX3967" fmla="*/ 4431186 w 4953000"/>
              <a:gd name="connsiteY3967" fmla="*/ 57189 h 769442"/>
              <a:gd name="connsiteX3968" fmla="*/ 4435838 w 4953000"/>
              <a:gd name="connsiteY3968" fmla="*/ 55441 h 769442"/>
              <a:gd name="connsiteX3969" fmla="*/ 4439792 w 4953000"/>
              <a:gd name="connsiteY3969" fmla="*/ 54084 h 769442"/>
              <a:gd name="connsiteX3970" fmla="*/ 4443977 w 4953000"/>
              <a:gd name="connsiteY3970" fmla="*/ 58546 h 769442"/>
              <a:gd name="connsiteX3971" fmla="*/ 4436303 w 4953000"/>
              <a:gd name="connsiteY3971" fmla="*/ 74657 h 769442"/>
              <a:gd name="connsiteX3972" fmla="*/ 4440256 w 4953000"/>
              <a:gd name="connsiteY3972" fmla="*/ 76599 h 769442"/>
              <a:gd name="connsiteX3973" fmla="*/ 4442116 w 4953000"/>
              <a:gd name="connsiteY3973" fmla="*/ 77569 h 769442"/>
              <a:gd name="connsiteX3974" fmla="*/ 4447003 w 4953000"/>
              <a:gd name="connsiteY3974" fmla="*/ 73687 h 769442"/>
              <a:gd name="connsiteX3975" fmla="*/ 4446072 w 4953000"/>
              <a:gd name="connsiteY3975" fmla="*/ 72328 h 769442"/>
              <a:gd name="connsiteX3976" fmla="*/ 4450259 w 4953000"/>
              <a:gd name="connsiteY3976" fmla="*/ 64758 h 769442"/>
              <a:gd name="connsiteX3977" fmla="*/ 4460724 w 4953000"/>
              <a:gd name="connsiteY3977" fmla="*/ 63205 h 769442"/>
              <a:gd name="connsiteX3978" fmla="*/ 4472820 w 4953000"/>
              <a:gd name="connsiteY3978" fmla="*/ 52531 h 769442"/>
              <a:gd name="connsiteX3979" fmla="*/ 4458632 w 4953000"/>
              <a:gd name="connsiteY3979" fmla="*/ 34673 h 769442"/>
              <a:gd name="connsiteX3980" fmla="*/ 4480729 w 4953000"/>
              <a:gd name="connsiteY3980" fmla="*/ 28849 h 769442"/>
              <a:gd name="connsiteX3981" fmla="*/ 4483288 w 4953000"/>
              <a:gd name="connsiteY3981" fmla="*/ 38749 h 769442"/>
              <a:gd name="connsiteX3982" fmla="*/ 4485149 w 4953000"/>
              <a:gd name="connsiteY3982" fmla="*/ 50589 h 769442"/>
              <a:gd name="connsiteX3983" fmla="*/ 4487940 w 4953000"/>
              <a:gd name="connsiteY3983" fmla="*/ 55247 h 769442"/>
              <a:gd name="connsiteX3984" fmla="*/ 4490266 w 4953000"/>
              <a:gd name="connsiteY3984" fmla="*/ 59323 h 769442"/>
              <a:gd name="connsiteX3985" fmla="*/ 4496779 w 4953000"/>
              <a:gd name="connsiteY3985" fmla="*/ 56023 h 769442"/>
              <a:gd name="connsiteX3986" fmla="*/ 4503059 w 4953000"/>
              <a:gd name="connsiteY3986" fmla="*/ 53694 h 769442"/>
              <a:gd name="connsiteX3987" fmla="*/ 4508175 w 4953000"/>
              <a:gd name="connsiteY3987" fmla="*/ 51754 h 769442"/>
              <a:gd name="connsiteX3988" fmla="*/ 4520039 w 4953000"/>
              <a:gd name="connsiteY3988" fmla="*/ 60682 h 769442"/>
              <a:gd name="connsiteX3989" fmla="*/ 4526319 w 4953000"/>
              <a:gd name="connsiteY3989" fmla="*/ 64953 h 769442"/>
              <a:gd name="connsiteX3990" fmla="*/ 4535623 w 4953000"/>
              <a:gd name="connsiteY3990" fmla="*/ 64370 h 769442"/>
              <a:gd name="connsiteX3991" fmla="*/ 4540043 w 4953000"/>
              <a:gd name="connsiteY3991" fmla="*/ 63981 h 769442"/>
              <a:gd name="connsiteX3992" fmla="*/ 4568651 w 4953000"/>
              <a:gd name="connsiteY3992" fmla="*/ 58353 h 769442"/>
              <a:gd name="connsiteX3993" fmla="*/ 4576793 w 4953000"/>
              <a:gd name="connsiteY3993" fmla="*/ 53694 h 769442"/>
              <a:gd name="connsiteX3994" fmla="*/ 4577491 w 4953000"/>
              <a:gd name="connsiteY3994" fmla="*/ 53307 h 769442"/>
              <a:gd name="connsiteX3995" fmla="*/ 4588656 w 4953000"/>
              <a:gd name="connsiteY3995" fmla="*/ 56994 h 769442"/>
              <a:gd name="connsiteX3996" fmla="*/ 4608427 w 4953000"/>
              <a:gd name="connsiteY3996" fmla="*/ 54860 h 769442"/>
              <a:gd name="connsiteX3997" fmla="*/ 4607728 w 4953000"/>
              <a:gd name="connsiteY3997" fmla="*/ 52142 h 769442"/>
              <a:gd name="connsiteX3998" fmla="*/ 4606798 w 4953000"/>
              <a:gd name="connsiteY3998" fmla="*/ 48649 h 769442"/>
              <a:gd name="connsiteX3999" fmla="*/ 4595632 w 4953000"/>
              <a:gd name="connsiteY3999" fmla="*/ 37583 h 769442"/>
              <a:gd name="connsiteX4000" fmla="*/ 4588189 w 4953000"/>
              <a:gd name="connsiteY4000" fmla="*/ 23027 h 769442"/>
              <a:gd name="connsiteX4001" fmla="*/ 4732634 w 4953000"/>
              <a:gd name="connsiteY4001" fmla="*/ 1092 h 769442"/>
              <a:gd name="connsiteX4002" fmla="*/ 4742868 w 4953000"/>
              <a:gd name="connsiteY4002" fmla="*/ 4198 h 769442"/>
              <a:gd name="connsiteX4003" fmla="*/ 4743798 w 4953000"/>
              <a:gd name="connsiteY4003" fmla="*/ 12156 h 769442"/>
              <a:gd name="connsiteX4004" fmla="*/ 4725190 w 4953000"/>
              <a:gd name="connsiteY4004" fmla="*/ 16038 h 769442"/>
              <a:gd name="connsiteX4005" fmla="*/ 4714724 w 4953000"/>
              <a:gd name="connsiteY4005" fmla="*/ 26131 h 769442"/>
              <a:gd name="connsiteX4006" fmla="*/ 4703559 w 4953000"/>
              <a:gd name="connsiteY4006" fmla="*/ 23802 h 769442"/>
              <a:gd name="connsiteX4007" fmla="*/ 4693324 w 4953000"/>
              <a:gd name="connsiteY4007" fmla="*/ 21862 h 769442"/>
              <a:gd name="connsiteX4008" fmla="*/ 4684020 w 4953000"/>
              <a:gd name="connsiteY4008" fmla="*/ 33701 h 769442"/>
              <a:gd name="connsiteX4009" fmla="*/ 4661923 w 4953000"/>
              <a:gd name="connsiteY4009" fmla="*/ 13321 h 769442"/>
              <a:gd name="connsiteX4010" fmla="*/ 4672856 w 4953000"/>
              <a:gd name="connsiteY4010" fmla="*/ 19920 h 769442"/>
              <a:gd name="connsiteX4011" fmla="*/ 4680998 w 4953000"/>
              <a:gd name="connsiteY4011" fmla="*/ 20890 h 769442"/>
              <a:gd name="connsiteX4012" fmla="*/ 4725888 w 4953000"/>
              <a:gd name="connsiteY4012" fmla="*/ 7304 h 769442"/>
              <a:gd name="connsiteX4013" fmla="*/ 4732634 w 4953000"/>
              <a:gd name="connsiteY4013" fmla="*/ 1092 h 769442"/>
              <a:gd name="connsiteX4014" fmla="*/ 4835212 w 4953000"/>
              <a:gd name="connsiteY4014" fmla="*/ 122 h 769442"/>
              <a:gd name="connsiteX4015" fmla="*/ 4841026 w 4953000"/>
              <a:gd name="connsiteY4015" fmla="*/ 3228 h 769442"/>
              <a:gd name="connsiteX4016" fmla="*/ 4834747 w 4953000"/>
              <a:gd name="connsiteY4016" fmla="*/ 12932 h 769442"/>
              <a:gd name="connsiteX4017" fmla="*/ 4835911 w 4953000"/>
              <a:gd name="connsiteY4017" fmla="*/ 17203 h 769442"/>
              <a:gd name="connsiteX4018" fmla="*/ 4841026 w 4953000"/>
              <a:gd name="connsiteY4018" fmla="*/ 22832 h 769442"/>
              <a:gd name="connsiteX4019" fmla="*/ 4832884 w 4953000"/>
              <a:gd name="connsiteY4019" fmla="*/ 21862 h 769442"/>
              <a:gd name="connsiteX4020" fmla="*/ 4822884 w 4953000"/>
              <a:gd name="connsiteY4020" fmla="*/ 18756 h 769442"/>
              <a:gd name="connsiteX4021" fmla="*/ 4805208 w 4953000"/>
              <a:gd name="connsiteY4021" fmla="*/ 13904 h 769442"/>
              <a:gd name="connsiteX4022" fmla="*/ 4803347 w 4953000"/>
              <a:gd name="connsiteY4022" fmla="*/ 26714 h 769442"/>
              <a:gd name="connsiteX4023" fmla="*/ 4803810 w 4953000"/>
              <a:gd name="connsiteY4023" fmla="*/ 27490 h 769442"/>
              <a:gd name="connsiteX4024" fmla="*/ 4794043 w 4953000"/>
              <a:gd name="connsiteY4024" fmla="*/ 25937 h 769442"/>
              <a:gd name="connsiteX4025" fmla="*/ 4791715 w 4953000"/>
              <a:gd name="connsiteY4025" fmla="*/ 23608 h 769442"/>
              <a:gd name="connsiteX4026" fmla="*/ 4772408 w 4953000"/>
              <a:gd name="connsiteY4026" fmla="*/ 19143 h 769442"/>
              <a:gd name="connsiteX4027" fmla="*/ 4767060 w 4953000"/>
              <a:gd name="connsiteY4027" fmla="*/ 21668 h 769442"/>
              <a:gd name="connsiteX4028" fmla="*/ 4759386 w 4953000"/>
              <a:gd name="connsiteY4028" fmla="*/ 17010 h 769442"/>
              <a:gd name="connsiteX4029" fmla="*/ 4771246 w 4953000"/>
              <a:gd name="connsiteY4029" fmla="*/ 510 h 769442"/>
              <a:gd name="connsiteX4030" fmla="*/ 4783342 w 4953000"/>
              <a:gd name="connsiteY4030" fmla="*/ 2452 h 769442"/>
              <a:gd name="connsiteX4031" fmla="*/ 4792646 w 4953000"/>
              <a:gd name="connsiteY4031" fmla="*/ 8856 h 769442"/>
              <a:gd name="connsiteX4032" fmla="*/ 4799856 w 4953000"/>
              <a:gd name="connsiteY4032" fmla="*/ 4974 h 769442"/>
              <a:gd name="connsiteX4033" fmla="*/ 4817766 w 4953000"/>
              <a:gd name="connsiteY4033" fmla="*/ 316 h 769442"/>
              <a:gd name="connsiteX4034" fmla="*/ 4835212 w 4953000"/>
              <a:gd name="connsiteY4034" fmla="*/ 122 h 769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</a:cxnLst>
            <a:rect l="l" t="t" r="r" b="b"/>
            <a:pathLst>
              <a:path w="4953000" h="769442">
                <a:moveTo>
                  <a:pt x="2917656" y="758474"/>
                </a:moveTo>
                <a:cubicBezTo>
                  <a:pt x="2924633" y="757310"/>
                  <a:pt x="2937427" y="767986"/>
                  <a:pt x="2933937" y="769150"/>
                </a:cubicBezTo>
                <a:cubicBezTo>
                  <a:pt x="2930216" y="770316"/>
                  <a:pt x="2912306" y="767791"/>
                  <a:pt x="2909747" y="765268"/>
                </a:cubicBezTo>
                <a:cubicBezTo>
                  <a:pt x="2907188" y="762745"/>
                  <a:pt x="2910677" y="759639"/>
                  <a:pt x="2917656" y="758474"/>
                </a:cubicBezTo>
                <a:close/>
                <a:moveTo>
                  <a:pt x="2480368" y="754787"/>
                </a:moveTo>
                <a:cubicBezTo>
                  <a:pt x="2491765" y="763328"/>
                  <a:pt x="2489438" y="768180"/>
                  <a:pt x="2475018" y="765657"/>
                </a:cubicBezTo>
                <a:lnTo>
                  <a:pt x="2463621" y="763328"/>
                </a:lnTo>
                <a:cubicBezTo>
                  <a:pt x="2462690" y="763134"/>
                  <a:pt x="2462224" y="760805"/>
                  <a:pt x="2462690" y="759639"/>
                </a:cubicBezTo>
                <a:cubicBezTo>
                  <a:pt x="2462922" y="758476"/>
                  <a:pt x="2464317" y="756534"/>
                  <a:pt x="2465714" y="756534"/>
                </a:cubicBezTo>
                <a:close/>
                <a:moveTo>
                  <a:pt x="2637401" y="739184"/>
                </a:moveTo>
                <a:lnTo>
                  <a:pt x="2637977" y="739393"/>
                </a:lnTo>
                <a:lnTo>
                  <a:pt x="2637372" y="739453"/>
                </a:lnTo>
                <a:close/>
                <a:moveTo>
                  <a:pt x="2646879" y="738507"/>
                </a:moveTo>
                <a:cubicBezTo>
                  <a:pt x="2647896" y="738823"/>
                  <a:pt x="2646676" y="739744"/>
                  <a:pt x="2642954" y="741199"/>
                </a:cubicBezTo>
                <a:lnTo>
                  <a:pt x="2637977" y="739393"/>
                </a:lnTo>
                <a:close/>
                <a:moveTo>
                  <a:pt x="2631325" y="721985"/>
                </a:moveTo>
                <a:cubicBezTo>
                  <a:pt x="2639232" y="721789"/>
                  <a:pt x="2638768" y="725478"/>
                  <a:pt x="2638534" y="728972"/>
                </a:cubicBezTo>
                <a:lnTo>
                  <a:pt x="2637401" y="739184"/>
                </a:lnTo>
                <a:lnTo>
                  <a:pt x="2632256" y="737317"/>
                </a:lnTo>
                <a:lnTo>
                  <a:pt x="2626673" y="735184"/>
                </a:lnTo>
                <a:cubicBezTo>
                  <a:pt x="2619230" y="734018"/>
                  <a:pt x="2615972" y="731495"/>
                  <a:pt x="2619462" y="729553"/>
                </a:cubicBezTo>
                <a:lnTo>
                  <a:pt x="2619230" y="728196"/>
                </a:lnTo>
                <a:cubicBezTo>
                  <a:pt x="2618300" y="721208"/>
                  <a:pt x="2625044" y="722179"/>
                  <a:pt x="2631325" y="721985"/>
                </a:cubicBezTo>
                <a:close/>
                <a:moveTo>
                  <a:pt x="1699092" y="717107"/>
                </a:moveTo>
                <a:cubicBezTo>
                  <a:pt x="1703831" y="717762"/>
                  <a:pt x="1708716" y="718975"/>
                  <a:pt x="1710692" y="720236"/>
                </a:cubicBezTo>
                <a:cubicBezTo>
                  <a:pt x="1714414" y="722759"/>
                  <a:pt x="1715808" y="725478"/>
                  <a:pt x="1713484" y="726254"/>
                </a:cubicBezTo>
                <a:cubicBezTo>
                  <a:pt x="1711156" y="727030"/>
                  <a:pt x="1704180" y="726254"/>
                  <a:pt x="1703948" y="722566"/>
                </a:cubicBezTo>
                <a:cubicBezTo>
                  <a:pt x="1703713" y="718877"/>
                  <a:pt x="1690224" y="725282"/>
                  <a:pt x="1688595" y="724312"/>
                </a:cubicBezTo>
                <a:cubicBezTo>
                  <a:pt x="1686966" y="723342"/>
                  <a:pt x="1685572" y="719460"/>
                  <a:pt x="1688363" y="717324"/>
                </a:cubicBezTo>
                <a:cubicBezTo>
                  <a:pt x="1689758" y="716354"/>
                  <a:pt x="1694352" y="716452"/>
                  <a:pt x="1699092" y="717107"/>
                </a:cubicBezTo>
                <a:close/>
                <a:moveTo>
                  <a:pt x="3451936" y="716550"/>
                </a:moveTo>
                <a:cubicBezTo>
                  <a:pt x="3455194" y="718879"/>
                  <a:pt x="3461240" y="725090"/>
                  <a:pt x="3457985" y="725673"/>
                </a:cubicBezTo>
                <a:cubicBezTo>
                  <a:pt x="3454727" y="726060"/>
                  <a:pt x="3445655" y="730136"/>
                  <a:pt x="3444959" y="733631"/>
                </a:cubicBezTo>
                <a:cubicBezTo>
                  <a:pt x="3444261" y="737124"/>
                  <a:pt x="3438214" y="730525"/>
                  <a:pt x="3441006" y="724120"/>
                </a:cubicBezTo>
                <a:cubicBezTo>
                  <a:pt x="3443794" y="717714"/>
                  <a:pt x="3448681" y="714414"/>
                  <a:pt x="3451936" y="716550"/>
                </a:cubicBezTo>
                <a:close/>
                <a:moveTo>
                  <a:pt x="2951148" y="712859"/>
                </a:moveTo>
                <a:cubicBezTo>
                  <a:pt x="2956499" y="710530"/>
                  <a:pt x="2960220" y="711502"/>
                  <a:pt x="2959754" y="715189"/>
                </a:cubicBezTo>
                <a:lnTo>
                  <a:pt x="2957429" y="716937"/>
                </a:lnTo>
                <a:cubicBezTo>
                  <a:pt x="2951847" y="720819"/>
                  <a:pt x="2951847" y="724118"/>
                  <a:pt x="2957893" y="727224"/>
                </a:cubicBezTo>
                <a:lnTo>
                  <a:pt x="2965104" y="730912"/>
                </a:lnTo>
                <a:cubicBezTo>
                  <a:pt x="2965104" y="737124"/>
                  <a:pt x="2960220" y="740423"/>
                  <a:pt x="2954172" y="738287"/>
                </a:cubicBezTo>
                <a:lnTo>
                  <a:pt x="2950684" y="739453"/>
                </a:lnTo>
                <a:lnTo>
                  <a:pt x="2945798" y="741006"/>
                </a:lnTo>
                <a:cubicBezTo>
                  <a:pt x="2941844" y="745469"/>
                  <a:pt x="2940450" y="746440"/>
                  <a:pt x="2943007" y="743139"/>
                </a:cubicBezTo>
                <a:cubicBezTo>
                  <a:pt x="2945566" y="739840"/>
                  <a:pt x="2942543" y="726641"/>
                  <a:pt x="2937424" y="724506"/>
                </a:cubicBezTo>
                <a:cubicBezTo>
                  <a:pt x="2932308" y="722372"/>
                  <a:pt x="2939520" y="711502"/>
                  <a:pt x="2943241" y="713442"/>
                </a:cubicBezTo>
                <a:lnTo>
                  <a:pt x="2946728" y="713249"/>
                </a:lnTo>
                <a:close/>
                <a:moveTo>
                  <a:pt x="3874312" y="712668"/>
                </a:moveTo>
                <a:cubicBezTo>
                  <a:pt x="3878062" y="712474"/>
                  <a:pt x="3882016" y="713444"/>
                  <a:pt x="3884342" y="716550"/>
                </a:cubicBezTo>
                <a:lnTo>
                  <a:pt x="3888296" y="722372"/>
                </a:lnTo>
                <a:cubicBezTo>
                  <a:pt x="3888994" y="723538"/>
                  <a:pt x="3888530" y="726060"/>
                  <a:pt x="3887134" y="726643"/>
                </a:cubicBezTo>
                <a:cubicBezTo>
                  <a:pt x="3884806" y="727807"/>
                  <a:pt x="3880853" y="728972"/>
                  <a:pt x="3878760" y="728196"/>
                </a:cubicBezTo>
                <a:lnTo>
                  <a:pt x="3872480" y="726643"/>
                </a:lnTo>
                <a:cubicBezTo>
                  <a:pt x="3865502" y="723731"/>
                  <a:pt x="3862477" y="718879"/>
                  <a:pt x="3865502" y="715774"/>
                </a:cubicBezTo>
                <a:cubicBezTo>
                  <a:pt x="3867014" y="714221"/>
                  <a:pt x="3870561" y="712862"/>
                  <a:pt x="3874312" y="712668"/>
                </a:cubicBezTo>
                <a:close/>
                <a:moveTo>
                  <a:pt x="2863925" y="710532"/>
                </a:moveTo>
                <a:lnTo>
                  <a:pt x="2864853" y="711113"/>
                </a:lnTo>
                <a:cubicBezTo>
                  <a:pt x="2869508" y="714025"/>
                  <a:pt x="2873227" y="717520"/>
                  <a:pt x="2878345" y="720043"/>
                </a:cubicBezTo>
                <a:cubicBezTo>
                  <a:pt x="2887185" y="724508"/>
                  <a:pt x="2896721" y="722372"/>
                  <a:pt x="2903932" y="715384"/>
                </a:cubicBezTo>
                <a:lnTo>
                  <a:pt x="2906257" y="713055"/>
                </a:lnTo>
                <a:cubicBezTo>
                  <a:pt x="2909979" y="710726"/>
                  <a:pt x="2916492" y="714025"/>
                  <a:pt x="2920912" y="720236"/>
                </a:cubicBezTo>
                <a:lnTo>
                  <a:pt x="2919981" y="720626"/>
                </a:lnTo>
                <a:lnTo>
                  <a:pt x="2905327" y="726837"/>
                </a:lnTo>
                <a:cubicBezTo>
                  <a:pt x="2911141" y="735182"/>
                  <a:pt x="2913468" y="742752"/>
                  <a:pt x="2910677" y="743918"/>
                </a:cubicBezTo>
                <a:lnTo>
                  <a:pt x="2906489" y="744111"/>
                </a:lnTo>
                <a:lnTo>
                  <a:pt x="2893232" y="745081"/>
                </a:lnTo>
                <a:cubicBezTo>
                  <a:pt x="2878812" y="748380"/>
                  <a:pt x="2864389" y="745081"/>
                  <a:pt x="2860900" y="737900"/>
                </a:cubicBezTo>
                <a:lnTo>
                  <a:pt x="2859273" y="730719"/>
                </a:lnTo>
                <a:lnTo>
                  <a:pt x="2858108" y="725088"/>
                </a:lnTo>
                <a:cubicBezTo>
                  <a:pt x="2855784" y="719460"/>
                  <a:pt x="2854853" y="714219"/>
                  <a:pt x="2856016" y="713442"/>
                </a:cubicBezTo>
                <a:cubicBezTo>
                  <a:pt x="2857178" y="712666"/>
                  <a:pt x="2862064" y="710337"/>
                  <a:pt x="2863925" y="710532"/>
                </a:cubicBezTo>
                <a:close/>
                <a:moveTo>
                  <a:pt x="1874211" y="709949"/>
                </a:moveTo>
                <a:cubicBezTo>
                  <a:pt x="1879095" y="709949"/>
                  <a:pt x="1895146" y="712085"/>
                  <a:pt x="1897239" y="714801"/>
                </a:cubicBezTo>
                <a:lnTo>
                  <a:pt x="1898868" y="717714"/>
                </a:lnTo>
                <a:cubicBezTo>
                  <a:pt x="1900030" y="720043"/>
                  <a:pt x="1900494" y="722566"/>
                  <a:pt x="1900729" y="724895"/>
                </a:cubicBezTo>
                <a:cubicBezTo>
                  <a:pt x="1900729" y="725284"/>
                  <a:pt x="1896541" y="726448"/>
                  <a:pt x="1895610" y="726060"/>
                </a:cubicBezTo>
                <a:cubicBezTo>
                  <a:pt x="1891889" y="723731"/>
                  <a:pt x="1888167" y="721206"/>
                  <a:pt x="1885376" y="718490"/>
                </a:cubicBezTo>
                <a:lnTo>
                  <a:pt x="1884678" y="717714"/>
                </a:lnTo>
                <a:cubicBezTo>
                  <a:pt x="1886306" y="715771"/>
                  <a:pt x="1884446" y="713831"/>
                  <a:pt x="1880724" y="713249"/>
                </a:cubicBezTo>
                <a:lnTo>
                  <a:pt x="1879330" y="714221"/>
                </a:lnTo>
                <a:lnTo>
                  <a:pt x="1869559" y="721596"/>
                </a:lnTo>
                <a:cubicBezTo>
                  <a:pt x="1867234" y="715191"/>
                  <a:pt x="1869327" y="709949"/>
                  <a:pt x="1874211" y="709949"/>
                </a:cubicBezTo>
                <a:close/>
                <a:moveTo>
                  <a:pt x="2375233" y="709173"/>
                </a:moveTo>
                <a:cubicBezTo>
                  <a:pt x="2378488" y="709173"/>
                  <a:pt x="2383140" y="713249"/>
                  <a:pt x="2378256" y="718296"/>
                </a:cubicBezTo>
                <a:cubicBezTo>
                  <a:pt x="2373372" y="723342"/>
                  <a:pt x="2376627" y="739066"/>
                  <a:pt x="2385699" y="737511"/>
                </a:cubicBezTo>
                <a:lnTo>
                  <a:pt x="2389885" y="734601"/>
                </a:lnTo>
                <a:cubicBezTo>
                  <a:pt x="2393374" y="732272"/>
                  <a:pt x="2391514" y="726837"/>
                  <a:pt x="2393609" y="723148"/>
                </a:cubicBezTo>
                <a:lnTo>
                  <a:pt x="2395470" y="719656"/>
                </a:lnTo>
                <a:cubicBezTo>
                  <a:pt x="2399423" y="715774"/>
                  <a:pt x="2407797" y="717714"/>
                  <a:pt x="2409191" y="719266"/>
                </a:cubicBezTo>
                <a:cubicBezTo>
                  <a:pt x="2410588" y="720819"/>
                  <a:pt x="2409426" y="725088"/>
                  <a:pt x="2406634" y="728583"/>
                </a:cubicBezTo>
                <a:cubicBezTo>
                  <a:pt x="2403609" y="732272"/>
                  <a:pt x="2392678" y="743335"/>
                  <a:pt x="2385699" y="743335"/>
                </a:cubicBezTo>
                <a:lnTo>
                  <a:pt x="2379650" y="743335"/>
                </a:lnTo>
                <a:cubicBezTo>
                  <a:pt x="2379186" y="743335"/>
                  <a:pt x="2359880" y="743335"/>
                  <a:pt x="2359648" y="743335"/>
                </a:cubicBezTo>
                <a:cubicBezTo>
                  <a:pt x="2354066" y="741199"/>
                  <a:pt x="2349414" y="735377"/>
                  <a:pt x="2341504" y="741393"/>
                </a:cubicBezTo>
                <a:cubicBezTo>
                  <a:pt x="2341040" y="741782"/>
                  <a:pt x="2331736" y="739066"/>
                  <a:pt x="2331272" y="737317"/>
                </a:cubicBezTo>
                <a:lnTo>
                  <a:pt x="2328945" y="728972"/>
                </a:lnTo>
                <a:cubicBezTo>
                  <a:pt x="2321734" y="731689"/>
                  <a:pt x="2314058" y="732855"/>
                  <a:pt x="2312198" y="731882"/>
                </a:cubicBezTo>
                <a:lnTo>
                  <a:pt x="2311731" y="730523"/>
                </a:lnTo>
                <a:cubicBezTo>
                  <a:pt x="2311267" y="729553"/>
                  <a:pt x="2312896" y="727030"/>
                  <a:pt x="2313826" y="727030"/>
                </a:cubicBezTo>
                <a:cubicBezTo>
                  <a:pt x="2320803" y="726837"/>
                  <a:pt x="2328246" y="726060"/>
                  <a:pt x="2334759" y="727224"/>
                </a:cubicBezTo>
                <a:lnTo>
                  <a:pt x="2364998" y="732659"/>
                </a:lnTo>
                <a:cubicBezTo>
                  <a:pt x="2367323" y="719656"/>
                  <a:pt x="2371975" y="709173"/>
                  <a:pt x="2375233" y="709173"/>
                </a:cubicBezTo>
                <a:close/>
                <a:moveTo>
                  <a:pt x="3944818" y="703934"/>
                </a:moveTo>
                <a:cubicBezTo>
                  <a:pt x="3947608" y="702962"/>
                  <a:pt x="3966218" y="716937"/>
                  <a:pt x="3962728" y="721791"/>
                </a:cubicBezTo>
                <a:cubicBezTo>
                  <a:pt x="3959238" y="726643"/>
                  <a:pt x="3951564" y="728002"/>
                  <a:pt x="3945746" y="724897"/>
                </a:cubicBezTo>
                <a:cubicBezTo>
                  <a:pt x="3939700" y="721791"/>
                  <a:pt x="3953192" y="710145"/>
                  <a:pt x="3949236" y="709756"/>
                </a:cubicBezTo>
                <a:cubicBezTo>
                  <a:pt x="3945050" y="709369"/>
                  <a:pt x="3935512" y="707039"/>
                  <a:pt x="3940166" y="705680"/>
                </a:cubicBezTo>
                <a:lnTo>
                  <a:pt x="3942260" y="704904"/>
                </a:lnTo>
                <a:close/>
                <a:moveTo>
                  <a:pt x="2106113" y="701798"/>
                </a:moveTo>
                <a:cubicBezTo>
                  <a:pt x="2107510" y="702381"/>
                  <a:pt x="2115185" y="705291"/>
                  <a:pt x="2120303" y="707427"/>
                </a:cubicBezTo>
                <a:cubicBezTo>
                  <a:pt x="2125419" y="709369"/>
                  <a:pt x="2124257" y="725478"/>
                  <a:pt x="2128677" y="722955"/>
                </a:cubicBezTo>
                <a:lnTo>
                  <a:pt x="2131002" y="722955"/>
                </a:lnTo>
                <a:lnTo>
                  <a:pt x="2134259" y="722761"/>
                </a:lnTo>
                <a:cubicBezTo>
                  <a:pt x="2137981" y="723925"/>
                  <a:pt x="2139375" y="727226"/>
                  <a:pt x="2137514" y="730332"/>
                </a:cubicBezTo>
                <a:lnTo>
                  <a:pt x="2135654" y="730332"/>
                </a:lnTo>
                <a:cubicBezTo>
                  <a:pt x="2119837" y="730525"/>
                  <a:pt x="2104252" y="741201"/>
                  <a:pt x="2087505" y="730912"/>
                </a:cubicBezTo>
                <a:cubicBezTo>
                  <a:pt x="2083783" y="728583"/>
                  <a:pt x="2078201" y="730912"/>
                  <a:pt x="2077737" y="735960"/>
                </a:cubicBezTo>
                <a:lnTo>
                  <a:pt x="2077505" y="737513"/>
                </a:lnTo>
                <a:cubicBezTo>
                  <a:pt x="2071922" y="739648"/>
                  <a:pt x="2070062" y="736347"/>
                  <a:pt x="2073085" y="730525"/>
                </a:cubicBezTo>
                <a:lnTo>
                  <a:pt x="2081690" y="725867"/>
                </a:lnTo>
                <a:lnTo>
                  <a:pt x="2085412" y="723925"/>
                </a:lnTo>
                <a:cubicBezTo>
                  <a:pt x="2088203" y="720626"/>
                  <a:pt x="2094716" y="719266"/>
                  <a:pt x="2099368" y="721208"/>
                </a:cubicBezTo>
                <a:cubicBezTo>
                  <a:pt x="2104718" y="722761"/>
                  <a:pt x="2109834" y="708592"/>
                  <a:pt x="2107510" y="705874"/>
                </a:cubicBezTo>
                <a:cubicBezTo>
                  <a:pt x="2105182" y="703157"/>
                  <a:pt x="2104718" y="701216"/>
                  <a:pt x="2106113" y="701798"/>
                </a:cubicBezTo>
                <a:close/>
                <a:moveTo>
                  <a:pt x="2442222" y="689180"/>
                </a:moveTo>
                <a:lnTo>
                  <a:pt x="2443152" y="689763"/>
                </a:lnTo>
                <a:cubicBezTo>
                  <a:pt x="2445709" y="691899"/>
                  <a:pt x="2447338" y="694228"/>
                  <a:pt x="2449897" y="696168"/>
                </a:cubicBezTo>
                <a:cubicBezTo>
                  <a:pt x="2452222" y="697916"/>
                  <a:pt x="2455245" y="700633"/>
                  <a:pt x="2457572" y="700246"/>
                </a:cubicBezTo>
                <a:lnTo>
                  <a:pt x="2465247" y="699663"/>
                </a:lnTo>
                <a:cubicBezTo>
                  <a:pt x="2463618" y="695587"/>
                  <a:pt x="2475018" y="692675"/>
                  <a:pt x="2479438" y="694034"/>
                </a:cubicBezTo>
                <a:cubicBezTo>
                  <a:pt x="2483856" y="695391"/>
                  <a:pt x="2488508" y="699273"/>
                  <a:pt x="2489672" y="702768"/>
                </a:cubicBezTo>
                <a:lnTo>
                  <a:pt x="2482693" y="705291"/>
                </a:lnTo>
                <a:lnTo>
                  <a:pt x="2475018" y="708009"/>
                </a:lnTo>
                <a:cubicBezTo>
                  <a:pt x="2467342" y="712472"/>
                  <a:pt x="2458038" y="716550"/>
                  <a:pt x="2454317" y="716937"/>
                </a:cubicBezTo>
                <a:lnTo>
                  <a:pt x="2450828" y="716550"/>
                </a:lnTo>
                <a:lnTo>
                  <a:pt x="2446176" y="715967"/>
                </a:lnTo>
                <a:cubicBezTo>
                  <a:pt x="2441057" y="714608"/>
                  <a:pt x="2436640" y="711696"/>
                  <a:pt x="2436405" y="709367"/>
                </a:cubicBezTo>
                <a:cubicBezTo>
                  <a:pt x="2435941" y="707038"/>
                  <a:pt x="2428031" y="702575"/>
                  <a:pt x="2419426" y="705291"/>
                </a:cubicBezTo>
                <a:cubicBezTo>
                  <a:pt x="2410820" y="708009"/>
                  <a:pt x="2385465" y="705485"/>
                  <a:pt x="2384070" y="700633"/>
                </a:cubicBezTo>
                <a:lnTo>
                  <a:pt x="2391514" y="701022"/>
                </a:lnTo>
                <a:lnTo>
                  <a:pt x="2406400" y="701992"/>
                </a:lnTo>
                <a:cubicBezTo>
                  <a:pt x="2411284" y="693839"/>
                  <a:pt x="2416634" y="688793"/>
                  <a:pt x="2418727" y="690733"/>
                </a:cubicBezTo>
                <a:cubicBezTo>
                  <a:pt x="2420822" y="692675"/>
                  <a:pt x="2427567" y="696557"/>
                  <a:pt x="2430358" y="694811"/>
                </a:cubicBezTo>
                <a:cubicBezTo>
                  <a:pt x="2433150" y="693062"/>
                  <a:pt x="2440593" y="688987"/>
                  <a:pt x="2442222" y="689180"/>
                </a:cubicBezTo>
                <a:close/>
                <a:moveTo>
                  <a:pt x="3551491" y="688599"/>
                </a:moveTo>
                <a:lnTo>
                  <a:pt x="3551024" y="691122"/>
                </a:lnTo>
                <a:lnTo>
                  <a:pt x="3550560" y="693645"/>
                </a:lnTo>
                <a:cubicBezTo>
                  <a:pt x="3548234" y="696557"/>
                  <a:pt x="3547071" y="699469"/>
                  <a:pt x="3547770" y="700246"/>
                </a:cubicBezTo>
                <a:lnTo>
                  <a:pt x="3549164" y="700633"/>
                </a:lnTo>
                <a:cubicBezTo>
                  <a:pt x="3554050" y="701992"/>
                  <a:pt x="3564748" y="698110"/>
                  <a:pt x="3563352" y="704708"/>
                </a:cubicBezTo>
                <a:lnTo>
                  <a:pt x="3560795" y="715578"/>
                </a:lnTo>
                <a:cubicBezTo>
                  <a:pt x="3554514" y="709756"/>
                  <a:pt x="3541488" y="703932"/>
                  <a:pt x="3532416" y="702768"/>
                </a:cubicBezTo>
                <a:lnTo>
                  <a:pt x="3520788" y="706457"/>
                </a:lnTo>
                <a:cubicBezTo>
                  <a:pt x="3518927" y="707038"/>
                  <a:pt x="3517764" y="708786"/>
                  <a:pt x="3516136" y="708979"/>
                </a:cubicBezTo>
                <a:lnTo>
                  <a:pt x="3509156" y="710143"/>
                </a:lnTo>
                <a:cubicBezTo>
                  <a:pt x="3501250" y="710919"/>
                  <a:pt x="3499388" y="709949"/>
                  <a:pt x="3504739" y="707620"/>
                </a:cubicBezTo>
                <a:cubicBezTo>
                  <a:pt x="3510087" y="705485"/>
                  <a:pt x="3513808" y="692481"/>
                  <a:pt x="3523811" y="693062"/>
                </a:cubicBezTo>
                <a:lnTo>
                  <a:pt x="3531254" y="691705"/>
                </a:lnTo>
                <a:lnTo>
                  <a:pt x="3537535" y="690540"/>
                </a:lnTo>
                <a:cubicBezTo>
                  <a:pt x="3544280" y="686851"/>
                  <a:pt x="3550560" y="685881"/>
                  <a:pt x="3551491" y="688599"/>
                </a:cubicBezTo>
                <a:close/>
                <a:moveTo>
                  <a:pt x="3592194" y="688210"/>
                </a:moveTo>
                <a:cubicBezTo>
                  <a:pt x="3594986" y="686851"/>
                  <a:pt x="3603826" y="687434"/>
                  <a:pt x="3606150" y="689374"/>
                </a:cubicBezTo>
                <a:cubicBezTo>
                  <a:pt x="3613362" y="695198"/>
                  <a:pt x="3620106" y="682386"/>
                  <a:pt x="3626155" y="689567"/>
                </a:cubicBezTo>
                <a:cubicBezTo>
                  <a:pt x="3630572" y="694809"/>
                  <a:pt x="3635923" y="699661"/>
                  <a:pt x="3638714" y="705095"/>
                </a:cubicBezTo>
                <a:lnTo>
                  <a:pt x="3640575" y="708784"/>
                </a:lnTo>
                <a:cubicBezTo>
                  <a:pt x="3639644" y="715771"/>
                  <a:pt x="3633830" y="714412"/>
                  <a:pt x="3627782" y="706068"/>
                </a:cubicBezTo>
                <a:lnTo>
                  <a:pt x="3623362" y="700633"/>
                </a:lnTo>
                <a:cubicBezTo>
                  <a:pt x="3619874" y="696361"/>
                  <a:pt x="3613826" y="695974"/>
                  <a:pt x="3607312" y="696361"/>
                </a:cubicBezTo>
                <a:cubicBezTo>
                  <a:pt x="3598939" y="696944"/>
                  <a:pt x="3602895" y="701409"/>
                  <a:pt x="3601266" y="704319"/>
                </a:cubicBezTo>
                <a:lnTo>
                  <a:pt x="3599638" y="707425"/>
                </a:lnTo>
                <a:cubicBezTo>
                  <a:pt x="3595450" y="711696"/>
                  <a:pt x="3591264" y="712472"/>
                  <a:pt x="3589870" y="709367"/>
                </a:cubicBezTo>
                <a:cubicBezTo>
                  <a:pt x="3588704" y="706261"/>
                  <a:pt x="3585682" y="695779"/>
                  <a:pt x="3587542" y="690733"/>
                </a:cubicBezTo>
                <a:close/>
                <a:moveTo>
                  <a:pt x="1315507" y="675788"/>
                </a:moveTo>
                <a:cubicBezTo>
                  <a:pt x="1320625" y="671129"/>
                  <a:pt x="1349001" y="681416"/>
                  <a:pt x="1349932" y="683745"/>
                </a:cubicBezTo>
                <a:cubicBezTo>
                  <a:pt x="1350630" y="686075"/>
                  <a:pt x="1344349" y="689763"/>
                  <a:pt x="1335744" y="691705"/>
                </a:cubicBezTo>
                <a:lnTo>
                  <a:pt x="1335512" y="682582"/>
                </a:lnTo>
                <a:cubicBezTo>
                  <a:pt x="1335512" y="681416"/>
                  <a:pt x="1331556" y="680059"/>
                  <a:pt x="1329231" y="679476"/>
                </a:cubicBezTo>
                <a:close/>
                <a:moveTo>
                  <a:pt x="1545545" y="667247"/>
                </a:moveTo>
                <a:cubicBezTo>
                  <a:pt x="1547174" y="666277"/>
                  <a:pt x="1552756" y="666471"/>
                  <a:pt x="1553455" y="667441"/>
                </a:cubicBezTo>
                <a:lnTo>
                  <a:pt x="1560898" y="675011"/>
                </a:lnTo>
                <a:cubicBezTo>
                  <a:pt x="1568573" y="684135"/>
                  <a:pt x="1572295" y="691510"/>
                  <a:pt x="1569272" y="691510"/>
                </a:cubicBezTo>
                <a:cubicBezTo>
                  <a:pt x="1566248" y="691510"/>
                  <a:pt x="1556944" y="688017"/>
                  <a:pt x="1556478" y="683941"/>
                </a:cubicBezTo>
                <a:lnTo>
                  <a:pt x="1553919" y="680446"/>
                </a:lnTo>
                <a:cubicBezTo>
                  <a:pt x="1551826" y="677534"/>
                  <a:pt x="1546244" y="675594"/>
                  <a:pt x="1543452" y="672682"/>
                </a:cubicBezTo>
                <a:cubicBezTo>
                  <a:pt x="1542290" y="671518"/>
                  <a:pt x="1543684" y="668217"/>
                  <a:pt x="1545545" y="667247"/>
                </a:cubicBezTo>
                <a:close/>
                <a:moveTo>
                  <a:pt x="2787400" y="661812"/>
                </a:moveTo>
                <a:lnTo>
                  <a:pt x="2786702" y="662589"/>
                </a:lnTo>
                <a:cubicBezTo>
                  <a:pt x="2785073" y="664142"/>
                  <a:pt x="2783212" y="667637"/>
                  <a:pt x="2783911" y="667830"/>
                </a:cubicBezTo>
                <a:cubicBezTo>
                  <a:pt x="2793215" y="671712"/>
                  <a:pt x="2793215" y="680835"/>
                  <a:pt x="2804380" y="683941"/>
                </a:cubicBezTo>
                <a:lnTo>
                  <a:pt x="2806939" y="684718"/>
                </a:lnTo>
                <a:cubicBezTo>
                  <a:pt x="2808800" y="689376"/>
                  <a:pt x="2804846" y="690540"/>
                  <a:pt x="2798099" y="687240"/>
                </a:cubicBezTo>
                <a:cubicBezTo>
                  <a:pt x="2791354" y="683941"/>
                  <a:pt x="2777864" y="690929"/>
                  <a:pt x="2784841" y="698693"/>
                </a:cubicBezTo>
                <a:lnTo>
                  <a:pt x="2792751" y="704321"/>
                </a:lnTo>
                <a:cubicBezTo>
                  <a:pt x="2798565" y="708592"/>
                  <a:pt x="2789261" y="709756"/>
                  <a:pt x="2791122" y="711891"/>
                </a:cubicBezTo>
                <a:cubicBezTo>
                  <a:pt x="2794377" y="715384"/>
                  <a:pt x="2814150" y="719462"/>
                  <a:pt x="2818568" y="717520"/>
                </a:cubicBezTo>
                <a:lnTo>
                  <a:pt x="2826941" y="713638"/>
                </a:lnTo>
                <a:cubicBezTo>
                  <a:pt x="2826011" y="707039"/>
                  <a:pt x="2817872" y="703738"/>
                  <a:pt x="2813916" y="704710"/>
                </a:cubicBezTo>
                <a:cubicBezTo>
                  <a:pt x="2809962" y="705680"/>
                  <a:pt x="2811591" y="701409"/>
                  <a:pt x="2816941" y="695198"/>
                </a:cubicBezTo>
                <a:lnTo>
                  <a:pt x="2821127" y="691122"/>
                </a:lnTo>
                <a:cubicBezTo>
                  <a:pt x="2822524" y="689763"/>
                  <a:pt x="2826709" y="687823"/>
                  <a:pt x="2827408" y="688017"/>
                </a:cubicBezTo>
                <a:cubicBezTo>
                  <a:pt x="2839503" y="694617"/>
                  <a:pt x="2844387" y="686853"/>
                  <a:pt x="2850436" y="682582"/>
                </a:cubicBezTo>
                <a:lnTo>
                  <a:pt x="2852062" y="681418"/>
                </a:lnTo>
                <a:cubicBezTo>
                  <a:pt x="2852062" y="678893"/>
                  <a:pt x="2850900" y="677340"/>
                  <a:pt x="2849271" y="677730"/>
                </a:cubicBezTo>
                <a:cubicBezTo>
                  <a:pt x="2847644" y="678117"/>
                  <a:pt x="2839503" y="675011"/>
                  <a:pt x="2835083" y="669966"/>
                </a:cubicBezTo>
                <a:lnTo>
                  <a:pt x="2824384" y="670353"/>
                </a:lnTo>
                <a:lnTo>
                  <a:pt x="2812521" y="670936"/>
                </a:lnTo>
                <a:cubicBezTo>
                  <a:pt x="2801356" y="666084"/>
                  <a:pt x="2789957" y="662008"/>
                  <a:pt x="2787400" y="661812"/>
                </a:cubicBezTo>
                <a:close/>
                <a:moveTo>
                  <a:pt x="1769455" y="658876"/>
                </a:moveTo>
                <a:cubicBezTo>
                  <a:pt x="1773497" y="659094"/>
                  <a:pt x="1776870" y="659482"/>
                  <a:pt x="1776986" y="659871"/>
                </a:cubicBezTo>
                <a:cubicBezTo>
                  <a:pt x="1777218" y="660453"/>
                  <a:pt x="1775357" y="662200"/>
                  <a:pt x="1772566" y="663559"/>
                </a:cubicBezTo>
                <a:cubicBezTo>
                  <a:pt x="1770006" y="664918"/>
                  <a:pt x="1763262" y="668994"/>
                  <a:pt x="1763494" y="669381"/>
                </a:cubicBezTo>
                <a:cubicBezTo>
                  <a:pt x="1763728" y="669770"/>
                  <a:pt x="1770006" y="670157"/>
                  <a:pt x="1776754" y="668994"/>
                </a:cubicBezTo>
                <a:lnTo>
                  <a:pt x="1783032" y="668217"/>
                </a:lnTo>
                <a:cubicBezTo>
                  <a:pt x="1784661" y="668024"/>
                  <a:pt x="1787452" y="668800"/>
                  <a:pt x="1788382" y="669770"/>
                </a:cubicBezTo>
                <a:lnTo>
                  <a:pt x="1789081" y="670547"/>
                </a:lnTo>
                <a:cubicBezTo>
                  <a:pt x="1788150" y="672293"/>
                  <a:pt x="1786988" y="674235"/>
                  <a:pt x="1786058" y="675011"/>
                </a:cubicBezTo>
                <a:lnTo>
                  <a:pt x="1785359" y="675011"/>
                </a:lnTo>
                <a:lnTo>
                  <a:pt x="1776986" y="675205"/>
                </a:lnTo>
                <a:cubicBezTo>
                  <a:pt x="1767682" y="675205"/>
                  <a:pt x="1758610" y="673069"/>
                  <a:pt x="1756749" y="670547"/>
                </a:cubicBezTo>
                <a:cubicBezTo>
                  <a:pt x="1754888" y="668024"/>
                  <a:pt x="1752795" y="659094"/>
                  <a:pt x="1757911" y="658901"/>
                </a:cubicBezTo>
                <a:cubicBezTo>
                  <a:pt x="1760702" y="658609"/>
                  <a:pt x="1765413" y="658657"/>
                  <a:pt x="1769455" y="658876"/>
                </a:cubicBezTo>
                <a:close/>
                <a:moveTo>
                  <a:pt x="2256606" y="655214"/>
                </a:moveTo>
                <a:lnTo>
                  <a:pt x="2254977" y="656960"/>
                </a:lnTo>
                <a:cubicBezTo>
                  <a:pt x="2254049" y="657930"/>
                  <a:pt x="2255910" y="661232"/>
                  <a:pt x="2257770" y="662008"/>
                </a:cubicBezTo>
                <a:cubicBezTo>
                  <a:pt x="2265910" y="665307"/>
                  <a:pt x="2274283" y="668219"/>
                  <a:pt x="2283123" y="670548"/>
                </a:cubicBezTo>
                <a:lnTo>
                  <a:pt x="2285216" y="671129"/>
                </a:lnTo>
                <a:cubicBezTo>
                  <a:pt x="2289170" y="669189"/>
                  <a:pt x="2290566" y="665501"/>
                  <a:pt x="2288474" y="662978"/>
                </a:cubicBezTo>
                <a:lnTo>
                  <a:pt x="2285914" y="662395"/>
                </a:lnTo>
                <a:cubicBezTo>
                  <a:pt x="2280796" y="661425"/>
                  <a:pt x="2273121" y="663948"/>
                  <a:pt x="2273121" y="656960"/>
                </a:cubicBezTo>
                <a:lnTo>
                  <a:pt x="2273121" y="655601"/>
                </a:lnTo>
                <a:cubicBezTo>
                  <a:pt x="2268237" y="653855"/>
                  <a:pt x="2261026" y="653468"/>
                  <a:pt x="2256606" y="655214"/>
                </a:cubicBezTo>
                <a:close/>
                <a:moveTo>
                  <a:pt x="1827459" y="654438"/>
                </a:moveTo>
                <a:cubicBezTo>
                  <a:pt x="1830946" y="654438"/>
                  <a:pt x="1835598" y="659096"/>
                  <a:pt x="1837459" y="664920"/>
                </a:cubicBezTo>
                <a:cubicBezTo>
                  <a:pt x="1839320" y="670742"/>
                  <a:pt x="1826294" y="686657"/>
                  <a:pt x="1820248" y="687240"/>
                </a:cubicBezTo>
                <a:cubicBezTo>
                  <a:pt x="1813967" y="687823"/>
                  <a:pt x="1811408" y="680252"/>
                  <a:pt x="1812573" y="680835"/>
                </a:cubicBezTo>
                <a:cubicBezTo>
                  <a:pt x="1813735" y="681612"/>
                  <a:pt x="1818155" y="680252"/>
                  <a:pt x="1816990" y="674818"/>
                </a:cubicBezTo>
                <a:cubicBezTo>
                  <a:pt x="1815828" y="669189"/>
                  <a:pt x="1823970" y="654438"/>
                  <a:pt x="1827459" y="654438"/>
                </a:cubicBezTo>
                <a:close/>
                <a:moveTo>
                  <a:pt x="2718783" y="653079"/>
                </a:moveTo>
                <a:lnTo>
                  <a:pt x="2692500" y="657737"/>
                </a:lnTo>
                <a:cubicBezTo>
                  <a:pt x="2690639" y="658126"/>
                  <a:pt x="2687616" y="657154"/>
                  <a:pt x="2686451" y="657930"/>
                </a:cubicBezTo>
                <a:cubicBezTo>
                  <a:pt x="2684590" y="659290"/>
                  <a:pt x="2682265" y="662202"/>
                  <a:pt x="2682964" y="662785"/>
                </a:cubicBezTo>
                <a:cubicBezTo>
                  <a:pt x="2685288" y="664337"/>
                  <a:pt x="2688778" y="666084"/>
                  <a:pt x="2692033" y="666277"/>
                </a:cubicBezTo>
                <a:lnTo>
                  <a:pt x="2694824" y="666471"/>
                </a:lnTo>
                <a:cubicBezTo>
                  <a:pt x="2698082" y="665114"/>
                  <a:pt x="2700407" y="666084"/>
                  <a:pt x="2699711" y="668996"/>
                </a:cubicBezTo>
                <a:lnTo>
                  <a:pt x="2697850" y="671129"/>
                </a:lnTo>
                <a:lnTo>
                  <a:pt x="2695755" y="673265"/>
                </a:lnTo>
                <a:cubicBezTo>
                  <a:pt x="2692268" y="675400"/>
                  <a:pt x="2689708" y="677536"/>
                  <a:pt x="2690172" y="678117"/>
                </a:cubicBezTo>
                <a:cubicBezTo>
                  <a:pt x="2690639" y="678700"/>
                  <a:pt x="2696221" y="679283"/>
                  <a:pt x="2701572" y="678117"/>
                </a:cubicBezTo>
                <a:cubicBezTo>
                  <a:pt x="2706920" y="676953"/>
                  <a:pt x="2719713" y="664531"/>
                  <a:pt x="2718783" y="653079"/>
                </a:cubicBezTo>
                <a:close/>
                <a:moveTo>
                  <a:pt x="1649286" y="650166"/>
                </a:moveTo>
                <a:cubicBezTo>
                  <a:pt x="1649518" y="650554"/>
                  <a:pt x="1646959" y="652689"/>
                  <a:pt x="1642773" y="654436"/>
                </a:cubicBezTo>
                <a:cubicBezTo>
                  <a:pt x="1638585" y="656182"/>
                  <a:pt x="1643237" y="676951"/>
                  <a:pt x="1645332" y="682969"/>
                </a:cubicBezTo>
                <a:cubicBezTo>
                  <a:pt x="1647425" y="688987"/>
                  <a:pt x="1642307" y="688210"/>
                  <a:pt x="1633933" y="681416"/>
                </a:cubicBezTo>
                <a:cubicBezTo>
                  <a:pt x="1625560" y="674622"/>
                  <a:pt x="1607186" y="659094"/>
                  <a:pt x="1616256" y="656958"/>
                </a:cubicBezTo>
                <a:cubicBezTo>
                  <a:pt x="1625328" y="655018"/>
                  <a:pt x="1648820" y="649971"/>
                  <a:pt x="1649286" y="650166"/>
                </a:cubicBezTo>
                <a:close/>
                <a:moveTo>
                  <a:pt x="2848399" y="643616"/>
                </a:moveTo>
                <a:cubicBezTo>
                  <a:pt x="2843630" y="643762"/>
                  <a:pt x="2840432" y="644538"/>
                  <a:pt x="2839967" y="645897"/>
                </a:cubicBezTo>
                <a:lnTo>
                  <a:pt x="2841364" y="647837"/>
                </a:lnTo>
                <a:lnTo>
                  <a:pt x="2842992" y="650166"/>
                </a:lnTo>
                <a:cubicBezTo>
                  <a:pt x="2846714" y="652109"/>
                  <a:pt x="2857879" y="655797"/>
                  <a:pt x="2867647" y="658320"/>
                </a:cubicBezTo>
                <a:lnTo>
                  <a:pt x="2875788" y="652885"/>
                </a:lnTo>
                <a:cubicBezTo>
                  <a:pt x="2877417" y="651719"/>
                  <a:pt x="2877881" y="647450"/>
                  <a:pt x="2877649" y="647450"/>
                </a:cubicBezTo>
                <a:lnTo>
                  <a:pt x="2866252" y="645121"/>
                </a:lnTo>
                <a:cubicBezTo>
                  <a:pt x="2859506" y="643956"/>
                  <a:pt x="2853167" y="643471"/>
                  <a:pt x="2848399" y="643616"/>
                </a:cubicBezTo>
                <a:close/>
                <a:moveTo>
                  <a:pt x="2544798" y="637357"/>
                </a:moveTo>
                <a:cubicBezTo>
                  <a:pt x="2540844" y="638133"/>
                  <a:pt x="2538053" y="641045"/>
                  <a:pt x="2538752" y="643955"/>
                </a:cubicBezTo>
                <a:lnTo>
                  <a:pt x="2540146" y="644344"/>
                </a:lnTo>
                <a:cubicBezTo>
                  <a:pt x="2555499" y="647450"/>
                  <a:pt x="2563406" y="654049"/>
                  <a:pt x="2564104" y="664918"/>
                </a:cubicBezTo>
                <a:cubicBezTo>
                  <a:pt x="2564104" y="665501"/>
                  <a:pt x="2567594" y="666666"/>
                  <a:pt x="2568988" y="666277"/>
                </a:cubicBezTo>
                <a:cubicBezTo>
                  <a:pt x="2571316" y="665694"/>
                  <a:pt x="2574803" y="664531"/>
                  <a:pt x="2575269" y="663172"/>
                </a:cubicBezTo>
                <a:lnTo>
                  <a:pt x="2577594" y="656378"/>
                </a:lnTo>
                <a:cubicBezTo>
                  <a:pt x="2579455" y="648226"/>
                  <a:pt x="2579223" y="641432"/>
                  <a:pt x="2577130" y="641045"/>
                </a:cubicBezTo>
                <a:cubicBezTo>
                  <a:pt x="2575037" y="640656"/>
                  <a:pt x="2566429" y="643374"/>
                  <a:pt x="2558986" y="645704"/>
                </a:cubicBezTo>
                <a:lnTo>
                  <a:pt x="2552708" y="640269"/>
                </a:lnTo>
                <a:cubicBezTo>
                  <a:pt x="2551542" y="639103"/>
                  <a:pt x="2549916" y="637357"/>
                  <a:pt x="2548288" y="637357"/>
                </a:cubicBezTo>
                <a:close/>
                <a:moveTo>
                  <a:pt x="3591266" y="636774"/>
                </a:moveTo>
                <a:cubicBezTo>
                  <a:pt x="3590800" y="636387"/>
                  <a:pt x="3585684" y="637550"/>
                  <a:pt x="3583356" y="638716"/>
                </a:cubicBezTo>
                <a:cubicBezTo>
                  <a:pt x="3582194" y="639297"/>
                  <a:pt x="3581962" y="641822"/>
                  <a:pt x="3582893" y="642598"/>
                </a:cubicBezTo>
                <a:lnTo>
                  <a:pt x="3593359" y="653079"/>
                </a:lnTo>
                <a:cubicBezTo>
                  <a:pt x="3611967" y="652691"/>
                  <a:pt x="3626854" y="649973"/>
                  <a:pt x="3626854" y="647257"/>
                </a:cubicBezTo>
                <a:lnTo>
                  <a:pt x="3626155" y="647061"/>
                </a:lnTo>
                <a:cubicBezTo>
                  <a:pt x="3614060" y="644538"/>
                  <a:pt x="3599872" y="645314"/>
                  <a:pt x="3591266" y="636774"/>
                </a:cubicBezTo>
                <a:close/>
                <a:moveTo>
                  <a:pt x="3068613" y="636387"/>
                </a:moveTo>
                <a:lnTo>
                  <a:pt x="3054657" y="636774"/>
                </a:lnTo>
                <a:cubicBezTo>
                  <a:pt x="3052332" y="636774"/>
                  <a:pt x="3049773" y="638520"/>
                  <a:pt x="3048144" y="639879"/>
                </a:cubicBezTo>
                <a:cubicBezTo>
                  <a:pt x="3047214" y="640656"/>
                  <a:pt x="3047912" y="643179"/>
                  <a:pt x="3049075" y="643568"/>
                </a:cubicBezTo>
                <a:cubicBezTo>
                  <a:pt x="3053028" y="645314"/>
                  <a:pt x="3057448" y="646867"/>
                  <a:pt x="3061868" y="648226"/>
                </a:cubicBezTo>
                <a:cubicBezTo>
                  <a:pt x="3071172" y="650943"/>
                  <a:pt x="3058611" y="655214"/>
                  <a:pt x="3062799" y="656960"/>
                </a:cubicBezTo>
                <a:lnTo>
                  <a:pt x="3066288" y="658513"/>
                </a:lnTo>
                <a:cubicBezTo>
                  <a:pt x="3073732" y="658513"/>
                  <a:pt x="3074662" y="648420"/>
                  <a:pt x="3068613" y="636387"/>
                </a:cubicBezTo>
                <a:close/>
                <a:moveTo>
                  <a:pt x="2351506" y="624351"/>
                </a:moveTo>
                <a:cubicBezTo>
                  <a:pt x="2351042" y="629399"/>
                  <a:pt x="2331968" y="624934"/>
                  <a:pt x="2330574" y="626098"/>
                </a:cubicBezTo>
                <a:lnTo>
                  <a:pt x="2330342" y="627263"/>
                </a:lnTo>
                <a:cubicBezTo>
                  <a:pt x="2330107" y="628427"/>
                  <a:pt x="2331038" y="630756"/>
                  <a:pt x="2331736" y="630952"/>
                </a:cubicBezTo>
                <a:cubicBezTo>
                  <a:pt x="2338715" y="631728"/>
                  <a:pt x="2346390" y="630952"/>
                  <a:pt x="2352437" y="632892"/>
                </a:cubicBezTo>
                <a:lnTo>
                  <a:pt x="2361045" y="638007"/>
                </a:lnTo>
                <a:lnTo>
                  <a:pt x="2361741" y="639492"/>
                </a:lnTo>
                <a:lnTo>
                  <a:pt x="2363924" y="655660"/>
                </a:lnTo>
                <a:lnTo>
                  <a:pt x="2361975" y="666666"/>
                </a:lnTo>
                <a:cubicBezTo>
                  <a:pt x="2362207" y="667443"/>
                  <a:pt x="2361741" y="668219"/>
                  <a:pt x="2362207" y="668800"/>
                </a:cubicBezTo>
                <a:lnTo>
                  <a:pt x="2362671" y="669383"/>
                </a:lnTo>
                <a:cubicBezTo>
                  <a:pt x="2363252" y="669772"/>
                  <a:pt x="2364242" y="665648"/>
                  <a:pt x="2364476" y="659750"/>
                </a:cubicBezTo>
                <a:lnTo>
                  <a:pt x="2363924" y="655660"/>
                </a:lnTo>
                <a:lnTo>
                  <a:pt x="2364998" y="649586"/>
                </a:lnTo>
                <a:cubicBezTo>
                  <a:pt x="2364532" y="648809"/>
                  <a:pt x="2367323" y="647257"/>
                  <a:pt x="2369184" y="646674"/>
                </a:cubicBezTo>
                <a:cubicBezTo>
                  <a:pt x="2370581" y="646284"/>
                  <a:pt x="2373140" y="646480"/>
                  <a:pt x="2374302" y="647257"/>
                </a:cubicBezTo>
                <a:lnTo>
                  <a:pt x="2377792" y="649196"/>
                </a:lnTo>
                <a:lnTo>
                  <a:pt x="2383431" y="656343"/>
                </a:lnTo>
                <a:lnTo>
                  <a:pt x="2387328" y="662202"/>
                </a:lnTo>
                <a:lnTo>
                  <a:pt x="2385467" y="659290"/>
                </a:lnTo>
                <a:lnTo>
                  <a:pt x="2384070" y="657154"/>
                </a:lnTo>
                <a:lnTo>
                  <a:pt x="2383431" y="656343"/>
                </a:lnTo>
                <a:lnTo>
                  <a:pt x="2383372" y="656258"/>
                </a:lnTo>
                <a:lnTo>
                  <a:pt x="2380171" y="646517"/>
                </a:lnTo>
                <a:lnTo>
                  <a:pt x="2382908" y="647257"/>
                </a:lnTo>
                <a:cubicBezTo>
                  <a:pt x="2385001" y="641822"/>
                  <a:pt x="2384537" y="635998"/>
                  <a:pt x="2381978" y="634057"/>
                </a:cubicBezTo>
                <a:lnTo>
                  <a:pt x="2380117" y="632116"/>
                </a:lnTo>
                <a:lnTo>
                  <a:pt x="2373140" y="625128"/>
                </a:lnTo>
                <a:lnTo>
                  <a:pt x="2380171" y="646517"/>
                </a:lnTo>
                <a:lnTo>
                  <a:pt x="2374302" y="644927"/>
                </a:lnTo>
                <a:cubicBezTo>
                  <a:pt x="2371277" y="644151"/>
                  <a:pt x="2368254" y="640656"/>
                  <a:pt x="2366161" y="641045"/>
                </a:cubicBezTo>
                <a:lnTo>
                  <a:pt x="2361045" y="638007"/>
                </a:lnTo>
                <a:lnTo>
                  <a:pt x="2354967" y="625008"/>
                </a:lnTo>
                <a:cubicBezTo>
                  <a:pt x="2353135" y="622265"/>
                  <a:pt x="2351856" y="621829"/>
                  <a:pt x="2351506" y="624351"/>
                </a:cubicBezTo>
                <a:close/>
                <a:moveTo>
                  <a:pt x="2314525" y="623769"/>
                </a:moveTo>
                <a:cubicBezTo>
                  <a:pt x="2309638" y="624741"/>
                  <a:pt x="2306615" y="627846"/>
                  <a:pt x="2307778" y="630369"/>
                </a:cubicBezTo>
                <a:lnTo>
                  <a:pt x="2310105" y="631922"/>
                </a:lnTo>
                <a:lnTo>
                  <a:pt x="2311734" y="633085"/>
                </a:lnTo>
                <a:cubicBezTo>
                  <a:pt x="2315919" y="633475"/>
                  <a:pt x="2317082" y="634638"/>
                  <a:pt x="2314525" y="635415"/>
                </a:cubicBezTo>
                <a:cubicBezTo>
                  <a:pt x="2311734" y="636191"/>
                  <a:pt x="2307314" y="639686"/>
                  <a:pt x="2308942" y="641626"/>
                </a:cubicBezTo>
                <a:cubicBezTo>
                  <a:pt x="2310337" y="643568"/>
                  <a:pt x="2317082" y="646674"/>
                  <a:pt x="2320339" y="644151"/>
                </a:cubicBezTo>
                <a:cubicBezTo>
                  <a:pt x="2323594" y="642015"/>
                  <a:pt x="2337318" y="657154"/>
                  <a:pt x="2341970" y="655797"/>
                </a:cubicBezTo>
                <a:cubicBezTo>
                  <a:pt x="2346622" y="654438"/>
                  <a:pt x="2344530" y="650943"/>
                  <a:pt x="2337318" y="648033"/>
                </a:cubicBezTo>
                <a:lnTo>
                  <a:pt x="2334759" y="642402"/>
                </a:lnTo>
                <a:cubicBezTo>
                  <a:pt x="2331504" y="635804"/>
                  <a:pt x="2322898" y="630369"/>
                  <a:pt x="2315687" y="624741"/>
                </a:cubicBezTo>
                <a:close/>
                <a:moveTo>
                  <a:pt x="909594" y="621238"/>
                </a:moveTo>
                <a:lnTo>
                  <a:pt x="910783" y="624545"/>
                </a:lnTo>
                <a:cubicBezTo>
                  <a:pt x="902175" y="625321"/>
                  <a:pt x="897757" y="626874"/>
                  <a:pt x="900780" y="627844"/>
                </a:cubicBezTo>
                <a:close/>
                <a:moveTo>
                  <a:pt x="1895378" y="620080"/>
                </a:moveTo>
                <a:cubicBezTo>
                  <a:pt x="1895610" y="619691"/>
                  <a:pt x="1897703" y="619691"/>
                  <a:pt x="1898402" y="620080"/>
                </a:cubicBezTo>
                <a:cubicBezTo>
                  <a:pt x="1899564" y="620857"/>
                  <a:pt x="1900961" y="622603"/>
                  <a:pt x="1900726" y="622797"/>
                </a:cubicBezTo>
                <a:cubicBezTo>
                  <a:pt x="1882353" y="635608"/>
                  <a:pt x="1910030" y="637938"/>
                  <a:pt x="1913056" y="646089"/>
                </a:cubicBezTo>
                <a:cubicBezTo>
                  <a:pt x="1914917" y="651136"/>
                  <a:pt x="1932360" y="651330"/>
                  <a:pt x="1948875" y="650360"/>
                </a:cubicBezTo>
                <a:cubicBezTo>
                  <a:pt x="1953994" y="649971"/>
                  <a:pt x="1959576" y="653853"/>
                  <a:pt x="1964926" y="653853"/>
                </a:cubicBezTo>
                <a:cubicBezTo>
                  <a:pt x="1977254" y="653853"/>
                  <a:pt x="1968646" y="659871"/>
                  <a:pt x="1971205" y="662589"/>
                </a:cubicBezTo>
                <a:lnTo>
                  <a:pt x="1973300" y="664529"/>
                </a:lnTo>
                <a:cubicBezTo>
                  <a:pt x="1976787" y="668800"/>
                  <a:pt x="1974462" y="671516"/>
                  <a:pt x="1967950" y="670740"/>
                </a:cubicBezTo>
                <a:cubicBezTo>
                  <a:pt x="1961437" y="669964"/>
                  <a:pt x="1948875" y="672099"/>
                  <a:pt x="1950736" y="676758"/>
                </a:cubicBezTo>
                <a:lnTo>
                  <a:pt x="1960272" y="676175"/>
                </a:lnTo>
                <a:cubicBezTo>
                  <a:pt x="1963762" y="675981"/>
                  <a:pt x="1968414" y="675981"/>
                  <a:pt x="1970741" y="677340"/>
                </a:cubicBezTo>
                <a:lnTo>
                  <a:pt x="1977718" y="681027"/>
                </a:lnTo>
                <a:cubicBezTo>
                  <a:pt x="1983532" y="687238"/>
                  <a:pt x="1985393" y="691703"/>
                  <a:pt x="1981671" y="691120"/>
                </a:cubicBezTo>
                <a:lnTo>
                  <a:pt x="1978416" y="690540"/>
                </a:lnTo>
                <a:lnTo>
                  <a:pt x="1973764" y="689763"/>
                </a:lnTo>
                <a:cubicBezTo>
                  <a:pt x="1968880" y="688791"/>
                  <a:pt x="1955854" y="687821"/>
                  <a:pt x="1945154" y="687238"/>
                </a:cubicBezTo>
                <a:cubicBezTo>
                  <a:pt x="1934455" y="686657"/>
                  <a:pt x="1903984" y="685685"/>
                  <a:pt x="1903518" y="688597"/>
                </a:cubicBezTo>
                <a:lnTo>
                  <a:pt x="1901425" y="690344"/>
                </a:lnTo>
                <a:cubicBezTo>
                  <a:pt x="1897471" y="693450"/>
                  <a:pt x="1893518" y="699273"/>
                  <a:pt x="1885608" y="692480"/>
                </a:cubicBezTo>
                <a:lnTo>
                  <a:pt x="1884910" y="691897"/>
                </a:lnTo>
                <a:cubicBezTo>
                  <a:pt x="1878631" y="694226"/>
                  <a:pt x="1871884" y="694032"/>
                  <a:pt x="1870490" y="691316"/>
                </a:cubicBezTo>
                <a:lnTo>
                  <a:pt x="1868861" y="688987"/>
                </a:lnTo>
                <a:cubicBezTo>
                  <a:pt x="1868629" y="688791"/>
                  <a:pt x="1867000" y="688597"/>
                  <a:pt x="1866768" y="688791"/>
                </a:cubicBezTo>
                <a:cubicBezTo>
                  <a:pt x="1862116" y="691897"/>
                  <a:pt x="1856766" y="695198"/>
                  <a:pt x="1852114" y="689763"/>
                </a:cubicBezTo>
                <a:cubicBezTo>
                  <a:pt x="1848624" y="685685"/>
                  <a:pt x="1856302" y="673652"/>
                  <a:pt x="1864209" y="671323"/>
                </a:cubicBezTo>
                <a:cubicBezTo>
                  <a:pt x="1868861" y="669964"/>
                  <a:pt x="1873049" y="666471"/>
                  <a:pt x="1881422" y="670353"/>
                </a:cubicBezTo>
                <a:cubicBezTo>
                  <a:pt x="1887237" y="673069"/>
                  <a:pt x="1898634" y="664918"/>
                  <a:pt x="1909566" y="666664"/>
                </a:cubicBezTo>
                <a:cubicBezTo>
                  <a:pt x="1910729" y="666858"/>
                  <a:pt x="1914218" y="664142"/>
                  <a:pt x="1914218" y="662782"/>
                </a:cubicBezTo>
                <a:cubicBezTo>
                  <a:pt x="1914218" y="661230"/>
                  <a:pt x="1911891" y="659288"/>
                  <a:pt x="1909798" y="658511"/>
                </a:cubicBezTo>
                <a:cubicBezTo>
                  <a:pt x="1904448" y="656765"/>
                  <a:pt x="1898866" y="655601"/>
                  <a:pt x="1893283" y="654629"/>
                </a:cubicBezTo>
                <a:cubicBezTo>
                  <a:pt x="1890726" y="654242"/>
                  <a:pt x="1887237" y="654436"/>
                  <a:pt x="1884910" y="655018"/>
                </a:cubicBezTo>
                <a:lnTo>
                  <a:pt x="1870954" y="659094"/>
                </a:lnTo>
                <a:cubicBezTo>
                  <a:pt x="1860487" y="657541"/>
                  <a:pt x="1849322" y="653272"/>
                  <a:pt x="1846067" y="649584"/>
                </a:cubicBezTo>
                <a:cubicBezTo>
                  <a:pt x="1843042" y="645895"/>
                  <a:pt x="1850021" y="635025"/>
                  <a:pt x="1854441" y="637161"/>
                </a:cubicBezTo>
                <a:lnTo>
                  <a:pt x="1857696" y="636772"/>
                </a:lnTo>
                <a:lnTo>
                  <a:pt x="1874910" y="634249"/>
                </a:lnTo>
                <a:cubicBezTo>
                  <a:pt x="1873049" y="642207"/>
                  <a:pt x="1873979" y="646478"/>
                  <a:pt x="1877002" y="644149"/>
                </a:cubicBezTo>
                <a:lnTo>
                  <a:pt x="1879562" y="636578"/>
                </a:lnTo>
                <a:cubicBezTo>
                  <a:pt x="1881654" y="630561"/>
                  <a:pt x="1889796" y="625515"/>
                  <a:pt x="1895378" y="620080"/>
                </a:cubicBezTo>
                <a:close/>
                <a:moveTo>
                  <a:pt x="3403790" y="616200"/>
                </a:moveTo>
                <a:cubicBezTo>
                  <a:pt x="3400534" y="613871"/>
                  <a:pt x="3395416" y="614258"/>
                  <a:pt x="3393555" y="619306"/>
                </a:cubicBezTo>
                <a:lnTo>
                  <a:pt x="3390336" y="628034"/>
                </a:lnTo>
                <a:lnTo>
                  <a:pt x="3378205" y="627651"/>
                </a:lnTo>
                <a:cubicBezTo>
                  <a:pt x="3377506" y="623575"/>
                  <a:pt x="3382625" y="624351"/>
                  <a:pt x="3389834" y="629399"/>
                </a:cubicBezTo>
                <a:lnTo>
                  <a:pt x="3390336" y="628034"/>
                </a:lnTo>
                <a:lnTo>
                  <a:pt x="3402859" y="628427"/>
                </a:lnTo>
                <a:lnTo>
                  <a:pt x="3405650" y="625517"/>
                </a:lnTo>
                <a:cubicBezTo>
                  <a:pt x="3407746" y="623381"/>
                  <a:pt x="3406349" y="618140"/>
                  <a:pt x="3403790" y="616200"/>
                </a:cubicBezTo>
                <a:close/>
                <a:moveTo>
                  <a:pt x="2651096" y="615424"/>
                </a:moveTo>
                <a:cubicBezTo>
                  <a:pt x="2642722" y="614841"/>
                  <a:pt x="2644119" y="619693"/>
                  <a:pt x="2645049" y="622605"/>
                </a:cubicBezTo>
                <a:lnTo>
                  <a:pt x="2647608" y="630176"/>
                </a:lnTo>
                <a:cubicBezTo>
                  <a:pt x="2651794" y="639492"/>
                  <a:pt x="2657843" y="644538"/>
                  <a:pt x="2660866" y="641432"/>
                </a:cubicBezTo>
                <a:lnTo>
                  <a:pt x="2663889" y="639686"/>
                </a:lnTo>
                <a:cubicBezTo>
                  <a:pt x="2667379" y="637744"/>
                  <a:pt x="2672729" y="636968"/>
                  <a:pt x="2675054" y="634834"/>
                </a:cubicBezTo>
                <a:cubicBezTo>
                  <a:pt x="2677845" y="631922"/>
                  <a:pt x="2677613" y="627651"/>
                  <a:pt x="2669938" y="628040"/>
                </a:cubicBezTo>
                <a:cubicBezTo>
                  <a:pt x="2661330" y="628427"/>
                  <a:pt x="2656214" y="627457"/>
                  <a:pt x="2657144" y="620470"/>
                </a:cubicBezTo>
                <a:cubicBezTo>
                  <a:pt x="2657376" y="618917"/>
                  <a:pt x="2653423" y="615618"/>
                  <a:pt x="2651096" y="615424"/>
                </a:cubicBezTo>
                <a:close/>
                <a:moveTo>
                  <a:pt x="2271958" y="615424"/>
                </a:moveTo>
                <a:lnTo>
                  <a:pt x="2254745" y="621052"/>
                </a:lnTo>
                <a:cubicBezTo>
                  <a:pt x="2250791" y="633085"/>
                  <a:pt x="2248232" y="643374"/>
                  <a:pt x="2249162" y="643955"/>
                </a:cubicBezTo>
                <a:cubicBezTo>
                  <a:pt x="2250093" y="644538"/>
                  <a:pt x="2255443" y="643955"/>
                  <a:pt x="2258933" y="641822"/>
                </a:cubicBezTo>
                <a:lnTo>
                  <a:pt x="2259863" y="639492"/>
                </a:lnTo>
                <a:cubicBezTo>
                  <a:pt x="2262188" y="632698"/>
                  <a:pt x="2264747" y="629010"/>
                  <a:pt x="2275214" y="635415"/>
                </a:cubicBezTo>
                <a:lnTo>
                  <a:pt x="2279866" y="638133"/>
                </a:lnTo>
                <a:cubicBezTo>
                  <a:pt x="2285914" y="633085"/>
                  <a:pt x="2289868" y="628623"/>
                  <a:pt x="2288938" y="628233"/>
                </a:cubicBezTo>
                <a:lnTo>
                  <a:pt x="2288007" y="628233"/>
                </a:lnTo>
                <a:cubicBezTo>
                  <a:pt x="2278935" y="628040"/>
                  <a:pt x="2266608" y="629786"/>
                  <a:pt x="2277309" y="618917"/>
                </a:cubicBezTo>
                <a:cubicBezTo>
                  <a:pt x="2278005" y="618140"/>
                  <a:pt x="2278005" y="616200"/>
                  <a:pt x="2277541" y="616200"/>
                </a:cubicBezTo>
                <a:cubicBezTo>
                  <a:pt x="2275912" y="615618"/>
                  <a:pt x="2273353" y="615035"/>
                  <a:pt x="2271958" y="615424"/>
                </a:cubicBezTo>
                <a:close/>
                <a:moveTo>
                  <a:pt x="3808923" y="613457"/>
                </a:moveTo>
                <a:cubicBezTo>
                  <a:pt x="3807527" y="611783"/>
                  <a:pt x="3805259" y="611734"/>
                  <a:pt x="3802468" y="613675"/>
                </a:cubicBezTo>
                <a:lnTo>
                  <a:pt x="3797349" y="617170"/>
                </a:lnTo>
                <a:lnTo>
                  <a:pt x="3788045" y="623381"/>
                </a:lnTo>
                <a:cubicBezTo>
                  <a:pt x="3796186" y="628040"/>
                  <a:pt x="3802932" y="627651"/>
                  <a:pt x="3803166" y="622799"/>
                </a:cubicBezTo>
                <a:lnTo>
                  <a:pt x="3812702" y="623575"/>
                </a:lnTo>
                <a:lnTo>
                  <a:pt x="3818284" y="623964"/>
                </a:lnTo>
                <a:cubicBezTo>
                  <a:pt x="3820609" y="626681"/>
                  <a:pt x="3825728" y="634251"/>
                  <a:pt x="3829681" y="640656"/>
                </a:cubicBezTo>
                <a:lnTo>
                  <a:pt x="3841776" y="640849"/>
                </a:lnTo>
                <a:cubicBezTo>
                  <a:pt x="3849452" y="641045"/>
                  <a:pt x="3849452" y="645314"/>
                  <a:pt x="3845730" y="648033"/>
                </a:cubicBezTo>
                <a:cubicBezTo>
                  <a:pt x="3842474" y="650556"/>
                  <a:pt x="3831078" y="649003"/>
                  <a:pt x="3835730" y="655214"/>
                </a:cubicBezTo>
                <a:cubicBezTo>
                  <a:pt x="3837356" y="657350"/>
                  <a:pt x="3846428" y="657154"/>
                  <a:pt x="3852242" y="657737"/>
                </a:cubicBezTo>
                <a:lnTo>
                  <a:pt x="3853640" y="658126"/>
                </a:lnTo>
                <a:cubicBezTo>
                  <a:pt x="3856430" y="657543"/>
                  <a:pt x="3858756" y="654049"/>
                  <a:pt x="3858756" y="650362"/>
                </a:cubicBezTo>
                <a:cubicBezTo>
                  <a:pt x="3858756" y="646480"/>
                  <a:pt x="3847358" y="636191"/>
                  <a:pt x="3833170" y="635027"/>
                </a:cubicBezTo>
                <a:lnTo>
                  <a:pt x="3834333" y="623188"/>
                </a:lnTo>
                <a:cubicBezTo>
                  <a:pt x="3834333" y="622022"/>
                  <a:pt x="3830380" y="619499"/>
                  <a:pt x="3828982" y="619693"/>
                </a:cubicBezTo>
                <a:lnTo>
                  <a:pt x="3810142" y="622992"/>
                </a:lnTo>
                <a:cubicBezTo>
                  <a:pt x="3810841" y="618432"/>
                  <a:pt x="3810318" y="615132"/>
                  <a:pt x="3808923" y="613457"/>
                </a:cubicBezTo>
                <a:close/>
                <a:moveTo>
                  <a:pt x="983586" y="610957"/>
                </a:moveTo>
                <a:cubicBezTo>
                  <a:pt x="988470" y="609404"/>
                  <a:pt x="989864" y="611346"/>
                  <a:pt x="990099" y="615035"/>
                </a:cubicBezTo>
                <a:lnTo>
                  <a:pt x="989864" y="617557"/>
                </a:lnTo>
                <a:cubicBezTo>
                  <a:pt x="993586" y="621050"/>
                  <a:pt x="988702" y="623769"/>
                  <a:pt x="978934" y="623575"/>
                </a:cubicBezTo>
                <a:lnTo>
                  <a:pt x="971955" y="624156"/>
                </a:lnTo>
                <a:lnTo>
                  <a:pt x="969164" y="624351"/>
                </a:lnTo>
                <a:cubicBezTo>
                  <a:pt x="966604" y="626681"/>
                  <a:pt x="966839" y="629591"/>
                  <a:pt x="969862" y="630950"/>
                </a:cubicBezTo>
                <a:lnTo>
                  <a:pt x="972653" y="632309"/>
                </a:lnTo>
                <a:lnTo>
                  <a:pt x="974048" y="633085"/>
                </a:lnTo>
                <a:cubicBezTo>
                  <a:pt x="975676" y="634445"/>
                  <a:pt x="974514" y="635608"/>
                  <a:pt x="971256" y="635608"/>
                </a:cubicBezTo>
                <a:cubicBezTo>
                  <a:pt x="968001" y="635608"/>
                  <a:pt x="957300" y="630563"/>
                  <a:pt x="955906" y="624351"/>
                </a:cubicBezTo>
                <a:lnTo>
                  <a:pt x="959396" y="621633"/>
                </a:lnTo>
                <a:cubicBezTo>
                  <a:pt x="965442" y="616975"/>
                  <a:pt x="974978" y="614063"/>
                  <a:pt x="983586" y="610957"/>
                </a:cubicBezTo>
                <a:close/>
                <a:moveTo>
                  <a:pt x="1522752" y="606107"/>
                </a:moveTo>
                <a:cubicBezTo>
                  <a:pt x="1525076" y="602029"/>
                  <a:pt x="1531125" y="602225"/>
                  <a:pt x="1536241" y="606494"/>
                </a:cubicBezTo>
                <a:lnTo>
                  <a:pt x="1539731" y="610959"/>
                </a:lnTo>
                <a:cubicBezTo>
                  <a:pt x="1542056" y="613675"/>
                  <a:pt x="1542522" y="617170"/>
                  <a:pt x="1542988" y="620470"/>
                </a:cubicBezTo>
                <a:cubicBezTo>
                  <a:pt x="1543220" y="621440"/>
                  <a:pt x="1541125" y="623575"/>
                  <a:pt x="1539963" y="623575"/>
                </a:cubicBezTo>
                <a:cubicBezTo>
                  <a:pt x="1537172" y="623575"/>
                  <a:pt x="1532056" y="622992"/>
                  <a:pt x="1531821" y="622216"/>
                </a:cubicBezTo>
                <a:lnTo>
                  <a:pt x="1531125" y="616005"/>
                </a:lnTo>
                <a:cubicBezTo>
                  <a:pt x="1523914" y="615424"/>
                  <a:pt x="1509726" y="611735"/>
                  <a:pt x="1499724" y="607660"/>
                </a:cubicBezTo>
                <a:lnTo>
                  <a:pt x="1519960" y="606301"/>
                </a:lnTo>
                <a:close/>
                <a:moveTo>
                  <a:pt x="1082295" y="603388"/>
                </a:moveTo>
                <a:cubicBezTo>
                  <a:pt x="1084650" y="603388"/>
                  <a:pt x="1086744" y="604747"/>
                  <a:pt x="1088023" y="607464"/>
                </a:cubicBezTo>
                <a:lnTo>
                  <a:pt x="1090348" y="612318"/>
                </a:lnTo>
                <a:lnTo>
                  <a:pt x="1092443" y="616977"/>
                </a:lnTo>
                <a:cubicBezTo>
                  <a:pt x="1095466" y="623769"/>
                  <a:pt x="1091278" y="627070"/>
                  <a:pt x="1082904" y="624351"/>
                </a:cubicBezTo>
                <a:lnTo>
                  <a:pt x="1077090" y="623964"/>
                </a:lnTo>
                <a:lnTo>
                  <a:pt x="1071276" y="623575"/>
                </a:lnTo>
                <a:cubicBezTo>
                  <a:pt x="1062670" y="625515"/>
                  <a:pt x="1070345" y="612705"/>
                  <a:pt x="1074997" y="607464"/>
                </a:cubicBezTo>
                <a:cubicBezTo>
                  <a:pt x="1077323" y="604747"/>
                  <a:pt x="1079940" y="603388"/>
                  <a:pt x="1082295" y="603388"/>
                </a:cubicBezTo>
                <a:close/>
                <a:moveTo>
                  <a:pt x="3196776" y="597952"/>
                </a:moveTo>
                <a:lnTo>
                  <a:pt x="3188635" y="602416"/>
                </a:lnTo>
                <a:cubicBezTo>
                  <a:pt x="3186076" y="603969"/>
                  <a:pt x="3180725" y="604746"/>
                  <a:pt x="3180261" y="606299"/>
                </a:cubicBezTo>
                <a:cubicBezTo>
                  <a:pt x="3178864" y="611733"/>
                  <a:pt x="3185612" y="610570"/>
                  <a:pt x="3190496" y="610957"/>
                </a:cubicBezTo>
                <a:lnTo>
                  <a:pt x="3199336" y="611927"/>
                </a:lnTo>
                <a:cubicBezTo>
                  <a:pt x="3202591" y="618140"/>
                  <a:pt x="3203058" y="622603"/>
                  <a:pt x="3200266" y="621827"/>
                </a:cubicBezTo>
                <a:lnTo>
                  <a:pt x="3198406" y="621246"/>
                </a:lnTo>
                <a:lnTo>
                  <a:pt x="3195846" y="620467"/>
                </a:lnTo>
                <a:cubicBezTo>
                  <a:pt x="3191658" y="619304"/>
                  <a:pt x="3187704" y="621246"/>
                  <a:pt x="3187238" y="624545"/>
                </a:cubicBezTo>
                <a:cubicBezTo>
                  <a:pt x="3186774" y="628038"/>
                  <a:pt x="3184913" y="636578"/>
                  <a:pt x="3184215" y="636578"/>
                </a:cubicBezTo>
                <a:cubicBezTo>
                  <a:pt x="3183751" y="636578"/>
                  <a:pt x="3181658" y="634832"/>
                  <a:pt x="3181192" y="632696"/>
                </a:cubicBezTo>
                <a:cubicBezTo>
                  <a:pt x="3180493" y="630561"/>
                  <a:pt x="3174212" y="623379"/>
                  <a:pt x="3168864" y="623379"/>
                </a:cubicBezTo>
                <a:cubicBezTo>
                  <a:pt x="3163514" y="623379"/>
                  <a:pt x="3150024" y="619497"/>
                  <a:pt x="3155372" y="614839"/>
                </a:cubicBezTo>
                <a:lnTo>
                  <a:pt x="3155140" y="610763"/>
                </a:lnTo>
                <a:cubicBezTo>
                  <a:pt x="3154908" y="606881"/>
                  <a:pt x="3152581" y="602610"/>
                  <a:pt x="3163050" y="601836"/>
                </a:cubicBezTo>
                <a:lnTo>
                  <a:pt x="3170027" y="601640"/>
                </a:lnTo>
                <a:cubicBezTo>
                  <a:pt x="3178400" y="597952"/>
                  <a:pt x="3190496" y="596205"/>
                  <a:pt x="3196776" y="597952"/>
                </a:cubicBezTo>
                <a:close/>
                <a:moveTo>
                  <a:pt x="3100015" y="594072"/>
                </a:moveTo>
                <a:cubicBezTo>
                  <a:pt x="3101876" y="596207"/>
                  <a:pt x="3103038" y="598537"/>
                  <a:pt x="3104200" y="601059"/>
                </a:cubicBezTo>
                <a:lnTo>
                  <a:pt x="3104899" y="602418"/>
                </a:lnTo>
                <a:cubicBezTo>
                  <a:pt x="3104899" y="603971"/>
                  <a:pt x="3110481" y="606105"/>
                  <a:pt x="3117226" y="607270"/>
                </a:cubicBezTo>
                <a:cubicBezTo>
                  <a:pt x="3123971" y="608434"/>
                  <a:pt x="3136996" y="614452"/>
                  <a:pt x="3131414" y="617751"/>
                </a:cubicBezTo>
                <a:cubicBezTo>
                  <a:pt x="3125832" y="621052"/>
                  <a:pt x="3129788" y="638327"/>
                  <a:pt x="3125136" y="644344"/>
                </a:cubicBezTo>
                <a:lnTo>
                  <a:pt x="3119785" y="649390"/>
                </a:lnTo>
                <a:lnTo>
                  <a:pt x="3118855" y="650360"/>
                </a:lnTo>
                <a:cubicBezTo>
                  <a:pt x="3113971" y="649973"/>
                  <a:pt x="3111876" y="647254"/>
                  <a:pt x="3114203" y="644344"/>
                </a:cubicBezTo>
                <a:cubicBezTo>
                  <a:pt x="3116528" y="641432"/>
                  <a:pt x="3119319" y="631726"/>
                  <a:pt x="3114901" y="629203"/>
                </a:cubicBezTo>
                <a:lnTo>
                  <a:pt x="3110249" y="628427"/>
                </a:lnTo>
                <a:cubicBezTo>
                  <a:pt x="3102572" y="627068"/>
                  <a:pt x="3102340" y="623769"/>
                  <a:pt x="3105829" y="621052"/>
                </a:cubicBezTo>
                <a:cubicBezTo>
                  <a:pt x="3114901" y="614452"/>
                  <a:pt x="3111412" y="612316"/>
                  <a:pt x="3100247" y="610183"/>
                </a:cubicBezTo>
                <a:cubicBezTo>
                  <a:pt x="3097224" y="609600"/>
                  <a:pt x="3095128" y="604748"/>
                  <a:pt x="3093734" y="601642"/>
                </a:cubicBezTo>
                <a:cubicBezTo>
                  <a:pt x="3092804" y="599507"/>
                  <a:pt x="3093502" y="596788"/>
                  <a:pt x="3094432" y="594459"/>
                </a:cubicBezTo>
                <a:cubicBezTo>
                  <a:pt x="3094664" y="594072"/>
                  <a:pt x="3099548" y="593489"/>
                  <a:pt x="3100015" y="594072"/>
                </a:cubicBezTo>
                <a:close/>
                <a:moveTo>
                  <a:pt x="1645721" y="590846"/>
                </a:moveTo>
                <a:lnTo>
                  <a:pt x="1643704" y="601980"/>
                </a:lnTo>
                <a:lnTo>
                  <a:pt x="1643648" y="606105"/>
                </a:lnTo>
                <a:lnTo>
                  <a:pt x="1641376" y="606105"/>
                </a:lnTo>
                <a:lnTo>
                  <a:pt x="1634036" y="598881"/>
                </a:lnTo>
                <a:lnTo>
                  <a:pt x="1644314" y="591718"/>
                </a:lnTo>
                <a:close/>
                <a:moveTo>
                  <a:pt x="899327" y="586234"/>
                </a:moveTo>
                <a:cubicBezTo>
                  <a:pt x="900607" y="586888"/>
                  <a:pt x="901943" y="588248"/>
                  <a:pt x="903340" y="588441"/>
                </a:cubicBezTo>
                <a:lnTo>
                  <a:pt x="911015" y="589411"/>
                </a:lnTo>
                <a:cubicBezTo>
                  <a:pt x="920319" y="589994"/>
                  <a:pt x="928692" y="594652"/>
                  <a:pt x="929391" y="599504"/>
                </a:cubicBezTo>
                <a:lnTo>
                  <a:pt x="931484" y="603386"/>
                </a:lnTo>
                <a:lnTo>
                  <a:pt x="933808" y="608240"/>
                </a:lnTo>
                <a:cubicBezTo>
                  <a:pt x="935669" y="613869"/>
                  <a:pt x="934275" y="617168"/>
                  <a:pt x="930785" y="615615"/>
                </a:cubicBezTo>
                <a:cubicBezTo>
                  <a:pt x="927296" y="614063"/>
                  <a:pt x="914504" y="613675"/>
                  <a:pt x="914504" y="617557"/>
                </a:cubicBezTo>
                <a:lnTo>
                  <a:pt x="909594" y="621238"/>
                </a:lnTo>
                <a:lnTo>
                  <a:pt x="907992" y="616781"/>
                </a:lnTo>
                <a:cubicBezTo>
                  <a:pt x="906827" y="613480"/>
                  <a:pt x="905896" y="609017"/>
                  <a:pt x="908224" y="606299"/>
                </a:cubicBezTo>
                <a:cubicBezTo>
                  <a:pt x="913806" y="599504"/>
                  <a:pt x="912409" y="596012"/>
                  <a:pt x="901479" y="593682"/>
                </a:cubicBezTo>
                <a:cubicBezTo>
                  <a:pt x="898920" y="593100"/>
                  <a:pt x="895198" y="589607"/>
                  <a:pt x="895662" y="588248"/>
                </a:cubicBezTo>
                <a:cubicBezTo>
                  <a:pt x="896824" y="585627"/>
                  <a:pt x="898048" y="585578"/>
                  <a:pt x="899327" y="586234"/>
                </a:cubicBezTo>
                <a:close/>
                <a:moveTo>
                  <a:pt x="2320223" y="585605"/>
                </a:moveTo>
                <a:cubicBezTo>
                  <a:pt x="2318478" y="586600"/>
                  <a:pt x="2317431" y="588735"/>
                  <a:pt x="2316850" y="591549"/>
                </a:cubicBezTo>
                <a:cubicBezTo>
                  <a:pt x="2316386" y="594072"/>
                  <a:pt x="2305453" y="596207"/>
                  <a:pt x="2305453" y="598343"/>
                </a:cubicBezTo>
                <a:lnTo>
                  <a:pt x="2305585" y="599684"/>
                </a:lnTo>
                <a:lnTo>
                  <a:pt x="2305453" y="599700"/>
                </a:lnTo>
                <a:lnTo>
                  <a:pt x="2305644" y="600299"/>
                </a:lnTo>
                <a:lnTo>
                  <a:pt x="2306383" y="607853"/>
                </a:lnTo>
                <a:cubicBezTo>
                  <a:pt x="2294752" y="610959"/>
                  <a:pt x="2291030" y="615424"/>
                  <a:pt x="2298474" y="617947"/>
                </a:cubicBezTo>
                <a:lnTo>
                  <a:pt x="2304056" y="617557"/>
                </a:lnTo>
                <a:lnTo>
                  <a:pt x="2311035" y="617170"/>
                </a:lnTo>
                <a:lnTo>
                  <a:pt x="2305644" y="600299"/>
                </a:lnTo>
                <a:lnTo>
                  <a:pt x="2305585" y="599684"/>
                </a:lnTo>
                <a:lnTo>
                  <a:pt x="2327550" y="596984"/>
                </a:lnTo>
                <a:cubicBezTo>
                  <a:pt x="2328713" y="596790"/>
                  <a:pt x="2330342" y="587667"/>
                  <a:pt x="2327782" y="586501"/>
                </a:cubicBezTo>
                <a:cubicBezTo>
                  <a:pt x="2324410" y="584755"/>
                  <a:pt x="2321968" y="584610"/>
                  <a:pt x="2320223" y="585605"/>
                </a:cubicBezTo>
                <a:close/>
                <a:moveTo>
                  <a:pt x="3382158" y="582426"/>
                </a:moveTo>
                <a:cubicBezTo>
                  <a:pt x="3389370" y="589996"/>
                  <a:pt x="3390998" y="602418"/>
                  <a:pt x="3412163" y="596984"/>
                </a:cubicBezTo>
                <a:cubicBezTo>
                  <a:pt x="3404954" y="581262"/>
                  <a:pt x="3404954" y="581262"/>
                  <a:pt x="3382158" y="582426"/>
                </a:cubicBezTo>
                <a:close/>
                <a:moveTo>
                  <a:pt x="3343082" y="581843"/>
                </a:moveTo>
                <a:cubicBezTo>
                  <a:pt x="3333778" y="583009"/>
                  <a:pt x="3316566" y="590579"/>
                  <a:pt x="3317960" y="591355"/>
                </a:cubicBezTo>
                <a:cubicBezTo>
                  <a:pt x="3319123" y="592132"/>
                  <a:pt x="3321914" y="592712"/>
                  <a:pt x="3323775" y="592325"/>
                </a:cubicBezTo>
                <a:cubicBezTo>
                  <a:pt x="3325636" y="591936"/>
                  <a:pt x="3331685" y="594654"/>
                  <a:pt x="3333311" y="598730"/>
                </a:cubicBezTo>
                <a:lnTo>
                  <a:pt x="3341452" y="598343"/>
                </a:lnTo>
                <a:lnTo>
                  <a:pt x="3344012" y="598147"/>
                </a:lnTo>
                <a:cubicBezTo>
                  <a:pt x="3347270" y="600283"/>
                  <a:pt x="3347734" y="603778"/>
                  <a:pt x="3344942" y="606107"/>
                </a:cubicBezTo>
                <a:lnTo>
                  <a:pt x="3342151" y="606494"/>
                </a:lnTo>
                <a:cubicBezTo>
                  <a:pt x="3337267" y="607077"/>
                  <a:pt x="3331453" y="607077"/>
                  <a:pt x="3327033" y="605718"/>
                </a:cubicBezTo>
                <a:lnTo>
                  <a:pt x="3323775" y="604748"/>
                </a:lnTo>
                <a:cubicBezTo>
                  <a:pt x="3321682" y="601448"/>
                  <a:pt x="3317262" y="600866"/>
                  <a:pt x="3313775" y="603388"/>
                </a:cubicBezTo>
                <a:lnTo>
                  <a:pt x="3311448" y="597371"/>
                </a:lnTo>
                <a:lnTo>
                  <a:pt x="3308888" y="590579"/>
                </a:lnTo>
                <a:cubicBezTo>
                  <a:pt x="3301214" y="593102"/>
                  <a:pt x="3290747" y="595818"/>
                  <a:pt x="3285396" y="596984"/>
                </a:cubicBezTo>
                <a:cubicBezTo>
                  <a:pt x="3280046" y="597954"/>
                  <a:pt x="3268882" y="606301"/>
                  <a:pt x="3269116" y="609600"/>
                </a:cubicBezTo>
                <a:cubicBezTo>
                  <a:pt x="3269348" y="612899"/>
                  <a:pt x="3284466" y="612899"/>
                  <a:pt x="3288420" y="615035"/>
                </a:cubicBezTo>
                <a:cubicBezTo>
                  <a:pt x="3292142" y="616977"/>
                  <a:pt x="3303306" y="613095"/>
                  <a:pt x="3305634" y="615035"/>
                </a:cubicBezTo>
                <a:lnTo>
                  <a:pt x="3305167" y="615424"/>
                </a:lnTo>
                <a:cubicBezTo>
                  <a:pt x="3297260" y="621635"/>
                  <a:pt x="3301678" y="631922"/>
                  <a:pt x="3289816" y="636774"/>
                </a:cubicBezTo>
                <a:lnTo>
                  <a:pt x="3287724" y="637550"/>
                </a:lnTo>
                <a:cubicBezTo>
                  <a:pt x="3287724" y="641045"/>
                  <a:pt x="3290979" y="643761"/>
                  <a:pt x="3294932" y="643568"/>
                </a:cubicBezTo>
                <a:lnTo>
                  <a:pt x="3298422" y="643179"/>
                </a:lnTo>
                <a:cubicBezTo>
                  <a:pt x="3300051" y="642985"/>
                  <a:pt x="3301446" y="641239"/>
                  <a:pt x="3302842" y="641432"/>
                </a:cubicBezTo>
                <a:lnTo>
                  <a:pt x="3316798" y="641626"/>
                </a:lnTo>
                <a:cubicBezTo>
                  <a:pt x="3324242" y="633862"/>
                  <a:pt x="3330522" y="625711"/>
                  <a:pt x="3330522" y="623575"/>
                </a:cubicBezTo>
                <a:cubicBezTo>
                  <a:pt x="3330522" y="621440"/>
                  <a:pt x="3336800" y="617364"/>
                  <a:pt x="3344478" y="620082"/>
                </a:cubicBezTo>
                <a:lnTo>
                  <a:pt x="3345641" y="619306"/>
                </a:lnTo>
                <a:cubicBezTo>
                  <a:pt x="3351455" y="615035"/>
                  <a:pt x="3358200" y="615424"/>
                  <a:pt x="3365411" y="615228"/>
                </a:cubicBezTo>
                <a:lnTo>
                  <a:pt x="3368669" y="615228"/>
                </a:lnTo>
                <a:cubicBezTo>
                  <a:pt x="3372156" y="613482"/>
                  <a:pt x="3372854" y="610183"/>
                  <a:pt x="3370762" y="607853"/>
                </a:cubicBezTo>
                <a:lnTo>
                  <a:pt x="3367970" y="607077"/>
                </a:lnTo>
                <a:cubicBezTo>
                  <a:pt x="3359365" y="604554"/>
                  <a:pt x="3360061" y="601642"/>
                  <a:pt x="3366574" y="598537"/>
                </a:cubicBezTo>
                <a:lnTo>
                  <a:pt x="3371226" y="596207"/>
                </a:lnTo>
                <a:cubicBezTo>
                  <a:pt x="3377274" y="594265"/>
                  <a:pt x="3380530" y="591549"/>
                  <a:pt x="3378669" y="590190"/>
                </a:cubicBezTo>
                <a:cubicBezTo>
                  <a:pt x="3376808" y="588831"/>
                  <a:pt x="3368669" y="588443"/>
                  <a:pt x="3364713" y="591936"/>
                </a:cubicBezTo>
                <a:cubicBezTo>
                  <a:pt x="3360759" y="595431"/>
                  <a:pt x="3345641" y="590966"/>
                  <a:pt x="3347734" y="589220"/>
                </a:cubicBezTo>
                <a:cubicBezTo>
                  <a:pt x="3349826" y="587473"/>
                  <a:pt x="3352618" y="580290"/>
                  <a:pt x="3343082" y="581843"/>
                </a:cubicBezTo>
                <a:close/>
                <a:moveTo>
                  <a:pt x="2358486" y="581262"/>
                </a:moveTo>
                <a:lnTo>
                  <a:pt x="2356625" y="582426"/>
                </a:lnTo>
                <a:cubicBezTo>
                  <a:pt x="2351973" y="585531"/>
                  <a:pt x="2343831" y="591355"/>
                  <a:pt x="2344994" y="592519"/>
                </a:cubicBezTo>
                <a:cubicBezTo>
                  <a:pt x="2355228" y="602418"/>
                  <a:pt x="2334063" y="595431"/>
                  <a:pt x="2336388" y="600283"/>
                </a:cubicBezTo>
                <a:cubicBezTo>
                  <a:pt x="2336854" y="601642"/>
                  <a:pt x="2335690" y="603778"/>
                  <a:pt x="2336620" y="604359"/>
                </a:cubicBezTo>
                <a:cubicBezTo>
                  <a:pt x="2338715" y="605524"/>
                  <a:pt x="2342669" y="607077"/>
                  <a:pt x="2344298" y="606494"/>
                </a:cubicBezTo>
                <a:cubicBezTo>
                  <a:pt x="2352437" y="603001"/>
                  <a:pt x="2361741" y="599896"/>
                  <a:pt x="2367323" y="594848"/>
                </a:cubicBezTo>
                <a:lnTo>
                  <a:pt x="2370581" y="591936"/>
                </a:lnTo>
                <a:cubicBezTo>
                  <a:pt x="2369184" y="585531"/>
                  <a:pt x="2363602" y="580679"/>
                  <a:pt x="2358486" y="581262"/>
                </a:cubicBezTo>
                <a:close/>
                <a:moveTo>
                  <a:pt x="2271726" y="581066"/>
                </a:moveTo>
                <a:cubicBezTo>
                  <a:pt x="2265910" y="581066"/>
                  <a:pt x="2260794" y="583785"/>
                  <a:pt x="2260562" y="587084"/>
                </a:cubicBezTo>
                <a:lnTo>
                  <a:pt x="2261956" y="587860"/>
                </a:lnTo>
                <a:lnTo>
                  <a:pt x="2269866" y="592325"/>
                </a:lnTo>
                <a:cubicBezTo>
                  <a:pt x="2278237" y="588831"/>
                  <a:pt x="2285216" y="587473"/>
                  <a:pt x="2285682" y="589413"/>
                </a:cubicBezTo>
                <a:lnTo>
                  <a:pt x="2285914" y="590772"/>
                </a:lnTo>
                <a:cubicBezTo>
                  <a:pt x="2286378" y="593878"/>
                  <a:pt x="2284286" y="598537"/>
                  <a:pt x="2292427" y="597760"/>
                </a:cubicBezTo>
                <a:cubicBezTo>
                  <a:pt x="2294752" y="597567"/>
                  <a:pt x="2298708" y="594072"/>
                  <a:pt x="2298242" y="592519"/>
                </a:cubicBezTo>
                <a:lnTo>
                  <a:pt x="2296149" y="585338"/>
                </a:lnTo>
                <a:cubicBezTo>
                  <a:pt x="2307082" y="583009"/>
                  <a:pt x="2303360" y="581066"/>
                  <a:pt x="2287775" y="581066"/>
                </a:cubicBezTo>
                <a:lnTo>
                  <a:pt x="2276610" y="581066"/>
                </a:lnTo>
                <a:close/>
                <a:moveTo>
                  <a:pt x="1885551" y="580531"/>
                </a:moveTo>
                <a:cubicBezTo>
                  <a:pt x="1885958" y="579658"/>
                  <a:pt x="1886540" y="580483"/>
                  <a:pt x="1887237" y="583200"/>
                </a:cubicBezTo>
                <a:lnTo>
                  <a:pt x="1897703" y="581647"/>
                </a:lnTo>
                <a:cubicBezTo>
                  <a:pt x="1898402" y="581454"/>
                  <a:pt x="1901425" y="585725"/>
                  <a:pt x="1901891" y="588054"/>
                </a:cubicBezTo>
                <a:cubicBezTo>
                  <a:pt x="1903520" y="596012"/>
                  <a:pt x="1897239" y="602223"/>
                  <a:pt x="1890726" y="608045"/>
                </a:cubicBezTo>
                <a:cubicBezTo>
                  <a:pt x="1885608" y="612899"/>
                  <a:pt x="1877701" y="612703"/>
                  <a:pt x="1872118" y="609598"/>
                </a:cubicBezTo>
                <a:lnTo>
                  <a:pt x="1870490" y="608240"/>
                </a:lnTo>
                <a:cubicBezTo>
                  <a:pt x="1873049" y="602999"/>
                  <a:pt x="1873049" y="598728"/>
                  <a:pt x="1870490" y="598728"/>
                </a:cubicBezTo>
                <a:cubicBezTo>
                  <a:pt x="1867930" y="598728"/>
                  <a:pt x="1859557" y="596982"/>
                  <a:pt x="1860954" y="594846"/>
                </a:cubicBezTo>
                <a:lnTo>
                  <a:pt x="1861884" y="593682"/>
                </a:lnTo>
                <a:cubicBezTo>
                  <a:pt x="1864209" y="590964"/>
                  <a:pt x="1867234" y="585725"/>
                  <a:pt x="1868629" y="585918"/>
                </a:cubicBezTo>
                <a:lnTo>
                  <a:pt x="1884912" y="588054"/>
                </a:lnTo>
                <a:cubicBezTo>
                  <a:pt x="1884912" y="583977"/>
                  <a:pt x="1885145" y="581405"/>
                  <a:pt x="1885551" y="580531"/>
                </a:cubicBezTo>
                <a:close/>
                <a:moveTo>
                  <a:pt x="3638482" y="577574"/>
                </a:moveTo>
                <a:cubicBezTo>
                  <a:pt x="3642438" y="578350"/>
                  <a:pt x="3644531" y="581066"/>
                  <a:pt x="3642902" y="583591"/>
                </a:cubicBezTo>
                <a:lnTo>
                  <a:pt x="3640578" y="585338"/>
                </a:lnTo>
                <a:cubicBezTo>
                  <a:pt x="3638717" y="586697"/>
                  <a:pt x="3633366" y="587084"/>
                  <a:pt x="3633366" y="587860"/>
                </a:cubicBezTo>
                <a:lnTo>
                  <a:pt x="3633366" y="596594"/>
                </a:lnTo>
                <a:cubicBezTo>
                  <a:pt x="3628482" y="593102"/>
                  <a:pt x="3621271" y="593878"/>
                  <a:pt x="3617782" y="598537"/>
                </a:cubicBezTo>
                <a:lnTo>
                  <a:pt x="3614526" y="590383"/>
                </a:lnTo>
                <a:cubicBezTo>
                  <a:pt x="3613596" y="587667"/>
                  <a:pt x="3615457" y="583009"/>
                  <a:pt x="3618480" y="581456"/>
                </a:cubicBezTo>
                <a:cubicBezTo>
                  <a:pt x="3622666" y="579126"/>
                  <a:pt x="3629178" y="578544"/>
                  <a:pt x="3634995" y="577961"/>
                </a:cubicBezTo>
                <a:close/>
                <a:moveTo>
                  <a:pt x="1032663" y="577572"/>
                </a:moveTo>
                <a:cubicBezTo>
                  <a:pt x="1025452" y="577572"/>
                  <a:pt x="1024057" y="584172"/>
                  <a:pt x="1029872" y="592519"/>
                </a:cubicBezTo>
                <a:lnTo>
                  <a:pt x="1039408" y="589218"/>
                </a:lnTo>
                <a:lnTo>
                  <a:pt x="1045688" y="587084"/>
                </a:lnTo>
                <a:cubicBezTo>
                  <a:pt x="1052433" y="581649"/>
                  <a:pt x="1039874" y="577572"/>
                  <a:pt x="1032663" y="577572"/>
                </a:cubicBezTo>
                <a:close/>
                <a:moveTo>
                  <a:pt x="1790707" y="577184"/>
                </a:moveTo>
                <a:lnTo>
                  <a:pt x="1789545" y="579124"/>
                </a:lnTo>
                <a:cubicBezTo>
                  <a:pt x="1785588" y="586308"/>
                  <a:pt x="1784426" y="594459"/>
                  <a:pt x="1782798" y="602223"/>
                </a:cubicBezTo>
                <a:lnTo>
                  <a:pt x="1782566" y="603582"/>
                </a:lnTo>
                <a:cubicBezTo>
                  <a:pt x="1785125" y="605329"/>
                  <a:pt x="1790240" y="605522"/>
                  <a:pt x="1793962" y="604359"/>
                </a:cubicBezTo>
                <a:lnTo>
                  <a:pt x="1794892" y="602612"/>
                </a:lnTo>
                <a:lnTo>
                  <a:pt x="1798849" y="594652"/>
                </a:lnTo>
                <a:cubicBezTo>
                  <a:pt x="1802802" y="585142"/>
                  <a:pt x="1799081" y="577184"/>
                  <a:pt x="1790707" y="577184"/>
                </a:cubicBezTo>
                <a:close/>
                <a:moveTo>
                  <a:pt x="2800192" y="573302"/>
                </a:moveTo>
                <a:lnTo>
                  <a:pt x="2800890" y="573302"/>
                </a:lnTo>
                <a:cubicBezTo>
                  <a:pt x="2801588" y="575244"/>
                  <a:pt x="2802284" y="578931"/>
                  <a:pt x="2802284" y="579707"/>
                </a:cubicBezTo>
                <a:cubicBezTo>
                  <a:pt x="2802284" y="580484"/>
                  <a:pt x="2797632" y="583589"/>
                  <a:pt x="2792050" y="586501"/>
                </a:cubicBezTo>
                <a:lnTo>
                  <a:pt x="2787166" y="589218"/>
                </a:lnTo>
                <a:cubicBezTo>
                  <a:pt x="2782746" y="591742"/>
                  <a:pt x="2778560" y="597177"/>
                  <a:pt x="2772512" y="592130"/>
                </a:cubicBezTo>
                <a:cubicBezTo>
                  <a:pt x="2770651" y="590577"/>
                  <a:pt x="2774839" y="585142"/>
                  <a:pt x="2777398" y="581843"/>
                </a:cubicBezTo>
                <a:cubicBezTo>
                  <a:pt x="2781120" y="576797"/>
                  <a:pt x="2790888" y="573302"/>
                  <a:pt x="2800192" y="573302"/>
                </a:cubicBezTo>
                <a:close/>
                <a:moveTo>
                  <a:pt x="3152813" y="568644"/>
                </a:moveTo>
                <a:cubicBezTo>
                  <a:pt x="3155140" y="568255"/>
                  <a:pt x="3160256" y="569420"/>
                  <a:pt x="3160491" y="570390"/>
                </a:cubicBezTo>
                <a:lnTo>
                  <a:pt x="3163282" y="578737"/>
                </a:lnTo>
                <a:cubicBezTo>
                  <a:pt x="3166073" y="590383"/>
                  <a:pt x="3160491" y="601057"/>
                  <a:pt x="3150952" y="602610"/>
                </a:cubicBezTo>
                <a:cubicBezTo>
                  <a:pt x="3141416" y="604163"/>
                  <a:pt x="3125832" y="589801"/>
                  <a:pt x="3135834" y="583006"/>
                </a:cubicBezTo>
                <a:lnTo>
                  <a:pt x="3151883" y="585142"/>
                </a:lnTo>
                <a:cubicBezTo>
                  <a:pt x="3152349" y="585142"/>
                  <a:pt x="3155140" y="581454"/>
                  <a:pt x="3154442" y="579901"/>
                </a:cubicBezTo>
                <a:cubicBezTo>
                  <a:pt x="3153512" y="577378"/>
                  <a:pt x="3149790" y="575436"/>
                  <a:pt x="3148860" y="573107"/>
                </a:cubicBezTo>
                <a:cubicBezTo>
                  <a:pt x="3148396" y="571943"/>
                  <a:pt x="3150952" y="569031"/>
                  <a:pt x="3152813" y="568644"/>
                </a:cubicBezTo>
                <a:close/>
                <a:moveTo>
                  <a:pt x="1949110" y="566702"/>
                </a:moveTo>
                <a:cubicBezTo>
                  <a:pt x="1951202" y="568255"/>
                  <a:pt x="1963066" y="568061"/>
                  <a:pt x="1965857" y="566702"/>
                </a:cubicBezTo>
                <a:cubicBezTo>
                  <a:pt x="1968880" y="565149"/>
                  <a:pt x="1971207" y="567868"/>
                  <a:pt x="1970973" y="572526"/>
                </a:cubicBezTo>
                <a:lnTo>
                  <a:pt x="1964694" y="574855"/>
                </a:lnTo>
                <a:cubicBezTo>
                  <a:pt x="1957947" y="577378"/>
                  <a:pt x="1949110" y="577767"/>
                  <a:pt x="1952133" y="585918"/>
                </a:cubicBezTo>
                <a:lnTo>
                  <a:pt x="1955156" y="593876"/>
                </a:lnTo>
                <a:cubicBezTo>
                  <a:pt x="1963298" y="592712"/>
                  <a:pt x="1968880" y="593295"/>
                  <a:pt x="1967486" y="595235"/>
                </a:cubicBezTo>
                <a:cubicBezTo>
                  <a:pt x="1966089" y="597177"/>
                  <a:pt x="1958646" y="602612"/>
                  <a:pt x="1955622" y="601059"/>
                </a:cubicBezTo>
                <a:cubicBezTo>
                  <a:pt x="1952599" y="599507"/>
                  <a:pt x="1942365" y="595235"/>
                  <a:pt x="1941666" y="595429"/>
                </a:cubicBezTo>
                <a:lnTo>
                  <a:pt x="1940504" y="596012"/>
                </a:lnTo>
                <a:cubicBezTo>
                  <a:pt x="1933991" y="598924"/>
                  <a:pt x="1924453" y="601059"/>
                  <a:pt x="1921896" y="605135"/>
                </a:cubicBezTo>
                <a:cubicBezTo>
                  <a:pt x="1919105" y="609987"/>
                  <a:pt x="1917476" y="613286"/>
                  <a:pt x="1910731" y="609987"/>
                </a:cubicBezTo>
                <a:cubicBezTo>
                  <a:pt x="1908172" y="608628"/>
                  <a:pt x="1909102" y="602223"/>
                  <a:pt x="1911427" y="599117"/>
                </a:cubicBezTo>
                <a:lnTo>
                  <a:pt x="1913056" y="596594"/>
                </a:lnTo>
                <a:cubicBezTo>
                  <a:pt x="1918638" y="595042"/>
                  <a:pt x="1920966" y="591936"/>
                  <a:pt x="1917940" y="589994"/>
                </a:cubicBezTo>
                <a:cubicBezTo>
                  <a:pt x="1915149" y="588054"/>
                  <a:pt x="1913754" y="580677"/>
                  <a:pt x="1919337" y="576408"/>
                </a:cubicBezTo>
                <a:lnTo>
                  <a:pt x="1928174" y="576795"/>
                </a:lnTo>
                <a:lnTo>
                  <a:pt x="1941434" y="577572"/>
                </a:lnTo>
                <a:cubicBezTo>
                  <a:pt x="1943991" y="570197"/>
                  <a:pt x="1947481" y="565345"/>
                  <a:pt x="1949110" y="566702"/>
                </a:cubicBezTo>
                <a:close/>
                <a:moveTo>
                  <a:pt x="397434" y="563405"/>
                </a:moveTo>
                <a:lnTo>
                  <a:pt x="404645" y="564375"/>
                </a:lnTo>
                <a:cubicBezTo>
                  <a:pt x="414647" y="561463"/>
                  <a:pt x="425346" y="565345"/>
                  <a:pt x="428371" y="573109"/>
                </a:cubicBezTo>
                <a:lnTo>
                  <a:pt x="413251" y="572526"/>
                </a:lnTo>
                <a:cubicBezTo>
                  <a:pt x="411158" y="572526"/>
                  <a:pt x="407436" y="572139"/>
                  <a:pt x="407204" y="572526"/>
                </a:cubicBezTo>
                <a:lnTo>
                  <a:pt x="397668" y="593878"/>
                </a:lnTo>
                <a:cubicBezTo>
                  <a:pt x="373011" y="589607"/>
                  <a:pt x="358357" y="580873"/>
                  <a:pt x="365336" y="574468"/>
                </a:cubicBezTo>
                <a:lnTo>
                  <a:pt x="373011" y="576991"/>
                </a:lnTo>
                <a:cubicBezTo>
                  <a:pt x="383710" y="580679"/>
                  <a:pt x="371615" y="562045"/>
                  <a:pt x="387431" y="571169"/>
                </a:cubicBezTo>
                <a:cubicBezTo>
                  <a:pt x="393944" y="575051"/>
                  <a:pt x="384875" y="561852"/>
                  <a:pt x="397434" y="563405"/>
                </a:cubicBezTo>
                <a:close/>
                <a:moveTo>
                  <a:pt x="2732739" y="561656"/>
                </a:moveTo>
                <a:cubicBezTo>
                  <a:pt x="2731110" y="560493"/>
                  <a:pt x="2725528" y="564375"/>
                  <a:pt x="2720177" y="570003"/>
                </a:cubicBezTo>
                <a:cubicBezTo>
                  <a:pt x="2714829" y="575632"/>
                  <a:pt x="2718084" y="592712"/>
                  <a:pt x="2719015" y="587667"/>
                </a:cubicBezTo>
                <a:cubicBezTo>
                  <a:pt x="2720177" y="582619"/>
                  <a:pt x="2734368" y="562822"/>
                  <a:pt x="2732739" y="561656"/>
                </a:cubicBezTo>
                <a:close/>
                <a:moveTo>
                  <a:pt x="825650" y="559521"/>
                </a:moveTo>
                <a:cubicBezTo>
                  <a:pt x="827975" y="560103"/>
                  <a:pt x="834024" y="561850"/>
                  <a:pt x="839140" y="563403"/>
                </a:cubicBezTo>
                <a:cubicBezTo>
                  <a:pt x="844258" y="564955"/>
                  <a:pt x="836580" y="573690"/>
                  <a:pt x="827743" y="570584"/>
                </a:cubicBezTo>
                <a:lnTo>
                  <a:pt x="819369" y="568838"/>
                </a:lnTo>
                <a:cubicBezTo>
                  <a:pt x="815648" y="568061"/>
                  <a:pt x="808436" y="566508"/>
                  <a:pt x="807274" y="572137"/>
                </a:cubicBezTo>
                <a:cubicBezTo>
                  <a:pt x="806112" y="577378"/>
                  <a:pt x="812392" y="576989"/>
                  <a:pt x="817276" y="577572"/>
                </a:cubicBezTo>
                <a:lnTo>
                  <a:pt x="818207" y="577765"/>
                </a:lnTo>
                <a:cubicBezTo>
                  <a:pt x="818903" y="578542"/>
                  <a:pt x="811228" y="583396"/>
                  <a:pt x="800993" y="588637"/>
                </a:cubicBezTo>
                <a:lnTo>
                  <a:pt x="792388" y="593876"/>
                </a:lnTo>
                <a:cubicBezTo>
                  <a:pt x="787504" y="596788"/>
                  <a:pt x="783316" y="599311"/>
                  <a:pt x="776104" y="598534"/>
                </a:cubicBezTo>
                <a:cubicBezTo>
                  <a:pt x="767731" y="597564"/>
                  <a:pt x="763545" y="598728"/>
                  <a:pt x="762615" y="605911"/>
                </a:cubicBezTo>
                <a:lnTo>
                  <a:pt x="761916" y="610570"/>
                </a:lnTo>
                <a:cubicBezTo>
                  <a:pt x="754705" y="615809"/>
                  <a:pt x="741447" y="616585"/>
                  <a:pt x="732375" y="612316"/>
                </a:cubicBezTo>
                <a:lnTo>
                  <a:pt x="724700" y="608628"/>
                </a:lnTo>
                <a:cubicBezTo>
                  <a:pt x="723770" y="608240"/>
                  <a:pt x="722607" y="607075"/>
                  <a:pt x="722607" y="607269"/>
                </a:cubicBezTo>
                <a:cubicBezTo>
                  <a:pt x="717955" y="609793"/>
                  <a:pt x="713767" y="614452"/>
                  <a:pt x="707721" y="609404"/>
                </a:cubicBezTo>
                <a:cubicBezTo>
                  <a:pt x="706324" y="608240"/>
                  <a:pt x="713535" y="602029"/>
                  <a:pt x="712373" y="601253"/>
                </a:cubicBezTo>
                <a:cubicBezTo>
                  <a:pt x="706324" y="597371"/>
                  <a:pt x="707255" y="595042"/>
                  <a:pt x="713071" y="591740"/>
                </a:cubicBezTo>
                <a:lnTo>
                  <a:pt x="716327" y="589801"/>
                </a:lnTo>
                <a:cubicBezTo>
                  <a:pt x="719352" y="585336"/>
                  <a:pt x="715396" y="583589"/>
                  <a:pt x="707721" y="585918"/>
                </a:cubicBezTo>
                <a:lnTo>
                  <a:pt x="703069" y="585531"/>
                </a:lnTo>
                <a:cubicBezTo>
                  <a:pt x="692835" y="584559"/>
                  <a:pt x="696092" y="590964"/>
                  <a:pt x="692136" y="593100"/>
                </a:cubicBezTo>
                <a:cubicBezTo>
                  <a:pt x="687716" y="595429"/>
                  <a:pt x="682368" y="595623"/>
                  <a:pt x="681438" y="590188"/>
                </a:cubicBezTo>
                <a:lnTo>
                  <a:pt x="680971" y="587471"/>
                </a:lnTo>
                <a:cubicBezTo>
                  <a:pt x="681203" y="584172"/>
                  <a:pt x="675389" y="584172"/>
                  <a:pt x="667946" y="587278"/>
                </a:cubicBezTo>
                <a:cubicBezTo>
                  <a:pt x="660503" y="590577"/>
                  <a:pt x="637941" y="586306"/>
                  <a:pt x="637941" y="583783"/>
                </a:cubicBezTo>
                <a:cubicBezTo>
                  <a:pt x="637941" y="581260"/>
                  <a:pt x="639802" y="573690"/>
                  <a:pt x="641895" y="572720"/>
                </a:cubicBezTo>
                <a:lnTo>
                  <a:pt x="643523" y="572913"/>
                </a:lnTo>
                <a:cubicBezTo>
                  <a:pt x="652361" y="574079"/>
                  <a:pt x="662131" y="570001"/>
                  <a:pt x="670273" y="575632"/>
                </a:cubicBezTo>
                <a:cubicBezTo>
                  <a:pt x="671899" y="576795"/>
                  <a:pt x="677250" y="575632"/>
                  <a:pt x="680739" y="575242"/>
                </a:cubicBezTo>
                <a:cubicBezTo>
                  <a:pt x="688415" y="574660"/>
                  <a:pt x="698649" y="571554"/>
                  <a:pt x="703533" y="573690"/>
                </a:cubicBezTo>
                <a:lnTo>
                  <a:pt x="716327" y="579318"/>
                </a:lnTo>
                <a:cubicBezTo>
                  <a:pt x="730981" y="584366"/>
                  <a:pt x="735401" y="586888"/>
                  <a:pt x="726097" y="584948"/>
                </a:cubicBezTo>
                <a:lnTo>
                  <a:pt x="734935" y="594265"/>
                </a:lnTo>
                <a:cubicBezTo>
                  <a:pt x="736563" y="595818"/>
                  <a:pt x="737027" y="597952"/>
                  <a:pt x="737726" y="599894"/>
                </a:cubicBezTo>
                <a:cubicBezTo>
                  <a:pt x="739123" y="603582"/>
                  <a:pt x="739123" y="609987"/>
                  <a:pt x="742146" y="610570"/>
                </a:cubicBezTo>
                <a:cubicBezTo>
                  <a:pt x="753543" y="613480"/>
                  <a:pt x="748891" y="604163"/>
                  <a:pt x="754009" y="601253"/>
                </a:cubicBezTo>
                <a:lnTo>
                  <a:pt x="757731" y="599311"/>
                </a:lnTo>
                <a:cubicBezTo>
                  <a:pt x="758427" y="593489"/>
                  <a:pt x="762148" y="589607"/>
                  <a:pt x="766336" y="590771"/>
                </a:cubicBezTo>
                <a:cubicBezTo>
                  <a:pt x="770290" y="591740"/>
                  <a:pt x="771687" y="588637"/>
                  <a:pt x="754940" y="580094"/>
                </a:cubicBezTo>
                <a:lnTo>
                  <a:pt x="743308" y="576602"/>
                </a:lnTo>
                <a:cubicBezTo>
                  <a:pt x="738888" y="575242"/>
                  <a:pt x="735167" y="570973"/>
                  <a:pt x="734236" y="567478"/>
                </a:cubicBezTo>
                <a:lnTo>
                  <a:pt x="733074" y="565149"/>
                </a:lnTo>
                <a:cubicBezTo>
                  <a:pt x="736795" y="562043"/>
                  <a:pt x="744937" y="562237"/>
                  <a:pt x="750983" y="565925"/>
                </a:cubicBezTo>
                <a:cubicBezTo>
                  <a:pt x="757032" y="569420"/>
                  <a:pt x="780991" y="576212"/>
                  <a:pt x="788666" y="572137"/>
                </a:cubicBezTo>
                <a:lnTo>
                  <a:pt x="797738" y="568448"/>
                </a:lnTo>
                <a:cubicBezTo>
                  <a:pt x="805877" y="564955"/>
                  <a:pt x="814949" y="562626"/>
                  <a:pt x="824021" y="559908"/>
                </a:cubicBezTo>
                <a:close/>
                <a:moveTo>
                  <a:pt x="4464446" y="556415"/>
                </a:moveTo>
                <a:cubicBezTo>
                  <a:pt x="4473982" y="553892"/>
                  <a:pt x="4481660" y="553892"/>
                  <a:pt x="4481660" y="556609"/>
                </a:cubicBezTo>
                <a:cubicBezTo>
                  <a:pt x="4481660" y="559327"/>
                  <a:pt x="4485614" y="565732"/>
                  <a:pt x="4490497" y="565925"/>
                </a:cubicBezTo>
                <a:cubicBezTo>
                  <a:pt x="4495381" y="566121"/>
                  <a:pt x="4512128" y="565149"/>
                  <a:pt x="4514920" y="567674"/>
                </a:cubicBezTo>
                <a:cubicBezTo>
                  <a:pt x="4517711" y="570197"/>
                  <a:pt x="4523992" y="580290"/>
                  <a:pt x="4521667" y="583979"/>
                </a:cubicBezTo>
                <a:cubicBezTo>
                  <a:pt x="4519340" y="587665"/>
                  <a:pt x="4530504" y="596982"/>
                  <a:pt x="4527713" y="597954"/>
                </a:cubicBezTo>
                <a:cubicBezTo>
                  <a:pt x="4524922" y="598924"/>
                  <a:pt x="4514221" y="600087"/>
                  <a:pt x="4511896" y="597564"/>
                </a:cubicBezTo>
                <a:cubicBezTo>
                  <a:pt x="4509572" y="595042"/>
                  <a:pt x="4494219" y="587860"/>
                  <a:pt x="4485381" y="584948"/>
                </a:cubicBezTo>
                <a:lnTo>
                  <a:pt x="4479332" y="586308"/>
                </a:lnTo>
                <a:lnTo>
                  <a:pt x="4472588" y="587860"/>
                </a:lnTo>
                <a:cubicBezTo>
                  <a:pt x="4470959" y="585531"/>
                  <a:pt x="4465840" y="576214"/>
                  <a:pt x="4465376" y="573302"/>
                </a:cubicBezTo>
                <a:cubicBezTo>
                  <a:pt x="4464912" y="570584"/>
                  <a:pt x="4465840" y="568255"/>
                  <a:pt x="4467237" y="568255"/>
                </a:cubicBezTo>
                <a:cubicBezTo>
                  <a:pt x="4468867" y="568255"/>
                  <a:pt x="4473519" y="566702"/>
                  <a:pt x="4473982" y="564762"/>
                </a:cubicBezTo>
                <a:lnTo>
                  <a:pt x="4472820" y="563792"/>
                </a:lnTo>
                <a:close/>
                <a:moveTo>
                  <a:pt x="1972602" y="554862"/>
                </a:moveTo>
                <a:cubicBezTo>
                  <a:pt x="1980277" y="556804"/>
                  <a:pt x="1993534" y="568257"/>
                  <a:pt x="1988418" y="567285"/>
                </a:cubicBezTo>
                <a:cubicBezTo>
                  <a:pt x="1983300" y="566315"/>
                  <a:pt x="1969810" y="562239"/>
                  <a:pt x="1968182" y="559910"/>
                </a:cubicBezTo>
                <a:lnTo>
                  <a:pt x="1966553" y="559910"/>
                </a:lnTo>
                <a:lnTo>
                  <a:pt x="1956086" y="560103"/>
                </a:lnTo>
                <a:cubicBezTo>
                  <a:pt x="1957481" y="555251"/>
                  <a:pt x="1965158" y="552729"/>
                  <a:pt x="1972602" y="554862"/>
                </a:cubicBezTo>
                <a:close/>
                <a:moveTo>
                  <a:pt x="3470361" y="553216"/>
                </a:moveTo>
                <a:lnTo>
                  <a:pt x="3481704" y="557919"/>
                </a:lnTo>
                <a:lnTo>
                  <a:pt x="3470419" y="563111"/>
                </a:lnTo>
                <a:lnTo>
                  <a:pt x="3469616" y="561463"/>
                </a:lnTo>
                <a:close/>
                <a:moveTo>
                  <a:pt x="3090244" y="551563"/>
                </a:moveTo>
                <a:cubicBezTo>
                  <a:pt x="3080476" y="557193"/>
                  <a:pt x="3074428" y="566510"/>
                  <a:pt x="3076755" y="572332"/>
                </a:cubicBezTo>
                <a:lnTo>
                  <a:pt x="3079546" y="576408"/>
                </a:lnTo>
                <a:cubicBezTo>
                  <a:pt x="3080708" y="578350"/>
                  <a:pt x="3085360" y="581066"/>
                  <a:pt x="3086757" y="580679"/>
                </a:cubicBezTo>
                <a:cubicBezTo>
                  <a:pt x="3098386" y="577961"/>
                  <a:pt x="3085128" y="576604"/>
                  <a:pt x="3085592" y="574274"/>
                </a:cubicBezTo>
                <a:lnTo>
                  <a:pt x="3086059" y="570973"/>
                </a:lnTo>
                <a:cubicBezTo>
                  <a:pt x="3085592" y="566898"/>
                  <a:pt x="3096757" y="568840"/>
                  <a:pt x="3100015" y="570586"/>
                </a:cubicBezTo>
                <a:cubicBezTo>
                  <a:pt x="3103270" y="572139"/>
                  <a:pt x="3108388" y="567674"/>
                  <a:pt x="3111412" y="560493"/>
                </a:cubicBezTo>
                <a:lnTo>
                  <a:pt x="3103038" y="556998"/>
                </a:lnTo>
                <a:close/>
                <a:moveTo>
                  <a:pt x="1928406" y="549234"/>
                </a:moveTo>
                <a:lnTo>
                  <a:pt x="1932594" y="550787"/>
                </a:lnTo>
                <a:cubicBezTo>
                  <a:pt x="1940038" y="548651"/>
                  <a:pt x="1946318" y="555249"/>
                  <a:pt x="1946318" y="558355"/>
                </a:cubicBezTo>
                <a:cubicBezTo>
                  <a:pt x="1946318" y="561461"/>
                  <a:pt x="1943293" y="563013"/>
                  <a:pt x="1939806" y="561850"/>
                </a:cubicBezTo>
                <a:cubicBezTo>
                  <a:pt x="1936316" y="560491"/>
                  <a:pt x="1905845" y="563596"/>
                  <a:pt x="1899332" y="556415"/>
                </a:cubicBezTo>
                <a:lnTo>
                  <a:pt x="1916778" y="556221"/>
                </a:lnTo>
                <a:cubicBezTo>
                  <a:pt x="1926546" y="556026"/>
                  <a:pt x="1914450" y="543799"/>
                  <a:pt x="1928406" y="549234"/>
                </a:cubicBezTo>
                <a:close/>
                <a:moveTo>
                  <a:pt x="3787346" y="549040"/>
                </a:moveTo>
                <a:lnTo>
                  <a:pt x="3794326" y="556028"/>
                </a:lnTo>
                <a:lnTo>
                  <a:pt x="3795954" y="557581"/>
                </a:lnTo>
                <a:cubicBezTo>
                  <a:pt x="3796418" y="559716"/>
                  <a:pt x="3792929" y="562822"/>
                  <a:pt x="3788277" y="564181"/>
                </a:cubicBezTo>
                <a:lnTo>
                  <a:pt x="3787114" y="563403"/>
                </a:lnTo>
                <a:cubicBezTo>
                  <a:pt x="3781068" y="559133"/>
                  <a:pt x="3777112" y="560880"/>
                  <a:pt x="3769437" y="562628"/>
                </a:cubicBezTo>
                <a:lnTo>
                  <a:pt x="3761063" y="564181"/>
                </a:lnTo>
                <a:cubicBezTo>
                  <a:pt x="3762460" y="557387"/>
                  <a:pt x="3774321" y="550593"/>
                  <a:pt x="3787346" y="549040"/>
                </a:cubicBezTo>
                <a:close/>
                <a:moveTo>
                  <a:pt x="626078" y="547294"/>
                </a:moveTo>
                <a:lnTo>
                  <a:pt x="633753" y="549817"/>
                </a:lnTo>
                <a:cubicBezTo>
                  <a:pt x="643755" y="554088"/>
                  <a:pt x="641431" y="558746"/>
                  <a:pt x="628869" y="560103"/>
                </a:cubicBezTo>
                <a:lnTo>
                  <a:pt x="626776" y="568450"/>
                </a:lnTo>
                <a:cubicBezTo>
                  <a:pt x="626776" y="568644"/>
                  <a:pt x="621892" y="568840"/>
                  <a:pt x="621194" y="568257"/>
                </a:cubicBezTo>
                <a:cubicBezTo>
                  <a:pt x="619565" y="566704"/>
                  <a:pt x="617472" y="563985"/>
                  <a:pt x="618403" y="563015"/>
                </a:cubicBezTo>
                <a:cubicBezTo>
                  <a:pt x="621658" y="559523"/>
                  <a:pt x="625379" y="557581"/>
                  <a:pt x="618635" y="553311"/>
                </a:cubicBezTo>
                <a:cubicBezTo>
                  <a:pt x="614913" y="551176"/>
                  <a:pt x="621658" y="545741"/>
                  <a:pt x="626078" y="547294"/>
                </a:cubicBezTo>
                <a:close/>
                <a:moveTo>
                  <a:pt x="2609345" y="545837"/>
                </a:moveTo>
                <a:cubicBezTo>
                  <a:pt x="2607484" y="545886"/>
                  <a:pt x="2604926" y="546906"/>
                  <a:pt x="2604112" y="549429"/>
                </a:cubicBezTo>
                <a:lnTo>
                  <a:pt x="2600334" y="552998"/>
                </a:lnTo>
                <a:lnTo>
                  <a:pt x="2598150" y="552087"/>
                </a:lnTo>
                <a:lnTo>
                  <a:pt x="2597599" y="549817"/>
                </a:lnTo>
                <a:lnTo>
                  <a:pt x="2597831" y="551952"/>
                </a:lnTo>
                <a:lnTo>
                  <a:pt x="2598150" y="552087"/>
                </a:lnTo>
                <a:lnTo>
                  <a:pt x="2598742" y="554504"/>
                </a:lnTo>
                <a:lnTo>
                  <a:pt x="2591784" y="561076"/>
                </a:lnTo>
                <a:lnTo>
                  <a:pt x="2588527" y="563015"/>
                </a:lnTo>
                <a:cubicBezTo>
                  <a:pt x="2583643" y="565734"/>
                  <a:pt x="2580153" y="570003"/>
                  <a:pt x="2575037" y="572332"/>
                </a:cubicBezTo>
                <a:lnTo>
                  <a:pt x="2569919" y="574662"/>
                </a:lnTo>
                <a:cubicBezTo>
                  <a:pt x="2563174" y="575438"/>
                  <a:pt x="2563174" y="577961"/>
                  <a:pt x="2569919" y="580290"/>
                </a:cubicBezTo>
                <a:lnTo>
                  <a:pt x="2576664" y="580873"/>
                </a:lnTo>
                <a:lnTo>
                  <a:pt x="2583176" y="581456"/>
                </a:lnTo>
                <a:lnTo>
                  <a:pt x="2616859" y="576265"/>
                </a:lnTo>
                <a:lnTo>
                  <a:pt x="2618998" y="577767"/>
                </a:lnTo>
                <a:lnTo>
                  <a:pt x="2620580" y="576294"/>
                </a:lnTo>
                <a:lnTo>
                  <a:pt x="2631093" y="581843"/>
                </a:lnTo>
                <a:lnTo>
                  <a:pt x="2641328" y="587084"/>
                </a:lnTo>
                <a:cubicBezTo>
                  <a:pt x="2646678" y="580873"/>
                  <a:pt x="2651096" y="574079"/>
                  <a:pt x="2650864" y="571945"/>
                </a:cubicBezTo>
                <a:cubicBezTo>
                  <a:pt x="2650632" y="569810"/>
                  <a:pt x="2641560" y="563405"/>
                  <a:pt x="2631325" y="566510"/>
                </a:cubicBezTo>
                <a:lnTo>
                  <a:pt x="2627137" y="570197"/>
                </a:lnTo>
                <a:lnTo>
                  <a:pt x="2620580" y="576294"/>
                </a:lnTo>
                <a:lnTo>
                  <a:pt x="2619696" y="575827"/>
                </a:lnTo>
                <a:lnTo>
                  <a:pt x="2616859" y="576265"/>
                </a:lnTo>
                <a:lnTo>
                  <a:pt x="2601320" y="565345"/>
                </a:lnTo>
                <a:lnTo>
                  <a:pt x="2600622" y="562045"/>
                </a:lnTo>
                <a:lnTo>
                  <a:pt x="2600390" y="561269"/>
                </a:lnTo>
                <a:lnTo>
                  <a:pt x="2598742" y="554504"/>
                </a:lnTo>
                <a:lnTo>
                  <a:pt x="2600334" y="552998"/>
                </a:lnTo>
                <a:lnTo>
                  <a:pt x="2615508" y="559327"/>
                </a:lnTo>
                <a:cubicBezTo>
                  <a:pt x="2624348" y="554669"/>
                  <a:pt x="2629000" y="555058"/>
                  <a:pt x="2636209" y="559716"/>
                </a:cubicBezTo>
                <a:cubicBezTo>
                  <a:pt x="2636676" y="560103"/>
                  <a:pt x="2642026" y="557581"/>
                  <a:pt x="2644351" y="555834"/>
                </a:cubicBezTo>
                <a:cubicBezTo>
                  <a:pt x="2644817" y="555445"/>
                  <a:pt x="2641792" y="551563"/>
                  <a:pt x="2640397" y="551563"/>
                </a:cubicBezTo>
                <a:lnTo>
                  <a:pt x="2629232" y="551759"/>
                </a:lnTo>
                <a:cubicBezTo>
                  <a:pt x="2615044" y="552146"/>
                  <a:pt x="2606436" y="550399"/>
                  <a:pt x="2610392" y="548070"/>
                </a:cubicBezTo>
                <a:cubicBezTo>
                  <a:pt x="2612369" y="546711"/>
                  <a:pt x="2611206" y="545789"/>
                  <a:pt x="2609345" y="545837"/>
                </a:cubicBezTo>
                <a:close/>
                <a:moveTo>
                  <a:pt x="3711056" y="544188"/>
                </a:moveTo>
                <a:lnTo>
                  <a:pt x="3700822" y="549429"/>
                </a:lnTo>
                <a:cubicBezTo>
                  <a:pt x="3695935" y="551952"/>
                  <a:pt x="3683376" y="551952"/>
                  <a:pt x="3678724" y="549429"/>
                </a:cubicBezTo>
                <a:cubicBezTo>
                  <a:pt x="3667791" y="543412"/>
                  <a:pt x="3664302" y="549817"/>
                  <a:pt x="3658951" y="553116"/>
                </a:cubicBezTo>
                <a:lnTo>
                  <a:pt x="3657789" y="553892"/>
                </a:lnTo>
                <a:cubicBezTo>
                  <a:pt x="3658951" y="556611"/>
                  <a:pt x="3661046" y="558357"/>
                  <a:pt x="3662675" y="557774"/>
                </a:cubicBezTo>
                <a:cubicBezTo>
                  <a:pt x="3664302" y="557387"/>
                  <a:pt x="3669188" y="560299"/>
                  <a:pt x="3669652" y="565538"/>
                </a:cubicBezTo>
                <a:lnTo>
                  <a:pt x="3673142" y="567091"/>
                </a:lnTo>
                <a:cubicBezTo>
                  <a:pt x="3684306" y="572139"/>
                  <a:pt x="3681049" y="562433"/>
                  <a:pt x="3685701" y="560493"/>
                </a:cubicBezTo>
                <a:cubicBezTo>
                  <a:pt x="3688726" y="559133"/>
                  <a:pt x="3693842" y="560299"/>
                  <a:pt x="3697564" y="559523"/>
                </a:cubicBezTo>
                <a:lnTo>
                  <a:pt x="3703845" y="558357"/>
                </a:lnTo>
                <a:cubicBezTo>
                  <a:pt x="3710358" y="556417"/>
                  <a:pt x="3713613" y="550010"/>
                  <a:pt x="3711056" y="544188"/>
                </a:cubicBezTo>
                <a:close/>
                <a:moveTo>
                  <a:pt x="4409058" y="543945"/>
                </a:moveTo>
                <a:cubicBezTo>
                  <a:pt x="4411762" y="544188"/>
                  <a:pt x="4413390" y="545643"/>
                  <a:pt x="4413274" y="548264"/>
                </a:cubicBezTo>
                <a:lnTo>
                  <a:pt x="4413740" y="550787"/>
                </a:lnTo>
                <a:cubicBezTo>
                  <a:pt x="4414204" y="554669"/>
                  <a:pt x="4402573" y="557970"/>
                  <a:pt x="4413973" y="562239"/>
                </a:cubicBezTo>
                <a:cubicBezTo>
                  <a:pt x="4422810" y="565538"/>
                  <a:pt x="4429323" y="564762"/>
                  <a:pt x="4435604" y="559910"/>
                </a:cubicBezTo>
                <a:lnTo>
                  <a:pt x="4438164" y="557970"/>
                </a:lnTo>
                <a:cubicBezTo>
                  <a:pt x="4442348" y="555251"/>
                  <a:pt x="4448629" y="555641"/>
                  <a:pt x="4452120" y="558357"/>
                </a:cubicBezTo>
                <a:cubicBezTo>
                  <a:pt x="4455607" y="561269"/>
                  <a:pt x="4462121" y="570586"/>
                  <a:pt x="4459794" y="573302"/>
                </a:cubicBezTo>
                <a:lnTo>
                  <a:pt x="4457468" y="575632"/>
                </a:lnTo>
                <a:cubicBezTo>
                  <a:pt x="4453980" y="579320"/>
                  <a:pt x="4449093" y="584368"/>
                  <a:pt x="4444209" y="584755"/>
                </a:cubicBezTo>
                <a:cubicBezTo>
                  <a:pt x="4434442" y="585338"/>
                  <a:pt x="4433512" y="587667"/>
                  <a:pt x="4431882" y="593489"/>
                </a:cubicBezTo>
                <a:lnTo>
                  <a:pt x="4430488" y="598343"/>
                </a:lnTo>
                <a:cubicBezTo>
                  <a:pt x="4423508" y="603001"/>
                  <a:pt x="4416297" y="606107"/>
                  <a:pt x="4414436" y="604941"/>
                </a:cubicBezTo>
                <a:cubicBezTo>
                  <a:pt x="4412576" y="603778"/>
                  <a:pt x="4411182" y="598924"/>
                  <a:pt x="4416065" y="597371"/>
                </a:cubicBezTo>
                <a:cubicBezTo>
                  <a:pt x="4420949" y="595818"/>
                  <a:pt x="4414436" y="588054"/>
                  <a:pt x="4410483" y="591549"/>
                </a:cubicBezTo>
                <a:cubicBezTo>
                  <a:pt x="4406530" y="595042"/>
                  <a:pt x="4390480" y="590772"/>
                  <a:pt x="4392574" y="589220"/>
                </a:cubicBezTo>
                <a:cubicBezTo>
                  <a:pt x="4394898" y="587473"/>
                  <a:pt x="4398388" y="581843"/>
                  <a:pt x="4393968" y="581843"/>
                </a:cubicBezTo>
                <a:cubicBezTo>
                  <a:pt x="4389549" y="581843"/>
                  <a:pt x="4378618" y="584755"/>
                  <a:pt x="4379549" y="588443"/>
                </a:cubicBezTo>
                <a:cubicBezTo>
                  <a:pt x="4380479" y="592132"/>
                  <a:pt x="4384201" y="600866"/>
                  <a:pt x="4379313" y="601448"/>
                </a:cubicBezTo>
                <a:cubicBezTo>
                  <a:pt x="4374429" y="602029"/>
                  <a:pt x="4364662" y="596401"/>
                  <a:pt x="4362334" y="599700"/>
                </a:cubicBezTo>
                <a:cubicBezTo>
                  <a:pt x="4360010" y="603001"/>
                  <a:pt x="4350937" y="609793"/>
                  <a:pt x="4351401" y="603001"/>
                </a:cubicBezTo>
                <a:lnTo>
                  <a:pt x="4350473" y="599119"/>
                </a:lnTo>
                <a:lnTo>
                  <a:pt x="4350006" y="597177"/>
                </a:lnTo>
                <a:cubicBezTo>
                  <a:pt x="4346517" y="595431"/>
                  <a:pt x="4341633" y="595818"/>
                  <a:pt x="4339074" y="597954"/>
                </a:cubicBezTo>
                <a:lnTo>
                  <a:pt x="4338377" y="599896"/>
                </a:lnTo>
                <a:lnTo>
                  <a:pt x="4337448" y="603195"/>
                </a:lnTo>
                <a:cubicBezTo>
                  <a:pt x="4337681" y="608630"/>
                  <a:pt x="4333260" y="609600"/>
                  <a:pt x="4327213" y="605331"/>
                </a:cubicBezTo>
                <a:lnTo>
                  <a:pt x="4323025" y="602806"/>
                </a:lnTo>
                <a:cubicBezTo>
                  <a:pt x="4321628" y="602029"/>
                  <a:pt x="4318142" y="601836"/>
                  <a:pt x="4317210" y="602418"/>
                </a:cubicBezTo>
                <a:lnTo>
                  <a:pt x="4313721" y="604554"/>
                </a:lnTo>
                <a:cubicBezTo>
                  <a:pt x="4310465" y="607270"/>
                  <a:pt x="4304649" y="608047"/>
                  <a:pt x="4300928" y="606301"/>
                </a:cubicBezTo>
                <a:lnTo>
                  <a:pt x="4294646" y="607853"/>
                </a:lnTo>
                <a:lnTo>
                  <a:pt x="4276041" y="612705"/>
                </a:lnTo>
                <a:cubicBezTo>
                  <a:pt x="4268597" y="605911"/>
                  <a:pt x="4259990" y="599119"/>
                  <a:pt x="4256966" y="597760"/>
                </a:cubicBezTo>
                <a:lnTo>
                  <a:pt x="4254641" y="598147"/>
                </a:lnTo>
                <a:cubicBezTo>
                  <a:pt x="4246500" y="599507"/>
                  <a:pt x="4254176" y="601448"/>
                  <a:pt x="4254176" y="603195"/>
                </a:cubicBezTo>
                <a:lnTo>
                  <a:pt x="4253945" y="606688"/>
                </a:lnTo>
                <a:cubicBezTo>
                  <a:pt x="4251848" y="610570"/>
                  <a:pt x="4249756" y="615228"/>
                  <a:pt x="4249524" y="616977"/>
                </a:cubicBezTo>
                <a:cubicBezTo>
                  <a:pt x="4249293" y="618723"/>
                  <a:pt x="4246034" y="624351"/>
                  <a:pt x="4243010" y="623381"/>
                </a:cubicBezTo>
                <a:cubicBezTo>
                  <a:pt x="4239989" y="622216"/>
                  <a:pt x="4232544" y="620663"/>
                  <a:pt x="4231615" y="621829"/>
                </a:cubicBezTo>
                <a:lnTo>
                  <a:pt x="4230916" y="622992"/>
                </a:lnTo>
                <a:cubicBezTo>
                  <a:pt x="4229287" y="625904"/>
                  <a:pt x="4229054" y="631339"/>
                  <a:pt x="4226496" y="631728"/>
                </a:cubicBezTo>
                <a:cubicBezTo>
                  <a:pt x="4216261" y="633475"/>
                  <a:pt x="4219052" y="627651"/>
                  <a:pt x="4218122" y="623769"/>
                </a:cubicBezTo>
                <a:lnTo>
                  <a:pt x="4216029" y="614452"/>
                </a:lnTo>
                <a:cubicBezTo>
                  <a:pt x="4203236" y="611735"/>
                  <a:pt x="4190210" y="610959"/>
                  <a:pt x="4187418" y="612705"/>
                </a:cubicBezTo>
                <a:cubicBezTo>
                  <a:pt x="4184628" y="614452"/>
                  <a:pt x="4171138" y="616005"/>
                  <a:pt x="4162530" y="613095"/>
                </a:cubicBezTo>
                <a:cubicBezTo>
                  <a:pt x="4153924" y="609989"/>
                  <a:pt x="4131594" y="618140"/>
                  <a:pt x="4132525" y="618917"/>
                </a:cubicBezTo>
                <a:cubicBezTo>
                  <a:pt x="4133456" y="619693"/>
                  <a:pt x="4135316" y="622411"/>
                  <a:pt x="4134386" y="623381"/>
                </a:cubicBezTo>
                <a:lnTo>
                  <a:pt x="4133456" y="623575"/>
                </a:lnTo>
                <a:lnTo>
                  <a:pt x="4120896" y="625321"/>
                </a:lnTo>
                <a:cubicBezTo>
                  <a:pt x="4106940" y="626681"/>
                  <a:pt x="4094378" y="626681"/>
                  <a:pt x="4092984" y="625517"/>
                </a:cubicBezTo>
                <a:lnTo>
                  <a:pt x="4092750" y="624351"/>
                </a:lnTo>
                <a:cubicBezTo>
                  <a:pt x="4092518" y="623188"/>
                  <a:pt x="4093216" y="620859"/>
                  <a:pt x="4094146" y="620663"/>
                </a:cubicBezTo>
                <a:lnTo>
                  <a:pt x="4102054" y="619110"/>
                </a:lnTo>
                <a:cubicBezTo>
                  <a:pt x="4107172" y="614648"/>
                  <a:pt x="4115546" y="608823"/>
                  <a:pt x="4120430" y="606107"/>
                </a:cubicBezTo>
                <a:cubicBezTo>
                  <a:pt x="4125314" y="603388"/>
                  <a:pt x="4137876" y="595237"/>
                  <a:pt x="4143690" y="598730"/>
                </a:cubicBezTo>
                <a:cubicBezTo>
                  <a:pt x="4149738" y="602418"/>
                  <a:pt x="4167648" y="608630"/>
                  <a:pt x="4171138" y="605911"/>
                </a:cubicBezTo>
                <a:cubicBezTo>
                  <a:pt x="4174393" y="603195"/>
                  <a:pt x="4165089" y="595818"/>
                  <a:pt x="4169277" y="595431"/>
                </a:cubicBezTo>
                <a:cubicBezTo>
                  <a:pt x="4173230" y="595237"/>
                  <a:pt x="4184164" y="592132"/>
                  <a:pt x="4186954" y="593878"/>
                </a:cubicBezTo>
                <a:cubicBezTo>
                  <a:pt x="4189746" y="595624"/>
                  <a:pt x="4209050" y="601642"/>
                  <a:pt x="4220681" y="602418"/>
                </a:cubicBezTo>
                <a:lnTo>
                  <a:pt x="4225565" y="591549"/>
                </a:lnTo>
                <a:cubicBezTo>
                  <a:pt x="4225565" y="591355"/>
                  <a:pt x="4229753" y="591936"/>
                  <a:pt x="4231846" y="592325"/>
                </a:cubicBezTo>
                <a:lnTo>
                  <a:pt x="4235337" y="592908"/>
                </a:lnTo>
                <a:cubicBezTo>
                  <a:pt x="4240220" y="592132"/>
                  <a:pt x="4240220" y="589607"/>
                  <a:pt x="4235800" y="587084"/>
                </a:cubicBezTo>
                <a:cubicBezTo>
                  <a:pt x="4231381" y="584561"/>
                  <a:pt x="4221148" y="576214"/>
                  <a:pt x="4223472" y="573885"/>
                </a:cubicBezTo>
                <a:cubicBezTo>
                  <a:pt x="4225800" y="571556"/>
                  <a:pt x="4211609" y="565928"/>
                  <a:pt x="4213936" y="563985"/>
                </a:cubicBezTo>
                <a:cubicBezTo>
                  <a:pt x="4216261" y="562045"/>
                  <a:pt x="4226728" y="556221"/>
                  <a:pt x="4232078" y="555251"/>
                </a:cubicBezTo>
                <a:cubicBezTo>
                  <a:pt x="4237428" y="554281"/>
                  <a:pt x="4245802" y="563209"/>
                  <a:pt x="4242778" y="564375"/>
                </a:cubicBezTo>
                <a:cubicBezTo>
                  <a:pt x="4239753" y="565734"/>
                  <a:pt x="4236034" y="573498"/>
                  <a:pt x="4245571" y="576604"/>
                </a:cubicBezTo>
                <a:cubicBezTo>
                  <a:pt x="4254875" y="579903"/>
                  <a:pt x="4282088" y="586697"/>
                  <a:pt x="4286041" y="584755"/>
                </a:cubicBezTo>
                <a:cubicBezTo>
                  <a:pt x="4289994" y="582815"/>
                  <a:pt x="4302324" y="572332"/>
                  <a:pt x="4301395" y="561656"/>
                </a:cubicBezTo>
                <a:lnTo>
                  <a:pt x="4281621" y="565928"/>
                </a:lnTo>
                <a:lnTo>
                  <a:pt x="4269062" y="568644"/>
                </a:lnTo>
                <a:cubicBezTo>
                  <a:pt x="4262318" y="564762"/>
                  <a:pt x="4259990" y="557193"/>
                  <a:pt x="4263945" y="552146"/>
                </a:cubicBezTo>
                <a:lnTo>
                  <a:pt x="4274180" y="556804"/>
                </a:lnTo>
                <a:cubicBezTo>
                  <a:pt x="4286041" y="562239"/>
                  <a:pt x="4299301" y="560493"/>
                  <a:pt x="4312092" y="557970"/>
                </a:cubicBezTo>
                <a:lnTo>
                  <a:pt x="4323725" y="555641"/>
                </a:lnTo>
                <a:cubicBezTo>
                  <a:pt x="4327909" y="560299"/>
                  <a:pt x="4331631" y="566898"/>
                  <a:pt x="4331862" y="570003"/>
                </a:cubicBezTo>
                <a:lnTo>
                  <a:pt x="4333959" y="571945"/>
                </a:lnTo>
                <a:cubicBezTo>
                  <a:pt x="4338377" y="575827"/>
                  <a:pt x="4343726" y="580290"/>
                  <a:pt x="4351169" y="574079"/>
                </a:cubicBezTo>
                <a:cubicBezTo>
                  <a:pt x="4355821" y="570003"/>
                  <a:pt x="4360241" y="567480"/>
                  <a:pt x="4367684" y="572332"/>
                </a:cubicBezTo>
                <a:cubicBezTo>
                  <a:pt x="4368614" y="572915"/>
                  <a:pt x="4379081" y="569420"/>
                  <a:pt x="4379313" y="567480"/>
                </a:cubicBezTo>
                <a:lnTo>
                  <a:pt x="4379780" y="557387"/>
                </a:lnTo>
                <a:cubicBezTo>
                  <a:pt x="4390713" y="558163"/>
                  <a:pt x="4396993" y="555641"/>
                  <a:pt x="4393736" y="551952"/>
                </a:cubicBezTo>
                <a:lnTo>
                  <a:pt x="4395130" y="550399"/>
                </a:lnTo>
                <a:lnTo>
                  <a:pt x="4398388" y="546905"/>
                </a:lnTo>
                <a:cubicBezTo>
                  <a:pt x="4402575" y="544673"/>
                  <a:pt x="4406355" y="543703"/>
                  <a:pt x="4409058" y="543945"/>
                </a:cubicBezTo>
                <a:close/>
                <a:moveTo>
                  <a:pt x="2216598" y="543412"/>
                </a:moveTo>
                <a:lnTo>
                  <a:pt x="2219412" y="547970"/>
                </a:lnTo>
                <a:lnTo>
                  <a:pt x="2218694" y="547681"/>
                </a:lnTo>
                <a:close/>
                <a:moveTo>
                  <a:pt x="2327782" y="539723"/>
                </a:moveTo>
                <a:lnTo>
                  <a:pt x="2323130" y="553505"/>
                </a:lnTo>
                <a:cubicBezTo>
                  <a:pt x="2322664" y="554864"/>
                  <a:pt x="2312896" y="556417"/>
                  <a:pt x="2309406" y="555251"/>
                </a:cubicBezTo>
                <a:cubicBezTo>
                  <a:pt x="2304754" y="553505"/>
                  <a:pt x="2302662" y="549040"/>
                  <a:pt x="2298474" y="546324"/>
                </a:cubicBezTo>
                <a:lnTo>
                  <a:pt x="2296149" y="544771"/>
                </a:lnTo>
                <a:cubicBezTo>
                  <a:pt x="2292427" y="543799"/>
                  <a:pt x="2287543" y="545547"/>
                  <a:pt x="2285216" y="548457"/>
                </a:cubicBezTo>
                <a:lnTo>
                  <a:pt x="2286378" y="550399"/>
                </a:lnTo>
                <a:cubicBezTo>
                  <a:pt x="2288474" y="554088"/>
                  <a:pt x="2293590" y="556804"/>
                  <a:pt x="2295682" y="560493"/>
                </a:cubicBezTo>
                <a:lnTo>
                  <a:pt x="2296847" y="562433"/>
                </a:lnTo>
                <a:cubicBezTo>
                  <a:pt x="2295450" y="563985"/>
                  <a:pt x="2299404" y="564181"/>
                  <a:pt x="2305221" y="562822"/>
                </a:cubicBezTo>
                <a:cubicBezTo>
                  <a:pt x="2311499" y="561269"/>
                  <a:pt x="2338481" y="558357"/>
                  <a:pt x="2343133" y="553892"/>
                </a:cubicBezTo>
                <a:cubicBezTo>
                  <a:pt x="2347785" y="549429"/>
                  <a:pt x="2340808" y="543022"/>
                  <a:pt x="2327782" y="539723"/>
                </a:cubicBezTo>
                <a:close/>
                <a:moveTo>
                  <a:pt x="2875090" y="539528"/>
                </a:moveTo>
                <a:cubicBezTo>
                  <a:pt x="2881136" y="539528"/>
                  <a:pt x="2892768" y="542633"/>
                  <a:pt x="2888348" y="546515"/>
                </a:cubicBezTo>
                <a:lnTo>
                  <a:pt x="2896487" y="549427"/>
                </a:lnTo>
                <a:cubicBezTo>
                  <a:pt x="2902768" y="551757"/>
                  <a:pt x="2902768" y="555832"/>
                  <a:pt x="2903234" y="560297"/>
                </a:cubicBezTo>
                <a:cubicBezTo>
                  <a:pt x="2904396" y="569807"/>
                  <a:pt x="2910677" y="557774"/>
                  <a:pt x="2914399" y="561267"/>
                </a:cubicBezTo>
                <a:lnTo>
                  <a:pt x="2917886" y="564566"/>
                </a:lnTo>
                <a:cubicBezTo>
                  <a:pt x="2923935" y="568255"/>
                  <a:pt x="2930448" y="569420"/>
                  <a:pt x="2932308" y="567285"/>
                </a:cubicBezTo>
                <a:cubicBezTo>
                  <a:pt x="2933937" y="564760"/>
                  <a:pt x="2944636" y="571360"/>
                  <a:pt x="2938821" y="573300"/>
                </a:cubicBezTo>
                <a:cubicBezTo>
                  <a:pt x="2933007" y="575242"/>
                  <a:pt x="2924865" y="575632"/>
                  <a:pt x="2920680" y="574272"/>
                </a:cubicBezTo>
                <a:cubicBezTo>
                  <a:pt x="2916492" y="572913"/>
                  <a:pt x="2902768" y="570390"/>
                  <a:pt x="2900907" y="572720"/>
                </a:cubicBezTo>
                <a:cubicBezTo>
                  <a:pt x="2899046" y="574853"/>
                  <a:pt x="2894162" y="578348"/>
                  <a:pt x="2895324" y="575242"/>
                </a:cubicBezTo>
                <a:cubicBezTo>
                  <a:pt x="2896487" y="571943"/>
                  <a:pt x="2879276" y="563403"/>
                  <a:pt x="2873227" y="557385"/>
                </a:cubicBezTo>
                <a:lnTo>
                  <a:pt x="2868809" y="551563"/>
                </a:lnTo>
                <a:lnTo>
                  <a:pt x="2866250" y="548262"/>
                </a:lnTo>
                <a:cubicBezTo>
                  <a:pt x="2865088" y="543410"/>
                  <a:pt x="2869041" y="539528"/>
                  <a:pt x="2875090" y="539528"/>
                </a:cubicBezTo>
                <a:close/>
                <a:moveTo>
                  <a:pt x="3587313" y="538947"/>
                </a:moveTo>
                <a:cubicBezTo>
                  <a:pt x="3581730" y="538947"/>
                  <a:pt x="3578009" y="540113"/>
                  <a:pt x="3578704" y="541665"/>
                </a:cubicBezTo>
                <a:lnTo>
                  <a:pt x="3579635" y="542442"/>
                </a:lnTo>
                <a:cubicBezTo>
                  <a:pt x="3584986" y="546711"/>
                  <a:pt x="3590336" y="554669"/>
                  <a:pt x="3595452" y="554669"/>
                </a:cubicBezTo>
                <a:lnTo>
                  <a:pt x="3608014" y="554669"/>
                </a:lnTo>
                <a:cubicBezTo>
                  <a:pt x="3608478" y="546128"/>
                  <a:pt x="3592660" y="538947"/>
                  <a:pt x="3587313" y="538947"/>
                </a:cubicBezTo>
                <a:close/>
                <a:moveTo>
                  <a:pt x="2815544" y="538558"/>
                </a:moveTo>
                <a:cubicBezTo>
                  <a:pt x="2819498" y="537781"/>
                  <a:pt x="2834384" y="539917"/>
                  <a:pt x="2837410" y="545741"/>
                </a:cubicBezTo>
                <a:lnTo>
                  <a:pt x="2839967" y="551563"/>
                </a:lnTo>
                <a:cubicBezTo>
                  <a:pt x="2840433" y="552533"/>
                  <a:pt x="2838338" y="554669"/>
                  <a:pt x="2837410" y="554862"/>
                </a:cubicBezTo>
                <a:cubicBezTo>
                  <a:pt x="2834619" y="555058"/>
                  <a:pt x="2829732" y="554862"/>
                  <a:pt x="2829268" y="554086"/>
                </a:cubicBezTo>
                <a:lnTo>
                  <a:pt x="2825779" y="547294"/>
                </a:lnTo>
                <a:cubicBezTo>
                  <a:pt x="2816243" y="543412"/>
                  <a:pt x="2811591" y="539530"/>
                  <a:pt x="2815544" y="538558"/>
                </a:cubicBezTo>
                <a:close/>
                <a:moveTo>
                  <a:pt x="736507" y="537733"/>
                </a:moveTo>
                <a:cubicBezTo>
                  <a:pt x="740054" y="537830"/>
                  <a:pt x="743195" y="538364"/>
                  <a:pt x="743311" y="539723"/>
                </a:cubicBezTo>
                <a:cubicBezTo>
                  <a:pt x="743543" y="542246"/>
                  <a:pt x="751452" y="550204"/>
                  <a:pt x="759592" y="549427"/>
                </a:cubicBezTo>
                <a:cubicBezTo>
                  <a:pt x="767733" y="548651"/>
                  <a:pt x="773316" y="559521"/>
                  <a:pt x="770292" y="556221"/>
                </a:cubicBezTo>
                <a:cubicBezTo>
                  <a:pt x="767269" y="552922"/>
                  <a:pt x="748427" y="558357"/>
                  <a:pt x="740752" y="557581"/>
                </a:cubicBezTo>
                <a:lnTo>
                  <a:pt x="737030" y="551369"/>
                </a:lnTo>
                <a:lnTo>
                  <a:pt x="734239" y="546515"/>
                </a:lnTo>
                <a:cubicBezTo>
                  <a:pt x="726796" y="542829"/>
                  <a:pt x="723772" y="539141"/>
                  <a:pt x="727262" y="538364"/>
                </a:cubicBezTo>
                <a:cubicBezTo>
                  <a:pt x="729006" y="537976"/>
                  <a:pt x="732960" y="537636"/>
                  <a:pt x="736507" y="537733"/>
                </a:cubicBezTo>
                <a:close/>
                <a:moveTo>
                  <a:pt x="2552009" y="535841"/>
                </a:moveTo>
                <a:cubicBezTo>
                  <a:pt x="2548056" y="537007"/>
                  <a:pt x="2545728" y="548264"/>
                  <a:pt x="2548752" y="551563"/>
                </a:cubicBezTo>
                <a:cubicBezTo>
                  <a:pt x="2551777" y="554864"/>
                  <a:pt x="2557125" y="551563"/>
                  <a:pt x="2560847" y="544575"/>
                </a:cubicBezTo>
                <a:lnTo>
                  <a:pt x="2562942" y="538947"/>
                </a:lnTo>
                <a:lnTo>
                  <a:pt x="2563406" y="537588"/>
                </a:lnTo>
                <a:cubicBezTo>
                  <a:pt x="2561313" y="535258"/>
                  <a:pt x="2556195" y="534482"/>
                  <a:pt x="2552009" y="535841"/>
                </a:cubicBezTo>
                <a:close/>
                <a:moveTo>
                  <a:pt x="491170" y="534289"/>
                </a:moveTo>
                <a:lnTo>
                  <a:pt x="496056" y="535258"/>
                </a:lnTo>
                <a:cubicBezTo>
                  <a:pt x="498847" y="535841"/>
                  <a:pt x="509082" y="538753"/>
                  <a:pt x="500010" y="543995"/>
                </a:cubicBezTo>
                <a:cubicBezTo>
                  <a:pt x="498613" y="544965"/>
                  <a:pt x="500940" y="550787"/>
                  <a:pt x="501407" y="550787"/>
                </a:cubicBezTo>
                <a:cubicBezTo>
                  <a:pt x="512569" y="550204"/>
                  <a:pt x="518850" y="561463"/>
                  <a:pt x="532110" y="556611"/>
                </a:cubicBezTo>
                <a:cubicBezTo>
                  <a:pt x="533504" y="556028"/>
                  <a:pt x="540715" y="560103"/>
                  <a:pt x="540249" y="560493"/>
                </a:cubicBezTo>
                <a:cubicBezTo>
                  <a:pt x="533736" y="569614"/>
                  <a:pt x="547692" y="574855"/>
                  <a:pt x="548623" y="582426"/>
                </a:cubicBezTo>
                <a:cubicBezTo>
                  <a:pt x="549089" y="585918"/>
                  <a:pt x="547228" y="591936"/>
                  <a:pt x="542110" y="589220"/>
                </a:cubicBezTo>
                <a:cubicBezTo>
                  <a:pt x="531177" y="583202"/>
                  <a:pt x="519780" y="595237"/>
                  <a:pt x="510244" y="587471"/>
                </a:cubicBezTo>
                <a:cubicBezTo>
                  <a:pt x="509546" y="586890"/>
                  <a:pt x="504198" y="588250"/>
                  <a:pt x="501639" y="589607"/>
                </a:cubicBezTo>
                <a:lnTo>
                  <a:pt x="489309" y="595624"/>
                </a:lnTo>
                <a:cubicBezTo>
                  <a:pt x="483495" y="588831"/>
                  <a:pt x="487216" y="580290"/>
                  <a:pt x="497219" y="576604"/>
                </a:cubicBezTo>
                <a:lnTo>
                  <a:pt x="501639" y="578350"/>
                </a:lnTo>
                <a:lnTo>
                  <a:pt x="510943" y="582232"/>
                </a:lnTo>
                <a:cubicBezTo>
                  <a:pt x="521873" y="581262"/>
                  <a:pt x="528154" y="576991"/>
                  <a:pt x="524899" y="572915"/>
                </a:cubicBezTo>
                <a:lnTo>
                  <a:pt x="522107" y="569810"/>
                </a:lnTo>
                <a:cubicBezTo>
                  <a:pt x="519316" y="566704"/>
                  <a:pt x="510476" y="570003"/>
                  <a:pt x="509546" y="562822"/>
                </a:cubicBezTo>
                <a:cubicBezTo>
                  <a:pt x="508850" y="558163"/>
                  <a:pt x="503963" y="558357"/>
                  <a:pt x="497917" y="563405"/>
                </a:cubicBezTo>
                <a:cubicBezTo>
                  <a:pt x="491170" y="568840"/>
                  <a:pt x="488381" y="570392"/>
                  <a:pt x="476750" y="568644"/>
                </a:cubicBezTo>
                <a:lnTo>
                  <a:pt x="464191" y="566508"/>
                </a:lnTo>
                <a:cubicBezTo>
                  <a:pt x="456049" y="572139"/>
                  <a:pt x="448139" y="574855"/>
                  <a:pt x="446511" y="572526"/>
                </a:cubicBezTo>
                <a:cubicBezTo>
                  <a:pt x="444884" y="570197"/>
                  <a:pt x="442789" y="563985"/>
                  <a:pt x="445116" y="563985"/>
                </a:cubicBezTo>
                <a:lnTo>
                  <a:pt x="446745" y="561656"/>
                </a:lnTo>
                <a:lnTo>
                  <a:pt x="449768" y="558746"/>
                </a:lnTo>
                <a:cubicBezTo>
                  <a:pt x="448838" y="553505"/>
                  <a:pt x="454420" y="554088"/>
                  <a:pt x="462095" y="560103"/>
                </a:cubicBezTo>
                <a:lnTo>
                  <a:pt x="466747" y="551563"/>
                </a:lnTo>
                <a:lnTo>
                  <a:pt x="469771" y="545935"/>
                </a:lnTo>
                <a:cubicBezTo>
                  <a:pt x="475121" y="540693"/>
                  <a:pt x="484891" y="535454"/>
                  <a:pt x="491170" y="534289"/>
                </a:cubicBezTo>
                <a:close/>
                <a:moveTo>
                  <a:pt x="1616954" y="530794"/>
                </a:moveTo>
                <a:lnTo>
                  <a:pt x="1621606" y="534482"/>
                </a:lnTo>
                <a:lnTo>
                  <a:pt x="1630212" y="541276"/>
                </a:lnTo>
                <a:cubicBezTo>
                  <a:pt x="1637191" y="537781"/>
                  <a:pt x="1641376" y="537201"/>
                  <a:pt x="1639750" y="540111"/>
                </a:cubicBezTo>
                <a:lnTo>
                  <a:pt x="1637889" y="542635"/>
                </a:lnTo>
                <a:cubicBezTo>
                  <a:pt x="1636724" y="544188"/>
                  <a:pt x="1635098" y="545935"/>
                  <a:pt x="1633003" y="546711"/>
                </a:cubicBezTo>
                <a:cubicBezTo>
                  <a:pt x="1631840" y="547294"/>
                  <a:pt x="1629049" y="546711"/>
                  <a:pt x="1627420" y="546128"/>
                </a:cubicBezTo>
                <a:cubicBezTo>
                  <a:pt x="1618815" y="543216"/>
                  <a:pt x="1609977" y="540500"/>
                  <a:pt x="1601836" y="537201"/>
                </a:cubicBezTo>
                <a:lnTo>
                  <a:pt x="1598578" y="535841"/>
                </a:lnTo>
                <a:cubicBezTo>
                  <a:pt x="1594856" y="532153"/>
                  <a:pt x="1603230" y="529824"/>
                  <a:pt x="1616954" y="530794"/>
                </a:cubicBezTo>
                <a:close/>
                <a:moveTo>
                  <a:pt x="3142115" y="529630"/>
                </a:moveTo>
                <a:lnTo>
                  <a:pt x="3148161" y="532346"/>
                </a:lnTo>
                <a:lnTo>
                  <a:pt x="3153746" y="534869"/>
                </a:lnTo>
                <a:cubicBezTo>
                  <a:pt x="3157001" y="540500"/>
                  <a:pt x="3158398" y="546711"/>
                  <a:pt x="3157001" y="548457"/>
                </a:cubicBezTo>
                <a:cubicBezTo>
                  <a:pt x="3155604" y="550204"/>
                  <a:pt x="3146535" y="554086"/>
                  <a:pt x="3140952" y="551369"/>
                </a:cubicBezTo>
                <a:cubicBezTo>
                  <a:pt x="3135370" y="548651"/>
                  <a:pt x="3119553" y="544575"/>
                  <a:pt x="3120716" y="541470"/>
                </a:cubicBezTo>
                <a:cubicBezTo>
                  <a:pt x="3121878" y="538364"/>
                  <a:pt x="3133043" y="529434"/>
                  <a:pt x="3142115" y="529630"/>
                </a:cubicBezTo>
                <a:close/>
                <a:moveTo>
                  <a:pt x="3414954" y="528854"/>
                </a:moveTo>
                <a:cubicBezTo>
                  <a:pt x="3407047" y="530600"/>
                  <a:pt x="3403326" y="533319"/>
                  <a:pt x="3406581" y="534678"/>
                </a:cubicBezTo>
                <a:cubicBezTo>
                  <a:pt x="3409838" y="536035"/>
                  <a:pt x="3409372" y="544965"/>
                  <a:pt x="3391694" y="548653"/>
                </a:cubicBezTo>
                <a:lnTo>
                  <a:pt x="3377738" y="550982"/>
                </a:lnTo>
                <a:lnTo>
                  <a:pt x="3376112" y="551176"/>
                </a:lnTo>
                <a:cubicBezTo>
                  <a:pt x="3374715" y="549429"/>
                  <a:pt x="3358898" y="557581"/>
                  <a:pt x="3353316" y="561463"/>
                </a:cubicBezTo>
                <a:cubicBezTo>
                  <a:pt x="3347734" y="565345"/>
                  <a:pt x="3347270" y="568257"/>
                  <a:pt x="3352386" y="568257"/>
                </a:cubicBezTo>
                <a:lnTo>
                  <a:pt x="3354713" y="566898"/>
                </a:lnTo>
                <a:lnTo>
                  <a:pt x="3359130" y="564568"/>
                </a:lnTo>
                <a:cubicBezTo>
                  <a:pt x="3363782" y="565151"/>
                  <a:pt x="3370530" y="566121"/>
                  <a:pt x="3374017" y="566510"/>
                </a:cubicBezTo>
                <a:cubicBezTo>
                  <a:pt x="3377506" y="566898"/>
                  <a:pt x="3390532" y="559133"/>
                  <a:pt x="3397277" y="553505"/>
                </a:cubicBezTo>
                <a:lnTo>
                  <a:pt x="3410537" y="560686"/>
                </a:lnTo>
                <a:lnTo>
                  <a:pt x="3417978" y="564762"/>
                </a:lnTo>
                <a:cubicBezTo>
                  <a:pt x="3425423" y="563209"/>
                  <a:pt x="3427284" y="554669"/>
                  <a:pt x="3421934" y="545547"/>
                </a:cubicBezTo>
                <a:lnTo>
                  <a:pt x="3426818" y="540693"/>
                </a:lnTo>
                <a:cubicBezTo>
                  <a:pt x="3434493" y="533125"/>
                  <a:pt x="3424957" y="531183"/>
                  <a:pt x="3421467" y="530406"/>
                </a:cubicBezTo>
                <a:close/>
                <a:moveTo>
                  <a:pt x="592351" y="528854"/>
                </a:moveTo>
                <a:cubicBezTo>
                  <a:pt x="598864" y="530213"/>
                  <a:pt x="603284" y="534482"/>
                  <a:pt x="602122" y="538171"/>
                </a:cubicBezTo>
                <a:lnTo>
                  <a:pt x="601890" y="538171"/>
                </a:lnTo>
                <a:lnTo>
                  <a:pt x="588864" y="536811"/>
                </a:lnTo>
                <a:cubicBezTo>
                  <a:pt x="586537" y="543605"/>
                  <a:pt x="589795" y="551176"/>
                  <a:pt x="596307" y="553505"/>
                </a:cubicBezTo>
                <a:lnTo>
                  <a:pt x="600959" y="555639"/>
                </a:lnTo>
                <a:cubicBezTo>
                  <a:pt x="603052" y="556611"/>
                  <a:pt x="605843" y="559521"/>
                  <a:pt x="605145" y="560103"/>
                </a:cubicBezTo>
                <a:lnTo>
                  <a:pt x="593980" y="570973"/>
                </a:lnTo>
                <a:cubicBezTo>
                  <a:pt x="608635" y="573109"/>
                  <a:pt x="608403" y="575827"/>
                  <a:pt x="593516" y="576991"/>
                </a:cubicBezTo>
                <a:lnTo>
                  <a:pt x="583282" y="584366"/>
                </a:lnTo>
                <a:lnTo>
                  <a:pt x="574908" y="590577"/>
                </a:lnTo>
                <a:cubicBezTo>
                  <a:pt x="571651" y="582619"/>
                  <a:pt x="567231" y="578933"/>
                  <a:pt x="565370" y="582232"/>
                </a:cubicBezTo>
                <a:cubicBezTo>
                  <a:pt x="563277" y="585531"/>
                  <a:pt x="559787" y="584561"/>
                  <a:pt x="561648" y="573109"/>
                </a:cubicBezTo>
                <a:lnTo>
                  <a:pt x="562115" y="562433"/>
                </a:lnTo>
                <a:lnTo>
                  <a:pt x="562115" y="561073"/>
                </a:lnTo>
                <a:cubicBezTo>
                  <a:pt x="571187" y="559521"/>
                  <a:pt x="574674" y="554086"/>
                  <a:pt x="570022" y="549040"/>
                </a:cubicBezTo>
                <a:lnTo>
                  <a:pt x="576303" y="543216"/>
                </a:lnTo>
                <a:cubicBezTo>
                  <a:pt x="580955" y="538947"/>
                  <a:pt x="584444" y="533706"/>
                  <a:pt x="590027" y="530213"/>
                </a:cubicBezTo>
                <a:close/>
                <a:moveTo>
                  <a:pt x="426042" y="528271"/>
                </a:moveTo>
                <a:cubicBezTo>
                  <a:pt x="430230" y="529047"/>
                  <a:pt x="440230" y="533123"/>
                  <a:pt x="436508" y="534676"/>
                </a:cubicBezTo>
                <a:cubicBezTo>
                  <a:pt x="432787" y="536424"/>
                  <a:pt x="428135" y="541663"/>
                  <a:pt x="432323" y="543605"/>
                </a:cubicBezTo>
                <a:cubicBezTo>
                  <a:pt x="436508" y="545545"/>
                  <a:pt x="443719" y="551563"/>
                  <a:pt x="438369" y="552339"/>
                </a:cubicBezTo>
                <a:lnTo>
                  <a:pt x="436044" y="550980"/>
                </a:lnTo>
                <a:cubicBezTo>
                  <a:pt x="416506" y="539917"/>
                  <a:pt x="406039" y="554086"/>
                  <a:pt x="391849" y="557774"/>
                </a:cubicBezTo>
                <a:lnTo>
                  <a:pt x="390455" y="558163"/>
                </a:lnTo>
                <a:cubicBezTo>
                  <a:pt x="390918" y="561463"/>
                  <a:pt x="388362" y="562433"/>
                  <a:pt x="384640" y="560297"/>
                </a:cubicBezTo>
                <a:cubicBezTo>
                  <a:pt x="380919" y="558163"/>
                  <a:pt x="374171" y="546905"/>
                  <a:pt x="383710" y="542829"/>
                </a:cubicBezTo>
                <a:lnTo>
                  <a:pt x="396967" y="545935"/>
                </a:lnTo>
                <a:cubicBezTo>
                  <a:pt x="405805" y="548070"/>
                  <a:pt x="415343" y="539530"/>
                  <a:pt x="416738" y="531183"/>
                </a:cubicBezTo>
                <a:lnTo>
                  <a:pt x="416970" y="529241"/>
                </a:lnTo>
                <a:cubicBezTo>
                  <a:pt x="417668" y="527884"/>
                  <a:pt x="421622" y="527494"/>
                  <a:pt x="426042" y="528271"/>
                </a:cubicBezTo>
                <a:close/>
                <a:moveTo>
                  <a:pt x="762617" y="527882"/>
                </a:moveTo>
                <a:cubicBezTo>
                  <a:pt x="763081" y="527494"/>
                  <a:pt x="773084" y="530794"/>
                  <a:pt x="783782" y="536228"/>
                </a:cubicBezTo>
                <a:lnTo>
                  <a:pt x="794483" y="537588"/>
                </a:lnTo>
                <a:lnTo>
                  <a:pt x="805181" y="539141"/>
                </a:lnTo>
                <a:cubicBezTo>
                  <a:pt x="818905" y="536811"/>
                  <a:pt x="830768" y="535839"/>
                  <a:pt x="831232" y="536811"/>
                </a:cubicBezTo>
                <a:cubicBezTo>
                  <a:pt x="831699" y="537975"/>
                  <a:pt x="837281" y="540693"/>
                  <a:pt x="841701" y="539141"/>
                </a:cubicBezTo>
                <a:lnTo>
                  <a:pt x="845887" y="538558"/>
                </a:lnTo>
                <a:cubicBezTo>
                  <a:pt x="847284" y="538364"/>
                  <a:pt x="851005" y="542051"/>
                  <a:pt x="851005" y="542051"/>
                </a:cubicBezTo>
                <a:lnTo>
                  <a:pt x="845423" y="546128"/>
                </a:lnTo>
                <a:cubicBezTo>
                  <a:pt x="838910" y="550591"/>
                  <a:pt x="830302" y="554862"/>
                  <a:pt x="825884" y="556026"/>
                </a:cubicBezTo>
                <a:cubicBezTo>
                  <a:pt x="821464" y="556998"/>
                  <a:pt x="807740" y="557385"/>
                  <a:pt x="809137" y="554473"/>
                </a:cubicBezTo>
                <a:cubicBezTo>
                  <a:pt x="810532" y="551757"/>
                  <a:pt x="811694" y="543216"/>
                  <a:pt x="808439" y="543022"/>
                </a:cubicBezTo>
                <a:cubicBezTo>
                  <a:pt x="805181" y="542827"/>
                  <a:pt x="795645" y="544186"/>
                  <a:pt x="795181" y="546709"/>
                </a:cubicBezTo>
                <a:cubicBezTo>
                  <a:pt x="794715" y="549038"/>
                  <a:pt x="788202" y="552533"/>
                  <a:pt x="782388" y="547098"/>
                </a:cubicBezTo>
                <a:cubicBezTo>
                  <a:pt x="776573" y="541857"/>
                  <a:pt x="762151" y="528271"/>
                  <a:pt x="762617" y="527882"/>
                </a:cubicBezTo>
                <a:close/>
                <a:moveTo>
                  <a:pt x="4707979" y="527494"/>
                </a:moveTo>
                <a:cubicBezTo>
                  <a:pt x="4717283" y="526524"/>
                  <a:pt x="4734961" y="528854"/>
                  <a:pt x="4747520" y="532542"/>
                </a:cubicBezTo>
                <a:lnTo>
                  <a:pt x="4758688" y="536035"/>
                </a:lnTo>
                <a:cubicBezTo>
                  <a:pt x="4759619" y="536231"/>
                  <a:pt x="4760315" y="539141"/>
                  <a:pt x="4759383" y="539723"/>
                </a:cubicBezTo>
                <a:cubicBezTo>
                  <a:pt x="4757754" y="541083"/>
                  <a:pt x="4755198" y="542246"/>
                  <a:pt x="4752638" y="542635"/>
                </a:cubicBezTo>
                <a:lnTo>
                  <a:pt x="4742172" y="544575"/>
                </a:lnTo>
                <a:cubicBezTo>
                  <a:pt x="4733798" y="540306"/>
                  <a:pt x="4728216" y="537977"/>
                  <a:pt x="4729378" y="539530"/>
                </a:cubicBezTo>
                <a:cubicBezTo>
                  <a:pt x="4730540" y="541083"/>
                  <a:pt x="4730309" y="545935"/>
                  <a:pt x="4724726" y="545935"/>
                </a:cubicBezTo>
                <a:cubicBezTo>
                  <a:pt x="4719376" y="545935"/>
                  <a:pt x="4706816" y="542829"/>
                  <a:pt x="4709374" y="539141"/>
                </a:cubicBezTo>
                <a:lnTo>
                  <a:pt x="4708910" y="535841"/>
                </a:lnTo>
                <a:close/>
                <a:moveTo>
                  <a:pt x="4667042" y="527494"/>
                </a:moveTo>
                <a:lnTo>
                  <a:pt x="4674716" y="530019"/>
                </a:lnTo>
                <a:cubicBezTo>
                  <a:pt x="4679137" y="531572"/>
                  <a:pt x="4684719" y="537007"/>
                  <a:pt x="4683555" y="539723"/>
                </a:cubicBezTo>
                <a:cubicBezTo>
                  <a:pt x="4681928" y="543995"/>
                  <a:pt x="4676112" y="547681"/>
                  <a:pt x="4667042" y="547100"/>
                </a:cubicBezTo>
                <a:cubicBezTo>
                  <a:pt x="4659830" y="546711"/>
                  <a:pt x="4660062" y="544188"/>
                  <a:pt x="4658668" y="540500"/>
                </a:cubicBezTo>
                <a:lnTo>
                  <a:pt x="4656807" y="535648"/>
                </a:lnTo>
                <a:cubicBezTo>
                  <a:pt x="4651225" y="529824"/>
                  <a:pt x="4655877" y="526137"/>
                  <a:pt x="4667042" y="527494"/>
                </a:cubicBezTo>
                <a:close/>
                <a:moveTo>
                  <a:pt x="4625171" y="526524"/>
                </a:moveTo>
                <a:cubicBezTo>
                  <a:pt x="4629592" y="528854"/>
                  <a:pt x="4636336" y="531183"/>
                  <a:pt x="4633313" y="536424"/>
                </a:cubicBezTo>
                <a:cubicBezTo>
                  <a:pt x="4633080" y="536811"/>
                  <a:pt x="4628892" y="535454"/>
                  <a:pt x="4627032" y="535841"/>
                </a:cubicBezTo>
                <a:lnTo>
                  <a:pt x="4616566" y="538171"/>
                </a:lnTo>
                <a:cubicBezTo>
                  <a:pt x="4606099" y="541665"/>
                  <a:pt x="4587724" y="555445"/>
                  <a:pt x="4580978" y="555641"/>
                </a:cubicBezTo>
                <a:cubicBezTo>
                  <a:pt x="4574233" y="556028"/>
                  <a:pt x="4571208" y="557774"/>
                  <a:pt x="4574233" y="559523"/>
                </a:cubicBezTo>
                <a:cubicBezTo>
                  <a:pt x="4577256" y="561269"/>
                  <a:pt x="4598421" y="563985"/>
                  <a:pt x="4594468" y="567287"/>
                </a:cubicBezTo>
                <a:cubicBezTo>
                  <a:pt x="4590515" y="570779"/>
                  <a:pt x="4579581" y="576021"/>
                  <a:pt x="4579816" y="570586"/>
                </a:cubicBezTo>
                <a:lnTo>
                  <a:pt x="4568651" y="572526"/>
                </a:lnTo>
                <a:cubicBezTo>
                  <a:pt x="4558416" y="574274"/>
                  <a:pt x="4555625" y="566121"/>
                  <a:pt x="4548647" y="564375"/>
                </a:cubicBezTo>
                <a:lnTo>
                  <a:pt x="4542600" y="562822"/>
                </a:lnTo>
                <a:cubicBezTo>
                  <a:pt x="4533061" y="563405"/>
                  <a:pt x="4530968" y="555641"/>
                  <a:pt x="4537713" y="545352"/>
                </a:cubicBezTo>
                <a:lnTo>
                  <a:pt x="4553299" y="547487"/>
                </a:lnTo>
                <a:lnTo>
                  <a:pt x="4562834" y="548847"/>
                </a:lnTo>
                <a:cubicBezTo>
                  <a:pt x="4572138" y="547681"/>
                  <a:pt x="4584002" y="543605"/>
                  <a:pt x="4589120" y="539917"/>
                </a:cubicBezTo>
                <a:lnTo>
                  <a:pt x="4594237" y="536811"/>
                </a:lnTo>
                <a:cubicBezTo>
                  <a:pt x="4604238" y="530796"/>
                  <a:pt x="4603772" y="529047"/>
                  <a:pt x="4605632" y="530213"/>
                </a:cubicBezTo>
                <a:cubicBezTo>
                  <a:pt x="4611450" y="534095"/>
                  <a:pt x="4615171" y="535841"/>
                  <a:pt x="4615403" y="528077"/>
                </a:cubicBezTo>
                <a:cubicBezTo>
                  <a:pt x="4615403" y="527494"/>
                  <a:pt x="4623310" y="525554"/>
                  <a:pt x="4625171" y="526524"/>
                </a:cubicBezTo>
                <a:close/>
                <a:moveTo>
                  <a:pt x="1121923" y="526159"/>
                </a:moveTo>
                <a:cubicBezTo>
                  <a:pt x="1122562" y="525165"/>
                  <a:pt x="1123958" y="525262"/>
                  <a:pt x="1125935" y="526718"/>
                </a:cubicBezTo>
                <a:lnTo>
                  <a:pt x="1127332" y="529824"/>
                </a:lnTo>
                <a:lnTo>
                  <a:pt x="1128960" y="533123"/>
                </a:lnTo>
                <a:cubicBezTo>
                  <a:pt x="1128262" y="537975"/>
                  <a:pt x="1131285" y="542052"/>
                  <a:pt x="1135473" y="542440"/>
                </a:cubicBezTo>
                <a:cubicBezTo>
                  <a:pt x="1139659" y="542829"/>
                  <a:pt x="1150125" y="545739"/>
                  <a:pt x="1149195" y="548264"/>
                </a:cubicBezTo>
                <a:cubicBezTo>
                  <a:pt x="1148264" y="550980"/>
                  <a:pt x="1148032" y="559521"/>
                  <a:pt x="1152220" y="558162"/>
                </a:cubicBezTo>
                <a:lnTo>
                  <a:pt x="1153847" y="557192"/>
                </a:lnTo>
                <a:cubicBezTo>
                  <a:pt x="1159197" y="553892"/>
                  <a:pt x="1162455" y="556609"/>
                  <a:pt x="1167107" y="558551"/>
                </a:cubicBezTo>
                <a:lnTo>
                  <a:pt x="1174084" y="561267"/>
                </a:lnTo>
                <a:cubicBezTo>
                  <a:pt x="1177341" y="556415"/>
                  <a:pt x="1182689" y="556609"/>
                  <a:pt x="1186411" y="561850"/>
                </a:cubicBezTo>
                <a:cubicBezTo>
                  <a:pt x="1189900" y="566898"/>
                  <a:pt x="1212928" y="575825"/>
                  <a:pt x="1220836" y="574466"/>
                </a:cubicBezTo>
                <a:lnTo>
                  <a:pt x="1212462" y="568061"/>
                </a:lnTo>
                <a:lnTo>
                  <a:pt x="1210601" y="566702"/>
                </a:lnTo>
                <a:cubicBezTo>
                  <a:pt x="1211300" y="563596"/>
                  <a:pt x="1214091" y="561267"/>
                  <a:pt x="1217348" y="561463"/>
                </a:cubicBezTo>
                <a:cubicBezTo>
                  <a:pt x="1220372" y="561656"/>
                  <a:pt x="1227815" y="563792"/>
                  <a:pt x="1226884" y="565345"/>
                </a:cubicBezTo>
                <a:cubicBezTo>
                  <a:pt x="1225954" y="566898"/>
                  <a:pt x="1228047" y="571556"/>
                  <a:pt x="1235258" y="569614"/>
                </a:cubicBezTo>
                <a:lnTo>
                  <a:pt x="1241304" y="568838"/>
                </a:lnTo>
                <a:lnTo>
                  <a:pt x="1247121" y="568061"/>
                </a:lnTo>
                <a:cubicBezTo>
                  <a:pt x="1254098" y="567674"/>
                  <a:pt x="1250376" y="564568"/>
                  <a:pt x="1238980" y="561267"/>
                </a:cubicBezTo>
                <a:lnTo>
                  <a:pt x="1230374" y="556028"/>
                </a:lnTo>
                <a:cubicBezTo>
                  <a:pt x="1222696" y="551369"/>
                  <a:pt x="1222232" y="552146"/>
                  <a:pt x="1230606" y="547098"/>
                </a:cubicBezTo>
                <a:lnTo>
                  <a:pt x="1233861" y="545158"/>
                </a:lnTo>
                <a:cubicBezTo>
                  <a:pt x="1237119" y="540887"/>
                  <a:pt x="1239910" y="539917"/>
                  <a:pt x="1240374" y="543216"/>
                </a:cubicBezTo>
                <a:cubicBezTo>
                  <a:pt x="1240840" y="546515"/>
                  <a:pt x="1245724" y="554475"/>
                  <a:pt x="1249912" y="554862"/>
                </a:cubicBezTo>
                <a:cubicBezTo>
                  <a:pt x="1254330" y="555251"/>
                  <a:pt x="1267124" y="543216"/>
                  <a:pt x="1270845" y="544769"/>
                </a:cubicBezTo>
                <a:lnTo>
                  <a:pt x="1274103" y="546128"/>
                </a:lnTo>
                <a:cubicBezTo>
                  <a:pt x="1277824" y="547681"/>
                  <a:pt x="1283871" y="549040"/>
                  <a:pt x="1284801" y="551174"/>
                </a:cubicBezTo>
                <a:cubicBezTo>
                  <a:pt x="1287128" y="556415"/>
                  <a:pt x="1278520" y="554669"/>
                  <a:pt x="1275033" y="556415"/>
                </a:cubicBezTo>
                <a:cubicBezTo>
                  <a:pt x="1273172" y="557385"/>
                  <a:pt x="1272008" y="560491"/>
                  <a:pt x="1272938" y="561850"/>
                </a:cubicBezTo>
                <a:cubicBezTo>
                  <a:pt x="1273868" y="563209"/>
                  <a:pt x="1278520" y="564373"/>
                  <a:pt x="1280616" y="563985"/>
                </a:cubicBezTo>
                <a:lnTo>
                  <a:pt x="1291546" y="561463"/>
                </a:lnTo>
                <a:cubicBezTo>
                  <a:pt x="1304806" y="557774"/>
                  <a:pt x="1314806" y="556609"/>
                  <a:pt x="1313644" y="558938"/>
                </a:cubicBezTo>
                <a:cubicBezTo>
                  <a:pt x="1312481" y="561267"/>
                  <a:pt x="1319692" y="565538"/>
                  <a:pt x="1331788" y="564179"/>
                </a:cubicBezTo>
                <a:lnTo>
                  <a:pt x="1335973" y="555445"/>
                </a:lnTo>
                <a:cubicBezTo>
                  <a:pt x="1338532" y="549817"/>
                  <a:pt x="1349929" y="549234"/>
                  <a:pt x="1353883" y="554279"/>
                </a:cubicBezTo>
                <a:cubicBezTo>
                  <a:pt x="1358769" y="560491"/>
                  <a:pt x="1373656" y="563792"/>
                  <a:pt x="1367143" y="573690"/>
                </a:cubicBezTo>
                <a:lnTo>
                  <a:pt x="1365978" y="575438"/>
                </a:lnTo>
                <a:cubicBezTo>
                  <a:pt x="1366908" y="579707"/>
                  <a:pt x="1370398" y="581066"/>
                  <a:pt x="1373421" y="578154"/>
                </a:cubicBezTo>
                <a:cubicBezTo>
                  <a:pt x="1376447" y="575242"/>
                  <a:pt x="1386447" y="573496"/>
                  <a:pt x="1390168" y="578931"/>
                </a:cubicBezTo>
                <a:lnTo>
                  <a:pt x="1398542" y="574662"/>
                </a:lnTo>
                <a:lnTo>
                  <a:pt x="1404359" y="571749"/>
                </a:lnTo>
                <a:cubicBezTo>
                  <a:pt x="1412498" y="567674"/>
                  <a:pt x="1413895" y="564179"/>
                  <a:pt x="1407614" y="564179"/>
                </a:cubicBezTo>
                <a:cubicBezTo>
                  <a:pt x="1401333" y="564179"/>
                  <a:pt x="1396449" y="557385"/>
                  <a:pt x="1411104" y="548845"/>
                </a:cubicBezTo>
                <a:lnTo>
                  <a:pt x="1430176" y="549621"/>
                </a:lnTo>
                <a:cubicBezTo>
                  <a:pt x="1432271" y="549621"/>
                  <a:pt x="1434828" y="549234"/>
                  <a:pt x="1436688" y="548651"/>
                </a:cubicBezTo>
                <a:lnTo>
                  <a:pt x="1443668" y="546711"/>
                </a:lnTo>
                <a:cubicBezTo>
                  <a:pt x="1453436" y="543799"/>
                  <a:pt x="1455296" y="544575"/>
                  <a:pt x="1447621" y="548651"/>
                </a:cubicBezTo>
                <a:cubicBezTo>
                  <a:pt x="1439946" y="552727"/>
                  <a:pt x="1434132" y="568450"/>
                  <a:pt x="1439480" y="566898"/>
                </a:cubicBezTo>
                <a:lnTo>
                  <a:pt x="1443436" y="565538"/>
                </a:lnTo>
                <a:cubicBezTo>
                  <a:pt x="1452972" y="562433"/>
                  <a:pt x="1462044" y="557581"/>
                  <a:pt x="1472278" y="556415"/>
                </a:cubicBezTo>
                <a:lnTo>
                  <a:pt x="1477626" y="555639"/>
                </a:lnTo>
                <a:cubicBezTo>
                  <a:pt x="1485768" y="560297"/>
                  <a:pt x="1489956" y="558744"/>
                  <a:pt x="1486698" y="552146"/>
                </a:cubicBezTo>
                <a:lnTo>
                  <a:pt x="1476464" y="550787"/>
                </a:lnTo>
                <a:lnTo>
                  <a:pt x="1475533" y="550593"/>
                </a:lnTo>
                <a:cubicBezTo>
                  <a:pt x="1475533" y="546905"/>
                  <a:pt x="1478556" y="543216"/>
                  <a:pt x="1482278" y="542440"/>
                </a:cubicBezTo>
                <a:lnTo>
                  <a:pt x="1483675" y="543410"/>
                </a:lnTo>
                <a:lnTo>
                  <a:pt x="1490652" y="547487"/>
                </a:lnTo>
                <a:cubicBezTo>
                  <a:pt x="1496468" y="551563"/>
                  <a:pt x="1502747" y="551757"/>
                  <a:pt x="1505074" y="547875"/>
                </a:cubicBezTo>
                <a:cubicBezTo>
                  <a:pt x="1507167" y="543993"/>
                  <a:pt x="1522752" y="550593"/>
                  <a:pt x="1521123" y="554669"/>
                </a:cubicBezTo>
                <a:lnTo>
                  <a:pt x="1529264" y="555445"/>
                </a:lnTo>
                <a:cubicBezTo>
                  <a:pt x="1536009" y="556028"/>
                  <a:pt x="1545081" y="553699"/>
                  <a:pt x="1543220" y="562239"/>
                </a:cubicBezTo>
                <a:cubicBezTo>
                  <a:pt x="1541824" y="568450"/>
                  <a:pt x="1537406" y="572332"/>
                  <a:pt x="1527636" y="572526"/>
                </a:cubicBezTo>
                <a:cubicBezTo>
                  <a:pt x="1523450" y="572720"/>
                  <a:pt x="1518798" y="571749"/>
                  <a:pt x="1515308" y="572913"/>
                </a:cubicBezTo>
                <a:lnTo>
                  <a:pt x="1512981" y="573690"/>
                </a:lnTo>
                <a:cubicBezTo>
                  <a:pt x="1511120" y="577767"/>
                  <a:pt x="1525076" y="581260"/>
                  <a:pt x="1543684" y="581454"/>
                </a:cubicBezTo>
                <a:lnTo>
                  <a:pt x="1559037" y="580873"/>
                </a:lnTo>
                <a:cubicBezTo>
                  <a:pt x="1563457" y="580677"/>
                  <a:pt x="1568341" y="578544"/>
                  <a:pt x="1571831" y="576408"/>
                </a:cubicBezTo>
                <a:cubicBezTo>
                  <a:pt x="1577413" y="573109"/>
                  <a:pt x="1575086" y="569807"/>
                  <a:pt x="1567179" y="568255"/>
                </a:cubicBezTo>
                <a:cubicBezTo>
                  <a:pt x="1565318" y="567868"/>
                  <a:pt x="1562527" y="568644"/>
                  <a:pt x="1561130" y="568061"/>
                </a:cubicBezTo>
                <a:cubicBezTo>
                  <a:pt x="1559037" y="567091"/>
                  <a:pt x="1556246" y="565345"/>
                  <a:pt x="1556246" y="563985"/>
                </a:cubicBezTo>
                <a:cubicBezTo>
                  <a:pt x="1556246" y="562626"/>
                  <a:pt x="1559037" y="559910"/>
                  <a:pt x="1560666" y="559910"/>
                </a:cubicBezTo>
                <a:lnTo>
                  <a:pt x="1568805" y="559521"/>
                </a:lnTo>
                <a:cubicBezTo>
                  <a:pt x="1577413" y="559714"/>
                  <a:pt x="1586019" y="563596"/>
                  <a:pt x="1588112" y="568450"/>
                </a:cubicBezTo>
                <a:cubicBezTo>
                  <a:pt x="1589972" y="573302"/>
                  <a:pt x="1597648" y="584559"/>
                  <a:pt x="1599743" y="580677"/>
                </a:cubicBezTo>
                <a:lnTo>
                  <a:pt x="1600905" y="578348"/>
                </a:lnTo>
                <a:cubicBezTo>
                  <a:pt x="1602300" y="575632"/>
                  <a:pt x="1619281" y="571556"/>
                  <a:pt x="1624165" y="572526"/>
                </a:cubicBezTo>
                <a:lnTo>
                  <a:pt x="1629748" y="573885"/>
                </a:lnTo>
                <a:cubicBezTo>
                  <a:pt x="1635794" y="568450"/>
                  <a:pt x="1642773" y="565345"/>
                  <a:pt x="1645098" y="566898"/>
                </a:cubicBezTo>
                <a:cubicBezTo>
                  <a:pt x="1647425" y="568450"/>
                  <a:pt x="1657892" y="572137"/>
                  <a:pt x="1661381" y="570390"/>
                </a:cubicBezTo>
                <a:cubicBezTo>
                  <a:pt x="1664636" y="568838"/>
                  <a:pt x="1676732" y="564179"/>
                  <a:pt x="1675337" y="567091"/>
                </a:cubicBezTo>
                <a:cubicBezTo>
                  <a:pt x="1673708" y="569807"/>
                  <a:pt x="1673708" y="574662"/>
                  <a:pt x="1677430" y="573109"/>
                </a:cubicBezTo>
                <a:cubicBezTo>
                  <a:pt x="1681384" y="571556"/>
                  <a:pt x="1696504" y="571749"/>
                  <a:pt x="1699760" y="576214"/>
                </a:cubicBezTo>
                <a:cubicBezTo>
                  <a:pt x="1702783" y="580873"/>
                  <a:pt x="1712786" y="593295"/>
                  <a:pt x="1715344" y="593295"/>
                </a:cubicBezTo>
                <a:cubicBezTo>
                  <a:pt x="1717669" y="593295"/>
                  <a:pt x="1725579" y="590966"/>
                  <a:pt x="1725811" y="588248"/>
                </a:cubicBezTo>
                <a:cubicBezTo>
                  <a:pt x="1726043" y="585531"/>
                  <a:pt x="1729300" y="577572"/>
                  <a:pt x="1732790" y="576408"/>
                </a:cubicBezTo>
                <a:cubicBezTo>
                  <a:pt x="1736278" y="575242"/>
                  <a:pt x="1748140" y="573885"/>
                  <a:pt x="1750932" y="576408"/>
                </a:cubicBezTo>
                <a:cubicBezTo>
                  <a:pt x="1753491" y="578931"/>
                  <a:pt x="1759772" y="581454"/>
                  <a:pt x="1759772" y="577572"/>
                </a:cubicBezTo>
                <a:cubicBezTo>
                  <a:pt x="1759772" y="573690"/>
                  <a:pt x="1775122" y="578931"/>
                  <a:pt x="1777914" y="576991"/>
                </a:cubicBezTo>
                <a:cubicBezTo>
                  <a:pt x="1780704" y="575049"/>
                  <a:pt x="1788148" y="565538"/>
                  <a:pt x="1802336" y="568838"/>
                </a:cubicBezTo>
                <a:lnTo>
                  <a:pt x="1812106" y="573496"/>
                </a:lnTo>
                <a:cubicBezTo>
                  <a:pt x="1820014" y="577378"/>
                  <a:pt x="1823039" y="576019"/>
                  <a:pt x="1830248" y="572913"/>
                </a:cubicBezTo>
                <a:cubicBezTo>
                  <a:pt x="1842343" y="567478"/>
                  <a:pt x="1856067" y="563792"/>
                  <a:pt x="1869325" y="559714"/>
                </a:cubicBezTo>
                <a:cubicBezTo>
                  <a:pt x="1871186" y="559133"/>
                  <a:pt x="1876072" y="560491"/>
                  <a:pt x="1877002" y="561656"/>
                </a:cubicBezTo>
                <a:cubicBezTo>
                  <a:pt x="1877933" y="562820"/>
                  <a:pt x="1875838" y="567091"/>
                  <a:pt x="1875374" y="567091"/>
                </a:cubicBezTo>
                <a:cubicBezTo>
                  <a:pt x="1862580" y="565925"/>
                  <a:pt x="1855835" y="573302"/>
                  <a:pt x="1846299" y="576408"/>
                </a:cubicBezTo>
                <a:lnTo>
                  <a:pt x="1843042" y="577378"/>
                </a:lnTo>
                <a:cubicBezTo>
                  <a:pt x="1835830" y="576991"/>
                  <a:pt x="1833738" y="578154"/>
                  <a:pt x="1838158" y="580096"/>
                </a:cubicBezTo>
                <a:cubicBezTo>
                  <a:pt x="1842578" y="582036"/>
                  <a:pt x="1851882" y="591160"/>
                  <a:pt x="1846065" y="594652"/>
                </a:cubicBezTo>
                <a:cubicBezTo>
                  <a:pt x="1840250" y="598147"/>
                  <a:pt x="1817689" y="605911"/>
                  <a:pt x="1809547" y="605522"/>
                </a:cubicBezTo>
                <a:lnTo>
                  <a:pt x="1809547" y="608240"/>
                </a:lnTo>
                <a:cubicBezTo>
                  <a:pt x="1809779" y="615811"/>
                  <a:pt x="1798382" y="613482"/>
                  <a:pt x="1796290" y="617168"/>
                </a:cubicBezTo>
                <a:lnTo>
                  <a:pt x="1794660" y="619887"/>
                </a:lnTo>
                <a:cubicBezTo>
                  <a:pt x="1796290" y="623769"/>
                  <a:pt x="1802104" y="632892"/>
                  <a:pt x="1807686" y="640073"/>
                </a:cubicBezTo>
                <a:lnTo>
                  <a:pt x="1823271" y="636968"/>
                </a:lnTo>
                <a:cubicBezTo>
                  <a:pt x="1832109" y="635221"/>
                  <a:pt x="1839786" y="645895"/>
                  <a:pt x="1836529" y="653466"/>
                </a:cubicBezTo>
                <a:lnTo>
                  <a:pt x="1836529" y="653659"/>
                </a:lnTo>
                <a:cubicBezTo>
                  <a:pt x="1834900" y="653659"/>
                  <a:pt x="1832109" y="647644"/>
                  <a:pt x="1830016" y="640460"/>
                </a:cubicBezTo>
                <a:lnTo>
                  <a:pt x="1817921" y="648614"/>
                </a:lnTo>
                <a:cubicBezTo>
                  <a:pt x="1816990" y="649390"/>
                  <a:pt x="1808848" y="647254"/>
                  <a:pt x="1808848" y="646284"/>
                </a:cubicBezTo>
                <a:cubicBezTo>
                  <a:pt x="1808617" y="641626"/>
                  <a:pt x="1805594" y="639490"/>
                  <a:pt x="1799544" y="640849"/>
                </a:cubicBezTo>
                <a:cubicBezTo>
                  <a:pt x="1797452" y="641432"/>
                  <a:pt x="1796754" y="645314"/>
                  <a:pt x="1795823" y="647837"/>
                </a:cubicBezTo>
                <a:lnTo>
                  <a:pt x="1794892" y="649777"/>
                </a:lnTo>
                <a:cubicBezTo>
                  <a:pt x="1793498" y="653855"/>
                  <a:pt x="1791406" y="654242"/>
                  <a:pt x="1790475" y="650943"/>
                </a:cubicBezTo>
                <a:cubicBezTo>
                  <a:pt x="1789545" y="647644"/>
                  <a:pt x="1788380" y="643566"/>
                  <a:pt x="1789310" y="647644"/>
                </a:cubicBezTo>
                <a:cubicBezTo>
                  <a:pt x="1790240" y="651719"/>
                  <a:pt x="1773262" y="654825"/>
                  <a:pt x="1769308" y="651330"/>
                </a:cubicBezTo>
                <a:lnTo>
                  <a:pt x="1765586" y="648031"/>
                </a:lnTo>
                <a:cubicBezTo>
                  <a:pt x="1760702" y="643761"/>
                  <a:pt x="1756050" y="643761"/>
                  <a:pt x="1750234" y="647644"/>
                </a:cubicBezTo>
                <a:cubicBezTo>
                  <a:pt x="1746048" y="650554"/>
                  <a:pt x="1739999" y="650554"/>
                  <a:pt x="1739535" y="645508"/>
                </a:cubicBezTo>
                <a:lnTo>
                  <a:pt x="1739303" y="643566"/>
                </a:lnTo>
                <a:cubicBezTo>
                  <a:pt x="1745118" y="640267"/>
                  <a:pt x="1746048" y="635608"/>
                  <a:pt x="1741396" y="633085"/>
                </a:cubicBezTo>
                <a:lnTo>
                  <a:pt x="1739535" y="629397"/>
                </a:lnTo>
                <a:lnTo>
                  <a:pt x="1737442" y="625128"/>
                </a:lnTo>
                <a:cubicBezTo>
                  <a:pt x="1738372" y="618527"/>
                  <a:pt x="1743955" y="617751"/>
                  <a:pt x="1749770" y="623379"/>
                </a:cubicBezTo>
                <a:lnTo>
                  <a:pt x="1751164" y="622992"/>
                </a:lnTo>
                <a:lnTo>
                  <a:pt x="1763726" y="619497"/>
                </a:lnTo>
                <a:cubicBezTo>
                  <a:pt x="1778146" y="620274"/>
                  <a:pt x="1783728" y="617945"/>
                  <a:pt x="1776052" y="614645"/>
                </a:cubicBezTo>
                <a:cubicBezTo>
                  <a:pt x="1768378" y="611153"/>
                  <a:pt x="1741860" y="605522"/>
                  <a:pt x="1731162" y="608434"/>
                </a:cubicBezTo>
                <a:lnTo>
                  <a:pt x="1722090" y="610570"/>
                </a:lnTo>
                <a:cubicBezTo>
                  <a:pt x="1714414" y="612510"/>
                  <a:pt x="1709994" y="620663"/>
                  <a:pt x="1716507" y="622410"/>
                </a:cubicBezTo>
                <a:cubicBezTo>
                  <a:pt x="1725579" y="624932"/>
                  <a:pt x="1735347" y="627068"/>
                  <a:pt x="1732324" y="634638"/>
                </a:cubicBezTo>
                <a:lnTo>
                  <a:pt x="1730231" y="640073"/>
                </a:lnTo>
                <a:cubicBezTo>
                  <a:pt x="1722322" y="646478"/>
                  <a:pt x="1713017" y="649196"/>
                  <a:pt x="1709296" y="646478"/>
                </a:cubicBezTo>
                <a:cubicBezTo>
                  <a:pt x="1705574" y="643761"/>
                  <a:pt x="1691618" y="634445"/>
                  <a:pt x="1685105" y="631143"/>
                </a:cubicBezTo>
                <a:lnTo>
                  <a:pt x="1675801" y="631339"/>
                </a:lnTo>
                <a:lnTo>
                  <a:pt x="1666497" y="631533"/>
                </a:lnTo>
                <a:cubicBezTo>
                  <a:pt x="1655332" y="628233"/>
                  <a:pt x="1644866" y="622799"/>
                  <a:pt x="1643472" y="619304"/>
                </a:cubicBezTo>
                <a:lnTo>
                  <a:pt x="1643648" y="606105"/>
                </a:lnTo>
                <a:lnTo>
                  <a:pt x="1647193" y="606105"/>
                </a:lnTo>
                <a:cubicBezTo>
                  <a:pt x="1648356" y="599311"/>
                  <a:pt x="1658822" y="598534"/>
                  <a:pt x="1663010" y="594072"/>
                </a:cubicBezTo>
                <a:lnTo>
                  <a:pt x="1665103" y="591936"/>
                </a:lnTo>
                <a:cubicBezTo>
                  <a:pt x="1663474" y="587665"/>
                  <a:pt x="1659752" y="584172"/>
                  <a:pt x="1656497" y="584172"/>
                </a:cubicBezTo>
                <a:lnTo>
                  <a:pt x="1645721" y="590846"/>
                </a:lnTo>
                <a:lnTo>
                  <a:pt x="1647425" y="581454"/>
                </a:lnTo>
                <a:lnTo>
                  <a:pt x="1647657" y="580484"/>
                </a:lnTo>
                <a:cubicBezTo>
                  <a:pt x="1647889" y="579124"/>
                  <a:pt x="1647425" y="576408"/>
                  <a:pt x="1647425" y="576408"/>
                </a:cubicBezTo>
                <a:cubicBezTo>
                  <a:pt x="1638585" y="576602"/>
                  <a:pt x="1626026" y="585142"/>
                  <a:pt x="1625794" y="590771"/>
                </a:cubicBezTo>
                <a:lnTo>
                  <a:pt x="1634036" y="598881"/>
                </a:lnTo>
                <a:lnTo>
                  <a:pt x="1629516" y="602029"/>
                </a:lnTo>
                <a:cubicBezTo>
                  <a:pt x="1622768" y="605718"/>
                  <a:pt x="1608812" y="613675"/>
                  <a:pt x="1606952" y="612510"/>
                </a:cubicBezTo>
                <a:cubicBezTo>
                  <a:pt x="1605091" y="611346"/>
                  <a:pt x="1602068" y="607658"/>
                  <a:pt x="1603928" y="606494"/>
                </a:cubicBezTo>
                <a:lnTo>
                  <a:pt x="1605789" y="606299"/>
                </a:lnTo>
                <a:cubicBezTo>
                  <a:pt x="1615325" y="605522"/>
                  <a:pt x="1616024" y="601640"/>
                  <a:pt x="1610209" y="598147"/>
                </a:cubicBezTo>
                <a:lnTo>
                  <a:pt x="1603696" y="594265"/>
                </a:lnTo>
                <a:cubicBezTo>
                  <a:pt x="1593694" y="590966"/>
                  <a:pt x="1581831" y="591547"/>
                  <a:pt x="1577413" y="595624"/>
                </a:cubicBezTo>
                <a:cubicBezTo>
                  <a:pt x="1572993" y="599700"/>
                  <a:pt x="1556478" y="603193"/>
                  <a:pt x="1553919" y="591547"/>
                </a:cubicBezTo>
                <a:lnTo>
                  <a:pt x="1534148" y="592906"/>
                </a:lnTo>
                <a:cubicBezTo>
                  <a:pt x="1529496" y="593295"/>
                  <a:pt x="1524146" y="589024"/>
                  <a:pt x="1519030" y="587278"/>
                </a:cubicBezTo>
                <a:lnTo>
                  <a:pt x="1511355" y="584559"/>
                </a:lnTo>
                <a:cubicBezTo>
                  <a:pt x="1504842" y="588441"/>
                  <a:pt x="1501352" y="592130"/>
                  <a:pt x="1503445" y="592712"/>
                </a:cubicBezTo>
                <a:cubicBezTo>
                  <a:pt x="1505538" y="593295"/>
                  <a:pt x="1511587" y="596012"/>
                  <a:pt x="1507633" y="596594"/>
                </a:cubicBezTo>
                <a:cubicBezTo>
                  <a:pt x="1503677" y="597177"/>
                  <a:pt x="1496468" y="600864"/>
                  <a:pt x="1497399" y="603582"/>
                </a:cubicBezTo>
                <a:cubicBezTo>
                  <a:pt x="1498329" y="606299"/>
                  <a:pt x="1497399" y="612899"/>
                  <a:pt x="1492979" y="610376"/>
                </a:cubicBezTo>
                <a:cubicBezTo>
                  <a:pt x="1488559" y="607851"/>
                  <a:pt x="1475533" y="604165"/>
                  <a:pt x="1474603" y="608047"/>
                </a:cubicBezTo>
                <a:cubicBezTo>
                  <a:pt x="1473672" y="611929"/>
                  <a:pt x="1459252" y="616587"/>
                  <a:pt x="1455531" y="615615"/>
                </a:cubicBezTo>
                <a:cubicBezTo>
                  <a:pt x="1451809" y="614839"/>
                  <a:pt x="1449948" y="613286"/>
                  <a:pt x="1457856" y="606494"/>
                </a:cubicBezTo>
                <a:cubicBezTo>
                  <a:pt x="1465997" y="599700"/>
                  <a:pt x="1470881" y="581260"/>
                  <a:pt x="1454134" y="582426"/>
                </a:cubicBezTo>
                <a:lnTo>
                  <a:pt x="1455531" y="597954"/>
                </a:lnTo>
                <a:lnTo>
                  <a:pt x="1455763" y="600477"/>
                </a:lnTo>
                <a:cubicBezTo>
                  <a:pt x="1448320" y="605718"/>
                  <a:pt x="1443436" y="605911"/>
                  <a:pt x="1445296" y="601059"/>
                </a:cubicBezTo>
                <a:cubicBezTo>
                  <a:pt x="1446923" y="596205"/>
                  <a:pt x="1444366" y="584948"/>
                  <a:pt x="1435294" y="587471"/>
                </a:cubicBezTo>
                <a:lnTo>
                  <a:pt x="1429245" y="587665"/>
                </a:lnTo>
                <a:cubicBezTo>
                  <a:pt x="1423199" y="587665"/>
                  <a:pt x="1416686" y="584755"/>
                  <a:pt x="1410637" y="584948"/>
                </a:cubicBezTo>
                <a:lnTo>
                  <a:pt x="1402730" y="585142"/>
                </a:lnTo>
                <a:cubicBezTo>
                  <a:pt x="1404124" y="592906"/>
                  <a:pt x="1403428" y="596401"/>
                  <a:pt x="1401333" y="593100"/>
                </a:cubicBezTo>
                <a:lnTo>
                  <a:pt x="1399240" y="587860"/>
                </a:lnTo>
                <a:cubicBezTo>
                  <a:pt x="1397380" y="583396"/>
                  <a:pt x="1392960" y="584172"/>
                  <a:pt x="1387612" y="586308"/>
                </a:cubicBezTo>
                <a:lnTo>
                  <a:pt x="1376679" y="590577"/>
                </a:lnTo>
                <a:cubicBezTo>
                  <a:pt x="1381795" y="596205"/>
                  <a:pt x="1384122" y="601253"/>
                  <a:pt x="1382029" y="601640"/>
                </a:cubicBezTo>
                <a:cubicBezTo>
                  <a:pt x="1379702" y="602223"/>
                  <a:pt x="1373189" y="604941"/>
                  <a:pt x="1380632" y="604941"/>
                </a:cubicBezTo>
                <a:cubicBezTo>
                  <a:pt x="1388076" y="604941"/>
                  <a:pt x="1415289" y="597564"/>
                  <a:pt x="1426920" y="595624"/>
                </a:cubicBezTo>
                <a:lnTo>
                  <a:pt x="1425758" y="606881"/>
                </a:lnTo>
                <a:lnTo>
                  <a:pt x="1424361" y="611346"/>
                </a:lnTo>
                <a:cubicBezTo>
                  <a:pt x="1434364" y="615811"/>
                  <a:pt x="1432036" y="623379"/>
                  <a:pt x="1419245" y="628038"/>
                </a:cubicBezTo>
                <a:lnTo>
                  <a:pt x="1411802" y="628038"/>
                </a:lnTo>
                <a:lnTo>
                  <a:pt x="1402264" y="628038"/>
                </a:lnTo>
                <a:cubicBezTo>
                  <a:pt x="1406220" y="624932"/>
                  <a:pt x="1408080" y="621246"/>
                  <a:pt x="1406220" y="619693"/>
                </a:cubicBezTo>
                <a:lnTo>
                  <a:pt x="1404591" y="619693"/>
                </a:lnTo>
                <a:cubicBezTo>
                  <a:pt x="1387377" y="620080"/>
                  <a:pt x="1386447" y="619693"/>
                  <a:pt x="1375050" y="614645"/>
                </a:cubicBezTo>
                <a:cubicBezTo>
                  <a:pt x="1371560" y="613093"/>
                  <a:pt x="1364352" y="611153"/>
                  <a:pt x="1362491" y="612123"/>
                </a:cubicBezTo>
                <a:lnTo>
                  <a:pt x="1347836" y="620663"/>
                </a:lnTo>
                <a:cubicBezTo>
                  <a:pt x="1338996" y="612899"/>
                  <a:pt x="1325040" y="607851"/>
                  <a:pt x="1316901" y="609600"/>
                </a:cubicBezTo>
                <a:lnTo>
                  <a:pt x="1326437" y="616005"/>
                </a:lnTo>
                <a:cubicBezTo>
                  <a:pt x="1327136" y="616392"/>
                  <a:pt x="1324110" y="620080"/>
                  <a:pt x="1322017" y="621633"/>
                </a:cubicBezTo>
                <a:cubicBezTo>
                  <a:pt x="1321553" y="622022"/>
                  <a:pt x="1317597" y="621633"/>
                  <a:pt x="1316435" y="620663"/>
                </a:cubicBezTo>
                <a:cubicBezTo>
                  <a:pt x="1308061" y="614645"/>
                  <a:pt x="1308293" y="614645"/>
                  <a:pt x="1293641" y="614839"/>
                </a:cubicBezTo>
                <a:lnTo>
                  <a:pt x="1290850" y="614839"/>
                </a:lnTo>
                <a:cubicBezTo>
                  <a:pt x="1287824" y="613869"/>
                  <a:pt x="1278520" y="610957"/>
                  <a:pt x="1270381" y="608434"/>
                </a:cubicBezTo>
                <a:lnTo>
                  <a:pt x="1272706" y="602416"/>
                </a:lnTo>
                <a:lnTo>
                  <a:pt x="1274335" y="598147"/>
                </a:lnTo>
                <a:cubicBezTo>
                  <a:pt x="1281546" y="592519"/>
                  <a:pt x="1281546" y="589994"/>
                  <a:pt x="1273868" y="592519"/>
                </a:cubicBezTo>
                <a:lnTo>
                  <a:pt x="1268984" y="593295"/>
                </a:lnTo>
                <a:lnTo>
                  <a:pt x="1264332" y="594072"/>
                </a:lnTo>
                <a:cubicBezTo>
                  <a:pt x="1257356" y="593682"/>
                  <a:pt x="1253168" y="596012"/>
                  <a:pt x="1254796" y="598924"/>
                </a:cubicBezTo>
                <a:cubicBezTo>
                  <a:pt x="1256425" y="601836"/>
                  <a:pt x="1255028" y="607464"/>
                  <a:pt x="1248052" y="604941"/>
                </a:cubicBezTo>
                <a:cubicBezTo>
                  <a:pt x="1241072" y="602416"/>
                  <a:pt x="1223627" y="595042"/>
                  <a:pt x="1222931" y="597564"/>
                </a:cubicBezTo>
                <a:cubicBezTo>
                  <a:pt x="1222232" y="600087"/>
                  <a:pt x="1219905" y="606494"/>
                  <a:pt x="1219441" y="606494"/>
                </a:cubicBezTo>
                <a:cubicBezTo>
                  <a:pt x="1218975" y="606494"/>
                  <a:pt x="1217114" y="604746"/>
                  <a:pt x="1216650" y="602806"/>
                </a:cubicBezTo>
                <a:cubicBezTo>
                  <a:pt x="1216184" y="600670"/>
                  <a:pt x="1210369" y="595818"/>
                  <a:pt x="1205019" y="598147"/>
                </a:cubicBezTo>
                <a:lnTo>
                  <a:pt x="1203392" y="601836"/>
                </a:lnTo>
                <a:lnTo>
                  <a:pt x="1201532" y="605522"/>
                </a:lnTo>
                <a:cubicBezTo>
                  <a:pt x="1200135" y="609987"/>
                  <a:pt x="1200367" y="614258"/>
                  <a:pt x="1201996" y="614839"/>
                </a:cubicBezTo>
                <a:cubicBezTo>
                  <a:pt x="1203856" y="615422"/>
                  <a:pt x="1208044" y="621440"/>
                  <a:pt x="1205717" y="626485"/>
                </a:cubicBezTo>
                <a:lnTo>
                  <a:pt x="1202462" y="630367"/>
                </a:lnTo>
                <a:cubicBezTo>
                  <a:pt x="1201532" y="631726"/>
                  <a:pt x="1196413" y="632696"/>
                  <a:pt x="1194552" y="632116"/>
                </a:cubicBezTo>
                <a:cubicBezTo>
                  <a:pt x="1187341" y="629980"/>
                  <a:pt x="1194552" y="628427"/>
                  <a:pt x="1195715" y="626681"/>
                </a:cubicBezTo>
                <a:cubicBezTo>
                  <a:pt x="1196413" y="625515"/>
                  <a:pt x="1197576" y="623379"/>
                  <a:pt x="1196645" y="622799"/>
                </a:cubicBezTo>
                <a:cubicBezTo>
                  <a:pt x="1193390" y="620470"/>
                  <a:pt x="1186645" y="618527"/>
                  <a:pt x="1186411" y="616392"/>
                </a:cubicBezTo>
                <a:lnTo>
                  <a:pt x="1186179" y="612899"/>
                </a:lnTo>
                <a:cubicBezTo>
                  <a:pt x="1189668" y="608434"/>
                  <a:pt x="1182924" y="603776"/>
                  <a:pt x="1170828" y="602416"/>
                </a:cubicBezTo>
                <a:lnTo>
                  <a:pt x="1160594" y="606494"/>
                </a:lnTo>
                <a:lnTo>
                  <a:pt x="1148963" y="611153"/>
                </a:lnTo>
                <a:cubicBezTo>
                  <a:pt x="1138265" y="608434"/>
                  <a:pt x="1129192" y="608628"/>
                  <a:pt x="1128494" y="611346"/>
                </a:cubicBezTo>
                <a:lnTo>
                  <a:pt x="1127796" y="613869"/>
                </a:lnTo>
                <a:lnTo>
                  <a:pt x="1127100" y="615811"/>
                </a:lnTo>
                <a:cubicBezTo>
                  <a:pt x="1125935" y="618917"/>
                  <a:pt x="1120587" y="617557"/>
                  <a:pt x="1115468" y="613093"/>
                </a:cubicBezTo>
                <a:cubicBezTo>
                  <a:pt x="1110352" y="608628"/>
                  <a:pt x="1099884" y="597758"/>
                  <a:pt x="1104304" y="597564"/>
                </a:cubicBezTo>
                <a:lnTo>
                  <a:pt x="1107793" y="596594"/>
                </a:lnTo>
                <a:cubicBezTo>
                  <a:pt x="1119190" y="593489"/>
                  <a:pt x="1121051" y="591353"/>
                  <a:pt x="1123378" y="582036"/>
                </a:cubicBezTo>
                <a:lnTo>
                  <a:pt x="1123842" y="579514"/>
                </a:lnTo>
                <a:cubicBezTo>
                  <a:pt x="1126169" y="576795"/>
                  <a:pt x="1128960" y="574855"/>
                  <a:pt x="1130355" y="574855"/>
                </a:cubicBezTo>
                <a:cubicBezTo>
                  <a:pt x="1131752" y="574855"/>
                  <a:pt x="1135007" y="580873"/>
                  <a:pt x="1135007" y="588054"/>
                </a:cubicBezTo>
                <a:lnTo>
                  <a:pt x="1144777" y="584366"/>
                </a:lnTo>
                <a:lnTo>
                  <a:pt x="1154545" y="580677"/>
                </a:lnTo>
                <a:cubicBezTo>
                  <a:pt x="1165012" y="575049"/>
                  <a:pt x="1166640" y="567674"/>
                  <a:pt x="1158035" y="564179"/>
                </a:cubicBezTo>
                <a:lnTo>
                  <a:pt x="1152220" y="564568"/>
                </a:lnTo>
                <a:lnTo>
                  <a:pt x="1146638" y="564955"/>
                </a:lnTo>
                <a:cubicBezTo>
                  <a:pt x="1141520" y="568644"/>
                  <a:pt x="1134308" y="570584"/>
                  <a:pt x="1130355" y="569227"/>
                </a:cubicBezTo>
                <a:cubicBezTo>
                  <a:pt x="1126633" y="567868"/>
                  <a:pt x="1115700" y="567285"/>
                  <a:pt x="1117329" y="571749"/>
                </a:cubicBezTo>
                <a:cubicBezTo>
                  <a:pt x="1119190" y="576214"/>
                  <a:pt x="1107327" y="584559"/>
                  <a:pt x="1102675" y="583396"/>
                </a:cubicBezTo>
                <a:cubicBezTo>
                  <a:pt x="1098023" y="582230"/>
                  <a:pt x="1082206" y="590966"/>
                  <a:pt x="1080812" y="592519"/>
                </a:cubicBezTo>
                <a:cubicBezTo>
                  <a:pt x="1079415" y="594072"/>
                  <a:pt x="1072438" y="596788"/>
                  <a:pt x="1066624" y="594848"/>
                </a:cubicBezTo>
                <a:lnTo>
                  <a:pt x="1061273" y="594652"/>
                </a:lnTo>
                <a:lnTo>
                  <a:pt x="1058482" y="594652"/>
                </a:lnTo>
                <a:cubicBezTo>
                  <a:pt x="1055224" y="597758"/>
                  <a:pt x="1052201" y="602416"/>
                  <a:pt x="1051503" y="605135"/>
                </a:cubicBezTo>
                <a:cubicBezTo>
                  <a:pt x="1051039" y="607851"/>
                  <a:pt x="1047549" y="613675"/>
                  <a:pt x="1045224" y="610376"/>
                </a:cubicBezTo>
                <a:cubicBezTo>
                  <a:pt x="1042897" y="607075"/>
                  <a:pt x="1029408" y="600477"/>
                  <a:pt x="1021498" y="604165"/>
                </a:cubicBezTo>
                <a:cubicBezTo>
                  <a:pt x="1013591" y="607658"/>
                  <a:pt x="988004" y="607075"/>
                  <a:pt x="986841" y="601640"/>
                </a:cubicBezTo>
                <a:lnTo>
                  <a:pt x="993354" y="597371"/>
                </a:lnTo>
                <a:lnTo>
                  <a:pt x="994983" y="596401"/>
                </a:lnTo>
                <a:cubicBezTo>
                  <a:pt x="993818" y="593100"/>
                  <a:pt x="989400" y="590771"/>
                  <a:pt x="984980" y="591353"/>
                </a:cubicBezTo>
                <a:lnTo>
                  <a:pt x="983120" y="592906"/>
                </a:lnTo>
                <a:lnTo>
                  <a:pt x="977537" y="597371"/>
                </a:lnTo>
                <a:cubicBezTo>
                  <a:pt x="971723" y="603582"/>
                  <a:pt x="962419" y="606299"/>
                  <a:pt x="956836" y="603388"/>
                </a:cubicBezTo>
                <a:cubicBezTo>
                  <a:pt x="951254" y="600477"/>
                  <a:pt x="938692" y="596788"/>
                  <a:pt x="948228" y="594459"/>
                </a:cubicBezTo>
                <a:lnTo>
                  <a:pt x="945672" y="587084"/>
                </a:lnTo>
                <a:cubicBezTo>
                  <a:pt x="943576" y="581454"/>
                  <a:pt x="949159" y="579707"/>
                  <a:pt x="956836" y="582619"/>
                </a:cubicBezTo>
                <a:lnTo>
                  <a:pt x="958697" y="583396"/>
                </a:lnTo>
                <a:cubicBezTo>
                  <a:pt x="961254" y="583783"/>
                  <a:pt x="964045" y="582619"/>
                  <a:pt x="964744" y="580873"/>
                </a:cubicBezTo>
                <a:lnTo>
                  <a:pt x="963813" y="580096"/>
                </a:lnTo>
                <a:lnTo>
                  <a:pt x="960092" y="576795"/>
                </a:lnTo>
                <a:cubicBezTo>
                  <a:pt x="955440" y="573496"/>
                  <a:pt x="956602" y="569420"/>
                  <a:pt x="962883" y="568061"/>
                </a:cubicBezTo>
                <a:lnTo>
                  <a:pt x="963349" y="566121"/>
                </a:lnTo>
                <a:cubicBezTo>
                  <a:pt x="964280" y="563015"/>
                  <a:pt x="968233" y="557774"/>
                  <a:pt x="958697" y="555639"/>
                </a:cubicBezTo>
                <a:lnTo>
                  <a:pt x="955440" y="554862"/>
                </a:lnTo>
                <a:cubicBezTo>
                  <a:pt x="950324" y="550593"/>
                  <a:pt x="962651" y="547098"/>
                  <a:pt x="982888" y="546905"/>
                </a:cubicBezTo>
                <a:lnTo>
                  <a:pt x="998238" y="547292"/>
                </a:lnTo>
                <a:cubicBezTo>
                  <a:pt x="1011032" y="547681"/>
                  <a:pt x="1020568" y="552922"/>
                  <a:pt x="1028709" y="559133"/>
                </a:cubicBezTo>
                <a:lnTo>
                  <a:pt x="1032199" y="561656"/>
                </a:lnTo>
                <a:cubicBezTo>
                  <a:pt x="1035222" y="564955"/>
                  <a:pt x="1043596" y="564179"/>
                  <a:pt x="1051039" y="559910"/>
                </a:cubicBezTo>
                <a:lnTo>
                  <a:pt x="1051271" y="557192"/>
                </a:lnTo>
                <a:lnTo>
                  <a:pt x="1052900" y="544575"/>
                </a:lnTo>
                <a:cubicBezTo>
                  <a:pt x="1066624" y="540111"/>
                  <a:pt x="1081044" y="538558"/>
                  <a:pt x="1085232" y="541276"/>
                </a:cubicBezTo>
                <a:cubicBezTo>
                  <a:pt x="1089185" y="543993"/>
                  <a:pt x="1095930" y="551563"/>
                  <a:pt x="1092675" y="552922"/>
                </a:cubicBezTo>
                <a:cubicBezTo>
                  <a:pt x="1089417" y="554279"/>
                  <a:pt x="1097791" y="561656"/>
                  <a:pt x="1105700" y="559910"/>
                </a:cubicBezTo>
                <a:cubicBezTo>
                  <a:pt x="1113608" y="558162"/>
                  <a:pt x="1134308" y="552533"/>
                  <a:pt x="1130123" y="552146"/>
                </a:cubicBezTo>
                <a:cubicBezTo>
                  <a:pt x="1125935" y="551757"/>
                  <a:pt x="1117561" y="546128"/>
                  <a:pt x="1118260" y="540500"/>
                </a:cubicBezTo>
                <a:lnTo>
                  <a:pt x="1120819" y="535452"/>
                </a:lnTo>
                <a:lnTo>
                  <a:pt x="1122448" y="532153"/>
                </a:lnTo>
                <a:cubicBezTo>
                  <a:pt x="1121400" y="529241"/>
                  <a:pt x="1121283" y="527154"/>
                  <a:pt x="1121923" y="526159"/>
                </a:cubicBezTo>
                <a:close/>
                <a:moveTo>
                  <a:pt x="3286559" y="525554"/>
                </a:moveTo>
                <a:cubicBezTo>
                  <a:pt x="3279116" y="528271"/>
                  <a:pt x="3276559" y="536618"/>
                  <a:pt x="3264464" y="534289"/>
                </a:cubicBezTo>
                <a:cubicBezTo>
                  <a:pt x="3263998" y="534289"/>
                  <a:pt x="3262835" y="535065"/>
                  <a:pt x="3262368" y="535648"/>
                </a:cubicBezTo>
                <a:cubicBezTo>
                  <a:pt x="3261904" y="536231"/>
                  <a:pt x="3261672" y="537394"/>
                  <a:pt x="3262136" y="537588"/>
                </a:cubicBezTo>
                <a:lnTo>
                  <a:pt x="3273534" y="544188"/>
                </a:lnTo>
                <a:cubicBezTo>
                  <a:pt x="3267487" y="552729"/>
                  <a:pt x="3264696" y="558551"/>
                  <a:pt x="3267255" y="557387"/>
                </a:cubicBezTo>
                <a:lnTo>
                  <a:pt x="3268418" y="557387"/>
                </a:lnTo>
                <a:cubicBezTo>
                  <a:pt x="3286095" y="553699"/>
                  <a:pt x="3286095" y="553892"/>
                  <a:pt x="3287258" y="567287"/>
                </a:cubicBezTo>
                <a:cubicBezTo>
                  <a:pt x="3287490" y="569033"/>
                  <a:pt x="3290979" y="570973"/>
                  <a:pt x="3293538" y="572526"/>
                </a:cubicBezTo>
                <a:cubicBezTo>
                  <a:pt x="3296330" y="574079"/>
                  <a:pt x="3299819" y="576408"/>
                  <a:pt x="3303074" y="576214"/>
                </a:cubicBezTo>
                <a:cubicBezTo>
                  <a:pt x="3307494" y="576214"/>
                  <a:pt x="3313775" y="572332"/>
                  <a:pt x="3315636" y="573302"/>
                </a:cubicBezTo>
                <a:lnTo>
                  <a:pt x="3331218" y="581456"/>
                </a:lnTo>
                <a:cubicBezTo>
                  <a:pt x="3327496" y="574079"/>
                  <a:pt x="3331453" y="565734"/>
                  <a:pt x="3339826" y="562433"/>
                </a:cubicBezTo>
                <a:lnTo>
                  <a:pt x="3340290" y="559133"/>
                </a:lnTo>
                <a:lnTo>
                  <a:pt x="3342151" y="547877"/>
                </a:lnTo>
                <a:cubicBezTo>
                  <a:pt x="3355177" y="539530"/>
                  <a:pt x="3363550" y="531572"/>
                  <a:pt x="3360527" y="530600"/>
                </a:cubicBezTo>
                <a:cubicBezTo>
                  <a:pt x="3357736" y="529436"/>
                  <a:pt x="3350061" y="531959"/>
                  <a:pt x="3347966" y="537783"/>
                </a:cubicBezTo>
                <a:lnTo>
                  <a:pt x="3346104" y="537783"/>
                </a:lnTo>
                <a:lnTo>
                  <a:pt x="3333311" y="537394"/>
                </a:lnTo>
                <a:cubicBezTo>
                  <a:pt x="3332148" y="543799"/>
                  <a:pt x="3324706" y="550787"/>
                  <a:pt x="3316798" y="552922"/>
                </a:cubicBezTo>
                <a:lnTo>
                  <a:pt x="3318427" y="559716"/>
                </a:lnTo>
                <a:lnTo>
                  <a:pt x="3318659" y="561076"/>
                </a:lnTo>
                <a:cubicBezTo>
                  <a:pt x="3318427" y="562628"/>
                  <a:pt x="3314706" y="562239"/>
                  <a:pt x="3310286" y="560299"/>
                </a:cubicBezTo>
                <a:cubicBezTo>
                  <a:pt x="3305866" y="558357"/>
                  <a:pt x="3293306" y="545547"/>
                  <a:pt x="3293538" y="536618"/>
                </a:cubicBezTo>
                <a:lnTo>
                  <a:pt x="3293072" y="528271"/>
                </a:lnTo>
                <a:cubicBezTo>
                  <a:pt x="3293072" y="527301"/>
                  <a:pt x="3287724" y="525165"/>
                  <a:pt x="3286559" y="525554"/>
                </a:cubicBezTo>
                <a:close/>
                <a:moveTo>
                  <a:pt x="4199283" y="524582"/>
                </a:moveTo>
                <a:cubicBezTo>
                  <a:pt x="4201260" y="523709"/>
                  <a:pt x="4203121" y="523806"/>
                  <a:pt x="4203703" y="526135"/>
                </a:cubicBezTo>
                <a:cubicBezTo>
                  <a:pt x="4204864" y="530794"/>
                  <a:pt x="4186488" y="542246"/>
                  <a:pt x="4179045" y="544186"/>
                </a:cubicBezTo>
                <a:lnTo>
                  <a:pt x="4173697" y="539528"/>
                </a:lnTo>
                <a:cubicBezTo>
                  <a:pt x="4171138" y="537198"/>
                  <a:pt x="4168112" y="532734"/>
                  <a:pt x="4169741" y="531181"/>
                </a:cubicBezTo>
                <a:cubicBezTo>
                  <a:pt x="4173697" y="527299"/>
                  <a:pt x="4178349" y="530017"/>
                  <a:pt x="4182302" y="532540"/>
                </a:cubicBezTo>
                <a:lnTo>
                  <a:pt x="4183465" y="533706"/>
                </a:lnTo>
                <a:cubicBezTo>
                  <a:pt x="4187186" y="534286"/>
                  <a:pt x="4192070" y="532153"/>
                  <a:pt x="4194166" y="528852"/>
                </a:cubicBezTo>
                <a:cubicBezTo>
                  <a:pt x="4195213" y="527299"/>
                  <a:pt x="4197307" y="525455"/>
                  <a:pt x="4199283" y="524582"/>
                </a:cubicBezTo>
                <a:close/>
                <a:moveTo>
                  <a:pt x="2923703" y="522642"/>
                </a:moveTo>
                <a:lnTo>
                  <a:pt x="2921378" y="524389"/>
                </a:lnTo>
                <a:cubicBezTo>
                  <a:pt x="2919749" y="527494"/>
                  <a:pt x="2919981" y="532153"/>
                  <a:pt x="2921378" y="535065"/>
                </a:cubicBezTo>
                <a:lnTo>
                  <a:pt x="2921378" y="537588"/>
                </a:lnTo>
                <a:cubicBezTo>
                  <a:pt x="2921378" y="539336"/>
                  <a:pt x="2919517" y="542052"/>
                  <a:pt x="2917656" y="542442"/>
                </a:cubicBezTo>
                <a:cubicBezTo>
                  <a:pt x="2915329" y="543022"/>
                  <a:pt x="2912074" y="541665"/>
                  <a:pt x="2909515" y="540889"/>
                </a:cubicBezTo>
                <a:lnTo>
                  <a:pt x="2898118" y="536811"/>
                </a:lnTo>
                <a:cubicBezTo>
                  <a:pt x="2903932" y="531572"/>
                  <a:pt x="2902538" y="528077"/>
                  <a:pt x="2895095" y="529436"/>
                </a:cubicBezTo>
                <a:cubicBezTo>
                  <a:pt x="2887652" y="530600"/>
                  <a:pt x="2875788" y="521090"/>
                  <a:pt x="2868577" y="524584"/>
                </a:cubicBezTo>
                <a:lnTo>
                  <a:pt x="2866018" y="523419"/>
                </a:lnTo>
                <a:cubicBezTo>
                  <a:pt x="2857644" y="519926"/>
                  <a:pt x="2853459" y="525748"/>
                  <a:pt x="2848108" y="526524"/>
                </a:cubicBezTo>
                <a:cubicBezTo>
                  <a:pt x="2839503" y="527884"/>
                  <a:pt x="2829967" y="528660"/>
                  <a:pt x="2825315" y="525361"/>
                </a:cubicBezTo>
                <a:cubicBezTo>
                  <a:pt x="2816707" y="518954"/>
                  <a:pt x="2809264" y="524778"/>
                  <a:pt x="2805542" y="526524"/>
                </a:cubicBezTo>
                <a:cubicBezTo>
                  <a:pt x="2798797" y="529630"/>
                  <a:pt x="2792284" y="535454"/>
                  <a:pt x="2790656" y="540889"/>
                </a:cubicBezTo>
                <a:lnTo>
                  <a:pt x="2789493" y="544965"/>
                </a:lnTo>
                <a:cubicBezTo>
                  <a:pt x="2795076" y="550593"/>
                  <a:pt x="2798797" y="552535"/>
                  <a:pt x="2798099" y="549429"/>
                </a:cubicBezTo>
                <a:cubicBezTo>
                  <a:pt x="2797168" y="546324"/>
                  <a:pt x="2807869" y="545935"/>
                  <a:pt x="2807171" y="549817"/>
                </a:cubicBezTo>
                <a:cubicBezTo>
                  <a:pt x="2806472" y="553699"/>
                  <a:pt x="2813452" y="558163"/>
                  <a:pt x="2802985" y="558357"/>
                </a:cubicBezTo>
                <a:lnTo>
                  <a:pt x="2798331" y="561269"/>
                </a:lnTo>
                <a:lnTo>
                  <a:pt x="2790192" y="566315"/>
                </a:lnTo>
                <a:cubicBezTo>
                  <a:pt x="2782282" y="564375"/>
                  <a:pt x="2774143" y="562822"/>
                  <a:pt x="2772048" y="563015"/>
                </a:cubicBezTo>
                <a:lnTo>
                  <a:pt x="2771816" y="562628"/>
                </a:lnTo>
                <a:cubicBezTo>
                  <a:pt x="2770885" y="561463"/>
                  <a:pt x="2770187" y="559133"/>
                  <a:pt x="2771117" y="558746"/>
                </a:cubicBezTo>
                <a:lnTo>
                  <a:pt x="2774839" y="556804"/>
                </a:lnTo>
                <a:cubicBezTo>
                  <a:pt x="2779491" y="555058"/>
                  <a:pt x="2778795" y="553311"/>
                  <a:pt x="2773444" y="552729"/>
                </a:cubicBezTo>
                <a:cubicBezTo>
                  <a:pt x="2768094" y="552146"/>
                  <a:pt x="2754138" y="549429"/>
                  <a:pt x="2751811" y="552339"/>
                </a:cubicBezTo>
                <a:lnTo>
                  <a:pt x="2752509" y="554475"/>
                </a:lnTo>
                <a:cubicBezTo>
                  <a:pt x="2754836" y="560880"/>
                  <a:pt x="2758558" y="566898"/>
                  <a:pt x="2761813" y="573109"/>
                </a:cubicBezTo>
                <a:cubicBezTo>
                  <a:pt x="2766932" y="583009"/>
                  <a:pt x="2766233" y="584755"/>
                  <a:pt x="2754370" y="590190"/>
                </a:cubicBezTo>
                <a:cubicBezTo>
                  <a:pt x="2749486" y="592325"/>
                  <a:pt x="2743672" y="594072"/>
                  <a:pt x="2739718" y="596790"/>
                </a:cubicBezTo>
                <a:cubicBezTo>
                  <a:pt x="2733205" y="601253"/>
                  <a:pt x="2718783" y="607077"/>
                  <a:pt x="2714131" y="604359"/>
                </a:cubicBezTo>
                <a:lnTo>
                  <a:pt x="2704363" y="598730"/>
                </a:lnTo>
                <a:cubicBezTo>
                  <a:pt x="2699476" y="603388"/>
                  <a:pt x="2697152" y="604941"/>
                  <a:pt x="2699476" y="602225"/>
                </a:cubicBezTo>
                <a:cubicBezTo>
                  <a:pt x="2701572" y="599313"/>
                  <a:pt x="2701105" y="591355"/>
                  <a:pt x="2693198" y="590579"/>
                </a:cubicBezTo>
                <a:cubicBezTo>
                  <a:pt x="2685288" y="589802"/>
                  <a:pt x="2666912" y="581649"/>
                  <a:pt x="2670170" y="578156"/>
                </a:cubicBezTo>
                <a:cubicBezTo>
                  <a:pt x="2673425" y="574662"/>
                  <a:pt x="2679938" y="565151"/>
                  <a:pt x="2676915" y="565151"/>
                </a:cubicBezTo>
                <a:cubicBezTo>
                  <a:pt x="2673892" y="565151"/>
                  <a:pt x="2663425" y="570392"/>
                  <a:pt x="2659704" y="576604"/>
                </a:cubicBezTo>
                <a:cubicBezTo>
                  <a:pt x="2655982" y="583009"/>
                  <a:pt x="2664588" y="598730"/>
                  <a:pt x="2652724" y="598537"/>
                </a:cubicBezTo>
                <a:lnTo>
                  <a:pt x="2628766" y="590190"/>
                </a:lnTo>
                <a:cubicBezTo>
                  <a:pt x="2626905" y="589607"/>
                  <a:pt x="2622952" y="590772"/>
                  <a:pt x="2620627" y="591742"/>
                </a:cubicBezTo>
                <a:cubicBezTo>
                  <a:pt x="2619462" y="592132"/>
                  <a:pt x="2618998" y="594461"/>
                  <a:pt x="2619928" y="595624"/>
                </a:cubicBezTo>
                <a:lnTo>
                  <a:pt x="2628534" y="606688"/>
                </a:lnTo>
                <a:cubicBezTo>
                  <a:pt x="2651330" y="602029"/>
                  <a:pt x="2674356" y="598924"/>
                  <a:pt x="2679474" y="599700"/>
                </a:cubicBezTo>
                <a:lnTo>
                  <a:pt x="2683660" y="601059"/>
                </a:lnTo>
                <a:lnTo>
                  <a:pt x="2687848" y="602418"/>
                </a:lnTo>
                <a:cubicBezTo>
                  <a:pt x="2692033" y="604748"/>
                  <a:pt x="2697384" y="610376"/>
                  <a:pt x="2699943" y="614841"/>
                </a:cubicBezTo>
                <a:cubicBezTo>
                  <a:pt x="2702502" y="619306"/>
                  <a:pt x="2725994" y="612512"/>
                  <a:pt x="2728785" y="614258"/>
                </a:cubicBezTo>
                <a:cubicBezTo>
                  <a:pt x="2731576" y="616005"/>
                  <a:pt x="2742973" y="617364"/>
                  <a:pt x="2746463" y="612318"/>
                </a:cubicBezTo>
                <a:cubicBezTo>
                  <a:pt x="2749952" y="607270"/>
                  <a:pt x="2765535" y="605135"/>
                  <a:pt x="2757860" y="608823"/>
                </a:cubicBezTo>
                <a:cubicBezTo>
                  <a:pt x="2750184" y="612512"/>
                  <a:pt x="2757860" y="623964"/>
                  <a:pt x="2760883" y="618140"/>
                </a:cubicBezTo>
                <a:lnTo>
                  <a:pt x="2772048" y="619110"/>
                </a:lnTo>
                <a:cubicBezTo>
                  <a:pt x="2777398" y="619499"/>
                  <a:pt x="2786934" y="616005"/>
                  <a:pt x="2788795" y="612705"/>
                </a:cubicBezTo>
                <a:lnTo>
                  <a:pt x="2791122" y="608823"/>
                </a:lnTo>
                <a:cubicBezTo>
                  <a:pt x="2788331" y="603195"/>
                  <a:pt x="2791586" y="598730"/>
                  <a:pt x="2798331" y="598730"/>
                </a:cubicBezTo>
                <a:lnTo>
                  <a:pt x="2800194" y="596790"/>
                </a:lnTo>
                <a:cubicBezTo>
                  <a:pt x="2804148" y="592712"/>
                  <a:pt x="2805310" y="587278"/>
                  <a:pt x="2807403" y="582426"/>
                </a:cubicBezTo>
                <a:lnTo>
                  <a:pt x="2807403" y="582232"/>
                </a:lnTo>
                <a:cubicBezTo>
                  <a:pt x="2804612" y="581456"/>
                  <a:pt x="2802287" y="580290"/>
                  <a:pt x="2802287" y="579514"/>
                </a:cubicBezTo>
                <a:cubicBezTo>
                  <a:pt x="2802287" y="578737"/>
                  <a:pt x="2806008" y="577574"/>
                  <a:pt x="2810660" y="578544"/>
                </a:cubicBezTo>
                <a:cubicBezTo>
                  <a:pt x="2815312" y="579514"/>
                  <a:pt x="2826245" y="583979"/>
                  <a:pt x="2823454" y="585725"/>
                </a:cubicBezTo>
                <a:cubicBezTo>
                  <a:pt x="2820663" y="587473"/>
                  <a:pt x="2815776" y="595042"/>
                  <a:pt x="2818568" y="598343"/>
                </a:cubicBezTo>
                <a:cubicBezTo>
                  <a:pt x="2821359" y="601642"/>
                  <a:pt x="2836712" y="605718"/>
                  <a:pt x="2845784" y="600089"/>
                </a:cubicBezTo>
                <a:lnTo>
                  <a:pt x="2846480" y="594848"/>
                </a:lnTo>
                <a:lnTo>
                  <a:pt x="2848340" y="579903"/>
                </a:lnTo>
                <a:cubicBezTo>
                  <a:pt x="2836245" y="573885"/>
                  <a:pt x="2825547" y="568644"/>
                  <a:pt x="2824848" y="567868"/>
                </a:cubicBezTo>
                <a:cubicBezTo>
                  <a:pt x="2823918" y="567091"/>
                  <a:pt x="2825779" y="563405"/>
                  <a:pt x="2836013" y="565734"/>
                </a:cubicBezTo>
                <a:lnTo>
                  <a:pt x="2842294" y="567091"/>
                </a:lnTo>
                <a:cubicBezTo>
                  <a:pt x="2851830" y="569033"/>
                  <a:pt x="2853923" y="567480"/>
                  <a:pt x="2854853" y="558357"/>
                </a:cubicBezTo>
                <a:cubicBezTo>
                  <a:pt x="2855088" y="557193"/>
                  <a:pt x="2857180" y="555641"/>
                  <a:pt x="2858809" y="555251"/>
                </a:cubicBezTo>
                <a:cubicBezTo>
                  <a:pt x="2860204" y="554864"/>
                  <a:pt x="2863925" y="555641"/>
                  <a:pt x="2863925" y="556417"/>
                </a:cubicBezTo>
                <a:lnTo>
                  <a:pt x="2865322" y="561656"/>
                </a:lnTo>
                <a:cubicBezTo>
                  <a:pt x="2866484" y="568257"/>
                  <a:pt x="2869974" y="572722"/>
                  <a:pt x="2873229" y="571556"/>
                </a:cubicBezTo>
                <a:cubicBezTo>
                  <a:pt x="2876487" y="570586"/>
                  <a:pt x="2882069" y="571945"/>
                  <a:pt x="2879278" y="576797"/>
                </a:cubicBezTo>
                <a:lnTo>
                  <a:pt x="2881371" y="579903"/>
                </a:lnTo>
                <a:lnTo>
                  <a:pt x="2883464" y="583202"/>
                </a:lnTo>
                <a:cubicBezTo>
                  <a:pt x="2890443" y="585531"/>
                  <a:pt x="2888116" y="591355"/>
                  <a:pt x="2878113" y="596401"/>
                </a:cubicBezTo>
                <a:lnTo>
                  <a:pt x="2878113" y="605331"/>
                </a:lnTo>
                <a:lnTo>
                  <a:pt x="2878113" y="607077"/>
                </a:lnTo>
                <a:cubicBezTo>
                  <a:pt x="2876951" y="608630"/>
                  <a:pt x="2872997" y="608630"/>
                  <a:pt x="2869508" y="606883"/>
                </a:cubicBezTo>
                <a:cubicBezTo>
                  <a:pt x="2866018" y="605331"/>
                  <a:pt x="2852296" y="604554"/>
                  <a:pt x="2851132" y="611153"/>
                </a:cubicBezTo>
                <a:lnTo>
                  <a:pt x="2853227" y="612123"/>
                </a:lnTo>
                <a:lnTo>
                  <a:pt x="2859972" y="615035"/>
                </a:lnTo>
                <a:cubicBezTo>
                  <a:pt x="2869044" y="616781"/>
                  <a:pt x="2880672" y="615035"/>
                  <a:pt x="2886023" y="611153"/>
                </a:cubicBezTo>
                <a:lnTo>
                  <a:pt x="2891605" y="608047"/>
                </a:lnTo>
                <a:cubicBezTo>
                  <a:pt x="2893698" y="606883"/>
                  <a:pt x="2897188" y="606494"/>
                  <a:pt x="2899979" y="606494"/>
                </a:cubicBezTo>
                <a:cubicBezTo>
                  <a:pt x="2914631" y="606494"/>
                  <a:pt x="2916726" y="606301"/>
                  <a:pt x="2915329" y="600477"/>
                </a:cubicBezTo>
                <a:lnTo>
                  <a:pt x="2912772" y="590383"/>
                </a:lnTo>
                <a:cubicBezTo>
                  <a:pt x="2921378" y="582815"/>
                  <a:pt x="2934868" y="577184"/>
                  <a:pt x="2942777" y="577961"/>
                </a:cubicBezTo>
                <a:cubicBezTo>
                  <a:pt x="2950684" y="578737"/>
                  <a:pt x="2969060" y="580486"/>
                  <a:pt x="2965339" y="584172"/>
                </a:cubicBezTo>
                <a:lnTo>
                  <a:pt x="2960919" y="584948"/>
                </a:lnTo>
                <a:cubicBezTo>
                  <a:pt x="2950684" y="587084"/>
                  <a:pt x="2939754" y="587860"/>
                  <a:pt x="2929285" y="589607"/>
                </a:cubicBezTo>
                <a:lnTo>
                  <a:pt x="2926494" y="590190"/>
                </a:lnTo>
                <a:cubicBezTo>
                  <a:pt x="2924169" y="592325"/>
                  <a:pt x="2922308" y="601836"/>
                  <a:pt x="2922308" y="611346"/>
                </a:cubicBezTo>
                <a:lnTo>
                  <a:pt x="2908584" y="615035"/>
                </a:lnTo>
                <a:cubicBezTo>
                  <a:pt x="2902072" y="616781"/>
                  <a:pt x="2904631" y="617364"/>
                  <a:pt x="2906956" y="620276"/>
                </a:cubicBezTo>
                <a:lnTo>
                  <a:pt x="2909747" y="623769"/>
                </a:lnTo>
                <a:cubicBezTo>
                  <a:pt x="2910677" y="627846"/>
                  <a:pt x="2910445" y="626098"/>
                  <a:pt x="2909051" y="619887"/>
                </a:cubicBezTo>
                <a:lnTo>
                  <a:pt x="2922772" y="626293"/>
                </a:lnTo>
                <a:cubicBezTo>
                  <a:pt x="2925100" y="627263"/>
                  <a:pt x="2929984" y="628623"/>
                  <a:pt x="2930682" y="628040"/>
                </a:cubicBezTo>
                <a:lnTo>
                  <a:pt x="2937659" y="622605"/>
                </a:lnTo>
                <a:cubicBezTo>
                  <a:pt x="2944638" y="616587"/>
                  <a:pt x="2953012" y="612705"/>
                  <a:pt x="2956733" y="614065"/>
                </a:cubicBezTo>
                <a:cubicBezTo>
                  <a:pt x="2960455" y="615424"/>
                  <a:pt x="2972550" y="611542"/>
                  <a:pt x="2976736" y="603001"/>
                </a:cubicBezTo>
                <a:lnTo>
                  <a:pt x="2993483" y="606301"/>
                </a:lnTo>
                <a:cubicBezTo>
                  <a:pt x="2993949" y="606301"/>
                  <a:pt x="2997903" y="601642"/>
                  <a:pt x="2997204" y="599700"/>
                </a:cubicBezTo>
                <a:lnTo>
                  <a:pt x="2995578" y="596207"/>
                </a:lnTo>
                <a:cubicBezTo>
                  <a:pt x="2991856" y="592132"/>
                  <a:pt x="2985344" y="591549"/>
                  <a:pt x="2980924" y="595042"/>
                </a:cubicBezTo>
                <a:lnTo>
                  <a:pt x="2976736" y="597177"/>
                </a:lnTo>
                <a:lnTo>
                  <a:pt x="2973712" y="598730"/>
                </a:lnTo>
                <a:cubicBezTo>
                  <a:pt x="2968362" y="599313"/>
                  <a:pt x="2966736" y="595818"/>
                  <a:pt x="2970223" y="590772"/>
                </a:cubicBezTo>
                <a:cubicBezTo>
                  <a:pt x="2973712" y="585725"/>
                  <a:pt x="2995112" y="579126"/>
                  <a:pt x="2999996" y="582815"/>
                </a:cubicBezTo>
                <a:cubicBezTo>
                  <a:pt x="3004882" y="586501"/>
                  <a:pt x="3010928" y="601059"/>
                  <a:pt x="3006743" y="608823"/>
                </a:cubicBezTo>
                <a:lnTo>
                  <a:pt x="3004184" y="615228"/>
                </a:lnTo>
                <a:lnTo>
                  <a:pt x="3003717" y="616394"/>
                </a:lnTo>
                <a:cubicBezTo>
                  <a:pt x="3006276" y="618334"/>
                  <a:pt x="3010928" y="618529"/>
                  <a:pt x="3013952" y="616977"/>
                </a:cubicBezTo>
                <a:lnTo>
                  <a:pt x="3016279" y="615424"/>
                </a:lnTo>
                <a:lnTo>
                  <a:pt x="3017441" y="614452"/>
                </a:lnTo>
                <a:cubicBezTo>
                  <a:pt x="3018140" y="612899"/>
                  <a:pt x="3021861" y="613675"/>
                  <a:pt x="3025815" y="616005"/>
                </a:cubicBezTo>
                <a:cubicBezTo>
                  <a:pt x="3029768" y="618334"/>
                  <a:pt x="3026281" y="627457"/>
                  <a:pt x="3030931" y="627457"/>
                </a:cubicBezTo>
                <a:cubicBezTo>
                  <a:pt x="3035585" y="627457"/>
                  <a:pt x="3046516" y="622605"/>
                  <a:pt x="3045121" y="616781"/>
                </a:cubicBezTo>
                <a:lnTo>
                  <a:pt x="3048144" y="614065"/>
                </a:lnTo>
                <a:cubicBezTo>
                  <a:pt x="3059077" y="604554"/>
                  <a:pt x="3053028" y="601059"/>
                  <a:pt x="3039539" y="598147"/>
                </a:cubicBezTo>
                <a:cubicBezTo>
                  <a:pt x="3031864" y="596401"/>
                  <a:pt x="3039771" y="594461"/>
                  <a:pt x="3039771" y="592712"/>
                </a:cubicBezTo>
                <a:cubicBezTo>
                  <a:pt x="3039539" y="589220"/>
                  <a:pt x="3035351" y="583591"/>
                  <a:pt x="3036748" y="582815"/>
                </a:cubicBezTo>
                <a:lnTo>
                  <a:pt x="3042098" y="580290"/>
                </a:lnTo>
                <a:cubicBezTo>
                  <a:pt x="3045353" y="576408"/>
                  <a:pt x="3048843" y="571169"/>
                  <a:pt x="3050005" y="568840"/>
                </a:cubicBezTo>
                <a:lnTo>
                  <a:pt x="3051866" y="568644"/>
                </a:lnTo>
                <a:cubicBezTo>
                  <a:pt x="3068613" y="566121"/>
                  <a:pt x="3059309" y="562239"/>
                  <a:pt x="3054191" y="557581"/>
                </a:cubicBezTo>
                <a:cubicBezTo>
                  <a:pt x="3050704" y="554475"/>
                  <a:pt x="3044423" y="556221"/>
                  <a:pt x="3040701" y="551176"/>
                </a:cubicBezTo>
                <a:lnTo>
                  <a:pt x="3033258" y="540889"/>
                </a:lnTo>
                <a:cubicBezTo>
                  <a:pt x="3020464" y="544382"/>
                  <a:pt x="3018604" y="548457"/>
                  <a:pt x="3029072" y="549817"/>
                </a:cubicBezTo>
                <a:lnTo>
                  <a:pt x="3032794" y="556221"/>
                </a:lnTo>
                <a:lnTo>
                  <a:pt x="3033956" y="558357"/>
                </a:lnTo>
                <a:cubicBezTo>
                  <a:pt x="3033490" y="561076"/>
                  <a:pt x="3030931" y="563209"/>
                  <a:pt x="3028142" y="562822"/>
                </a:cubicBezTo>
                <a:cubicBezTo>
                  <a:pt x="3025351" y="562433"/>
                  <a:pt x="3015812" y="564181"/>
                  <a:pt x="3015812" y="567868"/>
                </a:cubicBezTo>
                <a:cubicBezTo>
                  <a:pt x="3015812" y="571556"/>
                  <a:pt x="3011859" y="581456"/>
                  <a:pt x="3007207" y="580290"/>
                </a:cubicBezTo>
                <a:cubicBezTo>
                  <a:pt x="3002555" y="579126"/>
                  <a:pt x="2991158" y="575244"/>
                  <a:pt x="2991158" y="573109"/>
                </a:cubicBezTo>
                <a:cubicBezTo>
                  <a:pt x="2991158" y="570779"/>
                  <a:pt x="2984179" y="567091"/>
                  <a:pt x="2975805" y="568644"/>
                </a:cubicBezTo>
                <a:lnTo>
                  <a:pt x="2974179" y="567287"/>
                </a:lnTo>
                <a:cubicBezTo>
                  <a:pt x="2966968" y="560686"/>
                  <a:pt x="2964408" y="570779"/>
                  <a:pt x="2959292" y="568644"/>
                </a:cubicBezTo>
                <a:cubicBezTo>
                  <a:pt x="2956965" y="567674"/>
                  <a:pt x="2953244" y="566121"/>
                  <a:pt x="2953476" y="565151"/>
                </a:cubicBezTo>
                <a:lnTo>
                  <a:pt x="2955803" y="551563"/>
                </a:lnTo>
                <a:cubicBezTo>
                  <a:pt x="2940684" y="550787"/>
                  <a:pt x="2929752" y="548457"/>
                  <a:pt x="2931380" y="546324"/>
                </a:cubicBezTo>
                <a:cubicBezTo>
                  <a:pt x="2933007" y="544188"/>
                  <a:pt x="2939288" y="541665"/>
                  <a:pt x="2940916" y="545935"/>
                </a:cubicBezTo>
                <a:lnTo>
                  <a:pt x="2943476" y="546711"/>
                </a:lnTo>
                <a:lnTo>
                  <a:pt x="2948824" y="548264"/>
                </a:lnTo>
                <a:cubicBezTo>
                  <a:pt x="2951383" y="544771"/>
                  <a:pt x="2955104" y="539723"/>
                  <a:pt x="2957197" y="537007"/>
                </a:cubicBezTo>
                <a:cubicBezTo>
                  <a:pt x="2959292" y="534289"/>
                  <a:pt x="2957896" y="524972"/>
                  <a:pt x="2947661" y="524389"/>
                </a:cubicBezTo>
                <a:lnTo>
                  <a:pt x="2943241" y="526718"/>
                </a:lnTo>
                <a:cubicBezTo>
                  <a:pt x="2933705" y="531766"/>
                  <a:pt x="2934636" y="528077"/>
                  <a:pt x="2933473" y="523419"/>
                </a:cubicBezTo>
                <a:cubicBezTo>
                  <a:pt x="2933241" y="522642"/>
                  <a:pt x="2925100" y="521672"/>
                  <a:pt x="2923703" y="522642"/>
                </a:cubicBezTo>
                <a:close/>
                <a:moveTo>
                  <a:pt x="1539733" y="521090"/>
                </a:moveTo>
                <a:lnTo>
                  <a:pt x="1539733" y="521283"/>
                </a:lnTo>
                <a:cubicBezTo>
                  <a:pt x="1542756" y="527884"/>
                  <a:pt x="1547872" y="534482"/>
                  <a:pt x="1547640" y="541083"/>
                </a:cubicBezTo>
                <a:cubicBezTo>
                  <a:pt x="1547640" y="544965"/>
                  <a:pt x="1538800" y="547681"/>
                  <a:pt x="1530427" y="547100"/>
                </a:cubicBezTo>
                <a:cubicBezTo>
                  <a:pt x="1525311" y="546711"/>
                  <a:pt x="1523682" y="546324"/>
                  <a:pt x="1524148" y="542635"/>
                </a:cubicBezTo>
                <a:cubicBezTo>
                  <a:pt x="1524380" y="541083"/>
                  <a:pt x="1520891" y="539336"/>
                  <a:pt x="1520427" y="537588"/>
                </a:cubicBezTo>
                <a:lnTo>
                  <a:pt x="1519728" y="535258"/>
                </a:lnTo>
                <a:cubicBezTo>
                  <a:pt x="1519960" y="532542"/>
                  <a:pt x="1522984" y="531766"/>
                  <a:pt x="1526241" y="533706"/>
                </a:cubicBezTo>
                <a:lnTo>
                  <a:pt x="1526708" y="533512"/>
                </a:lnTo>
                <a:cubicBezTo>
                  <a:pt x="1530661" y="530989"/>
                  <a:pt x="1542058" y="530406"/>
                  <a:pt x="1532056" y="524002"/>
                </a:cubicBezTo>
                <a:cubicBezTo>
                  <a:pt x="1533916" y="522449"/>
                  <a:pt x="1537406" y="521090"/>
                  <a:pt x="1539733" y="521090"/>
                </a:cubicBezTo>
                <a:close/>
                <a:moveTo>
                  <a:pt x="2582246" y="514685"/>
                </a:moveTo>
                <a:lnTo>
                  <a:pt x="2570849" y="519150"/>
                </a:lnTo>
                <a:cubicBezTo>
                  <a:pt x="2558290" y="523032"/>
                  <a:pt x="2531772" y="522642"/>
                  <a:pt x="2511536" y="518178"/>
                </a:cubicBezTo>
                <a:lnTo>
                  <a:pt x="2492928" y="517401"/>
                </a:lnTo>
                <a:lnTo>
                  <a:pt x="2488742" y="517208"/>
                </a:lnTo>
                <a:cubicBezTo>
                  <a:pt x="2481997" y="523419"/>
                  <a:pt x="2482461" y="529436"/>
                  <a:pt x="2489672" y="530406"/>
                </a:cubicBezTo>
                <a:lnTo>
                  <a:pt x="2492696" y="529436"/>
                </a:lnTo>
                <a:cubicBezTo>
                  <a:pt x="2510141" y="524002"/>
                  <a:pt x="2526888" y="523032"/>
                  <a:pt x="2544334" y="529243"/>
                </a:cubicBezTo>
                <a:cubicBezTo>
                  <a:pt x="2547357" y="530406"/>
                  <a:pt x="2553404" y="526914"/>
                  <a:pt x="2558056" y="526718"/>
                </a:cubicBezTo>
                <a:cubicBezTo>
                  <a:pt x="2563174" y="526718"/>
                  <a:pt x="2568524" y="529243"/>
                  <a:pt x="2573176" y="528660"/>
                </a:cubicBezTo>
                <a:lnTo>
                  <a:pt x="2575733" y="528271"/>
                </a:lnTo>
                <a:cubicBezTo>
                  <a:pt x="2577828" y="524002"/>
                  <a:pt x="2583875" y="526524"/>
                  <a:pt x="2589225" y="533901"/>
                </a:cubicBezTo>
                <a:lnTo>
                  <a:pt x="2602019" y="526914"/>
                </a:lnTo>
                <a:cubicBezTo>
                  <a:pt x="2604112" y="525748"/>
                  <a:pt x="2608764" y="524584"/>
                  <a:pt x="2610158" y="525361"/>
                </a:cubicBezTo>
                <a:cubicBezTo>
                  <a:pt x="2615975" y="528660"/>
                  <a:pt x="2620160" y="531766"/>
                  <a:pt x="2628534" y="526718"/>
                </a:cubicBezTo>
                <a:cubicBezTo>
                  <a:pt x="2631093" y="525165"/>
                  <a:pt x="2640397" y="529243"/>
                  <a:pt x="2646678" y="529243"/>
                </a:cubicBezTo>
                <a:cubicBezTo>
                  <a:pt x="2654817" y="529243"/>
                  <a:pt x="2665052" y="536231"/>
                  <a:pt x="2671564" y="526914"/>
                </a:cubicBezTo>
                <a:cubicBezTo>
                  <a:pt x="2671799" y="526524"/>
                  <a:pt x="2675984" y="527301"/>
                  <a:pt x="2677845" y="528077"/>
                </a:cubicBezTo>
                <a:cubicBezTo>
                  <a:pt x="2682964" y="530213"/>
                  <a:pt x="2687848" y="530796"/>
                  <a:pt x="2689010" y="525942"/>
                </a:cubicBezTo>
                <a:cubicBezTo>
                  <a:pt x="2689242" y="524584"/>
                  <a:pt x="2685288" y="521672"/>
                  <a:pt x="2682265" y="521090"/>
                </a:cubicBezTo>
                <a:cubicBezTo>
                  <a:pt x="2676451" y="519730"/>
                  <a:pt x="2668773" y="517597"/>
                  <a:pt x="2664588" y="519150"/>
                </a:cubicBezTo>
                <a:cubicBezTo>
                  <a:pt x="2655052" y="522642"/>
                  <a:pt x="2643887" y="525554"/>
                  <a:pt x="2636908" y="520507"/>
                </a:cubicBezTo>
                <a:cubicBezTo>
                  <a:pt x="2624348" y="511579"/>
                  <a:pt x="2614810" y="521479"/>
                  <a:pt x="2604112" y="520507"/>
                </a:cubicBezTo>
                <a:cubicBezTo>
                  <a:pt x="2602483" y="520313"/>
                  <a:pt x="2600854" y="517597"/>
                  <a:pt x="2599692" y="517790"/>
                </a:cubicBezTo>
                <a:cubicBezTo>
                  <a:pt x="2592947" y="518567"/>
                  <a:pt x="2589924" y="511579"/>
                  <a:pt x="2582246" y="514685"/>
                </a:cubicBezTo>
                <a:close/>
                <a:moveTo>
                  <a:pt x="2357555" y="513908"/>
                </a:moveTo>
                <a:lnTo>
                  <a:pt x="2350810" y="517014"/>
                </a:lnTo>
                <a:lnTo>
                  <a:pt x="2346158" y="519150"/>
                </a:lnTo>
                <a:cubicBezTo>
                  <a:pt x="2342437" y="524195"/>
                  <a:pt x="2356158" y="531376"/>
                  <a:pt x="2363602" y="532542"/>
                </a:cubicBezTo>
                <a:cubicBezTo>
                  <a:pt x="2371045" y="533901"/>
                  <a:pt x="2373836" y="531183"/>
                  <a:pt x="2369418" y="526718"/>
                </a:cubicBezTo>
                <a:lnTo>
                  <a:pt x="2369184" y="524002"/>
                </a:lnTo>
                <a:lnTo>
                  <a:pt x="2368952" y="520702"/>
                </a:lnTo>
                <a:cubicBezTo>
                  <a:pt x="2371045" y="516820"/>
                  <a:pt x="2365929" y="513715"/>
                  <a:pt x="2357555" y="513908"/>
                </a:cubicBezTo>
                <a:close/>
                <a:moveTo>
                  <a:pt x="2421521" y="512938"/>
                </a:moveTo>
                <a:cubicBezTo>
                  <a:pt x="2410122" y="517790"/>
                  <a:pt x="2426869" y="521672"/>
                  <a:pt x="2424544" y="526718"/>
                </a:cubicBezTo>
                <a:lnTo>
                  <a:pt x="2424312" y="527494"/>
                </a:lnTo>
                <a:cubicBezTo>
                  <a:pt x="2426170" y="528466"/>
                  <a:pt x="2444546" y="529047"/>
                  <a:pt x="2450828" y="529047"/>
                </a:cubicBezTo>
                <a:cubicBezTo>
                  <a:pt x="2457340" y="529047"/>
                  <a:pt x="2460364" y="526914"/>
                  <a:pt x="2457806" y="524195"/>
                </a:cubicBezTo>
                <a:lnTo>
                  <a:pt x="2455946" y="522255"/>
                </a:lnTo>
                <a:cubicBezTo>
                  <a:pt x="2449665" y="515655"/>
                  <a:pt x="2429894" y="509444"/>
                  <a:pt x="2421521" y="512938"/>
                </a:cubicBezTo>
                <a:close/>
                <a:moveTo>
                  <a:pt x="1437856" y="505172"/>
                </a:moveTo>
                <a:cubicBezTo>
                  <a:pt x="1442505" y="504979"/>
                  <a:pt x="1446461" y="514685"/>
                  <a:pt x="1443436" y="518567"/>
                </a:cubicBezTo>
                <a:cubicBezTo>
                  <a:pt x="1440412" y="522449"/>
                  <a:pt x="1433900" y="525748"/>
                  <a:pt x="1428784" y="525942"/>
                </a:cubicBezTo>
                <a:lnTo>
                  <a:pt x="1422735" y="525359"/>
                </a:lnTo>
                <a:cubicBezTo>
                  <a:pt x="1420874" y="525165"/>
                  <a:pt x="1417851" y="522836"/>
                  <a:pt x="1417851" y="521477"/>
                </a:cubicBezTo>
                <a:cubicBezTo>
                  <a:pt x="1417851" y="520120"/>
                  <a:pt x="1420176" y="518178"/>
                  <a:pt x="1422271" y="517208"/>
                </a:cubicBezTo>
                <a:cubicBezTo>
                  <a:pt x="1423665" y="516625"/>
                  <a:pt x="1426456" y="517401"/>
                  <a:pt x="1428317" y="517014"/>
                </a:cubicBezTo>
                <a:lnTo>
                  <a:pt x="1438320" y="515266"/>
                </a:lnTo>
                <a:cubicBezTo>
                  <a:pt x="1433436" y="509637"/>
                  <a:pt x="1433436" y="505172"/>
                  <a:pt x="1437856" y="505172"/>
                </a:cubicBezTo>
                <a:close/>
                <a:moveTo>
                  <a:pt x="3118156" y="503621"/>
                </a:moveTo>
                <a:cubicBezTo>
                  <a:pt x="3114203" y="505368"/>
                  <a:pt x="3124437" y="518760"/>
                  <a:pt x="3129089" y="524778"/>
                </a:cubicBezTo>
                <a:lnTo>
                  <a:pt x="3114203" y="525942"/>
                </a:lnTo>
                <a:cubicBezTo>
                  <a:pt x="3112574" y="526137"/>
                  <a:pt x="3111180" y="530213"/>
                  <a:pt x="3110249" y="532736"/>
                </a:cubicBezTo>
                <a:cubicBezTo>
                  <a:pt x="3108388" y="536424"/>
                  <a:pt x="3105829" y="540306"/>
                  <a:pt x="3105597" y="543995"/>
                </a:cubicBezTo>
                <a:cubicBezTo>
                  <a:pt x="3105365" y="546905"/>
                  <a:pt x="3106760" y="551176"/>
                  <a:pt x="3109551" y="552535"/>
                </a:cubicBezTo>
                <a:lnTo>
                  <a:pt x="3114901" y="555058"/>
                </a:lnTo>
                <a:cubicBezTo>
                  <a:pt x="3121646" y="556221"/>
                  <a:pt x="3125136" y="561852"/>
                  <a:pt x="3123043" y="567674"/>
                </a:cubicBezTo>
                <a:cubicBezTo>
                  <a:pt x="3120716" y="573498"/>
                  <a:pt x="3111878" y="588831"/>
                  <a:pt x="3109319" y="586308"/>
                </a:cubicBezTo>
                <a:cubicBezTo>
                  <a:pt x="3106760" y="583785"/>
                  <a:pt x="3096992" y="582426"/>
                  <a:pt x="3091409" y="587473"/>
                </a:cubicBezTo>
                <a:lnTo>
                  <a:pt x="3084430" y="589607"/>
                </a:lnTo>
                <a:lnTo>
                  <a:pt x="3060472" y="596790"/>
                </a:lnTo>
                <a:cubicBezTo>
                  <a:pt x="3060008" y="605911"/>
                  <a:pt x="3060240" y="616005"/>
                  <a:pt x="3060938" y="619306"/>
                </a:cubicBezTo>
                <a:lnTo>
                  <a:pt x="3059541" y="621829"/>
                </a:lnTo>
                <a:lnTo>
                  <a:pt x="3054425" y="630756"/>
                </a:lnTo>
                <a:cubicBezTo>
                  <a:pt x="3064428" y="633085"/>
                  <a:pt x="3077685" y="635415"/>
                  <a:pt x="3083732" y="635998"/>
                </a:cubicBezTo>
                <a:lnTo>
                  <a:pt x="3089314" y="635804"/>
                </a:lnTo>
                <a:cubicBezTo>
                  <a:pt x="3091873" y="635804"/>
                  <a:pt x="3094200" y="633085"/>
                  <a:pt x="3096757" y="632892"/>
                </a:cubicBezTo>
                <a:cubicBezTo>
                  <a:pt x="3098852" y="632698"/>
                  <a:pt x="3101876" y="634251"/>
                  <a:pt x="3103504" y="635610"/>
                </a:cubicBezTo>
                <a:cubicBezTo>
                  <a:pt x="3104435" y="636387"/>
                  <a:pt x="3103968" y="638909"/>
                  <a:pt x="3102806" y="639492"/>
                </a:cubicBezTo>
                <a:cubicBezTo>
                  <a:pt x="3100479" y="640462"/>
                  <a:pt x="3096757" y="640269"/>
                  <a:pt x="3094664" y="641432"/>
                </a:cubicBezTo>
                <a:cubicBezTo>
                  <a:pt x="3092804" y="642598"/>
                  <a:pt x="3090943" y="644927"/>
                  <a:pt x="3091409" y="646480"/>
                </a:cubicBezTo>
                <a:cubicBezTo>
                  <a:pt x="3091641" y="647837"/>
                  <a:pt x="3095131" y="649390"/>
                  <a:pt x="3097456" y="649779"/>
                </a:cubicBezTo>
                <a:lnTo>
                  <a:pt x="3102340" y="649779"/>
                </a:lnTo>
                <a:cubicBezTo>
                  <a:pt x="3106992" y="649586"/>
                  <a:pt x="3111878" y="655020"/>
                  <a:pt x="3113040" y="661812"/>
                </a:cubicBezTo>
                <a:lnTo>
                  <a:pt x="3107690" y="665694"/>
                </a:lnTo>
                <a:lnTo>
                  <a:pt x="3099316" y="672101"/>
                </a:lnTo>
                <a:cubicBezTo>
                  <a:pt x="3100247" y="673458"/>
                  <a:pt x="3102574" y="675400"/>
                  <a:pt x="3104667" y="676564"/>
                </a:cubicBezTo>
                <a:cubicBezTo>
                  <a:pt x="3106760" y="677536"/>
                  <a:pt x="3113504" y="677536"/>
                  <a:pt x="3117226" y="675011"/>
                </a:cubicBezTo>
                <a:cubicBezTo>
                  <a:pt x="3120716" y="672488"/>
                  <a:pt x="3128857" y="668800"/>
                  <a:pt x="3128159" y="671712"/>
                </a:cubicBezTo>
                <a:lnTo>
                  <a:pt x="3129788" y="672488"/>
                </a:lnTo>
                <a:cubicBezTo>
                  <a:pt x="3136068" y="675983"/>
                  <a:pt x="3155140" y="675983"/>
                  <a:pt x="3160723" y="672682"/>
                </a:cubicBezTo>
                <a:cubicBezTo>
                  <a:pt x="3161885" y="672101"/>
                  <a:pt x="3161421" y="669966"/>
                  <a:pt x="3160723" y="668607"/>
                </a:cubicBezTo>
                <a:cubicBezTo>
                  <a:pt x="3160259" y="667830"/>
                  <a:pt x="3157932" y="666860"/>
                  <a:pt x="3156769" y="667054"/>
                </a:cubicBezTo>
                <a:lnTo>
                  <a:pt x="3152117" y="667830"/>
                </a:lnTo>
                <a:cubicBezTo>
                  <a:pt x="3147465" y="668996"/>
                  <a:pt x="3146303" y="664918"/>
                  <a:pt x="3149790" y="658707"/>
                </a:cubicBezTo>
                <a:lnTo>
                  <a:pt x="3151187" y="653468"/>
                </a:lnTo>
                <a:lnTo>
                  <a:pt x="3151419" y="652302"/>
                </a:lnTo>
                <a:cubicBezTo>
                  <a:pt x="3146303" y="650556"/>
                  <a:pt x="3142813" y="647450"/>
                  <a:pt x="3143744" y="645508"/>
                </a:cubicBezTo>
                <a:lnTo>
                  <a:pt x="3144208" y="645508"/>
                </a:lnTo>
                <a:lnTo>
                  <a:pt x="3159560" y="647061"/>
                </a:lnTo>
                <a:cubicBezTo>
                  <a:pt x="3160723" y="637939"/>
                  <a:pt x="3169096" y="634834"/>
                  <a:pt x="3177936" y="640269"/>
                </a:cubicBezTo>
                <a:lnTo>
                  <a:pt x="3189102" y="641432"/>
                </a:lnTo>
                <a:lnTo>
                  <a:pt x="3198171" y="642209"/>
                </a:lnTo>
                <a:cubicBezTo>
                  <a:pt x="3207941" y="648614"/>
                  <a:pt x="3216083" y="651915"/>
                  <a:pt x="3216779" y="649196"/>
                </a:cubicBezTo>
                <a:cubicBezTo>
                  <a:pt x="3217246" y="646674"/>
                  <a:pt x="3225851" y="640269"/>
                  <a:pt x="3234456" y="640073"/>
                </a:cubicBezTo>
                <a:lnTo>
                  <a:pt x="3241668" y="640656"/>
                </a:lnTo>
                <a:cubicBezTo>
                  <a:pt x="3251204" y="641432"/>
                  <a:pt x="3258415" y="638909"/>
                  <a:pt x="3260974" y="632892"/>
                </a:cubicBezTo>
                <a:lnTo>
                  <a:pt x="3262603" y="628816"/>
                </a:lnTo>
                <a:cubicBezTo>
                  <a:pt x="3256554" y="625711"/>
                  <a:pt x="3252134" y="621440"/>
                  <a:pt x="3252600" y="619306"/>
                </a:cubicBezTo>
                <a:lnTo>
                  <a:pt x="3252832" y="619306"/>
                </a:lnTo>
                <a:cubicBezTo>
                  <a:pt x="3259578" y="619693"/>
                  <a:pt x="3263067" y="617364"/>
                  <a:pt x="3260974" y="613095"/>
                </a:cubicBezTo>
                <a:cubicBezTo>
                  <a:pt x="3260276" y="611542"/>
                  <a:pt x="3254230" y="610765"/>
                  <a:pt x="3250508" y="610570"/>
                </a:cubicBezTo>
                <a:lnTo>
                  <a:pt x="3242366" y="610183"/>
                </a:lnTo>
                <a:cubicBezTo>
                  <a:pt x="3233526" y="610376"/>
                  <a:pt x="3224456" y="607464"/>
                  <a:pt x="3222361" y="603971"/>
                </a:cubicBezTo>
                <a:lnTo>
                  <a:pt x="3232830" y="601642"/>
                </a:lnTo>
                <a:cubicBezTo>
                  <a:pt x="3235387" y="601059"/>
                  <a:pt x="3238178" y="599119"/>
                  <a:pt x="3239343" y="597371"/>
                </a:cubicBezTo>
                <a:cubicBezTo>
                  <a:pt x="3240969" y="595042"/>
                  <a:pt x="3241668" y="592325"/>
                  <a:pt x="3242366" y="589802"/>
                </a:cubicBezTo>
                <a:cubicBezTo>
                  <a:pt x="3243064" y="587084"/>
                  <a:pt x="3241900" y="583202"/>
                  <a:pt x="3244227" y="581843"/>
                </a:cubicBezTo>
                <a:cubicBezTo>
                  <a:pt x="3250972" y="577961"/>
                  <a:pt x="3243995" y="576604"/>
                  <a:pt x="3243064" y="574079"/>
                </a:cubicBezTo>
                <a:cubicBezTo>
                  <a:pt x="3242366" y="572332"/>
                  <a:pt x="3247716" y="569810"/>
                  <a:pt x="3248180" y="567287"/>
                </a:cubicBezTo>
                <a:cubicBezTo>
                  <a:pt x="3248412" y="566315"/>
                  <a:pt x="3242134" y="563405"/>
                  <a:pt x="3240039" y="563792"/>
                </a:cubicBezTo>
                <a:cubicBezTo>
                  <a:pt x="3236552" y="564568"/>
                  <a:pt x="3233992" y="567480"/>
                  <a:pt x="3230735" y="569227"/>
                </a:cubicBezTo>
                <a:cubicBezTo>
                  <a:pt x="3221898" y="573692"/>
                  <a:pt x="3221431" y="573885"/>
                  <a:pt x="3210964" y="566315"/>
                </a:cubicBezTo>
                <a:cubicBezTo>
                  <a:pt x="3204684" y="561852"/>
                  <a:pt x="3198869" y="562628"/>
                  <a:pt x="3192124" y="565538"/>
                </a:cubicBezTo>
                <a:lnTo>
                  <a:pt x="3190496" y="566315"/>
                </a:lnTo>
                <a:cubicBezTo>
                  <a:pt x="3187240" y="566898"/>
                  <a:pt x="3184449" y="565538"/>
                  <a:pt x="3184449" y="563209"/>
                </a:cubicBezTo>
                <a:cubicBezTo>
                  <a:pt x="3184449" y="560880"/>
                  <a:pt x="3179797" y="557581"/>
                  <a:pt x="3173980" y="559910"/>
                </a:cubicBezTo>
                <a:lnTo>
                  <a:pt x="3170725" y="559133"/>
                </a:lnTo>
                <a:lnTo>
                  <a:pt x="3164676" y="557774"/>
                </a:lnTo>
                <a:cubicBezTo>
                  <a:pt x="3167468" y="554088"/>
                  <a:pt x="3168398" y="548847"/>
                  <a:pt x="3166537" y="546128"/>
                </a:cubicBezTo>
                <a:cubicBezTo>
                  <a:pt x="3164676" y="543412"/>
                  <a:pt x="3163980" y="533706"/>
                  <a:pt x="3167934" y="531183"/>
                </a:cubicBezTo>
                <a:cubicBezTo>
                  <a:pt x="3171888" y="528466"/>
                  <a:pt x="3186774" y="521479"/>
                  <a:pt x="3188403" y="523225"/>
                </a:cubicBezTo>
                <a:cubicBezTo>
                  <a:pt x="3190032" y="525165"/>
                  <a:pt x="3196310" y="524195"/>
                  <a:pt x="3197475" y="515072"/>
                </a:cubicBezTo>
                <a:lnTo>
                  <a:pt x="3179797" y="516820"/>
                </a:lnTo>
                <a:lnTo>
                  <a:pt x="3173980" y="517401"/>
                </a:lnTo>
                <a:cubicBezTo>
                  <a:pt x="3167702" y="517208"/>
                  <a:pt x="3163282" y="520507"/>
                  <a:pt x="3163980" y="524972"/>
                </a:cubicBezTo>
                <a:cubicBezTo>
                  <a:pt x="3164676" y="529436"/>
                  <a:pt x="3149094" y="528271"/>
                  <a:pt x="3150488" y="526331"/>
                </a:cubicBezTo>
                <a:cubicBezTo>
                  <a:pt x="3151885" y="524389"/>
                  <a:pt x="3152117" y="519150"/>
                  <a:pt x="3147231" y="519537"/>
                </a:cubicBezTo>
                <a:cubicBezTo>
                  <a:pt x="3142581" y="520120"/>
                  <a:pt x="3135138" y="517597"/>
                  <a:pt x="3138161" y="513132"/>
                </a:cubicBezTo>
                <a:cubicBezTo>
                  <a:pt x="3141184" y="508667"/>
                  <a:pt x="3122112" y="501873"/>
                  <a:pt x="3118156" y="503621"/>
                </a:cubicBezTo>
                <a:close/>
                <a:moveTo>
                  <a:pt x="3182588" y="488093"/>
                </a:moveTo>
                <a:lnTo>
                  <a:pt x="3176076" y="491586"/>
                </a:lnTo>
                <a:lnTo>
                  <a:pt x="3168166" y="495858"/>
                </a:lnTo>
                <a:cubicBezTo>
                  <a:pt x="3169096" y="502262"/>
                  <a:pt x="3181658" y="509056"/>
                  <a:pt x="3196310" y="510996"/>
                </a:cubicBezTo>
                <a:lnTo>
                  <a:pt x="3205848" y="501486"/>
                </a:lnTo>
                <a:cubicBezTo>
                  <a:pt x="3206312" y="500903"/>
                  <a:pt x="3210034" y="501873"/>
                  <a:pt x="3212127" y="502069"/>
                </a:cubicBezTo>
                <a:lnTo>
                  <a:pt x="3219804" y="503039"/>
                </a:lnTo>
                <a:cubicBezTo>
                  <a:pt x="3228178" y="503815"/>
                  <a:pt x="3235387" y="503815"/>
                  <a:pt x="3235387" y="503232"/>
                </a:cubicBezTo>
                <a:cubicBezTo>
                  <a:pt x="3235622" y="502650"/>
                  <a:pt x="3232596" y="498963"/>
                  <a:pt x="3228178" y="496438"/>
                </a:cubicBezTo>
                <a:lnTo>
                  <a:pt x="3223758" y="495662"/>
                </a:lnTo>
                <a:lnTo>
                  <a:pt x="3214454" y="494109"/>
                </a:lnTo>
                <a:cubicBezTo>
                  <a:pt x="3203988" y="492556"/>
                  <a:pt x="3189797" y="489840"/>
                  <a:pt x="3182588" y="488093"/>
                </a:cubicBezTo>
                <a:close/>
                <a:moveTo>
                  <a:pt x="4287670" y="482659"/>
                </a:moveTo>
                <a:cubicBezTo>
                  <a:pt x="4278135" y="480329"/>
                  <a:pt x="4265574" y="490227"/>
                  <a:pt x="4263480" y="495275"/>
                </a:cubicBezTo>
                <a:cubicBezTo>
                  <a:pt x="4261386" y="500127"/>
                  <a:pt x="4267436" y="504785"/>
                  <a:pt x="4276505" y="505368"/>
                </a:cubicBezTo>
                <a:lnTo>
                  <a:pt x="4277670" y="504202"/>
                </a:lnTo>
                <a:cubicBezTo>
                  <a:pt x="4281857" y="499350"/>
                  <a:pt x="4286509" y="493722"/>
                  <a:pt x="4287206" y="488287"/>
                </a:cubicBezTo>
                <a:close/>
                <a:moveTo>
                  <a:pt x="1816294" y="442286"/>
                </a:moveTo>
                <a:cubicBezTo>
                  <a:pt x="1810480" y="439956"/>
                  <a:pt x="1807222" y="442090"/>
                  <a:pt x="1809083" y="447138"/>
                </a:cubicBezTo>
                <a:lnTo>
                  <a:pt x="1812805" y="448301"/>
                </a:lnTo>
                <a:cubicBezTo>
                  <a:pt x="1820248" y="450630"/>
                  <a:pt x="1827691" y="455872"/>
                  <a:pt x="1836995" y="451990"/>
                </a:cubicBezTo>
                <a:lnTo>
                  <a:pt x="1838856" y="451213"/>
                </a:lnTo>
                <a:cubicBezTo>
                  <a:pt x="1839090" y="448690"/>
                  <a:pt x="1822109" y="444615"/>
                  <a:pt x="1816294" y="442286"/>
                </a:cubicBezTo>
                <a:close/>
                <a:moveTo>
                  <a:pt x="177627" y="431803"/>
                </a:moveTo>
                <a:cubicBezTo>
                  <a:pt x="175766" y="431610"/>
                  <a:pt x="171813" y="433550"/>
                  <a:pt x="171578" y="434715"/>
                </a:cubicBezTo>
                <a:cubicBezTo>
                  <a:pt x="171114" y="436268"/>
                  <a:pt x="173906" y="439956"/>
                  <a:pt x="174370" y="439761"/>
                </a:cubicBezTo>
                <a:lnTo>
                  <a:pt x="191117" y="437432"/>
                </a:lnTo>
                <a:cubicBezTo>
                  <a:pt x="200189" y="446168"/>
                  <a:pt x="212052" y="451602"/>
                  <a:pt x="217403" y="449467"/>
                </a:cubicBezTo>
                <a:lnTo>
                  <a:pt x="222985" y="448690"/>
                </a:lnTo>
                <a:lnTo>
                  <a:pt x="228333" y="447914"/>
                </a:lnTo>
                <a:cubicBezTo>
                  <a:pt x="237637" y="448301"/>
                  <a:pt x="240196" y="445002"/>
                  <a:pt x="233915" y="440733"/>
                </a:cubicBezTo>
                <a:lnTo>
                  <a:pt x="229498" y="439374"/>
                </a:lnTo>
                <a:cubicBezTo>
                  <a:pt x="218098" y="435492"/>
                  <a:pt x="208330" y="425786"/>
                  <a:pt x="192978" y="435298"/>
                </a:cubicBezTo>
                <a:cubicBezTo>
                  <a:pt x="191117" y="436462"/>
                  <a:pt x="182978" y="432580"/>
                  <a:pt x="177627" y="431803"/>
                </a:cubicBezTo>
                <a:close/>
                <a:moveTo>
                  <a:pt x="1183622" y="428213"/>
                </a:moveTo>
                <a:cubicBezTo>
                  <a:pt x="1179668" y="428358"/>
                  <a:pt x="1176528" y="429280"/>
                  <a:pt x="1175715" y="430250"/>
                </a:cubicBezTo>
                <a:cubicBezTo>
                  <a:pt x="1174318" y="432192"/>
                  <a:pt x="1177341" y="439374"/>
                  <a:pt x="1182460" y="446168"/>
                </a:cubicBezTo>
                <a:lnTo>
                  <a:pt x="1188972" y="446944"/>
                </a:lnTo>
                <a:cubicBezTo>
                  <a:pt x="1196880" y="447914"/>
                  <a:pt x="1205952" y="441896"/>
                  <a:pt x="1215024" y="440344"/>
                </a:cubicBezTo>
                <a:lnTo>
                  <a:pt x="1222000" y="439180"/>
                </a:lnTo>
                <a:cubicBezTo>
                  <a:pt x="1221768" y="435879"/>
                  <a:pt x="1218977" y="434132"/>
                  <a:pt x="1215954" y="435298"/>
                </a:cubicBezTo>
                <a:lnTo>
                  <a:pt x="1212931" y="435492"/>
                </a:lnTo>
                <a:cubicBezTo>
                  <a:pt x="1210140" y="435685"/>
                  <a:pt x="1206882" y="435492"/>
                  <a:pt x="1204557" y="434522"/>
                </a:cubicBezTo>
                <a:lnTo>
                  <a:pt x="1196416" y="430833"/>
                </a:lnTo>
                <a:cubicBezTo>
                  <a:pt x="1192345" y="428698"/>
                  <a:pt x="1187576" y="428067"/>
                  <a:pt x="1183622" y="428213"/>
                </a:cubicBezTo>
                <a:close/>
                <a:moveTo>
                  <a:pt x="374872" y="426175"/>
                </a:moveTo>
                <a:cubicBezTo>
                  <a:pt x="370684" y="423846"/>
                  <a:pt x="367197" y="425398"/>
                  <a:pt x="367197" y="429474"/>
                </a:cubicBezTo>
                <a:cubicBezTo>
                  <a:pt x="367197" y="433550"/>
                  <a:pt x="373243" y="444615"/>
                  <a:pt x="380455" y="445585"/>
                </a:cubicBezTo>
                <a:cubicBezTo>
                  <a:pt x="387898" y="446555"/>
                  <a:pt x="408367" y="446944"/>
                  <a:pt x="409761" y="444808"/>
                </a:cubicBezTo>
                <a:cubicBezTo>
                  <a:pt x="411390" y="442673"/>
                  <a:pt x="412088" y="436655"/>
                  <a:pt x="407900" y="436074"/>
                </a:cubicBezTo>
                <a:cubicBezTo>
                  <a:pt x="403715" y="435492"/>
                  <a:pt x="393014" y="428698"/>
                  <a:pt x="391851" y="430057"/>
                </a:cubicBezTo>
                <a:cubicBezTo>
                  <a:pt x="391153" y="431610"/>
                  <a:pt x="379058" y="428504"/>
                  <a:pt x="374872" y="426175"/>
                </a:cubicBezTo>
                <a:close/>
                <a:moveTo>
                  <a:pt x="44348" y="299427"/>
                </a:moveTo>
                <a:lnTo>
                  <a:pt x="32253" y="303309"/>
                </a:lnTo>
                <a:cubicBezTo>
                  <a:pt x="16202" y="309325"/>
                  <a:pt x="6434" y="315149"/>
                  <a:pt x="10387" y="316508"/>
                </a:cubicBezTo>
                <a:cubicBezTo>
                  <a:pt x="14575" y="317865"/>
                  <a:pt x="31088" y="315925"/>
                  <a:pt x="40858" y="310101"/>
                </a:cubicBezTo>
                <a:lnTo>
                  <a:pt x="50858" y="305832"/>
                </a:lnTo>
                <a:cubicBezTo>
                  <a:pt x="51791" y="305443"/>
                  <a:pt x="52255" y="302726"/>
                  <a:pt x="51325" y="301950"/>
                </a:cubicBezTo>
                <a:cubicBezTo>
                  <a:pt x="49696" y="300591"/>
                  <a:pt x="45742" y="298844"/>
                  <a:pt x="44348" y="299427"/>
                </a:cubicBezTo>
                <a:close/>
                <a:moveTo>
                  <a:pt x="182511" y="292050"/>
                </a:moveTo>
                <a:cubicBezTo>
                  <a:pt x="180882" y="291468"/>
                  <a:pt x="173906" y="295156"/>
                  <a:pt x="171813" y="296515"/>
                </a:cubicBezTo>
                <a:cubicBezTo>
                  <a:pt x="169718" y="297874"/>
                  <a:pt x="165996" y="298068"/>
                  <a:pt x="163205" y="297098"/>
                </a:cubicBezTo>
                <a:cubicBezTo>
                  <a:pt x="160414" y="296126"/>
                  <a:pt x="149017" y="304473"/>
                  <a:pt x="159251" y="307385"/>
                </a:cubicBezTo>
                <a:lnTo>
                  <a:pt x="179256" y="300204"/>
                </a:lnTo>
                <a:cubicBezTo>
                  <a:pt x="180186" y="299814"/>
                  <a:pt x="182047" y="300980"/>
                  <a:pt x="183442" y="301174"/>
                </a:cubicBezTo>
                <a:lnTo>
                  <a:pt x="185534" y="301367"/>
                </a:lnTo>
                <a:cubicBezTo>
                  <a:pt x="187862" y="301367"/>
                  <a:pt x="188094" y="298651"/>
                  <a:pt x="185769" y="295545"/>
                </a:cubicBezTo>
                <a:lnTo>
                  <a:pt x="183210" y="292827"/>
                </a:lnTo>
                <a:close/>
                <a:moveTo>
                  <a:pt x="2088902" y="248572"/>
                </a:moveTo>
                <a:lnTo>
                  <a:pt x="2092157" y="256919"/>
                </a:lnTo>
                <a:cubicBezTo>
                  <a:pt x="2094252" y="262160"/>
                  <a:pt x="2106347" y="265070"/>
                  <a:pt x="2116814" y="264683"/>
                </a:cubicBezTo>
                <a:lnTo>
                  <a:pt x="2120767" y="264489"/>
                </a:lnTo>
                <a:cubicBezTo>
                  <a:pt x="2125419" y="264876"/>
                  <a:pt x="2120303" y="255949"/>
                  <a:pt x="2117046" y="252647"/>
                </a:cubicBezTo>
                <a:cubicBezTo>
                  <a:pt x="2113790" y="249542"/>
                  <a:pt x="2101229" y="247795"/>
                  <a:pt x="2088902" y="248572"/>
                </a:cubicBezTo>
                <a:close/>
                <a:moveTo>
                  <a:pt x="3593826" y="138516"/>
                </a:moveTo>
                <a:cubicBezTo>
                  <a:pt x="3590104" y="135993"/>
                  <a:pt x="3576844" y="148805"/>
                  <a:pt x="3577310" y="153657"/>
                </a:cubicBezTo>
                <a:cubicBezTo>
                  <a:pt x="3577542" y="158315"/>
                  <a:pt x="3581730" y="159092"/>
                  <a:pt x="3586148" y="155210"/>
                </a:cubicBezTo>
                <a:cubicBezTo>
                  <a:pt x="3590800" y="151328"/>
                  <a:pt x="3597779" y="140845"/>
                  <a:pt x="3593826" y="138516"/>
                </a:cubicBezTo>
                <a:close/>
                <a:moveTo>
                  <a:pt x="1227817" y="128618"/>
                </a:moveTo>
                <a:cubicBezTo>
                  <a:pt x="1224096" y="125706"/>
                  <a:pt x="1213861" y="126093"/>
                  <a:pt x="1205253" y="129588"/>
                </a:cubicBezTo>
                <a:lnTo>
                  <a:pt x="1199671" y="133081"/>
                </a:lnTo>
                <a:cubicBezTo>
                  <a:pt x="1194088" y="136576"/>
                  <a:pt x="1197346" y="142398"/>
                  <a:pt x="1205021" y="145116"/>
                </a:cubicBezTo>
                <a:cubicBezTo>
                  <a:pt x="1208511" y="146280"/>
                  <a:pt x="1211534" y="148998"/>
                  <a:pt x="1215024" y="149192"/>
                </a:cubicBezTo>
                <a:lnTo>
                  <a:pt x="1221536" y="149775"/>
                </a:lnTo>
                <a:cubicBezTo>
                  <a:pt x="1226188" y="146086"/>
                  <a:pt x="1231539" y="131528"/>
                  <a:pt x="1227817" y="128618"/>
                </a:cubicBezTo>
                <a:close/>
                <a:moveTo>
                  <a:pt x="2568524" y="120732"/>
                </a:moveTo>
                <a:cubicBezTo>
                  <a:pt x="2567826" y="119883"/>
                  <a:pt x="2566430" y="119786"/>
                  <a:pt x="2563406" y="121631"/>
                </a:cubicBezTo>
                <a:cubicBezTo>
                  <a:pt x="2561081" y="122988"/>
                  <a:pt x="2558986" y="127066"/>
                  <a:pt x="2559452" y="127259"/>
                </a:cubicBezTo>
                <a:lnTo>
                  <a:pt x="2566664" y="130948"/>
                </a:lnTo>
                <a:cubicBezTo>
                  <a:pt x="2561777" y="133664"/>
                  <a:pt x="2562244" y="135993"/>
                  <a:pt x="2567594" y="135993"/>
                </a:cubicBezTo>
                <a:cubicBezTo>
                  <a:pt x="2572942" y="135993"/>
                  <a:pt x="2588527" y="133081"/>
                  <a:pt x="2584573" y="129395"/>
                </a:cubicBezTo>
                <a:lnTo>
                  <a:pt x="2581316" y="128229"/>
                </a:lnTo>
                <a:cubicBezTo>
                  <a:pt x="2577362" y="126870"/>
                  <a:pt x="2570617" y="129976"/>
                  <a:pt x="2569455" y="124347"/>
                </a:cubicBezTo>
                <a:cubicBezTo>
                  <a:pt x="2569221" y="123182"/>
                  <a:pt x="2569221" y="121581"/>
                  <a:pt x="2568524" y="120732"/>
                </a:cubicBezTo>
                <a:close/>
                <a:moveTo>
                  <a:pt x="4026228" y="111731"/>
                </a:moveTo>
                <a:cubicBezTo>
                  <a:pt x="4021810" y="111731"/>
                  <a:pt x="4017854" y="114060"/>
                  <a:pt x="4017158" y="116972"/>
                </a:cubicBezTo>
                <a:lnTo>
                  <a:pt x="4015529" y="118329"/>
                </a:lnTo>
                <a:cubicBezTo>
                  <a:pt x="4012738" y="120465"/>
                  <a:pt x="4009714" y="122018"/>
                  <a:pt x="4014830" y="124541"/>
                </a:cubicBezTo>
                <a:cubicBezTo>
                  <a:pt x="4017622" y="125900"/>
                  <a:pt x="4018784" y="129199"/>
                  <a:pt x="4023902" y="125900"/>
                </a:cubicBezTo>
                <a:cubicBezTo>
                  <a:pt x="4028786" y="122794"/>
                  <a:pt x="4035532" y="121048"/>
                  <a:pt x="4040882" y="118136"/>
                </a:cubicBezTo>
                <a:lnTo>
                  <a:pt x="4042510" y="117359"/>
                </a:lnTo>
                <a:cubicBezTo>
                  <a:pt x="4042278" y="114254"/>
                  <a:pt x="4030648" y="111731"/>
                  <a:pt x="4026228" y="111731"/>
                </a:cubicBezTo>
                <a:close/>
                <a:moveTo>
                  <a:pt x="2473853" y="85333"/>
                </a:moveTo>
                <a:cubicBezTo>
                  <a:pt x="2480832" y="86110"/>
                  <a:pt x="2496182" y="87467"/>
                  <a:pt x="2491066" y="95037"/>
                </a:cubicBezTo>
                <a:lnTo>
                  <a:pt x="2481064" y="98143"/>
                </a:lnTo>
                <a:cubicBezTo>
                  <a:pt x="2479435" y="98726"/>
                  <a:pt x="2475946" y="98726"/>
                  <a:pt x="2475015" y="98143"/>
                </a:cubicBezTo>
                <a:lnTo>
                  <a:pt x="2470131" y="93485"/>
                </a:lnTo>
                <a:cubicBezTo>
                  <a:pt x="2465016" y="88243"/>
                  <a:pt x="2466876" y="84557"/>
                  <a:pt x="2473853" y="85333"/>
                </a:cubicBezTo>
                <a:close/>
                <a:moveTo>
                  <a:pt x="3106296" y="82228"/>
                </a:moveTo>
                <a:cubicBezTo>
                  <a:pt x="3105365" y="82228"/>
                  <a:pt x="3104667" y="85721"/>
                  <a:pt x="3104435" y="87662"/>
                </a:cubicBezTo>
                <a:cubicBezTo>
                  <a:pt x="3103038" y="93680"/>
                  <a:pt x="3115832" y="96979"/>
                  <a:pt x="3114669" y="98919"/>
                </a:cubicBezTo>
                <a:lnTo>
                  <a:pt x="3110481" y="105326"/>
                </a:lnTo>
                <a:cubicBezTo>
                  <a:pt x="3116762" y="108819"/>
                  <a:pt x="3125368" y="108043"/>
                  <a:pt x="3130020" y="103967"/>
                </a:cubicBezTo>
                <a:lnTo>
                  <a:pt x="3128857" y="100861"/>
                </a:lnTo>
                <a:cubicBezTo>
                  <a:pt x="3126764" y="94650"/>
                  <a:pt x="3121646" y="88826"/>
                  <a:pt x="3116530" y="83391"/>
                </a:cubicBezTo>
                <a:cubicBezTo>
                  <a:pt x="3115365" y="82034"/>
                  <a:pt x="3109783" y="81838"/>
                  <a:pt x="3106296" y="82228"/>
                </a:cubicBezTo>
                <a:close/>
                <a:moveTo>
                  <a:pt x="2811124" y="74270"/>
                </a:moveTo>
                <a:cubicBezTo>
                  <a:pt x="2811706" y="75726"/>
                  <a:pt x="2811561" y="75871"/>
                  <a:pt x="2810994" y="75204"/>
                </a:cubicBezTo>
                <a:lnTo>
                  <a:pt x="2810417" y="74347"/>
                </a:lnTo>
                <a:close/>
                <a:moveTo>
                  <a:pt x="3509450" y="69538"/>
                </a:moveTo>
                <a:cubicBezTo>
                  <a:pt x="3510612" y="67282"/>
                  <a:pt x="3510090" y="67378"/>
                  <a:pt x="3507530" y="70388"/>
                </a:cubicBezTo>
                <a:cubicBezTo>
                  <a:pt x="3502646" y="76404"/>
                  <a:pt x="3475198" y="78346"/>
                  <a:pt x="3476827" y="79705"/>
                </a:cubicBezTo>
                <a:cubicBezTo>
                  <a:pt x="3478456" y="80868"/>
                  <a:pt x="3479850" y="84363"/>
                  <a:pt x="3476361" y="84944"/>
                </a:cubicBezTo>
                <a:lnTo>
                  <a:pt x="3473570" y="85333"/>
                </a:lnTo>
                <a:lnTo>
                  <a:pt x="3470082" y="85916"/>
                </a:lnTo>
                <a:cubicBezTo>
                  <a:pt x="3464266" y="86693"/>
                  <a:pt x="3463802" y="92127"/>
                  <a:pt x="3468918" y="98143"/>
                </a:cubicBezTo>
                <a:cubicBezTo>
                  <a:pt x="3474268" y="104161"/>
                  <a:pt x="3501716" y="104937"/>
                  <a:pt x="3498458" y="103967"/>
                </a:cubicBezTo>
                <a:cubicBezTo>
                  <a:pt x="3495203" y="102997"/>
                  <a:pt x="3493574" y="99309"/>
                  <a:pt x="3500319" y="97562"/>
                </a:cubicBezTo>
                <a:lnTo>
                  <a:pt x="3500319" y="96009"/>
                </a:lnTo>
                <a:lnTo>
                  <a:pt x="3501250" y="82811"/>
                </a:lnTo>
                <a:cubicBezTo>
                  <a:pt x="3505438" y="76404"/>
                  <a:pt x="3508285" y="71794"/>
                  <a:pt x="3509450" y="69538"/>
                </a:cubicBezTo>
                <a:close/>
                <a:moveTo>
                  <a:pt x="1947249" y="66700"/>
                </a:moveTo>
                <a:cubicBezTo>
                  <a:pt x="1940968" y="65923"/>
                  <a:pt x="1935386" y="66506"/>
                  <a:pt x="1935154" y="67863"/>
                </a:cubicBezTo>
                <a:lnTo>
                  <a:pt x="1932177" y="72334"/>
                </a:lnTo>
                <a:lnTo>
                  <a:pt x="1945154" y="70582"/>
                </a:lnTo>
                <a:lnTo>
                  <a:pt x="1945852" y="76016"/>
                </a:lnTo>
                <a:cubicBezTo>
                  <a:pt x="1946548" y="81645"/>
                  <a:pt x="1940966" y="83781"/>
                  <a:pt x="1931662" y="81838"/>
                </a:cubicBezTo>
                <a:cubicBezTo>
                  <a:pt x="1923288" y="80092"/>
                  <a:pt x="1920265" y="81838"/>
                  <a:pt x="1920963" y="87469"/>
                </a:cubicBezTo>
                <a:lnTo>
                  <a:pt x="1921195" y="89605"/>
                </a:lnTo>
                <a:cubicBezTo>
                  <a:pt x="1921195" y="91932"/>
                  <a:pt x="1920265" y="94457"/>
                  <a:pt x="1919566" y="95037"/>
                </a:cubicBezTo>
                <a:lnTo>
                  <a:pt x="1916597" y="96030"/>
                </a:lnTo>
                <a:lnTo>
                  <a:pt x="1918406" y="96786"/>
                </a:lnTo>
                <a:cubicBezTo>
                  <a:pt x="1919105" y="96203"/>
                  <a:pt x="1925383" y="93874"/>
                  <a:pt x="1930734" y="93097"/>
                </a:cubicBezTo>
                <a:cubicBezTo>
                  <a:pt x="1936084" y="92321"/>
                  <a:pt x="1950970" y="91545"/>
                  <a:pt x="1951901" y="93097"/>
                </a:cubicBezTo>
                <a:cubicBezTo>
                  <a:pt x="1952831" y="94650"/>
                  <a:pt x="1954692" y="89798"/>
                  <a:pt x="1953063" y="78152"/>
                </a:cubicBezTo>
                <a:lnTo>
                  <a:pt x="1948179" y="68446"/>
                </a:lnTo>
                <a:close/>
                <a:moveTo>
                  <a:pt x="1884416" y="64419"/>
                </a:moveTo>
                <a:cubicBezTo>
                  <a:pt x="1888223" y="65243"/>
                  <a:pt x="1892121" y="67087"/>
                  <a:pt x="1895610" y="66700"/>
                </a:cubicBezTo>
                <a:lnTo>
                  <a:pt x="1898402" y="66310"/>
                </a:lnTo>
                <a:cubicBezTo>
                  <a:pt x="1903984" y="72134"/>
                  <a:pt x="1903518" y="78926"/>
                  <a:pt x="1897239" y="81451"/>
                </a:cubicBezTo>
                <a:lnTo>
                  <a:pt x="1892819" y="80479"/>
                </a:lnTo>
                <a:cubicBezTo>
                  <a:pt x="1887701" y="79316"/>
                  <a:pt x="1884214" y="74464"/>
                  <a:pt x="1877466" y="78733"/>
                </a:cubicBezTo>
                <a:lnTo>
                  <a:pt x="1873281" y="81256"/>
                </a:lnTo>
                <a:cubicBezTo>
                  <a:pt x="1868397" y="83585"/>
                  <a:pt x="1862580" y="85527"/>
                  <a:pt x="1860255" y="85527"/>
                </a:cubicBezTo>
                <a:cubicBezTo>
                  <a:pt x="1857928" y="85527"/>
                  <a:pt x="1854441" y="83781"/>
                  <a:pt x="1857696" y="81645"/>
                </a:cubicBezTo>
                <a:cubicBezTo>
                  <a:pt x="1860954" y="79509"/>
                  <a:pt x="1866768" y="72134"/>
                  <a:pt x="1863977" y="69610"/>
                </a:cubicBezTo>
                <a:lnTo>
                  <a:pt x="1864907" y="67670"/>
                </a:lnTo>
                <a:cubicBezTo>
                  <a:pt x="1868397" y="59712"/>
                  <a:pt x="1873049" y="69029"/>
                  <a:pt x="1873745" y="68252"/>
                </a:cubicBezTo>
                <a:cubicBezTo>
                  <a:pt x="1876885" y="63788"/>
                  <a:pt x="1880607" y="63594"/>
                  <a:pt x="1884416" y="64419"/>
                </a:cubicBezTo>
                <a:close/>
                <a:moveTo>
                  <a:pt x="1705342" y="56411"/>
                </a:moveTo>
                <a:lnTo>
                  <a:pt x="1713716" y="59516"/>
                </a:lnTo>
                <a:lnTo>
                  <a:pt x="1717669" y="61069"/>
                </a:lnTo>
                <a:cubicBezTo>
                  <a:pt x="1725112" y="58934"/>
                  <a:pt x="1731860" y="57770"/>
                  <a:pt x="1732556" y="58546"/>
                </a:cubicBezTo>
                <a:lnTo>
                  <a:pt x="1732324" y="58934"/>
                </a:lnTo>
                <a:lnTo>
                  <a:pt x="1729300" y="64951"/>
                </a:lnTo>
                <a:cubicBezTo>
                  <a:pt x="1725579" y="71550"/>
                  <a:pt x="1709064" y="69803"/>
                  <a:pt x="1703948" y="67087"/>
                </a:cubicBezTo>
                <a:cubicBezTo>
                  <a:pt x="1698829" y="64368"/>
                  <a:pt x="1699296" y="59516"/>
                  <a:pt x="1705342" y="56411"/>
                </a:cubicBezTo>
                <a:close/>
                <a:moveTo>
                  <a:pt x="2617369" y="55441"/>
                </a:moveTo>
                <a:cubicBezTo>
                  <a:pt x="2620160" y="55634"/>
                  <a:pt x="2623648" y="56023"/>
                  <a:pt x="2625508" y="57381"/>
                </a:cubicBezTo>
                <a:cubicBezTo>
                  <a:pt x="2635511" y="64368"/>
                  <a:pt x="2635279" y="64368"/>
                  <a:pt x="2644815" y="57576"/>
                </a:cubicBezTo>
                <a:cubicBezTo>
                  <a:pt x="2646676" y="56217"/>
                  <a:pt x="2651794" y="55052"/>
                  <a:pt x="2652490" y="55634"/>
                </a:cubicBezTo>
                <a:cubicBezTo>
                  <a:pt x="2654817" y="57381"/>
                  <a:pt x="2657608" y="61069"/>
                  <a:pt x="2656678" y="61846"/>
                </a:cubicBezTo>
                <a:cubicBezTo>
                  <a:pt x="2651328" y="65921"/>
                  <a:pt x="2649003" y="66893"/>
                  <a:pt x="2659701" y="69027"/>
                </a:cubicBezTo>
                <a:lnTo>
                  <a:pt x="2665052" y="69999"/>
                </a:lnTo>
                <a:cubicBezTo>
                  <a:pt x="2668307" y="77374"/>
                  <a:pt x="2664585" y="77180"/>
                  <a:pt x="2657142" y="69610"/>
                </a:cubicBezTo>
                <a:lnTo>
                  <a:pt x="2640629" y="71745"/>
                </a:lnTo>
                <a:cubicBezTo>
                  <a:pt x="2638534" y="72132"/>
                  <a:pt x="2637140" y="68833"/>
                  <a:pt x="2631557" y="70192"/>
                </a:cubicBezTo>
                <a:lnTo>
                  <a:pt x="2622717" y="72522"/>
                </a:lnTo>
                <a:cubicBezTo>
                  <a:pt x="2611552" y="72715"/>
                  <a:pt x="2614344" y="71552"/>
                  <a:pt x="2628998" y="69805"/>
                </a:cubicBezTo>
                <a:lnTo>
                  <a:pt x="2614112" y="57770"/>
                </a:lnTo>
                <a:cubicBezTo>
                  <a:pt x="2613880" y="57576"/>
                  <a:pt x="2616439" y="55441"/>
                  <a:pt x="2617369" y="55441"/>
                </a:cubicBezTo>
                <a:close/>
                <a:moveTo>
                  <a:pt x="3958772" y="50393"/>
                </a:moveTo>
                <a:lnTo>
                  <a:pt x="3963656" y="51363"/>
                </a:lnTo>
                <a:cubicBezTo>
                  <a:pt x="3966448" y="51946"/>
                  <a:pt x="3970404" y="51752"/>
                  <a:pt x="3971798" y="52916"/>
                </a:cubicBezTo>
                <a:lnTo>
                  <a:pt x="3975752" y="56022"/>
                </a:lnTo>
                <a:cubicBezTo>
                  <a:pt x="3978542" y="54082"/>
                  <a:pt x="3982962" y="53305"/>
                  <a:pt x="3985522" y="54469"/>
                </a:cubicBezTo>
                <a:lnTo>
                  <a:pt x="3985522" y="55245"/>
                </a:lnTo>
                <a:lnTo>
                  <a:pt x="3984824" y="64175"/>
                </a:lnTo>
                <a:cubicBezTo>
                  <a:pt x="3975520" y="65338"/>
                  <a:pt x="3963656" y="63981"/>
                  <a:pt x="3958540" y="61263"/>
                </a:cubicBezTo>
                <a:cubicBezTo>
                  <a:pt x="3953422" y="58546"/>
                  <a:pt x="3951796" y="48840"/>
                  <a:pt x="3958772" y="50393"/>
                </a:cubicBezTo>
                <a:close/>
                <a:moveTo>
                  <a:pt x="3190960" y="49812"/>
                </a:moveTo>
                <a:lnTo>
                  <a:pt x="3204449" y="57770"/>
                </a:lnTo>
                <a:cubicBezTo>
                  <a:pt x="3211196" y="61652"/>
                  <a:pt x="3214918" y="59518"/>
                  <a:pt x="3219802" y="56413"/>
                </a:cubicBezTo>
                <a:cubicBezTo>
                  <a:pt x="3228874" y="50395"/>
                  <a:pt x="3239108" y="54471"/>
                  <a:pt x="3248412" y="56023"/>
                </a:cubicBezTo>
                <a:cubicBezTo>
                  <a:pt x="3260273" y="57966"/>
                  <a:pt x="3260508" y="60682"/>
                  <a:pt x="3251668" y="68835"/>
                </a:cubicBezTo>
                <a:lnTo>
                  <a:pt x="3250969" y="69416"/>
                </a:lnTo>
                <a:cubicBezTo>
                  <a:pt x="3250039" y="69999"/>
                  <a:pt x="3248178" y="73298"/>
                  <a:pt x="3247016" y="76793"/>
                </a:cubicBezTo>
                <a:cubicBezTo>
                  <a:pt x="3245621" y="80286"/>
                  <a:pt x="3241201" y="89409"/>
                  <a:pt x="3231665" y="88633"/>
                </a:cubicBezTo>
                <a:lnTo>
                  <a:pt x="3227709" y="85333"/>
                </a:lnTo>
                <a:lnTo>
                  <a:pt x="3220266" y="79316"/>
                </a:lnTo>
                <a:cubicBezTo>
                  <a:pt x="3215150" y="82811"/>
                  <a:pt x="3210266" y="82615"/>
                  <a:pt x="3209101" y="78928"/>
                </a:cubicBezTo>
                <a:lnTo>
                  <a:pt x="3206078" y="77376"/>
                </a:lnTo>
                <a:cubicBezTo>
                  <a:pt x="3202823" y="75627"/>
                  <a:pt x="3194681" y="76986"/>
                  <a:pt x="3192820" y="75046"/>
                </a:cubicBezTo>
                <a:lnTo>
                  <a:pt x="3183516" y="66117"/>
                </a:lnTo>
                <a:cubicBezTo>
                  <a:pt x="3175841" y="70388"/>
                  <a:pt x="3171421" y="79898"/>
                  <a:pt x="3172120" y="81838"/>
                </a:cubicBezTo>
                <a:cubicBezTo>
                  <a:pt x="3172816" y="83781"/>
                  <a:pt x="3163512" y="85916"/>
                  <a:pt x="3151416" y="86497"/>
                </a:cubicBezTo>
                <a:lnTo>
                  <a:pt x="3148860" y="83587"/>
                </a:lnTo>
                <a:cubicBezTo>
                  <a:pt x="3147929" y="82615"/>
                  <a:pt x="3148161" y="79705"/>
                  <a:pt x="3148393" y="79705"/>
                </a:cubicBezTo>
                <a:lnTo>
                  <a:pt x="3166071" y="76210"/>
                </a:lnTo>
                <a:cubicBezTo>
                  <a:pt x="3172584" y="65534"/>
                  <a:pt x="3179328" y="57770"/>
                  <a:pt x="3181424" y="58936"/>
                </a:cubicBezTo>
                <a:cubicBezTo>
                  <a:pt x="3183516" y="60099"/>
                  <a:pt x="3190261" y="57576"/>
                  <a:pt x="3190960" y="49812"/>
                </a:cubicBezTo>
                <a:close/>
                <a:moveTo>
                  <a:pt x="394411" y="48840"/>
                </a:moveTo>
                <a:lnTo>
                  <a:pt x="402086" y="56604"/>
                </a:lnTo>
                <a:lnTo>
                  <a:pt x="408599" y="63205"/>
                </a:lnTo>
                <a:cubicBezTo>
                  <a:pt x="399759" y="69027"/>
                  <a:pt x="391619" y="69610"/>
                  <a:pt x="390455" y="64756"/>
                </a:cubicBezTo>
                <a:cubicBezTo>
                  <a:pt x="389292" y="59710"/>
                  <a:pt x="380455" y="51363"/>
                  <a:pt x="394411" y="48840"/>
                </a:cubicBezTo>
                <a:close/>
                <a:moveTo>
                  <a:pt x="3766646" y="46707"/>
                </a:moveTo>
                <a:lnTo>
                  <a:pt x="3767344" y="47290"/>
                </a:lnTo>
                <a:lnTo>
                  <a:pt x="3772926" y="51754"/>
                </a:lnTo>
                <a:cubicBezTo>
                  <a:pt x="3779440" y="57770"/>
                  <a:pt x="3781068" y="63205"/>
                  <a:pt x="3776648" y="64175"/>
                </a:cubicBezTo>
                <a:cubicBezTo>
                  <a:pt x="3772228" y="64953"/>
                  <a:pt x="3759669" y="65923"/>
                  <a:pt x="3758970" y="64370"/>
                </a:cubicBezTo>
                <a:lnTo>
                  <a:pt x="3759437" y="62622"/>
                </a:lnTo>
                <a:cubicBezTo>
                  <a:pt x="3760133" y="59129"/>
                  <a:pt x="3762226" y="55636"/>
                  <a:pt x="3763158" y="52142"/>
                </a:cubicBezTo>
                <a:lnTo>
                  <a:pt x="3763390" y="50782"/>
                </a:lnTo>
                <a:cubicBezTo>
                  <a:pt x="3762460" y="49036"/>
                  <a:pt x="3763854" y="47290"/>
                  <a:pt x="3766646" y="46707"/>
                </a:cubicBezTo>
                <a:close/>
                <a:moveTo>
                  <a:pt x="1896775" y="45928"/>
                </a:moveTo>
                <a:cubicBezTo>
                  <a:pt x="1900262" y="44182"/>
                  <a:pt x="1906775" y="45152"/>
                  <a:pt x="1911662" y="48257"/>
                </a:cubicBezTo>
                <a:lnTo>
                  <a:pt x="1914218" y="51559"/>
                </a:lnTo>
                <a:cubicBezTo>
                  <a:pt x="1915149" y="52722"/>
                  <a:pt x="1910963" y="56604"/>
                  <a:pt x="1907940" y="57964"/>
                </a:cubicBezTo>
                <a:lnTo>
                  <a:pt x="1898402" y="62039"/>
                </a:lnTo>
                <a:cubicBezTo>
                  <a:pt x="1887237" y="56994"/>
                  <a:pt x="1884912" y="54082"/>
                  <a:pt x="1893286" y="55634"/>
                </a:cubicBezTo>
                <a:lnTo>
                  <a:pt x="1896077" y="47870"/>
                </a:lnTo>
                <a:close/>
                <a:moveTo>
                  <a:pt x="4094146" y="44377"/>
                </a:moveTo>
                <a:cubicBezTo>
                  <a:pt x="4097170" y="43990"/>
                  <a:pt x="4111590" y="45930"/>
                  <a:pt x="4113685" y="49230"/>
                </a:cubicBezTo>
                <a:cubicBezTo>
                  <a:pt x="4115778" y="52724"/>
                  <a:pt x="4117638" y="56800"/>
                  <a:pt x="4117638" y="58353"/>
                </a:cubicBezTo>
                <a:cubicBezTo>
                  <a:pt x="4117638" y="59906"/>
                  <a:pt x="4114149" y="62235"/>
                  <a:pt x="4109729" y="59712"/>
                </a:cubicBezTo>
                <a:cubicBezTo>
                  <a:pt x="4105312" y="57189"/>
                  <a:pt x="4091356" y="54277"/>
                  <a:pt x="4088098" y="58159"/>
                </a:cubicBezTo>
                <a:cubicBezTo>
                  <a:pt x="4084842" y="62041"/>
                  <a:pt x="4074608" y="71745"/>
                  <a:pt x="4070188" y="69999"/>
                </a:cubicBezTo>
                <a:cubicBezTo>
                  <a:pt x="4065768" y="68252"/>
                  <a:pt x="4071118" y="55830"/>
                  <a:pt x="4072281" y="51365"/>
                </a:cubicBezTo>
                <a:lnTo>
                  <a:pt x="4075304" y="48066"/>
                </a:lnTo>
                <a:lnTo>
                  <a:pt x="4077632" y="45543"/>
                </a:lnTo>
                <a:cubicBezTo>
                  <a:pt x="4083678" y="45543"/>
                  <a:pt x="4091121" y="45154"/>
                  <a:pt x="4094146" y="44377"/>
                </a:cubicBezTo>
                <a:close/>
                <a:moveTo>
                  <a:pt x="1290977" y="42517"/>
                </a:moveTo>
                <a:lnTo>
                  <a:pt x="1293873" y="50006"/>
                </a:lnTo>
                <a:cubicBezTo>
                  <a:pt x="1297827" y="55247"/>
                  <a:pt x="1294804" y="52724"/>
                  <a:pt x="1287360" y="44184"/>
                </a:cubicBezTo>
                <a:close/>
                <a:moveTo>
                  <a:pt x="4258597" y="38553"/>
                </a:moveTo>
                <a:lnTo>
                  <a:pt x="4260456" y="39523"/>
                </a:lnTo>
                <a:cubicBezTo>
                  <a:pt x="4265806" y="42629"/>
                  <a:pt x="4269528" y="44182"/>
                  <a:pt x="4276274" y="40689"/>
                </a:cubicBezTo>
                <a:lnTo>
                  <a:pt x="4277670" y="39717"/>
                </a:lnTo>
                <a:cubicBezTo>
                  <a:pt x="4283018" y="42242"/>
                  <a:pt x="4283252" y="50200"/>
                  <a:pt x="4278135" y="57187"/>
                </a:cubicBezTo>
                <a:lnTo>
                  <a:pt x="4271622" y="55247"/>
                </a:lnTo>
                <a:cubicBezTo>
                  <a:pt x="4265574" y="53305"/>
                  <a:pt x="4259527" y="50782"/>
                  <a:pt x="4254410" y="47677"/>
                </a:cubicBezTo>
                <a:lnTo>
                  <a:pt x="4251850" y="46124"/>
                </a:lnTo>
                <a:cubicBezTo>
                  <a:pt x="4250688" y="43018"/>
                  <a:pt x="4253712" y="39717"/>
                  <a:pt x="4258597" y="38553"/>
                </a:cubicBezTo>
                <a:close/>
                <a:moveTo>
                  <a:pt x="4018842" y="38384"/>
                </a:moveTo>
                <a:cubicBezTo>
                  <a:pt x="4021459" y="37341"/>
                  <a:pt x="4024367" y="37583"/>
                  <a:pt x="4026926" y="39330"/>
                </a:cubicBezTo>
                <a:lnTo>
                  <a:pt x="4029250" y="43212"/>
                </a:lnTo>
                <a:cubicBezTo>
                  <a:pt x="4032274" y="47870"/>
                  <a:pt x="4035532" y="47483"/>
                  <a:pt x="4040648" y="45735"/>
                </a:cubicBezTo>
                <a:lnTo>
                  <a:pt x="4042740" y="44958"/>
                </a:lnTo>
                <a:cubicBezTo>
                  <a:pt x="4045300" y="44377"/>
                  <a:pt x="4047858" y="45930"/>
                  <a:pt x="4048557" y="48453"/>
                </a:cubicBezTo>
                <a:lnTo>
                  <a:pt x="4047160" y="49423"/>
                </a:lnTo>
                <a:cubicBezTo>
                  <a:pt x="4043905" y="51752"/>
                  <a:pt x="4039021" y="53112"/>
                  <a:pt x="4035532" y="55441"/>
                </a:cubicBezTo>
                <a:lnTo>
                  <a:pt x="4032274" y="57381"/>
                </a:lnTo>
                <a:cubicBezTo>
                  <a:pt x="4029717" y="60486"/>
                  <a:pt x="4009712" y="51946"/>
                  <a:pt x="4012504" y="45154"/>
                </a:cubicBezTo>
                <a:cubicBezTo>
                  <a:pt x="4013899" y="41757"/>
                  <a:pt x="4016225" y="39428"/>
                  <a:pt x="4018842" y="38384"/>
                </a:cubicBezTo>
                <a:close/>
                <a:moveTo>
                  <a:pt x="2286842" y="38360"/>
                </a:moveTo>
                <a:lnTo>
                  <a:pt x="2286378" y="51365"/>
                </a:lnTo>
                <a:cubicBezTo>
                  <a:pt x="2286378" y="52918"/>
                  <a:pt x="2289866" y="55830"/>
                  <a:pt x="2290564" y="55634"/>
                </a:cubicBezTo>
                <a:lnTo>
                  <a:pt x="2304520" y="52335"/>
                </a:lnTo>
                <a:cubicBezTo>
                  <a:pt x="2313824" y="59516"/>
                  <a:pt x="2322198" y="63205"/>
                  <a:pt x="2322896" y="60682"/>
                </a:cubicBezTo>
                <a:cubicBezTo>
                  <a:pt x="2323826" y="57964"/>
                  <a:pt x="2328014" y="52335"/>
                  <a:pt x="2330571" y="54082"/>
                </a:cubicBezTo>
                <a:cubicBezTo>
                  <a:pt x="2333362" y="55830"/>
                  <a:pt x="2341040" y="59129"/>
                  <a:pt x="2341736" y="57576"/>
                </a:cubicBezTo>
                <a:cubicBezTo>
                  <a:pt x="2342434" y="56023"/>
                  <a:pt x="2349646" y="53694"/>
                  <a:pt x="2354996" y="56994"/>
                </a:cubicBezTo>
                <a:lnTo>
                  <a:pt x="2354298" y="58159"/>
                </a:lnTo>
                <a:lnTo>
                  <a:pt x="2350110" y="64758"/>
                </a:lnTo>
                <a:cubicBezTo>
                  <a:pt x="2343831" y="71745"/>
                  <a:pt x="2328246" y="74657"/>
                  <a:pt x="2315453" y="71162"/>
                </a:cubicBezTo>
                <a:lnTo>
                  <a:pt x="2303358" y="68833"/>
                </a:lnTo>
                <a:lnTo>
                  <a:pt x="2293123" y="66893"/>
                </a:lnTo>
                <a:cubicBezTo>
                  <a:pt x="2292659" y="72522"/>
                  <a:pt x="2285448" y="76014"/>
                  <a:pt x="2277538" y="74268"/>
                </a:cubicBezTo>
                <a:lnTo>
                  <a:pt x="2270095" y="72911"/>
                </a:lnTo>
                <a:lnTo>
                  <a:pt x="2253814" y="69999"/>
                </a:lnTo>
                <a:cubicBezTo>
                  <a:pt x="2246371" y="75434"/>
                  <a:pt x="2238696" y="80286"/>
                  <a:pt x="2236601" y="80479"/>
                </a:cubicBezTo>
                <a:cubicBezTo>
                  <a:pt x="2234508" y="80675"/>
                  <a:pt x="2230322" y="77763"/>
                  <a:pt x="2231949" y="73298"/>
                </a:cubicBezTo>
                <a:lnTo>
                  <a:pt x="2222181" y="72715"/>
                </a:lnTo>
                <a:lnTo>
                  <a:pt x="2218459" y="72134"/>
                </a:lnTo>
                <a:cubicBezTo>
                  <a:pt x="2214039" y="69999"/>
                  <a:pt x="2211714" y="64368"/>
                  <a:pt x="2213341" y="59516"/>
                </a:cubicBezTo>
                <a:lnTo>
                  <a:pt x="2202874" y="59710"/>
                </a:lnTo>
                <a:lnTo>
                  <a:pt x="2201246" y="59516"/>
                </a:lnTo>
                <a:cubicBezTo>
                  <a:pt x="2199385" y="57187"/>
                  <a:pt x="2202642" y="55247"/>
                  <a:pt x="2208225" y="55052"/>
                </a:cubicBezTo>
                <a:cubicBezTo>
                  <a:pt x="2213807" y="54858"/>
                  <a:pt x="2224042" y="63788"/>
                  <a:pt x="2229856" y="60876"/>
                </a:cubicBezTo>
                <a:cubicBezTo>
                  <a:pt x="2235438" y="57770"/>
                  <a:pt x="2252884" y="50976"/>
                  <a:pt x="2253582" y="53694"/>
                </a:cubicBezTo>
                <a:cubicBezTo>
                  <a:pt x="2254278" y="56411"/>
                  <a:pt x="2259397" y="62428"/>
                  <a:pt x="2263582" y="61265"/>
                </a:cubicBezTo>
                <a:lnTo>
                  <a:pt x="2267304" y="59906"/>
                </a:lnTo>
                <a:lnTo>
                  <a:pt x="2274283" y="57383"/>
                </a:lnTo>
                <a:cubicBezTo>
                  <a:pt x="2270095" y="50200"/>
                  <a:pt x="2275678" y="41659"/>
                  <a:pt x="2286842" y="38360"/>
                </a:cubicBezTo>
                <a:close/>
                <a:moveTo>
                  <a:pt x="876356" y="35061"/>
                </a:moveTo>
                <a:cubicBezTo>
                  <a:pt x="881474" y="35061"/>
                  <a:pt x="893569" y="37779"/>
                  <a:pt x="890312" y="41272"/>
                </a:cubicBezTo>
                <a:lnTo>
                  <a:pt x="890778" y="43795"/>
                </a:lnTo>
                <a:lnTo>
                  <a:pt x="891242" y="46513"/>
                </a:lnTo>
                <a:cubicBezTo>
                  <a:pt x="894964" y="49036"/>
                  <a:pt x="901711" y="48842"/>
                  <a:pt x="903572" y="47677"/>
                </a:cubicBezTo>
                <a:cubicBezTo>
                  <a:pt x="905432" y="46513"/>
                  <a:pt x="906827" y="47677"/>
                  <a:pt x="906827" y="50395"/>
                </a:cubicBezTo>
                <a:cubicBezTo>
                  <a:pt x="906827" y="53112"/>
                  <a:pt x="902641" y="57189"/>
                  <a:pt x="897523" y="55247"/>
                </a:cubicBezTo>
                <a:cubicBezTo>
                  <a:pt x="892407" y="53307"/>
                  <a:pt x="883567" y="59323"/>
                  <a:pt x="881008" y="54277"/>
                </a:cubicBezTo>
                <a:cubicBezTo>
                  <a:pt x="878216" y="49230"/>
                  <a:pt x="871240" y="35061"/>
                  <a:pt x="876356" y="35061"/>
                </a:cubicBezTo>
                <a:close/>
                <a:moveTo>
                  <a:pt x="1392960" y="35059"/>
                </a:moveTo>
                <a:cubicBezTo>
                  <a:pt x="1397612" y="34478"/>
                  <a:pt x="1410173" y="40493"/>
                  <a:pt x="1410173" y="42629"/>
                </a:cubicBezTo>
                <a:cubicBezTo>
                  <a:pt x="1410173" y="44765"/>
                  <a:pt x="1409008" y="46511"/>
                  <a:pt x="1407382" y="46511"/>
                </a:cubicBezTo>
                <a:lnTo>
                  <a:pt x="1406916" y="46317"/>
                </a:lnTo>
                <a:lnTo>
                  <a:pt x="1405289" y="45347"/>
                </a:lnTo>
                <a:cubicBezTo>
                  <a:pt x="1403660" y="44182"/>
                  <a:pt x="1400869" y="46511"/>
                  <a:pt x="1398776" y="50587"/>
                </a:cubicBezTo>
                <a:cubicBezTo>
                  <a:pt x="1396681" y="54469"/>
                  <a:pt x="1368537" y="62039"/>
                  <a:pt x="1368537" y="58934"/>
                </a:cubicBezTo>
                <a:cubicBezTo>
                  <a:pt x="1368537" y="56022"/>
                  <a:pt x="1370862" y="47677"/>
                  <a:pt x="1373656" y="47481"/>
                </a:cubicBezTo>
                <a:cubicBezTo>
                  <a:pt x="1376447" y="47287"/>
                  <a:pt x="1384818" y="45152"/>
                  <a:pt x="1384818" y="43405"/>
                </a:cubicBezTo>
                <a:cubicBezTo>
                  <a:pt x="1384818" y="41659"/>
                  <a:pt x="1388542" y="35254"/>
                  <a:pt x="1392960" y="35059"/>
                </a:cubicBezTo>
                <a:close/>
                <a:moveTo>
                  <a:pt x="1294337" y="32538"/>
                </a:moveTo>
                <a:lnTo>
                  <a:pt x="1301084" y="34284"/>
                </a:lnTo>
                <a:cubicBezTo>
                  <a:pt x="1302015" y="34478"/>
                  <a:pt x="1303177" y="37001"/>
                  <a:pt x="1302945" y="37001"/>
                </a:cubicBezTo>
                <a:lnTo>
                  <a:pt x="1290977" y="42517"/>
                </a:lnTo>
                <a:lnTo>
                  <a:pt x="1289482" y="38651"/>
                </a:lnTo>
                <a:cubicBezTo>
                  <a:pt x="1288987" y="34720"/>
                  <a:pt x="1290034" y="31664"/>
                  <a:pt x="1294337" y="32538"/>
                </a:cubicBezTo>
                <a:close/>
                <a:moveTo>
                  <a:pt x="991261" y="30985"/>
                </a:moveTo>
                <a:lnTo>
                  <a:pt x="995913" y="31179"/>
                </a:lnTo>
                <a:cubicBezTo>
                  <a:pt x="1000797" y="30596"/>
                  <a:pt x="1006148" y="31566"/>
                  <a:pt x="1007774" y="33314"/>
                </a:cubicBezTo>
                <a:lnTo>
                  <a:pt x="1007774" y="34867"/>
                </a:lnTo>
                <a:cubicBezTo>
                  <a:pt x="1007774" y="37973"/>
                  <a:pt x="1010101" y="43601"/>
                  <a:pt x="1001728" y="42242"/>
                </a:cubicBezTo>
                <a:lnTo>
                  <a:pt x="990099" y="40689"/>
                </a:lnTo>
                <a:cubicBezTo>
                  <a:pt x="986143" y="48066"/>
                  <a:pt x="982656" y="48453"/>
                  <a:pt x="982189" y="41465"/>
                </a:cubicBezTo>
                <a:lnTo>
                  <a:pt x="983352" y="36807"/>
                </a:lnTo>
                <a:cubicBezTo>
                  <a:pt x="984050" y="34478"/>
                  <a:pt x="988702" y="30789"/>
                  <a:pt x="991261" y="30985"/>
                </a:cubicBezTo>
                <a:close/>
                <a:moveTo>
                  <a:pt x="933577" y="29820"/>
                </a:moveTo>
                <a:cubicBezTo>
                  <a:pt x="936891" y="30597"/>
                  <a:pt x="939275" y="32829"/>
                  <a:pt x="940321" y="37196"/>
                </a:cubicBezTo>
                <a:lnTo>
                  <a:pt x="941020" y="39719"/>
                </a:lnTo>
                <a:cubicBezTo>
                  <a:pt x="944277" y="42631"/>
                  <a:pt x="949161" y="42242"/>
                  <a:pt x="951486" y="38749"/>
                </a:cubicBezTo>
                <a:cubicBezTo>
                  <a:pt x="954277" y="35061"/>
                  <a:pt x="956138" y="46124"/>
                  <a:pt x="951952" y="48842"/>
                </a:cubicBezTo>
                <a:cubicBezTo>
                  <a:pt x="947764" y="51559"/>
                  <a:pt x="941718" y="51559"/>
                  <a:pt x="938460" y="48649"/>
                </a:cubicBezTo>
                <a:cubicBezTo>
                  <a:pt x="935205" y="45737"/>
                  <a:pt x="922412" y="39719"/>
                  <a:pt x="921249" y="41272"/>
                </a:cubicBezTo>
                <a:cubicBezTo>
                  <a:pt x="920087" y="42825"/>
                  <a:pt x="915200" y="45930"/>
                  <a:pt x="913340" y="44184"/>
                </a:cubicBezTo>
                <a:cubicBezTo>
                  <a:pt x="911247" y="42438"/>
                  <a:pt x="910316" y="35450"/>
                  <a:pt x="916365" y="32731"/>
                </a:cubicBezTo>
                <a:lnTo>
                  <a:pt x="921249" y="31179"/>
                </a:lnTo>
                <a:cubicBezTo>
                  <a:pt x="926017" y="29723"/>
                  <a:pt x="930262" y="29043"/>
                  <a:pt x="933577" y="29820"/>
                </a:cubicBezTo>
                <a:close/>
                <a:moveTo>
                  <a:pt x="4139970" y="29626"/>
                </a:moveTo>
                <a:cubicBezTo>
                  <a:pt x="4145086" y="31179"/>
                  <a:pt x="4148344" y="33701"/>
                  <a:pt x="4147412" y="35448"/>
                </a:cubicBezTo>
                <a:cubicBezTo>
                  <a:pt x="4146484" y="37003"/>
                  <a:pt x="4146017" y="42048"/>
                  <a:pt x="4149272" y="42438"/>
                </a:cubicBezTo>
                <a:cubicBezTo>
                  <a:pt x="4152298" y="42825"/>
                  <a:pt x="4161136" y="45154"/>
                  <a:pt x="4161136" y="47096"/>
                </a:cubicBezTo>
                <a:cubicBezTo>
                  <a:pt x="4161136" y="49036"/>
                  <a:pt x="4154622" y="54664"/>
                  <a:pt x="4146716" y="55830"/>
                </a:cubicBezTo>
                <a:lnTo>
                  <a:pt x="4142760" y="52335"/>
                </a:lnTo>
                <a:cubicBezTo>
                  <a:pt x="4136014" y="46513"/>
                  <a:pt x="4136481" y="46707"/>
                  <a:pt x="4129968" y="52142"/>
                </a:cubicBezTo>
                <a:lnTo>
                  <a:pt x="4127641" y="54277"/>
                </a:lnTo>
                <a:cubicBezTo>
                  <a:pt x="4122525" y="55441"/>
                  <a:pt x="4117638" y="53112"/>
                  <a:pt x="4116942" y="48842"/>
                </a:cubicBezTo>
                <a:cubicBezTo>
                  <a:pt x="4116012" y="44765"/>
                  <a:pt x="4133458" y="40689"/>
                  <a:pt x="4129736" y="39719"/>
                </a:cubicBezTo>
                <a:cubicBezTo>
                  <a:pt x="4126246" y="38943"/>
                  <a:pt x="4119500" y="36226"/>
                  <a:pt x="4119500" y="34867"/>
                </a:cubicBezTo>
                <a:lnTo>
                  <a:pt x="4120198" y="34673"/>
                </a:lnTo>
                <a:cubicBezTo>
                  <a:pt x="4125316" y="32925"/>
                  <a:pt x="4130432" y="30596"/>
                  <a:pt x="4135782" y="30015"/>
                </a:cubicBezTo>
                <a:close/>
                <a:moveTo>
                  <a:pt x="1254098" y="24384"/>
                </a:moveTo>
                <a:cubicBezTo>
                  <a:pt x="1258052" y="28267"/>
                  <a:pt x="1265031" y="37583"/>
                  <a:pt x="1263634" y="38747"/>
                </a:cubicBezTo>
                <a:lnTo>
                  <a:pt x="1261773" y="39330"/>
                </a:lnTo>
                <a:cubicBezTo>
                  <a:pt x="1241304" y="46317"/>
                  <a:pt x="1241304" y="46124"/>
                  <a:pt x="1233861" y="62428"/>
                </a:cubicBezTo>
                <a:lnTo>
                  <a:pt x="1233397" y="63398"/>
                </a:lnTo>
                <a:cubicBezTo>
                  <a:pt x="1230838" y="63788"/>
                  <a:pt x="1225256" y="57964"/>
                  <a:pt x="1221302" y="50589"/>
                </a:cubicBezTo>
                <a:lnTo>
                  <a:pt x="1215488" y="44377"/>
                </a:lnTo>
                <a:lnTo>
                  <a:pt x="1209207" y="37971"/>
                </a:lnTo>
                <a:cubicBezTo>
                  <a:pt x="1199204" y="38166"/>
                  <a:pt x="1194088" y="35641"/>
                  <a:pt x="1198274" y="32342"/>
                </a:cubicBezTo>
                <a:lnTo>
                  <a:pt x="1202694" y="30013"/>
                </a:lnTo>
                <a:cubicBezTo>
                  <a:pt x="1204787" y="29043"/>
                  <a:pt x="1209207" y="30596"/>
                  <a:pt x="1211766" y="29819"/>
                </a:cubicBezTo>
                <a:cubicBezTo>
                  <a:pt x="1231304" y="23802"/>
                  <a:pt x="1231070" y="23802"/>
                  <a:pt x="1241304" y="35448"/>
                </a:cubicBezTo>
                <a:lnTo>
                  <a:pt x="1242235" y="36418"/>
                </a:lnTo>
                <a:cubicBezTo>
                  <a:pt x="1244794" y="38166"/>
                  <a:pt x="1246887" y="37001"/>
                  <a:pt x="1246887" y="33701"/>
                </a:cubicBezTo>
                <a:cubicBezTo>
                  <a:pt x="1246887" y="30402"/>
                  <a:pt x="1250144" y="20503"/>
                  <a:pt x="1254098" y="24384"/>
                </a:cubicBezTo>
                <a:close/>
                <a:moveTo>
                  <a:pt x="1352723" y="23997"/>
                </a:moveTo>
                <a:lnTo>
                  <a:pt x="1354816" y="29043"/>
                </a:lnTo>
                <a:cubicBezTo>
                  <a:pt x="1359236" y="38943"/>
                  <a:pt x="1342254" y="38749"/>
                  <a:pt x="1338999" y="45737"/>
                </a:cubicBezTo>
                <a:cubicBezTo>
                  <a:pt x="1336672" y="50782"/>
                  <a:pt x="1319228" y="45930"/>
                  <a:pt x="1316669" y="38553"/>
                </a:cubicBezTo>
                <a:lnTo>
                  <a:pt x="1315739" y="35061"/>
                </a:lnTo>
                <a:cubicBezTo>
                  <a:pt x="1316203" y="29819"/>
                  <a:pt x="1322716" y="27103"/>
                  <a:pt x="1329927" y="28849"/>
                </a:cubicBezTo>
                <a:cubicBezTo>
                  <a:pt x="1337138" y="30596"/>
                  <a:pt x="1353653" y="17786"/>
                  <a:pt x="1352723" y="23997"/>
                </a:cubicBezTo>
                <a:close/>
                <a:moveTo>
                  <a:pt x="4588189" y="23027"/>
                </a:moveTo>
                <a:cubicBezTo>
                  <a:pt x="4591447" y="23027"/>
                  <a:pt x="4595168" y="25161"/>
                  <a:pt x="4590284" y="27686"/>
                </a:cubicBezTo>
                <a:lnTo>
                  <a:pt x="4598658" y="30791"/>
                </a:lnTo>
                <a:cubicBezTo>
                  <a:pt x="4602146" y="31955"/>
                  <a:pt x="4605635" y="33121"/>
                  <a:pt x="4609124" y="34091"/>
                </a:cubicBezTo>
                <a:lnTo>
                  <a:pt x="4612614" y="35061"/>
                </a:lnTo>
                <a:cubicBezTo>
                  <a:pt x="4616800" y="36031"/>
                  <a:pt x="4617498" y="38166"/>
                  <a:pt x="4614240" y="40108"/>
                </a:cubicBezTo>
                <a:lnTo>
                  <a:pt x="4613776" y="41855"/>
                </a:lnTo>
                <a:lnTo>
                  <a:pt x="4612846" y="45154"/>
                </a:lnTo>
                <a:cubicBezTo>
                  <a:pt x="4613310" y="49619"/>
                  <a:pt x="4617266" y="52335"/>
                  <a:pt x="4621684" y="51365"/>
                </a:cubicBezTo>
                <a:cubicBezTo>
                  <a:pt x="4626104" y="50202"/>
                  <a:pt x="4636804" y="48066"/>
                  <a:pt x="4637269" y="48649"/>
                </a:cubicBezTo>
                <a:cubicBezTo>
                  <a:pt x="4637500" y="49230"/>
                  <a:pt x="4635874" y="51754"/>
                  <a:pt x="4632617" y="53307"/>
                </a:cubicBezTo>
                <a:cubicBezTo>
                  <a:pt x="4629363" y="54860"/>
                  <a:pt x="4624942" y="61265"/>
                  <a:pt x="4629826" y="64370"/>
                </a:cubicBezTo>
                <a:lnTo>
                  <a:pt x="4639362" y="58742"/>
                </a:lnTo>
                <a:lnTo>
                  <a:pt x="4642152" y="56994"/>
                </a:lnTo>
                <a:cubicBezTo>
                  <a:pt x="4649132" y="57966"/>
                  <a:pt x="4656344" y="54664"/>
                  <a:pt x="4657971" y="49812"/>
                </a:cubicBezTo>
                <a:cubicBezTo>
                  <a:pt x="4659830" y="44767"/>
                  <a:pt x="4666579" y="30791"/>
                  <a:pt x="4668438" y="31955"/>
                </a:cubicBezTo>
                <a:cubicBezTo>
                  <a:pt x="4670300" y="33121"/>
                  <a:pt x="4673322" y="40108"/>
                  <a:pt x="4671231" y="44377"/>
                </a:cubicBezTo>
                <a:lnTo>
                  <a:pt x="4667275" y="47290"/>
                </a:lnTo>
                <a:cubicBezTo>
                  <a:pt x="4659134" y="53307"/>
                  <a:pt x="4665879" y="56413"/>
                  <a:pt x="4671462" y="59129"/>
                </a:cubicBezTo>
                <a:cubicBezTo>
                  <a:pt x="4677742" y="62041"/>
                  <a:pt x="4685650" y="62428"/>
                  <a:pt x="4690302" y="57383"/>
                </a:cubicBezTo>
                <a:cubicBezTo>
                  <a:pt x="4693324" y="54084"/>
                  <a:pt x="4693560" y="49812"/>
                  <a:pt x="4695421" y="46124"/>
                </a:cubicBezTo>
                <a:cubicBezTo>
                  <a:pt x="4697046" y="42825"/>
                  <a:pt x="4701466" y="43018"/>
                  <a:pt x="4708447" y="45930"/>
                </a:cubicBezTo>
                <a:cubicBezTo>
                  <a:pt x="4710770" y="46900"/>
                  <a:pt x="4713795" y="47677"/>
                  <a:pt x="4716584" y="47872"/>
                </a:cubicBezTo>
                <a:lnTo>
                  <a:pt x="4723564" y="48066"/>
                </a:lnTo>
                <a:cubicBezTo>
                  <a:pt x="4730309" y="45737"/>
                  <a:pt x="4741242" y="46707"/>
                  <a:pt x="4747754" y="50202"/>
                </a:cubicBezTo>
                <a:lnTo>
                  <a:pt x="4751708" y="47677"/>
                </a:lnTo>
                <a:cubicBezTo>
                  <a:pt x="4763571" y="39913"/>
                  <a:pt x="4774038" y="47677"/>
                  <a:pt x="4784504" y="48649"/>
                </a:cubicBezTo>
                <a:lnTo>
                  <a:pt x="4791016" y="49036"/>
                </a:lnTo>
                <a:cubicBezTo>
                  <a:pt x="4796135" y="47677"/>
                  <a:pt x="4805671" y="42825"/>
                  <a:pt x="4812184" y="37973"/>
                </a:cubicBezTo>
                <a:lnTo>
                  <a:pt x="4822186" y="42242"/>
                </a:lnTo>
                <a:lnTo>
                  <a:pt x="4824511" y="43214"/>
                </a:lnTo>
                <a:cubicBezTo>
                  <a:pt x="4828468" y="43795"/>
                  <a:pt x="4832188" y="42242"/>
                  <a:pt x="4832652" y="40108"/>
                </a:cubicBezTo>
                <a:cubicBezTo>
                  <a:pt x="4833351" y="37779"/>
                  <a:pt x="4837072" y="30791"/>
                  <a:pt x="4838934" y="33121"/>
                </a:cubicBezTo>
                <a:cubicBezTo>
                  <a:pt x="4840794" y="35643"/>
                  <a:pt x="4854285" y="38166"/>
                  <a:pt x="4863823" y="31761"/>
                </a:cubicBezTo>
                <a:lnTo>
                  <a:pt x="4874988" y="34867"/>
                </a:lnTo>
                <a:cubicBezTo>
                  <a:pt x="4884056" y="37390"/>
                  <a:pt x="4895688" y="31761"/>
                  <a:pt x="4904527" y="38166"/>
                </a:cubicBezTo>
                <a:cubicBezTo>
                  <a:pt x="4904992" y="38555"/>
                  <a:pt x="4908714" y="37779"/>
                  <a:pt x="4908714" y="37390"/>
                </a:cubicBezTo>
                <a:cubicBezTo>
                  <a:pt x="4908714" y="27490"/>
                  <a:pt x="4920808" y="29043"/>
                  <a:pt x="4925460" y="31761"/>
                </a:cubicBezTo>
                <a:cubicBezTo>
                  <a:pt x="4937325" y="38749"/>
                  <a:pt x="4941510" y="32731"/>
                  <a:pt x="4946860" y="27686"/>
                </a:cubicBezTo>
                <a:lnTo>
                  <a:pt x="4948489" y="26133"/>
                </a:lnTo>
                <a:cubicBezTo>
                  <a:pt x="4949651" y="22251"/>
                  <a:pt x="4951047" y="21279"/>
                  <a:pt x="4951977" y="24191"/>
                </a:cubicBezTo>
                <a:lnTo>
                  <a:pt x="4953000" y="25451"/>
                </a:lnTo>
                <a:lnTo>
                  <a:pt x="4953000" y="388271"/>
                </a:lnTo>
                <a:lnTo>
                  <a:pt x="4933603" y="392596"/>
                </a:lnTo>
                <a:lnTo>
                  <a:pt x="4936159" y="401523"/>
                </a:lnTo>
                <a:lnTo>
                  <a:pt x="4936626" y="403076"/>
                </a:lnTo>
                <a:cubicBezTo>
                  <a:pt x="4938255" y="404629"/>
                  <a:pt x="4942440" y="405795"/>
                  <a:pt x="4945930" y="405795"/>
                </a:cubicBezTo>
                <a:lnTo>
                  <a:pt x="4946162" y="405405"/>
                </a:lnTo>
                <a:lnTo>
                  <a:pt x="4953000" y="400665"/>
                </a:lnTo>
                <a:lnTo>
                  <a:pt x="4953000" y="442889"/>
                </a:lnTo>
                <a:lnTo>
                  <a:pt x="4951744" y="442479"/>
                </a:lnTo>
                <a:cubicBezTo>
                  <a:pt x="4949420" y="438791"/>
                  <a:pt x="4931742" y="447720"/>
                  <a:pt x="4925924" y="449467"/>
                </a:cubicBezTo>
                <a:lnTo>
                  <a:pt x="4920110" y="450437"/>
                </a:lnTo>
                <a:lnTo>
                  <a:pt x="4916856" y="451020"/>
                </a:lnTo>
                <a:cubicBezTo>
                  <a:pt x="4913598" y="455485"/>
                  <a:pt x="4909413" y="457814"/>
                  <a:pt x="4907783" y="455872"/>
                </a:cubicBezTo>
                <a:cubicBezTo>
                  <a:pt x="4906154" y="453932"/>
                  <a:pt x="4900109" y="449854"/>
                  <a:pt x="4898248" y="451020"/>
                </a:cubicBezTo>
                <a:cubicBezTo>
                  <a:pt x="4896387" y="452183"/>
                  <a:pt x="4891735" y="453932"/>
                  <a:pt x="4890571" y="453349"/>
                </a:cubicBezTo>
                <a:lnTo>
                  <a:pt x="4890571" y="452766"/>
                </a:lnTo>
                <a:cubicBezTo>
                  <a:pt x="4890571" y="442673"/>
                  <a:pt x="4884056" y="431803"/>
                  <a:pt x="4899642" y="423652"/>
                </a:cubicBezTo>
                <a:lnTo>
                  <a:pt x="4901502" y="422680"/>
                </a:lnTo>
                <a:cubicBezTo>
                  <a:pt x="4900805" y="419381"/>
                  <a:pt x="4898248" y="416664"/>
                  <a:pt x="4895920" y="416664"/>
                </a:cubicBezTo>
                <a:cubicBezTo>
                  <a:pt x="4893596" y="416858"/>
                  <a:pt x="4884292" y="423456"/>
                  <a:pt x="4877312" y="429474"/>
                </a:cubicBezTo>
                <a:lnTo>
                  <a:pt x="4879172" y="431027"/>
                </a:lnTo>
                <a:cubicBezTo>
                  <a:pt x="4888476" y="439761"/>
                  <a:pt x="4872197" y="439180"/>
                  <a:pt x="4871266" y="443449"/>
                </a:cubicBezTo>
                <a:cubicBezTo>
                  <a:pt x="4870799" y="445196"/>
                  <a:pt x="4871730" y="447720"/>
                  <a:pt x="4873590" y="449078"/>
                </a:cubicBezTo>
                <a:cubicBezTo>
                  <a:pt x="4876615" y="451602"/>
                  <a:pt x="4879172" y="453736"/>
                  <a:pt x="4871963" y="453932"/>
                </a:cubicBezTo>
                <a:lnTo>
                  <a:pt x="4855680" y="454708"/>
                </a:lnTo>
                <a:cubicBezTo>
                  <a:pt x="4853820" y="459754"/>
                  <a:pt x="4851492" y="464412"/>
                  <a:pt x="4850796" y="464801"/>
                </a:cubicBezTo>
                <a:cubicBezTo>
                  <a:pt x="4850098" y="465189"/>
                  <a:pt x="4844748" y="465189"/>
                  <a:pt x="4841492" y="463249"/>
                </a:cubicBezTo>
                <a:cubicBezTo>
                  <a:pt x="4838003" y="461307"/>
                  <a:pt x="4828000" y="455678"/>
                  <a:pt x="4824047" y="457037"/>
                </a:cubicBezTo>
                <a:cubicBezTo>
                  <a:pt x="4820095" y="458395"/>
                  <a:pt x="4809860" y="458784"/>
                  <a:pt x="4811022" y="454125"/>
                </a:cubicBezTo>
                <a:cubicBezTo>
                  <a:pt x="4812184" y="449660"/>
                  <a:pt x="4810791" y="440537"/>
                  <a:pt x="4805208" y="443062"/>
                </a:cubicBezTo>
                <a:cubicBezTo>
                  <a:pt x="4799624" y="445585"/>
                  <a:pt x="4785434" y="437821"/>
                  <a:pt x="4783575" y="438597"/>
                </a:cubicBezTo>
                <a:lnTo>
                  <a:pt x="4783110" y="439567"/>
                </a:lnTo>
                <a:cubicBezTo>
                  <a:pt x="4782643" y="440733"/>
                  <a:pt x="4782411" y="442866"/>
                  <a:pt x="4783575" y="443643"/>
                </a:cubicBezTo>
                <a:cubicBezTo>
                  <a:pt x="4789156" y="447914"/>
                  <a:pt x="4795668" y="451602"/>
                  <a:pt x="4801019" y="455872"/>
                </a:cubicBezTo>
                <a:lnTo>
                  <a:pt x="4802183" y="456842"/>
                </a:lnTo>
                <a:cubicBezTo>
                  <a:pt x="4801019" y="459367"/>
                  <a:pt x="4796599" y="461500"/>
                  <a:pt x="4792414" y="461500"/>
                </a:cubicBezTo>
                <a:lnTo>
                  <a:pt x="4789622" y="460337"/>
                </a:lnTo>
                <a:cubicBezTo>
                  <a:pt x="4787762" y="459560"/>
                  <a:pt x="4788924" y="456065"/>
                  <a:pt x="4787063" y="454902"/>
                </a:cubicBezTo>
                <a:cubicBezTo>
                  <a:pt x="4783575" y="452766"/>
                  <a:pt x="4778923" y="451407"/>
                  <a:pt x="4774505" y="449854"/>
                </a:cubicBezTo>
                <a:cubicBezTo>
                  <a:pt x="4774271" y="449854"/>
                  <a:pt x="4771014" y="452766"/>
                  <a:pt x="4770548" y="454512"/>
                </a:cubicBezTo>
                <a:cubicBezTo>
                  <a:pt x="4769853" y="458784"/>
                  <a:pt x="4768923" y="463249"/>
                  <a:pt x="4779388" y="462859"/>
                </a:cubicBezTo>
                <a:lnTo>
                  <a:pt x="4780550" y="462859"/>
                </a:lnTo>
                <a:cubicBezTo>
                  <a:pt x="4783110" y="467518"/>
                  <a:pt x="4777527" y="471206"/>
                  <a:pt x="4767992" y="471400"/>
                </a:cubicBezTo>
                <a:lnTo>
                  <a:pt x="4761012" y="471206"/>
                </a:lnTo>
                <a:cubicBezTo>
                  <a:pt x="4754731" y="471013"/>
                  <a:pt x="4753336" y="472565"/>
                  <a:pt x="4751011" y="476641"/>
                </a:cubicBezTo>
                <a:lnTo>
                  <a:pt x="4747754" y="481882"/>
                </a:lnTo>
                <a:cubicBezTo>
                  <a:pt x="4739844" y="478581"/>
                  <a:pt x="4729146" y="473729"/>
                  <a:pt x="4724028" y="471013"/>
                </a:cubicBezTo>
                <a:lnTo>
                  <a:pt x="4719376" y="471789"/>
                </a:lnTo>
                <a:cubicBezTo>
                  <a:pt x="4711002" y="472952"/>
                  <a:pt x="4702864" y="475475"/>
                  <a:pt x="4694954" y="478194"/>
                </a:cubicBezTo>
                <a:lnTo>
                  <a:pt x="4684256" y="482076"/>
                </a:lnTo>
                <a:cubicBezTo>
                  <a:pt x="4671462" y="483629"/>
                  <a:pt x="4644712" y="487898"/>
                  <a:pt x="4624711" y="491393"/>
                </a:cubicBezTo>
                <a:lnTo>
                  <a:pt x="4618892" y="488481"/>
                </a:lnTo>
                <a:cubicBezTo>
                  <a:pt x="4602146" y="479940"/>
                  <a:pt x="4592841" y="486734"/>
                  <a:pt x="4583074" y="494305"/>
                </a:cubicBezTo>
                <a:lnTo>
                  <a:pt x="4581676" y="495275"/>
                </a:lnTo>
                <a:cubicBezTo>
                  <a:pt x="4580050" y="496245"/>
                  <a:pt x="4572607" y="494305"/>
                  <a:pt x="4565396" y="490810"/>
                </a:cubicBezTo>
                <a:lnTo>
                  <a:pt x="4557022" y="494692"/>
                </a:lnTo>
                <a:cubicBezTo>
                  <a:pt x="4547252" y="499350"/>
                  <a:pt x="4551672" y="492946"/>
                  <a:pt x="4550043" y="490810"/>
                </a:cubicBezTo>
                <a:lnTo>
                  <a:pt x="4549579" y="490033"/>
                </a:lnTo>
                <a:cubicBezTo>
                  <a:pt x="4547486" y="489646"/>
                  <a:pt x="4545391" y="490227"/>
                  <a:pt x="4544927" y="491393"/>
                </a:cubicBezTo>
                <a:cubicBezTo>
                  <a:pt x="4544460" y="492363"/>
                  <a:pt x="4539344" y="495275"/>
                  <a:pt x="4535391" y="494109"/>
                </a:cubicBezTo>
                <a:lnTo>
                  <a:pt x="4531671" y="492946"/>
                </a:lnTo>
                <a:cubicBezTo>
                  <a:pt x="4517945" y="488674"/>
                  <a:pt x="4517248" y="488674"/>
                  <a:pt x="4499801" y="495081"/>
                </a:cubicBezTo>
                <a:lnTo>
                  <a:pt x="4498407" y="495662"/>
                </a:lnTo>
                <a:cubicBezTo>
                  <a:pt x="4496779" y="496051"/>
                  <a:pt x="4490964" y="496634"/>
                  <a:pt x="4485614" y="496828"/>
                </a:cubicBezTo>
                <a:cubicBezTo>
                  <a:pt x="4480032" y="497215"/>
                  <a:pt x="4464446" y="496245"/>
                  <a:pt x="4463284" y="494498"/>
                </a:cubicBezTo>
                <a:cubicBezTo>
                  <a:pt x="4462121" y="492946"/>
                  <a:pt x="4457469" y="490616"/>
                  <a:pt x="4455376" y="492752"/>
                </a:cubicBezTo>
                <a:cubicBezTo>
                  <a:pt x="4453281" y="494885"/>
                  <a:pt x="4442816" y="500710"/>
                  <a:pt x="4436768" y="500710"/>
                </a:cubicBezTo>
                <a:lnTo>
                  <a:pt x="4431418" y="501097"/>
                </a:lnTo>
                <a:lnTo>
                  <a:pt x="4428160" y="501292"/>
                </a:lnTo>
                <a:cubicBezTo>
                  <a:pt x="4422812" y="496245"/>
                  <a:pt x="4416532" y="495081"/>
                  <a:pt x="4414204" y="498768"/>
                </a:cubicBezTo>
                <a:cubicBezTo>
                  <a:pt x="4411880" y="502456"/>
                  <a:pt x="4430952" y="505174"/>
                  <a:pt x="4434673" y="504009"/>
                </a:cubicBezTo>
                <a:cubicBezTo>
                  <a:pt x="4438395" y="502845"/>
                  <a:pt x="4442816" y="510220"/>
                  <a:pt x="4437000" y="514878"/>
                </a:cubicBezTo>
                <a:lnTo>
                  <a:pt x="4428395" y="514296"/>
                </a:lnTo>
                <a:cubicBezTo>
                  <a:pt x="4424905" y="514102"/>
                  <a:pt x="4421882" y="511190"/>
                  <a:pt x="4418392" y="510220"/>
                </a:cubicBezTo>
                <a:lnTo>
                  <a:pt x="4406065" y="507504"/>
                </a:lnTo>
                <a:cubicBezTo>
                  <a:pt x="4409552" y="500710"/>
                  <a:pt x="4407461" y="497215"/>
                  <a:pt x="4401413" y="499740"/>
                </a:cubicBezTo>
                <a:cubicBezTo>
                  <a:pt x="4395132" y="502262"/>
                  <a:pt x="4382340" y="510803"/>
                  <a:pt x="4384201" y="513715"/>
                </a:cubicBezTo>
                <a:lnTo>
                  <a:pt x="4386527" y="514102"/>
                </a:lnTo>
                <a:lnTo>
                  <a:pt x="4393040" y="515072"/>
                </a:lnTo>
                <a:cubicBezTo>
                  <a:pt x="4396063" y="518954"/>
                  <a:pt x="4391874" y="522449"/>
                  <a:pt x="4383736" y="522836"/>
                </a:cubicBezTo>
                <a:cubicBezTo>
                  <a:pt x="4375594" y="523419"/>
                  <a:pt x="4359078" y="514296"/>
                  <a:pt x="4362102" y="511966"/>
                </a:cubicBezTo>
                <a:lnTo>
                  <a:pt x="4361406" y="510220"/>
                </a:lnTo>
                <a:cubicBezTo>
                  <a:pt x="4360241" y="507114"/>
                  <a:pt x="4356289" y="504591"/>
                  <a:pt x="4353032" y="502069"/>
                </a:cubicBezTo>
                <a:cubicBezTo>
                  <a:pt x="4352102" y="501292"/>
                  <a:pt x="4349076" y="501292"/>
                  <a:pt x="4347216" y="501486"/>
                </a:cubicBezTo>
                <a:cubicBezTo>
                  <a:pt x="4340238" y="502262"/>
                  <a:pt x="4344890" y="513519"/>
                  <a:pt x="4334424" y="509637"/>
                </a:cubicBezTo>
                <a:cubicBezTo>
                  <a:pt x="4327677" y="507114"/>
                  <a:pt x="4316280" y="504202"/>
                  <a:pt x="4315582" y="505951"/>
                </a:cubicBezTo>
                <a:lnTo>
                  <a:pt x="4311164" y="516431"/>
                </a:lnTo>
                <a:cubicBezTo>
                  <a:pt x="4315351" y="522060"/>
                  <a:pt x="4312094" y="526718"/>
                  <a:pt x="4304186" y="526524"/>
                </a:cubicBezTo>
                <a:lnTo>
                  <a:pt x="4299301" y="524584"/>
                </a:lnTo>
                <a:cubicBezTo>
                  <a:pt x="4292322" y="522060"/>
                  <a:pt x="4288834" y="517790"/>
                  <a:pt x="4297208" y="512938"/>
                </a:cubicBezTo>
                <a:lnTo>
                  <a:pt x="4301162" y="510609"/>
                </a:lnTo>
                <a:cubicBezTo>
                  <a:pt x="4305814" y="504979"/>
                  <a:pt x="4295113" y="503426"/>
                  <a:pt x="4277436" y="507308"/>
                </a:cubicBezTo>
                <a:lnTo>
                  <a:pt x="4279296" y="520507"/>
                </a:lnTo>
                <a:cubicBezTo>
                  <a:pt x="4279762" y="523225"/>
                  <a:pt x="4271389" y="523808"/>
                  <a:pt x="4267436" y="520120"/>
                </a:cubicBezTo>
                <a:cubicBezTo>
                  <a:pt x="4265340" y="518178"/>
                  <a:pt x="4264410" y="515268"/>
                  <a:pt x="4261853" y="514296"/>
                </a:cubicBezTo>
                <a:lnTo>
                  <a:pt x="4258597" y="513132"/>
                </a:lnTo>
                <a:cubicBezTo>
                  <a:pt x="4253945" y="513132"/>
                  <a:pt x="4250688" y="512162"/>
                  <a:pt x="4251384" y="510996"/>
                </a:cubicBezTo>
                <a:cubicBezTo>
                  <a:pt x="4252082" y="509833"/>
                  <a:pt x="4247662" y="503426"/>
                  <a:pt x="4239989" y="499157"/>
                </a:cubicBezTo>
                <a:lnTo>
                  <a:pt x="4231382" y="505368"/>
                </a:lnTo>
                <a:cubicBezTo>
                  <a:pt x="4229521" y="506727"/>
                  <a:pt x="4223706" y="506921"/>
                  <a:pt x="4223706" y="507504"/>
                </a:cubicBezTo>
                <a:cubicBezTo>
                  <a:pt x="4223472" y="515655"/>
                  <a:pt x="4219054" y="515268"/>
                  <a:pt x="4210214" y="511773"/>
                </a:cubicBezTo>
                <a:cubicBezTo>
                  <a:pt x="4202773" y="508861"/>
                  <a:pt x="4193468" y="505951"/>
                  <a:pt x="4190444" y="516431"/>
                </a:cubicBezTo>
                <a:cubicBezTo>
                  <a:pt x="4189282" y="520896"/>
                  <a:pt x="4180442" y="521866"/>
                  <a:pt x="4172766" y="522836"/>
                </a:cubicBezTo>
                <a:lnTo>
                  <a:pt x="4157880" y="524778"/>
                </a:lnTo>
                <a:cubicBezTo>
                  <a:pt x="4154622" y="532736"/>
                  <a:pt x="4149040" y="539141"/>
                  <a:pt x="4145086" y="539141"/>
                </a:cubicBezTo>
                <a:cubicBezTo>
                  <a:pt x="4141365" y="539141"/>
                  <a:pt x="4130666" y="537783"/>
                  <a:pt x="4130898" y="536035"/>
                </a:cubicBezTo>
                <a:lnTo>
                  <a:pt x="4131130" y="536035"/>
                </a:lnTo>
                <a:lnTo>
                  <a:pt x="4147646" y="535258"/>
                </a:lnTo>
                <a:cubicBezTo>
                  <a:pt x="4143458" y="527494"/>
                  <a:pt x="4136249" y="522642"/>
                  <a:pt x="4131597" y="524389"/>
                </a:cubicBezTo>
                <a:lnTo>
                  <a:pt x="4128108" y="524972"/>
                </a:lnTo>
                <a:lnTo>
                  <a:pt x="4124618" y="525554"/>
                </a:lnTo>
                <a:cubicBezTo>
                  <a:pt x="4120664" y="525361"/>
                  <a:pt x="4119502" y="523612"/>
                  <a:pt x="4122293" y="521672"/>
                </a:cubicBezTo>
                <a:lnTo>
                  <a:pt x="4121826" y="520702"/>
                </a:lnTo>
                <a:cubicBezTo>
                  <a:pt x="4116244" y="511386"/>
                  <a:pt x="4096706" y="506144"/>
                  <a:pt x="4080657" y="510996"/>
                </a:cubicBezTo>
                <a:lnTo>
                  <a:pt x="4076936" y="512162"/>
                </a:lnTo>
                <a:cubicBezTo>
                  <a:pt x="4073678" y="517208"/>
                  <a:pt x="4067864" y="521866"/>
                  <a:pt x="4063910" y="522836"/>
                </a:cubicBezTo>
                <a:lnTo>
                  <a:pt x="4062980" y="522060"/>
                </a:lnTo>
                <a:cubicBezTo>
                  <a:pt x="4060652" y="520120"/>
                  <a:pt x="4060420" y="517014"/>
                  <a:pt x="4058096" y="515072"/>
                </a:cubicBezTo>
                <a:cubicBezTo>
                  <a:pt x="4052745" y="510413"/>
                  <a:pt x="4046464" y="506338"/>
                  <a:pt x="4038322" y="513326"/>
                </a:cubicBezTo>
                <a:cubicBezTo>
                  <a:pt x="4034137" y="511190"/>
                  <a:pt x="4030880" y="514491"/>
                  <a:pt x="4030880" y="520507"/>
                </a:cubicBezTo>
                <a:cubicBezTo>
                  <a:pt x="4030880" y="526524"/>
                  <a:pt x="4025532" y="543799"/>
                  <a:pt x="4023436" y="543799"/>
                </a:cubicBezTo>
                <a:cubicBezTo>
                  <a:pt x="4021344" y="543799"/>
                  <a:pt x="4014830" y="538364"/>
                  <a:pt x="4012272" y="531376"/>
                </a:cubicBezTo>
                <a:lnTo>
                  <a:pt x="4006457" y="527494"/>
                </a:lnTo>
                <a:cubicBezTo>
                  <a:pt x="4002037" y="524584"/>
                  <a:pt x="3992968" y="525748"/>
                  <a:pt x="3987617" y="530600"/>
                </a:cubicBezTo>
                <a:cubicBezTo>
                  <a:pt x="3986686" y="531376"/>
                  <a:pt x="3979942" y="530213"/>
                  <a:pt x="3979708" y="529630"/>
                </a:cubicBezTo>
                <a:cubicBezTo>
                  <a:pt x="3977614" y="518373"/>
                  <a:pt x="3960636" y="520507"/>
                  <a:pt x="3957146" y="522836"/>
                </a:cubicBezTo>
                <a:lnTo>
                  <a:pt x="3948074" y="529047"/>
                </a:lnTo>
                <a:cubicBezTo>
                  <a:pt x="3937144" y="528466"/>
                  <a:pt x="3928304" y="529436"/>
                  <a:pt x="3928304" y="531376"/>
                </a:cubicBezTo>
                <a:cubicBezTo>
                  <a:pt x="3928304" y="533319"/>
                  <a:pt x="3936445" y="540500"/>
                  <a:pt x="3946448" y="542052"/>
                </a:cubicBezTo>
                <a:lnTo>
                  <a:pt x="3954586" y="536424"/>
                </a:lnTo>
                <a:lnTo>
                  <a:pt x="3956216" y="535454"/>
                </a:lnTo>
                <a:cubicBezTo>
                  <a:pt x="3960868" y="536424"/>
                  <a:pt x="3966450" y="538947"/>
                  <a:pt x="3968777" y="541083"/>
                </a:cubicBezTo>
                <a:cubicBezTo>
                  <a:pt x="3971102" y="543218"/>
                  <a:pt x="3982733" y="543218"/>
                  <a:pt x="3985988" y="547100"/>
                </a:cubicBezTo>
                <a:lnTo>
                  <a:pt x="3989942" y="547877"/>
                </a:lnTo>
                <a:cubicBezTo>
                  <a:pt x="3999712" y="549817"/>
                  <a:pt x="3994594" y="541470"/>
                  <a:pt x="3999944" y="539917"/>
                </a:cubicBezTo>
                <a:cubicBezTo>
                  <a:pt x="4000642" y="539723"/>
                  <a:pt x="4002736" y="541859"/>
                  <a:pt x="4004364" y="542246"/>
                </a:cubicBezTo>
                <a:lnTo>
                  <a:pt x="4008086" y="543218"/>
                </a:lnTo>
                <a:cubicBezTo>
                  <a:pt x="4012970" y="543799"/>
                  <a:pt x="4019250" y="545158"/>
                  <a:pt x="4022042" y="545935"/>
                </a:cubicBezTo>
                <a:cubicBezTo>
                  <a:pt x="4024601" y="546711"/>
                  <a:pt x="4033670" y="543995"/>
                  <a:pt x="4033438" y="539917"/>
                </a:cubicBezTo>
                <a:lnTo>
                  <a:pt x="4035766" y="537394"/>
                </a:lnTo>
                <a:cubicBezTo>
                  <a:pt x="4039952" y="532736"/>
                  <a:pt x="4056698" y="535648"/>
                  <a:pt x="4058792" y="541083"/>
                </a:cubicBezTo>
                <a:cubicBezTo>
                  <a:pt x="4059026" y="541665"/>
                  <a:pt x="4054838" y="542635"/>
                  <a:pt x="4053908" y="543995"/>
                </a:cubicBezTo>
                <a:lnTo>
                  <a:pt x="4047162" y="551176"/>
                </a:lnTo>
                <a:cubicBezTo>
                  <a:pt x="4035998" y="556221"/>
                  <a:pt x="4016228" y="556221"/>
                  <a:pt x="4003202" y="551176"/>
                </a:cubicBezTo>
                <a:lnTo>
                  <a:pt x="3988316" y="552146"/>
                </a:lnTo>
                <a:cubicBezTo>
                  <a:pt x="3967612" y="553699"/>
                  <a:pt x="3967612" y="553116"/>
                  <a:pt x="3955752" y="547487"/>
                </a:cubicBezTo>
                <a:cubicBezTo>
                  <a:pt x="3952494" y="545935"/>
                  <a:pt x="3949004" y="544575"/>
                  <a:pt x="3945282" y="543995"/>
                </a:cubicBezTo>
                <a:lnTo>
                  <a:pt x="3942492" y="543412"/>
                </a:lnTo>
                <a:cubicBezTo>
                  <a:pt x="3936909" y="543995"/>
                  <a:pt x="3935746" y="546711"/>
                  <a:pt x="3939700" y="549429"/>
                </a:cubicBezTo>
                <a:cubicBezTo>
                  <a:pt x="3943656" y="552146"/>
                  <a:pt x="3947378" y="558940"/>
                  <a:pt x="3937840" y="557581"/>
                </a:cubicBezTo>
                <a:cubicBezTo>
                  <a:pt x="3928072" y="556221"/>
                  <a:pt x="3908533" y="537977"/>
                  <a:pt x="3902718" y="540889"/>
                </a:cubicBezTo>
                <a:cubicBezTo>
                  <a:pt x="3896902" y="543605"/>
                  <a:pt x="3877598" y="550206"/>
                  <a:pt x="3873410" y="548653"/>
                </a:cubicBezTo>
                <a:cubicBezTo>
                  <a:pt x="3869224" y="547100"/>
                  <a:pt x="3858756" y="545352"/>
                  <a:pt x="3859918" y="548070"/>
                </a:cubicBezTo>
                <a:cubicBezTo>
                  <a:pt x="3860850" y="550787"/>
                  <a:pt x="3850616" y="560299"/>
                  <a:pt x="3840148" y="563405"/>
                </a:cubicBezTo>
                <a:lnTo>
                  <a:pt x="3832240" y="562045"/>
                </a:lnTo>
                <a:cubicBezTo>
                  <a:pt x="3822704" y="560493"/>
                  <a:pt x="3813632" y="560493"/>
                  <a:pt x="3808050" y="552339"/>
                </a:cubicBezTo>
                <a:cubicBezTo>
                  <a:pt x="3804560" y="547100"/>
                  <a:pt x="3794558" y="543218"/>
                  <a:pt x="3786418" y="539917"/>
                </a:cubicBezTo>
                <a:cubicBezTo>
                  <a:pt x="3784092" y="538947"/>
                  <a:pt x="3778045" y="543412"/>
                  <a:pt x="3773857" y="543218"/>
                </a:cubicBezTo>
                <a:lnTo>
                  <a:pt x="3761994" y="542635"/>
                </a:lnTo>
                <a:cubicBezTo>
                  <a:pt x="3751527" y="536231"/>
                  <a:pt x="3739898" y="534678"/>
                  <a:pt x="3736409" y="539141"/>
                </a:cubicBezTo>
                <a:lnTo>
                  <a:pt x="3733386" y="543218"/>
                </a:lnTo>
                <a:lnTo>
                  <a:pt x="3725012" y="555058"/>
                </a:lnTo>
                <a:cubicBezTo>
                  <a:pt x="3735710" y="558746"/>
                  <a:pt x="3737803" y="565928"/>
                  <a:pt x="3729896" y="570779"/>
                </a:cubicBezTo>
                <a:lnTo>
                  <a:pt x="3746177" y="573692"/>
                </a:lnTo>
                <a:cubicBezTo>
                  <a:pt x="3748038" y="574079"/>
                  <a:pt x="3750365" y="574468"/>
                  <a:pt x="3751295" y="575244"/>
                </a:cubicBezTo>
                <a:cubicBezTo>
                  <a:pt x="3752226" y="576214"/>
                  <a:pt x="3752924" y="578156"/>
                  <a:pt x="3751991" y="579126"/>
                </a:cubicBezTo>
                <a:cubicBezTo>
                  <a:pt x="3751064" y="579903"/>
                  <a:pt x="3747342" y="580679"/>
                  <a:pt x="3746643" y="580290"/>
                </a:cubicBezTo>
                <a:cubicBezTo>
                  <a:pt x="3736873" y="575051"/>
                  <a:pt x="3729430" y="577574"/>
                  <a:pt x="3722917" y="583009"/>
                </a:cubicBezTo>
                <a:lnTo>
                  <a:pt x="3716404" y="588443"/>
                </a:lnTo>
                <a:cubicBezTo>
                  <a:pt x="3709195" y="583979"/>
                  <a:pt x="3701054" y="583979"/>
                  <a:pt x="3698262" y="588443"/>
                </a:cubicBezTo>
                <a:cubicBezTo>
                  <a:pt x="3695471" y="592908"/>
                  <a:pt x="3708961" y="596594"/>
                  <a:pt x="3698494" y="598537"/>
                </a:cubicBezTo>
                <a:lnTo>
                  <a:pt x="3691283" y="595042"/>
                </a:lnTo>
                <a:cubicBezTo>
                  <a:pt x="3685005" y="591936"/>
                  <a:pt x="3678492" y="588054"/>
                  <a:pt x="3671281" y="586890"/>
                </a:cubicBezTo>
                <a:lnTo>
                  <a:pt x="3666162" y="586114"/>
                </a:lnTo>
                <a:cubicBezTo>
                  <a:pt x="3658487" y="589026"/>
                  <a:pt x="3653371" y="587667"/>
                  <a:pt x="3654534" y="582815"/>
                </a:cubicBezTo>
                <a:cubicBezTo>
                  <a:pt x="3655696" y="578156"/>
                  <a:pt x="3656858" y="566315"/>
                  <a:pt x="3654067" y="566510"/>
                </a:cubicBezTo>
                <a:cubicBezTo>
                  <a:pt x="3651276" y="566704"/>
                  <a:pt x="3641740" y="563985"/>
                  <a:pt x="3637320" y="559910"/>
                </a:cubicBezTo>
                <a:lnTo>
                  <a:pt x="3630343" y="564762"/>
                </a:lnTo>
                <a:cubicBezTo>
                  <a:pt x="3626155" y="567480"/>
                  <a:pt x="3614060" y="570197"/>
                  <a:pt x="3607547" y="569420"/>
                </a:cubicBezTo>
                <a:lnTo>
                  <a:pt x="3598942" y="568450"/>
                </a:lnTo>
                <a:cubicBezTo>
                  <a:pt x="3595918" y="573692"/>
                  <a:pt x="3587313" y="575827"/>
                  <a:pt x="3579870" y="573109"/>
                </a:cubicBezTo>
                <a:lnTo>
                  <a:pt x="3574052" y="570197"/>
                </a:lnTo>
                <a:lnTo>
                  <a:pt x="3566146" y="566121"/>
                </a:lnTo>
                <a:cubicBezTo>
                  <a:pt x="3575218" y="562433"/>
                  <a:pt x="3574751" y="554669"/>
                  <a:pt x="3565215" y="548847"/>
                </a:cubicBezTo>
                <a:lnTo>
                  <a:pt x="3553120" y="548264"/>
                </a:lnTo>
                <a:cubicBezTo>
                  <a:pt x="3540793" y="547681"/>
                  <a:pt x="3529860" y="549234"/>
                  <a:pt x="3525208" y="558746"/>
                </a:cubicBezTo>
                <a:cubicBezTo>
                  <a:pt x="3524976" y="559133"/>
                  <a:pt x="3521020" y="558940"/>
                  <a:pt x="3518927" y="558746"/>
                </a:cubicBezTo>
                <a:cubicBezTo>
                  <a:pt x="3515438" y="558551"/>
                  <a:pt x="3509391" y="557193"/>
                  <a:pt x="3508460" y="557970"/>
                </a:cubicBezTo>
                <a:lnTo>
                  <a:pt x="3501018" y="565928"/>
                </a:lnTo>
                <a:lnTo>
                  <a:pt x="3481704" y="557919"/>
                </a:lnTo>
                <a:lnTo>
                  <a:pt x="3484969" y="556417"/>
                </a:lnTo>
                <a:lnTo>
                  <a:pt x="3489621" y="551369"/>
                </a:lnTo>
                <a:cubicBezTo>
                  <a:pt x="3498924" y="547294"/>
                  <a:pt x="3503342" y="540306"/>
                  <a:pt x="3499388" y="535841"/>
                </a:cubicBezTo>
                <a:lnTo>
                  <a:pt x="3492412" y="542246"/>
                </a:lnTo>
                <a:cubicBezTo>
                  <a:pt x="3486595" y="547487"/>
                  <a:pt x="3482642" y="535841"/>
                  <a:pt x="3474734" y="541083"/>
                </a:cubicBezTo>
                <a:lnTo>
                  <a:pt x="3471245" y="543412"/>
                </a:lnTo>
                <a:lnTo>
                  <a:pt x="3470361" y="553216"/>
                </a:lnTo>
                <a:lnTo>
                  <a:pt x="3463570" y="550399"/>
                </a:lnTo>
                <a:lnTo>
                  <a:pt x="3462639" y="552535"/>
                </a:lnTo>
                <a:cubicBezTo>
                  <a:pt x="3460544" y="557774"/>
                  <a:pt x="3457521" y="553311"/>
                  <a:pt x="3454962" y="552339"/>
                </a:cubicBezTo>
                <a:cubicBezTo>
                  <a:pt x="3447286" y="549040"/>
                  <a:pt x="3443565" y="553505"/>
                  <a:pt x="3440075" y="556611"/>
                </a:cubicBezTo>
                <a:cubicBezTo>
                  <a:pt x="3438449" y="558163"/>
                  <a:pt x="3438681" y="562239"/>
                  <a:pt x="3440542" y="563598"/>
                </a:cubicBezTo>
                <a:cubicBezTo>
                  <a:pt x="3443565" y="565928"/>
                  <a:pt x="3451240" y="569033"/>
                  <a:pt x="3452637" y="568257"/>
                </a:cubicBezTo>
                <a:cubicBezTo>
                  <a:pt x="3457406" y="565636"/>
                  <a:pt x="3463511" y="564811"/>
                  <a:pt x="3469413" y="563574"/>
                </a:cubicBezTo>
                <a:lnTo>
                  <a:pt x="3470419" y="563111"/>
                </a:lnTo>
                <a:lnTo>
                  <a:pt x="3475198" y="572915"/>
                </a:lnTo>
                <a:cubicBezTo>
                  <a:pt x="3477990" y="574079"/>
                  <a:pt x="3493806" y="576214"/>
                  <a:pt x="3504272" y="575244"/>
                </a:cubicBezTo>
                <a:lnTo>
                  <a:pt x="3513112" y="571556"/>
                </a:lnTo>
                <a:cubicBezTo>
                  <a:pt x="3522184" y="567674"/>
                  <a:pt x="3531022" y="563405"/>
                  <a:pt x="3542886" y="563598"/>
                </a:cubicBezTo>
                <a:lnTo>
                  <a:pt x="3544280" y="563598"/>
                </a:lnTo>
                <a:cubicBezTo>
                  <a:pt x="3546839" y="558163"/>
                  <a:pt x="3556375" y="559910"/>
                  <a:pt x="3565447" y="567480"/>
                </a:cubicBezTo>
                <a:lnTo>
                  <a:pt x="3551958" y="576604"/>
                </a:lnTo>
                <a:cubicBezTo>
                  <a:pt x="3548700" y="578737"/>
                  <a:pt x="3548002" y="581456"/>
                  <a:pt x="3541955" y="581843"/>
                </a:cubicBezTo>
                <a:cubicBezTo>
                  <a:pt x="3537535" y="582232"/>
                  <a:pt x="3532419" y="583979"/>
                  <a:pt x="3529162" y="586308"/>
                </a:cubicBezTo>
                <a:cubicBezTo>
                  <a:pt x="3523115" y="590772"/>
                  <a:pt x="3519159" y="590772"/>
                  <a:pt x="3511252" y="587084"/>
                </a:cubicBezTo>
                <a:cubicBezTo>
                  <a:pt x="3502878" y="583202"/>
                  <a:pt x="3493342" y="586501"/>
                  <a:pt x="3495203" y="590190"/>
                </a:cubicBezTo>
                <a:lnTo>
                  <a:pt x="3497760" y="595237"/>
                </a:lnTo>
                <a:cubicBezTo>
                  <a:pt x="3493342" y="597760"/>
                  <a:pt x="3490085" y="603001"/>
                  <a:pt x="3490783" y="606688"/>
                </a:cubicBezTo>
                <a:lnTo>
                  <a:pt x="3491482" y="606688"/>
                </a:lnTo>
                <a:cubicBezTo>
                  <a:pt x="3497296" y="606883"/>
                  <a:pt x="3502412" y="607660"/>
                  <a:pt x="3500786" y="612512"/>
                </a:cubicBezTo>
                <a:cubicBezTo>
                  <a:pt x="3499855" y="614841"/>
                  <a:pt x="3496366" y="617753"/>
                  <a:pt x="3493108" y="618723"/>
                </a:cubicBezTo>
                <a:lnTo>
                  <a:pt x="3484270" y="621052"/>
                </a:lnTo>
                <a:cubicBezTo>
                  <a:pt x="3472871" y="622992"/>
                  <a:pt x="3463335" y="622605"/>
                  <a:pt x="3463335" y="620082"/>
                </a:cubicBezTo>
                <a:cubicBezTo>
                  <a:pt x="3463335" y="617557"/>
                  <a:pt x="3452405" y="606301"/>
                  <a:pt x="3454962" y="609793"/>
                </a:cubicBezTo>
                <a:cubicBezTo>
                  <a:pt x="3457521" y="613288"/>
                  <a:pt x="3477291" y="606688"/>
                  <a:pt x="3472407" y="602225"/>
                </a:cubicBezTo>
                <a:cubicBezTo>
                  <a:pt x="3467523" y="597760"/>
                  <a:pt x="3452637" y="587084"/>
                  <a:pt x="3450544" y="588250"/>
                </a:cubicBezTo>
                <a:cubicBezTo>
                  <a:pt x="3448449" y="589413"/>
                  <a:pt x="3448449" y="606301"/>
                  <a:pt x="3446356" y="609406"/>
                </a:cubicBezTo>
                <a:cubicBezTo>
                  <a:pt x="3444263" y="612705"/>
                  <a:pt x="3433330" y="622992"/>
                  <a:pt x="3436588" y="630952"/>
                </a:cubicBezTo>
                <a:lnTo>
                  <a:pt x="3451008" y="626487"/>
                </a:lnTo>
                <a:cubicBezTo>
                  <a:pt x="3453101" y="625904"/>
                  <a:pt x="3458451" y="627070"/>
                  <a:pt x="3459382" y="628427"/>
                </a:cubicBezTo>
                <a:cubicBezTo>
                  <a:pt x="3462405" y="632505"/>
                  <a:pt x="3462639" y="638133"/>
                  <a:pt x="3466825" y="641045"/>
                </a:cubicBezTo>
                <a:lnTo>
                  <a:pt x="3470082" y="643374"/>
                </a:lnTo>
                <a:cubicBezTo>
                  <a:pt x="3477526" y="643955"/>
                  <a:pt x="3488456" y="648226"/>
                  <a:pt x="3494736" y="652885"/>
                </a:cubicBezTo>
                <a:lnTo>
                  <a:pt x="3501250" y="656378"/>
                </a:lnTo>
                <a:lnTo>
                  <a:pt x="3503576" y="657737"/>
                </a:lnTo>
                <a:cubicBezTo>
                  <a:pt x="3507994" y="657737"/>
                  <a:pt x="3511484" y="655408"/>
                  <a:pt x="3511252" y="652691"/>
                </a:cubicBezTo>
                <a:lnTo>
                  <a:pt x="3510322" y="650362"/>
                </a:lnTo>
                <a:cubicBezTo>
                  <a:pt x="3509855" y="649196"/>
                  <a:pt x="3507762" y="648226"/>
                  <a:pt x="3507064" y="647061"/>
                </a:cubicBezTo>
                <a:cubicBezTo>
                  <a:pt x="3505670" y="644731"/>
                  <a:pt x="3507994" y="642985"/>
                  <a:pt x="3512414" y="643179"/>
                </a:cubicBezTo>
                <a:lnTo>
                  <a:pt x="3514043" y="643179"/>
                </a:lnTo>
                <a:cubicBezTo>
                  <a:pt x="3516834" y="645121"/>
                  <a:pt x="3519159" y="644927"/>
                  <a:pt x="3519391" y="642791"/>
                </a:cubicBezTo>
                <a:cubicBezTo>
                  <a:pt x="3519626" y="640656"/>
                  <a:pt x="3516136" y="633668"/>
                  <a:pt x="3511484" y="633281"/>
                </a:cubicBezTo>
                <a:cubicBezTo>
                  <a:pt x="3506832" y="632892"/>
                  <a:pt x="3498924" y="629980"/>
                  <a:pt x="3504272" y="627457"/>
                </a:cubicBezTo>
                <a:cubicBezTo>
                  <a:pt x="3509623" y="624934"/>
                  <a:pt x="3530558" y="628233"/>
                  <a:pt x="3537071" y="627651"/>
                </a:cubicBezTo>
                <a:cubicBezTo>
                  <a:pt x="3543350" y="627263"/>
                  <a:pt x="3548002" y="614065"/>
                  <a:pt x="3551027" y="617364"/>
                </a:cubicBezTo>
                <a:cubicBezTo>
                  <a:pt x="3554050" y="620663"/>
                  <a:pt x="3561726" y="627263"/>
                  <a:pt x="3563122" y="627070"/>
                </a:cubicBezTo>
                <a:lnTo>
                  <a:pt x="3564053" y="626293"/>
                </a:lnTo>
                <a:cubicBezTo>
                  <a:pt x="3567308" y="622992"/>
                  <a:pt x="3569400" y="616977"/>
                  <a:pt x="3573122" y="616394"/>
                </a:cubicBezTo>
                <a:cubicBezTo>
                  <a:pt x="3594058" y="613288"/>
                  <a:pt x="3580798" y="608630"/>
                  <a:pt x="3575218" y="604165"/>
                </a:cubicBezTo>
                <a:lnTo>
                  <a:pt x="3573589" y="602806"/>
                </a:lnTo>
                <a:cubicBezTo>
                  <a:pt x="3570331" y="600089"/>
                  <a:pt x="3574052" y="600283"/>
                  <a:pt x="3581730" y="603582"/>
                </a:cubicBezTo>
                <a:cubicBezTo>
                  <a:pt x="3589406" y="606688"/>
                  <a:pt x="3600802" y="619887"/>
                  <a:pt x="3605222" y="618334"/>
                </a:cubicBezTo>
                <a:cubicBezTo>
                  <a:pt x="3609642" y="616781"/>
                  <a:pt x="3607315" y="606301"/>
                  <a:pt x="3613596" y="602225"/>
                </a:cubicBezTo>
                <a:lnTo>
                  <a:pt x="3619877" y="598924"/>
                </a:lnTo>
                <a:lnTo>
                  <a:pt x="3620573" y="598537"/>
                </a:lnTo>
                <a:cubicBezTo>
                  <a:pt x="3623598" y="600089"/>
                  <a:pt x="3630575" y="605331"/>
                  <a:pt x="3636158" y="610183"/>
                </a:cubicBezTo>
                <a:lnTo>
                  <a:pt x="3637320" y="616005"/>
                </a:lnTo>
                <a:lnTo>
                  <a:pt x="3637320" y="616200"/>
                </a:lnTo>
                <a:cubicBezTo>
                  <a:pt x="3641740" y="616005"/>
                  <a:pt x="3645462" y="613288"/>
                  <a:pt x="3645462" y="610570"/>
                </a:cubicBezTo>
                <a:cubicBezTo>
                  <a:pt x="3645462" y="607660"/>
                  <a:pt x="3657325" y="600089"/>
                  <a:pt x="3671979" y="603195"/>
                </a:cubicBezTo>
                <a:lnTo>
                  <a:pt x="3683840" y="605524"/>
                </a:lnTo>
                <a:cubicBezTo>
                  <a:pt x="3687330" y="606301"/>
                  <a:pt x="3692912" y="607270"/>
                  <a:pt x="3694309" y="606301"/>
                </a:cubicBezTo>
                <a:cubicBezTo>
                  <a:pt x="3702448" y="600283"/>
                  <a:pt x="3703845" y="607853"/>
                  <a:pt x="3707798" y="609406"/>
                </a:cubicBezTo>
                <a:lnTo>
                  <a:pt x="3708961" y="609793"/>
                </a:lnTo>
                <a:cubicBezTo>
                  <a:pt x="3708030" y="612512"/>
                  <a:pt x="3705239" y="614648"/>
                  <a:pt x="3702448" y="614452"/>
                </a:cubicBezTo>
                <a:cubicBezTo>
                  <a:pt x="3699657" y="614258"/>
                  <a:pt x="3691051" y="615424"/>
                  <a:pt x="3689889" y="617947"/>
                </a:cubicBezTo>
                <a:cubicBezTo>
                  <a:pt x="3688726" y="620276"/>
                  <a:pt x="3691982" y="628623"/>
                  <a:pt x="3700587" y="628040"/>
                </a:cubicBezTo>
                <a:lnTo>
                  <a:pt x="3701752" y="625904"/>
                </a:lnTo>
                <a:cubicBezTo>
                  <a:pt x="3704077" y="622022"/>
                  <a:pt x="3705239" y="619499"/>
                  <a:pt x="3711520" y="620470"/>
                </a:cubicBezTo>
                <a:cubicBezTo>
                  <a:pt x="3716172" y="621246"/>
                  <a:pt x="3720824" y="624741"/>
                  <a:pt x="3724546" y="624158"/>
                </a:cubicBezTo>
                <a:cubicBezTo>
                  <a:pt x="3728966" y="623381"/>
                  <a:pt x="3731757" y="619110"/>
                  <a:pt x="3735942" y="617170"/>
                </a:cubicBezTo>
                <a:cubicBezTo>
                  <a:pt x="3743386" y="613675"/>
                  <a:pt x="3747107" y="618334"/>
                  <a:pt x="3750829" y="621246"/>
                </a:cubicBezTo>
                <a:cubicBezTo>
                  <a:pt x="3754785" y="624351"/>
                  <a:pt x="3755017" y="628040"/>
                  <a:pt x="3747574" y="628816"/>
                </a:cubicBezTo>
                <a:cubicBezTo>
                  <a:pt x="3740130" y="629399"/>
                  <a:pt x="3738968" y="632116"/>
                  <a:pt x="3741525" y="635610"/>
                </a:cubicBezTo>
                <a:cubicBezTo>
                  <a:pt x="3742223" y="636580"/>
                  <a:pt x="3748736" y="636774"/>
                  <a:pt x="3751759" y="635998"/>
                </a:cubicBezTo>
                <a:cubicBezTo>
                  <a:pt x="3765483" y="631922"/>
                  <a:pt x="3765483" y="631728"/>
                  <a:pt x="3761994" y="620082"/>
                </a:cubicBezTo>
                <a:cubicBezTo>
                  <a:pt x="3761762" y="619110"/>
                  <a:pt x="3760600" y="617557"/>
                  <a:pt x="3761298" y="617170"/>
                </a:cubicBezTo>
                <a:cubicBezTo>
                  <a:pt x="3771996" y="610183"/>
                  <a:pt x="3764321" y="608436"/>
                  <a:pt x="3755017" y="606688"/>
                </a:cubicBezTo>
                <a:lnTo>
                  <a:pt x="3752458" y="606107"/>
                </a:lnTo>
                <a:cubicBezTo>
                  <a:pt x="3749898" y="603778"/>
                  <a:pt x="3748968" y="600089"/>
                  <a:pt x="3750597" y="598147"/>
                </a:cubicBezTo>
                <a:cubicBezTo>
                  <a:pt x="3752226" y="596014"/>
                  <a:pt x="3766182" y="592519"/>
                  <a:pt x="3778741" y="595042"/>
                </a:cubicBezTo>
                <a:lnTo>
                  <a:pt x="3790604" y="592908"/>
                </a:lnTo>
                <a:lnTo>
                  <a:pt x="3792233" y="592712"/>
                </a:lnTo>
                <a:cubicBezTo>
                  <a:pt x="3793862" y="591936"/>
                  <a:pt x="3808050" y="589413"/>
                  <a:pt x="3824098" y="587084"/>
                </a:cubicBezTo>
                <a:lnTo>
                  <a:pt x="3832472" y="598924"/>
                </a:lnTo>
                <a:cubicBezTo>
                  <a:pt x="3832938" y="599507"/>
                  <a:pt x="3837356" y="599507"/>
                  <a:pt x="3838286" y="598730"/>
                </a:cubicBezTo>
                <a:lnTo>
                  <a:pt x="3847590" y="591355"/>
                </a:lnTo>
                <a:cubicBezTo>
                  <a:pt x="3861314" y="592908"/>
                  <a:pt x="3872480" y="596790"/>
                  <a:pt x="3872480" y="599896"/>
                </a:cubicBezTo>
                <a:cubicBezTo>
                  <a:pt x="3872480" y="603001"/>
                  <a:pt x="3876201" y="609406"/>
                  <a:pt x="3880853" y="607853"/>
                </a:cubicBezTo>
                <a:cubicBezTo>
                  <a:pt x="3885505" y="606107"/>
                  <a:pt x="3895972" y="600283"/>
                  <a:pt x="3895276" y="597760"/>
                </a:cubicBezTo>
                <a:cubicBezTo>
                  <a:pt x="3894577" y="595237"/>
                  <a:pt x="3904580" y="591355"/>
                  <a:pt x="3907834" y="591936"/>
                </a:cubicBezTo>
                <a:cubicBezTo>
                  <a:pt x="3911092" y="592712"/>
                  <a:pt x="3908301" y="603195"/>
                  <a:pt x="3909928" y="607077"/>
                </a:cubicBezTo>
                <a:cubicBezTo>
                  <a:pt x="3911556" y="610959"/>
                  <a:pt x="3922489" y="618723"/>
                  <a:pt x="3922721" y="615424"/>
                </a:cubicBezTo>
                <a:cubicBezTo>
                  <a:pt x="3922953" y="612123"/>
                  <a:pt x="3929698" y="603195"/>
                  <a:pt x="3936445" y="603971"/>
                </a:cubicBezTo>
                <a:lnTo>
                  <a:pt x="3941796" y="604941"/>
                </a:lnTo>
                <a:lnTo>
                  <a:pt x="3949702" y="606494"/>
                </a:lnTo>
                <a:cubicBezTo>
                  <a:pt x="3956216" y="603582"/>
                  <a:pt x="3963426" y="601059"/>
                  <a:pt x="3965520" y="601059"/>
                </a:cubicBezTo>
                <a:lnTo>
                  <a:pt x="3967612" y="601253"/>
                </a:lnTo>
                <a:cubicBezTo>
                  <a:pt x="3971102" y="601448"/>
                  <a:pt x="3976684" y="602806"/>
                  <a:pt x="3978081" y="601836"/>
                </a:cubicBezTo>
                <a:lnTo>
                  <a:pt x="3981336" y="598924"/>
                </a:lnTo>
                <a:cubicBezTo>
                  <a:pt x="3983429" y="594848"/>
                  <a:pt x="3983197" y="591355"/>
                  <a:pt x="3981104" y="590966"/>
                </a:cubicBezTo>
                <a:lnTo>
                  <a:pt x="3979942" y="590190"/>
                </a:lnTo>
                <a:lnTo>
                  <a:pt x="3977614" y="588443"/>
                </a:lnTo>
                <a:cubicBezTo>
                  <a:pt x="3975522" y="586308"/>
                  <a:pt x="3977846" y="583202"/>
                  <a:pt x="3982965" y="581456"/>
                </a:cubicBezTo>
                <a:lnTo>
                  <a:pt x="3987150" y="581843"/>
                </a:lnTo>
                <a:lnTo>
                  <a:pt x="3999478" y="582815"/>
                </a:lnTo>
                <a:cubicBezTo>
                  <a:pt x="3997620" y="589802"/>
                  <a:pt x="3994828" y="596594"/>
                  <a:pt x="3993200" y="597760"/>
                </a:cubicBezTo>
                <a:lnTo>
                  <a:pt x="3990872" y="598730"/>
                </a:lnTo>
                <a:lnTo>
                  <a:pt x="3982965" y="602225"/>
                </a:lnTo>
                <a:cubicBezTo>
                  <a:pt x="3986220" y="607270"/>
                  <a:pt x="3995060" y="605135"/>
                  <a:pt x="4002736" y="597371"/>
                </a:cubicBezTo>
                <a:lnTo>
                  <a:pt x="4013202" y="596014"/>
                </a:lnTo>
                <a:lnTo>
                  <a:pt x="4030184" y="594072"/>
                </a:lnTo>
                <a:cubicBezTo>
                  <a:pt x="4032740" y="585144"/>
                  <a:pt x="4035532" y="579709"/>
                  <a:pt x="4036696" y="582039"/>
                </a:cubicBezTo>
                <a:lnTo>
                  <a:pt x="4036696" y="584172"/>
                </a:lnTo>
                <a:cubicBezTo>
                  <a:pt x="4036462" y="590190"/>
                  <a:pt x="4042044" y="594072"/>
                  <a:pt x="4049024" y="594072"/>
                </a:cubicBezTo>
                <a:cubicBezTo>
                  <a:pt x="4053209" y="594072"/>
                  <a:pt x="4057861" y="589413"/>
                  <a:pt x="4061817" y="586697"/>
                </a:cubicBezTo>
                <a:lnTo>
                  <a:pt x="4063444" y="585531"/>
                </a:lnTo>
                <a:cubicBezTo>
                  <a:pt x="4064840" y="582232"/>
                  <a:pt x="4066933" y="582426"/>
                  <a:pt x="4068096" y="585920"/>
                </a:cubicBezTo>
                <a:lnTo>
                  <a:pt x="4068096" y="587860"/>
                </a:lnTo>
                <a:cubicBezTo>
                  <a:pt x="4068096" y="591549"/>
                  <a:pt x="4068330" y="595818"/>
                  <a:pt x="4075773" y="594265"/>
                </a:cubicBezTo>
                <a:cubicBezTo>
                  <a:pt x="4079958" y="593489"/>
                  <a:pt x="4088798" y="591549"/>
                  <a:pt x="4084378" y="586501"/>
                </a:cubicBezTo>
                <a:cubicBezTo>
                  <a:pt x="4078330" y="579514"/>
                  <a:pt x="4086704" y="582039"/>
                  <a:pt x="4090193" y="581843"/>
                </a:cubicBezTo>
                <a:cubicBezTo>
                  <a:pt x="4091590" y="581843"/>
                  <a:pt x="4093216" y="583591"/>
                  <a:pt x="4094613" y="584561"/>
                </a:cubicBezTo>
                <a:cubicBezTo>
                  <a:pt x="4096242" y="585531"/>
                  <a:pt x="4099265" y="586890"/>
                  <a:pt x="4098798" y="587473"/>
                </a:cubicBezTo>
                <a:lnTo>
                  <a:pt x="4092054" y="597760"/>
                </a:lnTo>
                <a:cubicBezTo>
                  <a:pt x="4102754" y="605135"/>
                  <a:pt x="4109033" y="610959"/>
                  <a:pt x="4106242" y="610959"/>
                </a:cubicBezTo>
                <a:cubicBezTo>
                  <a:pt x="4103450" y="610959"/>
                  <a:pt x="4093914" y="609213"/>
                  <a:pt x="4093450" y="607270"/>
                </a:cubicBezTo>
                <a:cubicBezTo>
                  <a:pt x="4092984" y="605135"/>
                  <a:pt x="4088100" y="598924"/>
                  <a:pt x="4083680" y="598924"/>
                </a:cubicBezTo>
                <a:cubicBezTo>
                  <a:pt x="4079494" y="598924"/>
                  <a:pt x="4066933" y="600477"/>
                  <a:pt x="4071353" y="602612"/>
                </a:cubicBezTo>
                <a:cubicBezTo>
                  <a:pt x="4075773" y="604554"/>
                  <a:pt x="4086008" y="610959"/>
                  <a:pt x="4085773" y="612705"/>
                </a:cubicBezTo>
                <a:lnTo>
                  <a:pt x="4084378" y="614258"/>
                </a:lnTo>
                <a:cubicBezTo>
                  <a:pt x="4080425" y="618723"/>
                  <a:pt x="4076005" y="623188"/>
                  <a:pt x="4071353" y="627457"/>
                </a:cubicBezTo>
                <a:cubicBezTo>
                  <a:pt x="4067864" y="630563"/>
                  <a:pt x="4065538" y="632505"/>
                  <a:pt x="4057861" y="628816"/>
                </a:cubicBezTo>
                <a:lnTo>
                  <a:pt x="4047861" y="624158"/>
                </a:lnTo>
                <a:cubicBezTo>
                  <a:pt x="4048792" y="630176"/>
                  <a:pt x="4045534" y="634638"/>
                  <a:pt x="4040882" y="633862"/>
                </a:cubicBezTo>
                <a:cubicBezTo>
                  <a:pt x="4036230" y="633281"/>
                  <a:pt x="4027856" y="637357"/>
                  <a:pt x="4024134" y="641239"/>
                </a:cubicBezTo>
                <a:lnTo>
                  <a:pt x="4019482" y="640462"/>
                </a:lnTo>
                <a:lnTo>
                  <a:pt x="4009946" y="639103"/>
                </a:lnTo>
                <a:lnTo>
                  <a:pt x="4008142" y="651244"/>
                </a:lnTo>
                <a:lnTo>
                  <a:pt x="4005526" y="650556"/>
                </a:lnTo>
                <a:cubicBezTo>
                  <a:pt x="4003434" y="647644"/>
                  <a:pt x="3993432" y="648226"/>
                  <a:pt x="3992968" y="651719"/>
                </a:cubicBezTo>
                <a:lnTo>
                  <a:pt x="3992306" y="653910"/>
                </a:lnTo>
                <a:lnTo>
                  <a:pt x="3969708" y="649196"/>
                </a:lnTo>
                <a:cubicBezTo>
                  <a:pt x="3971334" y="653855"/>
                  <a:pt x="3979012" y="666277"/>
                  <a:pt x="3983896" y="667247"/>
                </a:cubicBezTo>
                <a:cubicBezTo>
                  <a:pt x="3986338" y="667734"/>
                  <a:pt x="3988489" y="664773"/>
                  <a:pt x="3990088" y="661232"/>
                </a:cubicBezTo>
                <a:lnTo>
                  <a:pt x="3992306" y="653910"/>
                </a:lnTo>
                <a:lnTo>
                  <a:pt x="3992968" y="654049"/>
                </a:lnTo>
                <a:lnTo>
                  <a:pt x="4004132" y="661036"/>
                </a:lnTo>
                <a:lnTo>
                  <a:pt x="4006457" y="662589"/>
                </a:lnTo>
                <a:lnTo>
                  <a:pt x="4008142" y="651244"/>
                </a:lnTo>
                <a:lnTo>
                  <a:pt x="4027624" y="656378"/>
                </a:lnTo>
                <a:cubicBezTo>
                  <a:pt x="4035532" y="653468"/>
                  <a:pt x="4060652" y="656378"/>
                  <a:pt x="4060886" y="658320"/>
                </a:cubicBezTo>
                <a:cubicBezTo>
                  <a:pt x="4061118" y="660066"/>
                  <a:pt x="4064608" y="666084"/>
                  <a:pt x="4067632" y="666471"/>
                </a:cubicBezTo>
                <a:cubicBezTo>
                  <a:pt x="4070654" y="666860"/>
                  <a:pt x="4078796" y="669189"/>
                  <a:pt x="4077632" y="670936"/>
                </a:cubicBezTo>
                <a:lnTo>
                  <a:pt x="4076936" y="670936"/>
                </a:lnTo>
                <a:lnTo>
                  <a:pt x="4067632" y="671129"/>
                </a:lnTo>
                <a:cubicBezTo>
                  <a:pt x="4056000" y="671129"/>
                  <a:pt x="4049954" y="668996"/>
                  <a:pt x="4054140" y="666471"/>
                </a:cubicBezTo>
                <a:lnTo>
                  <a:pt x="4054140" y="665114"/>
                </a:lnTo>
                <a:cubicBezTo>
                  <a:pt x="4054140" y="662785"/>
                  <a:pt x="4052513" y="660455"/>
                  <a:pt x="4050418" y="658513"/>
                </a:cubicBezTo>
                <a:cubicBezTo>
                  <a:pt x="4049954" y="658126"/>
                  <a:pt x="4043209" y="659290"/>
                  <a:pt x="4042742" y="660455"/>
                </a:cubicBezTo>
                <a:lnTo>
                  <a:pt x="4037392" y="673265"/>
                </a:lnTo>
                <a:cubicBezTo>
                  <a:pt x="4033670" y="687434"/>
                  <a:pt x="4025065" y="701022"/>
                  <a:pt x="4018552" y="703738"/>
                </a:cubicBezTo>
                <a:cubicBezTo>
                  <a:pt x="4012040" y="706457"/>
                  <a:pt x="3996921" y="700246"/>
                  <a:pt x="4003666" y="696170"/>
                </a:cubicBezTo>
                <a:cubicBezTo>
                  <a:pt x="4010178" y="692092"/>
                  <a:pt x="4013202" y="675983"/>
                  <a:pt x="4007156" y="677536"/>
                </a:cubicBezTo>
                <a:cubicBezTo>
                  <a:pt x="4001341" y="678893"/>
                  <a:pt x="3992037" y="683941"/>
                  <a:pt x="3987617" y="689376"/>
                </a:cubicBezTo>
                <a:lnTo>
                  <a:pt x="3979244" y="681805"/>
                </a:lnTo>
                <a:cubicBezTo>
                  <a:pt x="3970870" y="674235"/>
                  <a:pt x="3965752" y="684328"/>
                  <a:pt x="3958076" y="684524"/>
                </a:cubicBezTo>
                <a:lnTo>
                  <a:pt x="3951796" y="684718"/>
                </a:lnTo>
                <a:cubicBezTo>
                  <a:pt x="3943422" y="690540"/>
                  <a:pt x="3936677" y="692481"/>
                  <a:pt x="3936677" y="688987"/>
                </a:cubicBezTo>
                <a:cubicBezTo>
                  <a:pt x="3936677" y="685688"/>
                  <a:pt x="3939700" y="675788"/>
                  <a:pt x="3943422" y="674624"/>
                </a:cubicBezTo>
                <a:cubicBezTo>
                  <a:pt x="3947144" y="673458"/>
                  <a:pt x="3959937" y="666666"/>
                  <a:pt x="3959705" y="663561"/>
                </a:cubicBezTo>
                <a:lnTo>
                  <a:pt x="3960636" y="660260"/>
                </a:lnTo>
                <a:lnTo>
                  <a:pt x="3963658" y="649586"/>
                </a:lnTo>
                <a:cubicBezTo>
                  <a:pt x="3951100" y="643955"/>
                  <a:pt x="3933188" y="645704"/>
                  <a:pt x="3924118" y="653661"/>
                </a:cubicBezTo>
                <a:lnTo>
                  <a:pt x="3916906" y="660649"/>
                </a:lnTo>
                <a:cubicBezTo>
                  <a:pt x="3915744" y="661619"/>
                  <a:pt x="3917605" y="664531"/>
                  <a:pt x="3919232" y="666277"/>
                </a:cubicBezTo>
                <a:lnTo>
                  <a:pt x="3926442" y="674818"/>
                </a:lnTo>
                <a:cubicBezTo>
                  <a:pt x="3924350" y="686464"/>
                  <a:pt x="3918536" y="693841"/>
                  <a:pt x="3913649" y="691122"/>
                </a:cubicBezTo>
                <a:cubicBezTo>
                  <a:pt x="3908765" y="688406"/>
                  <a:pt x="3906904" y="681999"/>
                  <a:pt x="3917605" y="681222"/>
                </a:cubicBezTo>
                <a:lnTo>
                  <a:pt x="3908301" y="671712"/>
                </a:lnTo>
                <a:lnTo>
                  <a:pt x="3905044" y="668413"/>
                </a:lnTo>
                <a:cubicBezTo>
                  <a:pt x="3902950" y="663365"/>
                  <a:pt x="3898298" y="659096"/>
                  <a:pt x="3894809" y="659096"/>
                </a:cubicBezTo>
                <a:cubicBezTo>
                  <a:pt x="3891320" y="659096"/>
                  <a:pt x="3880621" y="660260"/>
                  <a:pt x="3880853" y="661619"/>
                </a:cubicBezTo>
                <a:cubicBezTo>
                  <a:pt x="3881085" y="662978"/>
                  <a:pt x="3877364" y="665307"/>
                  <a:pt x="3872016" y="663754"/>
                </a:cubicBezTo>
                <a:cubicBezTo>
                  <a:pt x="3866665" y="662202"/>
                  <a:pt x="3843405" y="666860"/>
                  <a:pt x="3832472" y="667247"/>
                </a:cubicBezTo>
                <a:cubicBezTo>
                  <a:pt x="3821540" y="667637"/>
                  <a:pt x="3799210" y="654049"/>
                  <a:pt x="3798048" y="653855"/>
                </a:cubicBezTo>
                <a:cubicBezTo>
                  <a:pt x="3796885" y="653855"/>
                  <a:pt x="3798280" y="657543"/>
                  <a:pt x="3803862" y="662202"/>
                </a:cubicBezTo>
                <a:lnTo>
                  <a:pt x="3793396" y="667054"/>
                </a:lnTo>
                <a:cubicBezTo>
                  <a:pt x="3788045" y="669577"/>
                  <a:pt x="3786882" y="675983"/>
                  <a:pt x="3781766" y="678313"/>
                </a:cubicBezTo>
                <a:lnTo>
                  <a:pt x="3775950" y="681029"/>
                </a:lnTo>
                <a:cubicBezTo>
                  <a:pt x="3766646" y="681999"/>
                  <a:pt x="3762692" y="678117"/>
                  <a:pt x="3767576" y="672295"/>
                </a:cubicBezTo>
                <a:cubicBezTo>
                  <a:pt x="3772228" y="666666"/>
                  <a:pt x="3754086" y="655601"/>
                  <a:pt x="3753620" y="657930"/>
                </a:cubicBezTo>
                <a:lnTo>
                  <a:pt x="3752690" y="659872"/>
                </a:lnTo>
                <a:lnTo>
                  <a:pt x="3751527" y="662202"/>
                </a:lnTo>
                <a:cubicBezTo>
                  <a:pt x="3749666" y="664724"/>
                  <a:pt x="3745014" y="665501"/>
                  <a:pt x="3740829" y="663948"/>
                </a:cubicBezTo>
                <a:lnTo>
                  <a:pt x="3740594" y="662395"/>
                </a:lnTo>
                <a:cubicBezTo>
                  <a:pt x="3739432" y="656573"/>
                  <a:pt x="3733386" y="658320"/>
                  <a:pt x="3728966" y="658320"/>
                </a:cubicBezTo>
                <a:cubicBezTo>
                  <a:pt x="3726406" y="658320"/>
                  <a:pt x="3722453" y="659483"/>
                  <a:pt x="3721754" y="660842"/>
                </a:cubicBezTo>
                <a:cubicBezTo>
                  <a:pt x="3721056" y="662395"/>
                  <a:pt x="3722917" y="666084"/>
                  <a:pt x="3724082" y="666084"/>
                </a:cubicBezTo>
                <a:cubicBezTo>
                  <a:pt x="3731058" y="666666"/>
                  <a:pt x="3738038" y="668800"/>
                  <a:pt x="3732455" y="673265"/>
                </a:cubicBezTo>
                <a:cubicBezTo>
                  <a:pt x="3728499" y="676564"/>
                  <a:pt x="3717102" y="679670"/>
                  <a:pt x="3714778" y="669772"/>
                </a:cubicBezTo>
                <a:cubicBezTo>
                  <a:pt x="3714543" y="668996"/>
                  <a:pt x="3710126" y="668024"/>
                  <a:pt x="3709427" y="668413"/>
                </a:cubicBezTo>
                <a:cubicBezTo>
                  <a:pt x="3703378" y="672682"/>
                  <a:pt x="3699193" y="670936"/>
                  <a:pt x="3693842" y="667637"/>
                </a:cubicBezTo>
                <a:cubicBezTo>
                  <a:pt x="3692214" y="666666"/>
                  <a:pt x="3685237" y="667443"/>
                  <a:pt x="3683840" y="668996"/>
                </a:cubicBezTo>
                <a:lnTo>
                  <a:pt x="3678724" y="673848"/>
                </a:lnTo>
                <a:cubicBezTo>
                  <a:pt x="3674304" y="679670"/>
                  <a:pt x="3675234" y="685688"/>
                  <a:pt x="3680817" y="687240"/>
                </a:cubicBezTo>
                <a:cubicBezTo>
                  <a:pt x="3686399" y="688793"/>
                  <a:pt x="3699193" y="682775"/>
                  <a:pt x="3699193" y="686657"/>
                </a:cubicBezTo>
                <a:cubicBezTo>
                  <a:pt x="3698961" y="690346"/>
                  <a:pt x="3698494" y="699469"/>
                  <a:pt x="3697332" y="697916"/>
                </a:cubicBezTo>
                <a:cubicBezTo>
                  <a:pt x="3696170" y="696363"/>
                  <a:pt x="3691051" y="692869"/>
                  <a:pt x="3690587" y="696363"/>
                </a:cubicBezTo>
                <a:cubicBezTo>
                  <a:pt x="3690121" y="699856"/>
                  <a:pt x="3687330" y="708203"/>
                  <a:pt x="3685469" y="708397"/>
                </a:cubicBezTo>
                <a:lnTo>
                  <a:pt x="3684538" y="707816"/>
                </a:lnTo>
                <a:cubicBezTo>
                  <a:pt x="3675701" y="703351"/>
                  <a:pt x="3667327" y="698303"/>
                  <a:pt x="3658023" y="694421"/>
                </a:cubicBezTo>
                <a:cubicBezTo>
                  <a:pt x="3651510" y="691511"/>
                  <a:pt x="3643137" y="691122"/>
                  <a:pt x="3644763" y="682971"/>
                </a:cubicBezTo>
                <a:cubicBezTo>
                  <a:pt x="3645230" y="681029"/>
                  <a:pt x="3633598" y="676564"/>
                  <a:pt x="3626622" y="675400"/>
                </a:cubicBezTo>
                <a:lnTo>
                  <a:pt x="3611269" y="672682"/>
                </a:lnTo>
                <a:cubicBezTo>
                  <a:pt x="3596617" y="678506"/>
                  <a:pt x="3584055" y="679283"/>
                  <a:pt x="3583125" y="674430"/>
                </a:cubicBezTo>
                <a:cubicBezTo>
                  <a:pt x="3582426" y="669577"/>
                  <a:pt x="3588939" y="657154"/>
                  <a:pt x="3577542" y="653855"/>
                </a:cubicBezTo>
                <a:lnTo>
                  <a:pt x="3570331" y="649973"/>
                </a:lnTo>
                <a:lnTo>
                  <a:pt x="3564053" y="646480"/>
                </a:lnTo>
                <a:cubicBezTo>
                  <a:pt x="3558004" y="641432"/>
                  <a:pt x="3552888" y="642791"/>
                  <a:pt x="3553120" y="649196"/>
                </a:cubicBezTo>
                <a:cubicBezTo>
                  <a:pt x="3553352" y="655601"/>
                  <a:pt x="3578473" y="665694"/>
                  <a:pt x="3575450" y="667054"/>
                </a:cubicBezTo>
                <a:cubicBezTo>
                  <a:pt x="3572426" y="668413"/>
                  <a:pt x="3563818" y="672878"/>
                  <a:pt x="3561027" y="674430"/>
                </a:cubicBezTo>
                <a:cubicBezTo>
                  <a:pt x="3558236" y="675983"/>
                  <a:pt x="3546607" y="666860"/>
                  <a:pt x="3545908" y="669383"/>
                </a:cubicBezTo>
                <a:cubicBezTo>
                  <a:pt x="3545445" y="672101"/>
                  <a:pt x="3538932" y="675983"/>
                  <a:pt x="3532883" y="673654"/>
                </a:cubicBezTo>
                <a:lnTo>
                  <a:pt x="3528463" y="679865"/>
                </a:lnTo>
                <a:lnTo>
                  <a:pt x="3526138" y="683165"/>
                </a:lnTo>
                <a:cubicBezTo>
                  <a:pt x="3522184" y="685105"/>
                  <a:pt x="3519626" y="681612"/>
                  <a:pt x="3520556" y="675400"/>
                </a:cubicBezTo>
                <a:lnTo>
                  <a:pt x="3506368" y="681999"/>
                </a:lnTo>
                <a:lnTo>
                  <a:pt x="3503110" y="683552"/>
                </a:lnTo>
                <a:cubicBezTo>
                  <a:pt x="3495899" y="682388"/>
                  <a:pt x="3489154" y="685494"/>
                  <a:pt x="3488224" y="690346"/>
                </a:cubicBezTo>
                <a:lnTo>
                  <a:pt x="3486830" y="695587"/>
                </a:lnTo>
                <a:cubicBezTo>
                  <a:pt x="3486595" y="696170"/>
                  <a:pt x="3482874" y="696946"/>
                  <a:pt x="3481479" y="696557"/>
                </a:cubicBezTo>
                <a:lnTo>
                  <a:pt x="3479850" y="696170"/>
                </a:lnTo>
                <a:cubicBezTo>
                  <a:pt x="3478920" y="694617"/>
                  <a:pt x="3479386" y="689959"/>
                  <a:pt x="3481013" y="685494"/>
                </a:cubicBezTo>
                <a:cubicBezTo>
                  <a:pt x="3482642" y="681222"/>
                  <a:pt x="3474268" y="677147"/>
                  <a:pt x="3475665" y="684524"/>
                </a:cubicBezTo>
                <a:lnTo>
                  <a:pt x="3461941" y="676760"/>
                </a:lnTo>
                <a:cubicBezTo>
                  <a:pt x="3460544" y="675983"/>
                  <a:pt x="3458219" y="675400"/>
                  <a:pt x="3456590" y="675594"/>
                </a:cubicBezTo>
                <a:cubicBezTo>
                  <a:pt x="3452170" y="675983"/>
                  <a:pt x="3444962" y="673654"/>
                  <a:pt x="3444727" y="679283"/>
                </a:cubicBezTo>
                <a:lnTo>
                  <a:pt x="3444727" y="681612"/>
                </a:lnTo>
                <a:cubicBezTo>
                  <a:pt x="3447518" y="684328"/>
                  <a:pt x="3448683" y="687047"/>
                  <a:pt x="3447518" y="687629"/>
                </a:cubicBezTo>
                <a:lnTo>
                  <a:pt x="3446124" y="688406"/>
                </a:lnTo>
                <a:lnTo>
                  <a:pt x="3443565" y="689959"/>
                </a:lnTo>
                <a:cubicBezTo>
                  <a:pt x="3440774" y="691705"/>
                  <a:pt x="3439843" y="694421"/>
                  <a:pt x="3441472" y="696363"/>
                </a:cubicBezTo>
                <a:lnTo>
                  <a:pt x="3443797" y="696946"/>
                </a:lnTo>
                <a:cubicBezTo>
                  <a:pt x="3448217" y="698303"/>
                  <a:pt x="3453335" y="698693"/>
                  <a:pt x="3457987" y="699663"/>
                </a:cubicBezTo>
                <a:lnTo>
                  <a:pt x="3461709" y="700439"/>
                </a:lnTo>
                <a:cubicBezTo>
                  <a:pt x="3466825" y="701992"/>
                  <a:pt x="3464498" y="704710"/>
                  <a:pt x="3456358" y="706457"/>
                </a:cubicBezTo>
                <a:cubicBezTo>
                  <a:pt x="3448217" y="708203"/>
                  <a:pt x="3426119" y="711698"/>
                  <a:pt x="3427050" y="709756"/>
                </a:cubicBezTo>
                <a:cubicBezTo>
                  <a:pt x="3428214" y="707816"/>
                  <a:pt x="3423562" y="701605"/>
                  <a:pt x="3414954" y="699080"/>
                </a:cubicBezTo>
                <a:lnTo>
                  <a:pt x="3407978" y="694811"/>
                </a:lnTo>
                <a:lnTo>
                  <a:pt x="3401697" y="691316"/>
                </a:lnTo>
                <a:cubicBezTo>
                  <a:pt x="3396581" y="693451"/>
                  <a:pt x="3390532" y="694421"/>
                  <a:pt x="3388207" y="693451"/>
                </a:cubicBezTo>
                <a:lnTo>
                  <a:pt x="3387741" y="692288"/>
                </a:lnTo>
                <a:cubicBezTo>
                  <a:pt x="3386810" y="689569"/>
                  <a:pt x="3383555" y="685688"/>
                  <a:pt x="3381926" y="689959"/>
                </a:cubicBezTo>
                <a:cubicBezTo>
                  <a:pt x="3378205" y="700246"/>
                  <a:pt x="3373086" y="697140"/>
                  <a:pt x="3366110" y="692288"/>
                </a:cubicBezTo>
                <a:lnTo>
                  <a:pt x="3361690" y="689376"/>
                </a:lnTo>
                <a:cubicBezTo>
                  <a:pt x="3358898" y="687240"/>
                  <a:pt x="3350061" y="686077"/>
                  <a:pt x="3341919" y="686657"/>
                </a:cubicBezTo>
                <a:lnTo>
                  <a:pt x="3337731" y="685494"/>
                </a:lnTo>
                <a:lnTo>
                  <a:pt x="3333311" y="684328"/>
                </a:lnTo>
                <a:cubicBezTo>
                  <a:pt x="3329592" y="681029"/>
                  <a:pt x="3324010" y="679283"/>
                  <a:pt x="3320984" y="680835"/>
                </a:cubicBezTo>
                <a:cubicBezTo>
                  <a:pt x="3317960" y="682195"/>
                  <a:pt x="3307028" y="682388"/>
                  <a:pt x="3304703" y="686270"/>
                </a:cubicBezTo>
                <a:lnTo>
                  <a:pt x="3306098" y="688793"/>
                </a:lnTo>
                <a:cubicBezTo>
                  <a:pt x="3308193" y="692481"/>
                  <a:pt x="3314239" y="695004"/>
                  <a:pt x="3317729" y="698303"/>
                </a:cubicBezTo>
                <a:lnTo>
                  <a:pt x="3320520" y="701022"/>
                </a:lnTo>
                <a:cubicBezTo>
                  <a:pt x="3322381" y="704321"/>
                  <a:pt x="3325404" y="709949"/>
                  <a:pt x="3327264" y="713251"/>
                </a:cubicBezTo>
                <a:cubicBezTo>
                  <a:pt x="3329126" y="716744"/>
                  <a:pt x="3333079" y="726060"/>
                  <a:pt x="3330288" y="725284"/>
                </a:cubicBezTo>
                <a:cubicBezTo>
                  <a:pt x="3327496" y="724508"/>
                  <a:pt x="3318659" y="724508"/>
                  <a:pt x="3319358" y="727226"/>
                </a:cubicBezTo>
                <a:cubicBezTo>
                  <a:pt x="3319822" y="729942"/>
                  <a:pt x="3318659" y="738483"/>
                  <a:pt x="3315402" y="738677"/>
                </a:cubicBezTo>
                <a:cubicBezTo>
                  <a:pt x="3311914" y="738872"/>
                  <a:pt x="3300982" y="737900"/>
                  <a:pt x="3301214" y="736154"/>
                </a:cubicBezTo>
                <a:lnTo>
                  <a:pt x="3301912" y="735571"/>
                </a:lnTo>
                <a:cubicBezTo>
                  <a:pt x="3303772" y="733825"/>
                  <a:pt x="3306564" y="732661"/>
                  <a:pt x="3308425" y="730912"/>
                </a:cubicBezTo>
                <a:lnTo>
                  <a:pt x="3315170" y="724701"/>
                </a:lnTo>
                <a:cubicBezTo>
                  <a:pt x="3306796" y="723925"/>
                  <a:pt x="3299352" y="720432"/>
                  <a:pt x="3298190" y="716937"/>
                </a:cubicBezTo>
                <a:lnTo>
                  <a:pt x="3297260" y="714414"/>
                </a:lnTo>
                <a:lnTo>
                  <a:pt x="3296794" y="712861"/>
                </a:lnTo>
                <a:cubicBezTo>
                  <a:pt x="3296098" y="711309"/>
                  <a:pt x="3297260" y="709756"/>
                  <a:pt x="3299352" y="709562"/>
                </a:cubicBezTo>
                <a:lnTo>
                  <a:pt x="3301214" y="709369"/>
                </a:lnTo>
                <a:cubicBezTo>
                  <a:pt x="3305167" y="708592"/>
                  <a:pt x="3307028" y="716744"/>
                  <a:pt x="3311680" y="710922"/>
                </a:cubicBezTo>
                <a:cubicBezTo>
                  <a:pt x="3312845" y="709562"/>
                  <a:pt x="3309587" y="705680"/>
                  <a:pt x="3307028" y="704127"/>
                </a:cubicBezTo>
                <a:cubicBezTo>
                  <a:pt x="3303541" y="701992"/>
                  <a:pt x="3298654" y="701022"/>
                  <a:pt x="3294468" y="699663"/>
                </a:cubicBezTo>
                <a:cubicBezTo>
                  <a:pt x="3284234" y="696170"/>
                  <a:pt x="3276092" y="697723"/>
                  <a:pt x="3274464" y="704127"/>
                </a:cubicBezTo>
                <a:cubicBezTo>
                  <a:pt x="3273534" y="708009"/>
                  <a:pt x="3272603" y="713831"/>
                  <a:pt x="3275628" y="715967"/>
                </a:cubicBezTo>
                <a:lnTo>
                  <a:pt x="3280512" y="719462"/>
                </a:lnTo>
                <a:cubicBezTo>
                  <a:pt x="3291211" y="721596"/>
                  <a:pt x="3297724" y="724897"/>
                  <a:pt x="3294700" y="727030"/>
                </a:cubicBezTo>
                <a:cubicBezTo>
                  <a:pt x="3291678" y="729166"/>
                  <a:pt x="3282142" y="733825"/>
                  <a:pt x="3279582" y="732272"/>
                </a:cubicBezTo>
                <a:cubicBezTo>
                  <a:pt x="3277023" y="730719"/>
                  <a:pt x="3268186" y="728390"/>
                  <a:pt x="3268186" y="732661"/>
                </a:cubicBezTo>
                <a:cubicBezTo>
                  <a:pt x="3268186" y="736930"/>
                  <a:pt x="3267487" y="747023"/>
                  <a:pt x="3266788" y="747217"/>
                </a:cubicBezTo>
                <a:cubicBezTo>
                  <a:pt x="3265858" y="747217"/>
                  <a:pt x="3263299" y="743530"/>
                  <a:pt x="3262368" y="738872"/>
                </a:cubicBezTo>
                <a:lnTo>
                  <a:pt x="3259114" y="735960"/>
                </a:lnTo>
                <a:cubicBezTo>
                  <a:pt x="3253995" y="731689"/>
                  <a:pt x="3256322" y="729555"/>
                  <a:pt x="3259346" y="725284"/>
                </a:cubicBezTo>
                <a:cubicBezTo>
                  <a:pt x="3263531" y="719462"/>
                  <a:pt x="3271672" y="713638"/>
                  <a:pt x="3267487" y="706457"/>
                </a:cubicBezTo>
                <a:lnTo>
                  <a:pt x="3265858" y="703351"/>
                </a:lnTo>
                <a:cubicBezTo>
                  <a:pt x="3261206" y="700439"/>
                  <a:pt x="3259114" y="695781"/>
                  <a:pt x="3261206" y="692869"/>
                </a:cubicBezTo>
                <a:cubicBezTo>
                  <a:pt x="3263299" y="690152"/>
                  <a:pt x="3261904" y="676760"/>
                  <a:pt x="3250273" y="673654"/>
                </a:cubicBezTo>
                <a:lnTo>
                  <a:pt x="3248647" y="685881"/>
                </a:lnTo>
                <a:cubicBezTo>
                  <a:pt x="3248412" y="687434"/>
                  <a:pt x="3244691" y="689182"/>
                  <a:pt x="3242134" y="690346"/>
                </a:cubicBezTo>
                <a:cubicBezTo>
                  <a:pt x="3239807" y="691316"/>
                  <a:pt x="3235854" y="692675"/>
                  <a:pt x="3233992" y="692092"/>
                </a:cubicBezTo>
                <a:cubicBezTo>
                  <a:pt x="3227013" y="689763"/>
                  <a:pt x="3234923" y="688406"/>
                  <a:pt x="3235155" y="686464"/>
                </a:cubicBezTo>
                <a:cubicBezTo>
                  <a:pt x="3235387" y="684135"/>
                  <a:pt x="3234691" y="680446"/>
                  <a:pt x="3232596" y="679670"/>
                </a:cubicBezTo>
                <a:lnTo>
                  <a:pt x="3228410" y="677923"/>
                </a:lnTo>
                <a:cubicBezTo>
                  <a:pt x="3222596" y="677340"/>
                  <a:pt x="3211431" y="676177"/>
                  <a:pt x="3203521" y="675207"/>
                </a:cubicBezTo>
                <a:lnTo>
                  <a:pt x="3201660" y="683358"/>
                </a:lnTo>
                <a:lnTo>
                  <a:pt x="3200498" y="688017"/>
                </a:lnTo>
                <a:cubicBezTo>
                  <a:pt x="3194217" y="692481"/>
                  <a:pt x="3183519" y="695393"/>
                  <a:pt x="3177006" y="694617"/>
                </a:cubicBezTo>
                <a:lnTo>
                  <a:pt x="3183052" y="687047"/>
                </a:lnTo>
                <a:lnTo>
                  <a:pt x="3190264" y="677923"/>
                </a:lnTo>
                <a:cubicBezTo>
                  <a:pt x="3182820" y="671906"/>
                  <a:pt x="3170957" y="668024"/>
                  <a:pt x="3163746" y="668996"/>
                </a:cubicBezTo>
                <a:lnTo>
                  <a:pt x="3170259" y="675400"/>
                </a:lnTo>
                <a:cubicBezTo>
                  <a:pt x="3172120" y="677147"/>
                  <a:pt x="3173050" y="681029"/>
                  <a:pt x="3171656" y="682388"/>
                </a:cubicBezTo>
                <a:cubicBezTo>
                  <a:pt x="3166537" y="686853"/>
                  <a:pt x="3160723" y="691122"/>
                  <a:pt x="3153978" y="694421"/>
                </a:cubicBezTo>
                <a:cubicBezTo>
                  <a:pt x="3150488" y="696170"/>
                  <a:pt x="3141651" y="697527"/>
                  <a:pt x="3140022" y="696363"/>
                </a:cubicBezTo>
                <a:cubicBezTo>
                  <a:pt x="3128391" y="687047"/>
                  <a:pt x="3117692" y="695587"/>
                  <a:pt x="3107226" y="696751"/>
                </a:cubicBezTo>
                <a:lnTo>
                  <a:pt x="3096293" y="697916"/>
                </a:lnTo>
                <a:cubicBezTo>
                  <a:pt x="3100479" y="703157"/>
                  <a:pt x="3101644" y="708203"/>
                  <a:pt x="3098618" y="709173"/>
                </a:cubicBezTo>
                <a:cubicBezTo>
                  <a:pt x="3095595" y="710145"/>
                  <a:pt x="3087221" y="709369"/>
                  <a:pt x="3086989" y="704904"/>
                </a:cubicBezTo>
                <a:cubicBezTo>
                  <a:pt x="3086757" y="700439"/>
                  <a:pt x="3070010" y="698886"/>
                  <a:pt x="3070010" y="701798"/>
                </a:cubicBezTo>
                <a:cubicBezTo>
                  <a:pt x="3069776" y="704710"/>
                  <a:pt x="3063497" y="710922"/>
                  <a:pt x="3052564" y="707427"/>
                </a:cubicBezTo>
                <a:lnTo>
                  <a:pt x="3047912" y="700439"/>
                </a:lnTo>
                <a:lnTo>
                  <a:pt x="3042562" y="692675"/>
                </a:lnTo>
                <a:cubicBezTo>
                  <a:pt x="3036980" y="696946"/>
                  <a:pt x="3030235" y="698110"/>
                  <a:pt x="3027676" y="695393"/>
                </a:cubicBezTo>
                <a:cubicBezTo>
                  <a:pt x="3025116" y="692675"/>
                  <a:pt x="3018372" y="684328"/>
                  <a:pt x="3019534" y="683552"/>
                </a:cubicBezTo>
                <a:cubicBezTo>
                  <a:pt x="3020699" y="682582"/>
                  <a:pt x="3027444" y="680252"/>
                  <a:pt x="3028838" y="682582"/>
                </a:cubicBezTo>
                <a:cubicBezTo>
                  <a:pt x="3030235" y="684718"/>
                  <a:pt x="3038142" y="689763"/>
                  <a:pt x="3041168" y="684524"/>
                </a:cubicBezTo>
                <a:lnTo>
                  <a:pt x="3041400" y="682775"/>
                </a:lnTo>
                <a:cubicBezTo>
                  <a:pt x="3042330" y="676370"/>
                  <a:pt x="3037910" y="672488"/>
                  <a:pt x="3028606" y="670742"/>
                </a:cubicBezTo>
                <a:lnTo>
                  <a:pt x="3020232" y="669189"/>
                </a:lnTo>
                <a:cubicBezTo>
                  <a:pt x="3011160" y="667054"/>
                  <a:pt x="3008604" y="660066"/>
                  <a:pt x="3014882" y="653661"/>
                </a:cubicBezTo>
                <a:cubicBezTo>
                  <a:pt x="3021163" y="647257"/>
                  <a:pt x="3012789" y="634445"/>
                  <a:pt x="3012325" y="642015"/>
                </a:cubicBezTo>
                <a:lnTo>
                  <a:pt x="2999065" y="632505"/>
                </a:lnTo>
                <a:cubicBezTo>
                  <a:pt x="2996508" y="630756"/>
                  <a:pt x="2983483" y="629593"/>
                  <a:pt x="2984645" y="638520"/>
                </a:cubicBezTo>
                <a:cubicBezTo>
                  <a:pt x="2984645" y="638716"/>
                  <a:pt x="2977900" y="639686"/>
                  <a:pt x="2974411" y="639492"/>
                </a:cubicBezTo>
                <a:cubicBezTo>
                  <a:pt x="2973712" y="639492"/>
                  <a:pt x="2972318" y="635610"/>
                  <a:pt x="2973014" y="634057"/>
                </a:cubicBezTo>
                <a:lnTo>
                  <a:pt x="2973944" y="632116"/>
                </a:lnTo>
                <a:cubicBezTo>
                  <a:pt x="2977666" y="629399"/>
                  <a:pt x="2970921" y="630369"/>
                  <a:pt x="2958826" y="634445"/>
                </a:cubicBezTo>
                <a:lnTo>
                  <a:pt x="2953942" y="640269"/>
                </a:lnTo>
                <a:cubicBezTo>
                  <a:pt x="2952545" y="641822"/>
                  <a:pt x="2953244" y="644538"/>
                  <a:pt x="2953942" y="646674"/>
                </a:cubicBezTo>
                <a:cubicBezTo>
                  <a:pt x="2955571" y="651138"/>
                  <a:pt x="2967432" y="647450"/>
                  <a:pt x="2967432" y="655601"/>
                </a:cubicBezTo>
                <a:cubicBezTo>
                  <a:pt x="2967432" y="660260"/>
                  <a:pt x="2976272" y="656573"/>
                  <a:pt x="2981622" y="654244"/>
                </a:cubicBezTo>
                <a:lnTo>
                  <a:pt x="2985344" y="652691"/>
                </a:lnTo>
                <a:cubicBezTo>
                  <a:pt x="2993483" y="653079"/>
                  <a:pt x="2999065" y="656960"/>
                  <a:pt x="2997671" y="661425"/>
                </a:cubicBezTo>
                <a:cubicBezTo>
                  <a:pt x="2996274" y="665890"/>
                  <a:pt x="2982784" y="672878"/>
                  <a:pt x="2979993" y="670548"/>
                </a:cubicBezTo>
                <a:cubicBezTo>
                  <a:pt x="2976970" y="668219"/>
                  <a:pt x="2959524" y="664918"/>
                  <a:pt x="2953244" y="658902"/>
                </a:cubicBezTo>
                <a:lnTo>
                  <a:pt x="2945800" y="655020"/>
                </a:lnTo>
                <a:cubicBezTo>
                  <a:pt x="2942545" y="653272"/>
                  <a:pt x="2933705" y="653855"/>
                  <a:pt x="2929517" y="655601"/>
                </a:cubicBezTo>
                <a:cubicBezTo>
                  <a:pt x="2923239" y="658320"/>
                  <a:pt x="2922540" y="668219"/>
                  <a:pt x="2926494" y="671325"/>
                </a:cubicBezTo>
                <a:cubicBezTo>
                  <a:pt x="2930914" y="674624"/>
                  <a:pt x="2935566" y="677536"/>
                  <a:pt x="2941148" y="672488"/>
                </a:cubicBezTo>
                <a:cubicBezTo>
                  <a:pt x="2943241" y="670742"/>
                  <a:pt x="2944172" y="667054"/>
                  <a:pt x="2946499" y="666666"/>
                </a:cubicBezTo>
                <a:cubicBezTo>
                  <a:pt x="2953942" y="665501"/>
                  <a:pt x="2952081" y="670548"/>
                  <a:pt x="2954640" y="672878"/>
                </a:cubicBezTo>
                <a:lnTo>
                  <a:pt x="2959988" y="678117"/>
                </a:lnTo>
                <a:cubicBezTo>
                  <a:pt x="2968828" y="676370"/>
                  <a:pt x="2977666" y="674818"/>
                  <a:pt x="2979295" y="674818"/>
                </a:cubicBezTo>
                <a:cubicBezTo>
                  <a:pt x="2980924" y="674818"/>
                  <a:pt x="2985109" y="677340"/>
                  <a:pt x="2984645" y="680252"/>
                </a:cubicBezTo>
                <a:lnTo>
                  <a:pt x="2985344" y="682971"/>
                </a:lnTo>
                <a:lnTo>
                  <a:pt x="2989761" y="697527"/>
                </a:lnTo>
                <a:cubicBezTo>
                  <a:pt x="2973480" y="703934"/>
                  <a:pt x="2956267" y="708397"/>
                  <a:pt x="2951383" y="707816"/>
                </a:cubicBezTo>
                <a:cubicBezTo>
                  <a:pt x="2946731" y="707039"/>
                  <a:pt x="2944172" y="697140"/>
                  <a:pt x="2940450" y="695781"/>
                </a:cubicBezTo>
                <a:lnTo>
                  <a:pt x="2939056" y="696557"/>
                </a:lnTo>
                <a:lnTo>
                  <a:pt x="2920680" y="705291"/>
                </a:lnTo>
                <a:cubicBezTo>
                  <a:pt x="2898816" y="702575"/>
                  <a:pt x="2880440" y="699080"/>
                  <a:pt x="2879510" y="697723"/>
                </a:cubicBezTo>
                <a:cubicBezTo>
                  <a:pt x="2878580" y="696363"/>
                  <a:pt x="2870904" y="693451"/>
                  <a:pt x="2865322" y="696170"/>
                </a:cubicBezTo>
                <a:cubicBezTo>
                  <a:pt x="2859737" y="699080"/>
                  <a:pt x="2846248" y="704904"/>
                  <a:pt x="2850436" y="710532"/>
                </a:cubicBezTo>
                <a:cubicBezTo>
                  <a:pt x="2854621" y="716161"/>
                  <a:pt x="2829500" y="727030"/>
                  <a:pt x="2820428" y="725673"/>
                </a:cubicBezTo>
                <a:lnTo>
                  <a:pt x="2811359" y="726450"/>
                </a:lnTo>
                <a:lnTo>
                  <a:pt x="2796006" y="727613"/>
                </a:lnTo>
                <a:cubicBezTo>
                  <a:pt x="2786238" y="720819"/>
                  <a:pt x="2781120" y="707620"/>
                  <a:pt x="2784377" y="698693"/>
                </a:cubicBezTo>
                <a:lnTo>
                  <a:pt x="2774143" y="696557"/>
                </a:lnTo>
                <a:cubicBezTo>
                  <a:pt x="2769955" y="695781"/>
                  <a:pt x="2761117" y="693258"/>
                  <a:pt x="2759022" y="699856"/>
                </a:cubicBezTo>
                <a:lnTo>
                  <a:pt x="2758092" y="702962"/>
                </a:lnTo>
                <a:cubicBezTo>
                  <a:pt x="2757396" y="707620"/>
                  <a:pt x="2749952" y="707427"/>
                  <a:pt x="2741579" y="702575"/>
                </a:cubicBezTo>
                <a:cubicBezTo>
                  <a:pt x="2733205" y="697723"/>
                  <a:pt x="2699711" y="695781"/>
                  <a:pt x="2691569" y="695198"/>
                </a:cubicBezTo>
                <a:lnTo>
                  <a:pt x="2690407" y="699856"/>
                </a:lnTo>
                <a:cubicBezTo>
                  <a:pt x="2688546" y="706844"/>
                  <a:pt x="2698082" y="703934"/>
                  <a:pt x="2703432" y="704710"/>
                </a:cubicBezTo>
                <a:lnTo>
                  <a:pt x="2705291" y="705097"/>
                </a:lnTo>
                <a:cubicBezTo>
                  <a:pt x="2707386" y="706068"/>
                  <a:pt x="2707154" y="707620"/>
                  <a:pt x="2704827" y="708203"/>
                </a:cubicBezTo>
                <a:cubicBezTo>
                  <a:pt x="2702502" y="708979"/>
                  <a:pt x="2697152" y="713831"/>
                  <a:pt x="2699943" y="716937"/>
                </a:cubicBezTo>
                <a:cubicBezTo>
                  <a:pt x="2702734" y="720043"/>
                  <a:pt x="2704363" y="728390"/>
                  <a:pt x="2695755" y="727420"/>
                </a:cubicBezTo>
                <a:lnTo>
                  <a:pt x="2689940" y="725867"/>
                </a:lnTo>
                <a:cubicBezTo>
                  <a:pt x="2687381" y="725090"/>
                  <a:pt x="2683894" y="722179"/>
                  <a:pt x="2684126" y="720238"/>
                </a:cubicBezTo>
                <a:lnTo>
                  <a:pt x="2685056" y="710145"/>
                </a:lnTo>
                <a:cubicBezTo>
                  <a:pt x="2674822" y="712085"/>
                  <a:pt x="2665750" y="715384"/>
                  <a:pt x="2665286" y="717326"/>
                </a:cubicBezTo>
                <a:cubicBezTo>
                  <a:pt x="2664820" y="719462"/>
                  <a:pt x="2660866" y="725090"/>
                  <a:pt x="2658307" y="722372"/>
                </a:cubicBezTo>
                <a:cubicBezTo>
                  <a:pt x="2655748" y="719656"/>
                  <a:pt x="2654121" y="712279"/>
                  <a:pt x="2660400" y="712085"/>
                </a:cubicBezTo>
                <a:cubicBezTo>
                  <a:pt x="2666680" y="711891"/>
                  <a:pt x="2679008" y="703545"/>
                  <a:pt x="2673892" y="698303"/>
                </a:cubicBezTo>
                <a:lnTo>
                  <a:pt x="2663657" y="702768"/>
                </a:lnTo>
                <a:cubicBezTo>
                  <a:pt x="2662260" y="703545"/>
                  <a:pt x="2658771" y="703351"/>
                  <a:pt x="2657376" y="702575"/>
                </a:cubicBezTo>
                <a:lnTo>
                  <a:pt x="2643188" y="695198"/>
                </a:lnTo>
                <a:cubicBezTo>
                  <a:pt x="2642722" y="702768"/>
                  <a:pt x="2640629" y="704904"/>
                  <a:pt x="2638304" y="700052"/>
                </a:cubicBezTo>
                <a:cubicBezTo>
                  <a:pt x="2635977" y="695198"/>
                  <a:pt x="2613648" y="695587"/>
                  <a:pt x="2613648" y="699276"/>
                </a:cubicBezTo>
                <a:cubicBezTo>
                  <a:pt x="2613648" y="703157"/>
                  <a:pt x="2612949" y="712861"/>
                  <a:pt x="2612251" y="712861"/>
                </a:cubicBezTo>
                <a:cubicBezTo>
                  <a:pt x="2611323" y="712861"/>
                  <a:pt x="2608297" y="709949"/>
                  <a:pt x="2607135" y="706068"/>
                </a:cubicBezTo>
                <a:lnTo>
                  <a:pt x="2607601" y="702575"/>
                </a:lnTo>
                <a:lnTo>
                  <a:pt x="2608297" y="696363"/>
                </a:lnTo>
                <a:cubicBezTo>
                  <a:pt x="2601784" y="693451"/>
                  <a:pt x="2596900" y="690152"/>
                  <a:pt x="2597599" y="688987"/>
                </a:cubicBezTo>
                <a:cubicBezTo>
                  <a:pt x="2598297" y="687823"/>
                  <a:pt x="2598297" y="684135"/>
                  <a:pt x="2595272" y="684135"/>
                </a:cubicBezTo>
                <a:cubicBezTo>
                  <a:pt x="2592480" y="684135"/>
                  <a:pt x="2583411" y="685688"/>
                  <a:pt x="2582712" y="687629"/>
                </a:cubicBezTo>
                <a:cubicBezTo>
                  <a:pt x="2582246" y="689569"/>
                  <a:pt x="2576200" y="695393"/>
                  <a:pt x="2570385" y="695781"/>
                </a:cubicBezTo>
                <a:cubicBezTo>
                  <a:pt x="2564803" y="696170"/>
                  <a:pt x="2545496" y="698693"/>
                  <a:pt x="2544798" y="692092"/>
                </a:cubicBezTo>
                <a:lnTo>
                  <a:pt x="2553172" y="688017"/>
                </a:lnTo>
                <a:cubicBezTo>
                  <a:pt x="2557824" y="685688"/>
                  <a:pt x="2563638" y="684328"/>
                  <a:pt x="2568058" y="681805"/>
                </a:cubicBezTo>
                <a:lnTo>
                  <a:pt x="2569455" y="681029"/>
                </a:lnTo>
                <a:cubicBezTo>
                  <a:pt x="2568756" y="678313"/>
                  <a:pt x="2564803" y="671129"/>
                  <a:pt x="2561081" y="664918"/>
                </a:cubicBezTo>
                <a:lnTo>
                  <a:pt x="2552940" y="661619"/>
                </a:lnTo>
                <a:cubicBezTo>
                  <a:pt x="2545264" y="658707"/>
                  <a:pt x="2536424" y="656960"/>
                  <a:pt x="2529912" y="653272"/>
                </a:cubicBezTo>
                <a:cubicBezTo>
                  <a:pt x="2523398" y="649586"/>
                  <a:pt x="2518746" y="644151"/>
                  <a:pt x="2513863" y="639103"/>
                </a:cubicBezTo>
                <a:lnTo>
                  <a:pt x="2512700" y="637744"/>
                </a:lnTo>
                <a:cubicBezTo>
                  <a:pt x="2513396" y="635415"/>
                  <a:pt x="2515956" y="634251"/>
                  <a:pt x="2518515" y="635415"/>
                </a:cubicBezTo>
                <a:lnTo>
                  <a:pt x="2520608" y="635221"/>
                </a:lnTo>
                <a:lnTo>
                  <a:pt x="2529912" y="634251"/>
                </a:lnTo>
                <a:cubicBezTo>
                  <a:pt x="2541308" y="632505"/>
                  <a:pt x="2550612" y="627457"/>
                  <a:pt x="2550612" y="622992"/>
                </a:cubicBezTo>
                <a:cubicBezTo>
                  <a:pt x="2550612" y="618529"/>
                  <a:pt x="2553404" y="605911"/>
                  <a:pt x="2556893" y="605135"/>
                </a:cubicBezTo>
                <a:cubicBezTo>
                  <a:pt x="2560383" y="604359"/>
                  <a:pt x="2568290" y="606301"/>
                  <a:pt x="2566896" y="611346"/>
                </a:cubicBezTo>
                <a:lnTo>
                  <a:pt x="2574339" y="610570"/>
                </a:lnTo>
                <a:lnTo>
                  <a:pt x="2592016" y="608436"/>
                </a:lnTo>
                <a:cubicBezTo>
                  <a:pt x="2591318" y="616977"/>
                  <a:pt x="2594576" y="620276"/>
                  <a:pt x="2598993" y="615811"/>
                </a:cubicBezTo>
                <a:cubicBezTo>
                  <a:pt x="2603413" y="611346"/>
                  <a:pt x="2595506" y="597954"/>
                  <a:pt x="2592715" y="597954"/>
                </a:cubicBezTo>
                <a:cubicBezTo>
                  <a:pt x="2589924" y="597954"/>
                  <a:pt x="2578292" y="595818"/>
                  <a:pt x="2573640" y="593295"/>
                </a:cubicBezTo>
                <a:cubicBezTo>
                  <a:pt x="2568988" y="590772"/>
                  <a:pt x="2551777" y="585920"/>
                  <a:pt x="2546195" y="588250"/>
                </a:cubicBezTo>
                <a:cubicBezTo>
                  <a:pt x="2540612" y="590772"/>
                  <a:pt x="2532004" y="602612"/>
                  <a:pt x="2524329" y="603001"/>
                </a:cubicBezTo>
                <a:lnTo>
                  <a:pt x="2525028" y="595624"/>
                </a:lnTo>
                <a:lnTo>
                  <a:pt x="2525260" y="593684"/>
                </a:lnTo>
                <a:cubicBezTo>
                  <a:pt x="2522004" y="591355"/>
                  <a:pt x="2522236" y="587473"/>
                  <a:pt x="2525492" y="585338"/>
                </a:cubicBezTo>
                <a:cubicBezTo>
                  <a:pt x="2528749" y="583009"/>
                  <a:pt x="2542007" y="576604"/>
                  <a:pt x="2538053" y="573885"/>
                </a:cubicBezTo>
                <a:lnTo>
                  <a:pt x="2534097" y="573302"/>
                </a:lnTo>
                <a:cubicBezTo>
                  <a:pt x="2524329" y="571945"/>
                  <a:pt x="2523630" y="572139"/>
                  <a:pt x="2528282" y="568644"/>
                </a:cubicBezTo>
                <a:lnTo>
                  <a:pt x="2535262" y="563405"/>
                </a:lnTo>
                <a:cubicBezTo>
                  <a:pt x="2534796" y="556221"/>
                  <a:pt x="2524561" y="550399"/>
                  <a:pt x="2512234" y="550593"/>
                </a:cubicBezTo>
                <a:lnTo>
                  <a:pt x="2502000" y="553116"/>
                </a:lnTo>
                <a:lnTo>
                  <a:pt x="2498046" y="554088"/>
                </a:lnTo>
                <a:cubicBezTo>
                  <a:pt x="2492696" y="557774"/>
                  <a:pt x="2493394" y="560880"/>
                  <a:pt x="2499440" y="561076"/>
                </a:cubicBezTo>
                <a:lnTo>
                  <a:pt x="2505022" y="559716"/>
                </a:lnTo>
                <a:lnTo>
                  <a:pt x="2506652" y="559327"/>
                </a:lnTo>
                <a:cubicBezTo>
                  <a:pt x="2508979" y="559716"/>
                  <a:pt x="2512234" y="564568"/>
                  <a:pt x="2513631" y="570003"/>
                </a:cubicBezTo>
                <a:cubicBezTo>
                  <a:pt x="2515257" y="575438"/>
                  <a:pt x="2515025" y="590190"/>
                  <a:pt x="2509674" y="591160"/>
                </a:cubicBezTo>
                <a:cubicBezTo>
                  <a:pt x="2504327" y="591936"/>
                  <a:pt x="2488510" y="586308"/>
                  <a:pt x="2475018" y="592132"/>
                </a:cubicBezTo>
                <a:lnTo>
                  <a:pt x="2460364" y="585531"/>
                </a:lnTo>
                <a:cubicBezTo>
                  <a:pt x="2458502" y="584755"/>
                  <a:pt x="2451526" y="586501"/>
                  <a:pt x="2450596" y="588054"/>
                </a:cubicBezTo>
                <a:lnTo>
                  <a:pt x="2449430" y="589996"/>
                </a:lnTo>
                <a:cubicBezTo>
                  <a:pt x="2451758" y="593102"/>
                  <a:pt x="2449430" y="597371"/>
                  <a:pt x="2444546" y="599313"/>
                </a:cubicBezTo>
                <a:cubicBezTo>
                  <a:pt x="2439430" y="601448"/>
                  <a:pt x="2414310" y="594072"/>
                  <a:pt x="2413380" y="589802"/>
                </a:cubicBezTo>
                <a:cubicBezTo>
                  <a:pt x="2412681" y="585338"/>
                  <a:pt x="2434080" y="582232"/>
                  <a:pt x="2432686" y="587473"/>
                </a:cubicBezTo>
                <a:lnTo>
                  <a:pt x="2431988" y="592325"/>
                </a:lnTo>
                <a:cubicBezTo>
                  <a:pt x="2431988" y="592712"/>
                  <a:pt x="2435242" y="593684"/>
                  <a:pt x="2437103" y="593878"/>
                </a:cubicBezTo>
                <a:cubicBezTo>
                  <a:pt x="2438964" y="593878"/>
                  <a:pt x="2442222" y="593102"/>
                  <a:pt x="2442222" y="592519"/>
                </a:cubicBezTo>
                <a:cubicBezTo>
                  <a:pt x="2443152" y="588443"/>
                  <a:pt x="2443152" y="584172"/>
                  <a:pt x="2443616" y="580096"/>
                </a:cubicBezTo>
                <a:cubicBezTo>
                  <a:pt x="2444082" y="576991"/>
                  <a:pt x="2441755" y="572915"/>
                  <a:pt x="2450129" y="572332"/>
                </a:cubicBezTo>
                <a:lnTo>
                  <a:pt x="2452456" y="572139"/>
                </a:lnTo>
                <a:cubicBezTo>
                  <a:pt x="2454549" y="569227"/>
                  <a:pt x="2453154" y="565928"/>
                  <a:pt x="2449430" y="564762"/>
                </a:cubicBezTo>
                <a:lnTo>
                  <a:pt x="2445944" y="563985"/>
                </a:lnTo>
                <a:lnTo>
                  <a:pt x="2443152" y="563405"/>
                </a:lnTo>
                <a:cubicBezTo>
                  <a:pt x="2438964" y="562822"/>
                  <a:pt x="2437570" y="555641"/>
                  <a:pt x="2439894" y="547487"/>
                </a:cubicBezTo>
                <a:lnTo>
                  <a:pt x="2454085" y="545935"/>
                </a:lnTo>
                <a:lnTo>
                  <a:pt x="2455016" y="545935"/>
                </a:lnTo>
                <a:cubicBezTo>
                  <a:pt x="2455480" y="543022"/>
                  <a:pt x="2453386" y="540500"/>
                  <a:pt x="2450828" y="540500"/>
                </a:cubicBezTo>
                <a:lnTo>
                  <a:pt x="2449198" y="541276"/>
                </a:lnTo>
                <a:lnTo>
                  <a:pt x="2436408" y="547100"/>
                </a:lnTo>
                <a:cubicBezTo>
                  <a:pt x="2429660" y="540113"/>
                  <a:pt x="2425008" y="536035"/>
                  <a:pt x="2425938" y="537977"/>
                </a:cubicBezTo>
                <a:cubicBezTo>
                  <a:pt x="2426869" y="540113"/>
                  <a:pt x="2421286" y="546324"/>
                  <a:pt x="2411052" y="547294"/>
                </a:cubicBezTo>
                <a:cubicBezTo>
                  <a:pt x="2400818" y="548264"/>
                  <a:pt x="2396166" y="567674"/>
                  <a:pt x="2399655" y="568063"/>
                </a:cubicBezTo>
                <a:cubicBezTo>
                  <a:pt x="2402910" y="568450"/>
                  <a:pt x="2410122" y="571556"/>
                  <a:pt x="2408496" y="574468"/>
                </a:cubicBezTo>
                <a:cubicBezTo>
                  <a:pt x="2406866" y="577380"/>
                  <a:pt x="2394771" y="594848"/>
                  <a:pt x="2406634" y="599896"/>
                </a:cubicBezTo>
                <a:cubicBezTo>
                  <a:pt x="2418263" y="604941"/>
                  <a:pt x="2445944" y="620276"/>
                  <a:pt x="2440825" y="622022"/>
                </a:cubicBezTo>
                <a:cubicBezTo>
                  <a:pt x="2435709" y="623964"/>
                  <a:pt x="2419426" y="626098"/>
                  <a:pt x="2418962" y="621440"/>
                </a:cubicBezTo>
                <a:lnTo>
                  <a:pt x="2418032" y="618140"/>
                </a:lnTo>
                <a:cubicBezTo>
                  <a:pt x="2417333" y="615618"/>
                  <a:pt x="2416634" y="611542"/>
                  <a:pt x="2414310" y="611153"/>
                </a:cubicBezTo>
                <a:cubicBezTo>
                  <a:pt x="2408261" y="609600"/>
                  <a:pt x="2406400" y="612318"/>
                  <a:pt x="2405006" y="616587"/>
                </a:cubicBezTo>
                <a:cubicBezTo>
                  <a:pt x="2403145" y="621829"/>
                  <a:pt x="2400122" y="616587"/>
                  <a:pt x="2397096" y="616005"/>
                </a:cubicBezTo>
                <a:cubicBezTo>
                  <a:pt x="2388258" y="614258"/>
                  <a:pt x="2385235" y="616005"/>
                  <a:pt x="2386398" y="621635"/>
                </a:cubicBezTo>
                <a:cubicBezTo>
                  <a:pt x="2386630" y="622992"/>
                  <a:pt x="2385699" y="625128"/>
                  <a:pt x="2386630" y="625711"/>
                </a:cubicBezTo>
                <a:lnTo>
                  <a:pt x="2393142" y="629203"/>
                </a:lnTo>
                <a:cubicBezTo>
                  <a:pt x="2399192" y="633862"/>
                  <a:pt x="2402214" y="642791"/>
                  <a:pt x="2400354" y="649003"/>
                </a:cubicBezTo>
                <a:lnTo>
                  <a:pt x="2399423" y="654631"/>
                </a:lnTo>
                <a:cubicBezTo>
                  <a:pt x="2399192" y="655601"/>
                  <a:pt x="2403377" y="657543"/>
                  <a:pt x="2405704" y="657543"/>
                </a:cubicBezTo>
                <a:cubicBezTo>
                  <a:pt x="2411982" y="657737"/>
                  <a:pt x="2409658" y="655990"/>
                  <a:pt x="2408727" y="652885"/>
                </a:cubicBezTo>
                <a:lnTo>
                  <a:pt x="2407797" y="649586"/>
                </a:lnTo>
                <a:cubicBezTo>
                  <a:pt x="2411286" y="644731"/>
                  <a:pt x="2418263" y="640656"/>
                  <a:pt x="2423382" y="640656"/>
                </a:cubicBezTo>
                <a:cubicBezTo>
                  <a:pt x="2428498" y="640656"/>
                  <a:pt x="2443152" y="639492"/>
                  <a:pt x="2441755" y="638133"/>
                </a:cubicBezTo>
                <a:cubicBezTo>
                  <a:pt x="2440593" y="636774"/>
                  <a:pt x="2439894" y="632892"/>
                  <a:pt x="2442222" y="631922"/>
                </a:cubicBezTo>
                <a:lnTo>
                  <a:pt x="2443152" y="632309"/>
                </a:lnTo>
                <a:lnTo>
                  <a:pt x="2449897" y="635027"/>
                </a:lnTo>
                <a:cubicBezTo>
                  <a:pt x="2457572" y="638716"/>
                  <a:pt x="2467574" y="639492"/>
                  <a:pt x="2471762" y="636774"/>
                </a:cubicBezTo>
                <a:lnTo>
                  <a:pt x="2474786" y="634057"/>
                </a:lnTo>
                <a:lnTo>
                  <a:pt x="2475716" y="633281"/>
                </a:lnTo>
                <a:cubicBezTo>
                  <a:pt x="2475250" y="631533"/>
                  <a:pt x="2472690" y="630176"/>
                  <a:pt x="2470366" y="630369"/>
                </a:cubicBezTo>
                <a:lnTo>
                  <a:pt x="2468273" y="629980"/>
                </a:lnTo>
                <a:lnTo>
                  <a:pt x="2464317" y="629203"/>
                </a:lnTo>
                <a:cubicBezTo>
                  <a:pt x="2456642" y="627263"/>
                  <a:pt x="2456876" y="624934"/>
                  <a:pt x="2464784" y="624158"/>
                </a:cubicBezTo>
                <a:lnTo>
                  <a:pt x="2468737" y="623381"/>
                </a:lnTo>
                <a:lnTo>
                  <a:pt x="2474088" y="622216"/>
                </a:lnTo>
                <a:cubicBezTo>
                  <a:pt x="2479902" y="620663"/>
                  <a:pt x="2490602" y="622216"/>
                  <a:pt x="2497814" y="625517"/>
                </a:cubicBezTo>
                <a:lnTo>
                  <a:pt x="2500138" y="631728"/>
                </a:lnTo>
                <a:cubicBezTo>
                  <a:pt x="2503396" y="639879"/>
                  <a:pt x="2508512" y="647837"/>
                  <a:pt x="2512466" y="655990"/>
                </a:cubicBezTo>
                <a:lnTo>
                  <a:pt x="2515956" y="663172"/>
                </a:lnTo>
                <a:cubicBezTo>
                  <a:pt x="2522935" y="660066"/>
                  <a:pt x="2529680" y="658513"/>
                  <a:pt x="2531308" y="659483"/>
                </a:cubicBezTo>
                <a:cubicBezTo>
                  <a:pt x="2532934" y="660455"/>
                  <a:pt x="2535494" y="664918"/>
                  <a:pt x="2531772" y="665307"/>
                </a:cubicBezTo>
                <a:cubicBezTo>
                  <a:pt x="2528050" y="665890"/>
                  <a:pt x="2518048" y="669189"/>
                  <a:pt x="2519909" y="671325"/>
                </a:cubicBezTo>
                <a:cubicBezTo>
                  <a:pt x="2522004" y="673458"/>
                  <a:pt x="2528517" y="677923"/>
                  <a:pt x="2529680" y="676177"/>
                </a:cubicBezTo>
                <a:cubicBezTo>
                  <a:pt x="2530842" y="674430"/>
                  <a:pt x="2535494" y="670742"/>
                  <a:pt x="2536891" y="671906"/>
                </a:cubicBezTo>
                <a:cubicBezTo>
                  <a:pt x="2538285" y="673265"/>
                  <a:pt x="2540378" y="680446"/>
                  <a:pt x="2535494" y="682195"/>
                </a:cubicBezTo>
                <a:lnTo>
                  <a:pt x="2531540" y="685105"/>
                </a:lnTo>
                <a:cubicBezTo>
                  <a:pt x="2527587" y="687823"/>
                  <a:pt x="2526190" y="692481"/>
                  <a:pt x="2522004" y="695004"/>
                </a:cubicBezTo>
                <a:cubicBezTo>
                  <a:pt x="2520376" y="695974"/>
                  <a:pt x="2513631" y="691511"/>
                  <a:pt x="2509674" y="691899"/>
                </a:cubicBezTo>
                <a:lnTo>
                  <a:pt x="2502000" y="692288"/>
                </a:lnTo>
                <a:cubicBezTo>
                  <a:pt x="2493858" y="694228"/>
                  <a:pt x="2490602" y="692288"/>
                  <a:pt x="2494556" y="688017"/>
                </a:cubicBezTo>
                <a:cubicBezTo>
                  <a:pt x="2498744" y="683748"/>
                  <a:pt x="2493394" y="670548"/>
                  <a:pt x="2481530" y="672295"/>
                </a:cubicBezTo>
                <a:lnTo>
                  <a:pt x="2478972" y="681805"/>
                </a:lnTo>
                <a:cubicBezTo>
                  <a:pt x="2478508" y="683358"/>
                  <a:pt x="2472226" y="684328"/>
                  <a:pt x="2468273" y="685300"/>
                </a:cubicBezTo>
                <a:lnTo>
                  <a:pt x="2466412" y="685688"/>
                </a:lnTo>
                <a:cubicBezTo>
                  <a:pt x="2463853" y="685494"/>
                  <a:pt x="2461760" y="686270"/>
                  <a:pt x="2461760" y="687434"/>
                </a:cubicBezTo>
                <a:cubicBezTo>
                  <a:pt x="2461760" y="688599"/>
                  <a:pt x="2456642" y="689569"/>
                  <a:pt x="2450364" y="687240"/>
                </a:cubicBezTo>
                <a:lnTo>
                  <a:pt x="2448502" y="681612"/>
                </a:lnTo>
                <a:cubicBezTo>
                  <a:pt x="2447572" y="678893"/>
                  <a:pt x="2438034" y="677536"/>
                  <a:pt x="2437103" y="674624"/>
                </a:cubicBezTo>
                <a:cubicBezTo>
                  <a:pt x="2434778" y="667637"/>
                  <a:pt x="2427104" y="669966"/>
                  <a:pt x="2422452" y="670548"/>
                </a:cubicBezTo>
                <a:lnTo>
                  <a:pt x="2414078" y="671712"/>
                </a:lnTo>
                <a:cubicBezTo>
                  <a:pt x="2404774" y="674818"/>
                  <a:pt x="2398261" y="678506"/>
                  <a:pt x="2399423" y="680252"/>
                </a:cubicBezTo>
                <a:cubicBezTo>
                  <a:pt x="2400586" y="681805"/>
                  <a:pt x="2397096" y="688793"/>
                  <a:pt x="2386630" y="689959"/>
                </a:cubicBezTo>
                <a:lnTo>
                  <a:pt x="2378256" y="684524"/>
                </a:lnTo>
                <a:lnTo>
                  <a:pt x="2374070" y="681805"/>
                </a:lnTo>
                <a:cubicBezTo>
                  <a:pt x="2370349" y="684524"/>
                  <a:pt x="2369650" y="688987"/>
                  <a:pt x="2372442" y="691511"/>
                </a:cubicBezTo>
                <a:lnTo>
                  <a:pt x="2377558" y="691705"/>
                </a:lnTo>
                <a:lnTo>
                  <a:pt x="2380349" y="691899"/>
                </a:lnTo>
                <a:cubicBezTo>
                  <a:pt x="2384070" y="692675"/>
                  <a:pt x="2384537" y="694228"/>
                  <a:pt x="2381279" y="695393"/>
                </a:cubicBezTo>
                <a:cubicBezTo>
                  <a:pt x="2378024" y="696557"/>
                  <a:pt x="2365697" y="698886"/>
                  <a:pt x="2364300" y="696946"/>
                </a:cubicBezTo>
                <a:lnTo>
                  <a:pt x="2361975" y="694811"/>
                </a:lnTo>
                <a:cubicBezTo>
                  <a:pt x="2358486" y="691705"/>
                  <a:pt x="2353367" y="689376"/>
                  <a:pt x="2349646" y="693451"/>
                </a:cubicBezTo>
                <a:lnTo>
                  <a:pt x="2348017" y="695198"/>
                </a:lnTo>
                <a:cubicBezTo>
                  <a:pt x="2350576" y="699663"/>
                  <a:pt x="2351274" y="703351"/>
                  <a:pt x="2349646" y="703738"/>
                </a:cubicBezTo>
                <a:lnTo>
                  <a:pt x="2347321" y="704515"/>
                </a:lnTo>
                <a:lnTo>
                  <a:pt x="2344762" y="705487"/>
                </a:lnTo>
                <a:cubicBezTo>
                  <a:pt x="2342202" y="706650"/>
                  <a:pt x="2336156" y="704515"/>
                  <a:pt x="2331504" y="700828"/>
                </a:cubicBezTo>
                <a:cubicBezTo>
                  <a:pt x="2326852" y="697140"/>
                  <a:pt x="2306615" y="688987"/>
                  <a:pt x="2296381" y="690735"/>
                </a:cubicBezTo>
                <a:lnTo>
                  <a:pt x="2288007" y="692288"/>
                </a:lnTo>
                <a:lnTo>
                  <a:pt x="2285682" y="693258"/>
                </a:lnTo>
                <a:cubicBezTo>
                  <a:pt x="2280332" y="689182"/>
                  <a:pt x="2274051" y="688793"/>
                  <a:pt x="2271726" y="692481"/>
                </a:cubicBezTo>
                <a:cubicBezTo>
                  <a:pt x="2269399" y="696170"/>
                  <a:pt x="2256840" y="699663"/>
                  <a:pt x="2248232" y="693645"/>
                </a:cubicBezTo>
                <a:lnTo>
                  <a:pt x="2245675" y="684524"/>
                </a:lnTo>
                <a:lnTo>
                  <a:pt x="2243814" y="677730"/>
                </a:lnTo>
                <a:cubicBezTo>
                  <a:pt x="2234742" y="670936"/>
                  <a:pt x="2225670" y="667443"/>
                  <a:pt x="2223578" y="669966"/>
                </a:cubicBezTo>
                <a:cubicBezTo>
                  <a:pt x="2221485" y="672488"/>
                  <a:pt x="2212877" y="677536"/>
                  <a:pt x="2208923" y="675788"/>
                </a:cubicBezTo>
                <a:cubicBezTo>
                  <a:pt x="2204970" y="674235"/>
                  <a:pt x="2196364" y="674818"/>
                  <a:pt x="2197990" y="680252"/>
                </a:cubicBezTo>
                <a:cubicBezTo>
                  <a:pt x="2199619" y="685881"/>
                  <a:pt x="2223578" y="691511"/>
                  <a:pt x="2227067" y="695587"/>
                </a:cubicBezTo>
                <a:cubicBezTo>
                  <a:pt x="2230789" y="699856"/>
                  <a:pt x="2225206" y="710922"/>
                  <a:pt x="2223346" y="707039"/>
                </a:cubicBezTo>
                <a:cubicBezTo>
                  <a:pt x="2221250" y="703157"/>
                  <a:pt x="2211482" y="693064"/>
                  <a:pt x="2205668" y="692869"/>
                </a:cubicBezTo>
                <a:cubicBezTo>
                  <a:pt x="2199851" y="692675"/>
                  <a:pt x="2180313" y="694228"/>
                  <a:pt x="2174266" y="691705"/>
                </a:cubicBezTo>
                <a:lnTo>
                  <a:pt x="2183104" y="686464"/>
                </a:lnTo>
                <a:lnTo>
                  <a:pt x="2186130" y="684718"/>
                </a:lnTo>
                <a:cubicBezTo>
                  <a:pt x="2184733" y="678117"/>
                  <a:pt x="2177988" y="674041"/>
                  <a:pt x="2170777" y="675594"/>
                </a:cubicBezTo>
                <a:cubicBezTo>
                  <a:pt x="2163800" y="677147"/>
                  <a:pt x="2153099" y="688210"/>
                  <a:pt x="2151937" y="688987"/>
                </a:cubicBezTo>
                <a:lnTo>
                  <a:pt x="2150582" y="690572"/>
                </a:lnTo>
                <a:lnTo>
                  <a:pt x="2165893" y="688017"/>
                </a:lnTo>
                <a:lnTo>
                  <a:pt x="2169614" y="692092"/>
                </a:lnTo>
                <a:lnTo>
                  <a:pt x="2173336" y="696170"/>
                </a:lnTo>
                <a:cubicBezTo>
                  <a:pt x="2179849" y="696363"/>
                  <a:pt x="2184733" y="698499"/>
                  <a:pt x="2184269" y="701216"/>
                </a:cubicBezTo>
                <a:lnTo>
                  <a:pt x="2185663" y="702768"/>
                </a:lnTo>
                <a:lnTo>
                  <a:pt x="2188921" y="706068"/>
                </a:lnTo>
                <a:cubicBezTo>
                  <a:pt x="2189153" y="709949"/>
                  <a:pt x="2184269" y="713444"/>
                  <a:pt x="2178220" y="713831"/>
                </a:cubicBezTo>
                <a:lnTo>
                  <a:pt x="2172870" y="713444"/>
                </a:lnTo>
                <a:cubicBezTo>
                  <a:pt x="2169382" y="713249"/>
                  <a:pt x="2165426" y="711115"/>
                  <a:pt x="2163334" y="709173"/>
                </a:cubicBezTo>
                <a:lnTo>
                  <a:pt x="2157519" y="703545"/>
                </a:lnTo>
                <a:lnTo>
                  <a:pt x="2149959" y="691297"/>
                </a:lnTo>
                <a:lnTo>
                  <a:pt x="2144958" y="697140"/>
                </a:lnTo>
                <a:cubicBezTo>
                  <a:pt x="2143331" y="700052"/>
                  <a:pt x="2137282" y="706263"/>
                  <a:pt x="2131700" y="702381"/>
                </a:cubicBezTo>
                <a:cubicBezTo>
                  <a:pt x="2126118" y="698499"/>
                  <a:pt x="2131002" y="684718"/>
                  <a:pt x="2123790" y="687629"/>
                </a:cubicBezTo>
                <a:cubicBezTo>
                  <a:pt x="2116814" y="690346"/>
                  <a:pt x="2100298" y="699276"/>
                  <a:pt x="2096113" y="697723"/>
                </a:cubicBezTo>
                <a:cubicBezTo>
                  <a:pt x="2091925" y="696363"/>
                  <a:pt x="2080296" y="695198"/>
                  <a:pt x="2077505" y="697916"/>
                </a:cubicBezTo>
                <a:cubicBezTo>
                  <a:pt x="2074946" y="700633"/>
                  <a:pt x="2071456" y="711309"/>
                  <a:pt x="2070526" y="714027"/>
                </a:cubicBezTo>
                <a:cubicBezTo>
                  <a:pt x="2069595" y="716937"/>
                  <a:pt x="2057500" y="716744"/>
                  <a:pt x="2053546" y="710726"/>
                </a:cubicBezTo>
                <a:cubicBezTo>
                  <a:pt x="2049593" y="704710"/>
                  <a:pt x="2022843" y="699276"/>
                  <a:pt x="2019354" y="704710"/>
                </a:cubicBezTo>
                <a:lnTo>
                  <a:pt x="2015400" y="708979"/>
                </a:lnTo>
                <a:cubicBezTo>
                  <a:pt x="2013771" y="710922"/>
                  <a:pt x="2009354" y="713251"/>
                  <a:pt x="2007490" y="712861"/>
                </a:cubicBezTo>
                <a:cubicBezTo>
                  <a:pt x="1999815" y="711309"/>
                  <a:pt x="2007258" y="709562"/>
                  <a:pt x="2007725" y="707620"/>
                </a:cubicBezTo>
                <a:cubicBezTo>
                  <a:pt x="2010050" y="698693"/>
                  <a:pt x="2013307" y="689569"/>
                  <a:pt x="1999815" y="682971"/>
                </a:cubicBezTo>
                <a:cubicBezTo>
                  <a:pt x="1998885" y="682582"/>
                  <a:pt x="1999815" y="680059"/>
                  <a:pt x="2000514" y="678506"/>
                </a:cubicBezTo>
                <a:cubicBezTo>
                  <a:pt x="2000980" y="677340"/>
                  <a:pt x="2003305" y="675594"/>
                  <a:pt x="2002841" y="675011"/>
                </a:cubicBezTo>
                <a:cubicBezTo>
                  <a:pt x="1999583" y="671906"/>
                  <a:pt x="1995630" y="666471"/>
                  <a:pt x="1991908" y="666471"/>
                </a:cubicBezTo>
                <a:cubicBezTo>
                  <a:pt x="1974694" y="666471"/>
                  <a:pt x="1994699" y="660066"/>
                  <a:pt x="1987954" y="657350"/>
                </a:cubicBezTo>
                <a:lnTo>
                  <a:pt x="1982372" y="655214"/>
                </a:lnTo>
                <a:cubicBezTo>
                  <a:pt x="1976323" y="654244"/>
                  <a:pt x="1976091" y="649779"/>
                  <a:pt x="1981674" y="645508"/>
                </a:cubicBezTo>
                <a:lnTo>
                  <a:pt x="1986094" y="645897"/>
                </a:lnTo>
                <a:cubicBezTo>
                  <a:pt x="1996792" y="646867"/>
                  <a:pt x="2007258" y="649973"/>
                  <a:pt x="2017493" y="652691"/>
                </a:cubicBezTo>
                <a:cubicBezTo>
                  <a:pt x="2021913" y="653855"/>
                  <a:pt x="2025402" y="656573"/>
                  <a:pt x="2029822" y="657350"/>
                </a:cubicBezTo>
                <a:lnTo>
                  <a:pt x="2040289" y="659096"/>
                </a:lnTo>
                <a:cubicBezTo>
                  <a:pt x="2040289" y="652496"/>
                  <a:pt x="2040289" y="647257"/>
                  <a:pt x="2040289" y="647061"/>
                </a:cubicBezTo>
                <a:cubicBezTo>
                  <a:pt x="2040289" y="647061"/>
                  <a:pt x="2046103" y="648226"/>
                  <a:pt x="2053314" y="648420"/>
                </a:cubicBezTo>
                <a:lnTo>
                  <a:pt x="2058198" y="650556"/>
                </a:lnTo>
                <a:lnTo>
                  <a:pt x="2064711" y="653468"/>
                </a:lnTo>
                <a:cubicBezTo>
                  <a:pt x="2070992" y="658902"/>
                  <a:pt x="2079134" y="657737"/>
                  <a:pt x="2082855" y="650943"/>
                </a:cubicBezTo>
                <a:lnTo>
                  <a:pt x="2087739" y="649586"/>
                </a:lnTo>
                <a:cubicBezTo>
                  <a:pt x="2094484" y="647837"/>
                  <a:pt x="2098904" y="646867"/>
                  <a:pt x="2097275" y="641626"/>
                </a:cubicBezTo>
                <a:lnTo>
                  <a:pt x="2094252" y="631533"/>
                </a:lnTo>
                <a:cubicBezTo>
                  <a:pt x="2102858" y="622216"/>
                  <a:pt x="2104950" y="614065"/>
                  <a:pt x="2099136" y="613482"/>
                </a:cubicBezTo>
                <a:lnTo>
                  <a:pt x="2097043" y="614841"/>
                </a:lnTo>
                <a:cubicBezTo>
                  <a:pt x="2088438" y="620276"/>
                  <a:pt x="2081458" y="615424"/>
                  <a:pt x="2074482" y="613482"/>
                </a:cubicBezTo>
                <a:cubicBezTo>
                  <a:pt x="2071922" y="612705"/>
                  <a:pt x="2072154" y="607853"/>
                  <a:pt x="2069595" y="606688"/>
                </a:cubicBezTo>
                <a:cubicBezTo>
                  <a:pt x="2067270" y="605718"/>
                  <a:pt x="2064013" y="612512"/>
                  <a:pt x="2058430" y="607660"/>
                </a:cubicBezTo>
                <a:cubicBezTo>
                  <a:pt x="2057036" y="606494"/>
                  <a:pt x="2049361" y="606688"/>
                  <a:pt x="2048430" y="607853"/>
                </a:cubicBezTo>
                <a:lnTo>
                  <a:pt x="2041219" y="616394"/>
                </a:lnTo>
                <a:cubicBezTo>
                  <a:pt x="2034008" y="626098"/>
                  <a:pt x="2039822" y="633862"/>
                  <a:pt x="2054010" y="633475"/>
                </a:cubicBezTo>
                <a:lnTo>
                  <a:pt x="2059827" y="622411"/>
                </a:lnTo>
                <a:cubicBezTo>
                  <a:pt x="2061688" y="618723"/>
                  <a:pt x="2070992" y="617753"/>
                  <a:pt x="2070992" y="620470"/>
                </a:cubicBezTo>
                <a:lnTo>
                  <a:pt x="2070992" y="631339"/>
                </a:lnTo>
                <a:cubicBezTo>
                  <a:pt x="2082621" y="630563"/>
                  <a:pt x="2090762" y="632116"/>
                  <a:pt x="2089134" y="634445"/>
                </a:cubicBezTo>
                <a:cubicBezTo>
                  <a:pt x="2087507" y="636968"/>
                  <a:pt x="2076108" y="645121"/>
                  <a:pt x="2068665" y="645121"/>
                </a:cubicBezTo>
                <a:cubicBezTo>
                  <a:pt x="2061222" y="645121"/>
                  <a:pt x="2036567" y="645314"/>
                  <a:pt x="2031217" y="643374"/>
                </a:cubicBezTo>
                <a:cubicBezTo>
                  <a:pt x="2025866" y="641432"/>
                  <a:pt x="2011910" y="632116"/>
                  <a:pt x="2015400" y="629593"/>
                </a:cubicBezTo>
                <a:lnTo>
                  <a:pt x="2018658" y="627651"/>
                </a:lnTo>
                <a:cubicBezTo>
                  <a:pt x="2025170" y="623575"/>
                  <a:pt x="2022843" y="619693"/>
                  <a:pt x="2016797" y="617557"/>
                </a:cubicBezTo>
                <a:cubicBezTo>
                  <a:pt x="2007490" y="614258"/>
                  <a:pt x="2002841" y="610376"/>
                  <a:pt x="2002606" y="602418"/>
                </a:cubicBezTo>
                <a:lnTo>
                  <a:pt x="2002606" y="596984"/>
                </a:lnTo>
                <a:cubicBezTo>
                  <a:pt x="1996560" y="590772"/>
                  <a:pt x="1993070" y="584368"/>
                  <a:pt x="1994931" y="582619"/>
                </a:cubicBezTo>
                <a:lnTo>
                  <a:pt x="1997490" y="582426"/>
                </a:lnTo>
                <a:lnTo>
                  <a:pt x="2007957" y="581456"/>
                </a:lnTo>
                <a:cubicBezTo>
                  <a:pt x="2007258" y="576021"/>
                  <a:pt x="2008189" y="568063"/>
                  <a:pt x="2009818" y="563792"/>
                </a:cubicBezTo>
                <a:lnTo>
                  <a:pt x="2010050" y="559523"/>
                </a:lnTo>
                <a:cubicBezTo>
                  <a:pt x="2010050" y="557970"/>
                  <a:pt x="2012145" y="555251"/>
                  <a:pt x="2014006" y="554864"/>
                </a:cubicBezTo>
                <a:cubicBezTo>
                  <a:pt x="2016330" y="554475"/>
                  <a:pt x="2020518" y="555445"/>
                  <a:pt x="2021913" y="556611"/>
                </a:cubicBezTo>
                <a:cubicBezTo>
                  <a:pt x="2026797" y="560880"/>
                  <a:pt x="2032147" y="565151"/>
                  <a:pt x="2034474" y="570003"/>
                </a:cubicBezTo>
                <a:lnTo>
                  <a:pt x="2036567" y="574274"/>
                </a:lnTo>
                <a:cubicBezTo>
                  <a:pt x="2038196" y="579709"/>
                  <a:pt x="2040057" y="581262"/>
                  <a:pt x="2040521" y="577767"/>
                </a:cubicBezTo>
                <a:cubicBezTo>
                  <a:pt x="2040987" y="574274"/>
                  <a:pt x="2045871" y="566315"/>
                  <a:pt x="2050291" y="569227"/>
                </a:cubicBezTo>
                <a:lnTo>
                  <a:pt x="2055175" y="570392"/>
                </a:lnTo>
                <a:lnTo>
                  <a:pt x="2060758" y="571749"/>
                </a:lnTo>
                <a:cubicBezTo>
                  <a:pt x="2067270" y="572526"/>
                  <a:pt x="2070526" y="574662"/>
                  <a:pt x="2067734" y="576408"/>
                </a:cubicBezTo>
                <a:cubicBezTo>
                  <a:pt x="2065178" y="578350"/>
                  <a:pt x="2054245" y="578933"/>
                  <a:pt x="2052848" y="581066"/>
                </a:cubicBezTo>
                <a:cubicBezTo>
                  <a:pt x="2051454" y="583396"/>
                  <a:pt x="2050755" y="591549"/>
                  <a:pt x="2055874" y="592519"/>
                </a:cubicBezTo>
                <a:lnTo>
                  <a:pt x="2058897" y="594461"/>
                </a:lnTo>
                <a:cubicBezTo>
                  <a:pt x="2064943" y="598343"/>
                  <a:pt x="2068665" y="597567"/>
                  <a:pt x="2074482" y="594072"/>
                </a:cubicBezTo>
                <a:lnTo>
                  <a:pt x="2080760" y="590383"/>
                </a:lnTo>
                <a:cubicBezTo>
                  <a:pt x="2089832" y="586890"/>
                  <a:pt x="2097275" y="586308"/>
                  <a:pt x="2097275" y="589413"/>
                </a:cubicBezTo>
                <a:cubicBezTo>
                  <a:pt x="2097275" y="592325"/>
                  <a:pt x="2106347" y="600089"/>
                  <a:pt x="2117512" y="599313"/>
                </a:cubicBezTo>
                <a:cubicBezTo>
                  <a:pt x="2128677" y="598537"/>
                  <a:pt x="2152635" y="608630"/>
                  <a:pt x="2153099" y="605911"/>
                </a:cubicBezTo>
                <a:lnTo>
                  <a:pt x="2154960" y="604748"/>
                </a:lnTo>
                <a:lnTo>
                  <a:pt x="2157287" y="603195"/>
                </a:lnTo>
                <a:cubicBezTo>
                  <a:pt x="2161241" y="602418"/>
                  <a:pt x="2165893" y="603582"/>
                  <a:pt x="2167754" y="605718"/>
                </a:cubicBezTo>
                <a:lnTo>
                  <a:pt x="2167055" y="607077"/>
                </a:lnTo>
                <a:cubicBezTo>
                  <a:pt x="2165194" y="610765"/>
                  <a:pt x="2162870" y="614841"/>
                  <a:pt x="2158914" y="617364"/>
                </a:cubicBezTo>
                <a:lnTo>
                  <a:pt x="2152635" y="621635"/>
                </a:lnTo>
                <a:cubicBezTo>
                  <a:pt x="2159612" y="631922"/>
                  <a:pt x="2161009" y="638716"/>
                  <a:pt x="2155426" y="636387"/>
                </a:cubicBezTo>
                <a:cubicBezTo>
                  <a:pt x="2149844" y="634251"/>
                  <a:pt x="2141934" y="621246"/>
                  <a:pt x="2135190" y="629010"/>
                </a:cubicBezTo>
                <a:lnTo>
                  <a:pt x="2130071" y="624741"/>
                </a:lnTo>
                <a:cubicBezTo>
                  <a:pt x="2127746" y="622799"/>
                  <a:pt x="2127280" y="618917"/>
                  <a:pt x="2124955" y="618529"/>
                </a:cubicBezTo>
                <a:cubicBezTo>
                  <a:pt x="2117976" y="617170"/>
                  <a:pt x="2118210" y="621052"/>
                  <a:pt x="2116582" y="624741"/>
                </a:cubicBezTo>
                <a:lnTo>
                  <a:pt x="2114254" y="629786"/>
                </a:lnTo>
                <a:cubicBezTo>
                  <a:pt x="2109138" y="634834"/>
                  <a:pt x="2105649" y="639103"/>
                  <a:pt x="2106579" y="639492"/>
                </a:cubicBezTo>
                <a:cubicBezTo>
                  <a:pt x="2107510" y="639879"/>
                  <a:pt x="2111463" y="639297"/>
                  <a:pt x="2113324" y="637550"/>
                </a:cubicBezTo>
                <a:cubicBezTo>
                  <a:pt x="2115417" y="635804"/>
                  <a:pt x="2125187" y="635415"/>
                  <a:pt x="2131932" y="639492"/>
                </a:cubicBezTo>
                <a:lnTo>
                  <a:pt x="2137514" y="639103"/>
                </a:lnTo>
                <a:lnTo>
                  <a:pt x="2157287" y="637939"/>
                </a:lnTo>
                <a:cubicBezTo>
                  <a:pt x="2160542" y="648420"/>
                  <a:pt x="2165194" y="655990"/>
                  <a:pt x="2167522" y="654631"/>
                </a:cubicBezTo>
                <a:cubicBezTo>
                  <a:pt x="2169846" y="653272"/>
                  <a:pt x="2167055" y="636968"/>
                  <a:pt x="2168218" y="633085"/>
                </a:cubicBezTo>
                <a:cubicBezTo>
                  <a:pt x="2169614" y="629203"/>
                  <a:pt x="2181243" y="622216"/>
                  <a:pt x="2179849" y="625128"/>
                </a:cubicBezTo>
                <a:cubicBezTo>
                  <a:pt x="2178452" y="628040"/>
                  <a:pt x="2178220" y="636580"/>
                  <a:pt x="2183104" y="638133"/>
                </a:cubicBezTo>
                <a:cubicBezTo>
                  <a:pt x="2187756" y="639686"/>
                  <a:pt x="2195666" y="626293"/>
                  <a:pt x="2198225" y="623381"/>
                </a:cubicBezTo>
                <a:cubicBezTo>
                  <a:pt x="2200782" y="620663"/>
                  <a:pt x="2209622" y="614841"/>
                  <a:pt x="2212181" y="616977"/>
                </a:cubicBezTo>
                <a:lnTo>
                  <a:pt x="2213575" y="616977"/>
                </a:lnTo>
                <a:cubicBezTo>
                  <a:pt x="2215204" y="616977"/>
                  <a:pt x="2218227" y="614841"/>
                  <a:pt x="2217995" y="614258"/>
                </a:cubicBezTo>
                <a:lnTo>
                  <a:pt x="2216134" y="610570"/>
                </a:lnTo>
                <a:cubicBezTo>
                  <a:pt x="2214972" y="605524"/>
                  <a:pt x="2216134" y="602612"/>
                  <a:pt x="2218459" y="603971"/>
                </a:cubicBezTo>
                <a:lnTo>
                  <a:pt x="2221018" y="604941"/>
                </a:lnTo>
                <a:cubicBezTo>
                  <a:pt x="2225206" y="606688"/>
                  <a:pt x="2231485" y="609989"/>
                  <a:pt x="2233580" y="609213"/>
                </a:cubicBezTo>
                <a:cubicBezTo>
                  <a:pt x="2241255" y="605911"/>
                  <a:pt x="2234510" y="602806"/>
                  <a:pt x="2231951" y="599119"/>
                </a:cubicBezTo>
                <a:lnTo>
                  <a:pt x="2229160" y="595042"/>
                </a:lnTo>
                <a:cubicBezTo>
                  <a:pt x="2229624" y="589220"/>
                  <a:pt x="2227531" y="584368"/>
                  <a:pt x="2224508" y="584172"/>
                </a:cubicBezTo>
                <a:cubicBezTo>
                  <a:pt x="2221717" y="583979"/>
                  <a:pt x="2221949" y="578350"/>
                  <a:pt x="2231485" y="572332"/>
                </a:cubicBezTo>
                <a:lnTo>
                  <a:pt x="2210086" y="570779"/>
                </a:lnTo>
                <a:cubicBezTo>
                  <a:pt x="2206364" y="570586"/>
                  <a:pt x="2204039" y="564957"/>
                  <a:pt x="2199851" y="562822"/>
                </a:cubicBezTo>
                <a:cubicBezTo>
                  <a:pt x="2197294" y="561463"/>
                  <a:pt x="2190782" y="562628"/>
                  <a:pt x="2196130" y="558551"/>
                </a:cubicBezTo>
                <a:cubicBezTo>
                  <a:pt x="2198225" y="556998"/>
                  <a:pt x="2201946" y="555834"/>
                  <a:pt x="2204970" y="555834"/>
                </a:cubicBezTo>
                <a:lnTo>
                  <a:pt x="2211250" y="556221"/>
                </a:lnTo>
                <a:cubicBezTo>
                  <a:pt x="2219390" y="557581"/>
                  <a:pt x="2224740" y="557193"/>
                  <a:pt x="2223111" y="555445"/>
                </a:cubicBezTo>
                <a:cubicBezTo>
                  <a:pt x="2222298" y="554475"/>
                  <a:pt x="2220901" y="551176"/>
                  <a:pt x="2219595" y="548264"/>
                </a:cubicBezTo>
                <a:lnTo>
                  <a:pt x="2219412" y="547970"/>
                </a:lnTo>
                <a:lnTo>
                  <a:pt x="2231717" y="552922"/>
                </a:lnTo>
                <a:lnTo>
                  <a:pt x="2242418" y="559327"/>
                </a:lnTo>
                <a:cubicBezTo>
                  <a:pt x="2246371" y="569227"/>
                  <a:pt x="2250093" y="578350"/>
                  <a:pt x="2250327" y="579514"/>
                </a:cubicBezTo>
                <a:cubicBezTo>
                  <a:pt x="2250791" y="580679"/>
                  <a:pt x="2255443" y="577961"/>
                  <a:pt x="2259165" y="567868"/>
                </a:cubicBezTo>
                <a:lnTo>
                  <a:pt x="2262422" y="560299"/>
                </a:lnTo>
                <a:cubicBezTo>
                  <a:pt x="2263817" y="557193"/>
                  <a:pt x="2267074" y="554475"/>
                  <a:pt x="2268237" y="551369"/>
                </a:cubicBezTo>
                <a:lnTo>
                  <a:pt x="2268935" y="549817"/>
                </a:lnTo>
                <a:cubicBezTo>
                  <a:pt x="2267306" y="547681"/>
                  <a:pt x="2262654" y="546517"/>
                  <a:pt x="2258701" y="547294"/>
                </a:cubicBezTo>
                <a:lnTo>
                  <a:pt x="2256142" y="548847"/>
                </a:lnTo>
                <a:lnTo>
                  <a:pt x="2254281" y="550010"/>
                </a:lnTo>
                <a:cubicBezTo>
                  <a:pt x="2254049" y="551952"/>
                  <a:pt x="2249861" y="550010"/>
                  <a:pt x="2244510" y="545547"/>
                </a:cubicBezTo>
                <a:cubicBezTo>
                  <a:pt x="2239162" y="541083"/>
                  <a:pt x="2212877" y="539530"/>
                  <a:pt x="2206598" y="536811"/>
                </a:cubicBezTo>
                <a:lnTo>
                  <a:pt x="2200318" y="530406"/>
                </a:lnTo>
                <a:lnTo>
                  <a:pt x="2193805" y="523612"/>
                </a:lnTo>
                <a:cubicBezTo>
                  <a:pt x="2204970" y="515461"/>
                  <a:pt x="2209854" y="510220"/>
                  <a:pt x="2204970" y="511966"/>
                </a:cubicBezTo>
                <a:cubicBezTo>
                  <a:pt x="2200086" y="513715"/>
                  <a:pt x="2188686" y="519150"/>
                  <a:pt x="2187990" y="518567"/>
                </a:cubicBezTo>
                <a:lnTo>
                  <a:pt x="2187060" y="518178"/>
                </a:lnTo>
                <a:cubicBezTo>
                  <a:pt x="2181478" y="515655"/>
                  <a:pt x="2178918" y="508667"/>
                  <a:pt x="2169846" y="512356"/>
                </a:cubicBezTo>
                <a:cubicBezTo>
                  <a:pt x="2163800" y="514878"/>
                  <a:pt x="2167522" y="526524"/>
                  <a:pt x="2177058" y="527690"/>
                </a:cubicBezTo>
                <a:cubicBezTo>
                  <a:pt x="2192642" y="529630"/>
                  <a:pt x="2179617" y="533512"/>
                  <a:pt x="2180779" y="536035"/>
                </a:cubicBezTo>
                <a:lnTo>
                  <a:pt x="2182872" y="540306"/>
                </a:lnTo>
                <a:cubicBezTo>
                  <a:pt x="2187756" y="544771"/>
                  <a:pt x="2185431" y="547681"/>
                  <a:pt x="2177756" y="546905"/>
                </a:cubicBezTo>
                <a:cubicBezTo>
                  <a:pt x="2170078" y="546128"/>
                  <a:pt x="2152635" y="553311"/>
                  <a:pt x="2155658" y="556028"/>
                </a:cubicBezTo>
                <a:cubicBezTo>
                  <a:pt x="2158682" y="558746"/>
                  <a:pt x="2165661" y="579126"/>
                  <a:pt x="2168916" y="579514"/>
                </a:cubicBezTo>
                <a:cubicBezTo>
                  <a:pt x="2172174" y="579903"/>
                  <a:pt x="2179617" y="582232"/>
                  <a:pt x="2177290" y="583591"/>
                </a:cubicBezTo>
                <a:lnTo>
                  <a:pt x="2175661" y="583785"/>
                </a:lnTo>
                <a:cubicBezTo>
                  <a:pt x="2172638" y="584172"/>
                  <a:pt x="2169382" y="584172"/>
                  <a:pt x="2166357" y="583785"/>
                </a:cubicBezTo>
                <a:lnTo>
                  <a:pt x="2157519" y="583009"/>
                </a:lnTo>
                <a:cubicBezTo>
                  <a:pt x="2147983" y="581456"/>
                  <a:pt x="2138213" y="582039"/>
                  <a:pt x="2135422" y="584561"/>
                </a:cubicBezTo>
                <a:cubicBezTo>
                  <a:pt x="2132862" y="587084"/>
                  <a:pt x="2121002" y="592132"/>
                  <a:pt x="2118210" y="587667"/>
                </a:cubicBezTo>
                <a:lnTo>
                  <a:pt x="2116350" y="584948"/>
                </a:lnTo>
                <a:lnTo>
                  <a:pt x="2114022" y="582039"/>
                </a:lnTo>
                <a:cubicBezTo>
                  <a:pt x="2111231" y="578544"/>
                  <a:pt x="2105417" y="575438"/>
                  <a:pt x="2101463" y="575244"/>
                </a:cubicBezTo>
                <a:cubicBezTo>
                  <a:pt x="2097275" y="575051"/>
                  <a:pt x="2087971" y="570392"/>
                  <a:pt x="2090994" y="565734"/>
                </a:cubicBezTo>
                <a:lnTo>
                  <a:pt x="2101695" y="566704"/>
                </a:lnTo>
                <a:cubicBezTo>
                  <a:pt x="2110999" y="567480"/>
                  <a:pt x="2113324" y="561656"/>
                  <a:pt x="2119373" y="559523"/>
                </a:cubicBezTo>
                <a:lnTo>
                  <a:pt x="2122164" y="558551"/>
                </a:lnTo>
                <a:cubicBezTo>
                  <a:pt x="2126584" y="559327"/>
                  <a:pt x="2130071" y="561852"/>
                  <a:pt x="2130071" y="564181"/>
                </a:cubicBezTo>
                <a:lnTo>
                  <a:pt x="2128677" y="565538"/>
                </a:lnTo>
                <a:cubicBezTo>
                  <a:pt x="2125654" y="568450"/>
                  <a:pt x="2121002" y="570392"/>
                  <a:pt x="2118210" y="573302"/>
                </a:cubicBezTo>
                <a:cubicBezTo>
                  <a:pt x="2117280" y="574468"/>
                  <a:pt x="2118906" y="577767"/>
                  <a:pt x="2120767" y="578544"/>
                </a:cubicBezTo>
                <a:lnTo>
                  <a:pt x="2122628" y="579320"/>
                </a:lnTo>
                <a:cubicBezTo>
                  <a:pt x="2126118" y="578544"/>
                  <a:pt x="2133561" y="574468"/>
                  <a:pt x="2139143" y="570003"/>
                </a:cubicBezTo>
                <a:cubicBezTo>
                  <a:pt x="2144726" y="565538"/>
                  <a:pt x="2143331" y="548847"/>
                  <a:pt x="2143331" y="547294"/>
                </a:cubicBezTo>
                <a:cubicBezTo>
                  <a:pt x="2143331" y="545741"/>
                  <a:pt x="2145888" y="541083"/>
                  <a:pt x="2148914" y="540889"/>
                </a:cubicBezTo>
                <a:cubicBezTo>
                  <a:pt x="2151937" y="540693"/>
                  <a:pt x="2159148" y="537783"/>
                  <a:pt x="2157287" y="534678"/>
                </a:cubicBezTo>
                <a:lnTo>
                  <a:pt x="2158450" y="532929"/>
                </a:lnTo>
                <a:cubicBezTo>
                  <a:pt x="2160310" y="530213"/>
                  <a:pt x="2164032" y="527884"/>
                  <a:pt x="2156821" y="528077"/>
                </a:cubicBezTo>
                <a:cubicBezTo>
                  <a:pt x="2151238" y="528271"/>
                  <a:pt x="2144494" y="529824"/>
                  <a:pt x="2141004" y="532349"/>
                </a:cubicBezTo>
                <a:lnTo>
                  <a:pt x="2137514" y="534871"/>
                </a:lnTo>
                <a:cubicBezTo>
                  <a:pt x="2136352" y="539530"/>
                  <a:pt x="2127514" y="537007"/>
                  <a:pt x="2118210" y="528854"/>
                </a:cubicBezTo>
                <a:lnTo>
                  <a:pt x="2101695" y="531183"/>
                </a:lnTo>
                <a:lnTo>
                  <a:pt x="2101463" y="531183"/>
                </a:lnTo>
                <a:cubicBezTo>
                  <a:pt x="2100530" y="528077"/>
                  <a:pt x="2097275" y="524584"/>
                  <a:pt x="2094484" y="523419"/>
                </a:cubicBezTo>
                <a:cubicBezTo>
                  <a:pt x="2091693" y="522060"/>
                  <a:pt x="2093322" y="513326"/>
                  <a:pt x="2100765" y="509056"/>
                </a:cubicBezTo>
                <a:lnTo>
                  <a:pt x="2109138" y="515072"/>
                </a:lnTo>
                <a:cubicBezTo>
                  <a:pt x="2112628" y="517597"/>
                  <a:pt x="2115185" y="520507"/>
                  <a:pt x="2118442" y="523032"/>
                </a:cubicBezTo>
                <a:lnTo>
                  <a:pt x="2120767" y="524778"/>
                </a:lnTo>
                <a:cubicBezTo>
                  <a:pt x="2123558" y="526331"/>
                  <a:pt x="2128210" y="525942"/>
                  <a:pt x="2130770" y="523612"/>
                </a:cubicBezTo>
                <a:lnTo>
                  <a:pt x="2130770" y="521479"/>
                </a:lnTo>
                <a:cubicBezTo>
                  <a:pt x="2131002" y="513519"/>
                  <a:pt x="2135422" y="513132"/>
                  <a:pt x="2144027" y="517401"/>
                </a:cubicBezTo>
                <a:lnTo>
                  <a:pt x="2153566" y="522060"/>
                </a:lnTo>
                <a:cubicBezTo>
                  <a:pt x="2154960" y="515655"/>
                  <a:pt x="2143331" y="507504"/>
                  <a:pt x="2127746" y="503815"/>
                </a:cubicBezTo>
                <a:cubicBezTo>
                  <a:pt x="2112162" y="500127"/>
                  <a:pt x="2066340" y="499740"/>
                  <a:pt x="2069830" y="500903"/>
                </a:cubicBezTo>
                <a:cubicBezTo>
                  <a:pt x="2073317" y="502069"/>
                  <a:pt x="2080528" y="506144"/>
                  <a:pt x="2073551" y="506144"/>
                </a:cubicBezTo>
                <a:cubicBezTo>
                  <a:pt x="2066572" y="506144"/>
                  <a:pt x="2051918" y="511386"/>
                  <a:pt x="2053546" y="517984"/>
                </a:cubicBezTo>
                <a:lnTo>
                  <a:pt x="2062152" y="519343"/>
                </a:lnTo>
                <a:cubicBezTo>
                  <a:pt x="2067734" y="520313"/>
                  <a:pt x="2074946" y="517790"/>
                  <a:pt x="2074714" y="525165"/>
                </a:cubicBezTo>
                <a:cubicBezTo>
                  <a:pt x="2074482" y="531959"/>
                  <a:pt x="2070062" y="535648"/>
                  <a:pt x="2060758" y="536618"/>
                </a:cubicBezTo>
                <a:lnTo>
                  <a:pt x="2055639" y="537007"/>
                </a:lnTo>
                <a:cubicBezTo>
                  <a:pt x="2047964" y="536811"/>
                  <a:pt x="2043778" y="534871"/>
                  <a:pt x="2046335" y="532736"/>
                </a:cubicBezTo>
                <a:cubicBezTo>
                  <a:pt x="2048894" y="530600"/>
                  <a:pt x="2051686" y="525165"/>
                  <a:pt x="2047500" y="524972"/>
                </a:cubicBezTo>
                <a:cubicBezTo>
                  <a:pt x="2043312" y="524584"/>
                  <a:pt x="2028892" y="531959"/>
                  <a:pt x="2024240" y="530406"/>
                </a:cubicBezTo>
                <a:cubicBezTo>
                  <a:pt x="2019588" y="528854"/>
                  <a:pt x="2007258" y="527107"/>
                  <a:pt x="2006794" y="530019"/>
                </a:cubicBezTo>
                <a:cubicBezTo>
                  <a:pt x="2006328" y="532929"/>
                  <a:pt x="1995630" y="528466"/>
                  <a:pt x="1997490" y="524584"/>
                </a:cubicBezTo>
                <a:lnTo>
                  <a:pt x="1998885" y="521090"/>
                </a:lnTo>
                <a:lnTo>
                  <a:pt x="2001676" y="513715"/>
                </a:lnTo>
                <a:cubicBezTo>
                  <a:pt x="2010050" y="517401"/>
                  <a:pt x="2017029" y="518373"/>
                  <a:pt x="2017261" y="516044"/>
                </a:cubicBezTo>
                <a:cubicBezTo>
                  <a:pt x="2017493" y="513715"/>
                  <a:pt x="2011214" y="507697"/>
                  <a:pt x="2003073" y="507308"/>
                </a:cubicBezTo>
                <a:cubicBezTo>
                  <a:pt x="1994699" y="507114"/>
                  <a:pt x="1982836" y="527494"/>
                  <a:pt x="1981674" y="525748"/>
                </a:cubicBezTo>
                <a:cubicBezTo>
                  <a:pt x="1980511" y="524002"/>
                  <a:pt x="1973998" y="521672"/>
                  <a:pt x="1969578" y="523612"/>
                </a:cubicBezTo>
                <a:cubicBezTo>
                  <a:pt x="1965158" y="525748"/>
                  <a:pt x="1969578" y="535648"/>
                  <a:pt x="1965390" y="537783"/>
                </a:cubicBezTo>
                <a:cubicBezTo>
                  <a:pt x="1961205" y="539917"/>
                  <a:pt x="1959344" y="548847"/>
                  <a:pt x="1957017" y="548070"/>
                </a:cubicBezTo>
                <a:cubicBezTo>
                  <a:pt x="1954692" y="547294"/>
                  <a:pt x="1949808" y="541276"/>
                  <a:pt x="1951434" y="536424"/>
                </a:cubicBezTo>
                <a:lnTo>
                  <a:pt x="1943759" y="537007"/>
                </a:lnTo>
                <a:cubicBezTo>
                  <a:pt x="1936782" y="537588"/>
                  <a:pt x="1931432" y="538753"/>
                  <a:pt x="1923522" y="537201"/>
                </a:cubicBezTo>
                <a:lnTo>
                  <a:pt x="1910963" y="534482"/>
                </a:lnTo>
                <a:cubicBezTo>
                  <a:pt x="1912592" y="528660"/>
                  <a:pt x="1910731" y="525554"/>
                  <a:pt x="1907010" y="527494"/>
                </a:cubicBezTo>
                <a:cubicBezTo>
                  <a:pt x="1903288" y="529630"/>
                  <a:pt x="1892123" y="535648"/>
                  <a:pt x="1892123" y="531959"/>
                </a:cubicBezTo>
                <a:cubicBezTo>
                  <a:pt x="1892123" y="528271"/>
                  <a:pt x="1881654" y="519537"/>
                  <a:pt x="1868863" y="520702"/>
                </a:cubicBezTo>
                <a:lnTo>
                  <a:pt x="1878863" y="531376"/>
                </a:lnTo>
                <a:lnTo>
                  <a:pt x="1880958" y="533706"/>
                </a:lnTo>
                <a:cubicBezTo>
                  <a:pt x="1875142" y="540693"/>
                  <a:pt x="1867234" y="542442"/>
                  <a:pt x="1863513" y="537977"/>
                </a:cubicBezTo>
                <a:lnTo>
                  <a:pt x="1860490" y="534482"/>
                </a:lnTo>
                <a:cubicBezTo>
                  <a:pt x="1855371" y="528077"/>
                  <a:pt x="1852116" y="519537"/>
                  <a:pt x="1844206" y="516238"/>
                </a:cubicBezTo>
                <a:cubicBezTo>
                  <a:pt x="1838392" y="513715"/>
                  <a:pt x="1836995" y="511386"/>
                  <a:pt x="1833972" y="508280"/>
                </a:cubicBezTo>
                <a:cubicBezTo>
                  <a:pt x="1826529" y="500903"/>
                  <a:pt x="1804199" y="499350"/>
                  <a:pt x="1796058" y="506144"/>
                </a:cubicBezTo>
                <a:cubicBezTo>
                  <a:pt x="1789779" y="511386"/>
                  <a:pt x="1785127" y="515848"/>
                  <a:pt x="1774194" y="516625"/>
                </a:cubicBezTo>
                <a:lnTo>
                  <a:pt x="1767682" y="518567"/>
                </a:lnTo>
                <a:cubicBezTo>
                  <a:pt x="1763494" y="522449"/>
                  <a:pt x="1757447" y="523225"/>
                  <a:pt x="1754190" y="520313"/>
                </a:cubicBezTo>
                <a:lnTo>
                  <a:pt x="1750934" y="517790"/>
                </a:lnTo>
                <a:cubicBezTo>
                  <a:pt x="1748842" y="516044"/>
                  <a:pt x="1746514" y="513326"/>
                  <a:pt x="1743723" y="513132"/>
                </a:cubicBezTo>
                <a:cubicBezTo>
                  <a:pt x="1739538" y="512743"/>
                  <a:pt x="1732094" y="511190"/>
                  <a:pt x="1732558" y="516820"/>
                </a:cubicBezTo>
                <a:cubicBezTo>
                  <a:pt x="1732558" y="518373"/>
                  <a:pt x="1737210" y="519926"/>
                  <a:pt x="1739770" y="521283"/>
                </a:cubicBezTo>
                <a:lnTo>
                  <a:pt x="1741398" y="522060"/>
                </a:lnTo>
                <a:cubicBezTo>
                  <a:pt x="1744422" y="523419"/>
                  <a:pt x="1738839" y="524972"/>
                  <a:pt x="1729068" y="525554"/>
                </a:cubicBezTo>
                <a:lnTo>
                  <a:pt x="1721394" y="526524"/>
                </a:lnTo>
                <a:cubicBezTo>
                  <a:pt x="1718602" y="526914"/>
                  <a:pt x="1716043" y="531959"/>
                  <a:pt x="1713718" y="526718"/>
                </a:cubicBezTo>
                <a:cubicBezTo>
                  <a:pt x="1713020" y="525361"/>
                  <a:pt x="1716974" y="521672"/>
                  <a:pt x="1719532" y="521479"/>
                </a:cubicBezTo>
                <a:cubicBezTo>
                  <a:pt x="1727208" y="520507"/>
                  <a:pt x="1727674" y="517208"/>
                  <a:pt x="1724416" y="514102"/>
                </a:cubicBezTo>
                <a:cubicBezTo>
                  <a:pt x="1721860" y="511773"/>
                  <a:pt x="1718370" y="505174"/>
                  <a:pt x="1711391" y="511773"/>
                </a:cubicBezTo>
                <a:cubicBezTo>
                  <a:pt x="1710927" y="512162"/>
                  <a:pt x="1709298" y="512743"/>
                  <a:pt x="1708834" y="512549"/>
                </a:cubicBezTo>
                <a:lnTo>
                  <a:pt x="1706043" y="511190"/>
                </a:lnTo>
                <a:cubicBezTo>
                  <a:pt x="1703018" y="509637"/>
                  <a:pt x="1702322" y="506532"/>
                  <a:pt x="1703948" y="504398"/>
                </a:cubicBezTo>
                <a:lnTo>
                  <a:pt x="1705808" y="504202"/>
                </a:lnTo>
                <a:cubicBezTo>
                  <a:pt x="1712090" y="503621"/>
                  <a:pt x="1718370" y="504009"/>
                  <a:pt x="1724651" y="504009"/>
                </a:cubicBezTo>
                <a:cubicBezTo>
                  <a:pt x="1729999" y="504009"/>
                  <a:pt x="1737677" y="505562"/>
                  <a:pt x="1739770" y="503815"/>
                </a:cubicBezTo>
                <a:cubicBezTo>
                  <a:pt x="1744886" y="499740"/>
                  <a:pt x="1758378" y="502845"/>
                  <a:pt x="1756980" y="494885"/>
                </a:cubicBezTo>
                <a:cubicBezTo>
                  <a:pt x="1756285" y="490033"/>
                  <a:pt x="1750934" y="490423"/>
                  <a:pt x="1745584" y="492752"/>
                </a:cubicBezTo>
                <a:cubicBezTo>
                  <a:pt x="1743259" y="493916"/>
                  <a:pt x="1740002" y="494305"/>
                  <a:pt x="1737909" y="495662"/>
                </a:cubicBezTo>
                <a:cubicBezTo>
                  <a:pt x="1728373" y="501486"/>
                  <a:pt x="1716742" y="500127"/>
                  <a:pt x="1705808" y="499740"/>
                </a:cubicBezTo>
                <a:lnTo>
                  <a:pt x="1695809" y="499350"/>
                </a:lnTo>
                <a:cubicBezTo>
                  <a:pt x="1686504" y="501873"/>
                  <a:pt x="1677664" y="503426"/>
                  <a:pt x="1676502" y="502650"/>
                </a:cubicBezTo>
                <a:cubicBezTo>
                  <a:pt x="1675340" y="501873"/>
                  <a:pt x="1669990" y="501873"/>
                  <a:pt x="1669523" y="504785"/>
                </a:cubicBezTo>
                <a:cubicBezTo>
                  <a:pt x="1669059" y="507891"/>
                  <a:pt x="1666268" y="511966"/>
                  <a:pt x="1663708" y="510220"/>
                </a:cubicBezTo>
                <a:cubicBezTo>
                  <a:pt x="1661150" y="508474"/>
                  <a:pt x="1653706" y="503426"/>
                  <a:pt x="1653938" y="503232"/>
                </a:cubicBezTo>
                <a:cubicBezTo>
                  <a:pt x="1653938" y="503232"/>
                  <a:pt x="1653474" y="499740"/>
                  <a:pt x="1647428" y="499740"/>
                </a:cubicBezTo>
                <a:lnTo>
                  <a:pt x="1645332" y="501097"/>
                </a:lnTo>
                <a:cubicBezTo>
                  <a:pt x="1639054" y="505174"/>
                  <a:pt x="1632075" y="505755"/>
                  <a:pt x="1626028" y="502456"/>
                </a:cubicBezTo>
                <a:cubicBezTo>
                  <a:pt x="1619748" y="498963"/>
                  <a:pt x="1615794" y="499157"/>
                  <a:pt x="1610444" y="503039"/>
                </a:cubicBezTo>
                <a:lnTo>
                  <a:pt x="1600209" y="510609"/>
                </a:lnTo>
                <a:cubicBezTo>
                  <a:pt x="1591604" y="504979"/>
                  <a:pt x="1577648" y="494498"/>
                  <a:pt x="1569274" y="487121"/>
                </a:cubicBezTo>
                <a:lnTo>
                  <a:pt x="1566483" y="502456"/>
                </a:lnTo>
                <a:cubicBezTo>
                  <a:pt x="1566483" y="502845"/>
                  <a:pt x="1555782" y="502650"/>
                  <a:pt x="1550200" y="502456"/>
                </a:cubicBezTo>
                <a:lnTo>
                  <a:pt x="1548107" y="502456"/>
                </a:lnTo>
                <a:cubicBezTo>
                  <a:pt x="1543455" y="506532"/>
                  <a:pt x="1539035" y="507697"/>
                  <a:pt x="1537872" y="504979"/>
                </a:cubicBezTo>
                <a:cubicBezTo>
                  <a:pt x="1536942" y="502262"/>
                  <a:pt x="1530197" y="495662"/>
                  <a:pt x="1525079" y="495662"/>
                </a:cubicBezTo>
                <a:cubicBezTo>
                  <a:pt x="1519963" y="495662"/>
                  <a:pt x="1505772" y="493722"/>
                  <a:pt x="1505076" y="497798"/>
                </a:cubicBezTo>
                <a:cubicBezTo>
                  <a:pt x="1504378" y="502069"/>
                  <a:pt x="1482048" y="504202"/>
                  <a:pt x="1476000" y="501486"/>
                </a:cubicBezTo>
                <a:cubicBezTo>
                  <a:pt x="1469953" y="498768"/>
                  <a:pt x="1456461" y="487511"/>
                  <a:pt x="1455765" y="488870"/>
                </a:cubicBezTo>
                <a:cubicBezTo>
                  <a:pt x="1455067" y="490423"/>
                  <a:pt x="1448786" y="494498"/>
                  <a:pt x="1444366" y="492752"/>
                </a:cubicBezTo>
                <a:lnTo>
                  <a:pt x="1440180" y="492169"/>
                </a:lnTo>
                <a:cubicBezTo>
                  <a:pt x="1432969" y="491199"/>
                  <a:pt x="1423433" y="487121"/>
                  <a:pt x="1422503" y="497215"/>
                </a:cubicBezTo>
                <a:lnTo>
                  <a:pt x="1422503" y="497798"/>
                </a:lnTo>
                <a:cubicBezTo>
                  <a:pt x="1416920" y="498380"/>
                  <a:pt x="1412036" y="496245"/>
                  <a:pt x="1411570" y="493333"/>
                </a:cubicBezTo>
                <a:lnTo>
                  <a:pt x="1413199" y="491586"/>
                </a:lnTo>
                <a:lnTo>
                  <a:pt x="1416222" y="488287"/>
                </a:lnTo>
                <a:cubicBezTo>
                  <a:pt x="1420874" y="485181"/>
                  <a:pt x="1417851" y="479747"/>
                  <a:pt x="1409245" y="476252"/>
                </a:cubicBezTo>
                <a:lnTo>
                  <a:pt x="1405756" y="479940"/>
                </a:lnTo>
                <a:cubicBezTo>
                  <a:pt x="1398078" y="488093"/>
                  <a:pt x="1385751" y="484988"/>
                  <a:pt x="1376681" y="485958"/>
                </a:cubicBezTo>
                <a:lnTo>
                  <a:pt x="1366212" y="487121"/>
                </a:lnTo>
                <a:cubicBezTo>
                  <a:pt x="1364586" y="491586"/>
                  <a:pt x="1361560" y="493722"/>
                  <a:pt x="1359236" y="491976"/>
                </a:cubicBezTo>
                <a:lnTo>
                  <a:pt x="1356676" y="491003"/>
                </a:lnTo>
                <a:cubicBezTo>
                  <a:pt x="1351326" y="489063"/>
                  <a:pt x="1356676" y="481493"/>
                  <a:pt x="1346674" y="482463"/>
                </a:cubicBezTo>
                <a:lnTo>
                  <a:pt x="1334813" y="483629"/>
                </a:lnTo>
                <a:cubicBezTo>
                  <a:pt x="1336906" y="489840"/>
                  <a:pt x="1336440" y="489840"/>
                  <a:pt x="1334115" y="483822"/>
                </a:cubicBezTo>
                <a:lnTo>
                  <a:pt x="1323648" y="486928"/>
                </a:lnTo>
                <a:lnTo>
                  <a:pt x="1317368" y="488870"/>
                </a:lnTo>
                <a:cubicBezTo>
                  <a:pt x="1310156" y="492363"/>
                  <a:pt x="1300620" y="492169"/>
                  <a:pt x="1296200" y="488481"/>
                </a:cubicBezTo>
                <a:lnTo>
                  <a:pt x="1290850" y="485181"/>
                </a:lnTo>
                <a:lnTo>
                  <a:pt x="1283407" y="480523"/>
                </a:lnTo>
                <a:cubicBezTo>
                  <a:pt x="1277824" y="488093"/>
                  <a:pt x="1270616" y="491199"/>
                  <a:pt x="1267590" y="487121"/>
                </a:cubicBezTo>
                <a:lnTo>
                  <a:pt x="1264567" y="484599"/>
                </a:lnTo>
                <a:cubicBezTo>
                  <a:pt x="1258286" y="479164"/>
                  <a:pt x="1253170" y="476835"/>
                  <a:pt x="1242005" y="482269"/>
                </a:cubicBezTo>
                <a:cubicBezTo>
                  <a:pt x="1233165" y="486541"/>
                  <a:pt x="1217815" y="479940"/>
                  <a:pt x="1206882" y="486151"/>
                </a:cubicBezTo>
                <a:cubicBezTo>
                  <a:pt x="1206184" y="486541"/>
                  <a:pt x="1203859" y="485569"/>
                  <a:pt x="1202462" y="485181"/>
                </a:cubicBezTo>
                <a:cubicBezTo>
                  <a:pt x="1187576" y="479553"/>
                  <a:pt x="1187576" y="479357"/>
                  <a:pt x="1181063" y="482463"/>
                </a:cubicBezTo>
                <a:cubicBezTo>
                  <a:pt x="1167107" y="488870"/>
                  <a:pt x="1161292" y="489451"/>
                  <a:pt x="1148965" y="482659"/>
                </a:cubicBezTo>
                <a:cubicBezTo>
                  <a:pt x="1141522" y="478581"/>
                  <a:pt x="1136172" y="477417"/>
                  <a:pt x="1127100" y="480134"/>
                </a:cubicBezTo>
                <a:cubicBezTo>
                  <a:pt x="1120355" y="482269"/>
                  <a:pt x="1108492" y="484211"/>
                  <a:pt x="1104538" y="481882"/>
                </a:cubicBezTo>
                <a:lnTo>
                  <a:pt x="1089188" y="473146"/>
                </a:lnTo>
                <a:cubicBezTo>
                  <a:pt x="1079417" y="481493"/>
                  <a:pt x="1068719" y="486345"/>
                  <a:pt x="1065928" y="483629"/>
                </a:cubicBezTo>
                <a:cubicBezTo>
                  <a:pt x="1062902" y="480910"/>
                  <a:pt x="1053598" y="475088"/>
                  <a:pt x="1051972" y="476835"/>
                </a:cubicBezTo>
                <a:cubicBezTo>
                  <a:pt x="1050343" y="478387"/>
                  <a:pt x="1035920" y="481882"/>
                  <a:pt x="1022663" y="481493"/>
                </a:cubicBezTo>
                <a:lnTo>
                  <a:pt x="1010800" y="483046"/>
                </a:lnTo>
                <a:lnTo>
                  <a:pt x="1007544" y="483629"/>
                </a:lnTo>
                <a:cubicBezTo>
                  <a:pt x="1003591" y="485958"/>
                  <a:pt x="999403" y="481299"/>
                  <a:pt x="998240" y="473535"/>
                </a:cubicBezTo>
                <a:lnTo>
                  <a:pt x="983586" y="480329"/>
                </a:lnTo>
                <a:lnTo>
                  <a:pt x="972421" y="485375"/>
                </a:lnTo>
                <a:cubicBezTo>
                  <a:pt x="963349" y="479747"/>
                  <a:pt x="951720" y="475671"/>
                  <a:pt x="946602" y="476447"/>
                </a:cubicBezTo>
                <a:lnTo>
                  <a:pt x="943115" y="478194"/>
                </a:lnTo>
                <a:cubicBezTo>
                  <a:pt x="937298" y="481106"/>
                  <a:pt x="933112" y="485958"/>
                  <a:pt x="925437" y="479940"/>
                </a:cubicBezTo>
                <a:cubicBezTo>
                  <a:pt x="923808" y="478777"/>
                  <a:pt x="919620" y="478194"/>
                  <a:pt x="917064" y="478581"/>
                </a:cubicBezTo>
                <a:cubicBezTo>
                  <a:pt x="909386" y="479553"/>
                  <a:pt x="901711" y="482852"/>
                  <a:pt x="894500" y="482269"/>
                </a:cubicBezTo>
                <a:cubicBezTo>
                  <a:pt x="888453" y="481687"/>
                  <a:pt x="883801" y="476252"/>
                  <a:pt x="877520" y="474505"/>
                </a:cubicBezTo>
                <a:cubicBezTo>
                  <a:pt x="873799" y="473535"/>
                  <a:pt x="868216" y="475671"/>
                  <a:pt x="863332" y="476641"/>
                </a:cubicBezTo>
                <a:cubicBezTo>
                  <a:pt x="853098" y="478581"/>
                  <a:pt x="842864" y="481106"/>
                  <a:pt x="832397" y="482659"/>
                </a:cubicBezTo>
                <a:cubicBezTo>
                  <a:pt x="828209" y="483239"/>
                  <a:pt x="820998" y="484792"/>
                  <a:pt x="819604" y="479747"/>
                </a:cubicBezTo>
                <a:cubicBezTo>
                  <a:pt x="817276" y="471206"/>
                  <a:pt x="812624" y="473535"/>
                  <a:pt x="805181" y="477224"/>
                </a:cubicBezTo>
                <a:cubicBezTo>
                  <a:pt x="799367" y="480134"/>
                  <a:pt x="772385" y="480329"/>
                  <a:pt x="759826" y="478581"/>
                </a:cubicBezTo>
                <a:lnTo>
                  <a:pt x="753079" y="477611"/>
                </a:lnTo>
                <a:cubicBezTo>
                  <a:pt x="744705" y="477224"/>
                  <a:pt x="737960" y="479747"/>
                  <a:pt x="737960" y="483239"/>
                </a:cubicBezTo>
                <a:cubicBezTo>
                  <a:pt x="737960" y="486734"/>
                  <a:pt x="734705" y="496438"/>
                  <a:pt x="730749" y="494885"/>
                </a:cubicBezTo>
                <a:cubicBezTo>
                  <a:pt x="726796" y="493333"/>
                  <a:pt x="720981" y="488481"/>
                  <a:pt x="725633" y="486928"/>
                </a:cubicBezTo>
                <a:cubicBezTo>
                  <a:pt x="730285" y="485375"/>
                  <a:pt x="717723" y="478000"/>
                  <a:pt x="713071" y="482269"/>
                </a:cubicBezTo>
                <a:lnTo>
                  <a:pt x="700744" y="479747"/>
                </a:lnTo>
                <a:cubicBezTo>
                  <a:pt x="688881" y="477224"/>
                  <a:pt x="672832" y="475282"/>
                  <a:pt x="659108" y="482269"/>
                </a:cubicBezTo>
                <a:cubicBezTo>
                  <a:pt x="654923" y="484405"/>
                  <a:pt x="643291" y="484016"/>
                  <a:pt x="638874" y="481493"/>
                </a:cubicBezTo>
                <a:lnTo>
                  <a:pt x="630498" y="476641"/>
                </a:lnTo>
                <a:cubicBezTo>
                  <a:pt x="625150" y="480134"/>
                  <a:pt x="616544" y="481493"/>
                  <a:pt x="611194" y="479940"/>
                </a:cubicBezTo>
                <a:lnTo>
                  <a:pt x="603052" y="481493"/>
                </a:lnTo>
                <a:lnTo>
                  <a:pt x="586305" y="484599"/>
                </a:lnTo>
                <a:cubicBezTo>
                  <a:pt x="565604" y="481493"/>
                  <a:pt x="548857" y="483046"/>
                  <a:pt x="549089" y="487898"/>
                </a:cubicBezTo>
                <a:lnTo>
                  <a:pt x="548391" y="491976"/>
                </a:lnTo>
                <a:cubicBezTo>
                  <a:pt x="548159" y="493333"/>
                  <a:pt x="545135" y="495468"/>
                  <a:pt x="543043" y="495662"/>
                </a:cubicBezTo>
                <a:cubicBezTo>
                  <a:pt x="540715" y="495858"/>
                  <a:pt x="536994" y="494305"/>
                  <a:pt x="536295" y="492946"/>
                </a:cubicBezTo>
                <a:cubicBezTo>
                  <a:pt x="534435" y="489840"/>
                  <a:pt x="535365" y="485958"/>
                  <a:pt x="532808" y="483239"/>
                </a:cubicBezTo>
                <a:cubicBezTo>
                  <a:pt x="529783" y="479940"/>
                  <a:pt x="525829" y="476641"/>
                  <a:pt x="517687" y="480134"/>
                </a:cubicBezTo>
                <a:cubicBezTo>
                  <a:pt x="512105" y="482463"/>
                  <a:pt x="503966" y="483435"/>
                  <a:pt x="497685" y="482659"/>
                </a:cubicBezTo>
                <a:lnTo>
                  <a:pt x="490938" y="481687"/>
                </a:lnTo>
                <a:cubicBezTo>
                  <a:pt x="491404" y="476447"/>
                  <a:pt x="488381" y="470041"/>
                  <a:pt x="484425" y="467324"/>
                </a:cubicBezTo>
                <a:lnTo>
                  <a:pt x="490938" y="464412"/>
                </a:lnTo>
                <a:cubicBezTo>
                  <a:pt x="491172" y="464412"/>
                  <a:pt x="489775" y="462277"/>
                  <a:pt x="488845" y="461500"/>
                </a:cubicBezTo>
                <a:lnTo>
                  <a:pt x="484891" y="458590"/>
                </a:lnTo>
                <a:cubicBezTo>
                  <a:pt x="480007" y="455289"/>
                  <a:pt x="476518" y="456065"/>
                  <a:pt x="476982" y="460143"/>
                </a:cubicBezTo>
                <a:cubicBezTo>
                  <a:pt x="477448" y="464219"/>
                  <a:pt x="468608" y="475088"/>
                  <a:pt x="470005" y="478194"/>
                </a:cubicBezTo>
                <a:cubicBezTo>
                  <a:pt x="471402" y="481299"/>
                  <a:pt x="470005" y="490616"/>
                  <a:pt x="466283" y="487898"/>
                </a:cubicBezTo>
                <a:lnTo>
                  <a:pt x="463492" y="487317"/>
                </a:lnTo>
                <a:cubicBezTo>
                  <a:pt x="459539" y="486541"/>
                  <a:pt x="454188" y="488093"/>
                  <a:pt x="451397" y="486734"/>
                </a:cubicBezTo>
                <a:cubicBezTo>
                  <a:pt x="448142" y="485181"/>
                  <a:pt x="447211" y="479747"/>
                  <a:pt x="444418" y="479357"/>
                </a:cubicBezTo>
                <a:cubicBezTo>
                  <a:pt x="440464" y="478777"/>
                  <a:pt x="435580" y="482852"/>
                  <a:pt x="431160" y="482463"/>
                </a:cubicBezTo>
                <a:lnTo>
                  <a:pt x="417903" y="481687"/>
                </a:lnTo>
                <a:cubicBezTo>
                  <a:pt x="407668" y="488870"/>
                  <a:pt x="395805" y="490616"/>
                  <a:pt x="391619" y="485569"/>
                </a:cubicBezTo>
                <a:lnTo>
                  <a:pt x="388362" y="482852"/>
                </a:lnTo>
                <a:cubicBezTo>
                  <a:pt x="383478" y="478581"/>
                  <a:pt x="377431" y="475282"/>
                  <a:pt x="371151" y="481687"/>
                </a:cubicBezTo>
                <a:lnTo>
                  <a:pt x="366499" y="486151"/>
                </a:lnTo>
                <a:cubicBezTo>
                  <a:pt x="360450" y="484792"/>
                  <a:pt x="354867" y="484599"/>
                  <a:pt x="354171" y="485958"/>
                </a:cubicBezTo>
                <a:cubicBezTo>
                  <a:pt x="353473" y="487317"/>
                  <a:pt x="349983" y="490423"/>
                  <a:pt x="348821" y="488674"/>
                </a:cubicBezTo>
                <a:cubicBezTo>
                  <a:pt x="347659" y="486928"/>
                  <a:pt x="336027" y="481687"/>
                  <a:pt x="326955" y="482463"/>
                </a:cubicBezTo>
                <a:cubicBezTo>
                  <a:pt x="317886" y="483239"/>
                  <a:pt x="291835" y="484211"/>
                  <a:pt x="291368" y="486541"/>
                </a:cubicBezTo>
                <a:cubicBezTo>
                  <a:pt x="290904" y="488870"/>
                  <a:pt x="287183" y="494498"/>
                  <a:pt x="284623" y="493722"/>
                </a:cubicBezTo>
                <a:lnTo>
                  <a:pt x="284623" y="493333"/>
                </a:lnTo>
                <a:cubicBezTo>
                  <a:pt x="285087" y="489063"/>
                  <a:pt x="282995" y="485569"/>
                  <a:pt x="276250" y="487121"/>
                </a:cubicBezTo>
                <a:lnTo>
                  <a:pt x="269039" y="488870"/>
                </a:lnTo>
                <a:cubicBezTo>
                  <a:pt x="261827" y="492169"/>
                  <a:pt x="250199" y="490033"/>
                  <a:pt x="243219" y="484016"/>
                </a:cubicBezTo>
                <a:lnTo>
                  <a:pt x="236242" y="478581"/>
                </a:lnTo>
                <a:lnTo>
                  <a:pt x="235544" y="478000"/>
                </a:lnTo>
                <a:cubicBezTo>
                  <a:pt x="232753" y="478581"/>
                  <a:pt x="230892" y="480329"/>
                  <a:pt x="231590" y="481882"/>
                </a:cubicBezTo>
                <a:lnTo>
                  <a:pt x="232054" y="483435"/>
                </a:lnTo>
                <a:lnTo>
                  <a:pt x="232753" y="485764"/>
                </a:lnTo>
                <a:cubicBezTo>
                  <a:pt x="231124" y="489063"/>
                  <a:pt x="225078" y="486734"/>
                  <a:pt x="219495" y="480717"/>
                </a:cubicBezTo>
                <a:lnTo>
                  <a:pt x="213678" y="475671"/>
                </a:lnTo>
                <a:cubicBezTo>
                  <a:pt x="212284" y="474505"/>
                  <a:pt x="207400" y="473923"/>
                  <a:pt x="205539" y="474699"/>
                </a:cubicBezTo>
                <a:cubicBezTo>
                  <a:pt x="203678" y="475475"/>
                  <a:pt x="202050" y="478581"/>
                  <a:pt x="202748" y="479940"/>
                </a:cubicBezTo>
                <a:lnTo>
                  <a:pt x="204377" y="482852"/>
                </a:lnTo>
                <a:cubicBezTo>
                  <a:pt x="208562" y="486928"/>
                  <a:pt x="203446" y="490423"/>
                  <a:pt x="192978" y="490423"/>
                </a:cubicBezTo>
                <a:lnTo>
                  <a:pt x="185302" y="491393"/>
                </a:lnTo>
                <a:cubicBezTo>
                  <a:pt x="178558" y="492169"/>
                  <a:pt x="172975" y="495858"/>
                  <a:pt x="165066" y="491586"/>
                </a:cubicBezTo>
                <a:cubicBezTo>
                  <a:pt x="160648" y="489257"/>
                  <a:pt x="153437" y="491393"/>
                  <a:pt x="149017" y="495468"/>
                </a:cubicBezTo>
                <a:cubicBezTo>
                  <a:pt x="143434" y="500903"/>
                  <a:pt x="135293" y="502262"/>
                  <a:pt x="127850" y="497991"/>
                </a:cubicBezTo>
                <a:cubicBezTo>
                  <a:pt x="119476" y="493333"/>
                  <a:pt x="101566" y="497991"/>
                  <a:pt x="101334" y="484792"/>
                </a:cubicBezTo>
                <a:lnTo>
                  <a:pt x="101334" y="479164"/>
                </a:lnTo>
                <a:cubicBezTo>
                  <a:pt x="96682" y="471982"/>
                  <a:pt x="83190" y="464025"/>
                  <a:pt x="71330" y="461696"/>
                </a:cubicBezTo>
                <a:lnTo>
                  <a:pt x="67142" y="474118"/>
                </a:lnTo>
                <a:cubicBezTo>
                  <a:pt x="66910" y="475088"/>
                  <a:pt x="55046" y="472565"/>
                  <a:pt x="49930" y="471013"/>
                </a:cubicBezTo>
                <a:cubicBezTo>
                  <a:pt x="42951" y="468877"/>
                  <a:pt x="36438" y="468877"/>
                  <a:pt x="30624" y="473146"/>
                </a:cubicBezTo>
                <a:cubicBezTo>
                  <a:pt x="28297" y="474895"/>
                  <a:pt x="27598" y="478970"/>
                  <a:pt x="19459" y="476252"/>
                </a:cubicBezTo>
                <a:cubicBezTo>
                  <a:pt x="9923" y="472952"/>
                  <a:pt x="5735" y="475671"/>
                  <a:pt x="7828" y="481299"/>
                </a:cubicBezTo>
                <a:cubicBezTo>
                  <a:pt x="8993" y="484405"/>
                  <a:pt x="12714" y="487121"/>
                  <a:pt x="13877" y="490227"/>
                </a:cubicBezTo>
                <a:cubicBezTo>
                  <a:pt x="16202" y="496634"/>
                  <a:pt x="9923" y="503815"/>
                  <a:pt x="385" y="503815"/>
                </a:cubicBezTo>
                <a:lnTo>
                  <a:pt x="0" y="503883"/>
                </a:lnTo>
                <a:lnTo>
                  <a:pt x="0" y="121068"/>
                </a:lnTo>
                <a:lnTo>
                  <a:pt x="12714" y="123764"/>
                </a:lnTo>
                <a:cubicBezTo>
                  <a:pt x="14807" y="123960"/>
                  <a:pt x="17598" y="122212"/>
                  <a:pt x="19459" y="120854"/>
                </a:cubicBezTo>
                <a:lnTo>
                  <a:pt x="20622" y="120078"/>
                </a:lnTo>
                <a:cubicBezTo>
                  <a:pt x="20854" y="117553"/>
                  <a:pt x="27833" y="114837"/>
                  <a:pt x="36670" y="114254"/>
                </a:cubicBezTo>
                <a:cubicBezTo>
                  <a:pt x="45278" y="113671"/>
                  <a:pt x="68538" y="119301"/>
                  <a:pt x="69234" y="116777"/>
                </a:cubicBezTo>
                <a:cubicBezTo>
                  <a:pt x="69933" y="114060"/>
                  <a:pt x="75747" y="110372"/>
                  <a:pt x="80866" y="114643"/>
                </a:cubicBezTo>
                <a:cubicBezTo>
                  <a:pt x="85982" y="118719"/>
                  <a:pt x="105520" y="116972"/>
                  <a:pt x="104358" y="114254"/>
                </a:cubicBezTo>
                <a:cubicBezTo>
                  <a:pt x="103427" y="111537"/>
                  <a:pt x="102963" y="103967"/>
                  <a:pt x="105986" y="103773"/>
                </a:cubicBezTo>
                <a:lnTo>
                  <a:pt x="106685" y="104354"/>
                </a:lnTo>
                <a:cubicBezTo>
                  <a:pt x="113662" y="109208"/>
                  <a:pt x="123664" y="113090"/>
                  <a:pt x="120638" y="121824"/>
                </a:cubicBezTo>
                <a:cubicBezTo>
                  <a:pt x="120638" y="122212"/>
                  <a:pt x="125757" y="124154"/>
                  <a:pt x="128084" y="123960"/>
                </a:cubicBezTo>
                <a:cubicBezTo>
                  <a:pt x="129945" y="123764"/>
                  <a:pt x="133200" y="120272"/>
                  <a:pt x="132736" y="119882"/>
                </a:cubicBezTo>
                <a:lnTo>
                  <a:pt x="120638" y="109013"/>
                </a:lnTo>
                <a:cubicBezTo>
                  <a:pt x="133200" y="103190"/>
                  <a:pt x="143898" y="104743"/>
                  <a:pt x="144597" y="112507"/>
                </a:cubicBezTo>
                <a:lnTo>
                  <a:pt x="158553" y="104937"/>
                </a:lnTo>
                <a:cubicBezTo>
                  <a:pt x="160648" y="103773"/>
                  <a:pt x="165066" y="102221"/>
                  <a:pt x="166230" y="102801"/>
                </a:cubicBezTo>
                <a:lnTo>
                  <a:pt x="177627" y="107849"/>
                </a:lnTo>
                <a:cubicBezTo>
                  <a:pt x="186001" y="102801"/>
                  <a:pt x="197864" y="98339"/>
                  <a:pt x="203910" y="97756"/>
                </a:cubicBezTo>
                <a:lnTo>
                  <a:pt x="208330" y="100279"/>
                </a:lnTo>
                <a:cubicBezTo>
                  <a:pt x="213214" y="102997"/>
                  <a:pt x="220426" y="106103"/>
                  <a:pt x="220890" y="109402"/>
                </a:cubicBezTo>
                <a:lnTo>
                  <a:pt x="222518" y="119689"/>
                </a:lnTo>
                <a:cubicBezTo>
                  <a:pt x="233219" y="117166"/>
                  <a:pt x="239498" y="112118"/>
                  <a:pt x="236706" y="108625"/>
                </a:cubicBezTo>
                <a:lnTo>
                  <a:pt x="235544" y="105713"/>
                </a:lnTo>
                <a:cubicBezTo>
                  <a:pt x="232521" y="98919"/>
                  <a:pt x="236706" y="96979"/>
                  <a:pt x="248570" y="97367"/>
                </a:cubicBezTo>
                <a:cubicBezTo>
                  <a:pt x="255549" y="97562"/>
                  <a:pt x="268340" y="94261"/>
                  <a:pt x="269270" y="95233"/>
                </a:cubicBezTo>
                <a:cubicBezTo>
                  <a:pt x="276018" y="105131"/>
                  <a:pt x="287183" y="89798"/>
                  <a:pt x="294858" y="98143"/>
                </a:cubicBezTo>
                <a:lnTo>
                  <a:pt x="299043" y="102608"/>
                </a:lnTo>
                <a:cubicBezTo>
                  <a:pt x="310443" y="105520"/>
                  <a:pt x="320443" y="105907"/>
                  <a:pt x="321373" y="103578"/>
                </a:cubicBezTo>
                <a:cubicBezTo>
                  <a:pt x="322303" y="101055"/>
                  <a:pt x="326723" y="94261"/>
                  <a:pt x="327654" y="97173"/>
                </a:cubicBezTo>
                <a:cubicBezTo>
                  <a:pt x="328584" y="100085"/>
                  <a:pt x="336259" y="103773"/>
                  <a:pt x="342772" y="99696"/>
                </a:cubicBezTo>
                <a:cubicBezTo>
                  <a:pt x="349285" y="95620"/>
                  <a:pt x="372545" y="96786"/>
                  <a:pt x="365568" y="97756"/>
                </a:cubicBezTo>
                <a:lnTo>
                  <a:pt x="363241" y="99115"/>
                </a:lnTo>
                <a:lnTo>
                  <a:pt x="360916" y="99696"/>
                </a:lnTo>
                <a:cubicBezTo>
                  <a:pt x="360450" y="102221"/>
                  <a:pt x="361847" y="104354"/>
                  <a:pt x="364171" y="104743"/>
                </a:cubicBezTo>
                <a:lnTo>
                  <a:pt x="366267" y="104550"/>
                </a:lnTo>
                <a:cubicBezTo>
                  <a:pt x="371151" y="103967"/>
                  <a:pt x="376035" y="102221"/>
                  <a:pt x="380687" y="102608"/>
                </a:cubicBezTo>
                <a:cubicBezTo>
                  <a:pt x="396503" y="103967"/>
                  <a:pt x="407900" y="101638"/>
                  <a:pt x="413949" y="89992"/>
                </a:cubicBezTo>
                <a:cubicBezTo>
                  <a:pt x="416274" y="85527"/>
                  <a:pt x="423951" y="82228"/>
                  <a:pt x="431160" y="88439"/>
                </a:cubicBezTo>
                <a:cubicBezTo>
                  <a:pt x="431395" y="88826"/>
                  <a:pt x="435348" y="87080"/>
                  <a:pt x="437673" y="86497"/>
                </a:cubicBezTo>
                <a:lnTo>
                  <a:pt x="449536" y="82228"/>
                </a:lnTo>
                <a:cubicBezTo>
                  <a:pt x="450235" y="88633"/>
                  <a:pt x="459072" y="87273"/>
                  <a:pt x="469307" y="79316"/>
                </a:cubicBezTo>
                <a:lnTo>
                  <a:pt x="483729" y="89409"/>
                </a:lnTo>
                <a:cubicBezTo>
                  <a:pt x="485822" y="90768"/>
                  <a:pt x="493265" y="88633"/>
                  <a:pt x="498149" y="88050"/>
                </a:cubicBezTo>
                <a:cubicBezTo>
                  <a:pt x="504896" y="87273"/>
                  <a:pt x="513966" y="83974"/>
                  <a:pt x="518154" y="85916"/>
                </a:cubicBezTo>
                <a:cubicBezTo>
                  <a:pt x="527458" y="89992"/>
                  <a:pt x="531411" y="87273"/>
                  <a:pt x="537226" y="83198"/>
                </a:cubicBezTo>
                <a:cubicBezTo>
                  <a:pt x="542808" y="79509"/>
                  <a:pt x="548159" y="79509"/>
                  <a:pt x="549321" y="86110"/>
                </a:cubicBezTo>
                <a:lnTo>
                  <a:pt x="549555" y="87273"/>
                </a:lnTo>
                <a:cubicBezTo>
                  <a:pt x="550950" y="88439"/>
                  <a:pt x="560486" y="88826"/>
                  <a:pt x="570955" y="88245"/>
                </a:cubicBezTo>
                <a:lnTo>
                  <a:pt x="580259" y="87662"/>
                </a:lnTo>
                <a:cubicBezTo>
                  <a:pt x="590259" y="87080"/>
                  <a:pt x="600261" y="86303"/>
                  <a:pt x="609797" y="84363"/>
                </a:cubicBezTo>
                <a:cubicBezTo>
                  <a:pt x="612588" y="83781"/>
                  <a:pt x="613985" y="77569"/>
                  <a:pt x="616776" y="77376"/>
                </a:cubicBezTo>
                <a:cubicBezTo>
                  <a:pt x="620730" y="76986"/>
                  <a:pt x="625150" y="80092"/>
                  <a:pt x="629802" y="81062"/>
                </a:cubicBezTo>
                <a:lnTo>
                  <a:pt x="631431" y="81451"/>
                </a:lnTo>
                <a:cubicBezTo>
                  <a:pt x="633987" y="79898"/>
                  <a:pt x="635384" y="78152"/>
                  <a:pt x="634454" y="77376"/>
                </a:cubicBezTo>
                <a:cubicBezTo>
                  <a:pt x="633523" y="76599"/>
                  <a:pt x="632825" y="73687"/>
                  <a:pt x="636547" y="73687"/>
                </a:cubicBezTo>
                <a:cubicBezTo>
                  <a:pt x="640268" y="73687"/>
                  <a:pt x="649340" y="74464"/>
                  <a:pt x="647943" y="75627"/>
                </a:cubicBezTo>
                <a:cubicBezTo>
                  <a:pt x="646549" y="76793"/>
                  <a:pt x="646549" y="80675"/>
                  <a:pt x="652363" y="80868"/>
                </a:cubicBezTo>
                <a:cubicBezTo>
                  <a:pt x="657946" y="81062"/>
                  <a:pt x="673064" y="78152"/>
                  <a:pt x="669343" y="73687"/>
                </a:cubicBezTo>
                <a:lnTo>
                  <a:pt x="669343" y="70582"/>
                </a:lnTo>
                <a:cubicBezTo>
                  <a:pt x="669343" y="67670"/>
                  <a:pt x="672832" y="64370"/>
                  <a:pt x="675855" y="61848"/>
                </a:cubicBezTo>
                <a:cubicBezTo>
                  <a:pt x="677484" y="60488"/>
                  <a:pt x="681904" y="59712"/>
                  <a:pt x="683997" y="60295"/>
                </a:cubicBezTo>
                <a:cubicBezTo>
                  <a:pt x="685858" y="60876"/>
                  <a:pt x="687020" y="63594"/>
                  <a:pt x="687255" y="65340"/>
                </a:cubicBezTo>
                <a:cubicBezTo>
                  <a:pt x="687487" y="66310"/>
                  <a:pt x="684695" y="67476"/>
                  <a:pt x="684229" y="68640"/>
                </a:cubicBezTo>
                <a:lnTo>
                  <a:pt x="683299" y="70969"/>
                </a:lnTo>
                <a:cubicBezTo>
                  <a:pt x="682835" y="73687"/>
                  <a:pt x="685858" y="75823"/>
                  <a:pt x="689811" y="75627"/>
                </a:cubicBezTo>
                <a:lnTo>
                  <a:pt x="693301" y="75240"/>
                </a:lnTo>
                <a:cubicBezTo>
                  <a:pt x="700278" y="74270"/>
                  <a:pt x="709584" y="77376"/>
                  <a:pt x="713538" y="70388"/>
                </a:cubicBezTo>
                <a:cubicBezTo>
                  <a:pt x="713538" y="70192"/>
                  <a:pt x="717958" y="70969"/>
                  <a:pt x="719819" y="71745"/>
                </a:cubicBezTo>
                <a:cubicBezTo>
                  <a:pt x="724935" y="73881"/>
                  <a:pt x="729355" y="74464"/>
                  <a:pt x="731216" y="69416"/>
                </a:cubicBezTo>
                <a:cubicBezTo>
                  <a:pt x="732146" y="67282"/>
                  <a:pt x="730053" y="63594"/>
                  <a:pt x="737262" y="66310"/>
                </a:cubicBezTo>
                <a:cubicBezTo>
                  <a:pt x="742380" y="68252"/>
                  <a:pt x="750056" y="67282"/>
                  <a:pt x="753777" y="69612"/>
                </a:cubicBezTo>
                <a:cubicBezTo>
                  <a:pt x="763548" y="75627"/>
                  <a:pt x="761452" y="69999"/>
                  <a:pt x="763313" y="66310"/>
                </a:cubicBezTo>
                <a:cubicBezTo>
                  <a:pt x="763780" y="65147"/>
                  <a:pt x="768896" y="64177"/>
                  <a:pt x="771223" y="64564"/>
                </a:cubicBezTo>
                <a:cubicBezTo>
                  <a:pt x="773084" y="64953"/>
                  <a:pt x="775408" y="67863"/>
                  <a:pt x="774944" y="69222"/>
                </a:cubicBezTo>
                <a:lnTo>
                  <a:pt x="773084" y="74074"/>
                </a:lnTo>
                <a:cubicBezTo>
                  <a:pt x="772153" y="80092"/>
                  <a:pt x="774712" y="81451"/>
                  <a:pt x="779130" y="76986"/>
                </a:cubicBezTo>
                <a:lnTo>
                  <a:pt x="783782" y="73494"/>
                </a:lnTo>
                <a:cubicBezTo>
                  <a:pt x="786808" y="71164"/>
                  <a:pt x="790529" y="80092"/>
                  <a:pt x="793784" y="74074"/>
                </a:cubicBezTo>
                <a:lnTo>
                  <a:pt x="794947" y="71941"/>
                </a:lnTo>
                <a:cubicBezTo>
                  <a:pt x="791460" y="68059"/>
                  <a:pt x="793086" y="64370"/>
                  <a:pt x="798204" y="63981"/>
                </a:cubicBezTo>
                <a:cubicBezTo>
                  <a:pt x="803320" y="63594"/>
                  <a:pt x="814720" y="73881"/>
                  <a:pt x="818207" y="76793"/>
                </a:cubicBezTo>
                <a:cubicBezTo>
                  <a:pt x="821928" y="79705"/>
                  <a:pt x="817975" y="87080"/>
                  <a:pt x="818441" y="84363"/>
                </a:cubicBezTo>
                <a:cubicBezTo>
                  <a:pt x="818905" y="81645"/>
                  <a:pt x="825186" y="74851"/>
                  <a:pt x="831699" y="75627"/>
                </a:cubicBezTo>
                <a:lnTo>
                  <a:pt x="837513" y="75240"/>
                </a:lnTo>
                <a:cubicBezTo>
                  <a:pt x="843328" y="74851"/>
                  <a:pt x="850075" y="74270"/>
                  <a:pt x="854260" y="72134"/>
                </a:cubicBezTo>
                <a:cubicBezTo>
                  <a:pt x="860773" y="68640"/>
                  <a:pt x="862866" y="66700"/>
                  <a:pt x="864263" y="74464"/>
                </a:cubicBezTo>
                <a:cubicBezTo>
                  <a:pt x="864961" y="78152"/>
                  <a:pt x="872170" y="77956"/>
                  <a:pt x="876126" y="74657"/>
                </a:cubicBezTo>
                <a:lnTo>
                  <a:pt x="877987" y="73104"/>
                </a:lnTo>
                <a:cubicBezTo>
                  <a:pt x="879613" y="71164"/>
                  <a:pt x="881242" y="71164"/>
                  <a:pt x="881940" y="73494"/>
                </a:cubicBezTo>
                <a:lnTo>
                  <a:pt x="883335" y="75240"/>
                </a:lnTo>
                <a:cubicBezTo>
                  <a:pt x="883801" y="75627"/>
                  <a:pt x="887523" y="74851"/>
                  <a:pt x="889848" y="74464"/>
                </a:cubicBezTo>
                <a:cubicBezTo>
                  <a:pt x="892639" y="74074"/>
                  <a:pt x="895896" y="72717"/>
                  <a:pt x="898221" y="73104"/>
                </a:cubicBezTo>
                <a:lnTo>
                  <a:pt x="900780" y="73494"/>
                </a:lnTo>
                <a:cubicBezTo>
                  <a:pt x="903108" y="75434"/>
                  <a:pt x="906363" y="73298"/>
                  <a:pt x="908224" y="68640"/>
                </a:cubicBezTo>
                <a:cubicBezTo>
                  <a:pt x="910084" y="63981"/>
                  <a:pt x="944741" y="60682"/>
                  <a:pt x="943811" y="66700"/>
                </a:cubicBezTo>
                <a:lnTo>
                  <a:pt x="956138" y="63400"/>
                </a:lnTo>
                <a:lnTo>
                  <a:pt x="959628" y="62428"/>
                </a:lnTo>
                <a:cubicBezTo>
                  <a:pt x="964514" y="59906"/>
                  <a:pt x="969166" y="60488"/>
                  <a:pt x="969630" y="63981"/>
                </a:cubicBezTo>
                <a:cubicBezTo>
                  <a:pt x="970096" y="67476"/>
                  <a:pt x="978934" y="76793"/>
                  <a:pt x="987540" y="76793"/>
                </a:cubicBezTo>
                <a:cubicBezTo>
                  <a:pt x="996148" y="76793"/>
                  <a:pt x="1020104" y="78539"/>
                  <a:pt x="1020338" y="80868"/>
                </a:cubicBezTo>
                <a:cubicBezTo>
                  <a:pt x="1020802" y="83198"/>
                  <a:pt x="1028245" y="85721"/>
                  <a:pt x="1036619" y="82615"/>
                </a:cubicBezTo>
                <a:lnTo>
                  <a:pt x="1039876" y="73104"/>
                </a:lnTo>
                <a:lnTo>
                  <a:pt x="1040340" y="71745"/>
                </a:lnTo>
                <a:cubicBezTo>
                  <a:pt x="1041271" y="70192"/>
                  <a:pt x="1048016" y="75627"/>
                  <a:pt x="1055459" y="83781"/>
                </a:cubicBezTo>
                <a:lnTo>
                  <a:pt x="1068020" y="72911"/>
                </a:lnTo>
                <a:cubicBezTo>
                  <a:pt x="1068951" y="72134"/>
                  <a:pt x="1072206" y="72328"/>
                  <a:pt x="1074067" y="72717"/>
                </a:cubicBezTo>
                <a:lnTo>
                  <a:pt x="1087092" y="75046"/>
                </a:lnTo>
                <a:cubicBezTo>
                  <a:pt x="1102677" y="77956"/>
                  <a:pt x="1115471" y="76404"/>
                  <a:pt x="1115239" y="71552"/>
                </a:cubicBezTo>
                <a:lnTo>
                  <a:pt x="1115471" y="66893"/>
                </a:lnTo>
                <a:cubicBezTo>
                  <a:pt x="1115471" y="64953"/>
                  <a:pt x="1116169" y="61265"/>
                  <a:pt x="1117100" y="61265"/>
                </a:cubicBezTo>
                <a:lnTo>
                  <a:pt x="1127798" y="60295"/>
                </a:lnTo>
                <a:cubicBezTo>
                  <a:pt x="1128030" y="54471"/>
                  <a:pt x="1123146" y="44377"/>
                  <a:pt x="1117332" y="37973"/>
                </a:cubicBezTo>
                <a:lnTo>
                  <a:pt x="1104306" y="38166"/>
                </a:lnTo>
                <a:lnTo>
                  <a:pt x="1099654" y="38360"/>
                </a:lnTo>
                <a:cubicBezTo>
                  <a:pt x="1095002" y="33701"/>
                  <a:pt x="1097095" y="29819"/>
                  <a:pt x="1104538" y="29432"/>
                </a:cubicBezTo>
                <a:lnTo>
                  <a:pt x="1107796" y="31568"/>
                </a:lnTo>
                <a:lnTo>
                  <a:pt x="1118494" y="38749"/>
                </a:lnTo>
                <a:cubicBezTo>
                  <a:pt x="1132682" y="38555"/>
                  <a:pt x="1145012" y="37390"/>
                  <a:pt x="1145708" y="36031"/>
                </a:cubicBezTo>
                <a:cubicBezTo>
                  <a:pt x="1146406" y="34673"/>
                  <a:pt x="1153849" y="30985"/>
                  <a:pt x="1160362" y="30596"/>
                </a:cubicBezTo>
                <a:cubicBezTo>
                  <a:pt x="1166643" y="30209"/>
                  <a:pt x="1172457" y="37973"/>
                  <a:pt x="1164782" y="37196"/>
                </a:cubicBezTo>
                <a:cubicBezTo>
                  <a:pt x="1157107" y="36420"/>
                  <a:pt x="1148733" y="50006"/>
                  <a:pt x="1151290" y="52142"/>
                </a:cubicBezTo>
                <a:cubicBezTo>
                  <a:pt x="1153617" y="54277"/>
                  <a:pt x="1150360" y="61458"/>
                  <a:pt x="1138963" y="63400"/>
                </a:cubicBezTo>
                <a:lnTo>
                  <a:pt x="1129195" y="66117"/>
                </a:lnTo>
                <a:cubicBezTo>
                  <a:pt x="1123378" y="67670"/>
                  <a:pt x="1119891" y="71358"/>
                  <a:pt x="1128030" y="75046"/>
                </a:cubicBezTo>
                <a:lnTo>
                  <a:pt x="1129659" y="75823"/>
                </a:lnTo>
                <a:cubicBezTo>
                  <a:pt x="1129427" y="78346"/>
                  <a:pt x="1134079" y="80286"/>
                  <a:pt x="1139661" y="80286"/>
                </a:cubicBezTo>
                <a:cubicBezTo>
                  <a:pt x="1145244" y="80286"/>
                  <a:pt x="1161991" y="78733"/>
                  <a:pt x="1158269" y="76793"/>
                </a:cubicBezTo>
                <a:cubicBezTo>
                  <a:pt x="1154548" y="74851"/>
                  <a:pt x="1148035" y="69416"/>
                  <a:pt x="1150826" y="68252"/>
                </a:cubicBezTo>
                <a:cubicBezTo>
                  <a:pt x="1153385" y="67087"/>
                  <a:pt x="1161060" y="67282"/>
                  <a:pt x="1162455" y="71164"/>
                </a:cubicBezTo>
                <a:cubicBezTo>
                  <a:pt x="1164084" y="75046"/>
                  <a:pt x="1177576" y="82811"/>
                  <a:pt x="1189436" y="79705"/>
                </a:cubicBezTo>
                <a:cubicBezTo>
                  <a:pt x="1201300" y="76599"/>
                  <a:pt x="1227119" y="66506"/>
                  <a:pt x="1224560" y="69222"/>
                </a:cubicBezTo>
                <a:cubicBezTo>
                  <a:pt x="1222235" y="71941"/>
                  <a:pt x="1224328" y="82421"/>
                  <a:pt x="1234096" y="84751"/>
                </a:cubicBezTo>
                <a:lnTo>
                  <a:pt x="1236423" y="74270"/>
                </a:lnTo>
                <a:cubicBezTo>
                  <a:pt x="1238052" y="67476"/>
                  <a:pt x="1250379" y="64953"/>
                  <a:pt x="1254100" y="58353"/>
                </a:cubicBezTo>
                <a:cubicBezTo>
                  <a:pt x="1254564" y="57770"/>
                  <a:pt x="1258054" y="57576"/>
                  <a:pt x="1259915" y="57770"/>
                </a:cubicBezTo>
                <a:lnTo>
                  <a:pt x="1269685" y="58742"/>
                </a:lnTo>
                <a:cubicBezTo>
                  <a:pt x="1280616" y="59906"/>
                  <a:pt x="1291548" y="66893"/>
                  <a:pt x="1294108" y="74270"/>
                </a:cubicBezTo>
                <a:lnTo>
                  <a:pt x="1310623" y="69029"/>
                </a:lnTo>
                <a:cubicBezTo>
                  <a:pt x="1321788" y="65534"/>
                  <a:pt x="1325973" y="70582"/>
                  <a:pt x="1323182" y="81062"/>
                </a:cubicBezTo>
                <a:lnTo>
                  <a:pt x="1322484" y="83587"/>
                </a:lnTo>
                <a:cubicBezTo>
                  <a:pt x="1322718" y="87856"/>
                  <a:pt x="1332952" y="87080"/>
                  <a:pt x="1345280" y="81838"/>
                </a:cubicBezTo>
                <a:lnTo>
                  <a:pt x="1357607" y="85333"/>
                </a:lnTo>
                <a:cubicBezTo>
                  <a:pt x="1359934" y="85916"/>
                  <a:pt x="1366679" y="83587"/>
                  <a:pt x="1366911" y="82421"/>
                </a:cubicBezTo>
                <a:cubicBezTo>
                  <a:pt x="1367377" y="73298"/>
                  <a:pt x="1380403" y="76016"/>
                  <a:pt x="1382728" y="77376"/>
                </a:cubicBezTo>
                <a:cubicBezTo>
                  <a:pt x="1394124" y="84363"/>
                  <a:pt x="1397614" y="77569"/>
                  <a:pt x="1398312" y="72911"/>
                </a:cubicBezTo>
                <a:lnTo>
                  <a:pt x="1399243" y="67087"/>
                </a:lnTo>
                <a:cubicBezTo>
                  <a:pt x="1405289" y="63400"/>
                  <a:pt x="1407616" y="63400"/>
                  <a:pt x="1403895" y="67282"/>
                </a:cubicBezTo>
                <a:cubicBezTo>
                  <a:pt x="1400405" y="71164"/>
                  <a:pt x="1414361" y="80481"/>
                  <a:pt x="1420642" y="78539"/>
                </a:cubicBezTo>
                <a:cubicBezTo>
                  <a:pt x="1426688" y="76404"/>
                  <a:pt x="1449018" y="82421"/>
                  <a:pt x="1455531" y="83587"/>
                </a:cubicBezTo>
                <a:cubicBezTo>
                  <a:pt x="1462044" y="84751"/>
                  <a:pt x="1481118" y="75627"/>
                  <a:pt x="1484373" y="69222"/>
                </a:cubicBezTo>
                <a:lnTo>
                  <a:pt x="1484608" y="63400"/>
                </a:lnTo>
                <a:cubicBezTo>
                  <a:pt x="1484840" y="60488"/>
                  <a:pt x="1478327" y="57383"/>
                  <a:pt x="1475069" y="54277"/>
                </a:cubicBezTo>
                <a:cubicBezTo>
                  <a:pt x="1472976" y="52335"/>
                  <a:pt x="1473675" y="52918"/>
                  <a:pt x="1482048" y="50395"/>
                </a:cubicBezTo>
                <a:lnTo>
                  <a:pt x="1488561" y="48453"/>
                </a:lnTo>
                <a:cubicBezTo>
                  <a:pt x="1494842" y="44377"/>
                  <a:pt x="1497167" y="40108"/>
                  <a:pt x="1493677" y="38749"/>
                </a:cubicBezTo>
                <a:cubicBezTo>
                  <a:pt x="1490190" y="37390"/>
                  <a:pt x="1490886" y="26133"/>
                  <a:pt x="1491584" y="27879"/>
                </a:cubicBezTo>
                <a:cubicBezTo>
                  <a:pt x="1492283" y="29432"/>
                  <a:pt x="1500888" y="30791"/>
                  <a:pt x="1508798" y="27490"/>
                </a:cubicBezTo>
                <a:lnTo>
                  <a:pt x="1516473" y="26327"/>
                </a:lnTo>
                <a:lnTo>
                  <a:pt x="1526940" y="24774"/>
                </a:lnTo>
                <a:lnTo>
                  <a:pt x="1522400" y="38221"/>
                </a:lnTo>
                <a:lnTo>
                  <a:pt x="1522520" y="38166"/>
                </a:lnTo>
                <a:cubicBezTo>
                  <a:pt x="1523682" y="36031"/>
                  <a:pt x="1531592" y="36420"/>
                  <a:pt x="1539965" y="38943"/>
                </a:cubicBezTo>
                <a:lnTo>
                  <a:pt x="1548803" y="38749"/>
                </a:lnTo>
                <a:lnTo>
                  <a:pt x="1551130" y="38749"/>
                </a:lnTo>
                <a:cubicBezTo>
                  <a:pt x="1553921" y="41078"/>
                  <a:pt x="1549501" y="44377"/>
                  <a:pt x="1541594" y="46320"/>
                </a:cubicBezTo>
                <a:lnTo>
                  <a:pt x="1536244" y="50202"/>
                </a:lnTo>
                <a:lnTo>
                  <a:pt x="1531125" y="53501"/>
                </a:lnTo>
                <a:lnTo>
                  <a:pt x="1509584" y="44320"/>
                </a:lnTo>
                <a:lnTo>
                  <a:pt x="1509030" y="44571"/>
                </a:lnTo>
                <a:cubicBezTo>
                  <a:pt x="1513914" y="50782"/>
                  <a:pt x="1512752" y="60682"/>
                  <a:pt x="1506007" y="66310"/>
                </a:cubicBezTo>
                <a:lnTo>
                  <a:pt x="1506937" y="66893"/>
                </a:lnTo>
                <a:lnTo>
                  <a:pt x="1520659" y="76210"/>
                </a:lnTo>
                <a:cubicBezTo>
                  <a:pt x="1509728" y="76599"/>
                  <a:pt x="1506239" y="78928"/>
                  <a:pt x="1512984" y="81451"/>
                </a:cubicBezTo>
                <a:cubicBezTo>
                  <a:pt x="1519728" y="83974"/>
                  <a:pt x="1543223" y="85140"/>
                  <a:pt x="1548571" y="77763"/>
                </a:cubicBezTo>
                <a:lnTo>
                  <a:pt x="1558341" y="82034"/>
                </a:lnTo>
                <a:cubicBezTo>
                  <a:pt x="1568808" y="86693"/>
                  <a:pt x="1576019" y="87662"/>
                  <a:pt x="1585091" y="81838"/>
                </a:cubicBezTo>
                <a:cubicBezTo>
                  <a:pt x="1586021" y="81258"/>
                  <a:pt x="1590905" y="82421"/>
                  <a:pt x="1592998" y="83587"/>
                </a:cubicBezTo>
                <a:lnTo>
                  <a:pt x="1606024" y="90379"/>
                </a:lnTo>
                <a:cubicBezTo>
                  <a:pt x="1609745" y="84168"/>
                  <a:pt x="1609745" y="77376"/>
                  <a:pt x="1606256" y="74851"/>
                </a:cubicBezTo>
                <a:cubicBezTo>
                  <a:pt x="1602768" y="72522"/>
                  <a:pt x="1592068" y="68059"/>
                  <a:pt x="1589975" y="70192"/>
                </a:cubicBezTo>
                <a:lnTo>
                  <a:pt x="1585555" y="71941"/>
                </a:lnTo>
                <a:lnTo>
                  <a:pt x="1582996" y="72911"/>
                </a:lnTo>
                <a:cubicBezTo>
                  <a:pt x="1578578" y="71941"/>
                  <a:pt x="1575552" y="68835"/>
                  <a:pt x="1576483" y="65730"/>
                </a:cubicBezTo>
                <a:lnTo>
                  <a:pt x="1576717" y="65730"/>
                </a:lnTo>
                <a:cubicBezTo>
                  <a:pt x="1588578" y="66700"/>
                  <a:pt x="1585787" y="57966"/>
                  <a:pt x="1591836" y="55054"/>
                </a:cubicBezTo>
                <a:lnTo>
                  <a:pt x="1592300" y="54860"/>
                </a:lnTo>
                <a:cubicBezTo>
                  <a:pt x="1591369" y="52724"/>
                  <a:pt x="1588578" y="51559"/>
                  <a:pt x="1586253" y="52531"/>
                </a:cubicBezTo>
                <a:cubicBezTo>
                  <a:pt x="1583926" y="53307"/>
                  <a:pt x="1575552" y="54471"/>
                  <a:pt x="1573460" y="53112"/>
                </a:cubicBezTo>
                <a:cubicBezTo>
                  <a:pt x="1571367" y="51754"/>
                  <a:pt x="1564156" y="49036"/>
                  <a:pt x="1562993" y="50395"/>
                </a:cubicBezTo>
                <a:cubicBezTo>
                  <a:pt x="1562063" y="51948"/>
                  <a:pt x="1556014" y="57576"/>
                  <a:pt x="1556014" y="53888"/>
                </a:cubicBezTo>
                <a:cubicBezTo>
                  <a:pt x="1556014" y="50202"/>
                  <a:pt x="1560434" y="40885"/>
                  <a:pt x="1565784" y="37779"/>
                </a:cubicBezTo>
                <a:cubicBezTo>
                  <a:pt x="1571135" y="34867"/>
                  <a:pt x="1589743" y="41855"/>
                  <a:pt x="1595091" y="40302"/>
                </a:cubicBezTo>
                <a:cubicBezTo>
                  <a:pt x="1600441" y="38749"/>
                  <a:pt x="1621376" y="43214"/>
                  <a:pt x="1629982" y="53694"/>
                </a:cubicBezTo>
                <a:lnTo>
                  <a:pt x="1645332" y="59323"/>
                </a:lnTo>
                <a:cubicBezTo>
                  <a:pt x="1652544" y="61848"/>
                  <a:pt x="1654172" y="65147"/>
                  <a:pt x="1643472" y="69416"/>
                </a:cubicBezTo>
                <a:lnTo>
                  <a:pt x="1633472" y="73494"/>
                </a:lnTo>
                <a:cubicBezTo>
                  <a:pt x="1624632" y="83004"/>
                  <a:pt x="1624400" y="90768"/>
                  <a:pt x="1632774" y="90768"/>
                </a:cubicBezTo>
                <a:lnTo>
                  <a:pt x="1636263" y="88633"/>
                </a:lnTo>
                <a:cubicBezTo>
                  <a:pt x="1643008" y="84751"/>
                  <a:pt x="1650915" y="85140"/>
                  <a:pt x="1656497" y="86497"/>
                </a:cubicBezTo>
                <a:cubicBezTo>
                  <a:pt x="1664871" y="88439"/>
                  <a:pt x="1670920" y="92708"/>
                  <a:pt x="1680224" y="86497"/>
                </a:cubicBezTo>
                <a:cubicBezTo>
                  <a:pt x="1683247" y="84363"/>
                  <a:pt x="1694412" y="89022"/>
                  <a:pt x="1700458" y="87662"/>
                </a:cubicBezTo>
                <a:lnTo>
                  <a:pt x="1707670" y="85916"/>
                </a:lnTo>
                <a:cubicBezTo>
                  <a:pt x="1714182" y="81258"/>
                  <a:pt x="1719301" y="79122"/>
                  <a:pt x="1719301" y="81062"/>
                </a:cubicBezTo>
                <a:cubicBezTo>
                  <a:pt x="1719301" y="83004"/>
                  <a:pt x="1733720" y="86693"/>
                  <a:pt x="1751398" y="84168"/>
                </a:cubicBezTo>
                <a:lnTo>
                  <a:pt x="1767914" y="85140"/>
                </a:lnTo>
                <a:cubicBezTo>
                  <a:pt x="1768380" y="85140"/>
                  <a:pt x="1769774" y="82811"/>
                  <a:pt x="1769542" y="81645"/>
                </a:cubicBezTo>
                <a:cubicBezTo>
                  <a:pt x="1769542" y="80481"/>
                  <a:pt x="1768380" y="78346"/>
                  <a:pt x="1767215" y="78346"/>
                </a:cubicBezTo>
                <a:lnTo>
                  <a:pt x="1762331" y="77569"/>
                </a:lnTo>
                <a:cubicBezTo>
                  <a:pt x="1753494" y="77180"/>
                  <a:pt x="1753726" y="73104"/>
                  <a:pt x="1763030" y="68640"/>
                </a:cubicBezTo>
                <a:lnTo>
                  <a:pt x="1766285" y="69612"/>
                </a:lnTo>
                <a:lnTo>
                  <a:pt x="1777916" y="73104"/>
                </a:lnTo>
                <a:cubicBezTo>
                  <a:pt x="1789313" y="70775"/>
                  <a:pt x="1800014" y="67863"/>
                  <a:pt x="1801640" y="66700"/>
                </a:cubicBezTo>
                <a:cubicBezTo>
                  <a:pt x="1803269" y="65534"/>
                  <a:pt x="1802570" y="61265"/>
                  <a:pt x="1793965" y="61071"/>
                </a:cubicBezTo>
                <a:lnTo>
                  <a:pt x="1787220" y="60295"/>
                </a:lnTo>
                <a:cubicBezTo>
                  <a:pt x="1785359" y="60099"/>
                  <a:pt x="1782800" y="57576"/>
                  <a:pt x="1782800" y="56023"/>
                </a:cubicBezTo>
                <a:cubicBezTo>
                  <a:pt x="1782800" y="54664"/>
                  <a:pt x="1786290" y="51948"/>
                  <a:pt x="1787452" y="52142"/>
                </a:cubicBezTo>
                <a:lnTo>
                  <a:pt x="1798849" y="53694"/>
                </a:lnTo>
                <a:cubicBezTo>
                  <a:pt x="1805130" y="48066"/>
                  <a:pt x="1809550" y="46320"/>
                  <a:pt x="1808851" y="49619"/>
                </a:cubicBezTo>
                <a:lnTo>
                  <a:pt x="1826136" y="58336"/>
                </a:lnTo>
                <a:lnTo>
                  <a:pt x="1836297" y="48647"/>
                </a:lnTo>
                <a:lnTo>
                  <a:pt x="1844438" y="47094"/>
                </a:lnTo>
                <a:cubicBezTo>
                  <a:pt x="1847926" y="46317"/>
                  <a:pt x="1852346" y="47287"/>
                  <a:pt x="1856299" y="47870"/>
                </a:cubicBezTo>
                <a:cubicBezTo>
                  <a:pt x="1857230" y="48064"/>
                  <a:pt x="1858160" y="50200"/>
                  <a:pt x="1858160" y="51363"/>
                </a:cubicBezTo>
                <a:lnTo>
                  <a:pt x="1858160" y="52529"/>
                </a:lnTo>
                <a:cubicBezTo>
                  <a:pt x="1856998" y="53888"/>
                  <a:pt x="1854905" y="54469"/>
                  <a:pt x="1853742" y="53692"/>
                </a:cubicBezTo>
                <a:cubicBezTo>
                  <a:pt x="1852578" y="53112"/>
                  <a:pt x="1847462" y="54664"/>
                  <a:pt x="1845833" y="58546"/>
                </a:cubicBezTo>
                <a:lnTo>
                  <a:pt x="1829989" y="60317"/>
                </a:lnTo>
                <a:lnTo>
                  <a:pt x="1822575" y="66117"/>
                </a:lnTo>
                <a:cubicBezTo>
                  <a:pt x="1814900" y="72134"/>
                  <a:pt x="1812109" y="81062"/>
                  <a:pt x="1807921" y="89022"/>
                </a:cubicBezTo>
                <a:lnTo>
                  <a:pt x="1807222" y="90379"/>
                </a:lnTo>
                <a:cubicBezTo>
                  <a:pt x="1809083" y="92515"/>
                  <a:pt x="1814666" y="93680"/>
                  <a:pt x="1819784" y="92708"/>
                </a:cubicBezTo>
                <a:lnTo>
                  <a:pt x="1819784" y="91738"/>
                </a:lnTo>
                <a:cubicBezTo>
                  <a:pt x="1820714" y="82421"/>
                  <a:pt x="1825366" y="89798"/>
                  <a:pt x="1829786" y="89798"/>
                </a:cubicBezTo>
                <a:lnTo>
                  <a:pt x="1836995" y="89992"/>
                </a:lnTo>
                <a:cubicBezTo>
                  <a:pt x="1845137" y="87856"/>
                  <a:pt x="1853742" y="85916"/>
                  <a:pt x="1856070" y="85916"/>
                </a:cubicBezTo>
                <a:cubicBezTo>
                  <a:pt x="1858394" y="85916"/>
                  <a:pt x="1870956" y="86303"/>
                  <a:pt x="1879098" y="86693"/>
                </a:cubicBezTo>
                <a:lnTo>
                  <a:pt x="1882819" y="88439"/>
                </a:lnTo>
                <a:lnTo>
                  <a:pt x="1889564" y="91738"/>
                </a:lnTo>
                <a:cubicBezTo>
                  <a:pt x="1894448" y="98143"/>
                  <a:pt x="1899566" y="100668"/>
                  <a:pt x="1900961" y="97562"/>
                </a:cubicBezTo>
                <a:cubicBezTo>
                  <a:pt x="1902358" y="94261"/>
                  <a:pt x="1915383" y="95037"/>
                  <a:pt x="1915615" y="95620"/>
                </a:cubicBezTo>
                <a:lnTo>
                  <a:pt x="1915925" y="95750"/>
                </a:lnTo>
                <a:lnTo>
                  <a:pt x="1913520" y="88633"/>
                </a:lnTo>
                <a:lnTo>
                  <a:pt x="1912590" y="86110"/>
                </a:lnTo>
                <a:lnTo>
                  <a:pt x="1911427" y="83004"/>
                </a:lnTo>
                <a:cubicBezTo>
                  <a:pt x="1909798" y="79705"/>
                  <a:pt x="1917474" y="74851"/>
                  <a:pt x="1920963" y="74074"/>
                </a:cubicBezTo>
                <a:cubicBezTo>
                  <a:pt x="1924453" y="73298"/>
                  <a:pt x="1928174" y="72717"/>
                  <a:pt x="1929337" y="72717"/>
                </a:cubicBezTo>
                <a:lnTo>
                  <a:pt x="1931302" y="72452"/>
                </a:lnTo>
                <a:lnTo>
                  <a:pt x="1922128" y="55830"/>
                </a:lnTo>
                <a:lnTo>
                  <a:pt x="1921430" y="47096"/>
                </a:lnTo>
                <a:lnTo>
                  <a:pt x="1921198" y="42825"/>
                </a:lnTo>
                <a:cubicBezTo>
                  <a:pt x="1926314" y="35254"/>
                  <a:pt x="1933293" y="37779"/>
                  <a:pt x="1936548" y="48260"/>
                </a:cubicBezTo>
                <a:lnTo>
                  <a:pt x="1941898" y="50006"/>
                </a:lnTo>
                <a:lnTo>
                  <a:pt x="1952133" y="52724"/>
                </a:lnTo>
                <a:cubicBezTo>
                  <a:pt x="1953762" y="58742"/>
                  <a:pt x="1957715" y="60295"/>
                  <a:pt x="1961437" y="56217"/>
                </a:cubicBezTo>
                <a:lnTo>
                  <a:pt x="1965857" y="53307"/>
                </a:lnTo>
                <a:lnTo>
                  <a:pt x="1967950" y="51948"/>
                </a:lnTo>
                <a:cubicBezTo>
                  <a:pt x="1972602" y="52142"/>
                  <a:pt x="1979581" y="55441"/>
                  <a:pt x="1983534" y="59129"/>
                </a:cubicBezTo>
                <a:lnTo>
                  <a:pt x="1989117" y="61458"/>
                </a:lnTo>
                <a:lnTo>
                  <a:pt x="1994467" y="63594"/>
                </a:lnTo>
                <a:cubicBezTo>
                  <a:pt x="1999815" y="67863"/>
                  <a:pt x="1997024" y="71358"/>
                  <a:pt x="1988186" y="71552"/>
                </a:cubicBezTo>
                <a:lnTo>
                  <a:pt x="1986790" y="73494"/>
                </a:lnTo>
                <a:cubicBezTo>
                  <a:pt x="1982138" y="80481"/>
                  <a:pt x="1967486" y="71941"/>
                  <a:pt x="1964460" y="81451"/>
                </a:cubicBezTo>
                <a:lnTo>
                  <a:pt x="1962834" y="86693"/>
                </a:lnTo>
                <a:cubicBezTo>
                  <a:pt x="1964460" y="91351"/>
                  <a:pt x="1967950" y="96590"/>
                  <a:pt x="1970277" y="98339"/>
                </a:cubicBezTo>
                <a:lnTo>
                  <a:pt x="1971671" y="97949"/>
                </a:lnTo>
                <a:cubicBezTo>
                  <a:pt x="1975393" y="97173"/>
                  <a:pt x="1978650" y="93874"/>
                  <a:pt x="1981674" y="94067"/>
                </a:cubicBezTo>
                <a:cubicBezTo>
                  <a:pt x="1989349" y="94650"/>
                  <a:pt x="1997258" y="98339"/>
                  <a:pt x="2004235" y="97562"/>
                </a:cubicBezTo>
                <a:cubicBezTo>
                  <a:pt x="2012377" y="96590"/>
                  <a:pt x="2019354" y="91351"/>
                  <a:pt x="2027495" y="89798"/>
                </a:cubicBezTo>
                <a:lnTo>
                  <a:pt x="2035170" y="88439"/>
                </a:lnTo>
                <a:cubicBezTo>
                  <a:pt x="2044010" y="89022"/>
                  <a:pt x="2050291" y="87662"/>
                  <a:pt x="2049361" y="85333"/>
                </a:cubicBezTo>
                <a:lnTo>
                  <a:pt x="2037910" y="72530"/>
                </a:lnTo>
                <a:lnTo>
                  <a:pt x="2029820" y="73687"/>
                </a:lnTo>
                <a:cubicBezTo>
                  <a:pt x="2023774" y="69610"/>
                  <a:pt x="2011212" y="55636"/>
                  <a:pt x="2019586" y="54858"/>
                </a:cubicBezTo>
                <a:lnTo>
                  <a:pt x="2024006" y="55830"/>
                </a:lnTo>
                <a:lnTo>
                  <a:pt x="2045869" y="60488"/>
                </a:lnTo>
                <a:cubicBezTo>
                  <a:pt x="2052616" y="52531"/>
                  <a:pt x="2061222" y="47677"/>
                  <a:pt x="2065175" y="49619"/>
                </a:cubicBezTo>
                <a:cubicBezTo>
                  <a:pt x="2069129" y="51559"/>
                  <a:pt x="2082621" y="52531"/>
                  <a:pt x="2086806" y="47677"/>
                </a:cubicBezTo>
                <a:lnTo>
                  <a:pt x="2082154" y="43601"/>
                </a:lnTo>
                <a:cubicBezTo>
                  <a:pt x="2078667" y="40689"/>
                  <a:pt x="2077969" y="38943"/>
                  <a:pt x="2084482" y="38943"/>
                </a:cubicBezTo>
                <a:cubicBezTo>
                  <a:pt x="2086806" y="38943"/>
                  <a:pt x="2089134" y="40885"/>
                  <a:pt x="2090994" y="42048"/>
                </a:cubicBezTo>
                <a:cubicBezTo>
                  <a:pt x="2091458" y="42438"/>
                  <a:pt x="2091226" y="43407"/>
                  <a:pt x="2090994" y="44184"/>
                </a:cubicBezTo>
                <a:cubicBezTo>
                  <a:pt x="2088902" y="54082"/>
                  <a:pt x="2099832" y="53112"/>
                  <a:pt x="2106579" y="51172"/>
                </a:cubicBezTo>
                <a:lnTo>
                  <a:pt x="2112626" y="49619"/>
                </a:lnTo>
                <a:cubicBezTo>
                  <a:pt x="2114486" y="51754"/>
                  <a:pt x="2120767" y="54277"/>
                  <a:pt x="2126118" y="55441"/>
                </a:cubicBezTo>
                <a:cubicBezTo>
                  <a:pt x="2131466" y="56606"/>
                  <a:pt x="2148679" y="57770"/>
                  <a:pt x="2152401" y="55636"/>
                </a:cubicBezTo>
                <a:cubicBezTo>
                  <a:pt x="2155890" y="53501"/>
                  <a:pt x="2164496" y="46124"/>
                  <a:pt x="2170310" y="42825"/>
                </a:cubicBezTo>
                <a:lnTo>
                  <a:pt x="2175661" y="43407"/>
                </a:lnTo>
                <a:lnTo>
                  <a:pt x="2192176" y="44960"/>
                </a:lnTo>
                <a:cubicBezTo>
                  <a:pt x="2195431" y="50978"/>
                  <a:pt x="2196130" y="56606"/>
                  <a:pt x="2193802" y="57383"/>
                </a:cubicBezTo>
                <a:cubicBezTo>
                  <a:pt x="2191246" y="58159"/>
                  <a:pt x="2181475" y="62624"/>
                  <a:pt x="2176823" y="65534"/>
                </a:cubicBezTo>
                <a:cubicBezTo>
                  <a:pt x="2172171" y="68446"/>
                  <a:pt x="2186127" y="76986"/>
                  <a:pt x="2188918" y="72522"/>
                </a:cubicBezTo>
                <a:cubicBezTo>
                  <a:pt x="2191710" y="68059"/>
                  <a:pt x="2208689" y="70582"/>
                  <a:pt x="2206132" y="72522"/>
                </a:cubicBezTo>
                <a:cubicBezTo>
                  <a:pt x="2203573" y="74464"/>
                  <a:pt x="2202874" y="82228"/>
                  <a:pt x="2194037" y="85140"/>
                </a:cubicBezTo>
                <a:lnTo>
                  <a:pt x="2185663" y="85721"/>
                </a:lnTo>
                <a:lnTo>
                  <a:pt x="2179614" y="86110"/>
                </a:lnTo>
                <a:cubicBezTo>
                  <a:pt x="2172403" y="83781"/>
                  <a:pt x="2167519" y="76404"/>
                  <a:pt x="2168450" y="69805"/>
                </a:cubicBezTo>
                <a:lnTo>
                  <a:pt x="2156354" y="77376"/>
                </a:lnTo>
                <a:lnTo>
                  <a:pt x="2154726" y="78346"/>
                </a:lnTo>
                <a:cubicBezTo>
                  <a:pt x="2150772" y="77956"/>
                  <a:pt x="2148679" y="76404"/>
                  <a:pt x="2149610" y="75240"/>
                </a:cubicBezTo>
                <a:cubicBezTo>
                  <a:pt x="2150772" y="74074"/>
                  <a:pt x="2152169" y="69805"/>
                  <a:pt x="2150772" y="68835"/>
                </a:cubicBezTo>
                <a:cubicBezTo>
                  <a:pt x="2149143" y="67670"/>
                  <a:pt x="2142630" y="66310"/>
                  <a:pt x="2139839" y="68059"/>
                </a:cubicBezTo>
                <a:cubicBezTo>
                  <a:pt x="2137048" y="69805"/>
                  <a:pt x="2127744" y="73298"/>
                  <a:pt x="2124721" y="72328"/>
                </a:cubicBezTo>
                <a:lnTo>
                  <a:pt x="2123326" y="71552"/>
                </a:lnTo>
                <a:cubicBezTo>
                  <a:pt x="2120999" y="70192"/>
                  <a:pt x="2119138" y="67670"/>
                  <a:pt x="2116579" y="67282"/>
                </a:cubicBezTo>
                <a:lnTo>
                  <a:pt x="2110997" y="66310"/>
                </a:lnTo>
                <a:cubicBezTo>
                  <a:pt x="2104484" y="65923"/>
                  <a:pt x="2099368" y="67282"/>
                  <a:pt x="2099832" y="69222"/>
                </a:cubicBezTo>
                <a:cubicBezTo>
                  <a:pt x="2100298" y="71164"/>
                  <a:pt x="2087971" y="78152"/>
                  <a:pt x="2082389" y="79316"/>
                </a:cubicBezTo>
                <a:cubicBezTo>
                  <a:pt x="2076806" y="80286"/>
                  <a:pt x="2066106" y="77376"/>
                  <a:pt x="2058894" y="72522"/>
                </a:cubicBezTo>
                <a:lnTo>
                  <a:pt x="2058865" y="72522"/>
                </a:lnTo>
                <a:lnTo>
                  <a:pt x="2073085" y="86303"/>
                </a:lnTo>
                <a:lnTo>
                  <a:pt x="2071456" y="87080"/>
                </a:lnTo>
                <a:cubicBezTo>
                  <a:pt x="2061456" y="92321"/>
                  <a:pt x="2070294" y="94844"/>
                  <a:pt x="2074714" y="97562"/>
                </a:cubicBezTo>
                <a:lnTo>
                  <a:pt x="2076108" y="98339"/>
                </a:lnTo>
                <a:cubicBezTo>
                  <a:pt x="2079830" y="97562"/>
                  <a:pt x="2082389" y="95814"/>
                  <a:pt x="2081690" y="94844"/>
                </a:cubicBezTo>
                <a:cubicBezTo>
                  <a:pt x="2080994" y="93680"/>
                  <a:pt x="2085412" y="91155"/>
                  <a:pt x="2094252" y="92904"/>
                </a:cubicBezTo>
                <a:cubicBezTo>
                  <a:pt x="2102858" y="94650"/>
                  <a:pt x="2127048" y="96203"/>
                  <a:pt x="2128445" y="94067"/>
                </a:cubicBezTo>
                <a:cubicBezTo>
                  <a:pt x="2130071" y="91932"/>
                  <a:pt x="2129141" y="85140"/>
                  <a:pt x="2122396" y="84751"/>
                </a:cubicBezTo>
                <a:lnTo>
                  <a:pt x="2117512" y="85333"/>
                </a:lnTo>
                <a:lnTo>
                  <a:pt x="2112860" y="85916"/>
                </a:lnTo>
                <a:cubicBezTo>
                  <a:pt x="2106579" y="87856"/>
                  <a:pt x="2107742" y="82034"/>
                  <a:pt x="2115651" y="72911"/>
                </a:cubicBezTo>
                <a:lnTo>
                  <a:pt x="2126118" y="78346"/>
                </a:lnTo>
                <a:lnTo>
                  <a:pt x="2136818" y="83781"/>
                </a:lnTo>
                <a:cubicBezTo>
                  <a:pt x="2142401" y="79898"/>
                  <a:pt x="2146122" y="79898"/>
                  <a:pt x="2144958" y="83781"/>
                </a:cubicBezTo>
                <a:cubicBezTo>
                  <a:pt x="2143795" y="87856"/>
                  <a:pt x="2159844" y="99502"/>
                  <a:pt x="2163102" y="97562"/>
                </a:cubicBezTo>
                <a:lnTo>
                  <a:pt x="2165893" y="95620"/>
                </a:lnTo>
                <a:lnTo>
                  <a:pt x="2166357" y="95233"/>
                </a:lnTo>
                <a:cubicBezTo>
                  <a:pt x="2166125" y="94261"/>
                  <a:pt x="2170078" y="95814"/>
                  <a:pt x="2175197" y="98532"/>
                </a:cubicBezTo>
                <a:cubicBezTo>
                  <a:pt x="2180313" y="101249"/>
                  <a:pt x="2196130" y="104161"/>
                  <a:pt x="2197060" y="101831"/>
                </a:cubicBezTo>
                <a:cubicBezTo>
                  <a:pt x="2197990" y="99309"/>
                  <a:pt x="2204738" y="91738"/>
                  <a:pt x="2210086" y="89603"/>
                </a:cubicBezTo>
                <a:cubicBezTo>
                  <a:pt x="2215436" y="87273"/>
                  <a:pt x="2230554" y="85527"/>
                  <a:pt x="2232650" y="90962"/>
                </a:cubicBezTo>
                <a:cubicBezTo>
                  <a:pt x="2234742" y="96590"/>
                  <a:pt x="2259165" y="98143"/>
                  <a:pt x="2260794" y="94261"/>
                </a:cubicBezTo>
                <a:cubicBezTo>
                  <a:pt x="2262422" y="90575"/>
                  <a:pt x="2271492" y="82034"/>
                  <a:pt x="2278005" y="83974"/>
                </a:cubicBezTo>
                <a:cubicBezTo>
                  <a:pt x="2284518" y="85916"/>
                  <a:pt x="2291961" y="95814"/>
                  <a:pt x="2305917" y="94650"/>
                </a:cubicBezTo>
                <a:lnTo>
                  <a:pt x="2301731" y="90768"/>
                </a:lnTo>
                <a:lnTo>
                  <a:pt x="2295218" y="84751"/>
                </a:lnTo>
                <a:cubicBezTo>
                  <a:pt x="2300334" y="82421"/>
                  <a:pt x="2307082" y="84944"/>
                  <a:pt x="2310105" y="90185"/>
                </a:cubicBezTo>
                <a:lnTo>
                  <a:pt x="2310337" y="94844"/>
                </a:lnTo>
                <a:cubicBezTo>
                  <a:pt x="2310569" y="100861"/>
                  <a:pt x="2315455" y="105907"/>
                  <a:pt x="2321270" y="105907"/>
                </a:cubicBezTo>
                <a:cubicBezTo>
                  <a:pt x="2330107" y="105907"/>
                  <a:pt x="2343367" y="111925"/>
                  <a:pt x="2348017" y="102221"/>
                </a:cubicBezTo>
                <a:cubicBezTo>
                  <a:pt x="2351274" y="95620"/>
                  <a:pt x="2359416" y="96979"/>
                  <a:pt x="2362207" y="98143"/>
                </a:cubicBezTo>
                <a:lnTo>
                  <a:pt x="2371045" y="102025"/>
                </a:lnTo>
                <a:cubicBezTo>
                  <a:pt x="2375465" y="97949"/>
                  <a:pt x="2387792" y="92904"/>
                  <a:pt x="2398261" y="90768"/>
                </a:cubicBezTo>
                <a:lnTo>
                  <a:pt x="2393609" y="81838"/>
                </a:lnTo>
                <a:cubicBezTo>
                  <a:pt x="2393609" y="81645"/>
                  <a:pt x="2395470" y="80868"/>
                  <a:pt x="2395702" y="80868"/>
                </a:cubicBezTo>
                <a:lnTo>
                  <a:pt x="2401052" y="84168"/>
                </a:lnTo>
                <a:cubicBezTo>
                  <a:pt x="2406400" y="82228"/>
                  <a:pt x="2408959" y="77376"/>
                  <a:pt x="2407098" y="73494"/>
                </a:cubicBezTo>
                <a:lnTo>
                  <a:pt x="2404774" y="69805"/>
                </a:lnTo>
                <a:lnTo>
                  <a:pt x="2404307" y="69222"/>
                </a:lnTo>
                <a:cubicBezTo>
                  <a:pt x="2403377" y="68640"/>
                  <a:pt x="2396166" y="68252"/>
                  <a:pt x="2388258" y="68059"/>
                </a:cubicBezTo>
                <a:cubicBezTo>
                  <a:pt x="2380349" y="67863"/>
                  <a:pt x="2362671" y="79122"/>
                  <a:pt x="2361277" y="76986"/>
                </a:cubicBezTo>
                <a:cubicBezTo>
                  <a:pt x="2359880" y="75046"/>
                  <a:pt x="2357555" y="66700"/>
                  <a:pt x="2361045" y="64953"/>
                </a:cubicBezTo>
                <a:cubicBezTo>
                  <a:pt x="2364532" y="63205"/>
                  <a:pt x="2373604" y="57383"/>
                  <a:pt x="2372210" y="56413"/>
                </a:cubicBezTo>
                <a:cubicBezTo>
                  <a:pt x="2370813" y="55441"/>
                  <a:pt x="2369882" y="52335"/>
                  <a:pt x="2371975" y="50589"/>
                </a:cubicBezTo>
                <a:lnTo>
                  <a:pt x="2373140" y="50782"/>
                </a:lnTo>
                <a:lnTo>
                  <a:pt x="2386862" y="53888"/>
                </a:lnTo>
                <a:cubicBezTo>
                  <a:pt x="2403609" y="55830"/>
                  <a:pt x="2414774" y="56023"/>
                  <a:pt x="2411518" y="54277"/>
                </a:cubicBezTo>
                <a:lnTo>
                  <a:pt x="2411518" y="52724"/>
                </a:lnTo>
                <a:lnTo>
                  <a:pt x="2411518" y="50589"/>
                </a:lnTo>
                <a:cubicBezTo>
                  <a:pt x="2414078" y="48260"/>
                  <a:pt x="2420356" y="45930"/>
                  <a:pt x="2425474" y="45543"/>
                </a:cubicBezTo>
                <a:cubicBezTo>
                  <a:pt x="2430590" y="44960"/>
                  <a:pt x="2441990" y="37583"/>
                  <a:pt x="2442222" y="39719"/>
                </a:cubicBezTo>
                <a:cubicBezTo>
                  <a:pt x="2442454" y="41855"/>
                  <a:pt x="2442222" y="50395"/>
                  <a:pt x="2441755" y="55441"/>
                </a:cubicBezTo>
                <a:lnTo>
                  <a:pt x="2452688" y="56023"/>
                </a:lnTo>
                <a:cubicBezTo>
                  <a:pt x="2456642" y="56217"/>
                  <a:pt x="2460132" y="60682"/>
                  <a:pt x="2463853" y="63205"/>
                </a:cubicBezTo>
                <a:cubicBezTo>
                  <a:pt x="2467110" y="65534"/>
                  <a:pt x="2466412" y="64953"/>
                  <a:pt x="2458502" y="68252"/>
                </a:cubicBezTo>
                <a:lnTo>
                  <a:pt x="2452688" y="70582"/>
                </a:lnTo>
                <a:cubicBezTo>
                  <a:pt x="2445712" y="75627"/>
                  <a:pt x="2439198" y="77180"/>
                  <a:pt x="2438034" y="74270"/>
                </a:cubicBezTo>
                <a:cubicBezTo>
                  <a:pt x="2436872" y="71164"/>
                  <a:pt x="2431521" y="63788"/>
                  <a:pt x="2428498" y="63981"/>
                </a:cubicBezTo>
                <a:cubicBezTo>
                  <a:pt x="2425474" y="64177"/>
                  <a:pt x="2416402" y="67863"/>
                  <a:pt x="2420822" y="71552"/>
                </a:cubicBezTo>
                <a:cubicBezTo>
                  <a:pt x="2425242" y="75240"/>
                  <a:pt x="2432918" y="84944"/>
                  <a:pt x="2426869" y="84751"/>
                </a:cubicBezTo>
                <a:lnTo>
                  <a:pt x="2423147" y="85333"/>
                </a:lnTo>
                <a:cubicBezTo>
                  <a:pt x="2420822" y="85721"/>
                  <a:pt x="2418730" y="87469"/>
                  <a:pt x="2417565" y="89022"/>
                </a:cubicBezTo>
                <a:cubicBezTo>
                  <a:pt x="2416869" y="89798"/>
                  <a:pt x="2417797" y="92127"/>
                  <a:pt x="2419194" y="92708"/>
                </a:cubicBezTo>
                <a:lnTo>
                  <a:pt x="2427336" y="96203"/>
                </a:lnTo>
                <a:cubicBezTo>
                  <a:pt x="2436640" y="99891"/>
                  <a:pt x="2447804" y="95814"/>
                  <a:pt x="2452224" y="87469"/>
                </a:cubicBezTo>
                <a:lnTo>
                  <a:pt x="2464784" y="97949"/>
                </a:lnTo>
                <a:lnTo>
                  <a:pt x="2465946" y="98919"/>
                </a:lnTo>
                <a:cubicBezTo>
                  <a:pt x="2470366" y="98339"/>
                  <a:pt x="2473856" y="99891"/>
                  <a:pt x="2473856" y="102025"/>
                </a:cubicBezTo>
                <a:cubicBezTo>
                  <a:pt x="2473856" y="104354"/>
                  <a:pt x="2481762" y="108236"/>
                  <a:pt x="2491533" y="105131"/>
                </a:cubicBezTo>
                <a:cubicBezTo>
                  <a:pt x="2500370" y="99115"/>
                  <a:pt x="2511304" y="103578"/>
                  <a:pt x="2521074" y="102221"/>
                </a:cubicBezTo>
                <a:lnTo>
                  <a:pt x="2529680" y="101055"/>
                </a:lnTo>
                <a:cubicBezTo>
                  <a:pt x="2538984" y="99502"/>
                  <a:pt x="2551311" y="97367"/>
                  <a:pt x="2557125" y="96397"/>
                </a:cubicBezTo>
                <a:lnTo>
                  <a:pt x="2562708" y="100085"/>
                </a:lnTo>
                <a:lnTo>
                  <a:pt x="2565965" y="102414"/>
                </a:lnTo>
                <a:cubicBezTo>
                  <a:pt x="2573872" y="101055"/>
                  <a:pt x="2578524" y="99309"/>
                  <a:pt x="2576664" y="98726"/>
                </a:cubicBezTo>
                <a:cubicBezTo>
                  <a:pt x="2574803" y="98143"/>
                  <a:pt x="2567826" y="94650"/>
                  <a:pt x="2573872" y="94457"/>
                </a:cubicBezTo>
                <a:cubicBezTo>
                  <a:pt x="2579921" y="94261"/>
                  <a:pt x="2592715" y="95233"/>
                  <a:pt x="2591086" y="97173"/>
                </a:cubicBezTo>
                <a:cubicBezTo>
                  <a:pt x="2589457" y="99115"/>
                  <a:pt x="2593645" y="101638"/>
                  <a:pt x="2604344" y="97756"/>
                </a:cubicBezTo>
                <a:lnTo>
                  <a:pt x="2612717" y="104354"/>
                </a:lnTo>
                <a:cubicBezTo>
                  <a:pt x="2613416" y="104937"/>
                  <a:pt x="2617601" y="104550"/>
                  <a:pt x="2618998" y="103773"/>
                </a:cubicBezTo>
                <a:cubicBezTo>
                  <a:pt x="2622253" y="102025"/>
                  <a:pt x="2624580" y="99115"/>
                  <a:pt x="2628070" y="97949"/>
                </a:cubicBezTo>
                <a:lnTo>
                  <a:pt x="2644817" y="92127"/>
                </a:lnTo>
                <a:cubicBezTo>
                  <a:pt x="2640861" y="84944"/>
                  <a:pt x="2643420" y="81062"/>
                  <a:pt x="2650397" y="83391"/>
                </a:cubicBezTo>
                <a:lnTo>
                  <a:pt x="2653887" y="85916"/>
                </a:lnTo>
                <a:cubicBezTo>
                  <a:pt x="2657843" y="88633"/>
                  <a:pt x="2659005" y="93680"/>
                  <a:pt x="2663425" y="95814"/>
                </a:cubicBezTo>
                <a:lnTo>
                  <a:pt x="2666912" y="97367"/>
                </a:lnTo>
                <a:cubicBezTo>
                  <a:pt x="2674124" y="96397"/>
                  <a:pt x="2680404" y="96203"/>
                  <a:pt x="2680868" y="96979"/>
                </a:cubicBezTo>
                <a:cubicBezTo>
                  <a:pt x="2681335" y="97756"/>
                  <a:pt x="2685755" y="100861"/>
                  <a:pt x="2689010" y="99891"/>
                </a:cubicBezTo>
                <a:cubicBezTo>
                  <a:pt x="2692033" y="98919"/>
                  <a:pt x="2698082" y="92515"/>
                  <a:pt x="2693894" y="88633"/>
                </a:cubicBezTo>
                <a:cubicBezTo>
                  <a:pt x="2689708" y="84751"/>
                  <a:pt x="2696685" y="71941"/>
                  <a:pt x="2692033" y="68835"/>
                </a:cubicBezTo>
                <a:cubicBezTo>
                  <a:pt x="2687381" y="65730"/>
                  <a:pt x="2679008" y="54471"/>
                  <a:pt x="2683660" y="50978"/>
                </a:cubicBezTo>
                <a:lnTo>
                  <a:pt x="2686451" y="51559"/>
                </a:lnTo>
                <a:lnTo>
                  <a:pt x="2692732" y="52724"/>
                </a:lnTo>
                <a:cubicBezTo>
                  <a:pt x="2698780" y="56023"/>
                  <a:pt x="2707386" y="56994"/>
                  <a:pt x="2711806" y="55054"/>
                </a:cubicBezTo>
                <a:cubicBezTo>
                  <a:pt x="2716224" y="53112"/>
                  <a:pt x="2731110" y="53112"/>
                  <a:pt x="2729249" y="55054"/>
                </a:cubicBezTo>
                <a:lnTo>
                  <a:pt x="2727855" y="55636"/>
                </a:lnTo>
                <a:cubicBezTo>
                  <a:pt x="2712736" y="62624"/>
                  <a:pt x="2712736" y="62624"/>
                  <a:pt x="2726692" y="70969"/>
                </a:cubicBezTo>
                <a:lnTo>
                  <a:pt x="2728551" y="72134"/>
                </a:lnTo>
                <a:cubicBezTo>
                  <a:pt x="2733205" y="72717"/>
                  <a:pt x="2737159" y="69999"/>
                  <a:pt x="2737159" y="65923"/>
                </a:cubicBezTo>
                <a:cubicBezTo>
                  <a:pt x="2737159" y="62041"/>
                  <a:pt x="2739950" y="54664"/>
                  <a:pt x="2743672" y="56994"/>
                </a:cubicBezTo>
                <a:cubicBezTo>
                  <a:pt x="2747161" y="59323"/>
                  <a:pt x="2759488" y="62624"/>
                  <a:pt x="2762048" y="58159"/>
                </a:cubicBezTo>
                <a:cubicBezTo>
                  <a:pt x="2764839" y="53694"/>
                  <a:pt x="2782980" y="58742"/>
                  <a:pt x="2787400" y="58159"/>
                </a:cubicBezTo>
                <a:lnTo>
                  <a:pt x="2788795" y="53694"/>
                </a:lnTo>
                <a:lnTo>
                  <a:pt x="2790192" y="49425"/>
                </a:lnTo>
                <a:cubicBezTo>
                  <a:pt x="2795774" y="51365"/>
                  <a:pt x="2801356" y="56413"/>
                  <a:pt x="2802751" y="60682"/>
                </a:cubicBezTo>
                <a:cubicBezTo>
                  <a:pt x="2803450" y="62818"/>
                  <a:pt x="2806125" y="67670"/>
                  <a:pt x="2808334" y="71261"/>
                </a:cubicBezTo>
                <a:lnTo>
                  <a:pt x="2810417" y="74347"/>
                </a:lnTo>
                <a:lnTo>
                  <a:pt x="2791586" y="76404"/>
                </a:lnTo>
                <a:cubicBezTo>
                  <a:pt x="2780189" y="69222"/>
                  <a:pt x="2770421" y="65340"/>
                  <a:pt x="2769955" y="67670"/>
                </a:cubicBezTo>
                <a:cubicBezTo>
                  <a:pt x="2769491" y="69999"/>
                  <a:pt x="2762512" y="74074"/>
                  <a:pt x="2755767" y="71164"/>
                </a:cubicBezTo>
                <a:lnTo>
                  <a:pt x="2747393" y="75823"/>
                </a:lnTo>
                <a:lnTo>
                  <a:pt x="2737391" y="81451"/>
                </a:lnTo>
                <a:cubicBezTo>
                  <a:pt x="2726458" y="77180"/>
                  <a:pt x="2715061" y="75046"/>
                  <a:pt x="2711806" y="76793"/>
                </a:cubicBezTo>
                <a:cubicBezTo>
                  <a:pt x="2708780" y="78733"/>
                  <a:pt x="2705059" y="84751"/>
                  <a:pt x="2709247" y="87080"/>
                </a:cubicBezTo>
                <a:lnTo>
                  <a:pt x="2712736" y="89798"/>
                </a:lnTo>
                <a:cubicBezTo>
                  <a:pt x="2716224" y="92321"/>
                  <a:pt x="2718783" y="95233"/>
                  <a:pt x="2722272" y="97756"/>
                </a:cubicBezTo>
                <a:lnTo>
                  <a:pt x="2723435" y="98532"/>
                </a:lnTo>
                <a:cubicBezTo>
                  <a:pt x="2726226" y="98143"/>
                  <a:pt x="2728785" y="96397"/>
                  <a:pt x="2729249" y="94650"/>
                </a:cubicBezTo>
                <a:lnTo>
                  <a:pt x="2728319" y="93680"/>
                </a:lnTo>
                <a:cubicBezTo>
                  <a:pt x="2724133" y="89215"/>
                  <a:pt x="2725296" y="83391"/>
                  <a:pt x="2732275" y="85916"/>
                </a:cubicBezTo>
                <a:cubicBezTo>
                  <a:pt x="2742509" y="89603"/>
                  <a:pt x="2745532" y="86497"/>
                  <a:pt x="2751347" y="83004"/>
                </a:cubicBezTo>
                <a:cubicBezTo>
                  <a:pt x="2753440" y="81645"/>
                  <a:pt x="2760187" y="81258"/>
                  <a:pt x="2761581" y="82421"/>
                </a:cubicBezTo>
                <a:lnTo>
                  <a:pt x="2769024" y="88439"/>
                </a:lnTo>
                <a:cubicBezTo>
                  <a:pt x="2779259" y="87662"/>
                  <a:pt x="2781818" y="87662"/>
                  <a:pt x="2774607" y="88439"/>
                </a:cubicBezTo>
                <a:cubicBezTo>
                  <a:pt x="2767396" y="89409"/>
                  <a:pt x="2761813" y="98143"/>
                  <a:pt x="2774839" y="101055"/>
                </a:cubicBezTo>
                <a:cubicBezTo>
                  <a:pt x="2788099" y="103773"/>
                  <a:pt x="2824616" y="108432"/>
                  <a:pt x="2826709" y="104937"/>
                </a:cubicBezTo>
                <a:lnTo>
                  <a:pt x="2829732" y="102414"/>
                </a:lnTo>
                <a:cubicBezTo>
                  <a:pt x="2833688" y="99115"/>
                  <a:pt x="2838572" y="96397"/>
                  <a:pt x="2842758" y="93291"/>
                </a:cubicBezTo>
                <a:lnTo>
                  <a:pt x="2843456" y="92708"/>
                </a:lnTo>
                <a:cubicBezTo>
                  <a:pt x="2843224" y="91545"/>
                  <a:pt x="2842062" y="89798"/>
                  <a:pt x="2840665" y="89022"/>
                </a:cubicBezTo>
                <a:cubicBezTo>
                  <a:pt x="2839271" y="88050"/>
                  <a:pt x="2833688" y="86886"/>
                  <a:pt x="2831361" y="88439"/>
                </a:cubicBezTo>
                <a:cubicBezTo>
                  <a:pt x="2829036" y="89992"/>
                  <a:pt x="2816707" y="83587"/>
                  <a:pt x="2819034" y="81258"/>
                </a:cubicBezTo>
                <a:cubicBezTo>
                  <a:pt x="2821359" y="78928"/>
                  <a:pt x="2832060" y="73104"/>
                  <a:pt x="2832292" y="68252"/>
                </a:cubicBezTo>
                <a:cubicBezTo>
                  <a:pt x="2832524" y="63400"/>
                  <a:pt x="2847178" y="58936"/>
                  <a:pt x="2844387" y="61458"/>
                </a:cubicBezTo>
                <a:cubicBezTo>
                  <a:pt x="2841596" y="64177"/>
                  <a:pt x="2840665" y="80481"/>
                  <a:pt x="2841364" y="81258"/>
                </a:cubicBezTo>
                <a:lnTo>
                  <a:pt x="2842294" y="81258"/>
                </a:lnTo>
                <a:lnTo>
                  <a:pt x="2846480" y="81451"/>
                </a:lnTo>
                <a:cubicBezTo>
                  <a:pt x="2851598" y="81451"/>
                  <a:pt x="2853923" y="84557"/>
                  <a:pt x="2851366" y="88633"/>
                </a:cubicBezTo>
                <a:lnTo>
                  <a:pt x="2851598" y="91932"/>
                </a:lnTo>
                <a:cubicBezTo>
                  <a:pt x="2851830" y="94261"/>
                  <a:pt x="2856948" y="94844"/>
                  <a:pt x="2853923" y="99891"/>
                </a:cubicBezTo>
                <a:cubicBezTo>
                  <a:pt x="2850668" y="105326"/>
                  <a:pt x="2862763" y="102801"/>
                  <a:pt x="2866252" y="102414"/>
                </a:cubicBezTo>
                <a:cubicBezTo>
                  <a:pt x="2870438" y="101831"/>
                  <a:pt x="2874160" y="98143"/>
                  <a:pt x="2877417" y="95427"/>
                </a:cubicBezTo>
                <a:lnTo>
                  <a:pt x="2879974" y="93485"/>
                </a:lnTo>
                <a:cubicBezTo>
                  <a:pt x="2881139" y="91545"/>
                  <a:pt x="2884626" y="91351"/>
                  <a:pt x="2887652" y="93097"/>
                </a:cubicBezTo>
                <a:cubicBezTo>
                  <a:pt x="2890675" y="94844"/>
                  <a:pt x="2903468" y="96590"/>
                  <a:pt x="2911608" y="94067"/>
                </a:cubicBezTo>
                <a:lnTo>
                  <a:pt x="2919517" y="99696"/>
                </a:lnTo>
                <a:cubicBezTo>
                  <a:pt x="2923007" y="102221"/>
                  <a:pt x="2930450" y="102608"/>
                  <a:pt x="2936264" y="102801"/>
                </a:cubicBezTo>
                <a:cubicBezTo>
                  <a:pt x="2943940" y="102997"/>
                  <a:pt x="2951383" y="97756"/>
                  <a:pt x="2959524" y="102801"/>
                </a:cubicBezTo>
                <a:cubicBezTo>
                  <a:pt x="2961151" y="103773"/>
                  <a:pt x="2965571" y="103190"/>
                  <a:pt x="2968362" y="102414"/>
                </a:cubicBezTo>
                <a:cubicBezTo>
                  <a:pt x="2982086" y="98339"/>
                  <a:pt x="2987900" y="97367"/>
                  <a:pt x="2994181" y="100085"/>
                </a:cubicBezTo>
                <a:cubicBezTo>
                  <a:pt x="2997903" y="101638"/>
                  <a:pt x="2998833" y="102025"/>
                  <a:pt x="3003485" y="100668"/>
                </a:cubicBezTo>
                <a:cubicBezTo>
                  <a:pt x="3016279" y="96590"/>
                  <a:pt x="3029768" y="89409"/>
                  <a:pt x="3044655" y="98532"/>
                </a:cubicBezTo>
                <a:lnTo>
                  <a:pt x="3046052" y="99502"/>
                </a:lnTo>
                <a:cubicBezTo>
                  <a:pt x="3052332" y="97173"/>
                  <a:pt x="3057915" y="96979"/>
                  <a:pt x="3058379" y="99309"/>
                </a:cubicBezTo>
                <a:cubicBezTo>
                  <a:pt x="3058845" y="101444"/>
                  <a:pt x="3068149" y="100861"/>
                  <a:pt x="3077451" y="90962"/>
                </a:cubicBezTo>
                <a:lnTo>
                  <a:pt x="3093966" y="89992"/>
                </a:lnTo>
                <a:cubicBezTo>
                  <a:pt x="3095131" y="89992"/>
                  <a:pt x="3096992" y="86110"/>
                  <a:pt x="3096293" y="84751"/>
                </a:cubicBezTo>
                <a:cubicBezTo>
                  <a:pt x="3095595" y="83391"/>
                  <a:pt x="3091873" y="82811"/>
                  <a:pt x="3089082" y="82228"/>
                </a:cubicBezTo>
                <a:cubicBezTo>
                  <a:pt x="3084662" y="81258"/>
                  <a:pt x="3083500" y="88826"/>
                  <a:pt x="3077219" y="84168"/>
                </a:cubicBezTo>
                <a:lnTo>
                  <a:pt x="3073497" y="81451"/>
                </a:lnTo>
                <a:cubicBezTo>
                  <a:pt x="3075126" y="78733"/>
                  <a:pt x="3074662" y="75240"/>
                  <a:pt x="3072335" y="73494"/>
                </a:cubicBezTo>
                <a:lnTo>
                  <a:pt x="3071172" y="73687"/>
                </a:lnTo>
                <a:cubicBezTo>
                  <a:pt x="3064892" y="75434"/>
                  <a:pt x="3059077" y="77763"/>
                  <a:pt x="3052796" y="79509"/>
                </a:cubicBezTo>
                <a:cubicBezTo>
                  <a:pt x="3048376" y="80675"/>
                  <a:pt x="3043260" y="82228"/>
                  <a:pt x="3038608" y="81838"/>
                </a:cubicBezTo>
                <a:lnTo>
                  <a:pt x="3019768" y="80481"/>
                </a:lnTo>
                <a:cubicBezTo>
                  <a:pt x="3014418" y="87273"/>
                  <a:pt x="3006975" y="84168"/>
                  <a:pt x="3003717" y="73494"/>
                </a:cubicBezTo>
                <a:lnTo>
                  <a:pt x="3016279" y="66117"/>
                </a:lnTo>
                <a:cubicBezTo>
                  <a:pt x="3022557" y="62235"/>
                  <a:pt x="3027444" y="57383"/>
                  <a:pt x="3036281" y="64177"/>
                </a:cubicBezTo>
                <a:cubicBezTo>
                  <a:pt x="3038608" y="65923"/>
                  <a:pt x="3055124" y="60876"/>
                  <a:pt x="3060240" y="57966"/>
                </a:cubicBezTo>
                <a:cubicBezTo>
                  <a:pt x="3061636" y="57189"/>
                  <a:pt x="3063729" y="56606"/>
                  <a:pt x="3065590" y="56606"/>
                </a:cubicBezTo>
                <a:cubicBezTo>
                  <a:pt x="3074894" y="55830"/>
                  <a:pt x="3068845" y="67476"/>
                  <a:pt x="3081871" y="65340"/>
                </a:cubicBezTo>
                <a:lnTo>
                  <a:pt x="3096992" y="63011"/>
                </a:lnTo>
                <a:cubicBezTo>
                  <a:pt x="3095595" y="71358"/>
                  <a:pt x="3097922" y="76599"/>
                  <a:pt x="3101876" y="75046"/>
                </a:cubicBezTo>
                <a:cubicBezTo>
                  <a:pt x="3105829" y="73298"/>
                  <a:pt x="3119321" y="70192"/>
                  <a:pt x="3120716" y="72522"/>
                </a:cubicBezTo>
                <a:lnTo>
                  <a:pt x="3121646" y="74270"/>
                </a:lnTo>
                <a:cubicBezTo>
                  <a:pt x="3124904" y="79705"/>
                  <a:pt x="3125834" y="87469"/>
                  <a:pt x="3131880" y="90185"/>
                </a:cubicBezTo>
                <a:cubicBezTo>
                  <a:pt x="3141883" y="94844"/>
                  <a:pt x="3154908" y="96786"/>
                  <a:pt x="3167004" y="99115"/>
                </a:cubicBezTo>
                <a:lnTo>
                  <a:pt x="3177238" y="101055"/>
                </a:lnTo>
                <a:cubicBezTo>
                  <a:pt x="3177702" y="95427"/>
                  <a:pt x="3182122" y="91545"/>
                  <a:pt x="3186542" y="92321"/>
                </a:cubicBezTo>
                <a:cubicBezTo>
                  <a:pt x="3191194" y="93291"/>
                  <a:pt x="3198637" y="88245"/>
                  <a:pt x="3201428" y="89215"/>
                </a:cubicBezTo>
                <a:cubicBezTo>
                  <a:pt x="3204220" y="89992"/>
                  <a:pt x="3213057" y="90185"/>
                  <a:pt x="3217246" y="94844"/>
                </a:cubicBezTo>
                <a:cubicBezTo>
                  <a:pt x="3221431" y="99502"/>
                  <a:pt x="3234923" y="110565"/>
                  <a:pt x="3237714" y="109013"/>
                </a:cubicBezTo>
                <a:cubicBezTo>
                  <a:pt x="3240506" y="107460"/>
                  <a:pt x="3250042" y="103967"/>
                  <a:pt x="3253064" y="104550"/>
                </a:cubicBezTo>
                <a:cubicBezTo>
                  <a:pt x="3256090" y="105131"/>
                  <a:pt x="3270046" y="101055"/>
                  <a:pt x="3276791" y="94457"/>
                </a:cubicBezTo>
                <a:lnTo>
                  <a:pt x="3267020" y="86303"/>
                </a:lnTo>
                <a:lnTo>
                  <a:pt x="3266090" y="85527"/>
                </a:lnTo>
                <a:cubicBezTo>
                  <a:pt x="3270976" y="81258"/>
                  <a:pt x="3277954" y="80286"/>
                  <a:pt x="3281907" y="83198"/>
                </a:cubicBezTo>
                <a:cubicBezTo>
                  <a:pt x="3285863" y="86110"/>
                  <a:pt x="3293072" y="94457"/>
                  <a:pt x="3290048" y="95620"/>
                </a:cubicBezTo>
                <a:cubicBezTo>
                  <a:pt x="3287026" y="96786"/>
                  <a:pt x="3283072" y="100279"/>
                  <a:pt x="3288654" y="99696"/>
                </a:cubicBezTo>
                <a:cubicBezTo>
                  <a:pt x="3294237" y="98919"/>
                  <a:pt x="3307958" y="96397"/>
                  <a:pt x="3307028" y="93874"/>
                </a:cubicBezTo>
                <a:cubicBezTo>
                  <a:pt x="3306098" y="91351"/>
                  <a:pt x="3314471" y="84557"/>
                  <a:pt x="3327731" y="84751"/>
                </a:cubicBezTo>
                <a:lnTo>
                  <a:pt x="3323543" y="96397"/>
                </a:lnTo>
                <a:cubicBezTo>
                  <a:pt x="3323311" y="96979"/>
                  <a:pt x="3328894" y="99696"/>
                  <a:pt x="3329592" y="99309"/>
                </a:cubicBezTo>
                <a:cubicBezTo>
                  <a:pt x="3342151" y="92904"/>
                  <a:pt x="3349826" y="101055"/>
                  <a:pt x="3359365" y="103773"/>
                </a:cubicBezTo>
                <a:lnTo>
                  <a:pt x="3367272" y="105907"/>
                </a:lnTo>
                <a:lnTo>
                  <a:pt x="3366737" y="94876"/>
                </a:lnTo>
                <a:lnTo>
                  <a:pt x="3368647" y="93491"/>
                </a:lnTo>
                <a:lnTo>
                  <a:pt x="3383089" y="95037"/>
                </a:lnTo>
                <a:cubicBezTo>
                  <a:pt x="3391929" y="96009"/>
                  <a:pt x="3392859" y="98143"/>
                  <a:pt x="3392625" y="102801"/>
                </a:cubicBezTo>
                <a:lnTo>
                  <a:pt x="3392625" y="104550"/>
                </a:lnTo>
                <a:cubicBezTo>
                  <a:pt x="3394718" y="108043"/>
                  <a:pt x="3397045" y="108432"/>
                  <a:pt x="3397975" y="105326"/>
                </a:cubicBezTo>
                <a:cubicBezTo>
                  <a:pt x="3398906" y="102221"/>
                  <a:pt x="3402395" y="95427"/>
                  <a:pt x="3403790" y="97367"/>
                </a:cubicBezTo>
                <a:cubicBezTo>
                  <a:pt x="3405186" y="99309"/>
                  <a:pt x="3411467" y="101638"/>
                  <a:pt x="3415885" y="100085"/>
                </a:cubicBezTo>
                <a:cubicBezTo>
                  <a:pt x="3420305" y="98532"/>
                  <a:pt x="3433098" y="97756"/>
                  <a:pt x="3434959" y="101638"/>
                </a:cubicBezTo>
                <a:cubicBezTo>
                  <a:pt x="3436820" y="105520"/>
                  <a:pt x="3451240" y="104937"/>
                  <a:pt x="3450310" y="101055"/>
                </a:cubicBezTo>
                <a:cubicBezTo>
                  <a:pt x="3449379" y="97173"/>
                  <a:pt x="3444727" y="87080"/>
                  <a:pt x="3447286" y="85527"/>
                </a:cubicBezTo>
                <a:cubicBezTo>
                  <a:pt x="3449846" y="83974"/>
                  <a:pt x="3451938" y="76986"/>
                  <a:pt x="3445426" y="74270"/>
                </a:cubicBezTo>
                <a:cubicBezTo>
                  <a:pt x="3438913" y="71358"/>
                  <a:pt x="3418676" y="66117"/>
                  <a:pt x="3418212" y="70582"/>
                </a:cubicBezTo>
                <a:cubicBezTo>
                  <a:pt x="3417978" y="75046"/>
                  <a:pt x="3413328" y="87469"/>
                  <a:pt x="3408442" y="89798"/>
                </a:cubicBezTo>
                <a:cubicBezTo>
                  <a:pt x="3403558" y="92321"/>
                  <a:pt x="3394952" y="83004"/>
                  <a:pt x="3397743" y="81645"/>
                </a:cubicBezTo>
                <a:cubicBezTo>
                  <a:pt x="3400302" y="80092"/>
                  <a:pt x="3399604" y="74657"/>
                  <a:pt x="3392161" y="76404"/>
                </a:cubicBezTo>
                <a:lnTo>
                  <a:pt x="3368647" y="93491"/>
                </a:lnTo>
                <a:lnTo>
                  <a:pt x="3366659" y="93277"/>
                </a:lnTo>
                <a:lnTo>
                  <a:pt x="3366603" y="92127"/>
                </a:lnTo>
                <a:cubicBezTo>
                  <a:pt x="3364888" y="89651"/>
                  <a:pt x="3361807" y="89507"/>
                  <a:pt x="3357736" y="92321"/>
                </a:cubicBezTo>
                <a:lnTo>
                  <a:pt x="3366659" y="93277"/>
                </a:lnTo>
                <a:lnTo>
                  <a:pt x="3366737" y="94876"/>
                </a:lnTo>
                <a:lnTo>
                  <a:pt x="3365179" y="96009"/>
                </a:lnTo>
                <a:lnTo>
                  <a:pt x="3361226" y="95233"/>
                </a:lnTo>
                <a:lnTo>
                  <a:pt x="3350525" y="93097"/>
                </a:lnTo>
                <a:cubicBezTo>
                  <a:pt x="3351687" y="87080"/>
                  <a:pt x="3353316" y="79898"/>
                  <a:pt x="3354478" y="77376"/>
                </a:cubicBezTo>
                <a:cubicBezTo>
                  <a:pt x="3355643" y="74851"/>
                  <a:pt x="3348432" y="67476"/>
                  <a:pt x="3355875" y="67282"/>
                </a:cubicBezTo>
                <a:cubicBezTo>
                  <a:pt x="3363318" y="67282"/>
                  <a:pt x="3384718" y="63400"/>
                  <a:pt x="3385182" y="61458"/>
                </a:cubicBezTo>
                <a:cubicBezTo>
                  <a:pt x="3385648" y="59518"/>
                  <a:pt x="3388903" y="53694"/>
                  <a:pt x="3390998" y="53694"/>
                </a:cubicBezTo>
                <a:lnTo>
                  <a:pt x="3391694" y="54277"/>
                </a:lnTo>
                <a:cubicBezTo>
                  <a:pt x="3400302" y="60876"/>
                  <a:pt x="3413328" y="57189"/>
                  <a:pt x="3423562" y="60682"/>
                </a:cubicBezTo>
                <a:lnTo>
                  <a:pt x="3424957" y="61071"/>
                </a:lnTo>
                <a:cubicBezTo>
                  <a:pt x="3429377" y="57189"/>
                  <a:pt x="3435658" y="56217"/>
                  <a:pt x="3439145" y="59129"/>
                </a:cubicBezTo>
                <a:cubicBezTo>
                  <a:pt x="3442634" y="62041"/>
                  <a:pt x="3454266" y="67670"/>
                  <a:pt x="3456358" y="64370"/>
                </a:cubicBezTo>
                <a:cubicBezTo>
                  <a:pt x="3458683" y="61071"/>
                  <a:pt x="3467987" y="52724"/>
                  <a:pt x="3471477" y="54471"/>
                </a:cubicBezTo>
                <a:cubicBezTo>
                  <a:pt x="3474966" y="56217"/>
                  <a:pt x="3486131" y="59518"/>
                  <a:pt x="3488224" y="58159"/>
                </a:cubicBezTo>
                <a:lnTo>
                  <a:pt x="3490783" y="56994"/>
                </a:lnTo>
                <a:cubicBezTo>
                  <a:pt x="3496366" y="54277"/>
                  <a:pt x="3501716" y="50202"/>
                  <a:pt x="3507994" y="49425"/>
                </a:cubicBezTo>
                <a:cubicBezTo>
                  <a:pt x="3513811" y="48649"/>
                  <a:pt x="3520556" y="51948"/>
                  <a:pt x="3527068" y="52531"/>
                </a:cubicBezTo>
                <a:lnTo>
                  <a:pt x="3543350" y="52724"/>
                </a:lnTo>
                <a:cubicBezTo>
                  <a:pt x="3556610" y="47290"/>
                  <a:pt x="3568937" y="46124"/>
                  <a:pt x="3571030" y="50202"/>
                </a:cubicBezTo>
                <a:lnTo>
                  <a:pt x="3574287" y="50782"/>
                </a:lnTo>
                <a:lnTo>
                  <a:pt x="3584055" y="52724"/>
                </a:lnTo>
                <a:cubicBezTo>
                  <a:pt x="3595220" y="54084"/>
                  <a:pt x="3605454" y="54277"/>
                  <a:pt x="3607083" y="53112"/>
                </a:cubicBezTo>
                <a:lnTo>
                  <a:pt x="3608712" y="52918"/>
                </a:lnTo>
                <a:cubicBezTo>
                  <a:pt x="3619178" y="51365"/>
                  <a:pt x="3630343" y="56800"/>
                  <a:pt x="3625923" y="60682"/>
                </a:cubicBezTo>
                <a:lnTo>
                  <a:pt x="3618480" y="67476"/>
                </a:lnTo>
                <a:cubicBezTo>
                  <a:pt x="3624529" y="75627"/>
                  <a:pt x="3628250" y="80092"/>
                  <a:pt x="3626390" y="77376"/>
                </a:cubicBezTo>
                <a:lnTo>
                  <a:pt x="3623598" y="77376"/>
                </a:lnTo>
                <a:cubicBezTo>
                  <a:pt x="3608014" y="77569"/>
                  <a:pt x="3617550" y="68835"/>
                  <a:pt x="3612898" y="65534"/>
                </a:cubicBezTo>
                <a:cubicBezTo>
                  <a:pt x="3611269" y="64370"/>
                  <a:pt x="3607547" y="64370"/>
                  <a:pt x="3604524" y="64177"/>
                </a:cubicBezTo>
                <a:cubicBezTo>
                  <a:pt x="3604058" y="64177"/>
                  <a:pt x="3602895" y="65923"/>
                  <a:pt x="3602663" y="67087"/>
                </a:cubicBezTo>
                <a:cubicBezTo>
                  <a:pt x="3601965" y="72911"/>
                  <a:pt x="3601034" y="73881"/>
                  <a:pt x="3597779" y="71941"/>
                </a:cubicBezTo>
                <a:lnTo>
                  <a:pt x="3593359" y="69416"/>
                </a:lnTo>
                <a:cubicBezTo>
                  <a:pt x="3589638" y="70775"/>
                  <a:pt x="3581962" y="76210"/>
                  <a:pt x="3576148" y="81451"/>
                </a:cubicBezTo>
                <a:lnTo>
                  <a:pt x="3571262" y="86497"/>
                </a:lnTo>
                <a:cubicBezTo>
                  <a:pt x="3566378" y="91545"/>
                  <a:pt x="3573122" y="93874"/>
                  <a:pt x="3577078" y="96590"/>
                </a:cubicBezTo>
                <a:cubicBezTo>
                  <a:pt x="3581962" y="100085"/>
                  <a:pt x="3586382" y="98143"/>
                  <a:pt x="3589870" y="95037"/>
                </a:cubicBezTo>
                <a:lnTo>
                  <a:pt x="3593127" y="92127"/>
                </a:lnTo>
                <a:cubicBezTo>
                  <a:pt x="3596617" y="88050"/>
                  <a:pt x="3599872" y="86693"/>
                  <a:pt x="3600802" y="89215"/>
                </a:cubicBezTo>
                <a:cubicBezTo>
                  <a:pt x="3601501" y="91738"/>
                  <a:pt x="3607782" y="96786"/>
                  <a:pt x="3612898" y="95233"/>
                </a:cubicBezTo>
                <a:cubicBezTo>
                  <a:pt x="3618248" y="93874"/>
                  <a:pt x="3634763" y="82615"/>
                  <a:pt x="3641508" y="83004"/>
                </a:cubicBezTo>
                <a:lnTo>
                  <a:pt x="3649650" y="85333"/>
                </a:lnTo>
                <a:lnTo>
                  <a:pt x="3659650" y="88050"/>
                </a:lnTo>
                <a:cubicBezTo>
                  <a:pt x="3654998" y="92904"/>
                  <a:pt x="3654067" y="97367"/>
                  <a:pt x="3657325" y="98339"/>
                </a:cubicBezTo>
                <a:lnTo>
                  <a:pt x="3660116" y="98143"/>
                </a:lnTo>
                <a:cubicBezTo>
                  <a:pt x="3664302" y="97756"/>
                  <a:pt x="3675466" y="100668"/>
                  <a:pt x="3666397" y="92515"/>
                </a:cubicBezTo>
                <a:lnTo>
                  <a:pt x="3664536" y="90962"/>
                </a:lnTo>
                <a:cubicBezTo>
                  <a:pt x="3670118" y="84557"/>
                  <a:pt x="3675466" y="81451"/>
                  <a:pt x="3676165" y="84168"/>
                </a:cubicBezTo>
                <a:cubicBezTo>
                  <a:pt x="3676863" y="86886"/>
                  <a:pt x="3682446" y="94457"/>
                  <a:pt x="3687330" y="94844"/>
                </a:cubicBezTo>
                <a:lnTo>
                  <a:pt x="3690587" y="93874"/>
                </a:lnTo>
                <a:cubicBezTo>
                  <a:pt x="3696866" y="91738"/>
                  <a:pt x="3702216" y="89409"/>
                  <a:pt x="3706868" y="95037"/>
                </a:cubicBezTo>
                <a:cubicBezTo>
                  <a:pt x="3707334" y="95620"/>
                  <a:pt x="3708497" y="96590"/>
                  <a:pt x="3708961" y="96397"/>
                </a:cubicBezTo>
                <a:cubicBezTo>
                  <a:pt x="3716172" y="95620"/>
                  <a:pt x="3725476" y="92515"/>
                  <a:pt x="3729896" y="94457"/>
                </a:cubicBezTo>
                <a:lnTo>
                  <a:pt x="3737571" y="97949"/>
                </a:lnTo>
                <a:cubicBezTo>
                  <a:pt x="3746412" y="96979"/>
                  <a:pt x="3750597" y="94650"/>
                  <a:pt x="3746875" y="93097"/>
                </a:cubicBezTo>
                <a:cubicBezTo>
                  <a:pt x="3743154" y="91545"/>
                  <a:pt x="3735942" y="86110"/>
                  <a:pt x="3739664" y="84944"/>
                </a:cubicBezTo>
                <a:lnTo>
                  <a:pt x="3741760" y="85527"/>
                </a:lnTo>
                <a:lnTo>
                  <a:pt x="3748968" y="87469"/>
                </a:lnTo>
                <a:cubicBezTo>
                  <a:pt x="3757110" y="90575"/>
                  <a:pt x="3763390" y="88633"/>
                  <a:pt x="3762692" y="83198"/>
                </a:cubicBezTo>
                <a:lnTo>
                  <a:pt x="3774787" y="85140"/>
                </a:lnTo>
                <a:lnTo>
                  <a:pt x="3794421" y="79399"/>
                </a:lnTo>
                <a:lnTo>
                  <a:pt x="3795722" y="81062"/>
                </a:lnTo>
                <a:lnTo>
                  <a:pt x="3795957" y="78951"/>
                </a:lnTo>
                <a:lnTo>
                  <a:pt x="3806653" y="75823"/>
                </a:lnTo>
                <a:lnTo>
                  <a:pt x="3808282" y="74270"/>
                </a:lnTo>
                <a:cubicBezTo>
                  <a:pt x="3807352" y="71164"/>
                  <a:pt x="3802468" y="69222"/>
                  <a:pt x="3796885" y="69805"/>
                </a:cubicBezTo>
                <a:lnTo>
                  <a:pt x="3796885" y="70582"/>
                </a:lnTo>
                <a:lnTo>
                  <a:pt x="3795957" y="78951"/>
                </a:lnTo>
                <a:lnTo>
                  <a:pt x="3794421" y="79399"/>
                </a:lnTo>
                <a:lnTo>
                  <a:pt x="3788280" y="71552"/>
                </a:lnTo>
                <a:lnTo>
                  <a:pt x="3789674" y="69029"/>
                </a:lnTo>
                <a:lnTo>
                  <a:pt x="3791534" y="65340"/>
                </a:lnTo>
                <a:cubicBezTo>
                  <a:pt x="3790836" y="58742"/>
                  <a:pt x="3794094" y="56413"/>
                  <a:pt x="3798746" y="60682"/>
                </a:cubicBezTo>
                <a:lnTo>
                  <a:pt x="3802468" y="61458"/>
                </a:lnTo>
                <a:cubicBezTo>
                  <a:pt x="3817122" y="64177"/>
                  <a:pt x="3817354" y="71745"/>
                  <a:pt x="3814794" y="78928"/>
                </a:cubicBezTo>
                <a:cubicBezTo>
                  <a:pt x="3813632" y="82421"/>
                  <a:pt x="3804328" y="84751"/>
                  <a:pt x="3817586" y="85916"/>
                </a:cubicBezTo>
                <a:lnTo>
                  <a:pt x="3822470" y="86303"/>
                </a:lnTo>
                <a:cubicBezTo>
                  <a:pt x="3827820" y="90768"/>
                  <a:pt x="3836426" y="93097"/>
                  <a:pt x="3841544" y="91545"/>
                </a:cubicBezTo>
                <a:cubicBezTo>
                  <a:pt x="3846660" y="89992"/>
                  <a:pt x="3858060" y="80092"/>
                  <a:pt x="3855732" y="76210"/>
                </a:cubicBezTo>
                <a:cubicBezTo>
                  <a:pt x="3853408" y="72328"/>
                  <a:pt x="3836892" y="75046"/>
                  <a:pt x="3836194" y="73104"/>
                </a:cubicBezTo>
                <a:cubicBezTo>
                  <a:pt x="3835496" y="71164"/>
                  <a:pt x="3838054" y="63594"/>
                  <a:pt x="3844336" y="63011"/>
                </a:cubicBezTo>
                <a:lnTo>
                  <a:pt x="3846660" y="64370"/>
                </a:lnTo>
                <a:cubicBezTo>
                  <a:pt x="3858524" y="70582"/>
                  <a:pt x="3866897" y="67863"/>
                  <a:pt x="3874108" y="60488"/>
                </a:cubicBezTo>
                <a:cubicBezTo>
                  <a:pt x="3878760" y="55830"/>
                  <a:pt x="3880621" y="48453"/>
                  <a:pt x="3893180" y="51172"/>
                </a:cubicBezTo>
                <a:cubicBezTo>
                  <a:pt x="3893646" y="51365"/>
                  <a:pt x="3894809" y="50589"/>
                  <a:pt x="3895740" y="50202"/>
                </a:cubicBezTo>
                <a:lnTo>
                  <a:pt x="3900858" y="47677"/>
                </a:lnTo>
                <a:cubicBezTo>
                  <a:pt x="3904580" y="49812"/>
                  <a:pt x="3908301" y="50395"/>
                  <a:pt x="3908997" y="48842"/>
                </a:cubicBezTo>
                <a:cubicBezTo>
                  <a:pt x="3909696" y="47483"/>
                  <a:pt x="3914348" y="46320"/>
                  <a:pt x="3917370" y="50202"/>
                </a:cubicBezTo>
                <a:lnTo>
                  <a:pt x="3921092" y="51172"/>
                </a:lnTo>
                <a:cubicBezTo>
                  <a:pt x="3928072" y="52918"/>
                  <a:pt x="3928536" y="48649"/>
                  <a:pt x="3929234" y="44960"/>
                </a:cubicBezTo>
                <a:cubicBezTo>
                  <a:pt x="3929466" y="43990"/>
                  <a:pt x="3934816" y="42631"/>
                  <a:pt x="3936909" y="43214"/>
                </a:cubicBezTo>
                <a:cubicBezTo>
                  <a:pt x="3944352" y="45154"/>
                  <a:pt x="3936909" y="46707"/>
                  <a:pt x="3936213" y="48649"/>
                </a:cubicBezTo>
                <a:lnTo>
                  <a:pt x="3934584" y="52531"/>
                </a:lnTo>
                <a:cubicBezTo>
                  <a:pt x="3933654" y="56606"/>
                  <a:pt x="3929002" y="57966"/>
                  <a:pt x="3924118" y="55636"/>
                </a:cubicBezTo>
                <a:cubicBezTo>
                  <a:pt x="3919232" y="53307"/>
                  <a:pt x="3912022" y="65340"/>
                  <a:pt x="3910162" y="62818"/>
                </a:cubicBezTo>
                <a:cubicBezTo>
                  <a:pt x="3908066" y="60295"/>
                  <a:pt x="3899229" y="57576"/>
                  <a:pt x="3892948" y="60488"/>
                </a:cubicBezTo>
                <a:cubicBezTo>
                  <a:pt x="3886668" y="63400"/>
                  <a:pt x="3873642" y="72134"/>
                  <a:pt x="3878992" y="72911"/>
                </a:cubicBezTo>
                <a:lnTo>
                  <a:pt x="3882482" y="73104"/>
                </a:lnTo>
                <a:lnTo>
                  <a:pt x="3901554" y="74464"/>
                </a:lnTo>
                <a:cubicBezTo>
                  <a:pt x="3899229" y="82228"/>
                  <a:pt x="3898298" y="89603"/>
                  <a:pt x="3899229" y="90575"/>
                </a:cubicBezTo>
                <a:cubicBezTo>
                  <a:pt x="3900160" y="91545"/>
                  <a:pt x="3905974" y="93680"/>
                  <a:pt x="3909464" y="92515"/>
                </a:cubicBezTo>
                <a:cubicBezTo>
                  <a:pt x="3913185" y="91545"/>
                  <a:pt x="3924582" y="92708"/>
                  <a:pt x="3926674" y="90768"/>
                </a:cubicBezTo>
                <a:cubicBezTo>
                  <a:pt x="3928770" y="88826"/>
                  <a:pt x="3932492" y="82421"/>
                  <a:pt x="3928770" y="82034"/>
                </a:cubicBezTo>
                <a:cubicBezTo>
                  <a:pt x="3925048" y="81645"/>
                  <a:pt x="3915510" y="78539"/>
                  <a:pt x="3921326" y="77376"/>
                </a:cubicBezTo>
                <a:lnTo>
                  <a:pt x="3924118" y="77376"/>
                </a:lnTo>
                <a:cubicBezTo>
                  <a:pt x="3933654" y="77376"/>
                  <a:pt x="3938538" y="76016"/>
                  <a:pt x="3932025" y="69029"/>
                </a:cubicBezTo>
                <a:lnTo>
                  <a:pt x="3930862" y="67863"/>
                </a:lnTo>
                <a:cubicBezTo>
                  <a:pt x="3931094" y="65923"/>
                  <a:pt x="3934816" y="64758"/>
                  <a:pt x="3938770" y="64953"/>
                </a:cubicBezTo>
                <a:lnTo>
                  <a:pt x="3939468" y="66117"/>
                </a:lnTo>
                <a:cubicBezTo>
                  <a:pt x="3945050" y="74657"/>
                  <a:pt x="3954122" y="83587"/>
                  <a:pt x="3936677" y="91155"/>
                </a:cubicBezTo>
                <a:lnTo>
                  <a:pt x="3934816" y="91932"/>
                </a:lnTo>
                <a:cubicBezTo>
                  <a:pt x="3934584" y="94650"/>
                  <a:pt x="3937840" y="97562"/>
                  <a:pt x="3942028" y="98339"/>
                </a:cubicBezTo>
                <a:lnTo>
                  <a:pt x="3945050" y="97756"/>
                </a:lnTo>
                <a:lnTo>
                  <a:pt x="3955984" y="95233"/>
                </a:lnTo>
                <a:cubicBezTo>
                  <a:pt x="3959238" y="87469"/>
                  <a:pt x="3969473" y="84363"/>
                  <a:pt x="3978545" y="88439"/>
                </a:cubicBezTo>
                <a:lnTo>
                  <a:pt x="3978313" y="96203"/>
                </a:lnTo>
                <a:cubicBezTo>
                  <a:pt x="3978313" y="96397"/>
                  <a:pt x="3982733" y="97367"/>
                  <a:pt x="3983896" y="96979"/>
                </a:cubicBezTo>
                <a:lnTo>
                  <a:pt x="4002272" y="88826"/>
                </a:lnTo>
                <a:cubicBezTo>
                  <a:pt x="4022972" y="92708"/>
                  <a:pt x="4039488" y="96786"/>
                  <a:pt x="4038557" y="97949"/>
                </a:cubicBezTo>
                <a:cubicBezTo>
                  <a:pt x="4037858" y="99115"/>
                  <a:pt x="4038322" y="101831"/>
                  <a:pt x="4041580" y="101831"/>
                </a:cubicBezTo>
                <a:cubicBezTo>
                  <a:pt x="4044836" y="101831"/>
                  <a:pt x="4052278" y="100279"/>
                  <a:pt x="4051582" y="98532"/>
                </a:cubicBezTo>
                <a:cubicBezTo>
                  <a:pt x="4050884" y="96786"/>
                  <a:pt x="4053676" y="90962"/>
                  <a:pt x="4059722" y="90768"/>
                </a:cubicBezTo>
                <a:cubicBezTo>
                  <a:pt x="4066002" y="90575"/>
                  <a:pt x="4082750" y="89603"/>
                  <a:pt x="4083216" y="89215"/>
                </a:cubicBezTo>
                <a:cubicBezTo>
                  <a:pt x="4083680" y="88826"/>
                  <a:pt x="4084146" y="87662"/>
                  <a:pt x="4082982" y="87273"/>
                </a:cubicBezTo>
                <a:lnTo>
                  <a:pt x="4082750" y="86693"/>
                </a:lnTo>
                <a:cubicBezTo>
                  <a:pt x="4080889" y="82034"/>
                  <a:pt x="4085077" y="77180"/>
                  <a:pt x="4090892" y="77763"/>
                </a:cubicBezTo>
                <a:cubicBezTo>
                  <a:pt x="4093682" y="77956"/>
                  <a:pt x="4096008" y="79705"/>
                  <a:pt x="4098566" y="80481"/>
                </a:cubicBezTo>
                <a:cubicBezTo>
                  <a:pt x="4106940" y="83391"/>
                  <a:pt x="4113453" y="81838"/>
                  <a:pt x="4120198" y="77376"/>
                </a:cubicBezTo>
                <a:lnTo>
                  <a:pt x="4129502" y="71164"/>
                </a:lnTo>
                <a:cubicBezTo>
                  <a:pt x="4122293" y="67670"/>
                  <a:pt x="4119734" y="63011"/>
                  <a:pt x="4123920" y="60876"/>
                </a:cubicBezTo>
                <a:cubicBezTo>
                  <a:pt x="4128108" y="58742"/>
                  <a:pt x="4139504" y="63788"/>
                  <a:pt x="4137180" y="65340"/>
                </a:cubicBezTo>
                <a:cubicBezTo>
                  <a:pt x="4134852" y="66893"/>
                  <a:pt x="4132760" y="70775"/>
                  <a:pt x="4133922" y="72717"/>
                </a:cubicBezTo>
                <a:cubicBezTo>
                  <a:pt x="4135084" y="74464"/>
                  <a:pt x="4141133" y="77763"/>
                  <a:pt x="4145318" y="77180"/>
                </a:cubicBezTo>
                <a:lnTo>
                  <a:pt x="4146249" y="76404"/>
                </a:lnTo>
                <a:cubicBezTo>
                  <a:pt x="4151600" y="71552"/>
                  <a:pt x="4156484" y="66506"/>
                  <a:pt x="4162298" y="61848"/>
                </a:cubicBezTo>
                <a:lnTo>
                  <a:pt x="4162996" y="61265"/>
                </a:lnTo>
                <a:cubicBezTo>
                  <a:pt x="4169277" y="63400"/>
                  <a:pt x="4173230" y="60682"/>
                  <a:pt x="4171836" y="55441"/>
                </a:cubicBezTo>
                <a:cubicBezTo>
                  <a:pt x="4170440" y="50202"/>
                  <a:pt x="4169045" y="35254"/>
                  <a:pt x="4172300" y="35254"/>
                </a:cubicBezTo>
                <a:cubicBezTo>
                  <a:pt x="4175558" y="35061"/>
                  <a:pt x="4186024" y="37390"/>
                  <a:pt x="4184164" y="40495"/>
                </a:cubicBezTo>
                <a:cubicBezTo>
                  <a:pt x="4182070" y="43601"/>
                  <a:pt x="4183233" y="52335"/>
                  <a:pt x="4185792" y="54471"/>
                </a:cubicBezTo>
                <a:cubicBezTo>
                  <a:pt x="4188352" y="56606"/>
                  <a:pt x="4189978" y="64370"/>
                  <a:pt x="4188816" y="66506"/>
                </a:cubicBezTo>
                <a:cubicBezTo>
                  <a:pt x="4187653" y="68640"/>
                  <a:pt x="4186256" y="77180"/>
                  <a:pt x="4191142" y="76986"/>
                </a:cubicBezTo>
                <a:cubicBezTo>
                  <a:pt x="4196258" y="76599"/>
                  <a:pt x="4210214" y="77763"/>
                  <a:pt x="4210681" y="80286"/>
                </a:cubicBezTo>
                <a:cubicBezTo>
                  <a:pt x="4211145" y="82811"/>
                  <a:pt x="4217426" y="89022"/>
                  <a:pt x="4222542" y="85721"/>
                </a:cubicBezTo>
                <a:lnTo>
                  <a:pt x="4223240" y="82811"/>
                </a:lnTo>
                <a:cubicBezTo>
                  <a:pt x="4224402" y="77956"/>
                  <a:pt x="4227892" y="76404"/>
                  <a:pt x="4233242" y="78152"/>
                </a:cubicBezTo>
                <a:lnTo>
                  <a:pt x="4235802" y="78928"/>
                </a:lnTo>
                <a:cubicBezTo>
                  <a:pt x="4236964" y="82615"/>
                  <a:pt x="4240686" y="84751"/>
                  <a:pt x="4243710" y="83587"/>
                </a:cubicBezTo>
                <a:cubicBezTo>
                  <a:pt x="4246732" y="82615"/>
                  <a:pt x="4253480" y="78928"/>
                  <a:pt x="4251152" y="78152"/>
                </a:cubicBezTo>
                <a:cubicBezTo>
                  <a:pt x="4248828" y="77376"/>
                  <a:pt x="4250920" y="74270"/>
                  <a:pt x="4261386" y="73104"/>
                </a:cubicBezTo>
                <a:lnTo>
                  <a:pt x="4248828" y="65534"/>
                </a:lnTo>
                <a:cubicBezTo>
                  <a:pt x="4248129" y="65147"/>
                  <a:pt x="4250454" y="61265"/>
                  <a:pt x="4252314" y="60682"/>
                </a:cubicBezTo>
                <a:cubicBezTo>
                  <a:pt x="4254410" y="60099"/>
                  <a:pt x="4258828" y="60876"/>
                  <a:pt x="4260456" y="62235"/>
                </a:cubicBezTo>
                <a:cubicBezTo>
                  <a:pt x="4263480" y="64758"/>
                  <a:pt x="4265108" y="68059"/>
                  <a:pt x="4267436" y="70969"/>
                </a:cubicBezTo>
                <a:cubicBezTo>
                  <a:pt x="4270226" y="74464"/>
                  <a:pt x="4272320" y="79316"/>
                  <a:pt x="4276505" y="80868"/>
                </a:cubicBezTo>
                <a:cubicBezTo>
                  <a:pt x="4280693" y="82228"/>
                  <a:pt x="4287439" y="80092"/>
                  <a:pt x="4293252" y="79705"/>
                </a:cubicBezTo>
                <a:cubicBezTo>
                  <a:pt x="4295348" y="79509"/>
                  <a:pt x="4299069" y="79705"/>
                  <a:pt x="4299765" y="80481"/>
                </a:cubicBezTo>
                <a:cubicBezTo>
                  <a:pt x="4305117" y="87662"/>
                  <a:pt x="4311628" y="84363"/>
                  <a:pt x="4319073" y="82228"/>
                </a:cubicBezTo>
                <a:cubicBezTo>
                  <a:pt x="4328608" y="79509"/>
                  <a:pt x="4324886" y="76404"/>
                  <a:pt x="4320700" y="72911"/>
                </a:cubicBezTo>
                <a:lnTo>
                  <a:pt x="4320003" y="72328"/>
                </a:lnTo>
                <a:cubicBezTo>
                  <a:pt x="4319073" y="71745"/>
                  <a:pt x="4319538" y="67476"/>
                  <a:pt x="4321164" y="62624"/>
                </a:cubicBezTo>
                <a:cubicBezTo>
                  <a:pt x="4322561" y="57770"/>
                  <a:pt x="4337912" y="48649"/>
                  <a:pt x="4342100" y="49619"/>
                </a:cubicBezTo>
                <a:cubicBezTo>
                  <a:pt x="4346054" y="50589"/>
                  <a:pt x="4340937" y="57966"/>
                  <a:pt x="4342564" y="59323"/>
                </a:cubicBezTo>
                <a:cubicBezTo>
                  <a:pt x="4344193" y="60488"/>
                  <a:pt x="4351868" y="63205"/>
                  <a:pt x="4355358" y="62428"/>
                </a:cubicBezTo>
                <a:cubicBezTo>
                  <a:pt x="4359078" y="61848"/>
                  <a:pt x="4367919" y="64564"/>
                  <a:pt x="4366754" y="69612"/>
                </a:cubicBezTo>
                <a:lnTo>
                  <a:pt x="4369081" y="70775"/>
                </a:lnTo>
                <a:cubicBezTo>
                  <a:pt x="4375827" y="74074"/>
                  <a:pt x="4384201" y="75823"/>
                  <a:pt x="4392341" y="77569"/>
                </a:cubicBezTo>
                <a:lnTo>
                  <a:pt x="4394435" y="77956"/>
                </a:lnTo>
                <a:cubicBezTo>
                  <a:pt x="4397692" y="76599"/>
                  <a:pt x="4398854" y="72717"/>
                  <a:pt x="4396993" y="69416"/>
                </a:cubicBezTo>
                <a:lnTo>
                  <a:pt x="4395365" y="69416"/>
                </a:lnTo>
                <a:lnTo>
                  <a:pt x="4384898" y="69222"/>
                </a:lnTo>
                <a:cubicBezTo>
                  <a:pt x="4386527" y="64370"/>
                  <a:pt x="4390944" y="60488"/>
                  <a:pt x="4394898" y="60488"/>
                </a:cubicBezTo>
                <a:cubicBezTo>
                  <a:pt x="4398854" y="60488"/>
                  <a:pt x="4411413" y="58546"/>
                  <a:pt x="4412113" y="56217"/>
                </a:cubicBezTo>
                <a:cubicBezTo>
                  <a:pt x="4412810" y="53888"/>
                  <a:pt x="4415135" y="47677"/>
                  <a:pt x="4415601" y="47677"/>
                </a:cubicBezTo>
                <a:cubicBezTo>
                  <a:pt x="4416065" y="47677"/>
                  <a:pt x="4417926" y="49425"/>
                  <a:pt x="4418392" y="51559"/>
                </a:cubicBezTo>
                <a:cubicBezTo>
                  <a:pt x="4418856" y="53694"/>
                  <a:pt x="4425369" y="59518"/>
                  <a:pt x="4431186" y="57189"/>
                </a:cubicBezTo>
                <a:lnTo>
                  <a:pt x="4435838" y="55441"/>
                </a:lnTo>
                <a:lnTo>
                  <a:pt x="4439792" y="54084"/>
                </a:lnTo>
                <a:cubicBezTo>
                  <a:pt x="4445838" y="54084"/>
                  <a:pt x="4447699" y="56023"/>
                  <a:pt x="4443977" y="58546"/>
                </a:cubicBezTo>
                <a:cubicBezTo>
                  <a:pt x="4440256" y="61071"/>
                  <a:pt x="4432348" y="71358"/>
                  <a:pt x="4436303" y="74657"/>
                </a:cubicBezTo>
                <a:lnTo>
                  <a:pt x="4440256" y="76599"/>
                </a:lnTo>
                <a:lnTo>
                  <a:pt x="4442116" y="77569"/>
                </a:lnTo>
                <a:cubicBezTo>
                  <a:pt x="4445607" y="77180"/>
                  <a:pt x="4447933" y="75434"/>
                  <a:pt x="4447003" y="73687"/>
                </a:cubicBezTo>
                <a:lnTo>
                  <a:pt x="4446072" y="72328"/>
                </a:lnTo>
                <a:cubicBezTo>
                  <a:pt x="4443513" y="68835"/>
                  <a:pt x="4442583" y="65923"/>
                  <a:pt x="4450259" y="64758"/>
                </a:cubicBezTo>
                <a:lnTo>
                  <a:pt x="4460724" y="63205"/>
                </a:lnTo>
                <a:cubicBezTo>
                  <a:pt x="4473286" y="60876"/>
                  <a:pt x="4478868" y="56023"/>
                  <a:pt x="4472820" y="52531"/>
                </a:cubicBezTo>
                <a:cubicBezTo>
                  <a:pt x="4466773" y="49036"/>
                  <a:pt x="4453980" y="37003"/>
                  <a:pt x="4458632" y="34673"/>
                </a:cubicBezTo>
                <a:cubicBezTo>
                  <a:pt x="4463284" y="32344"/>
                  <a:pt x="4479332" y="26520"/>
                  <a:pt x="4480729" y="28849"/>
                </a:cubicBezTo>
                <a:cubicBezTo>
                  <a:pt x="4482124" y="31179"/>
                  <a:pt x="4484684" y="38166"/>
                  <a:pt x="4483288" y="38749"/>
                </a:cubicBezTo>
                <a:cubicBezTo>
                  <a:pt x="4481660" y="39332"/>
                  <a:pt x="4479101" y="46124"/>
                  <a:pt x="4485149" y="50589"/>
                </a:cubicBezTo>
                <a:lnTo>
                  <a:pt x="4487940" y="55247"/>
                </a:lnTo>
                <a:lnTo>
                  <a:pt x="4490266" y="59323"/>
                </a:lnTo>
                <a:cubicBezTo>
                  <a:pt x="4489801" y="65340"/>
                  <a:pt x="4492824" y="63788"/>
                  <a:pt x="4496779" y="56023"/>
                </a:cubicBezTo>
                <a:lnTo>
                  <a:pt x="4503059" y="53694"/>
                </a:lnTo>
                <a:lnTo>
                  <a:pt x="4508175" y="51754"/>
                </a:lnTo>
                <a:cubicBezTo>
                  <a:pt x="4518409" y="55054"/>
                  <a:pt x="4523760" y="59129"/>
                  <a:pt x="4520039" y="60682"/>
                </a:cubicBezTo>
                <a:cubicBezTo>
                  <a:pt x="4516317" y="62428"/>
                  <a:pt x="4515387" y="65923"/>
                  <a:pt x="4526319" y="64953"/>
                </a:cubicBezTo>
                <a:lnTo>
                  <a:pt x="4535623" y="64370"/>
                </a:lnTo>
                <a:lnTo>
                  <a:pt x="4540043" y="63981"/>
                </a:lnTo>
                <a:cubicBezTo>
                  <a:pt x="4544460" y="62428"/>
                  <a:pt x="4557486" y="59906"/>
                  <a:pt x="4568651" y="58353"/>
                </a:cubicBezTo>
                <a:lnTo>
                  <a:pt x="4576793" y="53694"/>
                </a:lnTo>
                <a:lnTo>
                  <a:pt x="4577491" y="53307"/>
                </a:lnTo>
                <a:cubicBezTo>
                  <a:pt x="4578654" y="52531"/>
                  <a:pt x="4583773" y="54277"/>
                  <a:pt x="4588656" y="56994"/>
                </a:cubicBezTo>
                <a:cubicBezTo>
                  <a:pt x="4593772" y="59906"/>
                  <a:pt x="4610519" y="57576"/>
                  <a:pt x="4608427" y="54860"/>
                </a:cubicBezTo>
                <a:lnTo>
                  <a:pt x="4607728" y="52142"/>
                </a:lnTo>
                <a:lnTo>
                  <a:pt x="4606798" y="48649"/>
                </a:lnTo>
                <a:cubicBezTo>
                  <a:pt x="4607033" y="44377"/>
                  <a:pt x="4602146" y="39332"/>
                  <a:pt x="4595632" y="37583"/>
                </a:cubicBezTo>
                <a:cubicBezTo>
                  <a:pt x="4589120" y="35837"/>
                  <a:pt x="4584934" y="23027"/>
                  <a:pt x="4588189" y="23027"/>
                </a:cubicBezTo>
                <a:close/>
                <a:moveTo>
                  <a:pt x="4732634" y="1092"/>
                </a:moveTo>
                <a:cubicBezTo>
                  <a:pt x="4735192" y="510"/>
                  <a:pt x="4739613" y="2839"/>
                  <a:pt x="4742868" y="4198"/>
                </a:cubicBezTo>
                <a:cubicBezTo>
                  <a:pt x="4748683" y="6527"/>
                  <a:pt x="4748917" y="11186"/>
                  <a:pt x="4743798" y="12156"/>
                </a:cubicBezTo>
                <a:lnTo>
                  <a:pt x="4725190" y="16038"/>
                </a:lnTo>
                <a:cubicBezTo>
                  <a:pt x="4734030" y="24772"/>
                  <a:pt x="4729378" y="29430"/>
                  <a:pt x="4714724" y="26131"/>
                </a:cubicBezTo>
                <a:lnTo>
                  <a:pt x="4703559" y="23802"/>
                </a:lnTo>
                <a:cubicBezTo>
                  <a:pt x="4700070" y="23025"/>
                  <a:pt x="4693789" y="21473"/>
                  <a:pt x="4693324" y="21862"/>
                </a:cubicBezTo>
                <a:lnTo>
                  <a:pt x="4684020" y="33701"/>
                </a:lnTo>
                <a:cubicBezTo>
                  <a:pt x="4670763" y="28267"/>
                  <a:pt x="4660992" y="19143"/>
                  <a:pt x="4661923" y="13321"/>
                </a:cubicBezTo>
                <a:lnTo>
                  <a:pt x="4672856" y="19920"/>
                </a:lnTo>
                <a:cubicBezTo>
                  <a:pt x="4674716" y="21085"/>
                  <a:pt x="4679137" y="21666"/>
                  <a:pt x="4680998" y="20890"/>
                </a:cubicBezTo>
                <a:cubicBezTo>
                  <a:pt x="4695187" y="15068"/>
                  <a:pt x="4709143" y="9244"/>
                  <a:pt x="4725888" y="7304"/>
                </a:cubicBezTo>
                <a:cubicBezTo>
                  <a:pt x="4728448" y="6914"/>
                  <a:pt x="4729610" y="1869"/>
                  <a:pt x="4732634" y="1092"/>
                </a:cubicBezTo>
                <a:close/>
                <a:moveTo>
                  <a:pt x="4835212" y="122"/>
                </a:moveTo>
                <a:cubicBezTo>
                  <a:pt x="4837304" y="122"/>
                  <a:pt x="4841258" y="2258"/>
                  <a:pt x="4841026" y="3228"/>
                </a:cubicBezTo>
                <a:cubicBezTo>
                  <a:pt x="4840563" y="6721"/>
                  <a:pt x="4844748" y="11186"/>
                  <a:pt x="4834747" y="12932"/>
                </a:cubicBezTo>
                <a:cubicBezTo>
                  <a:pt x="4823816" y="14681"/>
                  <a:pt x="4831024" y="15651"/>
                  <a:pt x="4835911" y="17203"/>
                </a:cubicBezTo>
                <a:cubicBezTo>
                  <a:pt x="4838467" y="17980"/>
                  <a:pt x="4841956" y="21668"/>
                  <a:pt x="4841026" y="22832"/>
                </a:cubicBezTo>
                <a:cubicBezTo>
                  <a:pt x="4837772" y="27490"/>
                  <a:pt x="4835676" y="22638"/>
                  <a:pt x="4832884" y="21862"/>
                </a:cubicBezTo>
                <a:cubicBezTo>
                  <a:pt x="4829399" y="20696"/>
                  <a:pt x="4823116" y="19920"/>
                  <a:pt x="4822884" y="18756"/>
                </a:cubicBezTo>
                <a:cubicBezTo>
                  <a:pt x="4821720" y="8663"/>
                  <a:pt x="4812184" y="12351"/>
                  <a:pt x="4805208" y="13904"/>
                </a:cubicBezTo>
                <a:cubicBezTo>
                  <a:pt x="4791252" y="17010"/>
                  <a:pt x="4804276" y="22445"/>
                  <a:pt x="4803347" y="26714"/>
                </a:cubicBezTo>
                <a:lnTo>
                  <a:pt x="4803810" y="27490"/>
                </a:lnTo>
                <a:cubicBezTo>
                  <a:pt x="4802417" y="29043"/>
                  <a:pt x="4798228" y="28460"/>
                  <a:pt x="4794043" y="25937"/>
                </a:cubicBezTo>
                <a:lnTo>
                  <a:pt x="4791715" y="23608"/>
                </a:lnTo>
                <a:cubicBezTo>
                  <a:pt x="4784272" y="16233"/>
                  <a:pt x="4781248" y="15261"/>
                  <a:pt x="4772408" y="19143"/>
                </a:cubicBezTo>
                <a:lnTo>
                  <a:pt x="4767060" y="21668"/>
                </a:lnTo>
                <a:cubicBezTo>
                  <a:pt x="4758452" y="23025"/>
                  <a:pt x="4754967" y="20892"/>
                  <a:pt x="4759386" y="17010"/>
                </a:cubicBezTo>
                <a:cubicBezTo>
                  <a:pt x="4763803" y="13128"/>
                  <a:pt x="4768223" y="510"/>
                  <a:pt x="4771246" y="510"/>
                </a:cubicBezTo>
                <a:cubicBezTo>
                  <a:pt x="4774505" y="510"/>
                  <a:pt x="4784504" y="1482"/>
                  <a:pt x="4783342" y="2452"/>
                </a:cubicBezTo>
                <a:cubicBezTo>
                  <a:pt x="4782179" y="3615"/>
                  <a:pt x="4785202" y="7497"/>
                  <a:pt x="4792646" y="8856"/>
                </a:cubicBezTo>
                <a:lnTo>
                  <a:pt x="4799856" y="4974"/>
                </a:lnTo>
                <a:cubicBezTo>
                  <a:pt x="4804741" y="2258"/>
                  <a:pt x="4816139" y="-1043"/>
                  <a:pt x="4817766" y="316"/>
                </a:cubicBezTo>
                <a:cubicBezTo>
                  <a:pt x="4824978" y="5557"/>
                  <a:pt x="4829630" y="122"/>
                  <a:pt x="4835212" y="12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D612876-0E1F-5CFA-1E32-9EAA3BB5CD41}"/>
              </a:ext>
            </a:extLst>
          </p:cNvPr>
          <p:cNvSpPr/>
          <p:nvPr/>
        </p:nvSpPr>
        <p:spPr>
          <a:xfrm>
            <a:off x="1053910" y="3203877"/>
            <a:ext cx="10045889" cy="769442"/>
          </a:xfrm>
          <a:custGeom>
            <a:avLst/>
            <a:gdLst>
              <a:gd name="connsiteX0" fmla="*/ 2917656 w 4953000"/>
              <a:gd name="connsiteY0" fmla="*/ 758474 h 769442"/>
              <a:gd name="connsiteX1" fmla="*/ 2933937 w 4953000"/>
              <a:gd name="connsiteY1" fmla="*/ 769150 h 769442"/>
              <a:gd name="connsiteX2" fmla="*/ 2909747 w 4953000"/>
              <a:gd name="connsiteY2" fmla="*/ 765268 h 769442"/>
              <a:gd name="connsiteX3" fmla="*/ 2917656 w 4953000"/>
              <a:gd name="connsiteY3" fmla="*/ 758474 h 769442"/>
              <a:gd name="connsiteX4" fmla="*/ 2480368 w 4953000"/>
              <a:gd name="connsiteY4" fmla="*/ 754787 h 769442"/>
              <a:gd name="connsiteX5" fmla="*/ 2475018 w 4953000"/>
              <a:gd name="connsiteY5" fmla="*/ 765657 h 769442"/>
              <a:gd name="connsiteX6" fmla="*/ 2463621 w 4953000"/>
              <a:gd name="connsiteY6" fmla="*/ 763328 h 769442"/>
              <a:gd name="connsiteX7" fmla="*/ 2462690 w 4953000"/>
              <a:gd name="connsiteY7" fmla="*/ 759639 h 769442"/>
              <a:gd name="connsiteX8" fmla="*/ 2465714 w 4953000"/>
              <a:gd name="connsiteY8" fmla="*/ 756534 h 769442"/>
              <a:gd name="connsiteX9" fmla="*/ 2637401 w 4953000"/>
              <a:gd name="connsiteY9" fmla="*/ 739184 h 769442"/>
              <a:gd name="connsiteX10" fmla="*/ 2637977 w 4953000"/>
              <a:gd name="connsiteY10" fmla="*/ 739393 h 769442"/>
              <a:gd name="connsiteX11" fmla="*/ 2637372 w 4953000"/>
              <a:gd name="connsiteY11" fmla="*/ 739453 h 769442"/>
              <a:gd name="connsiteX12" fmla="*/ 2646879 w 4953000"/>
              <a:gd name="connsiteY12" fmla="*/ 738507 h 769442"/>
              <a:gd name="connsiteX13" fmla="*/ 2642954 w 4953000"/>
              <a:gd name="connsiteY13" fmla="*/ 741199 h 769442"/>
              <a:gd name="connsiteX14" fmla="*/ 2637977 w 4953000"/>
              <a:gd name="connsiteY14" fmla="*/ 739393 h 769442"/>
              <a:gd name="connsiteX15" fmla="*/ 2631325 w 4953000"/>
              <a:gd name="connsiteY15" fmla="*/ 721985 h 769442"/>
              <a:gd name="connsiteX16" fmla="*/ 2638534 w 4953000"/>
              <a:gd name="connsiteY16" fmla="*/ 728972 h 769442"/>
              <a:gd name="connsiteX17" fmla="*/ 2637401 w 4953000"/>
              <a:gd name="connsiteY17" fmla="*/ 739184 h 769442"/>
              <a:gd name="connsiteX18" fmla="*/ 2632256 w 4953000"/>
              <a:gd name="connsiteY18" fmla="*/ 737317 h 769442"/>
              <a:gd name="connsiteX19" fmla="*/ 2626673 w 4953000"/>
              <a:gd name="connsiteY19" fmla="*/ 735184 h 769442"/>
              <a:gd name="connsiteX20" fmla="*/ 2619462 w 4953000"/>
              <a:gd name="connsiteY20" fmla="*/ 729553 h 769442"/>
              <a:gd name="connsiteX21" fmla="*/ 2619230 w 4953000"/>
              <a:gd name="connsiteY21" fmla="*/ 728196 h 769442"/>
              <a:gd name="connsiteX22" fmla="*/ 2631325 w 4953000"/>
              <a:gd name="connsiteY22" fmla="*/ 721985 h 769442"/>
              <a:gd name="connsiteX23" fmla="*/ 1699092 w 4953000"/>
              <a:gd name="connsiteY23" fmla="*/ 717107 h 769442"/>
              <a:gd name="connsiteX24" fmla="*/ 1710692 w 4953000"/>
              <a:gd name="connsiteY24" fmla="*/ 720236 h 769442"/>
              <a:gd name="connsiteX25" fmla="*/ 1713484 w 4953000"/>
              <a:gd name="connsiteY25" fmla="*/ 726254 h 769442"/>
              <a:gd name="connsiteX26" fmla="*/ 1703948 w 4953000"/>
              <a:gd name="connsiteY26" fmla="*/ 722566 h 769442"/>
              <a:gd name="connsiteX27" fmla="*/ 1688595 w 4953000"/>
              <a:gd name="connsiteY27" fmla="*/ 724312 h 769442"/>
              <a:gd name="connsiteX28" fmla="*/ 1688363 w 4953000"/>
              <a:gd name="connsiteY28" fmla="*/ 717324 h 769442"/>
              <a:gd name="connsiteX29" fmla="*/ 1699092 w 4953000"/>
              <a:gd name="connsiteY29" fmla="*/ 717107 h 769442"/>
              <a:gd name="connsiteX30" fmla="*/ 3451936 w 4953000"/>
              <a:gd name="connsiteY30" fmla="*/ 716550 h 769442"/>
              <a:gd name="connsiteX31" fmla="*/ 3457985 w 4953000"/>
              <a:gd name="connsiteY31" fmla="*/ 725673 h 769442"/>
              <a:gd name="connsiteX32" fmla="*/ 3444959 w 4953000"/>
              <a:gd name="connsiteY32" fmla="*/ 733631 h 769442"/>
              <a:gd name="connsiteX33" fmla="*/ 3441006 w 4953000"/>
              <a:gd name="connsiteY33" fmla="*/ 724120 h 769442"/>
              <a:gd name="connsiteX34" fmla="*/ 3451936 w 4953000"/>
              <a:gd name="connsiteY34" fmla="*/ 716550 h 769442"/>
              <a:gd name="connsiteX35" fmla="*/ 2951148 w 4953000"/>
              <a:gd name="connsiteY35" fmla="*/ 712859 h 769442"/>
              <a:gd name="connsiteX36" fmla="*/ 2959754 w 4953000"/>
              <a:gd name="connsiteY36" fmla="*/ 715189 h 769442"/>
              <a:gd name="connsiteX37" fmla="*/ 2957429 w 4953000"/>
              <a:gd name="connsiteY37" fmla="*/ 716937 h 769442"/>
              <a:gd name="connsiteX38" fmla="*/ 2957893 w 4953000"/>
              <a:gd name="connsiteY38" fmla="*/ 727224 h 769442"/>
              <a:gd name="connsiteX39" fmla="*/ 2965104 w 4953000"/>
              <a:gd name="connsiteY39" fmla="*/ 730912 h 769442"/>
              <a:gd name="connsiteX40" fmla="*/ 2954172 w 4953000"/>
              <a:gd name="connsiteY40" fmla="*/ 738287 h 769442"/>
              <a:gd name="connsiteX41" fmla="*/ 2950684 w 4953000"/>
              <a:gd name="connsiteY41" fmla="*/ 739453 h 769442"/>
              <a:gd name="connsiteX42" fmla="*/ 2945798 w 4953000"/>
              <a:gd name="connsiteY42" fmla="*/ 741006 h 769442"/>
              <a:gd name="connsiteX43" fmla="*/ 2943007 w 4953000"/>
              <a:gd name="connsiteY43" fmla="*/ 743139 h 769442"/>
              <a:gd name="connsiteX44" fmla="*/ 2937424 w 4953000"/>
              <a:gd name="connsiteY44" fmla="*/ 724506 h 769442"/>
              <a:gd name="connsiteX45" fmla="*/ 2943241 w 4953000"/>
              <a:gd name="connsiteY45" fmla="*/ 713442 h 769442"/>
              <a:gd name="connsiteX46" fmla="*/ 2946728 w 4953000"/>
              <a:gd name="connsiteY46" fmla="*/ 713249 h 769442"/>
              <a:gd name="connsiteX47" fmla="*/ 3874312 w 4953000"/>
              <a:gd name="connsiteY47" fmla="*/ 712668 h 769442"/>
              <a:gd name="connsiteX48" fmla="*/ 3884342 w 4953000"/>
              <a:gd name="connsiteY48" fmla="*/ 716550 h 769442"/>
              <a:gd name="connsiteX49" fmla="*/ 3888296 w 4953000"/>
              <a:gd name="connsiteY49" fmla="*/ 722372 h 769442"/>
              <a:gd name="connsiteX50" fmla="*/ 3887134 w 4953000"/>
              <a:gd name="connsiteY50" fmla="*/ 726643 h 769442"/>
              <a:gd name="connsiteX51" fmla="*/ 3878760 w 4953000"/>
              <a:gd name="connsiteY51" fmla="*/ 728196 h 769442"/>
              <a:gd name="connsiteX52" fmla="*/ 3872480 w 4953000"/>
              <a:gd name="connsiteY52" fmla="*/ 726643 h 769442"/>
              <a:gd name="connsiteX53" fmla="*/ 3865502 w 4953000"/>
              <a:gd name="connsiteY53" fmla="*/ 715774 h 769442"/>
              <a:gd name="connsiteX54" fmla="*/ 3874312 w 4953000"/>
              <a:gd name="connsiteY54" fmla="*/ 712668 h 769442"/>
              <a:gd name="connsiteX55" fmla="*/ 2863925 w 4953000"/>
              <a:gd name="connsiteY55" fmla="*/ 710532 h 769442"/>
              <a:gd name="connsiteX56" fmla="*/ 2864853 w 4953000"/>
              <a:gd name="connsiteY56" fmla="*/ 711113 h 769442"/>
              <a:gd name="connsiteX57" fmla="*/ 2878345 w 4953000"/>
              <a:gd name="connsiteY57" fmla="*/ 720043 h 769442"/>
              <a:gd name="connsiteX58" fmla="*/ 2903932 w 4953000"/>
              <a:gd name="connsiteY58" fmla="*/ 715384 h 769442"/>
              <a:gd name="connsiteX59" fmla="*/ 2906257 w 4953000"/>
              <a:gd name="connsiteY59" fmla="*/ 713055 h 769442"/>
              <a:gd name="connsiteX60" fmla="*/ 2920912 w 4953000"/>
              <a:gd name="connsiteY60" fmla="*/ 720236 h 769442"/>
              <a:gd name="connsiteX61" fmla="*/ 2919981 w 4953000"/>
              <a:gd name="connsiteY61" fmla="*/ 720626 h 769442"/>
              <a:gd name="connsiteX62" fmla="*/ 2905327 w 4953000"/>
              <a:gd name="connsiteY62" fmla="*/ 726837 h 769442"/>
              <a:gd name="connsiteX63" fmla="*/ 2910677 w 4953000"/>
              <a:gd name="connsiteY63" fmla="*/ 743918 h 769442"/>
              <a:gd name="connsiteX64" fmla="*/ 2906489 w 4953000"/>
              <a:gd name="connsiteY64" fmla="*/ 744111 h 769442"/>
              <a:gd name="connsiteX65" fmla="*/ 2893232 w 4953000"/>
              <a:gd name="connsiteY65" fmla="*/ 745081 h 769442"/>
              <a:gd name="connsiteX66" fmla="*/ 2860900 w 4953000"/>
              <a:gd name="connsiteY66" fmla="*/ 737900 h 769442"/>
              <a:gd name="connsiteX67" fmla="*/ 2859273 w 4953000"/>
              <a:gd name="connsiteY67" fmla="*/ 730719 h 769442"/>
              <a:gd name="connsiteX68" fmla="*/ 2858108 w 4953000"/>
              <a:gd name="connsiteY68" fmla="*/ 725088 h 769442"/>
              <a:gd name="connsiteX69" fmla="*/ 2856016 w 4953000"/>
              <a:gd name="connsiteY69" fmla="*/ 713442 h 769442"/>
              <a:gd name="connsiteX70" fmla="*/ 2863925 w 4953000"/>
              <a:gd name="connsiteY70" fmla="*/ 710532 h 769442"/>
              <a:gd name="connsiteX71" fmla="*/ 1874211 w 4953000"/>
              <a:gd name="connsiteY71" fmla="*/ 709949 h 769442"/>
              <a:gd name="connsiteX72" fmla="*/ 1897239 w 4953000"/>
              <a:gd name="connsiteY72" fmla="*/ 714801 h 769442"/>
              <a:gd name="connsiteX73" fmla="*/ 1898868 w 4953000"/>
              <a:gd name="connsiteY73" fmla="*/ 717714 h 769442"/>
              <a:gd name="connsiteX74" fmla="*/ 1900729 w 4953000"/>
              <a:gd name="connsiteY74" fmla="*/ 724895 h 769442"/>
              <a:gd name="connsiteX75" fmla="*/ 1895610 w 4953000"/>
              <a:gd name="connsiteY75" fmla="*/ 726060 h 769442"/>
              <a:gd name="connsiteX76" fmla="*/ 1885376 w 4953000"/>
              <a:gd name="connsiteY76" fmla="*/ 718490 h 769442"/>
              <a:gd name="connsiteX77" fmla="*/ 1884678 w 4953000"/>
              <a:gd name="connsiteY77" fmla="*/ 717714 h 769442"/>
              <a:gd name="connsiteX78" fmla="*/ 1880724 w 4953000"/>
              <a:gd name="connsiteY78" fmla="*/ 713249 h 769442"/>
              <a:gd name="connsiteX79" fmla="*/ 1879330 w 4953000"/>
              <a:gd name="connsiteY79" fmla="*/ 714221 h 769442"/>
              <a:gd name="connsiteX80" fmla="*/ 1869559 w 4953000"/>
              <a:gd name="connsiteY80" fmla="*/ 721596 h 769442"/>
              <a:gd name="connsiteX81" fmla="*/ 1874211 w 4953000"/>
              <a:gd name="connsiteY81" fmla="*/ 709949 h 769442"/>
              <a:gd name="connsiteX82" fmla="*/ 2375233 w 4953000"/>
              <a:gd name="connsiteY82" fmla="*/ 709173 h 769442"/>
              <a:gd name="connsiteX83" fmla="*/ 2378256 w 4953000"/>
              <a:gd name="connsiteY83" fmla="*/ 718296 h 769442"/>
              <a:gd name="connsiteX84" fmla="*/ 2385699 w 4953000"/>
              <a:gd name="connsiteY84" fmla="*/ 737511 h 769442"/>
              <a:gd name="connsiteX85" fmla="*/ 2389885 w 4953000"/>
              <a:gd name="connsiteY85" fmla="*/ 734601 h 769442"/>
              <a:gd name="connsiteX86" fmla="*/ 2393609 w 4953000"/>
              <a:gd name="connsiteY86" fmla="*/ 723148 h 769442"/>
              <a:gd name="connsiteX87" fmla="*/ 2395470 w 4953000"/>
              <a:gd name="connsiteY87" fmla="*/ 719656 h 769442"/>
              <a:gd name="connsiteX88" fmla="*/ 2409191 w 4953000"/>
              <a:gd name="connsiteY88" fmla="*/ 719266 h 769442"/>
              <a:gd name="connsiteX89" fmla="*/ 2406634 w 4953000"/>
              <a:gd name="connsiteY89" fmla="*/ 728583 h 769442"/>
              <a:gd name="connsiteX90" fmla="*/ 2385699 w 4953000"/>
              <a:gd name="connsiteY90" fmla="*/ 743335 h 769442"/>
              <a:gd name="connsiteX91" fmla="*/ 2379650 w 4953000"/>
              <a:gd name="connsiteY91" fmla="*/ 743335 h 769442"/>
              <a:gd name="connsiteX92" fmla="*/ 2359648 w 4953000"/>
              <a:gd name="connsiteY92" fmla="*/ 743335 h 769442"/>
              <a:gd name="connsiteX93" fmla="*/ 2341504 w 4953000"/>
              <a:gd name="connsiteY93" fmla="*/ 741393 h 769442"/>
              <a:gd name="connsiteX94" fmla="*/ 2331272 w 4953000"/>
              <a:gd name="connsiteY94" fmla="*/ 737317 h 769442"/>
              <a:gd name="connsiteX95" fmla="*/ 2328945 w 4953000"/>
              <a:gd name="connsiteY95" fmla="*/ 728972 h 769442"/>
              <a:gd name="connsiteX96" fmla="*/ 2312198 w 4953000"/>
              <a:gd name="connsiteY96" fmla="*/ 731882 h 769442"/>
              <a:gd name="connsiteX97" fmla="*/ 2311731 w 4953000"/>
              <a:gd name="connsiteY97" fmla="*/ 730523 h 769442"/>
              <a:gd name="connsiteX98" fmla="*/ 2313826 w 4953000"/>
              <a:gd name="connsiteY98" fmla="*/ 727030 h 769442"/>
              <a:gd name="connsiteX99" fmla="*/ 2334759 w 4953000"/>
              <a:gd name="connsiteY99" fmla="*/ 727224 h 769442"/>
              <a:gd name="connsiteX100" fmla="*/ 2364998 w 4953000"/>
              <a:gd name="connsiteY100" fmla="*/ 732659 h 769442"/>
              <a:gd name="connsiteX101" fmla="*/ 2375233 w 4953000"/>
              <a:gd name="connsiteY101" fmla="*/ 709173 h 769442"/>
              <a:gd name="connsiteX102" fmla="*/ 3944818 w 4953000"/>
              <a:gd name="connsiteY102" fmla="*/ 703934 h 769442"/>
              <a:gd name="connsiteX103" fmla="*/ 3962728 w 4953000"/>
              <a:gd name="connsiteY103" fmla="*/ 721791 h 769442"/>
              <a:gd name="connsiteX104" fmla="*/ 3945746 w 4953000"/>
              <a:gd name="connsiteY104" fmla="*/ 724897 h 769442"/>
              <a:gd name="connsiteX105" fmla="*/ 3949236 w 4953000"/>
              <a:gd name="connsiteY105" fmla="*/ 709756 h 769442"/>
              <a:gd name="connsiteX106" fmla="*/ 3940166 w 4953000"/>
              <a:gd name="connsiteY106" fmla="*/ 705680 h 769442"/>
              <a:gd name="connsiteX107" fmla="*/ 3942260 w 4953000"/>
              <a:gd name="connsiteY107" fmla="*/ 704904 h 769442"/>
              <a:gd name="connsiteX108" fmla="*/ 2106113 w 4953000"/>
              <a:gd name="connsiteY108" fmla="*/ 701798 h 769442"/>
              <a:gd name="connsiteX109" fmla="*/ 2120303 w 4953000"/>
              <a:gd name="connsiteY109" fmla="*/ 707427 h 769442"/>
              <a:gd name="connsiteX110" fmla="*/ 2128677 w 4953000"/>
              <a:gd name="connsiteY110" fmla="*/ 722955 h 769442"/>
              <a:gd name="connsiteX111" fmla="*/ 2131002 w 4953000"/>
              <a:gd name="connsiteY111" fmla="*/ 722955 h 769442"/>
              <a:gd name="connsiteX112" fmla="*/ 2134259 w 4953000"/>
              <a:gd name="connsiteY112" fmla="*/ 722761 h 769442"/>
              <a:gd name="connsiteX113" fmla="*/ 2137514 w 4953000"/>
              <a:gd name="connsiteY113" fmla="*/ 730332 h 769442"/>
              <a:gd name="connsiteX114" fmla="*/ 2135654 w 4953000"/>
              <a:gd name="connsiteY114" fmla="*/ 730332 h 769442"/>
              <a:gd name="connsiteX115" fmla="*/ 2087505 w 4953000"/>
              <a:gd name="connsiteY115" fmla="*/ 730912 h 769442"/>
              <a:gd name="connsiteX116" fmla="*/ 2077737 w 4953000"/>
              <a:gd name="connsiteY116" fmla="*/ 735960 h 769442"/>
              <a:gd name="connsiteX117" fmla="*/ 2077505 w 4953000"/>
              <a:gd name="connsiteY117" fmla="*/ 737513 h 769442"/>
              <a:gd name="connsiteX118" fmla="*/ 2073085 w 4953000"/>
              <a:gd name="connsiteY118" fmla="*/ 730525 h 769442"/>
              <a:gd name="connsiteX119" fmla="*/ 2081690 w 4953000"/>
              <a:gd name="connsiteY119" fmla="*/ 725867 h 769442"/>
              <a:gd name="connsiteX120" fmla="*/ 2085412 w 4953000"/>
              <a:gd name="connsiteY120" fmla="*/ 723925 h 769442"/>
              <a:gd name="connsiteX121" fmla="*/ 2099368 w 4953000"/>
              <a:gd name="connsiteY121" fmla="*/ 721208 h 769442"/>
              <a:gd name="connsiteX122" fmla="*/ 2107510 w 4953000"/>
              <a:gd name="connsiteY122" fmla="*/ 705874 h 769442"/>
              <a:gd name="connsiteX123" fmla="*/ 2106113 w 4953000"/>
              <a:gd name="connsiteY123" fmla="*/ 701798 h 769442"/>
              <a:gd name="connsiteX124" fmla="*/ 2442222 w 4953000"/>
              <a:gd name="connsiteY124" fmla="*/ 689180 h 769442"/>
              <a:gd name="connsiteX125" fmla="*/ 2443152 w 4953000"/>
              <a:gd name="connsiteY125" fmla="*/ 689763 h 769442"/>
              <a:gd name="connsiteX126" fmla="*/ 2449897 w 4953000"/>
              <a:gd name="connsiteY126" fmla="*/ 696168 h 769442"/>
              <a:gd name="connsiteX127" fmla="*/ 2457572 w 4953000"/>
              <a:gd name="connsiteY127" fmla="*/ 700246 h 769442"/>
              <a:gd name="connsiteX128" fmla="*/ 2465247 w 4953000"/>
              <a:gd name="connsiteY128" fmla="*/ 699663 h 769442"/>
              <a:gd name="connsiteX129" fmla="*/ 2479438 w 4953000"/>
              <a:gd name="connsiteY129" fmla="*/ 694034 h 769442"/>
              <a:gd name="connsiteX130" fmla="*/ 2489672 w 4953000"/>
              <a:gd name="connsiteY130" fmla="*/ 702768 h 769442"/>
              <a:gd name="connsiteX131" fmla="*/ 2482693 w 4953000"/>
              <a:gd name="connsiteY131" fmla="*/ 705291 h 769442"/>
              <a:gd name="connsiteX132" fmla="*/ 2475018 w 4953000"/>
              <a:gd name="connsiteY132" fmla="*/ 708009 h 769442"/>
              <a:gd name="connsiteX133" fmla="*/ 2454317 w 4953000"/>
              <a:gd name="connsiteY133" fmla="*/ 716937 h 769442"/>
              <a:gd name="connsiteX134" fmla="*/ 2450828 w 4953000"/>
              <a:gd name="connsiteY134" fmla="*/ 716550 h 769442"/>
              <a:gd name="connsiteX135" fmla="*/ 2446176 w 4953000"/>
              <a:gd name="connsiteY135" fmla="*/ 715967 h 769442"/>
              <a:gd name="connsiteX136" fmla="*/ 2436405 w 4953000"/>
              <a:gd name="connsiteY136" fmla="*/ 709367 h 769442"/>
              <a:gd name="connsiteX137" fmla="*/ 2419426 w 4953000"/>
              <a:gd name="connsiteY137" fmla="*/ 705291 h 769442"/>
              <a:gd name="connsiteX138" fmla="*/ 2384070 w 4953000"/>
              <a:gd name="connsiteY138" fmla="*/ 700633 h 769442"/>
              <a:gd name="connsiteX139" fmla="*/ 2391514 w 4953000"/>
              <a:gd name="connsiteY139" fmla="*/ 701022 h 769442"/>
              <a:gd name="connsiteX140" fmla="*/ 2406400 w 4953000"/>
              <a:gd name="connsiteY140" fmla="*/ 701992 h 769442"/>
              <a:gd name="connsiteX141" fmla="*/ 2418727 w 4953000"/>
              <a:gd name="connsiteY141" fmla="*/ 690733 h 769442"/>
              <a:gd name="connsiteX142" fmla="*/ 2430358 w 4953000"/>
              <a:gd name="connsiteY142" fmla="*/ 694811 h 769442"/>
              <a:gd name="connsiteX143" fmla="*/ 2442222 w 4953000"/>
              <a:gd name="connsiteY143" fmla="*/ 689180 h 769442"/>
              <a:gd name="connsiteX144" fmla="*/ 3551491 w 4953000"/>
              <a:gd name="connsiteY144" fmla="*/ 688599 h 769442"/>
              <a:gd name="connsiteX145" fmla="*/ 3551024 w 4953000"/>
              <a:gd name="connsiteY145" fmla="*/ 691122 h 769442"/>
              <a:gd name="connsiteX146" fmla="*/ 3550560 w 4953000"/>
              <a:gd name="connsiteY146" fmla="*/ 693645 h 769442"/>
              <a:gd name="connsiteX147" fmla="*/ 3547770 w 4953000"/>
              <a:gd name="connsiteY147" fmla="*/ 700246 h 769442"/>
              <a:gd name="connsiteX148" fmla="*/ 3549164 w 4953000"/>
              <a:gd name="connsiteY148" fmla="*/ 700633 h 769442"/>
              <a:gd name="connsiteX149" fmla="*/ 3563352 w 4953000"/>
              <a:gd name="connsiteY149" fmla="*/ 704708 h 769442"/>
              <a:gd name="connsiteX150" fmla="*/ 3560795 w 4953000"/>
              <a:gd name="connsiteY150" fmla="*/ 715578 h 769442"/>
              <a:gd name="connsiteX151" fmla="*/ 3532416 w 4953000"/>
              <a:gd name="connsiteY151" fmla="*/ 702768 h 769442"/>
              <a:gd name="connsiteX152" fmla="*/ 3520788 w 4953000"/>
              <a:gd name="connsiteY152" fmla="*/ 706457 h 769442"/>
              <a:gd name="connsiteX153" fmla="*/ 3516136 w 4953000"/>
              <a:gd name="connsiteY153" fmla="*/ 708979 h 769442"/>
              <a:gd name="connsiteX154" fmla="*/ 3509156 w 4953000"/>
              <a:gd name="connsiteY154" fmla="*/ 710143 h 769442"/>
              <a:gd name="connsiteX155" fmla="*/ 3504739 w 4953000"/>
              <a:gd name="connsiteY155" fmla="*/ 707620 h 769442"/>
              <a:gd name="connsiteX156" fmla="*/ 3523811 w 4953000"/>
              <a:gd name="connsiteY156" fmla="*/ 693062 h 769442"/>
              <a:gd name="connsiteX157" fmla="*/ 3531254 w 4953000"/>
              <a:gd name="connsiteY157" fmla="*/ 691705 h 769442"/>
              <a:gd name="connsiteX158" fmla="*/ 3537535 w 4953000"/>
              <a:gd name="connsiteY158" fmla="*/ 690540 h 769442"/>
              <a:gd name="connsiteX159" fmla="*/ 3551491 w 4953000"/>
              <a:gd name="connsiteY159" fmla="*/ 688599 h 769442"/>
              <a:gd name="connsiteX160" fmla="*/ 3592194 w 4953000"/>
              <a:gd name="connsiteY160" fmla="*/ 688210 h 769442"/>
              <a:gd name="connsiteX161" fmla="*/ 3606150 w 4953000"/>
              <a:gd name="connsiteY161" fmla="*/ 689374 h 769442"/>
              <a:gd name="connsiteX162" fmla="*/ 3626155 w 4953000"/>
              <a:gd name="connsiteY162" fmla="*/ 689567 h 769442"/>
              <a:gd name="connsiteX163" fmla="*/ 3638714 w 4953000"/>
              <a:gd name="connsiteY163" fmla="*/ 705095 h 769442"/>
              <a:gd name="connsiteX164" fmla="*/ 3640575 w 4953000"/>
              <a:gd name="connsiteY164" fmla="*/ 708784 h 769442"/>
              <a:gd name="connsiteX165" fmla="*/ 3627782 w 4953000"/>
              <a:gd name="connsiteY165" fmla="*/ 706068 h 769442"/>
              <a:gd name="connsiteX166" fmla="*/ 3623362 w 4953000"/>
              <a:gd name="connsiteY166" fmla="*/ 700633 h 769442"/>
              <a:gd name="connsiteX167" fmla="*/ 3607312 w 4953000"/>
              <a:gd name="connsiteY167" fmla="*/ 696361 h 769442"/>
              <a:gd name="connsiteX168" fmla="*/ 3601266 w 4953000"/>
              <a:gd name="connsiteY168" fmla="*/ 704319 h 769442"/>
              <a:gd name="connsiteX169" fmla="*/ 3599638 w 4953000"/>
              <a:gd name="connsiteY169" fmla="*/ 707425 h 769442"/>
              <a:gd name="connsiteX170" fmla="*/ 3589870 w 4953000"/>
              <a:gd name="connsiteY170" fmla="*/ 709367 h 769442"/>
              <a:gd name="connsiteX171" fmla="*/ 3587542 w 4953000"/>
              <a:gd name="connsiteY171" fmla="*/ 690733 h 769442"/>
              <a:gd name="connsiteX172" fmla="*/ 1315507 w 4953000"/>
              <a:gd name="connsiteY172" fmla="*/ 675788 h 769442"/>
              <a:gd name="connsiteX173" fmla="*/ 1349932 w 4953000"/>
              <a:gd name="connsiteY173" fmla="*/ 683745 h 769442"/>
              <a:gd name="connsiteX174" fmla="*/ 1335744 w 4953000"/>
              <a:gd name="connsiteY174" fmla="*/ 691705 h 769442"/>
              <a:gd name="connsiteX175" fmla="*/ 1335512 w 4953000"/>
              <a:gd name="connsiteY175" fmla="*/ 682582 h 769442"/>
              <a:gd name="connsiteX176" fmla="*/ 1329231 w 4953000"/>
              <a:gd name="connsiteY176" fmla="*/ 679476 h 769442"/>
              <a:gd name="connsiteX177" fmla="*/ 1545545 w 4953000"/>
              <a:gd name="connsiteY177" fmla="*/ 667247 h 769442"/>
              <a:gd name="connsiteX178" fmla="*/ 1553455 w 4953000"/>
              <a:gd name="connsiteY178" fmla="*/ 667441 h 769442"/>
              <a:gd name="connsiteX179" fmla="*/ 1560898 w 4953000"/>
              <a:gd name="connsiteY179" fmla="*/ 675011 h 769442"/>
              <a:gd name="connsiteX180" fmla="*/ 1569272 w 4953000"/>
              <a:gd name="connsiteY180" fmla="*/ 691510 h 769442"/>
              <a:gd name="connsiteX181" fmla="*/ 1556478 w 4953000"/>
              <a:gd name="connsiteY181" fmla="*/ 683941 h 769442"/>
              <a:gd name="connsiteX182" fmla="*/ 1553919 w 4953000"/>
              <a:gd name="connsiteY182" fmla="*/ 680446 h 769442"/>
              <a:gd name="connsiteX183" fmla="*/ 1543452 w 4953000"/>
              <a:gd name="connsiteY183" fmla="*/ 672682 h 769442"/>
              <a:gd name="connsiteX184" fmla="*/ 1545545 w 4953000"/>
              <a:gd name="connsiteY184" fmla="*/ 667247 h 769442"/>
              <a:gd name="connsiteX185" fmla="*/ 2787400 w 4953000"/>
              <a:gd name="connsiteY185" fmla="*/ 661812 h 769442"/>
              <a:gd name="connsiteX186" fmla="*/ 2786702 w 4953000"/>
              <a:gd name="connsiteY186" fmla="*/ 662589 h 769442"/>
              <a:gd name="connsiteX187" fmla="*/ 2783911 w 4953000"/>
              <a:gd name="connsiteY187" fmla="*/ 667830 h 769442"/>
              <a:gd name="connsiteX188" fmla="*/ 2804380 w 4953000"/>
              <a:gd name="connsiteY188" fmla="*/ 683941 h 769442"/>
              <a:gd name="connsiteX189" fmla="*/ 2806939 w 4953000"/>
              <a:gd name="connsiteY189" fmla="*/ 684718 h 769442"/>
              <a:gd name="connsiteX190" fmla="*/ 2798099 w 4953000"/>
              <a:gd name="connsiteY190" fmla="*/ 687240 h 769442"/>
              <a:gd name="connsiteX191" fmla="*/ 2784841 w 4953000"/>
              <a:gd name="connsiteY191" fmla="*/ 698693 h 769442"/>
              <a:gd name="connsiteX192" fmla="*/ 2792751 w 4953000"/>
              <a:gd name="connsiteY192" fmla="*/ 704321 h 769442"/>
              <a:gd name="connsiteX193" fmla="*/ 2791122 w 4953000"/>
              <a:gd name="connsiteY193" fmla="*/ 711891 h 769442"/>
              <a:gd name="connsiteX194" fmla="*/ 2818568 w 4953000"/>
              <a:gd name="connsiteY194" fmla="*/ 717520 h 769442"/>
              <a:gd name="connsiteX195" fmla="*/ 2826941 w 4953000"/>
              <a:gd name="connsiteY195" fmla="*/ 713638 h 769442"/>
              <a:gd name="connsiteX196" fmla="*/ 2813916 w 4953000"/>
              <a:gd name="connsiteY196" fmla="*/ 704710 h 769442"/>
              <a:gd name="connsiteX197" fmla="*/ 2816941 w 4953000"/>
              <a:gd name="connsiteY197" fmla="*/ 695198 h 769442"/>
              <a:gd name="connsiteX198" fmla="*/ 2821127 w 4953000"/>
              <a:gd name="connsiteY198" fmla="*/ 691122 h 769442"/>
              <a:gd name="connsiteX199" fmla="*/ 2827408 w 4953000"/>
              <a:gd name="connsiteY199" fmla="*/ 688017 h 769442"/>
              <a:gd name="connsiteX200" fmla="*/ 2850436 w 4953000"/>
              <a:gd name="connsiteY200" fmla="*/ 682582 h 769442"/>
              <a:gd name="connsiteX201" fmla="*/ 2852062 w 4953000"/>
              <a:gd name="connsiteY201" fmla="*/ 681418 h 769442"/>
              <a:gd name="connsiteX202" fmla="*/ 2849271 w 4953000"/>
              <a:gd name="connsiteY202" fmla="*/ 677730 h 769442"/>
              <a:gd name="connsiteX203" fmla="*/ 2835083 w 4953000"/>
              <a:gd name="connsiteY203" fmla="*/ 669966 h 769442"/>
              <a:gd name="connsiteX204" fmla="*/ 2824384 w 4953000"/>
              <a:gd name="connsiteY204" fmla="*/ 670353 h 769442"/>
              <a:gd name="connsiteX205" fmla="*/ 2812521 w 4953000"/>
              <a:gd name="connsiteY205" fmla="*/ 670936 h 769442"/>
              <a:gd name="connsiteX206" fmla="*/ 2787400 w 4953000"/>
              <a:gd name="connsiteY206" fmla="*/ 661812 h 769442"/>
              <a:gd name="connsiteX207" fmla="*/ 1769455 w 4953000"/>
              <a:gd name="connsiteY207" fmla="*/ 658876 h 769442"/>
              <a:gd name="connsiteX208" fmla="*/ 1776986 w 4953000"/>
              <a:gd name="connsiteY208" fmla="*/ 659871 h 769442"/>
              <a:gd name="connsiteX209" fmla="*/ 1772566 w 4953000"/>
              <a:gd name="connsiteY209" fmla="*/ 663559 h 769442"/>
              <a:gd name="connsiteX210" fmla="*/ 1763494 w 4953000"/>
              <a:gd name="connsiteY210" fmla="*/ 669381 h 769442"/>
              <a:gd name="connsiteX211" fmla="*/ 1776754 w 4953000"/>
              <a:gd name="connsiteY211" fmla="*/ 668994 h 769442"/>
              <a:gd name="connsiteX212" fmla="*/ 1783032 w 4953000"/>
              <a:gd name="connsiteY212" fmla="*/ 668217 h 769442"/>
              <a:gd name="connsiteX213" fmla="*/ 1788382 w 4953000"/>
              <a:gd name="connsiteY213" fmla="*/ 669770 h 769442"/>
              <a:gd name="connsiteX214" fmla="*/ 1789081 w 4953000"/>
              <a:gd name="connsiteY214" fmla="*/ 670547 h 769442"/>
              <a:gd name="connsiteX215" fmla="*/ 1786058 w 4953000"/>
              <a:gd name="connsiteY215" fmla="*/ 675011 h 769442"/>
              <a:gd name="connsiteX216" fmla="*/ 1785359 w 4953000"/>
              <a:gd name="connsiteY216" fmla="*/ 675011 h 769442"/>
              <a:gd name="connsiteX217" fmla="*/ 1776986 w 4953000"/>
              <a:gd name="connsiteY217" fmla="*/ 675205 h 769442"/>
              <a:gd name="connsiteX218" fmla="*/ 1756749 w 4953000"/>
              <a:gd name="connsiteY218" fmla="*/ 670547 h 769442"/>
              <a:gd name="connsiteX219" fmla="*/ 1757911 w 4953000"/>
              <a:gd name="connsiteY219" fmla="*/ 658901 h 769442"/>
              <a:gd name="connsiteX220" fmla="*/ 1769455 w 4953000"/>
              <a:gd name="connsiteY220" fmla="*/ 658876 h 769442"/>
              <a:gd name="connsiteX221" fmla="*/ 2256606 w 4953000"/>
              <a:gd name="connsiteY221" fmla="*/ 655214 h 769442"/>
              <a:gd name="connsiteX222" fmla="*/ 2254977 w 4953000"/>
              <a:gd name="connsiteY222" fmla="*/ 656960 h 769442"/>
              <a:gd name="connsiteX223" fmla="*/ 2257770 w 4953000"/>
              <a:gd name="connsiteY223" fmla="*/ 662008 h 769442"/>
              <a:gd name="connsiteX224" fmla="*/ 2283123 w 4953000"/>
              <a:gd name="connsiteY224" fmla="*/ 670548 h 769442"/>
              <a:gd name="connsiteX225" fmla="*/ 2285216 w 4953000"/>
              <a:gd name="connsiteY225" fmla="*/ 671129 h 769442"/>
              <a:gd name="connsiteX226" fmla="*/ 2288474 w 4953000"/>
              <a:gd name="connsiteY226" fmla="*/ 662978 h 769442"/>
              <a:gd name="connsiteX227" fmla="*/ 2285914 w 4953000"/>
              <a:gd name="connsiteY227" fmla="*/ 662395 h 769442"/>
              <a:gd name="connsiteX228" fmla="*/ 2273121 w 4953000"/>
              <a:gd name="connsiteY228" fmla="*/ 656960 h 769442"/>
              <a:gd name="connsiteX229" fmla="*/ 2273121 w 4953000"/>
              <a:gd name="connsiteY229" fmla="*/ 655601 h 769442"/>
              <a:gd name="connsiteX230" fmla="*/ 2256606 w 4953000"/>
              <a:gd name="connsiteY230" fmla="*/ 655214 h 769442"/>
              <a:gd name="connsiteX231" fmla="*/ 1827459 w 4953000"/>
              <a:gd name="connsiteY231" fmla="*/ 654438 h 769442"/>
              <a:gd name="connsiteX232" fmla="*/ 1837459 w 4953000"/>
              <a:gd name="connsiteY232" fmla="*/ 664920 h 769442"/>
              <a:gd name="connsiteX233" fmla="*/ 1820248 w 4953000"/>
              <a:gd name="connsiteY233" fmla="*/ 687240 h 769442"/>
              <a:gd name="connsiteX234" fmla="*/ 1812573 w 4953000"/>
              <a:gd name="connsiteY234" fmla="*/ 680835 h 769442"/>
              <a:gd name="connsiteX235" fmla="*/ 1816990 w 4953000"/>
              <a:gd name="connsiteY235" fmla="*/ 674818 h 769442"/>
              <a:gd name="connsiteX236" fmla="*/ 1827459 w 4953000"/>
              <a:gd name="connsiteY236" fmla="*/ 654438 h 769442"/>
              <a:gd name="connsiteX237" fmla="*/ 2718783 w 4953000"/>
              <a:gd name="connsiteY237" fmla="*/ 653079 h 769442"/>
              <a:gd name="connsiteX238" fmla="*/ 2692500 w 4953000"/>
              <a:gd name="connsiteY238" fmla="*/ 657737 h 769442"/>
              <a:gd name="connsiteX239" fmla="*/ 2686451 w 4953000"/>
              <a:gd name="connsiteY239" fmla="*/ 657930 h 769442"/>
              <a:gd name="connsiteX240" fmla="*/ 2682964 w 4953000"/>
              <a:gd name="connsiteY240" fmla="*/ 662785 h 769442"/>
              <a:gd name="connsiteX241" fmla="*/ 2692033 w 4953000"/>
              <a:gd name="connsiteY241" fmla="*/ 666277 h 769442"/>
              <a:gd name="connsiteX242" fmla="*/ 2694824 w 4953000"/>
              <a:gd name="connsiteY242" fmla="*/ 666471 h 769442"/>
              <a:gd name="connsiteX243" fmla="*/ 2699711 w 4953000"/>
              <a:gd name="connsiteY243" fmla="*/ 668996 h 769442"/>
              <a:gd name="connsiteX244" fmla="*/ 2697850 w 4953000"/>
              <a:gd name="connsiteY244" fmla="*/ 671129 h 769442"/>
              <a:gd name="connsiteX245" fmla="*/ 2695755 w 4953000"/>
              <a:gd name="connsiteY245" fmla="*/ 673265 h 769442"/>
              <a:gd name="connsiteX246" fmla="*/ 2690172 w 4953000"/>
              <a:gd name="connsiteY246" fmla="*/ 678117 h 769442"/>
              <a:gd name="connsiteX247" fmla="*/ 2701572 w 4953000"/>
              <a:gd name="connsiteY247" fmla="*/ 678117 h 769442"/>
              <a:gd name="connsiteX248" fmla="*/ 2718783 w 4953000"/>
              <a:gd name="connsiteY248" fmla="*/ 653079 h 769442"/>
              <a:gd name="connsiteX249" fmla="*/ 1649286 w 4953000"/>
              <a:gd name="connsiteY249" fmla="*/ 650166 h 769442"/>
              <a:gd name="connsiteX250" fmla="*/ 1642773 w 4953000"/>
              <a:gd name="connsiteY250" fmla="*/ 654436 h 769442"/>
              <a:gd name="connsiteX251" fmla="*/ 1645332 w 4953000"/>
              <a:gd name="connsiteY251" fmla="*/ 682969 h 769442"/>
              <a:gd name="connsiteX252" fmla="*/ 1633933 w 4953000"/>
              <a:gd name="connsiteY252" fmla="*/ 681416 h 769442"/>
              <a:gd name="connsiteX253" fmla="*/ 1616256 w 4953000"/>
              <a:gd name="connsiteY253" fmla="*/ 656958 h 769442"/>
              <a:gd name="connsiteX254" fmla="*/ 1649286 w 4953000"/>
              <a:gd name="connsiteY254" fmla="*/ 650166 h 769442"/>
              <a:gd name="connsiteX255" fmla="*/ 2848399 w 4953000"/>
              <a:gd name="connsiteY255" fmla="*/ 643616 h 769442"/>
              <a:gd name="connsiteX256" fmla="*/ 2839967 w 4953000"/>
              <a:gd name="connsiteY256" fmla="*/ 645897 h 769442"/>
              <a:gd name="connsiteX257" fmla="*/ 2841364 w 4953000"/>
              <a:gd name="connsiteY257" fmla="*/ 647837 h 769442"/>
              <a:gd name="connsiteX258" fmla="*/ 2842992 w 4953000"/>
              <a:gd name="connsiteY258" fmla="*/ 650166 h 769442"/>
              <a:gd name="connsiteX259" fmla="*/ 2867647 w 4953000"/>
              <a:gd name="connsiteY259" fmla="*/ 658320 h 769442"/>
              <a:gd name="connsiteX260" fmla="*/ 2875788 w 4953000"/>
              <a:gd name="connsiteY260" fmla="*/ 652885 h 769442"/>
              <a:gd name="connsiteX261" fmla="*/ 2877649 w 4953000"/>
              <a:gd name="connsiteY261" fmla="*/ 647450 h 769442"/>
              <a:gd name="connsiteX262" fmla="*/ 2866252 w 4953000"/>
              <a:gd name="connsiteY262" fmla="*/ 645121 h 769442"/>
              <a:gd name="connsiteX263" fmla="*/ 2848399 w 4953000"/>
              <a:gd name="connsiteY263" fmla="*/ 643616 h 769442"/>
              <a:gd name="connsiteX264" fmla="*/ 2544798 w 4953000"/>
              <a:gd name="connsiteY264" fmla="*/ 637357 h 769442"/>
              <a:gd name="connsiteX265" fmla="*/ 2538752 w 4953000"/>
              <a:gd name="connsiteY265" fmla="*/ 643955 h 769442"/>
              <a:gd name="connsiteX266" fmla="*/ 2540146 w 4953000"/>
              <a:gd name="connsiteY266" fmla="*/ 644344 h 769442"/>
              <a:gd name="connsiteX267" fmla="*/ 2564104 w 4953000"/>
              <a:gd name="connsiteY267" fmla="*/ 664918 h 769442"/>
              <a:gd name="connsiteX268" fmla="*/ 2568988 w 4953000"/>
              <a:gd name="connsiteY268" fmla="*/ 666277 h 769442"/>
              <a:gd name="connsiteX269" fmla="*/ 2575269 w 4953000"/>
              <a:gd name="connsiteY269" fmla="*/ 663172 h 769442"/>
              <a:gd name="connsiteX270" fmla="*/ 2577594 w 4953000"/>
              <a:gd name="connsiteY270" fmla="*/ 656378 h 769442"/>
              <a:gd name="connsiteX271" fmla="*/ 2577130 w 4953000"/>
              <a:gd name="connsiteY271" fmla="*/ 641045 h 769442"/>
              <a:gd name="connsiteX272" fmla="*/ 2558986 w 4953000"/>
              <a:gd name="connsiteY272" fmla="*/ 645704 h 769442"/>
              <a:gd name="connsiteX273" fmla="*/ 2552708 w 4953000"/>
              <a:gd name="connsiteY273" fmla="*/ 640269 h 769442"/>
              <a:gd name="connsiteX274" fmla="*/ 2548288 w 4953000"/>
              <a:gd name="connsiteY274" fmla="*/ 637357 h 769442"/>
              <a:gd name="connsiteX275" fmla="*/ 3591266 w 4953000"/>
              <a:gd name="connsiteY275" fmla="*/ 636774 h 769442"/>
              <a:gd name="connsiteX276" fmla="*/ 3583356 w 4953000"/>
              <a:gd name="connsiteY276" fmla="*/ 638716 h 769442"/>
              <a:gd name="connsiteX277" fmla="*/ 3582893 w 4953000"/>
              <a:gd name="connsiteY277" fmla="*/ 642598 h 769442"/>
              <a:gd name="connsiteX278" fmla="*/ 3593359 w 4953000"/>
              <a:gd name="connsiteY278" fmla="*/ 653079 h 769442"/>
              <a:gd name="connsiteX279" fmla="*/ 3626854 w 4953000"/>
              <a:gd name="connsiteY279" fmla="*/ 647257 h 769442"/>
              <a:gd name="connsiteX280" fmla="*/ 3626155 w 4953000"/>
              <a:gd name="connsiteY280" fmla="*/ 647061 h 769442"/>
              <a:gd name="connsiteX281" fmla="*/ 3591266 w 4953000"/>
              <a:gd name="connsiteY281" fmla="*/ 636774 h 769442"/>
              <a:gd name="connsiteX282" fmla="*/ 3068613 w 4953000"/>
              <a:gd name="connsiteY282" fmla="*/ 636387 h 769442"/>
              <a:gd name="connsiteX283" fmla="*/ 3054657 w 4953000"/>
              <a:gd name="connsiteY283" fmla="*/ 636774 h 769442"/>
              <a:gd name="connsiteX284" fmla="*/ 3048144 w 4953000"/>
              <a:gd name="connsiteY284" fmla="*/ 639879 h 769442"/>
              <a:gd name="connsiteX285" fmla="*/ 3049075 w 4953000"/>
              <a:gd name="connsiteY285" fmla="*/ 643568 h 769442"/>
              <a:gd name="connsiteX286" fmla="*/ 3061868 w 4953000"/>
              <a:gd name="connsiteY286" fmla="*/ 648226 h 769442"/>
              <a:gd name="connsiteX287" fmla="*/ 3062799 w 4953000"/>
              <a:gd name="connsiteY287" fmla="*/ 656960 h 769442"/>
              <a:gd name="connsiteX288" fmla="*/ 3066288 w 4953000"/>
              <a:gd name="connsiteY288" fmla="*/ 658513 h 769442"/>
              <a:gd name="connsiteX289" fmla="*/ 3068613 w 4953000"/>
              <a:gd name="connsiteY289" fmla="*/ 636387 h 769442"/>
              <a:gd name="connsiteX290" fmla="*/ 2351506 w 4953000"/>
              <a:gd name="connsiteY290" fmla="*/ 624351 h 769442"/>
              <a:gd name="connsiteX291" fmla="*/ 2330574 w 4953000"/>
              <a:gd name="connsiteY291" fmla="*/ 626098 h 769442"/>
              <a:gd name="connsiteX292" fmla="*/ 2330342 w 4953000"/>
              <a:gd name="connsiteY292" fmla="*/ 627263 h 769442"/>
              <a:gd name="connsiteX293" fmla="*/ 2331736 w 4953000"/>
              <a:gd name="connsiteY293" fmla="*/ 630952 h 769442"/>
              <a:gd name="connsiteX294" fmla="*/ 2352437 w 4953000"/>
              <a:gd name="connsiteY294" fmla="*/ 632892 h 769442"/>
              <a:gd name="connsiteX295" fmla="*/ 2361045 w 4953000"/>
              <a:gd name="connsiteY295" fmla="*/ 638007 h 769442"/>
              <a:gd name="connsiteX296" fmla="*/ 2361741 w 4953000"/>
              <a:gd name="connsiteY296" fmla="*/ 639492 h 769442"/>
              <a:gd name="connsiteX297" fmla="*/ 2363924 w 4953000"/>
              <a:gd name="connsiteY297" fmla="*/ 655660 h 769442"/>
              <a:gd name="connsiteX298" fmla="*/ 2361975 w 4953000"/>
              <a:gd name="connsiteY298" fmla="*/ 666666 h 769442"/>
              <a:gd name="connsiteX299" fmla="*/ 2362207 w 4953000"/>
              <a:gd name="connsiteY299" fmla="*/ 668800 h 769442"/>
              <a:gd name="connsiteX300" fmla="*/ 2362671 w 4953000"/>
              <a:gd name="connsiteY300" fmla="*/ 669383 h 769442"/>
              <a:gd name="connsiteX301" fmla="*/ 2364476 w 4953000"/>
              <a:gd name="connsiteY301" fmla="*/ 659750 h 769442"/>
              <a:gd name="connsiteX302" fmla="*/ 2363924 w 4953000"/>
              <a:gd name="connsiteY302" fmla="*/ 655660 h 769442"/>
              <a:gd name="connsiteX303" fmla="*/ 2364998 w 4953000"/>
              <a:gd name="connsiteY303" fmla="*/ 649586 h 769442"/>
              <a:gd name="connsiteX304" fmla="*/ 2369184 w 4953000"/>
              <a:gd name="connsiteY304" fmla="*/ 646674 h 769442"/>
              <a:gd name="connsiteX305" fmla="*/ 2374302 w 4953000"/>
              <a:gd name="connsiteY305" fmla="*/ 647257 h 769442"/>
              <a:gd name="connsiteX306" fmla="*/ 2377792 w 4953000"/>
              <a:gd name="connsiteY306" fmla="*/ 649196 h 769442"/>
              <a:gd name="connsiteX307" fmla="*/ 2383431 w 4953000"/>
              <a:gd name="connsiteY307" fmla="*/ 656343 h 769442"/>
              <a:gd name="connsiteX308" fmla="*/ 2387328 w 4953000"/>
              <a:gd name="connsiteY308" fmla="*/ 662202 h 769442"/>
              <a:gd name="connsiteX309" fmla="*/ 2385467 w 4953000"/>
              <a:gd name="connsiteY309" fmla="*/ 659290 h 769442"/>
              <a:gd name="connsiteX310" fmla="*/ 2384070 w 4953000"/>
              <a:gd name="connsiteY310" fmla="*/ 657154 h 769442"/>
              <a:gd name="connsiteX311" fmla="*/ 2383431 w 4953000"/>
              <a:gd name="connsiteY311" fmla="*/ 656343 h 769442"/>
              <a:gd name="connsiteX312" fmla="*/ 2383372 w 4953000"/>
              <a:gd name="connsiteY312" fmla="*/ 656258 h 769442"/>
              <a:gd name="connsiteX313" fmla="*/ 2380171 w 4953000"/>
              <a:gd name="connsiteY313" fmla="*/ 646517 h 769442"/>
              <a:gd name="connsiteX314" fmla="*/ 2382908 w 4953000"/>
              <a:gd name="connsiteY314" fmla="*/ 647257 h 769442"/>
              <a:gd name="connsiteX315" fmla="*/ 2381978 w 4953000"/>
              <a:gd name="connsiteY315" fmla="*/ 634057 h 769442"/>
              <a:gd name="connsiteX316" fmla="*/ 2380117 w 4953000"/>
              <a:gd name="connsiteY316" fmla="*/ 632116 h 769442"/>
              <a:gd name="connsiteX317" fmla="*/ 2373140 w 4953000"/>
              <a:gd name="connsiteY317" fmla="*/ 625128 h 769442"/>
              <a:gd name="connsiteX318" fmla="*/ 2380171 w 4953000"/>
              <a:gd name="connsiteY318" fmla="*/ 646517 h 769442"/>
              <a:gd name="connsiteX319" fmla="*/ 2374302 w 4953000"/>
              <a:gd name="connsiteY319" fmla="*/ 644927 h 769442"/>
              <a:gd name="connsiteX320" fmla="*/ 2366161 w 4953000"/>
              <a:gd name="connsiteY320" fmla="*/ 641045 h 769442"/>
              <a:gd name="connsiteX321" fmla="*/ 2361045 w 4953000"/>
              <a:gd name="connsiteY321" fmla="*/ 638007 h 769442"/>
              <a:gd name="connsiteX322" fmla="*/ 2354967 w 4953000"/>
              <a:gd name="connsiteY322" fmla="*/ 625008 h 769442"/>
              <a:gd name="connsiteX323" fmla="*/ 2351506 w 4953000"/>
              <a:gd name="connsiteY323" fmla="*/ 624351 h 769442"/>
              <a:gd name="connsiteX324" fmla="*/ 2314525 w 4953000"/>
              <a:gd name="connsiteY324" fmla="*/ 623769 h 769442"/>
              <a:gd name="connsiteX325" fmla="*/ 2307778 w 4953000"/>
              <a:gd name="connsiteY325" fmla="*/ 630369 h 769442"/>
              <a:gd name="connsiteX326" fmla="*/ 2310105 w 4953000"/>
              <a:gd name="connsiteY326" fmla="*/ 631922 h 769442"/>
              <a:gd name="connsiteX327" fmla="*/ 2311734 w 4953000"/>
              <a:gd name="connsiteY327" fmla="*/ 633085 h 769442"/>
              <a:gd name="connsiteX328" fmla="*/ 2314525 w 4953000"/>
              <a:gd name="connsiteY328" fmla="*/ 635415 h 769442"/>
              <a:gd name="connsiteX329" fmla="*/ 2308942 w 4953000"/>
              <a:gd name="connsiteY329" fmla="*/ 641626 h 769442"/>
              <a:gd name="connsiteX330" fmla="*/ 2320339 w 4953000"/>
              <a:gd name="connsiteY330" fmla="*/ 644151 h 769442"/>
              <a:gd name="connsiteX331" fmla="*/ 2341970 w 4953000"/>
              <a:gd name="connsiteY331" fmla="*/ 655797 h 769442"/>
              <a:gd name="connsiteX332" fmla="*/ 2337318 w 4953000"/>
              <a:gd name="connsiteY332" fmla="*/ 648033 h 769442"/>
              <a:gd name="connsiteX333" fmla="*/ 2334759 w 4953000"/>
              <a:gd name="connsiteY333" fmla="*/ 642402 h 769442"/>
              <a:gd name="connsiteX334" fmla="*/ 2315687 w 4953000"/>
              <a:gd name="connsiteY334" fmla="*/ 624741 h 769442"/>
              <a:gd name="connsiteX335" fmla="*/ 909594 w 4953000"/>
              <a:gd name="connsiteY335" fmla="*/ 621238 h 769442"/>
              <a:gd name="connsiteX336" fmla="*/ 910783 w 4953000"/>
              <a:gd name="connsiteY336" fmla="*/ 624545 h 769442"/>
              <a:gd name="connsiteX337" fmla="*/ 900780 w 4953000"/>
              <a:gd name="connsiteY337" fmla="*/ 627844 h 769442"/>
              <a:gd name="connsiteX338" fmla="*/ 1895378 w 4953000"/>
              <a:gd name="connsiteY338" fmla="*/ 620080 h 769442"/>
              <a:gd name="connsiteX339" fmla="*/ 1898402 w 4953000"/>
              <a:gd name="connsiteY339" fmla="*/ 620080 h 769442"/>
              <a:gd name="connsiteX340" fmla="*/ 1900726 w 4953000"/>
              <a:gd name="connsiteY340" fmla="*/ 622797 h 769442"/>
              <a:gd name="connsiteX341" fmla="*/ 1913056 w 4953000"/>
              <a:gd name="connsiteY341" fmla="*/ 646089 h 769442"/>
              <a:gd name="connsiteX342" fmla="*/ 1948875 w 4953000"/>
              <a:gd name="connsiteY342" fmla="*/ 650360 h 769442"/>
              <a:gd name="connsiteX343" fmla="*/ 1964926 w 4953000"/>
              <a:gd name="connsiteY343" fmla="*/ 653853 h 769442"/>
              <a:gd name="connsiteX344" fmla="*/ 1971205 w 4953000"/>
              <a:gd name="connsiteY344" fmla="*/ 662589 h 769442"/>
              <a:gd name="connsiteX345" fmla="*/ 1973300 w 4953000"/>
              <a:gd name="connsiteY345" fmla="*/ 664529 h 769442"/>
              <a:gd name="connsiteX346" fmla="*/ 1967950 w 4953000"/>
              <a:gd name="connsiteY346" fmla="*/ 670740 h 769442"/>
              <a:gd name="connsiteX347" fmla="*/ 1950736 w 4953000"/>
              <a:gd name="connsiteY347" fmla="*/ 676758 h 769442"/>
              <a:gd name="connsiteX348" fmla="*/ 1960272 w 4953000"/>
              <a:gd name="connsiteY348" fmla="*/ 676175 h 769442"/>
              <a:gd name="connsiteX349" fmla="*/ 1970741 w 4953000"/>
              <a:gd name="connsiteY349" fmla="*/ 677340 h 769442"/>
              <a:gd name="connsiteX350" fmla="*/ 1977718 w 4953000"/>
              <a:gd name="connsiteY350" fmla="*/ 681027 h 769442"/>
              <a:gd name="connsiteX351" fmla="*/ 1981671 w 4953000"/>
              <a:gd name="connsiteY351" fmla="*/ 691120 h 769442"/>
              <a:gd name="connsiteX352" fmla="*/ 1978416 w 4953000"/>
              <a:gd name="connsiteY352" fmla="*/ 690540 h 769442"/>
              <a:gd name="connsiteX353" fmla="*/ 1973764 w 4953000"/>
              <a:gd name="connsiteY353" fmla="*/ 689763 h 769442"/>
              <a:gd name="connsiteX354" fmla="*/ 1945154 w 4953000"/>
              <a:gd name="connsiteY354" fmla="*/ 687238 h 769442"/>
              <a:gd name="connsiteX355" fmla="*/ 1903518 w 4953000"/>
              <a:gd name="connsiteY355" fmla="*/ 688597 h 769442"/>
              <a:gd name="connsiteX356" fmla="*/ 1901425 w 4953000"/>
              <a:gd name="connsiteY356" fmla="*/ 690344 h 769442"/>
              <a:gd name="connsiteX357" fmla="*/ 1885608 w 4953000"/>
              <a:gd name="connsiteY357" fmla="*/ 692480 h 769442"/>
              <a:gd name="connsiteX358" fmla="*/ 1884910 w 4953000"/>
              <a:gd name="connsiteY358" fmla="*/ 691897 h 769442"/>
              <a:gd name="connsiteX359" fmla="*/ 1870490 w 4953000"/>
              <a:gd name="connsiteY359" fmla="*/ 691316 h 769442"/>
              <a:gd name="connsiteX360" fmla="*/ 1868861 w 4953000"/>
              <a:gd name="connsiteY360" fmla="*/ 688987 h 769442"/>
              <a:gd name="connsiteX361" fmla="*/ 1866768 w 4953000"/>
              <a:gd name="connsiteY361" fmla="*/ 688791 h 769442"/>
              <a:gd name="connsiteX362" fmla="*/ 1852114 w 4953000"/>
              <a:gd name="connsiteY362" fmla="*/ 689763 h 769442"/>
              <a:gd name="connsiteX363" fmla="*/ 1864209 w 4953000"/>
              <a:gd name="connsiteY363" fmla="*/ 671323 h 769442"/>
              <a:gd name="connsiteX364" fmla="*/ 1881422 w 4953000"/>
              <a:gd name="connsiteY364" fmla="*/ 670353 h 769442"/>
              <a:gd name="connsiteX365" fmla="*/ 1909566 w 4953000"/>
              <a:gd name="connsiteY365" fmla="*/ 666664 h 769442"/>
              <a:gd name="connsiteX366" fmla="*/ 1914218 w 4953000"/>
              <a:gd name="connsiteY366" fmla="*/ 662782 h 769442"/>
              <a:gd name="connsiteX367" fmla="*/ 1909798 w 4953000"/>
              <a:gd name="connsiteY367" fmla="*/ 658511 h 769442"/>
              <a:gd name="connsiteX368" fmla="*/ 1893283 w 4953000"/>
              <a:gd name="connsiteY368" fmla="*/ 654629 h 769442"/>
              <a:gd name="connsiteX369" fmla="*/ 1884910 w 4953000"/>
              <a:gd name="connsiteY369" fmla="*/ 655018 h 769442"/>
              <a:gd name="connsiteX370" fmla="*/ 1870954 w 4953000"/>
              <a:gd name="connsiteY370" fmla="*/ 659094 h 769442"/>
              <a:gd name="connsiteX371" fmla="*/ 1846067 w 4953000"/>
              <a:gd name="connsiteY371" fmla="*/ 649584 h 769442"/>
              <a:gd name="connsiteX372" fmla="*/ 1854441 w 4953000"/>
              <a:gd name="connsiteY372" fmla="*/ 637161 h 769442"/>
              <a:gd name="connsiteX373" fmla="*/ 1857696 w 4953000"/>
              <a:gd name="connsiteY373" fmla="*/ 636772 h 769442"/>
              <a:gd name="connsiteX374" fmla="*/ 1874910 w 4953000"/>
              <a:gd name="connsiteY374" fmla="*/ 634249 h 769442"/>
              <a:gd name="connsiteX375" fmla="*/ 1877002 w 4953000"/>
              <a:gd name="connsiteY375" fmla="*/ 644149 h 769442"/>
              <a:gd name="connsiteX376" fmla="*/ 1879562 w 4953000"/>
              <a:gd name="connsiteY376" fmla="*/ 636578 h 769442"/>
              <a:gd name="connsiteX377" fmla="*/ 1895378 w 4953000"/>
              <a:gd name="connsiteY377" fmla="*/ 620080 h 769442"/>
              <a:gd name="connsiteX378" fmla="*/ 3403790 w 4953000"/>
              <a:gd name="connsiteY378" fmla="*/ 616200 h 769442"/>
              <a:gd name="connsiteX379" fmla="*/ 3393555 w 4953000"/>
              <a:gd name="connsiteY379" fmla="*/ 619306 h 769442"/>
              <a:gd name="connsiteX380" fmla="*/ 3390336 w 4953000"/>
              <a:gd name="connsiteY380" fmla="*/ 628034 h 769442"/>
              <a:gd name="connsiteX381" fmla="*/ 3378205 w 4953000"/>
              <a:gd name="connsiteY381" fmla="*/ 627651 h 769442"/>
              <a:gd name="connsiteX382" fmla="*/ 3389834 w 4953000"/>
              <a:gd name="connsiteY382" fmla="*/ 629399 h 769442"/>
              <a:gd name="connsiteX383" fmla="*/ 3390336 w 4953000"/>
              <a:gd name="connsiteY383" fmla="*/ 628034 h 769442"/>
              <a:gd name="connsiteX384" fmla="*/ 3402859 w 4953000"/>
              <a:gd name="connsiteY384" fmla="*/ 628427 h 769442"/>
              <a:gd name="connsiteX385" fmla="*/ 3405650 w 4953000"/>
              <a:gd name="connsiteY385" fmla="*/ 625517 h 769442"/>
              <a:gd name="connsiteX386" fmla="*/ 3403790 w 4953000"/>
              <a:gd name="connsiteY386" fmla="*/ 616200 h 769442"/>
              <a:gd name="connsiteX387" fmla="*/ 2651096 w 4953000"/>
              <a:gd name="connsiteY387" fmla="*/ 615424 h 769442"/>
              <a:gd name="connsiteX388" fmla="*/ 2645049 w 4953000"/>
              <a:gd name="connsiteY388" fmla="*/ 622605 h 769442"/>
              <a:gd name="connsiteX389" fmla="*/ 2647608 w 4953000"/>
              <a:gd name="connsiteY389" fmla="*/ 630176 h 769442"/>
              <a:gd name="connsiteX390" fmla="*/ 2660866 w 4953000"/>
              <a:gd name="connsiteY390" fmla="*/ 641432 h 769442"/>
              <a:gd name="connsiteX391" fmla="*/ 2663889 w 4953000"/>
              <a:gd name="connsiteY391" fmla="*/ 639686 h 769442"/>
              <a:gd name="connsiteX392" fmla="*/ 2675054 w 4953000"/>
              <a:gd name="connsiteY392" fmla="*/ 634834 h 769442"/>
              <a:gd name="connsiteX393" fmla="*/ 2669938 w 4953000"/>
              <a:gd name="connsiteY393" fmla="*/ 628040 h 769442"/>
              <a:gd name="connsiteX394" fmla="*/ 2657144 w 4953000"/>
              <a:gd name="connsiteY394" fmla="*/ 620470 h 769442"/>
              <a:gd name="connsiteX395" fmla="*/ 2651096 w 4953000"/>
              <a:gd name="connsiteY395" fmla="*/ 615424 h 769442"/>
              <a:gd name="connsiteX396" fmla="*/ 2271958 w 4953000"/>
              <a:gd name="connsiteY396" fmla="*/ 615424 h 769442"/>
              <a:gd name="connsiteX397" fmla="*/ 2254745 w 4953000"/>
              <a:gd name="connsiteY397" fmla="*/ 621052 h 769442"/>
              <a:gd name="connsiteX398" fmla="*/ 2249162 w 4953000"/>
              <a:gd name="connsiteY398" fmla="*/ 643955 h 769442"/>
              <a:gd name="connsiteX399" fmla="*/ 2258933 w 4953000"/>
              <a:gd name="connsiteY399" fmla="*/ 641822 h 769442"/>
              <a:gd name="connsiteX400" fmla="*/ 2259863 w 4953000"/>
              <a:gd name="connsiteY400" fmla="*/ 639492 h 769442"/>
              <a:gd name="connsiteX401" fmla="*/ 2275214 w 4953000"/>
              <a:gd name="connsiteY401" fmla="*/ 635415 h 769442"/>
              <a:gd name="connsiteX402" fmla="*/ 2279866 w 4953000"/>
              <a:gd name="connsiteY402" fmla="*/ 638133 h 769442"/>
              <a:gd name="connsiteX403" fmla="*/ 2288938 w 4953000"/>
              <a:gd name="connsiteY403" fmla="*/ 628233 h 769442"/>
              <a:gd name="connsiteX404" fmla="*/ 2288007 w 4953000"/>
              <a:gd name="connsiteY404" fmla="*/ 628233 h 769442"/>
              <a:gd name="connsiteX405" fmla="*/ 2277309 w 4953000"/>
              <a:gd name="connsiteY405" fmla="*/ 618917 h 769442"/>
              <a:gd name="connsiteX406" fmla="*/ 2277541 w 4953000"/>
              <a:gd name="connsiteY406" fmla="*/ 616200 h 769442"/>
              <a:gd name="connsiteX407" fmla="*/ 2271958 w 4953000"/>
              <a:gd name="connsiteY407" fmla="*/ 615424 h 769442"/>
              <a:gd name="connsiteX408" fmla="*/ 3808923 w 4953000"/>
              <a:gd name="connsiteY408" fmla="*/ 613457 h 769442"/>
              <a:gd name="connsiteX409" fmla="*/ 3802468 w 4953000"/>
              <a:gd name="connsiteY409" fmla="*/ 613675 h 769442"/>
              <a:gd name="connsiteX410" fmla="*/ 3797349 w 4953000"/>
              <a:gd name="connsiteY410" fmla="*/ 617170 h 769442"/>
              <a:gd name="connsiteX411" fmla="*/ 3788045 w 4953000"/>
              <a:gd name="connsiteY411" fmla="*/ 623381 h 769442"/>
              <a:gd name="connsiteX412" fmla="*/ 3803166 w 4953000"/>
              <a:gd name="connsiteY412" fmla="*/ 622799 h 769442"/>
              <a:gd name="connsiteX413" fmla="*/ 3812702 w 4953000"/>
              <a:gd name="connsiteY413" fmla="*/ 623575 h 769442"/>
              <a:gd name="connsiteX414" fmla="*/ 3818284 w 4953000"/>
              <a:gd name="connsiteY414" fmla="*/ 623964 h 769442"/>
              <a:gd name="connsiteX415" fmla="*/ 3829681 w 4953000"/>
              <a:gd name="connsiteY415" fmla="*/ 640656 h 769442"/>
              <a:gd name="connsiteX416" fmla="*/ 3841776 w 4953000"/>
              <a:gd name="connsiteY416" fmla="*/ 640849 h 769442"/>
              <a:gd name="connsiteX417" fmla="*/ 3845730 w 4953000"/>
              <a:gd name="connsiteY417" fmla="*/ 648033 h 769442"/>
              <a:gd name="connsiteX418" fmla="*/ 3835730 w 4953000"/>
              <a:gd name="connsiteY418" fmla="*/ 655214 h 769442"/>
              <a:gd name="connsiteX419" fmla="*/ 3852242 w 4953000"/>
              <a:gd name="connsiteY419" fmla="*/ 657737 h 769442"/>
              <a:gd name="connsiteX420" fmla="*/ 3853640 w 4953000"/>
              <a:gd name="connsiteY420" fmla="*/ 658126 h 769442"/>
              <a:gd name="connsiteX421" fmla="*/ 3858756 w 4953000"/>
              <a:gd name="connsiteY421" fmla="*/ 650362 h 769442"/>
              <a:gd name="connsiteX422" fmla="*/ 3833170 w 4953000"/>
              <a:gd name="connsiteY422" fmla="*/ 635027 h 769442"/>
              <a:gd name="connsiteX423" fmla="*/ 3834333 w 4953000"/>
              <a:gd name="connsiteY423" fmla="*/ 623188 h 769442"/>
              <a:gd name="connsiteX424" fmla="*/ 3828982 w 4953000"/>
              <a:gd name="connsiteY424" fmla="*/ 619693 h 769442"/>
              <a:gd name="connsiteX425" fmla="*/ 3810142 w 4953000"/>
              <a:gd name="connsiteY425" fmla="*/ 622992 h 769442"/>
              <a:gd name="connsiteX426" fmla="*/ 3808923 w 4953000"/>
              <a:gd name="connsiteY426" fmla="*/ 613457 h 769442"/>
              <a:gd name="connsiteX427" fmla="*/ 983586 w 4953000"/>
              <a:gd name="connsiteY427" fmla="*/ 610957 h 769442"/>
              <a:gd name="connsiteX428" fmla="*/ 990099 w 4953000"/>
              <a:gd name="connsiteY428" fmla="*/ 615035 h 769442"/>
              <a:gd name="connsiteX429" fmla="*/ 989864 w 4953000"/>
              <a:gd name="connsiteY429" fmla="*/ 617557 h 769442"/>
              <a:gd name="connsiteX430" fmla="*/ 978934 w 4953000"/>
              <a:gd name="connsiteY430" fmla="*/ 623575 h 769442"/>
              <a:gd name="connsiteX431" fmla="*/ 971955 w 4953000"/>
              <a:gd name="connsiteY431" fmla="*/ 624156 h 769442"/>
              <a:gd name="connsiteX432" fmla="*/ 969164 w 4953000"/>
              <a:gd name="connsiteY432" fmla="*/ 624351 h 769442"/>
              <a:gd name="connsiteX433" fmla="*/ 969862 w 4953000"/>
              <a:gd name="connsiteY433" fmla="*/ 630950 h 769442"/>
              <a:gd name="connsiteX434" fmla="*/ 972653 w 4953000"/>
              <a:gd name="connsiteY434" fmla="*/ 632309 h 769442"/>
              <a:gd name="connsiteX435" fmla="*/ 974048 w 4953000"/>
              <a:gd name="connsiteY435" fmla="*/ 633085 h 769442"/>
              <a:gd name="connsiteX436" fmla="*/ 971256 w 4953000"/>
              <a:gd name="connsiteY436" fmla="*/ 635608 h 769442"/>
              <a:gd name="connsiteX437" fmla="*/ 955906 w 4953000"/>
              <a:gd name="connsiteY437" fmla="*/ 624351 h 769442"/>
              <a:gd name="connsiteX438" fmla="*/ 959396 w 4953000"/>
              <a:gd name="connsiteY438" fmla="*/ 621633 h 769442"/>
              <a:gd name="connsiteX439" fmla="*/ 983586 w 4953000"/>
              <a:gd name="connsiteY439" fmla="*/ 610957 h 769442"/>
              <a:gd name="connsiteX440" fmla="*/ 1522752 w 4953000"/>
              <a:gd name="connsiteY440" fmla="*/ 606107 h 769442"/>
              <a:gd name="connsiteX441" fmla="*/ 1536241 w 4953000"/>
              <a:gd name="connsiteY441" fmla="*/ 606494 h 769442"/>
              <a:gd name="connsiteX442" fmla="*/ 1539731 w 4953000"/>
              <a:gd name="connsiteY442" fmla="*/ 610959 h 769442"/>
              <a:gd name="connsiteX443" fmla="*/ 1542988 w 4953000"/>
              <a:gd name="connsiteY443" fmla="*/ 620470 h 769442"/>
              <a:gd name="connsiteX444" fmla="*/ 1539963 w 4953000"/>
              <a:gd name="connsiteY444" fmla="*/ 623575 h 769442"/>
              <a:gd name="connsiteX445" fmla="*/ 1531821 w 4953000"/>
              <a:gd name="connsiteY445" fmla="*/ 622216 h 769442"/>
              <a:gd name="connsiteX446" fmla="*/ 1531125 w 4953000"/>
              <a:gd name="connsiteY446" fmla="*/ 616005 h 769442"/>
              <a:gd name="connsiteX447" fmla="*/ 1499724 w 4953000"/>
              <a:gd name="connsiteY447" fmla="*/ 607660 h 769442"/>
              <a:gd name="connsiteX448" fmla="*/ 1519960 w 4953000"/>
              <a:gd name="connsiteY448" fmla="*/ 606301 h 769442"/>
              <a:gd name="connsiteX449" fmla="*/ 1082295 w 4953000"/>
              <a:gd name="connsiteY449" fmla="*/ 603388 h 769442"/>
              <a:gd name="connsiteX450" fmla="*/ 1088023 w 4953000"/>
              <a:gd name="connsiteY450" fmla="*/ 607464 h 769442"/>
              <a:gd name="connsiteX451" fmla="*/ 1090348 w 4953000"/>
              <a:gd name="connsiteY451" fmla="*/ 612318 h 769442"/>
              <a:gd name="connsiteX452" fmla="*/ 1092443 w 4953000"/>
              <a:gd name="connsiteY452" fmla="*/ 616977 h 769442"/>
              <a:gd name="connsiteX453" fmla="*/ 1082904 w 4953000"/>
              <a:gd name="connsiteY453" fmla="*/ 624351 h 769442"/>
              <a:gd name="connsiteX454" fmla="*/ 1077090 w 4953000"/>
              <a:gd name="connsiteY454" fmla="*/ 623964 h 769442"/>
              <a:gd name="connsiteX455" fmla="*/ 1071276 w 4953000"/>
              <a:gd name="connsiteY455" fmla="*/ 623575 h 769442"/>
              <a:gd name="connsiteX456" fmla="*/ 1074997 w 4953000"/>
              <a:gd name="connsiteY456" fmla="*/ 607464 h 769442"/>
              <a:gd name="connsiteX457" fmla="*/ 1082295 w 4953000"/>
              <a:gd name="connsiteY457" fmla="*/ 603388 h 769442"/>
              <a:gd name="connsiteX458" fmla="*/ 3196776 w 4953000"/>
              <a:gd name="connsiteY458" fmla="*/ 597952 h 769442"/>
              <a:gd name="connsiteX459" fmla="*/ 3188635 w 4953000"/>
              <a:gd name="connsiteY459" fmla="*/ 602416 h 769442"/>
              <a:gd name="connsiteX460" fmla="*/ 3180261 w 4953000"/>
              <a:gd name="connsiteY460" fmla="*/ 606299 h 769442"/>
              <a:gd name="connsiteX461" fmla="*/ 3190496 w 4953000"/>
              <a:gd name="connsiteY461" fmla="*/ 610957 h 769442"/>
              <a:gd name="connsiteX462" fmla="*/ 3199336 w 4953000"/>
              <a:gd name="connsiteY462" fmla="*/ 611927 h 769442"/>
              <a:gd name="connsiteX463" fmla="*/ 3200266 w 4953000"/>
              <a:gd name="connsiteY463" fmla="*/ 621827 h 769442"/>
              <a:gd name="connsiteX464" fmla="*/ 3198406 w 4953000"/>
              <a:gd name="connsiteY464" fmla="*/ 621246 h 769442"/>
              <a:gd name="connsiteX465" fmla="*/ 3195846 w 4953000"/>
              <a:gd name="connsiteY465" fmla="*/ 620467 h 769442"/>
              <a:gd name="connsiteX466" fmla="*/ 3187238 w 4953000"/>
              <a:gd name="connsiteY466" fmla="*/ 624545 h 769442"/>
              <a:gd name="connsiteX467" fmla="*/ 3184215 w 4953000"/>
              <a:gd name="connsiteY467" fmla="*/ 636578 h 769442"/>
              <a:gd name="connsiteX468" fmla="*/ 3181192 w 4953000"/>
              <a:gd name="connsiteY468" fmla="*/ 632696 h 769442"/>
              <a:gd name="connsiteX469" fmla="*/ 3168864 w 4953000"/>
              <a:gd name="connsiteY469" fmla="*/ 623379 h 769442"/>
              <a:gd name="connsiteX470" fmla="*/ 3155372 w 4953000"/>
              <a:gd name="connsiteY470" fmla="*/ 614839 h 769442"/>
              <a:gd name="connsiteX471" fmla="*/ 3155140 w 4953000"/>
              <a:gd name="connsiteY471" fmla="*/ 610763 h 769442"/>
              <a:gd name="connsiteX472" fmla="*/ 3163050 w 4953000"/>
              <a:gd name="connsiteY472" fmla="*/ 601836 h 769442"/>
              <a:gd name="connsiteX473" fmla="*/ 3170027 w 4953000"/>
              <a:gd name="connsiteY473" fmla="*/ 601640 h 769442"/>
              <a:gd name="connsiteX474" fmla="*/ 3196776 w 4953000"/>
              <a:gd name="connsiteY474" fmla="*/ 597952 h 769442"/>
              <a:gd name="connsiteX475" fmla="*/ 3100015 w 4953000"/>
              <a:gd name="connsiteY475" fmla="*/ 594072 h 769442"/>
              <a:gd name="connsiteX476" fmla="*/ 3104200 w 4953000"/>
              <a:gd name="connsiteY476" fmla="*/ 601059 h 769442"/>
              <a:gd name="connsiteX477" fmla="*/ 3104899 w 4953000"/>
              <a:gd name="connsiteY477" fmla="*/ 602418 h 769442"/>
              <a:gd name="connsiteX478" fmla="*/ 3117226 w 4953000"/>
              <a:gd name="connsiteY478" fmla="*/ 607270 h 769442"/>
              <a:gd name="connsiteX479" fmla="*/ 3131414 w 4953000"/>
              <a:gd name="connsiteY479" fmla="*/ 617751 h 769442"/>
              <a:gd name="connsiteX480" fmla="*/ 3125136 w 4953000"/>
              <a:gd name="connsiteY480" fmla="*/ 644344 h 769442"/>
              <a:gd name="connsiteX481" fmla="*/ 3119785 w 4953000"/>
              <a:gd name="connsiteY481" fmla="*/ 649390 h 769442"/>
              <a:gd name="connsiteX482" fmla="*/ 3118855 w 4953000"/>
              <a:gd name="connsiteY482" fmla="*/ 650360 h 769442"/>
              <a:gd name="connsiteX483" fmla="*/ 3114203 w 4953000"/>
              <a:gd name="connsiteY483" fmla="*/ 644344 h 769442"/>
              <a:gd name="connsiteX484" fmla="*/ 3114901 w 4953000"/>
              <a:gd name="connsiteY484" fmla="*/ 629203 h 769442"/>
              <a:gd name="connsiteX485" fmla="*/ 3110249 w 4953000"/>
              <a:gd name="connsiteY485" fmla="*/ 628427 h 769442"/>
              <a:gd name="connsiteX486" fmla="*/ 3105829 w 4953000"/>
              <a:gd name="connsiteY486" fmla="*/ 621052 h 769442"/>
              <a:gd name="connsiteX487" fmla="*/ 3100247 w 4953000"/>
              <a:gd name="connsiteY487" fmla="*/ 610183 h 769442"/>
              <a:gd name="connsiteX488" fmla="*/ 3093734 w 4953000"/>
              <a:gd name="connsiteY488" fmla="*/ 601642 h 769442"/>
              <a:gd name="connsiteX489" fmla="*/ 3094432 w 4953000"/>
              <a:gd name="connsiteY489" fmla="*/ 594459 h 769442"/>
              <a:gd name="connsiteX490" fmla="*/ 3100015 w 4953000"/>
              <a:gd name="connsiteY490" fmla="*/ 594072 h 769442"/>
              <a:gd name="connsiteX491" fmla="*/ 1645721 w 4953000"/>
              <a:gd name="connsiteY491" fmla="*/ 590846 h 769442"/>
              <a:gd name="connsiteX492" fmla="*/ 1643704 w 4953000"/>
              <a:gd name="connsiteY492" fmla="*/ 601980 h 769442"/>
              <a:gd name="connsiteX493" fmla="*/ 1643648 w 4953000"/>
              <a:gd name="connsiteY493" fmla="*/ 606105 h 769442"/>
              <a:gd name="connsiteX494" fmla="*/ 1641376 w 4953000"/>
              <a:gd name="connsiteY494" fmla="*/ 606105 h 769442"/>
              <a:gd name="connsiteX495" fmla="*/ 1634036 w 4953000"/>
              <a:gd name="connsiteY495" fmla="*/ 598881 h 769442"/>
              <a:gd name="connsiteX496" fmla="*/ 1644314 w 4953000"/>
              <a:gd name="connsiteY496" fmla="*/ 591718 h 769442"/>
              <a:gd name="connsiteX497" fmla="*/ 899327 w 4953000"/>
              <a:gd name="connsiteY497" fmla="*/ 586234 h 769442"/>
              <a:gd name="connsiteX498" fmla="*/ 903340 w 4953000"/>
              <a:gd name="connsiteY498" fmla="*/ 588441 h 769442"/>
              <a:gd name="connsiteX499" fmla="*/ 911015 w 4953000"/>
              <a:gd name="connsiteY499" fmla="*/ 589411 h 769442"/>
              <a:gd name="connsiteX500" fmla="*/ 929391 w 4953000"/>
              <a:gd name="connsiteY500" fmla="*/ 599504 h 769442"/>
              <a:gd name="connsiteX501" fmla="*/ 931484 w 4953000"/>
              <a:gd name="connsiteY501" fmla="*/ 603386 h 769442"/>
              <a:gd name="connsiteX502" fmla="*/ 933808 w 4953000"/>
              <a:gd name="connsiteY502" fmla="*/ 608240 h 769442"/>
              <a:gd name="connsiteX503" fmla="*/ 930785 w 4953000"/>
              <a:gd name="connsiteY503" fmla="*/ 615615 h 769442"/>
              <a:gd name="connsiteX504" fmla="*/ 914504 w 4953000"/>
              <a:gd name="connsiteY504" fmla="*/ 617557 h 769442"/>
              <a:gd name="connsiteX505" fmla="*/ 909594 w 4953000"/>
              <a:gd name="connsiteY505" fmla="*/ 621238 h 769442"/>
              <a:gd name="connsiteX506" fmla="*/ 907992 w 4953000"/>
              <a:gd name="connsiteY506" fmla="*/ 616781 h 769442"/>
              <a:gd name="connsiteX507" fmla="*/ 908224 w 4953000"/>
              <a:gd name="connsiteY507" fmla="*/ 606299 h 769442"/>
              <a:gd name="connsiteX508" fmla="*/ 901479 w 4953000"/>
              <a:gd name="connsiteY508" fmla="*/ 593682 h 769442"/>
              <a:gd name="connsiteX509" fmla="*/ 895662 w 4953000"/>
              <a:gd name="connsiteY509" fmla="*/ 588248 h 769442"/>
              <a:gd name="connsiteX510" fmla="*/ 899327 w 4953000"/>
              <a:gd name="connsiteY510" fmla="*/ 586234 h 769442"/>
              <a:gd name="connsiteX511" fmla="*/ 2320223 w 4953000"/>
              <a:gd name="connsiteY511" fmla="*/ 585605 h 769442"/>
              <a:gd name="connsiteX512" fmla="*/ 2316850 w 4953000"/>
              <a:gd name="connsiteY512" fmla="*/ 591549 h 769442"/>
              <a:gd name="connsiteX513" fmla="*/ 2305453 w 4953000"/>
              <a:gd name="connsiteY513" fmla="*/ 598343 h 769442"/>
              <a:gd name="connsiteX514" fmla="*/ 2305585 w 4953000"/>
              <a:gd name="connsiteY514" fmla="*/ 599684 h 769442"/>
              <a:gd name="connsiteX515" fmla="*/ 2305453 w 4953000"/>
              <a:gd name="connsiteY515" fmla="*/ 599700 h 769442"/>
              <a:gd name="connsiteX516" fmla="*/ 2305644 w 4953000"/>
              <a:gd name="connsiteY516" fmla="*/ 600299 h 769442"/>
              <a:gd name="connsiteX517" fmla="*/ 2306383 w 4953000"/>
              <a:gd name="connsiteY517" fmla="*/ 607853 h 769442"/>
              <a:gd name="connsiteX518" fmla="*/ 2298474 w 4953000"/>
              <a:gd name="connsiteY518" fmla="*/ 617947 h 769442"/>
              <a:gd name="connsiteX519" fmla="*/ 2304056 w 4953000"/>
              <a:gd name="connsiteY519" fmla="*/ 617557 h 769442"/>
              <a:gd name="connsiteX520" fmla="*/ 2311035 w 4953000"/>
              <a:gd name="connsiteY520" fmla="*/ 617170 h 769442"/>
              <a:gd name="connsiteX521" fmla="*/ 2305644 w 4953000"/>
              <a:gd name="connsiteY521" fmla="*/ 600299 h 769442"/>
              <a:gd name="connsiteX522" fmla="*/ 2305585 w 4953000"/>
              <a:gd name="connsiteY522" fmla="*/ 599684 h 769442"/>
              <a:gd name="connsiteX523" fmla="*/ 2327550 w 4953000"/>
              <a:gd name="connsiteY523" fmla="*/ 596984 h 769442"/>
              <a:gd name="connsiteX524" fmla="*/ 2327782 w 4953000"/>
              <a:gd name="connsiteY524" fmla="*/ 586501 h 769442"/>
              <a:gd name="connsiteX525" fmla="*/ 2320223 w 4953000"/>
              <a:gd name="connsiteY525" fmla="*/ 585605 h 769442"/>
              <a:gd name="connsiteX526" fmla="*/ 3382158 w 4953000"/>
              <a:gd name="connsiteY526" fmla="*/ 582426 h 769442"/>
              <a:gd name="connsiteX527" fmla="*/ 3412163 w 4953000"/>
              <a:gd name="connsiteY527" fmla="*/ 596984 h 769442"/>
              <a:gd name="connsiteX528" fmla="*/ 3382158 w 4953000"/>
              <a:gd name="connsiteY528" fmla="*/ 582426 h 769442"/>
              <a:gd name="connsiteX529" fmla="*/ 3343082 w 4953000"/>
              <a:gd name="connsiteY529" fmla="*/ 581843 h 769442"/>
              <a:gd name="connsiteX530" fmla="*/ 3317960 w 4953000"/>
              <a:gd name="connsiteY530" fmla="*/ 591355 h 769442"/>
              <a:gd name="connsiteX531" fmla="*/ 3323775 w 4953000"/>
              <a:gd name="connsiteY531" fmla="*/ 592325 h 769442"/>
              <a:gd name="connsiteX532" fmla="*/ 3333311 w 4953000"/>
              <a:gd name="connsiteY532" fmla="*/ 598730 h 769442"/>
              <a:gd name="connsiteX533" fmla="*/ 3341452 w 4953000"/>
              <a:gd name="connsiteY533" fmla="*/ 598343 h 769442"/>
              <a:gd name="connsiteX534" fmla="*/ 3344012 w 4953000"/>
              <a:gd name="connsiteY534" fmla="*/ 598147 h 769442"/>
              <a:gd name="connsiteX535" fmla="*/ 3344942 w 4953000"/>
              <a:gd name="connsiteY535" fmla="*/ 606107 h 769442"/>
              <a:gd name="connsiteX536" fmla="*/ 3342151 w 4953000"/>
              <a:gd name="connsiteY536" fmla="*/ 606494 h 769442"/>
              <a:gd name="connsiteX537" fmla="*/ 3327033 w 4953000"/>
              <a:gd name="connsiteY537" fmla="*/ 605718 h 769442"/>
              <a:gd name="connsiteX538" fmla="*/ 3323775 w 4953000"/>
              <a:gd name="connsiteY538" fmla="*/ 604748 h 769442"/>
              <a:gd name="connsiteX539" fmla="*/ 3313775 w 4953000"/>
              <a:gd name="connsiteY539" fmla="*/ 603388 h 769442"/>
              <a:gd name="connsiteX540" fmla="*/ 3311448 w 4953000"/>
              <a:gd name="connsiteY540" fmla="*/ 597371 h 769442"/>
              <a:gd name="connsiteX541" fmla="*/ 3308888 w 4953000"/>
              <a:gd name="connsiteY541" fmla="*/ 590579 h 769442"/>
              <a:gd name="connsiteX542" fmla="*/ 3285396 w 4953000"/>
              <a:gd name="connsiteY542" fmla="*/ 596984 h 769442"/>
              <a:gd name="connsiteX543" fmla="*/ 3269116 w 4953000"/>
              <a:gd name="connsiteY543" fmla="*/ 609600 h 769442"/>
              <a:gd name="connsiteX544" fmla="*/ 3288420 w 4953000"/>
              <a:gd name="connsiteY544" fmla="*/ 615035 h 769442"/>
              <a:gd name="connsiteX545" fmla="*/ 3305634 w 4953000"/>
              <a:gd name="connsiteY545" fmla="*/ 615035 h 769442"/>
              <a:gd name="connsiteX546" fmla="*/ 3305167 w 4953000"/>
              <a:gd name="connsiteY546" fmla="*/ 615424 h 769442"/>
              <a:gd name="connsiteX547" fmla="*/ 3289816 w 4953000"/>
              <a:gd name="connsiteY547" fmla="*/ 636774 h 769442"/>
              <a:gd name="connsiteX548" fmla="*/ 3287724 w 4953000"/>
              <a:gd name="connsiteY548" fmla="*/ 637550 h 769442"/>
              <a:gd name="connsiteX549" fmla="*/ 3294932 w 4953000"/>
              <a:gd name="connsiteY549" fmla="*/ 643568 h 769442"/>
              <a:gd name="connsiteX550" fmla="*/ 3298422 w 4953000"/>
              <a:gd name="connsiteY550" fmla="*/ 643179 h 769442"/>
              <a:gd name="connsiteX551" fmla="*/ 3302842 w 4953000"/>
              <a:gd name="connsiteY551" fmla="*/ 641432 h 769442"/>
              <a:gd name="connsiteX552" fmla="*/ 3316798 w 4953000"/>
              <a:gd name="connsiteY552" fmla="*/ 641626 h 769442"/>
              <a:gd name="connsiteX553" fmla="*/ 3330522 w 4953000"/>
              <a:gd name="connsiteY553" fmla="*/ 623575 h 769442"/>
              <a:gd name="connsiteX554" fmla="*/ 3344478 w 4953000"/>
              <a:gd name="connsiteY554" fmla="*/ 620082 h 769442"/>
              <a:gd name="connsiteX555" fmla="*/ 3345641 w 4953000"/>
              <a:gd name="connsiteY555" fmla="*/ 619306 h 769442"/>
              <a:gd name="connsiteX556" fmla="*/ 3365411 w 4953000"/>
              <a:gd name="connsiteY556" fmla="*/ 615228 h 769442"/>
              <a:gd name="connsiteX557" fmla="*/ 3368669 w 4953000"/>
              <a:gd name="connsiteY557" fmla="*/ 615228 h 769442"/>
              <a:gd name="connsiteX558" fmla="*/ 3370762 w 4953000"/>
              <a:gd name="connsiteY558" fmla="*/ 607853 h 769442"/>
              <a:gd name="connsiteX559" fmla="*/ 3367970 w 4953000"/>
              <a:gd name="connsiteY559" fmla="*/ 607077 h 769442"/>
              <a:gd name="connsiteX560" fmla="*/ 3366574 w 4953000"/>
              <a:gd name="connsiteY560" fmla="*/ 598537 h 769442"/>
              <a:gd name="connsiteX561" fmla="*/ 3371226 w 4953000"/>
              <a:gd name="connsiteY561" fmla="*/ 596207 h 769442"/>
              <a:gd name="connsiteX562" fmla="*/ 3378669 w 4953000"/>
              <a:gd name="connsiteY562" fmla="*/ 590190 h 769442"/>
              <a:gd name="connsiteX563" fmla="*/ 3364713 w 4953000"/>
              <a:gd name="connsiteY563" fmla="*/ 591936 h 769442"/>
              <a:gd name="connsiteX564" fmla="*/ 3347734 w 4953000"/>
              <a:gd name="connsiteY564" fmla="*/ 589220 h 769442"/>
              <a:gd name="connsiteX565" fmla="*/ 3343082 w 4953000"/>
              <a:gd name="connsiteY565" fmla="*/ 581843 h 769442"/>
              <a:gd name="connsiteX566" fmla="*/ 2358486 w 4953000"/>
              <a:gd name="connsiteY566" fmla="*/ 581262 h 769442"/>
              <a:gd name="connsiteX567" fmla="*/ 2356625 w 4953000"/>
              <a:gd name="connsiteY567" fmla="*/ 582426 h 769442"/>
              <a:gd name="connsiteX568" fmla="*/ 2344994 w 4953000"/>
              <a:gd name="connsiteY568" fmla="*/ 592519 h 769442"/>
              <a:gd name="connsiteX569" fmla="*/ 2336388 w 4953000"/>
              <a:gd name="connsiteY569" fmla="*/ 600283 h 769442"/>
              <a:gd name="connsiteX570" fmla="*/ 2336620 w 4953000"/>
              <a:gd name="connsiteY570" fmla="*/ 604359 h 769442"/>
              <a:gd name="connsiteX571" fmla="*/ 2344298 w 4953000"/>
              <a:gd name="connsiteY571" fmla="*/ 606494 h 769442"/>
              <a:gd name="connsiteX572" fmla="*/ 2367323 w 4953000"/>
              <a:gd name="connsiteY572" fmla="*/ 594848 h 769442"/>
              <a:gd name="connsiteX573" fmla="*/ 2370581 w 4953000"/>
              <a:gd name="connsiteY573" fmla="*/ 591936 h 769442"/>
              <a:gd name="connsiteX574" fmla="*/ 2358486 w 4953000"/>
              <a:gd name="connsiteY574" fmla="*/ 581262 h 769442"/>
              <a:gd name="connsiteX575" fmla="*/ 2271726 w 4953000"/>
              <a:gd name="connsiteY575" fmla="*/ 581066 h 769442"/>
              <a:gd name="connsiteX576" fmla="*/ 2260562 w 4953000"/>
              <a:gd name="connsiteY576" fmla="*/ 587084 h 769442"/>
              <a:gd name="connsiteX577" fmla="*/ 2261956 w 4953000"/>
              <a:gd name="connsiteY577" fmla="*/ 587860 h 769442"/>
              <a:gd name="connsiteX578" fmla="*/ 2269866 w 4953000"/>
              <a:gd name="connsiteY578" fmla="*/ 592325 h 769442"/>
              <a:gd name="connsiteX579" fmla="*/ 2285682 w 4953000"/>
              <a:gd name="connsiteY579" fmla="*/ 589413 h 769442"/>
              <a:gd name="connsiteX580" fmla="*/ 2285914 w 4953000"/>
              <a:gd name="connsiteY580" fmla="*/ 590772 h 769442"/>
              <a:gd name="connsiteX581" fmla="*/ 2292427 w 4953000"/>
              <a:gd name="connsiteY581" fmla="*/ 597760 h 769442"/>
              <a:gd name="connsiteX582" fmla="*/ 2298242 w 4953000"/>
              <a:gd name="connsiteY582" fmla="*/ 592519 h 769442"/>
              <a:gd name="connsiteX583" fmla="*/ 2296149 w 4953000"/>
              <a:gd name="connsiteY583" fmla="*/ 585338 h 769442"/>
              <a:gd name="connsiteX584" fmla="*/ 2287775 w 4953000"/>
              <a:gd name="connsiteY584" fmla="*/ 581066 h 769442"/>
              <a:gd name="connsiteX585" fmla="*/ 2276610 w 4953000"/>
              <a:gd name="connsiteY585" fmla="*/ 581066 h 769442"/>
              <a:gd name="connsiteX586" fmla="*/ 1885551 w 4953000"/>
              <a:gd name="connsiteY586" fmla="*/ 580531 h 769442"/>
              <a:gd name="connsiteX587" fmla="*/ 1887237 w 4953000"/>
              <a:gd name="connsiteY587" fmla="*/ 583200 h 769442"/>
              <a:gd name="connsiteX588" fmla="*/ 1897703 w 4953000"/>
              <a:gd name="connsiteY588" fmla="*/ 581647 h 769442"/>
              <a:gd name="connsiteX589" fmla="*/ 1901891 w 4953000"/>
              <a:gd name="connsiteY589" fmla="*/ 588054 h 769442"/>
              <a:gd name="connsiteX590" fmla="*/ 1890726 w 4953000"/>
              <a:gd name="connsiteY590" fmla="*/ 608045 h 769442"/>
              <a:gd name="connsiteX591" fmla="*/ 1872118 w 4953000"/>
              <a:gd name="connsiteY591" fmla="*/ 609598 h 769442"/>
              <a:gd name="connsiteX592" fmla="*/ 1870490 w 4953000"/>
              <a:gd name="connsiteY592" fmla="*/ 608240 h 769442"/>
              <a:gd name="connsiteX593" fmla="*/ 1870490 w 4953000"/>
              <a:gd name="connsiteY593" fmla="*/ 598728 h 769442"/>
              <a:gd name="connsiteX594" fmla="*/ 1860954 w 4953000"/>
              <a:gd name="connsiteY594" fmla="*/ 594846 h 769442"/>
              <a:gd name="connsiteX595" fmla="*/ 1861884 w 4953000"/>
              <a:gd name="connsiteY595" fmla="*/ 593682 h 769442"/>
              <a:gd name="connsiteX596" fmla="*/ 1868629 w 4953000"/>
              <a:gd name="connsiteY596" fmla="*/ 585918 h 769442"/>
              <a:gd name="connsiteX597" fmla="*/ 1884912 w 4953000"/>
              <a:gd name="connsiteY597" fmla="*/ 588054 h 769442"/>
              <a:gd name="connsiteX598" fmla="*/ 1885551 w 4953000"/>
              <a:gd name="connsiteY598" fmla="*/ 580531 h 769442"/>
              <a:gd name="connsiteX599" fmla="*/ 3638482 w 4953000"/>
              <a:gd name="connsiteY599" fmla="*/ 577574 h 769442"/>
              <a:gd name="connsiteX600" fmla="*/ 3642902 w 4953000"/>
              <a:gd name="connsiteY600" fmla="*/ 583591 h 769442"/>
              <a:gd name="connsiteX601" fmla="*/ 3640578 w 4953000"/>
              <a:gd name="connsiteY601" fmla="*/ 585338 h 769442"/>
              <a:gd name="connsiteX602" fmla="*/ 3633366 w 4953000"/>
              <a:gd name="connsiteY602" fmla="*/ 587860 h 769442"/>
              <a:gd name="connsiteX603" fmla="*/ 3633366 w 4953000"/>
              <a:gd name="connsiteY603" fmla="*/ 596594 h 769442"/>
              <a:gd name="connsiteX604" fmla="*/ 3617782 w 4953000"/>
              <a:gd name="connsiteY604" fmla="*/ 598537 h 769442"/>
              <a:gd name="connsiteX605" fmla="*/ 3614526 w 4953000"/>
              <a:gd name="connsiteY605" fmla="*/ 590383 h 769442"/>
              <a:gd name="connsiteX606" fmla="*/ 3618480 w 4953000"/>
              <a:gd name="connsiteY606" fmla="*/ 581456 h 769442"/>
              <a:gd name="connsiteX607" fmla="*/ 3634995 w 4953000"/>
              <a:gd name="connsiteY607" fmla="*/ 577961 h 769442"/>
              <a:gd name="connsiteX608" fmla="*/ 1032663 w 4953000"/>
              <a:gd name="connsiteY608" fmla="*/ 577572 h 769442"/>
              <a:gd name="connsiteX609" fmla="*/ 1029872 w 4953000"/>
              <a:gd name="connsiteY609" fmla="*/ 592519 h 769442"/>
              <a:gd name="connsiteX610" fmla="*/ 1039408 w 4953000"/>
              <a:gd name="connsiteY610" fmla="*/ 589218 h 769442"/>
              <a:gd name="connsiteX611" fmla="*/ 1045688 w 4953000"/>
              <a:gd name="connsiteY611" fmla="*/ 587084 h 769442"/>
              <a:gd name="connsiteX612" fmla="*/ 1032663 w 4953000"/>
              <a:gd name="connsiteY612" fmla="*/ 577572 h 769442"/>
              <a:gd name="connsiteX613" fmla="*/ 1790707 w 4953000"/>
              <a:gd name="connsiteY613" fmla="*/ 577184 h 769442"/>
              <a:gd name="connsiteX614" fmla="*/ 1789545 w 4953000"/>
              <a:gd name="connsiteY614" fmla="*/ 579124 h 769442"/>
              <a:gd name="connsiteX615" fmla="*/ 1782798 w 4953000"/>
              <a:gd name="connsiteY615" fmla="*/ 602223 h 769442"/>
              <a:gd name="connsiteX616" fmla="*/ 1782566 w 4953000"/>
              <a:gd name="connsiteY616" fmla="*/ 603582 h 769442"/>
              <a:gd name="connsiteX617" fmla="*/ 1793962 w 4953000"/>
              <a:gd name="connsiteY617" fmla="*/ 604359 h 769442"/>
              <a:gd name="connsiteX618" fmla="*/ 1794892 w 4953000"/>
              <a:gd name="connsiteY618" fmla="*/ 602612 h 769442"/>
              <a:gd name="connsiteX619" fmla="*/ 1798849 w 4953000"/>
              <a:gd name="connsiteY619" fmla="*/ 594652 h 769442"/>
              <a:gd name="connsiteX620" fmla="*/ 1790707 w 4953000"/>
              <a:gd name="connsiteY620" fmla="*/ 577184 h 769442"/>
              <a:gd name="connsiteX621" fmla="*/ 2800192 w 4953000"/>
              <a:gd name="connsiteY621" fmla="*/ 573302 h 769442"/>
              <a:gd name="connsiteX622" fmla="*/ 2800890 w 4953000"/>
              <a:gd name="connsiteY622" fmla="*/ 573302 h 769442"/>
              <a:gd name="connsiteX623" fmla="*/ 2802284 w 4953000"/>
              <a:gd name="connsiteY623" fmla="*/ 579707 h 769442"/>
              <a:gd name="connsiteX624" fmla="*/ 2792050 w 4953000"/>
              <a:gd name="connsiteY624" fmla="*/ 586501 h 769442"/>
              <a:gd name="connsiteX625" fmla="*/ 2787166 w 4953000"/>
              <a:gd name="connsiteY625" fmla="*/ 589218 h 769442"/>
              <a:gd name="connsiteX626" fmla="*/ 2772512 w 4953000"/>
              <a:gd name="connsiteY626" fmla="*/ 592130 h 769442"/>
              <a:gd name="connsiteX627" fmla="*/ 2777398 w 4953000"/>
              <a:gd name="connsiteY627" fmla="*/ 581843 h 769442"/>
              <a:gd name="connsiteX628" fmla="*/ 2800192 w 4953000"/>
              <a:gd name="connsiteY628" fmla="*/ 573302 h 769442"/>
              <a:gd name="connsiteX629" fmla="*/ 3152813 w 4953000"/>
              <a:gd name="connsiteY629" fmla="*/ 568644 h 769442"/>
              <a:gd name="connsiteX630" fmla="*/ 3160491 w 4953000"/>
              <a:gd name="connsiteY630" fmla="*/ 570390 h 769442"/>
              <a:gd name="connsiteX631" fmla="*/ 3163282 w 4953000"/>
              <a:gd name="connsiteY631" fmla="*/ 578737 h 769442"/>
              <a:gd name="connsiteX632" fmla="*/ 3150952 w 4953000"/>
              <a:gd name="connsiteY632" fmla="*/ 602610 h 769442"/>
              <a:gd name="connsiteX633" fmla="*/ 3135834 w 4953000"/>
              <a:gd name="connsiteY633" fmla="*/ 583006 h 769442"/>
              <a:gd name="connsiteX634" fmla="*/ 3151883 w 4953000"/>
              <a:gd name="connsiteY634" fmla="*/ 585142 h 769442"/>
              <a:gd name="connsiteX635" fmla="*/ 3154442 w 4953000"/>
              <a:gd name="connsiteY635" fmla="*/ 579901 h 769442"/>
              <a:gd name="connsiteX636" fmla="*/ 3148860 w 4953000"/>
              <a:gd name="connsiteY636" fmla="*/ 573107 h 769442"/>
              <a:gd name="connsiteX637" fmla="*/ 3152813 w 4953000"/>
              <a:gd name="connsiteY637" fmla="*/ 568644 h 769442"/>
              <a:gd name="connsiteX638" fmla="*/ 1949110 w 4953000"/>
              <a:gd name="connsiteY638" fmla="*/ 566702 h 769442"/>
              <a:gd name="connsiteX639" fmla="*/ 1965857 w 4953000"/>
              <a:gd name="connsiteY639" fmla="*/ 566702 h 769442"/>
              <a:gd name="connsiteX640" fmla="*/ 1970973 w 4953000"/>
              <a:gd name="connsiteY640" fmla="*/ 572526 h 769442"/>
              <a:gd name="connsiteX641" fmla="*/ 1964694 w 4953000"/>
              <a:gd name="connsiteY641" fmla="*/ 574855 h 769442"/>
              <a:gd name="connsiteX642" fmla="*/ 1952133 w 4953000"/>
              <a:gd name="connsiteY642" fmla="*/ 585918 h 769442"/>
              <a:gd name="connsiteX643" fmla="*/ 1955156 w 4953000"/>
              <a:gd name="connsiteY643" fmla="*/ 593876 h 769442"/>
              <a:gd name="connsiteX644" fmla="*/ 1967486 w 4953000"/>
              <a:gd name="connsiteY644" fmla="*/ 595235 h 769442"/>
              <a:gd name="connsiteX645" fmla="*/ 1955622 w 4953000"/>
              <a:gd name="connsiteY645" fmla="*/ 601059 h 769442"/>
              <a:gd name="connsiteX646" fmla="*/ 1941666 w 4953000"/>
              <a:gd name="connsiteY646" fmla="*/ 595429 h 769442"/>
              <a:gd name="connsiteX647" fmla="*/ 1940504 w 4953000"/>
              <a:gd name="connsiteY647" fmla="*/ 596012 h 769442"/>
              <a:gd name="connsiteX648" fmla="*/ 1921896 w 4953000"/>
              <a:gd name="connsiteY648" fmla="*/ 605135 h 769442"/>
              <a:gd name="connsiteX649" fmla="*/ 1910731 w 4953000"/>
              <a:gd name="connsiteY649" fmla="*/ 609987 h 769442"/>
              <a:gd name="connsiteX650" fmla="*/ 1911427 w 4953000"/>
              <a:gd name="connsiteY650" fmla="*/ 599117 h 769442"/>
              <a:gd name="connsiteX651" fmla="*/ 1913056 w 4953000"/>
              <a:gd name="connsiteY651" fmla="*/ 596594 h 769442"/>
              <a:gd name="connsiteX652" fmla="*/ 1917940 w 4953000"/>
              <a:gd name="connsiteY652" fmla="*/ 589994 h 769442"/>
              <a:gd name="connsiteX653" fmla="*/ 1919337 w 4953000"/>
              <a:gd name="connsiteY653" fmla="*/ 576408 h 769442"/>
              <a:gd name="connsiteX654" fmla="*/ 1928174 w 4953000"/>
              <a:gd name="connsiteY654" fmla="*/ 576795 h 769442"/>
              <a:gd name="connsiteX655" fmla="*/ 1941434 w 4953000"/>
              <a:gd name="connsiteY655" fmla="*/ 577572 h 769442"/>
              <a:gd name="connsiteX656" fmla="*/ 1949110 w 4953000"/>
              <a:gd name="connsiteY656" fmla="*/ 566702 h 769442"/>
              <a:gd name="connsiteX657" fmla="*/ 397434 w 4953000"/>
              <a:gd name="connsiteY657" fmla="*/ 563405 h 769442"/>
              <a:gd name="connsiteX658" fmla="*/ 404645 w 4953000"/>
              <a:gd name="connsiteY658" fmla="*/ 564375 h 769442"/>
              <a:gd name="connsiteX659" fmla="*/ 428371 w 4953000"/>
              <a:gd name="connsiteY659" fmla="*/ 573109 h 769442"/>
              <a:gd name="connsiteX660" fmla="*/ 413251 w 4953000"/>
              <a:gd name="connsiteY660" fmla="*/ 572526 h 769442"/>
              <a:gd name="connsiteX661" fmla="*/ 407204 w 4953000"/>
              <a:gd name="connsiteY661" fmla="*/ 572526 h 769442"/>
              <a:gd name="connsiteX662" fmla="*/ 397668 w 4953000"/>
              <a:gd name="connsiteY662" fmla="*/ 593878 h 769442"/>
              <a:gd name="connsiteX663" fmla="*/ 365336 w 4953000"/>
              <a:gd name="connsiteY663" fmla="*/ 574468 h 769442"/>
              <a:gd name="connsiteX664" fmla="*/ 373011 w 4953000"/>
              <a:gd name="connsiteY664" fmla="*/ 576991 h 769442"/>
              <a:gd name="connsiteX665" fmla="*/ 387431 w 4953000"/>
              <a:gd name="connsiteY665" fmla="*/ 571169 h 769442"/>
              <a:gd name="connsiteX666" fmla="*/ 397434 w 4953000"/>
              <a:gd name="connsiteY666" fmla="*/ 563405 h 769442"/>
              <a:gd name="connsiteX667" fmla="*/ 2732739 w 4953000"/>
              <a:gd name="connsiteY667" fmla="*/ 561656 h 769442"/>
              <a:gd name="connsiteX668" fmla="*/ 2720177 w 4953000"/>
              <a:gd name="connsiteY668" fmla="*/ 570003 h 769442"/>
              <a:gd name="connsiteX669" fmla="*/ 2719015 w 4953000"/>
              <a:gd name="connsiteY669" fmla="*/ 587667 h 769442"/>
              <a:gd name="connsiteX670" fmla="*/ 2732739 w 4953000"/>
              <a:gd name="connsiteY670" fmla="*/ 561656 h 769442"/>
              <a:gd name="connsiteX671" fmla="*/ 825650 w 4953000"/>
              <a:gd name="connsiteY671" fmla="*/ 559521 h 769442"/>
              <a:gd name="connsiteX672" fmla="*/ 839140 w 4953000"/>
              <a:gd name="connsiteY672" fmla="*/ 563403 h 769442"/>
              <a:gd name="connsiteX673" fmla="*/ 827743 w 4953000"/>
              <a:gd name="connsiteY673" fmla="*/ 570584 h 769442"/>
              <a:gd name="connsiteX674" fmla="*/ 819369 w 4953000"/>
              <a:gd name="connsiteY674" fmla="*/ 568838 h 769442"/>
              <a:gd name="connsiteX675" fmla="*/ 807274 w 4953000"/>
              <a:gd name="connsiteY675" fmla="*/ 572137 h 769442"/>
              <a:gd name="connsiteX676" fmla="*/ 817276 w 4953000"/>
              <a:gd name="connsiteY676" fmla="*/ 577572 h 769442"/>
              <a:gd name="connsiteX677" fmla="*/ 818207 w 4953000"/>
              <a:gd name="connsiteY677" fmla="*/ 577765 h 769442"/>
              <a:gd name="connsiteX678" fmla="*/ 800993 w 4953000"/>
              <a:gd name="connsiteY678" fmla="*/ 588637 h 769442"/>
              <a:gd name="connsiteX679" fmla="*/ 792388 w 4953000"/>
              <a:gd name="connsiteY679" fmla="*/ 593876 h 769442"/>
              <a:gd name="connsiteX680" fmla="*/ 776104 w 4953000"/>
              <a:gd name="connsiteY680" fmla="*/ 598534 h 769442"/>
              <a:gd name="connsiteX681" fmla="*/ 762615 w 4953000"/>
              <a:gd name="connsiteY681" fmla="*/ 605911 h 769442"/>
              <a:gd name="connsiteX682" fmla="*/ 761916 w 4953000"/>
              <a:gd name="connsiteY682" fmla="*/ 610570 h 769442"/>
              <a:gd name="connsiteX683" fmla="*/ 732375 w 4953000"/>
              <a:gd name="connsiteY683" fmla="*/ 612316 h 769442"/>
              <a:gd name="connsiteX684" fmla="*/ 724700 w 4953000"/>
              <a:gd name="connsiteY684" fmla="*/ 608628 h 769442"/>
              <a:gd name="connsiteX685" fmla="*/ 722607 w 4953000"/>
              <a:gd name="connsiteY685" fmla="*/ 607269 h 769442"/>
              <a:gd name="connsiteX686" fmla="*/ 707721 w 4953000"/>
              <a:gd name="connsiteY686" fmla="*/ 609404 h 769442"/>
              <a:gd name="connsiteX687" fmla="*/ 712373 w 4953000"/>
              <a:gd name="connsiteY687" fmla="*/ 601253 h 769442"/>
              <a:gd name="connsiteX688" fmla="*/ 713071 w 4953000"/>
              <a:gd name="connsiteY688" fmla="*/ 591740 h 769442"/>
              <a:gd name="connsiteX689" fmla="*/ 716327 w 4953000"/>
              <a:gd name="connsiteY689" fmla="*/ 589801 h 769442"/>
              <a:gd name="connsiteX690" fmla="*/ 707721 w 4953000"/>
              <a:gd name="connsiteY690" fmla="*/ 585918 h 769442"/>
              <a:gd name="connsiteX691" fmla="*/ 703069 w 4953000"/>
              <a:gd name="connsiteY691" fmla="*/ 585531 h 769442"/>
              <a:gd name="connsiteX692" fmla="*/ 692136 w 4953000"/>
              <a:gd name="connsiteY692" fmla="*/ 593100 h 769442"/>
              <a:gd name="connsiteX693" fmla="*/ 681438 w 4953000"/>
              <a:gd name="connsiteY693" fmla="*/ 590188 h 769442"/>
              <a:gd name="connsiteX694" fmla="*/ 680971 w 4953000"/>
              <a:gd name="connsiteY694" fmla="*/ 587471 h 769442"/>
              <a:gd name="connsiteX695" fmla="*/ 667946 w 4953000"/>
              <a:gd name="connsiteY695" fmla="*/ 587278 h 769442"/>
              <a:gd name="connsiteX696" fmla="*/ 637941 w 4953000"/>
              <a:gd name="connsiteY696" fmla="*/ 583783 h 769442"/>
              <a:gd name="connsiteX697" fmla="*/ 641895 w 4953000"/>
              <a:gd name="connsiteY697" fmla="*/ 572720 h 769442"/>
              <a:gd name="connsiteX698" fmla="*/ 643523 w 4953000"/>
              <a:gd name="connsiteY698" fmla="*/ 572913 h 769442"/>
              <a:gd name="connsiteX699" fmla="*/ 670273 w 4953000"/>
              <a:gd name="connsiteY699" fmla="*/ 575632 h 769442"/>
              <a:gd name="connsiteX700" fmla="*/ 680739 w 4953000"/>
              <a:gd name="connsiteY700" fmla="*/ 575242 h 769442"/>
              <a:gd name="connsiteX701" fmla="*/ 703533 w 4953000"/>
              <a:gd name="connsiteY701" fmla="*/ 573690 h 769442"/>
              <a:gd name="connsiteX702" fmla="*/ 716327 w 4953000"/>
              <a:gd name="connsiteY702" fmla="*/ 579318 h 769442"/>
              <a:gd name="connsiteX703" fmla="*/ 726097 w 4953000"/>
              <a:gd name="connsiteY703" fmla="*/ 584948 h 769442"/>
              <a:gd name="connsiteX704" fmla="*/ 734935 w 4953000"/>
              <a:gd name="connsiteY704" fmla="*/ 594265 h 769442"/>
              <a:gd name="connsiteX705" fmla="*/ 737726 w 4953000"/>
              <a:gd name="connsiteY705" fmla="*/ 599894 h 769442"/>
              <a:gd name="connsiteX706" fmla="*/ 742146 w 4953000"/>
              <a:gd name="connsiteY706" fmla="*/ 610570 h 769442"/>
              <a:gd name="connsiteX707" fmla="*/ 754009 w 4953000"/>
              <a:gd name="connsiteY707" fmla="*/ 601253 h 769442"/>
              <a:gd name="connsiteX708" fmla="*/ 757731 w 4953000"/>
              <a:gd name="connsiteY708" fmla="*/ 599311 h 769442"/>
              <a:gd name="connsiteX709" fmla="*/ 766336 w 4953000"/>
              <a:gd name="connsiteY709" fmla="*/ 590771 h 769442"/>
              <a:gd name="connsiteX710" fmla="*/ 754940 w 4953000"/>
              <a:gd name="connsiteY710" fmla="*/ 580094 h 769442"/>
              <a:gd name="connsiteX711" fmla="*/ 743308 w 4953000"/>
              <a:gd name="connsiteY711" fmla="*/ 576602 h 769442"/>
              <a:gd name="connsiteX712" fmla="*/ 734236 w 4953000"/>
              <a:gd name="connsiteY712" fmla="*/ 567478 h 769442"/>
              <a:gd name="connsiteX713" fmla="*/ 733074 w 4953000"/>
              <a:gd name="connsiteY713" fmla="*/ 565149 h 769442"/>
              <a:gd name="connsiteX714" fmla="*/ 750983 w 4953000"/>
              <a:gd name="connsiteY714" fmla="*/ 565925 h 769442"/>
              <a:gd name="connsiteX715" fmla="*/ 788666 w 4953000"/>
              <a:gd name="connsiteY715" fmla="*/ 572137 h 769442"/>
              <a:gd name="connsiteX716" fmla="*/ 797738 w 4953000"/>
              <a:gd name="connsiteY716" fmla="*/ 568448 h 769442"/>
              <a:gd name="connsiteX717" fmla="*/ 824021 w 4953000"/>
              <a:gd name="connsiteY717" fmla="*/ 559908 h 769442"/>
              <a:gd name="connsiteX718" fmla="*/ 4464446 w 4953000"/>
              <a:gd name="connsiteY718" fmla="*/ 556415 h 769442"/>
              <a:gd name="connsiteX719" fmla="*/ 4481660 w 4953000"/>
              <a:gd name="connsiteY719" fmla="*/ 556609 h 769442"/>
              <a:gd name="connsiteX720" fmla="*/ 4490497 w 4953000"/>
              <a:gd name="connsiteY720" fmla="*/ 565925 h 769442"/>
              <a:gd name="connsiteX721" fmla="*/ 4514920 w 4953000"/>
              <a:gd name="connsiteY721" fmla="*/ 567674 h 769442"/>
              <a:gd name="connsiteX722" fmla="*/ 4521667 w 4953000"/>
              <a:gd name="connsiteY722" fmla="*/ 583979 h 769442"/>
              <a:gd name="connsiteX723" fmla="*/ 4527713 w 4953000"/>
              <a:gd name="connsiteY723" fmla="*/ 597954 h 769442"/>
              <a:gd name="connsiteX724" fmla="*/ 4511896 w 4953000"/>
              <a:gd name="connsiteY724" fmla="*/ 597564 h 769442"/>
              <a:gd name="connsiteX725" fmla="*/ 4485381 w 4953000"/>
              <a:gd name="connsiteY725" fmla="*/ 584948 h 769442"/>
              <a:gd name="connsiteX726" fmla="*/ 4479332 w 4953000"/>
              <a:gd name="connsiteY726" fmla="*/ 586308 h 769442"/>
              <a:gd name="connsiteX727" fmla="*/ 4472588 w 4953000"/>
              <a:gd name="connsiteY727" fmla="*/ 587860 h 769442"/>
              <a:gd name="connsiteX728" fmla="*/ 4465376 w 4953000"/>
              <a:gd name="connsiteY728" fmla="*/ 573302 h 769442"/>
              <a:gd name="connsiteX729" fmla="*/ 4467237 w 4953000"/>
              <a:gd name="connsiteY729" fmla="*/ 568255 h 769442"/>
              <a:gd name="connsiteX730" fmla="*/ 4473982 w 4953000"/>
              <a:gd name="connsiteY730" fmla="*/ 564762 h 769442"/>
              <a:gd name="connsiteX731" fmla="*/ 4472820 w 4953000"/>
              <a:gd name="connsiteY731" fmla="*/ 563792 h 769442"/>
              <a:gd name="connsiteX732" fmla="*/ 1972602 w 4953000"/>
              <a:gd name="connsiteY732" fmla="*/ 554862 h 769442"/>
              <a:gd name="connsiteX733" fmla="*/ 1988418 w 4953000"/>
              <a:gd name="connsiteY733" fmla="*/ 567285 h 769442"/>
              <a:gd name="connsiteX734" fmla="*/ 1968182 w 4953000"/>
              <a:gd name="connsiteY734" fmla="*/ 559910 h 769442"/>
              <a:gd name="connsiteX735" fmla="*/ 1966553 w 4953000"/>
              <a:gd name="connsiteY735" fmla="*/ 559910 h 769442"/>
              <a:gd name="connsiteX736" fmla="*/ 1956086 w 4953000"/>
              <a:gd name="connsiteY736" fmla="*/ 560103 h 769442"/>
              <a:gd name="connsiteX737" fmla="*/ 1972602 w 4953000"/>
              <a:gd name="connsiteY737" fmla="*/ 554862 h 769442"/>
              <a:gd name="connsiteX738" fmla="*/ 3470361 w 4953000"/>
              <a:gd name="connsiteY738" fmla="*/ 553216 h 769442"/>
              <a:gd name="connsiteX739" fmla="*/ 3481704 w 4953000"/>
              <a:gd name="connsiteY739" fmla="*/ 557919 h 769442"/>
              <a:gd name="connsiteX740" fmla="*/ 3470419 w 4953000"/>
              <a:gd name="connsiteY740" fmla="*/ 563111 h 769442"/>
              <a:gd name="connsiteX741" fmla="*/ 3469616 w 4953000"/>
              <a:gd name="connsiteY741" fmla="*/ 561463 h 769442"/>
              <a:gd name="connsiteX742" fmla="*/ 3090244 w 4953000"/>
              <a:gd name="connsiteY742" fmla="*/ 551563 h 769442"/>
              <a:gd name="connsiteX743" fmla="*/ 3076755 w 4953000"/>
              <a:gd name="connsiteY743" fmla="*/ 572332 h 769442"/>
              <a:gd name="connsiteX744" fmla="*/ 3079546 w 4953000"/>
              <a:gd name="connsiteY744" fmla="*/ 576408 h 769442"/>
              <a:gd name="connsiteX745" fmla="*/ 3086757 w 4953000"/>
              <a:gd name="connsiteY745" fmla="*/ 580679 h 769442"/>
              <a:gd name="connsiteX746" fmla="*/ 3085592 w 4953000"/>
              <a:gd name="connsiteY746" fmla="*/ 574274 h 769442"/>
              <a:gd name="connsiteX747" fmla="*/ 3086059 w 4953000"/>
              <a:gd name="connsiteY747" fmla="*/ 570973 h 769442"/>
              <a:gd name="connsiteX748" fmla="*/ 3100015 w 4953000"/>
              <a:gd name="connsiteY748" fmla="*/ 570586 h 769442"/>
              <a:gd name="connsiteX749" fmla="*/ 3111412 w 4953000"/>
              <a:gd name="connsiteY749" fmla="*/ 560493 h 769442"/>
              <a:gd name="connsiteX750" fmla="*/ 3103038 w 4953000"/>
              <a:gd name="connsiteY750" fmla="*/ 556998 h 769442"/>
              <a:gd name="connsiteX751" fmla="*/ 1928406 w 4953000"/>
              <a:gd name="connsiteY751" fmla="*/ 549234 h 769442"/>
              <a:gd name="connsiteX752" fmla="*/ 1932594 w 4953000"/>
              <a:gd name="connsiteY752" fmla="*/ 550787 h 769442"/>
              <a:gd name="connsiteX753" fmla="*/ 1946318 w 4953000"/>
              <a:gd name="connsiteY753" fmla="*/ 558355 h 769442"/>
              <a:gd name="connsiteX754" fmla="*/ 1939806 w 4953000"/>
              <a:gd name="connsiteY754" fmla="*/ 561850 h 769442"/>
              <a:gd name="connsiteX755" fmla="*/ 1899332 w 4953000"/>
              <a:gd name="connsiteY755" fmla="*/ 556415 h 769442"/>
              <a:gd name="connsiteX756" fmla="*/ 1916778 w 4953000"/>
              <a:gd name="connsiteY756" fmla="*/ 556221 h 769442"/>
              <a:gd name="connsiteX757" fmla="*/ 1928406 w 4953000"/>
              <a:gd name="connsiteY757" fmla="*/ 549234 h 769442"/>
              <a:gd name="connsiteX758" fmla="*/ 3787346 w 4953000"/>
              <a:gd name="connsiteY758" fmla="*/ 549040 h 769442"/>
              <a:gd name="connsiteX759" fmla="*/ 3794326 w 4953000"/>
              <a:gd name="connsiteY759" fmla="*/ 556028 h 769442"/>
              <a:gd name="connsiteX760" fmla="*/ 3795954 w 4953000"/>
              <a:gd name="connsiteY760" fmla="*/ 557581 h 769442"/>
              <a:gd name="connsiteX761" fmla="*/ 3788277 w 4953000"/>
              <a:gd name="connsiteY761" fmla="*/ 564181 h 769442"/>
              <a:gd name="connsiteX762" fmla="*/ 3787114 w 4953000"/>
              <a:gd name="connsiteY762" fmla="*/ 563403 h 769442"/>
              <a:gd name="connsiteX763" fmla="*/ 3769437 w 4953000"/>
              <a:gd name="connsiteY763" fmla="*/ 562628 h 769442"/>
              <a:gd name="connsiteX764" fmla="*/ 3761063 w 4953000"/>
              <a:gd name="connsiteY764" fmla="*/ 564181 h 769442"/>
              <a:gd name="connsiteX765" fmla="*/ 3787346 w 4953000"/>
              <a:gd name="connsiteY765" fmla="*/ 549040 h 769442"/>
              <a:gd name="connsiteX766" fmla="*/ 626078 w 4953000"/>
              <a:gd name="connsiteY766" fmla="*/ 547294 h 769442"/>
              <a:gd name="connsiteX767" fmla="*/ 633753 w 4953000"/>
              <a:gd name="connsiteY767" fmla="*/ 549817 h 769442"/>
              <a:gd name="connsiteX768" fmla="*/ 628869 w 4953000"/>
              <a:gd name="connsiteY768" fmla="*/ 560103 h 769442"/>
              <a:gd name="connsiteX769" fmla="*/ 626776 w 4953000"/>
              <a:gd name="connsiteY769" fmla="*/ 568450 h 769442"/>
              <a:gd name="connsiteX770" fmla="*/ 621194 w 4953000"/>
              <a:gd name="connsiteY770" fmla="*/ 568257 h 769442"/>
              <a:gd name="connsiteX771" fmla="*/ 618403 w 4953000"/>
              <a:gd name="connsiteY771" fmla="*/ 563015 h 769442"/>
              <a:gd name="connsiteX772" fmla="*/ 618635 w 4953000"/>
              <a:gd name="connsiteY772" fmla="*/ 553311 h 769442"/>
              <a:gd name="connsiteX773" fmla="*/ 626078 w 4953000"/>
              <a:gd name="connsiteY773" fmla="*/ 547294 h 769442"/>
              <a:gd name="connsiteX774" fmla="*/ 2609345 w 4953000"/>
              <a:gd name="connsiteY774" fmla="*/ 545837 h 769442"/>
              <a:gd name="connsiteX775" fmla="*/ 2604112 w 4953000"/>
              <a:gd name="connsiteY775" fmla="*/ 549429 h 769442"/>
              <a:gd name="connsiteX776" fmla="*/ 2600334 w 4953000"/>
              <a:gd name="connsiteY776" fmla="*/ 552998 h 769442"/>
              <a:gd name="connsiteX777" fmla="*/ 2598150 w 4953000"/>
              <a:gd name="connsiteY777" fmla="*/ 552087 h 769442"/>
              <a:gd name="connsiteX778" fmla="*/ 2597599 w 4953000"/>
              <a:gd name="connsiteY778" fmla="*/ 549817 h 769442"/>
              <a:gd name="connsiteX779" fmla="*/ 2597831 w 4953000"/>
              <a:gd name="connsiteY779" fmla="*/ 551952 h 769442"/>
              <a:gd name="connsiteX780" fmla="*/ 2598150 w 4953000"/>
              <a:gd name="connsiteY780" fmla="*/ 552087 h 769442"/>
              <a:gd name="connsiteX781" fmla="*/ 2598742 w 4953000"/>
              <a:gd name="connsiteY781" fmla="*/ 554504 h 769442"/>
              <a:gd name="connsiteX782" fmla="*/ 2591784 w 4953000"/>
              <a:gd name="connsiteY782" fmla="*/ 561076 h 769442"/>
              <a:gd name="connsiteX783" fmla="*/ 2588527 w 4953000"/>
              <a:gd name="connsiteY783" fmla="*/ 563015 h 769442"/>
              <a:gd name="connsiteX784" fmla="*/ 2575037 w 4953000"/>
              <a:gd name="connsiteY784" fmla="*/ 572332 h 769442"/>
              <a:gd name="connsiteX785" fmla="*/ 2569919 w 4953000"/>
              <a:gd name="connsiteY785" fmla="*/ 574662 h 769442"/>
              <a:gd name="connsiteX786" fmla="*/ 2569919 w 4953000"/>
              <a:gd name="connsiteY786" fmla="*/ 580290 h 769442"/>
              <a:gd name="connsiteX787" fmla="*/ 2576664 w 4953000"/>
              <a:gd name="connsiteY787" fmla="*/ 580873 h 769442"/>
              <a:gd name="connsiteX788" fmla="*/ 2583176 w 4953000"/>
              <a:gd name="connsiteY788" fmla="*/ 581456 h 769442"/>
              <a:gd name="connsiteX789" fmla="*/ 2616859 w 4953000"/>
              <a:gd name="connsiteY789" fmla="*/ 576265 h 769442"/>
              <a:gd name="connsiteX790" fmla="*/ 2618998 w 4953000"/>
              <a:gd name="connsiteY790" fmla="*/ 577767 h 769442"/>
              <a:gd name="connsiteX791" fmla="*/ 2620580 w 4953000"/>
              <a:gd name="connsiteY791" fmla="*/ 576294 h 769442"/>
              <a:gd name="connsiteX792" fmla="*/ 2631093 w 4953000"/>
              <a:gd name="connsiteY792" fmla="*/ 581843 h 769442"/>
              <a:gd name="connsiteX793" fmla="*/ 2641328 w 4953000"/>
              <a:gd name="connsiteY793" fmla="*/ 587084 h 769442"/>
              <a:gd name="connsiteX794" fmla="*/ 2650864 w 4953000"/>
              <a:gd name="connsiteY794" fmla="*/ 571945 h 769442"/>
              <a:gd name="connsiteX795" fmla="*/ 2631325 w 4953000"/>
              <a:gd name="connsiteY795" fmla="*/ 566510 h 769442"/>
              <a:gd name="connsiteX796" fmla="*/ 2627137 w 4953000"/>
              <a:gd name="connsiteY796" fmla="*/ 570197 h 769442"/>
              <a:gd name="connsiteX797" fmla="*/ 2620580 w 4953000"/>
              <a:gd name="connsiteY797" fmla="*/ 576294 h 769442"/>
              <a:gd name="connsiteX798" fmla="*/ 2619696 w 4953000"/>
              <a:gd name="connsiteY798" fmla="*/ 575827 h 769442"/>
              <a:gd name="connsiteX799" fmla="*/ 2616859 w 4953000"/>
              <a:gd name="connsiteY799" fmla="*/ 576265 h 769442"/>
              <a:gd name="connsiteX800" fmla="*/ 2601320 w 4953000"/>
              <a:gd name="connsiteY800" fmla="*/ 565345 h 769442"/>
              <a:gd name="connsiteX801" fmla="*/ 2600622 w 4953000"/>
              <a:gd name="connsiteY801" fmla="*/ 562045 h 769442"/>
              <a:gd name="connsiteX802" fmla="*/ 2600390 w 4953000"/>
              <a:gd name="connsiteY802" fmla="*/ 561269 h 769442"/>
              <a:gd name="connsiteX803" fmla="*/ 2598742 w 4953000"/>
              <a:gd name="connsiteY803" fmla="*/ 554504 h 769442"/>
              <a:gd name="connsiteX804" fmla="*/ 2600334 w 4953000"/>
              <a:gd name="connsiteY804" fmla="*/ 552998 h 769442"/>
              <a:gd name="connsiteX805" fmla="*/ 2615508 w 4953000"/>
              <a:gd name="connsiteY805" fmla="*/ 559327 h 769442"/>
              <a:gd name="connsiteX806" fmla="*/ 2636209 w 4953000"/>
              <a:gd name="connsiteY806" fmla="*/ 559716 h 769442"/>
              <a:gd name="connsiteX807" fmla="*/ 2644351 w 4953000"/>
              <a:gd name="connsiteY807" fmla="*/ 555834 h 769442"/>
              <a:gd name="connsiteX808" fmla="*/ 2640397 w 4953000"/>
              <a:gd name="connsiteY808" fmla="*/ 551563 h 769442"/>
              <a:gd name="connsiteX809" fmla="*/ 2629232 w 4953000"/>
              <a:gd name="connsiteY809" fmla="*/ 551759 h 769442"/>
              <a:gd name="connsiteX810" fmla="*/ 2610392 w 4953000"/>
              <a:gd name="connsiteY810" fmla="*/ 548070 h 769442"/>
              <a:gd name="connsiteX811" fmla="*/ 2609345 w 4953000"/>
              <a:gd name="connsiteY811" fmla="*/ 545837 h 769442"/>
              <a:gd name="connsiteX812" fmla="*/ 3711056 w 4953000"/>
              <a:gd name="connsiteY812" fmla="*/ 544188 h 769442"/>
              <a:gd name="connsiteX813" fmla="*/ 3700822 w 4953000"/>
              <a:gd name="connsiteY813" fmla="*/ 549429 h 769442"/>
              <a:gd name="connsiteX814" fmla="*/ 3678724 w 4953000"/>
              <a:gd name="connsiteY814" fmla="*/ 549429 h 769442"/>
              <a:gd name="connsiteX815" fmla="*/ 3658951 w 4953000"/>
              <a:gd name="connsiteY815" fmla="*/ 553116 h 769442"/>
              <a:gd name="connsiteX816" fmla="*/ 3657789 w 4953000"/>
              <a:gd name="connsiteY816" fmla="*/ 553892 h 769442"/>
              <a:gd name="connsiteX817" fmla="*/ 3662675 w 4953000"/>
              <a:gd name="connsiteY817" fmla="*/ 557774 h 769442"/>
              <a:gd name="connsiteX818" fmla="*/ 3669652 w 4953000"/>
              <a:gd name="connsiteY818" fmla="*/ 565538 h 769442"/>
              <a:gd name="connsiteX819" fmla="*/ 3673142 w 4953000"/>
              <a:gd name="connsiteY819" fmla="*/ 567091 h 769442"/>
              <a:gd name="connsiteX820" fmla="*/ 3685701 w 4953000"/>
              <a:gd name="connsiteY820" fmla="*/ 560493 h 769442"/>
              <a:gd name="connsiteX821" fmla="*/ 3697564 w 4953000"/>
              <a:gd name="connsiteY821" fmla="*/ 559523 h 769442"/>
              <a:gd name="connsiteX822" fmla="*/ 3703845 w 4953000"/>
              <a:gd name="connsiteY822" fmla="*/ 558357 h 769442"/>
              <a:gd name="connsiteX823" fmla="*/ 3711056 w 4953000"/>
              <a:gd name="connsiteY823" fmla="*/ 544188 h 769442"/>
              <a:gd name="connsiteX824" fmla="*/ 4409058 w 4953000"/>
              <a:gd name="connsiteY824" fmla="*/ 543945 h 769442"/>
              <a:gd name="connsiteX825" fmla="*/ 4413274 w 4953000"/>
              <a:gd name="connsiteY825" fmla="*/ 548264 h 769442"/>
              <a:gd name="connsiteX826" fmla="*/ 4413740 w 4953000"/>
              <a:gd name="connsiteY826" fmla="*/ 550787 h 769442"/>
              <a:gd name="connsiteX827" fmla="*/ 4413973 w 4953000"/>
              <a:gd name="connsiteY827" fmla="*/ 562239 h 769442"/>
              <a:gd name="connsiteX828" fmla="*/ 4435604 w 4953000"/>
              <a:gd name="connsiteY828" fmla="*/ 559910 h 769442"/>
              <a:gd name="connsiteX829" fmla="*/ 4438164 w 4953000"/>
              <a:gd name="connsiteY829" fmla="*/ 557970 h 769442"/>
              <a:gd name="connsiteX830" fmla="*/ 4452120 w 4953000"/>
              <a:gd name="connsiteY830" fmla="*/ 558357 h 769442"/>
              <a:gd name="connsiteX831" fmla="*/ 4459794 w 4953000"/>
              <a:gd name="connsiteY831" fmla="*/ 573302 h 769442"/>
              <a:gd name="connsiteX832" fmla="*/ 4457468 w 4953000"/>
              <a:gd name="connsiteY832" fmla="*/ 575632 h 769442"/>
              <a:gd name="connsiteX833" fmla="*/ 4444209 w 4953000"/>
              <a:gd name="connsiteY833" fmla="*/ 584755 h 769442"/>
              <a:gd name="connsiteX834" fmla="*/ 4431882 w 4953000"/>
              <a:gd name="connsiteY834" fmla="*/ 593489 h 769442"/>
              <a:gd name="connsiteX835" fmla="*/ 4430488 w 4953000"/>
              <a:gd name="connsiteY835" fmla="*/ 598343 h 769442"/>
              <a:gd name="connsiteX836" fmla="*/ 4414436 w 4953000"/>
              <a:gd name="connsiteY836" fmla="*/ 604941 h 769442"/>
              <a:gd name="connsiteX837" fmla="*/ 4416065 w 4953000"/>
              <a:gd name="connsiteY837" fmla="*/ 597371 h 769442"/>
              <a:gd name="connsiteX838" fmla="*/ 4410483 w 4953000"/>
              <a:gd name="connsiteY838" fmla="*/ 591549 h 769442"/>
              <a:gd name="connsiteX839" fmla="*/ 4392574 w 4953000"/>
              <a:gd name="connsiteY839" fmla="*/ 589220 h 769442"/>
              <a:gd name="connsiteX840" fmla="*/ 4393968 w 4953000"/>
              <a:gd name="connsiteY840" fmla="*/ 581843 h 769442"/>
              <a:gd name="connsiteX841" fmla="*/ 4379549 w 4953000"/>
              <a:gd name="connsiteY841" fmla="*/ 588443 h 769442"/>
              <a:gd name="connsiteX842" fmla="*/ 4379313 w 4953000"/>
              <a:gd name="connsiteY842" fmla="*/ 601448 h 769442"/>
              <a:gd name="connsiteX843" fmla="*/ 4362334 w 4953000"/>
              <a:gd name="connsiteY843" fmla="*/ 599700 h 769442"/>
              <a:gd name="connsiteX844" fmla="*/ 4351401 w 4953000"/>
              <a:gd name="connsiteY844" fmla="*/ 603001 h 769442"/>
              <a:gd name="connsiteX845" fmla="*/ 4350473 w 4953000"/>
              <a:gd name="connsiteY845" fmla="*/ 599119 h 769442"/>
              <a:gd name="connsiteX846" fmla="*/ 4350006 w 4953000"/>
              <a:gd name="connsiteY846" fmla="*/ 597177 h 769442"/>
              <a:gd name="connsiteX847" fmla="*/ 4339074 w 4953000"/>
              <a:gd name="connsiteY847" fmla="*/ 597954 h 769442"/>
              <a:gd name="connsiteX848" fmla="*/ 4338377 w 4953000"/>
              <a:gd name="connsiteY848" fmla="*/ 599896 h 769442"/>
              <a:gd name="connsiteX849" fmla="*/ 4337448 w 4953000"/>
              <a:gd name="connsiteY849" fmla="*/ 603195 h 769442"/>
              <a:gd name="connsiteX850" fmla="*/ 4327213 w 4953000"/>
              <a:gd name="connsiteY850" fmla="*/ 605331 h 769442"/>
              <a:gd name="connsiteX851" fmla="*/ 4323025 w 4953000"/>
              <a:gd name="connsiteY851" fmla="*/ 602806 h 769442"/>
              <a:gd name="connsiteX852" fmla="*/ 4317210 w 4953000"/>
              <a:gd name="connsiteY852" fmla="*/ 602418 h 769442"/>
              <a:gd name="connsiteX853" fmla="*/ 4313721 w 4953000"/>
              <a:gd name="connsiteY853" fmla="*/ 604554 h 769442"/>
              <a:gd name="connsiteX854" fmla="*/ 4300928 w 4953000"/>
              <a:gd name="connsiteY854" fmla="*/ 606301 h 769442"/>
              <a:gd name="connsiteX855" fmla="*/ 4294646 w 4953000"/>
              <a:gd name="connsiteY855" fmla="*/ 607853 h 769442"/>
              <a:gd name="connsiteX856" fmla="*/ 4276041 w 4953000"/>
              <a:gd name="connsiteY856" fmla="*/ 612705 h 769442"/>
              <a:gd name="connsiteX857" fmla="*/ 4256966 w 4953000"/>
              <a:gd name="connsiteY857" fmla="*/ 597760 h 769442"/>
              <a:gd name="connsiteX858" fmla="*/ 4254641 w 4953000"/>
              <a:gd name="connsiteY858" fmla="*/ 598147 h 769442"/>
              <a:gd name="connsiteX859" fmla="*/ 4254176 w 4953000"/>
              <a:gd name="connsiteY859" fmla="*/ 603195 h 769442"/>
              <a:gd name="connsiteX860" fmla="*/ 4253945 w 4953000"/>
              <a:gd name="connsiteY860" fmla="*/ 606688 h 769442"/>
              <a:gd name="connsiteX861" fmla="*/ 4249524 w 4953000"/>
              <a:gd name="connsiteY861" fmla="*/ 616977 h 769442"/>
              <a:gd name="connsiteX862" fmla="*/ 4243010 w 4953000"/>
              <a:gd name="connsiteY862" fmla="*/ 623381 h 769442"/>
              <a:gd name="connsiteX863" fmla="*/ 4231615 w 4953000"/>
              <a:gd name="connsiteY863" fmla="*/ 621829 h 769442"/>
              <a:gd name="connsiteX864" fmla="*/ 4230916 w 4953000"/>
              <a:gd name="connsiteY864" fmla="*/ 622992 h 769442"/>
              <a:gd name="connsiteX865" fmla="*/ 4226496 w 4953000"/>
              <a:gd name="connsiteY865" fmla="*/ 631728 h 769442"/>
              <a:gd name="connsiteX866" fmla="*/ 4218122 w 4953000"/>
              <a:gd name="connsiteY866" fmla="*/ 623769 h 769442"/>
              <a:gd name="connsiteX867" fmla="*/ 4216029 w 4953000"/>
              <a:gd name="connsiteY867" fmla="*/ 614452 h 769442"/>
              <a:gd name="connsiteX868" fmla="*/ 4187418 w 4953000"/>
              <a:gd name="connsiteY868" fmla="*/ 612705 h 769442"/>
              <a:gd name="connsiteX869" fmla="*/ 4162530 w 4953000"/>
              <a:gd name="connsiteY869" fmla="*/ 613095 h 769442"/>
              <a:gd name="connsiteX870" fmla="*/ 4132525 w 4953000"/>
              <a:gd name="connsiteY870" fmla="*/ 618917 h 769442"/>
              <a:gd name="connsiteX871" fmla="*/ 4134386 w 4953000"/>
              <a:gd name="connsiteY871" fmla="*/ 623381 h 769442"/>
              <a:gd name="connsiteX872" fmla="*/ 4133456 w 4953000"/>
              <a:gd name="connsiteY872" fmla="*/ 623575 h 769442"/>
              <a:gd name="connsiteX873" fmla="*/ 4120896 w 4953000"/>
              <a:gd name="connsiteY873" fmla="*/ 625321 h 769442"/>
              <a:gd name="connsiteX874" fmla="*/ 4092984 w 4953000"/>
              <a:gd name="connsiteY874" fmla="*/ 625517 h 769442"/>
              <a:gd name="connsiteX875" fmla="*/ 4092750 w 4953000"/>
              <a:gd name="connsiteY875" fmla="*/ 624351 h 769442"/>
              <a:gd name="connsiteX876" fmla="*/ 4094146 w 4953000"/>
              <a:gd name="connsiteY876" fmla="*/ 620663 h 769442"/>
              <a:gd name="connsiteX877" fmla="*/ 4102054 w 4953000"/>
              <a:gd name="connsiteY877" fmla="*/ 619110 h 769442"/>
              <a:gd name="connsiteX878" fmla="*/ 4120430 w 4953000"/>
              <a:gd name="connsiteY878" fmla="*/ 606107 h 769442"/>
              <a:gd name="connsiteX879" fmla="*/ 4143690 w 4953000"/>
              <a:gd name="connsiteY879" fmla="*/ 598730 h 769442"/>
              <a:gd name="connsiteX880" fmla="*/ 4171138 w 4953000"/>
              <a:gd name="connsiteY880" fmla="*/ 605911 h 769442"/>
              <a:gd name="connsiteX881" fmla="*/ 4169277 w 4953000"/>
              <a:gd name="connsiteY881" fmla="*/ 595431 h 769442"/>
              <a:gd name="connsiteX882" fmla="*/ 4186954 w 4953000"/>
              <a:gd name="connsiteY882" fmla="*/ 593878 h 769442"/>
              <a:gd name="connsiteX883" fmla="*/ 4220681 w 4953000"/>
              <a:gd name="connsiteY883" fmla="*/ 602418 h 769442"/>
              <a:gd name="connsiteX884" fmla="*/ 4225565 w 4953000"/>
              <a:gd name="connsiteY884" fmla="*/ 591549 h 769442"/>
              <a:gd name="connsiteX885" fmla="*/ 4231846 w 4953000"/>
              <a:gd name="connsiteY885" fmla="*/ 592325 h 769442"/>
              <a:gd name="connsiteX886" fmla="*/ 4235337 w 4953000"/>
              <a:gd name="connsiteY886" fmla="*/ 592908 h 769442"/>
              <a:gd name="connsiteX887" fmla="*/ 4235800 w 4953000"/>
              <a:gd name="connsiteY887" fmla="*/ 587084 h 769442"/>
              <a:gd name="connsiteX888" fmla="*/ 4223472 w 4953000"/>
              <a:gd name="connsiteY888" fmla="*/ 573885 h 769442"/>
              <a:gd name="connsiteX889" fmla="*/ 4213936 w 4953000"/>
              <a:gd name="connsiteY889" fmla="*/ 563985 h 769442"/>
              <a:gd name="connsiteX890" fmla="*/ 4232078 w 4953000"/>
              <a:gd name="connsiteY890" fmla="*/ 555251 h 769442"/>
              <a:gd name="connsiteX891" fmla="*/ 4242778 w 4953000"/>
              <a:gd name="connsiteY891" fmla="*/ 564375 h 769442"/>
              <a:gd name="connsiteX892" fmla="*/ 4245571 w 4953000"/>
              <a:gd name="connsiteY892" fmla="*/ 576604 h 769442"/>
              <a:gd name="connsiteX893" fmla="*/ 4286041 w 4953000"/>
              <a:gd name="connsiteY893" fmla="*/ 584755 h 769442"/>
              <a:gd name="connsiteX894" fmla="*/ 4301395 w 4953000"/>
              <a:gd name="connsiteY894" fmla="*/ 561656 h 769442"/>
              <a:gd name="connsiteX895" fmla="*/ 4281621 w 4953000"/>
              <a:gd name="connsiteY895" fmla="*/ 565928 h 769442"/>
              <a:gd name="connsiteX896" fmla="*/ 4269062 w 4953000"/>
              <a:gd name="connsiteY896" fmla="*/ 568644 h 769442"/>
              <a:gd name="connsiteX897" fmla="*/ 4263945 w 4953000"/>
              <a:gd name="connsiteY897" fmla="*/ 552146 h 769442"/>
              <a:gd name="connsiteX898" fmla="*/ 4274180 w 4953000"/>
              <a:gd name="connsiteY898" fmla="*/ 556804 h 769442"/>
              <a:gd name="connsiteX899" fmla="*/ 4312092 w 4953000"/>
              <a:gd name="connsiteY899" fmla="*/ 557970 h 769442"/>
              <a:gd name="connsiteX900" fmla="*/ 4323725 w 4953000"/>
              <a:gd name="connsiteY900" fmla="*/ 555641 h 769442"/>
              <a:gd name="connsiteX901" fmla="*/ 4331862 w 4953000"/>
              <a:gd name="connsiteY901" fmla="*/ 570003 h 769442"/>
              <a:gd name="connsiteX902" fmla="*/ 4333959 w 4953000"/>
              <a:gd name="connsiteY902" fmla="*/ 571945 h 769442"/>
              <a:gd name="connsiteX903" fmla="*/ 4351169 w 4953000"/>
              <a:gd name="connsiteY903" fmla="*/ 574079 h 769442"/>
              <a:gd name="connsiteX904" fmla="*/ 4367684 w 4953000"/>
              <a:gd name="connsiteY904" fmla="*/ 572332 h 769442"/>
              <a:gd name="connsiteX905" fmla="*/ 4379313 w 4953000"/>
              <a:gd name="connsiteY905" fmla="*/ 567480 h 769442"/>
              <a:gd name="connsiteX906" fmla="*/ 4379780 w 4953000"/>
              <a:gd name="connsiteY906" fmla="*/ 557387 h 769442"/>
              <a:gd name="connsiteX907" fmla="*/ 4393736 w 4953000"/>
              <a:gd name="connsiteY907" fmla="*/ 551952 h 769442"/>
              <a:gd name="connsiteX908" fmla="*/ 4395130 w 4953000"/>
              <a:gd name="connsiteY908" fmla="*/ 550399 h 769442"/>
              <a:gd name="connsiteX909" fmla="*/ 4398388 w 4953000"/>
              <a:gd name="connsiteY909" fmla="*/ 546905 h 769442"/>
              <a:gd name="connsiteX910" fmla="*/ 4409058 w 4953000"/>
              <a:gd name="connsiteY910" fmla="*/ 543945 h 769442"/>
              <a:gd name="connsiteX911" fmla="*/ 2216598 w 4953000"/>
              <a:gd name="connsiteY911" fmla="*/ 543412 h 769442"/>
              <a:gd name="connsiteX912" fmla="*/ 2219412 w 4953000"/>
              <a:gd name="connsiteY912" fmla="*/ 547970 h 769442"/>
              <a:gd name="connsiteX913" fmla="*/ 2218694 w 4953000"/>
              <a:gd name="connsiteY913" fmla="*/ 547681 h 769442"/>
              <a:gd name="connsiteX914" fmla="*/ 2327782 w 4953000"/>
              <a:gd name="connsiteY914" fmla="*/ 539723 h 769442"/>
              <a:gd name="connsiteX915" fmla="*/ 2323130 w 4953000"/>
              <a:gd name="connsiteY915" fmla="*/ 553505 h 769442"/>
              <a:gd name="connsiteX916" fmla="*/ 2309406 w 4953000"/>
              <a:gd name="connsiteY916" fmla="*/ 555251 h 769442"/>
              <a:gd name="connsiteX917" fmla="*/ 2298474 w 4953000"/>
              <a:gd name="connsiteY917" fmla="*/ 546324 h 769442"/>
              <a:gd name="connsiteX918" fmla="*/ 2296149 w 4953000"/>
              <a:gd name="connsiteY918" fmla="*/ 544771 h 769442"/>
              <a:gd name="connsiteX919" fmla="*/ 2285216 w 4953000"/>
              <a:gd name="connsiteY919" fmla="*/ 548457 h 769442"/>
              <a:gd name="connsiteX920" fmla="*/ 2286378 w 4953000"/>
              <a:gd name="connsiteY920" fmla="*/ 550399 h 769442"/>
              <a:gd name="connsiteX921" fmla="*/ 2295682 w 4953000"/>
              <a:gd name="connsiteY921" fmla="*/ 560493 h 769442"/>
              <a:gd name="connsiteX922" fmla="*/ 2296847 w 4953000"/>
              <a:gd name="connsiteY922" fmla="*/ 562433 h 769442"/>
              <a:gd name="connsiteX923" fmla="*/ 2305221 w 4953000"/>
              <a:gd name="connsiteY923" fmla="*/ 562822 h 769442"/>
              <a:gd name="connsiteX924" fmla="*/ 2343133 w 4953000"/>
              <a:gd name="connsiteY924" fmla="*/ 553892 h 769442"/>
              <a:gd name="connsiteX925" fmla="*/ 2327782 w 4953000"/>
              <a:gd name="connsiteY925" fmla="*/ 539723 h 769442"/>
              <a:gd name="connsiteX926" fmla="*/ 2875090 w 4953000"/>
              <a:gd name="connsiteY926" fmla="*/ 539528 h 769442"/>
              <a:gd name="connsiteX927" fmla="*/ 2888348 w 4953000"/>
              <a:gd name="connsiteY927" fmla="*/ 546515 h 769442"/>
              <a:gd name="connsiteX928" fmla="*/ 2896487 w 4953000"/>
              <a:gd name="connsiteY928" fmla="*/ 549427 h 769442"/>
              <a:gd name="connsiteX929" fmla="*/ 2903234 w 4953000"/>
              <a:gd name="connsiteY929" fmla="*/ 560297 h 769442"/>
              <a:gd name="connsiteX930" fmla="*/ 2914399 w 4953000"/>
              <a:gd name="connsiteY930" fmla="*/ 561267 h 769442"/>
              <a:gd name="connsiteX931" fmla="*/ 2917886 w 4953000"/>
              <a:gd name="connsiteY931" fmla="*/ 564566 h 769442"/>
              <a:gd name="connsiteX932" fmla="*/ 2932308 w 4953000"/>
              <a:gd name="connsiteY932" fmla="*/ 567285 h 769442"/>
              <a:gd name="connsiteX933" fmla="*/ 2938821 w 4953000"/>
              <a:gd name="connsiteY933" fmla="*/ 573300 h 769442"/>
              <a:gd name="connsiteX934" fmla="*/ 2920680 w 4953000"/>
              <a:gd name="connsiteY934" fmla="*/ 574272 h 769442"/>
              <a:gd name="connsiteX935" fmla="*/ 2900907 w 4953000"/>
              <a:gd name="connsiteY935" fmla="*/ 572720 h 769442"/>
              <a:gd name="connsiteX936" fmla="*/ 2895324 w 4953000"/>
              <a:gd name="connsiteY936" fmla="*/ 575242 h 769442"/>
              <a:gd name="connsiteX937" fmla="*/ 2873227 w 4953000"/>
              <a:gd name="connsiteY937" fmla="*/ 557385 h 769442"/>
              <a:gd name="connsiteX938" fmla="*/ 2868809 w 4953000"/>
              <a:gd name="connsiteY938" fmla="*/ 551563 h 769442"/>
              <a:gd name="connsiteX939" fmla="*/ 2866250 w 4953000"/>
              <a:gd name="connsiteY939" fmla="*/ 548262 h 769442"/>
              <a:gd name="connsiteX940" fmla="*/ 2875090 w 4953000"/>
              <a:gd name="connsiteY940" fmla="*/ 539528 h 769442"/>
              <a:gd name="connsiteX941" fmla="*/ 3587313 w 4953000"/>
              <a:gd name="connsiteY941" fmla="*/ 538947 h 769442"/>
              <a:gd name="connsiteX942" fmla="*/ 3578704 w 4953000"/>
              <a:gd name="connsiteY942" fmla="*/ 541665 h 769442"/>
              <a:gd name="connsiteX943" fmla="*/ 3579635 w 4953000"/>
              <a:gd name="connsiteY943" fmla="*/ 542442 h 769442"/>
              <a:gd name="connsiteX944" fmla="*/ 3595452 w 4953000"/>
              <a:gd name="connsiteY944" fmla="*/ 554669 h 769442"/>
              <a:gd name="connsiteX945" fmla="*/ 3608014 w 4953000"/>
              <a:gd name="connsiteY945" fmla="*/ 554669 h 769442"/>
              <a:gd name="connsiteX946" fmla="*/ 3587313 w 4953000"/>
              <a:gd name="connsiteY946" fmla="*/ 538947 h 769442"/>
              <a:gd name="connsiteX947" fmla="*/ 2815544 w 4953000"/>
              <a:gd name="connsiteY947" fmla="*/ 538558 h 769442"/>
              <a:gd name="connsiteX948" fmla="*/ 2837410 w 4953000"/>
              <a:gd name="connsiteY948" fmla="*/ 545741 h 769442"/>
              <a:gd name="connsiteX949" fmla="*/ 2839967 w 4953000"/>
              <a:gd name="connsiteY949" fmla="*/ 551563 h 769442"/>
              <a:gd name="connsiteX950" fmla="*/ 2837410 w 4953000"/>
              <a:gd name="connsiteY950" fmla="*/ 554862 h 769442"/>
              <a:gd name="connsiteX951" fmla="*/ 2829268 w 4953000"/>
              <a:gd name="connsiteY951" fmla="*/ 554086 h 769442"/>
              <a:gd name="connsiteX952" fmla="*/ 2825779 w 4953000"/>
              <a:gd name="connsiteY952" fmla="*/ 547294 h 769442"/>
              <a:gd name="connsiteX953" fmla="*/ 2815544 w 4953000"/>
              <a:gd name="connsiteY953" fmla="*/ 538558 h 769442"/>
              <a:gd name="connsiteX954" fmla="*/ 736507 w 4953000"/>
              <a:gd name="connsiteY954" fmla="*/ 537733 h 769442"/>
              <a:gd name="connsiteX955" fmla="*/ 743311 w 4953000"/>
              <a:gd name="connsiteY955" fmla="*/ 539723 h 769442"/>
              <a:gd name="connsiteX956" fmla="*/ 759592 w 4953000"/>
              <a:gd name="connsiteY956" fmla="*/ 549427 h 769442"/>
              <a:gd name="connsiteX957" fmla="*/ 770292 w 4953000"/>
              <a:gd name="connsiteY957" fmla="*/ 556221 h 769442"/>
              <a:gd name="connsiteX958" fmla="*/ 740752 w 4953000"/>
              <a:gd name="connsiteY958" fmla="*/ 557581 h 769442"/>
              <a:gd name="connsiteX959" fmla="*/ 737030 w 4953000"/>
              <a:gd name="connsiteY959" fmla="*/ 551369 h 769442"/>
              <a:gd name="connsiteX960" fmla="*/ 734239 w 4953000"/>
              <a:gd name="connsiteY960" fmla="*/ 546515 h 769442"/>
              <a:gd name="connsiteX961" fmla="*/ 727262 w 4953000"/>
              <a:gd name="connsiteY961" fmla="*/ 538364 h 769442"/>
              <a:gd name="connsiteX962" fmla="*/ 736507 w 4953000"/>
              <a:gd name="connsiteY962" fmla="*/ 537733 h 769442"/>
              <a:gd name="connsiteX963" fmla="*/ 2552009 w 4953000"/>
              <a:gd name="connsiteY963" fmla="*/ 535841 h 769442"/>
              <a:gd name="connsiteX964" fmla="*/ 2548752 w 4953000"/>
              <a:gd name="connsiteY964" fmla="*/ 551563 h 769442"/>
              <a:gd name="connsiteX965" fmla="*/ 2560847 w 4953000"/>
              <a:gd name="connsiteY965" fmla="*/ 544575 h 769442"/>
              <a:gd name="connsiteX966" fmla="*/ 2562942 w 4953000"/>
              <a:gd name="connsiteY966" fmla="*/ 538947 h 769442"/>
              <a:gd name="connsiteX967" fmla="*/ 2563406 w 4953000"/>
              <a:gd name="connsiteY967" fmla="*/ 537588 h 769442"/>
              <a:gd name="connsiteX968" fmla="*/ 2552009 w 4953000"/>
              <a:gd name="connsiteY968" fmla="*/ 535841 h 769442"/>
              <a:gd name="connsiteX969" fmla="*/ 491170 w 4953000"/>
              <a:gd name="connsiteY969" fmla="*/ 534289 h 769442"/>
              <a:gd name="connsiteX970" fmla="*/ 496056 w 4953000"/>
              <a:gd name="connsiteY970" fmla="*/ 535258 h 769442"/>
              <a:gd name="connsiteX971" fmla="*/ 500010 w 4953000"/>
              <a:gd name="connsiteY971" fmla="*/ 543995 h 769442"/>
              <a:gd name="connsiteX972" fmla="*/ 501407 w 4953000"/>
              <a:gd name="connsiteY972" fmla="*/ 550787 h 769442"/>
              <a:gd name="connsiteX973" fmla="*/ 532110 w 4953000"/>
              <a:gd name="connsiteY973" fmla="*/ 556611 h 769442"/>
              <a:gd name="connsiteX974" fmla="*/ 540249 w 4953000"/>
              <a:gd name="connsiteY974" fmla="*/ 560493 h 769442"/>
              <a:gd name="connsiteX975" fmla="*/ 548623 w 4953000"/>
              <a:gd name="connsiteY975" fmla="*/ 582426 h 769442"/>
              <a:gd name="connsiteX976" fmla="*/ 542110 w 4953000"/>
              <a:gd name="connsiteY976" fmla="*/ 589220 h 769442"/>
              <a:gd name="connsiteX977" fmla="*/ 510244 w 4953000"/>
              <a:gd name="connsiteY977" fmla="*/ 587471 h 769442"/>
              <a:gd name="connsiteX978" fmla="*/ 501639 w 4953000"/>
              <a:gd name="connsiteY978" fmla="*/ 589607 h 769442"/>
              <a:gd name="connsiteX979" fmla="*/ 489309 w 4953000"/>
              <a:gd name="connsiteY979" fmla="*/ 595624 h 769442"/>
              <a:gd name="connsiteX980" fmla="*/ 497219 w 4953000"/>
              <a:gd name="connsiteY980" fmla="*/ 576604 h 769442"/>
              <a:gd name="connsiteX981" fmla="*/ 501639 w 4953000"/>
              <a:gd name="connsiteY981" fmla="*/ 578350 h 769442"/>
              <a:gd name="connsiteX982" fmla="*/ 510943 w 4953000"/>
              <a:gd name="connsiteY982" fmla="*/ 582232 h 769442"/>
              <a:gd name="connsiteX983" fmla="*/ 524899 w 4953000"/>
              <a:gd name="connsiteY983" fmla="*/ 572915 h 769442"/>
              <a:gd name="connsiteX984" fmla="*/ 522107 w 4953000"/>
              <a:gd name="connsiteY984" fmla="*/ 569810 h 769442"/>
              <a:gd name="connsiteX985" fmla="*/ 509546 w 4953000"/>
              <a:gd name="connsiteY985" fmla="*/ 562822 h 769442"/>
              <a:gd name="connsiteX986" fmla="*/ 497917 w 4953000"/>
              <a:gd name="connsiteY986" fmla="*/ 563405 h 769442"/>
              <a:gd name="connsiteX987" fmla="*/ 476750 w 4953000"/>
              <a:gd name="connsiteY987" fmla="*/ 568644 h 769442"/>
              <a:gd name="connsiteX988" fmla="*/ 464191 w 4953000"/>
              <a:gd name="connsiteY988" fmla="*/ 566508 h 769442"/>
              <a:gd name="connsiteX989" fmla="*/ 446511 w 4953000"/>
              <a:gd name="connsiteY989" fmla="*/ 572526 h 769442"/>
              <a:gd name="connsiteX990" fmla="*/ 445116 w 4953000"/>
              <a:gd name="connsiteY990" fmla="*/ 563985 h 769442"/>
              <a:gd name="connsiteX991" fmla="*/ 446745 w 4953000"/>
              <a:gd name="connsiteY991" fmla="*/ 561656 h 769442"/>
              <a:gd name="connsiteX992" fmla="*/ 449768 w 4953000"/>
              <a:gd name="connsiteY992" fmla="*/ 558746 h 769442"/>
              <a:gd name="connsiteX993" fmla="*/ 462095 w 4953000"/>
              <a:gd name="connsiteY993" fmla="*/ 560103 h 769442"/>
              <a:gd name="connsiteX994" fmla="*/ 466747 w 4953000"/>
              <a:gd name="connsiteY994" fmla="*/ 551563 h 769442"/>
              <a:gd name="connsiteX995" fmla="*/ 469771 w 4953000"/>
              <a:gd name="connsiteY995" fmla="*/ 545935 h 769442"/>
              <a:gd name="connsiteX996" fmla="*/ 491170 w 4953000"/>
              <a:gd name="connsiteY996" fmla="*/ 534289 h 769442"/>
              <a:gd name="connsiteX997" fmla="*/ 1616954 w 4953000"/>
              <a:gd name="connsiteY997" fmla="*/ 530794 h 769442"/>
              <a:gd name="connsiteX998" fmla="*/ 1621606 w 4953000"/>
              <a:gd name="connsiteY998" fmla="*/ 534482 h 769442"/>
              <a:gd name="connsiteX999" fmla="*/ 1630212 w 4953000"/>
              <a:gd name="connsiteY999" fmla="*/ 541276 h 769442"/>
              <a:gd name="connsiteX1000" fmla="*/ 1639750 w 4953000"/>
              <a:gd name="connsiteY1000" fmla="*/ 540111 h 769442"/>
              <a:gd name="connsiteX1001" fmla="*/ 1637889 w 4953000"/>
              <a:gd name="connsiteY1001" fmla="*/ 542635 h 769442"/>
              <a:gd name="connsiteX1002" fmla="*/ 1633003 w 4953000"/>
              <a:gd name="connsiteY1002" fmla="*/ 546711 h 769442"/>
              <a:gd name="connsiteX1003" fmla="*/ 1627420 w 4953000"/>
              <a:gd name="connsiteY1003" fmla="*/ 546128 h 769442"/>
              <a:gd name="connsiteX1004" fmla="*/ 1601836 w 4953000"/>
              <a:gd name="connsiteY1004" fmla="*/ 537201 h 769442"/>
              <a:gd name="connsiteX1005" fmla="*/ 1598578 w 4953000"/>
              <a:gd name="connsiteY1005" fmla="*/ 535841 h 769442"/>
              <a:gd name="connsiteX1006" fmla="*/ 1616954 w 4953000"/>
              <a:gd name="connsiteY1006" fmla="*/ 530794 h 769442"/>
              <a:gd name="connsiteX1007" fmla="*/ 3142115 w 4953000"/>
              <a:gd name="connsiteY1007" fmla="*/ 529630 h 769442"/>
              <a:gd name="connsiteX1008" fmla="*/ 3148161 w 4953000"/>
              <a:gd name="connsiteY1008" fmla="*/ 532346 h 769442"/>
              <a:gd name="connsiteX1009" fmla="*/ 3153746 w 4953000"/>
              <a:gd name="connsiteY1009" fmla="*/ 534869 h 769442"/>
              <a:gd name="connsiteX1010" fmla="*/ 3157001 w 4953000"/>
              <a:gd name="connsiteY1010" fmla="*/ 548457 h 769442"/>
              <a:gd name="connsiteX1011" fmla="*/ 3140952 w 4953000"/>
              <a:gd name="connsiteY1011" fmla="*/ 551369 h 769442"/>
              <a:gd name="connsiteX1012" fmla="*/ 3120716 w 4953000"/>
              <a:gd name="connsiteY1012" fmla="*/ 541470 h 769442"/>
              <a:gd name="connsiteX1013" fmla="*/ 3142115 w 4953000"/>
              <a:gd name="connsiteY1013" fmla="*/ 529630 h 769442"/>
              <a:gd name="connsiteX1014" fmla="*/ 3414954 w 4953000"/>
              <a:gd name="connsiteY1014" fmla="*/ 528854 h 769442"/>
              <a:gd name="connsiteX1015" fmla="*/ 3406581 w 4953000"/>
              <a:gd name="connsiteY1015" fmla="*/ 534678 h 769442"/>
              <a:gd name="connsiteX1016" fmla="*/ 3391694 w 4953000"/>
              <a:gd name="connsiteY1016" fmla="*/ 548653 h 769442"/>
              <a:gd name="connsiteX1017" fmla="*/ 3377738 w 4953000"/>
              <a:gd name="connsiteY1017" fmla="*/ 550982 h 769442"/>
              <a:gd name="connsiteX1018" fmla="*/ 3376112 w 4953000"/>
              <a:gd name="connsiteY1018" fmla="*/ 551176 h 769442"/>
              <a:gd name="connsiteX1019" fmla="*/ 3353316 w 4953000"/>
              <a:gd name="connsiteY1019" fmla="*/ 561463 h 769442"/>
              <a:gd name="connsiteX1020" fmla="*/ 3352386 w 4953000"/>
              <a:gd name="connsiteY1020" fmla="*/ 568257 h 769442"/>
              <a:gd name="connsiteX1021" fmla="*/ 3354713 w 4953000"/>
              <a:gd name="connsiteY1021" fmla="*/ 566898 h 769442"/>
              <a:gd name="connsiteX1022" fmla="*/ 3359130 w 4953000"/>
              <a:gd name="connsiteY1022" fmla="*/ 564568 h 769442"/>
              <a:gd name="connsiteX1023" fmla="*/ 3374017 w 4953000"/>
              <a:gd name="connsiteY1023" fmla="*/ 566510 h 769442"/>
              <a:gd name="connsiteX1024" fmla="*/ 3397277 w 4953000"/>
              <a:gd name="connsiteY1024" fmla="*/ 553505 h 769442"/>
              <a:gd name="connsiteX1025" fmla="*/ 3410537 w 4953000"/>
              <a:gd name="connsiteY1025" fmla="*/ 560686 h 769442"/>
              <a:gd name="connsiteX1026" fmla="*/ 3417978 w 4953000"/>
              <a:gd name="connsiteY1026" fmla="*/ 564762 h 769442"/>
              <a:gd name="connsiteX1027" fmla="*/ 3421934 w 4953000"/>
              <a:gd name="connsiteY1027" fmla="*/ 545547 h 769442"/>
              <a:gd name="connsiteX1028" fmla="*/ 3426818 w 4953000"/>
              <a:gd name="connsiteY1028" fmla="*/ 540693 h 769442"/>
              <a:gd name="connsiteX1029" fmla="*/ 3421467 w 4953000"/>
              <a:gd name="connsiteY1029" fmla="*/ 530406 h 769442"/>
              <a:gd name="connsiteX1030" fmla="*/ 592351 w 4953000"/>
              <a:gd name="connsiteY1030" fmla="*/ 528854 h 769442"/>
              <a:gd name="connsiteX1031" fmla="*/ 602122 w 4953000"/>
              <a:gd name="connsiteY1031" fmla="*/ 538171 h 769442"/>
              <a:gd name="connsiteX1032" fmla="*/ 601890 w 4953000"/>
              <a:gd name="connsiteY1032" fmla="*/ 538171 h 769442"/>
              <a:gd name="connsiteX1033" fmla="*/ 588864 w 4953000"/>
              <a:gd name="connsiteY1033" fmla="*/ 536811 h 769442"/>
              <a:gd name="connsiteX1034" fmla="*/ 596307 w 4953000"/>
              <a:gd name="connsiteY1034" fmla="*/ 553505 h 769442"/>
              <a:gd name="connsiteX1035" fmla="*/ 600959 w 4953000"/>
              <a:gd name="connsiteY1035" fmla="*/ 555639 h 769442"/>
              <a:gd name="connsiteX1036" fmla="*/ 605145 w 4953000"/>
              <a:gd name="connsiteY1036" fmla="*/ 560103 h 769442"/>
              <a:gd name="connsiteX1037" fmla="*/ 593980 w 4953000"/>
              <a:gd name="connsiteY1037" fmla="*/ 570973 h 769442"/>
              <a:gd name="connsiteX1038" fmla="*/ 593516 w 4953000"/>
              <a:gd name="connsiteY1038" fmla="*/ 576991 h 769442"/>
              <a:gd name="connsiteX1039" fmla="*/ 583282 w 4953000"/>
              <a:gd name="connsiteY1039" fmla="*/ 584366 h 769442"/>
              <a:gd name="connsiteX1040" fmla="*/ 574908 w 4953000"/>
              <a:gd name="connsiteY1040" fmla="*/ 590577 h 769442"/>
              <a:gd name="connsiteX1041" fmla="*/ 565370 w 4953000"/>
              <a:gd name="connsiteY1041" fmla="*/ 582232 h 769442"/>
              <a:gd name="connsiteX1042" fmla="*/ 561648 w 4953000"/>
              <a:gd name="connsiteY1042" fmla="*/ 573109 h 769442"/>
              <a:gd name="connsiteX1043" fmla="*/ 562115 w 4953000"/>
              <a:gd name="connsiteY1043" fmla="*/ 562433 h 769442"/>
              <a:gd name="connsiteX1044" fmla="*/ 562115 w 4953000"/>
              <a:gd name="connsiteY1044" fmla="*/ 561073 h 769442"/>
              <a:gd name="connsiteX1045" fmla="*/ 570022 w 4953000"/>
              <a:gd name="connsiteY1045" fmla="*/ 549040 h 769442"/>
              <a:gd name="connsiteX1046" fmla="*/ 576303 w 4953000"/>
              <a:gd name="connsiteY1046" fmla="*/ 543216 h 769442"/>
              <a:gd name="connsiteX1047" fmla="*/ 590027 w 4953000"/>
              <a:gd name="connsiteY1047" fmla="*/ 530213 h 769442"/>
              <a:gd name="connsiteX1048" fmla="*/ 426042 w 4953000"/>
              <a:gd name="connsiteY1048" fmla="*/ 528271 h 769442"/>
              <a:gd name="connsiteX1049" fmla="*/ 436508 w 4953000"/>
              <a:gd name="connsiteY1049" fmla="*/ 534676 h 769442"/>
              <a:gd name="connsiteX1050" fmla="*/ 432323 w 4953000"/>
              <a:gd name="connsiteY1050" fmla="*/ 543605 h 769442"/>
              <a:gd name="connsiteX1051" fmla="*/ 438369 w 4953000"/>
              <a:gd name="connsiteY1051" fmla="*/ 552339 h 769442"/>
              <a:gd name="connsiteX1052" fmla="*/ 436044 w 4953000"/>
              <a:gd name="connsiteY1052" fmla="*/ 550980 h 769442"/>
              <a:gd name="connsiteX1053" fmla="*/ 391849 w 4953000"/>
              <a:gd name="connsiteY1053" fmla="*/ 557774 h 769442"/>
              <a:gd name="connsiteX1054" fmla="*/ 390455 w 4953000"/>
              <a:gd name="connsiteY1054" fmla="*/ 558163 h 769442"/>
              <a:gd name="connsiteX1055" fmla="*/ 384640 w 4953000"/>
              <a:gd name="connsiteY1055" fmla="*/ 560297 h 769442"/>
              <a:gd name="connsiteX1056" fmla="*/ 383710 w 4953000"/>
              <a:gd name="connsiteY1056" fmla="*/ 542829 h 769442"/>
              <a:gd name="connsiteX1057" fmla="*/ 396967 w 4953000"/>
              <a:gd name="connsiteY1057" fmla="*/ 545935 h 769442"/>
              <a:gd name="connsiteX1058" fmla="*/ 416738 w 4953000"/>
              <a:gd name="connsiteY1058" fmla="*/ 531183 h 769442"/>
              <a:gd name="connsiteX1059" fmla="*/ 416970 w 4953000"/>
              <a:gd name="connsiteY1059" fmla="*/ 529241 h 769442"/>
              <a:gd name="connsiteX1060" fmla="*/ 426042 w 4953000"/>
              <a:gd name="connsiteY1060" fmla="*/ 528271 h 769442"/>
              <a:gd name="connsiteX1061" fmla="*/ 762617 w 4953000"/>
              <a:gd name="connsiteY1061" fmla="*/ 527882 h 769442"/>
              <a:gd name="connsiteX1062" fmla="*/ 783782 w 4953000"/>
              <a:gd name="connsiteY1062" fmla="*/ 536228 h 769442"/>
              <a:gd name="connsiteX1063" fmla="*/ 794483 w 4953000"/>
              <a:gd name="connsiteY1063" fmla="*/ 537588 h 769442"/>
              <a:gd name="connsiteX1064" fmla="*/ 805181 w 4953000"/>
              <a:gd name="connsiteY1064" fmla="*/ 539141 h 769442"/>
              <a:gd name="connsiteX1065" fmla="*/ 831232 w 4953000"/>
              <a:gd name="connsiteY1065" fmla="*/ 536811 h 769442"/>
              <a:gd name="connsiteX1066" fmla="*/ 841701 w 4953000"/>
              <a:gd name="connsiteY1066" fmla="*/ 539141 h 769442"/>
              <a:gd name="connsiteX1067" fmla="*/ 845887 w 4953000"/>
              <a:gd name="connsiteY1067" fmla="*/ 538558 h 769442"/>
              <a:gd name="connsiteX1068" fmla="*/ 851005 w 4953000"/>
              <a:gd name="connsiteY1068" fmla="*/ 542051 h 769442"/>
              <a:gd name="connsiteX1069" fmla="*/ 845423 w 4953000"/>
              <a:gd name="connsiteY1069" fmla="*/ 546128 h 769442"/>
              <a:gd name="connsiteX1070" fmla="*/ 825884 w 4953000"/>
              <a:gd name="connsiteY1070" fmla="*/ 556026 h 769442"/>
              <a:gd name="connsiteX1071" fmla="*/ 809137 w 4953000"/>
              <a:gd name="connsiteY1071" fmla="*/ 554473 h 769442"/>
              <a:gd name="connsiteX1072" fmla="*/ 808439 w 4953000"/>
              <a:gd name="connsiteY1072" fmla="*/ 543022 h 769442"/>
              <a:gd name="connsiteX1073" fmla="*/ 795181 w 4953000"/>
              <a:gd name="connsiteY1073" fmla="*/ 546709 h 769442"/>
              <a:gd name="connsiteX1074" fmla="*/ 782388 w 4953000"/>
              <a:gd name="connsiteY1074" fmla="*/ 547098 h 769442"/>
              <a:gd name="connsiteX1075" fmla="*/ 762617 w 4953000"/>
              <a:gd name="connsiteY1075" fmla="*/ 527882 h 769442"/>
              <a:gd name="connsiteX1076" fmla="*/ 4707979 w 4953000"/>
              <a:gd name="connsiteY1076" fmla="*/ 527494 h 769442"/>
              <a:gd name="connsiteX1077" fmla="*/ 4747520 w 4953000"/>
              <a:gd name="connsiteY1077" fmla="*/ 532542 h 769442"/>
              <a:gd name="connsiteX1078" fmla="*/ 4758688 w 4953000"/>
              <a:gd name="connsiteY1078" fmla="*/ 536035 h 769442"/>
              <a:gd name="connsiteX1079" fmla="*/ 4759383 w 4953000"/>
              <a:gd name="connsiteY1079" fmla="*/ 539723 h 769442"/>
              <a:gd name="connsiteX1080" fmla="*/ 4752638 w 4953000"/>
              <a:gd name="connsiteY1080" fmla="*/ 542635 h 769442"/>
              <a:gd name="connsiteX1081" fmla="*/ 4742172 w 4953000"/>
              <a:gd name="connsiteY1081" fmla="*/ 544575 h 769442"/>
              <a:gd name="connsiteX1082" fmla="*/ 4729378 w 4953000"/>
              <a:gd name="connsiteY1082" fmla="*/ 539530 h 769442"/>
              <a:gd name="connsiteX1083" fmla="*/ 4724726 w 4953000"/>
              <a:gd name="connsiteY1083" fmla="*/ 545935 h 769442"/>
              <a:gd name="connsiteX1084" fmla="*/ 4709374 w 4953000"/>
              <a:gd name="connsiteY1084" fmla="*/ 539141 h 769442"/>
              <a:gd name="connsiteX1085" fmla="*/ 4708910 w 4953000"/>
              <a:gd name="connsiteY1085" fmla="*/ 535841 h 769442"/>
              <a:gd name="connsiteX1086" fmla="*/ 4667042 w 4953000"/>
              <a:gd name="connsiteY1086" fmla="*/ 527494 h 769442"/>
              <a:gd name="connsiteX1087" fmla="*/ 4674716 w 4953000"/>
              <a:gd name="connsiteY1087" fmla="*/ 530019 h 769442"/>
              <a:gd name="connsiteX1088" fmla="*/ 4683555 w 4953000"/>
              <a:gd name="connsiteY1088" fmla="*/ 539723 h 769442"/>
              <a:gd name="connsiteX1089" fmla="*/ 4667042 w 4953000"/>
              <a:gd name="connsiteY1089" fmla="*/ 547100 h 769442"/>
              <a:gd name="connsiteX1090" fmla="*/ 4658668 w 4953000"/>
              <a:gd name="connsiteY1090" fmla="*/ 540500 h 769442"/>
              <a:gd name="connsiteX1091" fmla="*/ 4656807 w 4953000"/>
              <a:gd name="connsiteY1091" fmla="*/ 535648 h 769442"/>
              <a:gd name="connsiteX1092" fmla="*/ 4667042 w 4953000"/>
              <a:gd name="connsiteY1092" fmla="*/ 527494 h 769442"/>
              <a:gd name="connsiteX1093" fmla="*/ 4625171 w 4953000"/>
              <a:gd name="connsiteY1093" fmla="*/ 526524 h 769442"/>
              <a:gd name="connsiteX1094" fmla="*/ 4633313 w 4953000"/>
              <a:gd name="connsiteY1094" fmla="*/ 536424 h 769442"/>
              <a:gd name="connsiteX1095" fmla="*/ 4627032 w 4953000"/>
              <a:gd name="connsiteY1095" fmla="*/ 535841 h 769442"/>
              <a:gd name="connsiteX1096" fmla="*/ 4616566 w 4953000"/>
              <a:gd name="connsiteY1096" fmla="*/ 538171 h 769442"/>
              <a:gd name="connsiteX1097" fmla="*/ 4580978 w 4953000"/>
              <a:gd name="connsiteY1097" fmla="*/ 555641 h 769442"/>
              <a:gd name="connsiteX1098" fmla="*/ 4574233 w 4953000"/>
              <a:gd name="connsiteY1098" fmla="*/ 559523 h 769442"/>
              <a:gd name="connsiteX1099" fmla="*/ 4594468 w 4953000"/>
              <a:gd name="connsiteY1099" fmla="*/ 567287 h 769442"/>
              <a:gd name="connsiteX1100" fmla="*/ 4579816 w 4953000"/>
              <a:gd name="connsiteY1100" fmla="*/ 570586 h 769442"/>
              <a:gd name="connsiteX1101" fmla="*/ 4568651 w 4953000"/>
              <a:gd name="connsiteY1101" fmla="*/ 572526 h 769442"/>
              <a:gd name="connsiteX1102" fmla="*/ 4548647 w 4953000"/>
              <a:gd name="connsiteY1102" fmla="*/ 564375 h 769442"/>
              <a:gd name="connsiteX1103" fmla="*/ 4542600 w 4953000"/>
              <a:gd name="connsiteY1103" fmla="*/ 562822 h 769442"/>
              <a:gd name="connsiteX1104" fmla="*/ 4537713 w 4953000"/>
              <a:gd name="connsiteY1104" fmla="*/ 545352 h 769442"/>
              <a:gd name="connsiteX1105" fmla="*/ 4553299 w 4953000"/>
              <a:gd name="connsiteY1105" fmla="*/ 547487 h 769442"/>
              <a:gd name="connsiteX1106" fmla="*/ 4562834 w 4953000"/>
              <a:gd name="connsiteY1106" fmla="*/ 548847 h 769442"/>
              <a:gd name="connsiteX1107" fmla="*/ 4589120 w 4953000"/>
              <a:gd name="connsiteY1107" fmla="*/ 539917 h 769442"/>
              <a:gd name="connsiteX1108" fmla="*/ 4594237 w 4953000"/>
              <a:gd name="connsiteY1108" fmla="*/ 536811 h 769442"/>
              <a:gd name="connsiteX1109" fmla="*/ 4605632 w 4953000"/>
              <a:gd name="connsiteY1109" fmla="*/ 530213 h 769442"/>
              <a:gd name="connsiteX1110" fmla="*/ 4615403 w 4953000"/>
              <a:gd name="connsiteY1110" fmla="*/ 528077 h 769442"/>
              <a:gd name="connsiteX1111" fmla="*/ 4625171 w 4953000"/>
              <a:gd name="connsiteY1111" fmla="*/ 526524 h 769442"/>
              <a:gd name="connsiteX1112" fmla="*/ 1121923 w 4953000"/>
              <a:gd name="connsiteY1112" fmla="*/ 526159 h 769442"/>
              <a:gd name="connsiteX1113" fmla="*/ 1125935 w 4953000"/>
              <a:gd name="connsiteY1113" fmla="*/ 526718 h 769442"/>
              <a:gd name="connsiteX1114" fmla="*/ 1127332 w 4953000"/>
              <a:gd name="connsiteY1114" fmla="*/ 529824 h 769442"/>
              <a:gd name="connsiteX1115" fmla="*/ 1128960 w 4953000"/>
              <a:gd name="connsiteY1115" fmla="*/ 533123 h 769442"/>
              <a:gd name="connsiteX1116" fmla="*/ 1135473 w 4953000"/>
              <a:gd name="connsiteY1116" fmla="*/ 542440 h 769442"/>
              <a:gd name="connsiteX1117" fmla="*/ 1149195 w 4953000"/>
              <a:gd name="connsiteY1117" fmla="*/ 548264 h 769442"/>
              <a:gd name="connsiteX1118" fmla="*/ 1152220 w 4953000"/>
              <a:gd name="connsiteY1118" fmla="*/ 558162 h 769442"/>
              <a:gd name="connsiteX1119" fmla="*/ 1153847 w 4953000"/>
              <a:gd name="connsiteY1119" fmla="*/ 557192 h 769442"/>
              <a:gd name="connsiteX1120" fmla="*/ 1167107 w 4953000"/>
              <a:gd name="connsiteY1120" fmla="*/ 558551 h 769442"/>
              <a:gd name="connsiteX1121" fmla="*/ 1174084 w 4953000"/>
              <a:gd name="connsiteY1121" fmla="*/ 561267 h 769442"/>
              <a:gd name="connsiteX1122" fmla="*/ 1186411 w 4953000"/>
              <a:gd name="connsiteY1122" fmla="*/ 561850 h 769442"/>
              <a:gd name="connsiteX1123" fmla="*/ 1220836 w 4953000"/>
              <a:gd name="connsiteY1123" fmla="*/ 574466 h 769442"/>
              <a:gd name="connsiteX1124" fmla="*/ 1212462 w 4953000"/>
              <a:gd name="connsiteY1124" fmla="*/ 568061 h 769442"/>
              <a:gd name="connsiteX1125" fmla="*/ 1210601 w 4953000"/>
              <a:gd name="connsiteY1125" fmla="*/ 566702 h 769442"/>
              <a:gd name="connsiteX1126" fmla="*/ 1217348 w 4953000"/>
              <a:gd name="connsiteY1126" fmla="*/ 561463 h 769442"/>
              <a:gd name="connsiteX1127" fmla="*/ 1226884 w 4953000"/>
              <a:gd name="connsiteY1127" fmla="*/ 565345 h 769442"/>
              <a:gd name="connsiteX1128" fmla="*/ 1235258 w 4953000"/>
              <a:gd name="connsiteY1128" fmla="*/ 569614 h 769442"/>
              <a:gd name="connsiteX1129" fmla="*/ 1241304 w 4953000"/>
              <a:gd name="connsiteY1129" fmla="*/ 568838 h 769442"/>
              <a:gd name="connsiteX1130" fmla="*/ 1247121 w 4953000"/>
              <a:gd name="connsiteY1130" fmla="*/ 568061 h 769442"/>
              <a:gd name="connsiteX1131" fmla="*/ 1238980 w 4953000"/>
              <a:gd name="connsiteY1131" fmla="*/ 561267 h 769442"/>
              <a:gd name="connsiteX1132" fmla="*/ 1230374 w 4953000"/>
              <a:gd name="connsiteY1132" fmla="*/ 556028 h 769442"/>
              <a:gd name="connsiteX1133" fmla="*/ 1230606 w 4953000"/>
              <a:gd name="connsiteY1133" fmla="*/ 547098 h 769442"/>
              <a:gd name="connsiteX1134" fmla="*/ 1233861 w 4953000"/>
              <a:gd name="connsiteY1134" fmla="*/ 545158 h 769442"/>
              <a:gd name="connsiteX1135" fmla="*/ 1240374 w 4953000"/>
              <a:gd name="connsiteY1135" fmla="*/ 543216 h 769442"/>
              <a:gd name="connsiteX1136" fmla="*/ 1249912 w 4953000"/>
              <a:gd name="connsiteY1136" fmla="*/ 554862 h 769442"/>
              <a:gd name="connsiteX1137" fmla="*/ 1270845 w 4953000"/>
              <a:gd name="connsiteY1137" fmla="*/ 544769 h 769442"/>
              <a:gd name="connsiteX1138" fmla="*/ 1274103 w 4953000"/>
              <a:gd name="connsiteY1138" fmla="*/ 546128 h 769442"/>
              <a:gd name="connsiteX1139" fmla="*/ 1284801 w 4953000"/>
              <a:gd name="connsiteY1139" fmla="*/ 551174 h 769442"/>
              <a:gd name="connsiteX1140" fmla="*/ 1275033 w 4953000"/>
              <a:gd name="connsiteY1140" fmla="*/ 556415 h 769442"/>
              <a:gd name="connsiteX1141" fmla="*/ 1272938 w 4953000"/>
              <a:gd name="connsiteY1141" fmla="*/ 561850 h 769442"/>
              <a:gd name="connsiteX1142" fmla="*/ 1280616 w 4953000"/>
              <a:gd name="connsiteY1142" fmla="*/ 563985 h 769442"/>
              <a:gd name="connsiteX1143" fmla="*/ 1291546 w 4953000"/>
              <a:gd name="connsiteY1143" fmla="*/ 561463 h 769442"/>
              <a:gd name="connsiteX1144" fmla="*/ 1313644 w 4953000"/>
              <a:gd name="connsiteY1144" fmla="*/ 558938 h 769442"/>
              <a:gd name="connsiteX1145" fmla="*/ 1331788 w 4953000"/>
              <a:gd name="connsiteY1145" fmla="*/ 564179 h 769442"/>
              <a:gd name="connsiteX1146" fmla="*/ 1335973 w 4953000"/>
              <a:gd name="connsiteY1146" fmla="*/ 555445 h 769442"/>
              <a:gd name="connsiteX1147" fmla="*/ 1353883 w 4953000"/>
              <a:gd name="connsiteY1147" fmla="*/ 554279 h 769442"/>
              <a:gd name="connsiteX1148" fmla="*/ 1367143 w 4953000"/>
              <a:gd name="connsiteY1148" fmla="*/ 573690 h 769442"/>
              <a:gd name="connsiteX1149" fmla="*/ 1365978 w 4953000"/>
              <a:gd name="connsiteY1149" fmla="*/ 575438 h 769442"/>
              <a:gd name="connsiteX1150" fmla="*/ 1373421 w 4953000"/>
              <a:gd name="connsiteY1150" fmla="*/ 578154 h 769442"/>
              <a:gd name="connsiteX1151" fmla="*/ 1390168 w 4953000"/>
              <a:gd name="connsiteY1151" fmla="*/ 578931 h 769442"/>
              <a:gd name="connsiteX1152" fmla="*/ 1398542 w 4953000"/>
              <a:gd name="connsiteY1152" fmla="*/ 574662 h 769442"/>
              <a:gd name="connsiteX1153" fmla="*/ 1404359 w 4953000"/>
              <a:gd name="connsiteY1153" fmla="*/ 571749 h 769442"/>
              <a:gd name="connsiteX1154" fmla="*/ 1407614 w 4953000"/>
              <a:gd name="connsiteY1154" fmla="*/ 564179 h 769442"/>
              <a:gd name="connsiteX1155" fmla="*/ 1411104 w 4953000"/>
              <a:gd name="connsiteY1155" fmla="*/ 548845 h 769442"/>
              <a:gd name="connsiteX1156" fmla="*/ 1430176 w 4953000"/>
              <a:gd name="connsiteY1156" fmla="*/ 549621 h 769442"/>
              <a:gd name="connsiteX1157" fmla="*/ 1436688 w 4953000"/>
              <a:gd name="connsiteY1157" fmla="*/ 548651 h 769442"/>
              <a:gd name="connsiteX1158" fmla="*/ 1443668 w 4953000"/>
              <a:gd name="connsiteY1158" fmla="*/ 546711 h 769442"/>
              <a:gd name="connsiteX1159" fmla="*/ 1447621 w 4953000"/>
              <a:gd name="connsiteY1159" fmla="*/ 548651 h 769442"/>
              <a:gd name="connsiteX1160" fmla="*/ 1439480 w 4953000"/>
              <a:gd name="connsiteY1160" fmla="*/ 566898 h 769442"/>
              <a:gd name="connsiteX1161" fmla="*/ 1443436 w 4953000"/>
              <a:gd name="connsiteY1161" fmla="*/ 565538 h 769442"/>
              <a:gd name="connsiteX1162" fmla="*/ 1472278 w 4953000"/>
              <a:gd name="connsiteY1162" fmla="*/ 556415 h 769442"/>
              <a:gd name="connsiteX1163" fmla="*/ 1477626 w 4953000"/>
              <a:gd name="connsiteY1163" fmla="*/ 555639 h 769442"/>
              <a:gd name="connsiteX1164" fmla="*/ 1486698 w 4953000"/>
              <a:gd name="connsiteY1164" fmla="*/ 552146 h 769442"/>
              <a:gd name="connsiteX1165" fmla="*/ 1476464 w 4953000"/>
              <a:gd name="connsiteY1165" fmla="*/ 550787 h 769442"/>
              <a:gd name="connsiteX1166" fmla="*/ 1475533 w 4953000"/>
              <a:gd name="connsiteY1166" fmla="*/ 550593 h 769442"/>
              <a:gd name="connsiteX1167" fmla="*/ 1482278 w 4953000"/>
              <a:gd name="connsiteY1167" fmla="*/ 542440 h 769442"/>
              <a:gd name="connsiteX1168" fmla="*/ 1483675 w 4953000"/>
              <a:gd name="connsiteY1168" fmla="*/ 543410 h 769442"/>
              <a:gd name="connsiteX1169" fmla="*/ 1490652 w 4953000"/>
              <a:gd name="connsiteY1169" fmla="*/ 547487 h 769442"/>
              <a:gd name="connsiteX1170" fmla="*/ 1505074 w 4953000"/>
              <a:gd name="connsiteY1170" fmla="*/ 547875 h 769442"/>
              <a:gd name="connsiteX1171" fmla="*/ 1521123 w 4953000"/>
              <a:gd name="connsiteY1171" fmla="*/ 554669 h 769442"/>
              <a:gd name="connsiteX1172" fmla="*/ 1529264 w 4953000"/>
              <a:gd name="connsiteY1172" fmla="*/ 555445 h 769442"/>
              <a:gd name="connsiteX1173" fmla="*/ 1543220 w 4953000"/>
              <a:gd name="connsiteY1173" fmla="*/ 562239 h 769442"/>
              <a:gd name="connsiteX1174" fmla="*/ 1527636 w 4953000"/>
              <a:gd name="connsiteY1174" fmla="*/ 572526 h 769442"/>
              <a:gd name="connsiteX1175" fmla="*/ 1515308 w 4953000"/>
              <a:gd name="connsiteY1175" fmla="*/ 572913 h 769442"/>
              <a:gd name="connsiteX1176" fmla="*/ 1512981 w 4953000"/>
              <a:gd name="connsiteY1176" fmla="*/ 573690 h 769442"/>
              <a:gd name="connsiteX1177" fmla="*/ 1543684 w 4953000"/>
              <a:gd name="connsiteY1177" fmla="*/ 581454 h 769442"/>
              <a:gd name="connsiteX1178" fmla="*/ 1559037 w 4953000"/>
              <a:gd name="connsiteY1178" fmla="*/ 580873 h 769442"/>
              <a:gd name="connsiteX1179" fmla="*/ 1571831 w 4953000"/>
              <a:gd name="connsiteY1179" fmla="*/ 576408 h 769442"/>
              <a:gd name="connsiteX1180" fmla="*/ 1567179 w 4953000"/>
              <a:gd name="connsiteY1180" fmla="*/ 568255 h 769442"/>
              <a:gd name="connsiteX1181" fmla="*/ 1561130 w 4953000"/>
              <a:gd name="connsiteY1181" fmla="*/ 568061 h 769442"/>
              <a:gd name="connsiteX1182" fmla="*/ 1556246 w 4953000"/>
              <a:gd name="connsiteY1182" fmla="*/ 563985 h 769442"/>
              <a:gd name="connsiteX1183" fmla="*/ 1560666 w 4953000"/>
              <a:gd name="connsiteY1183" fmla="*/ 559910 h 769442"/>
              <a:gd name="connsiteX1184" fmla="*/ 1568805 w 4953000"/>
              <a:gd name="connsiteY1184" fmla="*/ 559521 h 769442"/>
              <a:gd name="connsiteX1185" fmla="*/ 1588112 w 4953000"/>
              <a:gd name="connsiteY1185" fmla="*/ 568450 h 769442"/>
              <a:gd name="connsiteX1186" fmla="*/ 1599743 w 4953000"/>
              <a:gd name="connsiteY1186" fmla="*/ 580677 h 769442"/>
              <a:gd name="connsiteX1187" fmla="*/ 1600905 w 4953000"/>
              <a:gd name="connsiteY1187" fmla="*/ 578348 h 769442"/>
              <a:gd name="connsiteX1188" fmla="*/ 1624165 w 4953000"/>
              <a:gd name="connsiteY1188" fmla="*/ 572526 h 769442"/>
              <a:gd name="connsiteX1189" fmla="*/ 1629748 w 4953000"/>
              <a:gd name="connsiteY1189" fmla="*/ 573885 h 769442"/>
              <a:gd name="connsiteX1190" fmla="*/ 1645098 w 4953000"/>
              <a:gd name="connsiteY1190" fmla="*/ 566898 h 769442"/>
              <a:gd name="connsiteX1191" fmla="*/ 1661381 w 4953000"/>
              <a:gd name="connsiteY1191" fmla="*/ 570390 h 769442"/>
              <a:gd name="connsiteX1192" fmla="*/ 1675337 w 4953000"/>
              <a:gd name="connsiteY1192" fmla="*/ 567091 h 769442"/>
              <a:gd name="connsiteX1193" fmla="*/ 1677430 w 4953000"/>
              <a:gd name="connsiteY1193" fmla="*/ 573109 h 769442"/>
              <a:gd name="connsiteX1194" fmla="*/ 1699760 w 4953000"/>
              <a:gd name="connsiteY1194" fmla="*/ 576214 h 769442"/>
              <a:gd name="connsiteX1195" fmla="*/ 1715344 w 4953000"/>
              <a:gd name="connsiteY1195" fmla="*/ 593295 h 769442"/>
              <a:gd name="connsiteX1196" fmla="*/ 1725811 w 4953000"/>
              <a:gd name="connsiteY1196" fmla="*/ 588248 h 769442"/>
              <a:gd name="connsiteX1197" fmla="*/ 1732790 w 4953000"/>
              <a:gd name="connsiteY1197" fmla="*/ 576408 h 769442"/>
              <a:gd name="connsiteX1198" fmla="*/ 1750932 w 4953000"/>
              <a:gd name="connsiteY1198" fmla="*/ 576408 h 769442"/>
              <a:gd name="connsiteX1199" fmla="*/ 1759772 w 4953000"/>
              <a:gd name="connsiteY1199" fmla="*/ 577572 h 769442"/>
              <a:gd name="connsiteX1200" fmla="*/ 1777914 w 4953000"/>
              <a:gd name="connsiteY1200" fmla="*/ 576991 h 769442"/>
              <a:gd name="connsiteX1201" fmla="*/ 1802336 w 4953000"/>
              <a:gd name="connsiteY1201" fmla="*/ 568838 h 769442"/>
              <a:gd name="connsiteX1202" fmla="*/ 1812106 w 4953000"/>
              <a:gd name="connsiteY1202" fmla="*/ 573496 h 769442"/>
              <a:gd name="connsiteX1203" fmla="*/ 1830248 w 4953000"/>
              <a:gd name="connsiteY1203" fmla="*/ 572913 h 769442"/>
              <a:gd name="connsiteX1204" fmla="*/ 1869325 w 4953000"/>
              <a:gd name="connsiteY1204" fmla="*/ 559714 h 769442"/>
              <a:gd name="connsiteX1205" fmla="*/ 1877002 w 4953000"/>
              <a:gd name="connsiteY1205" fmla="*/ 561656 h 769442"/>
              <a:gd name="connsiteX1206" fmla="*/ 1875374 w 4953000"/>
              <a:gd name="connsiteY1206" fmla="*/ 567091 h 769442"/>
              <a:gd name="connsiteX1207" fmla="*/ 1846299 w 4953000"/>
              <a:gd name="connsiteY1207" fmla="*/ 576408 h 769442"/>
              <a:gd name="connsiteX1208" fmla="*/ 1843042 w 4953000"/>
              <a:gd name="connsiteY1208" fmla="*/ 577378 h 769442"/>
              <a:gd name="connsiteX1209" fmla="*/ 1838158 w 4953000"/>
              <a:gd name="connsiteY1209" fmla="*/ 580096 h 769442"/>
              <a:gd name="connsiteX1210" fmla="*/ 1846065 w 4953000"/>
              <a:gd name="connsiteY1210" fmla="*/ 594652 h 769442"/>
              <a:gd name="connsiteX1211" fmla="*/ 1809547 w 4953000"/>
              <a:gd name="connsiteY1211" fmla="*/ 605522 h 769442"/>
              <a:gd name="connsiteX1212" fmla="*/ 1809547 w 4953000"/>
              <a:gd name="connsiteY1212" fmla="*/ 608240 h 769442"/>
              <a:gd name="connsiteX1213" fmla="*/ 1796290 w 4953000"/>
              <a:gd name="connsiteY1213" fmla="*/ 617168 h 769442"/>
              <a:gd name="connsiteX1214" fmla="*/ 1794660 w 4953000"/>
              <a:gd name="connsiteY1214" fmla="*/ 619887 h 769442"/>
              <a:gd name="connsiteX1215" fmla="*/ 1807686 w 4953000"/>
              <a:gd name="connsiteY1215" fmla="*/ 640073 h 769442"/>
              <a:gd name="connsiteX1216" fmla="*/ 1823271 w 4953000"/>
              <a:gd name="connsiteY1216" fmla="*/ 636968 h 769442"/>
              <a:gd name="connsiteX1217" fmla="*/ 1836529 w 4953000"/>
              <a:gd name="connsiteY1217" fmla="*/ 653466 h 769442"/>
              <a:gd name="connsiteX1218" fmla="*/ 1836529 w 4953000"/>
              <a:gd name="connsiteY1218" fmla="*/ 653659 h 769442"/>
              <a:gd name="connsiteX1219" fmla="*/ 1830016 w 4953000"/>
              <a:gd name="connsiteY1219" fmla="*/ 640460 h 769442"/>
              <a:gd name="connsiteX1220" fmla="*/ 1817921 w 4953000"/>
              <a:gd name="connsiteY1220" fmla="*/ 648614 h 769442"/>
              <a:gd name="connsiteX1221" fmla="*/ 1808848 w 4953000"/>
              <a:gd name="connsiteY1221" fmla="*/ 646284 h 769442"/>
              <a:gd name="connsiteX1222" fmla="*/ 1799544 w 4953000"/>
              <a:gd name="connsiteY1222" fmla="*/ 640849 h 769442"/>
              <a:gd name="connsiteX1223" fmla="*/ 1795823 w 4953000"/>
              <a:gd name="connsiteY1223" fmla="*/ 647837 h 769442"/>
              <a:gd name="connsiteX1224" fmla="*/ 1794892 w 4953000"/>
              <a:gd name="connsiteY1224" fmla="*/ 649777 h 769442"/>
              <a:gd name="connsiteX1225" fmla="*/ 1790475 w 4953000"/>
              <a:gd name="connsiteY1225" fmla="*/ 650943 h 769442"/>
              <a:gd name="connsiteX1226" fmla="*/ 1789310 w 4953000"/>
              <a:gd name="connsiteY1226" fmla="*/ 647644 h 769442"/>
              <a:gd name="connsiteX1227" fmla="*/ 1769308 w 4953000"/>
              <a:gd name="connsiteY1227" fmla="*/ 651330 h 769442"/>
              <a:gd name="connsiteX1228" fmla="*/ 1765586 w 4953000"/>
              <a:gd name="connsiteY1228" fmla="*/ 648031 h 769442"/>
              <a:gd name="connsiteX1229" fmla="*/ 1750234 w 4953000"/>
              <a:gd name="connsiteY1229" fmla="*/ 647644 h 769442"/>
              <a:gd name="connsiteX1230" fmla="*/ 1739535 w 4953000"/>
              <a:gd name="connsiteY1230" fmla="*/ 645508 h 769442"/>
              <a:gd name="connsiteX1231" fmla="*/ 1739303 w 4953000"/>
              <a:gd name="connsiteY1231" fmla="*/ 643566 h 769442"/>
              <a:gd name="connsiteX1232" fmla="*/ 1741396 w 4953000"/>
              <a:gd name="connsiteY1232" fmla="*/ 633085 h 769442"/>
              <a:gd name="connsiteX1233" fmla="*/ 1739535 w 4953000"/>
              <a:gd name="connsiteY1233" fmla="*/ 629397 h 769442"/>
              <a:gd name="connsiteX1234" fmla="*/ 1737442 w 4953000"/>
              <a:gd name="connsiteY1234" fmla="*/ 625128 h 769442"/>
              <a:gd name="connsiteX1235" fmla="*/ 1749770 w 4953000"/>
              <a:gd name="connsiteY1235" fmla="*/ 623379 h 769442"/>
              <a:gd name="connsiteX1236" fmla="*/ 1751164 w 4953000"/>
              <a:gd name="connsiteY1236" fmla="*/ 622992 h 769442"/>
              <a:gd name="connsiteX1237" fmla="*/ 1763726 w 4953000"/>
              <a:gd name="connsiteY1237" fmla="*/ 619497 h 769442"/>
              <a:gd name="connsiteX1238" fmla="*/ 1776052 w 4953000"/>
              <a:gd name="connsiteY1238" fmla="*/ 614645 h 769442"/>
              <a:gd name="connsiteX1239" fmla="*/ 1731162 w 4953000"/>
              <a:gd name="connsiteY1239" fmla="*/ 608434 h 769442"/>
              <a:gd name="connsiteX1240" fmla="*/ 1722090 w 4953000"/>
              <a:gd name="connsiteY1240" fmla="*/ 610570 h 769442"/>
              <a:gd name="connsiteX1241" fmla="*/ 1716507 w 4953000"/>
              <a:gd name="connsiteY1241" fmla="*/ 622410 h 769442"/>
              <a:gd name="connsiteX1242" fmla="*/ 1732324 w 4953000"/>
              <a:gd name="connsiteY1242" fmla="*/ 634638 h 769442"/>
              <a:gd name="connsiteX1243" fmla="*/ 1730231 w 4953000"/>
              <a:gd name="connsiteY1243" fmla="*/ 640073 h 769442"/>
              <a:gd name="connsiteX1244" fmla="*/ 1709296 w 4953000"/>
              <a:gd name="connsiteY1244" fmla="*/ 646478 h 769442"/>
              <a:gd name="connsiteX1245" fmla="*/ 1685105 w 4953000"/>
              <a:gd name="connsiteY1245" fmla="*/ 631143 h 769442"/>
              <a:gd name="connsiteX1246" fmla="*/ 1675801 w 4953000"/>
              <a:gd name="connsiteY1246" fmla="*/ 631339 h 769442"/>
              <a:gd name="connsiteX1247" fmla="*/ 1666497 w 4953000"/>
              <a:gd name="connsiteY1247" fmla="*/ 631533 h 769442"/>
              <a:gd name="connsiteX1248" fmla="*/ 1643472 w 4953000"/>
              <a:gd name="connsiteY1248" fmla="*/ 619304 h 769442"/>
              <a:gd name="connsiteX1249" fmla="*/ 1643648 w 4953000"/>
              <a:gd name="connsiteY1249" fmla="*/ 606105 h 769442"/>
              <a:gd name="connsiteX1250" fmla="*/ 1647193 w 4953000"/>
              <a:gd name="connsiteY1250" fmla="*/ 606105 h 769442"/>
              <a:gd name="connsiteX1251" fmla="*/ 1663010 w 4953000"/>
              <a:gd name="connsiteY1251" fmla="*/ 594072 h 769442"/>
              <a:gd name="connsiteX1252" fmla="*/ 1665103 w 4953000"/>
              <a:gd name="connsiteY1252" fmla="*/ 591936 h 769442"/>
              <a:gd name="connsiteX1253" fmla="*/ 1656497 w 4953000"/>
              <a:gd name="connsiteY1253" fmla="*/ 584172 h 769442"/>
              <a:gd name="connsiteX1254" fmla="*/ 1645721 w 4953000"/>
              <a:gd name="connsiteY1254" fmla="*/ 590846 h 769442"/>
              <a:gd name="connsiteX1255" fmla="*/ 1647425 w 4953000"/>
              <a:gd name="connsiteY1255" fmla="*/ 581454 h 769442"/>
              <a:gd name="connsiteX1256" fmla="*/ 1647657 w 4953000"/>
              <a:gd name="connsiteY1256" fmla="*/ 580484 h 769442"/>
              <a:gd name="connsiteX1257" fmla="*/ 1647425 w 4953000"/>
              <a:gd name="connsiteY1257" fmla="*/ 576408 h 769442"/>
              <a:gd name="connsiteX1258" fmla="*/ 1625794 w 4953000"/>
              <a:gd name="connsiteY1258" fmla="*/ 590771 h 769442"/>
              <a:gd name="connsiteX1259" fmla="*/ 1634036 w 4953000"/>
              <a:gd name="connsiteY1259" fmla="*/ 598881 h 769442"/>
              <a:gd name="connsiteX1260" fmla="*/ 1629516 w 4953000"/>
              <a:gd name="connsiteY1260" fmla="*/ 602029 h 769442"/>
              <a:gd name="connsiteX1261" fmla="*/ 1606952 w 4953000"/>
              <a:gd name="connsiteY1261" fmla="*/ 612510 h 769442"/>
              <a:gd name="connsiteX1262" fmla="*/ 1603928 w 4953000"/>
              <a:gd name="connsiteY1262" fmla="*/ 606494 h 769442"/>
              <a:gd name="connsiteX1263" fmla="*/ 1605789 w 4953000"/>
              <a:gd name="connsiteY1263" fmla="*/ 606299 h 769442"/>
              <a:gd name="connsiteX1264" fmla="*/ 1610209 w 4953000"/>
              <a:gd name="connsiteY1264" fmla="*/ 598147 h 769442"/>
              <a:gd name="connsiteX1265" fmla="*/ 1603696 w 4953000"/>
              <a:gd name="connsiteY1265" fmla="*/ 594265 h 769442"/>
              <a:gd name="connsiteX1266" fmla="*/ 1577413 w 4953000"/>
              <a:gd name="connsiteY1266" fmla="*/ 595624 h 769442"/>
              <a:gd name="connsiteX1267" fmla="*/ 1553919 w 4953000"/>
              <a:gd name="connsiteY1267" fmla="*/ 591547 h 769442"/>
              <a:gd name="connsiteX1268" fmla="*/ 1534148 w 4953000"/>
              <a:gd name="connsiteY1268" fmla="*/ 592906 h 769442"/>
              <a:gd name="connsiteX1269" fmla="*/ 1519030 w 4953000"/>
              <a:gd name="connsiteY1269" fmla="*/ 587278 h 769442"/>
              <a:gd name="connsiteX1270" fmla="*/ 1511355 w 4953000"/>
              <a:gd name="connsiteY1270" fmla="*/ 584559 h 769442"/>
              <a:gd name="connsiteX1271" fmla="*/ 1503445 w 4953000"/>
              <a:gd name="connsiteY1271" fmla="*/ 592712 h 769442"/>
              <a:gd name="connsiteX1272" fmla="*/ 1507633 w 4953000"/>
              <a:gd name="connsiteY1272" fmla="*/ 596594 h 769442"/>
              <a:gd name="connsiteX1273" fmla="*/ 1497399 w 4953000"/>
              <a:gd name="connsiteY1273" fmla="*/ 603582 h 769442"/>
              <a:gd name="connsiteX1274" fmla="*/ 1492979 w 4953000"/>
              <a:gd name="connsiteY1274" fmla="*/ 610376 h 769442"/>
              <a:gd name="connsiteX1275" fmla="*/ 1474603 w 4953000"/>
              <a:gd name="connsiteY1275" fmla="*/ 608047 h 769442"/>
              <a:gd name="connsiteX1276" fmla="*/ 1455531 w 4953000"/>
              <a:gd name="connsiteY1276" fmla="*/ 615615 h 769442"/>
              <a:gd name="connsiteX1277" fmla="*/ 1457856 w 4953000"/>
              <a:gd name="connsiteY1277" fmla="*/ 606494 h 769442"/>
              <a:gd name="connsiteX1278" fmla="*/ 1454134 w 4953000"/>
              <a:gd name="connsiteY1278" fmla="*/ 582426 h 769442"/>
              <a:gd name="connsiteX1279" fmla="*/ 1455531 w 4953000"/>
              <a:gd name="connsiteY1279" fmla="*/ 597954 h 769442"/>
              <a:gd name="connsiteX1280" fmla="*/ 1455763 w 4953000"/>
              <a:gd name="connsiteY1280" fmla="*/ 600477 h 769442"/>
              <a:gd name="connsiteX1281" fmla="*/ 1445296 w 4953000"/>
              <a:gd name="connsiteY1281" fmla="*/ 601059 h 769442"/>
              <a:gd name="connsiteX1282" fmla="*/ 1435294 w 4953000"/>
              <a:gd name="connsiteY1282" fmla="*/ 587471 h 769442"/>
              <a:gd name="connsiteX1283" fmla="*/ 1429245 w 4953000"/>
              <a:gd name="connsiteY1283" fmla="*/ 587665 h 769442"/>
              <a:gd name="connsiteX1284" fmla="*/ 1410637 w 4953000"/>
              <a:gd name="connsiteY1284" fmla="*/ 584948 h 769442"/>
              <a:gd name="connsiteX1285" fmla="*/ 1402730 w 4953000"/>
              <a:gd name="connsiteY1285" fmla="*/ 585142 h 769442"/>
              <a:gd name="connsiteX1286" fmla="*/ 1401333 w 4953000"/>
              <a:gd name="connsiteY1286" fmla="*/ 593100 h 769442"/>
              <a:gd name="connsiteX1287" fmla="*/ 1399240 w 4953000"/>
              <a:gd name="connsiteY1287" fmla="*/ 587860 h 769442"/>
              <a:gd name="connsiteX1288" fmla="*/ 1387612 w 4953000"/>
              <a:gd name="connsiteY1288" fmla="*/ 586308 h 769442"/>
              <a:gd name="connsiteX1289" fmla="*/ 1376679 w 4953000"/>
              <a:gd name="connsiteY1289" fmla="*/ 590577 h 769442"/>
              <a:gd name="connsiteX1290" fmla="*/ 1382029 w 4953000"/>
              <a:gd name="connsiteY1290" fmla="*/ 601640 h 769442"/>
              <a:gd name="connsiteX1291" fmla="*/ 1380632 w 4953000"/>
              <a:gd name="connsiteY1291" fmla="*/ 604941 h 769442"/>
              <a:gd name="connsiteX1292" fmla="*/ 1426920 w 4953000"/>
              <a:gd name="connsiteY1292" fmla="*/ 595624 h 769442"/>
              <a:gd name="connsiteX1293" fmla="*/ 1425758 w 4953000"/>
              <a:gd name="connsiteY1293" fmla="*/ 606881 h 769442"/>
              <a:gd name="connsiteX1294" fmla="*/ 1424361 w 4953000"/>
              <a:gd name="connsiteY1294" fmla="*/ 611346 h 769442"/>
              <a:gd name="connsiteX1295" fmla="*/ 1419245 w 4953000"/>
              <a:gd name="connsiteY1295" fmla="*/ 628038 h 769442"/>
              <a:gd name="connsiteX1296" fmla="*/ 1411802 w 4953000"/>
              <a:gd name="connsiteY1296" fmla="*/ 628038 h 769442"/>
              <a:gd name="connsiteX1297" fmla="*/ 1402264 w 4953000"/>
              <a:gd name="connsiteY1297" fmla="*/ 628038 h 769442"/>
              <a:gd name="connsiteX1298" fmla="*/ 1406220 w 4953000"/>
              <a:gd name="connsiteY1298" fmla="*/ 619693 h 769442"/>
              <a:gd name="connsiteX1299" fmla="*/ 1404591 w 4953000"/>
              <a:gd name="connsiteY1299" fmla="*/ 619693 h 769442"/>
              <a:gd name="connsiteX1300" fmla="*/ 1375050 w 4953000"/>
              <a:gd name="connsiteY1300" fmla="*/ 614645 h 769442"/>
              <a:gd name="connsiteX1301" fmla="*/ 1362491 w 4953000"/>
              <a:gd name="connsiteY1301" fmla="*/ 612123 h 769442"/>
              <a:gd name="connsiteX1302" fmla="*/ 1347836 w 4953000"/>
              <a:gd name="connsiteY1302" fmla="*/ 620663 h 769442"/>
              <a:gd name="connsiteX1303" fmla="*/ 1316901 w 4953000"/>
              <a:gd name="connsiteY1303" fmla="*/ 609600 h 769442"/>
              <a:gd name="connsiteX1304" fmla="*/ 1326437 w 4953000"/>
              <a:gd name="connsiteY1304" fmla="*/ 616005 h 769442"/>
              <a:gd name="connsiteX1305" fmla="*/ 1322017 w 4953000"/>
              <a:gd name="connsiteY1305" fmla="*/ 621633 h 769442"/>
              <a:gd name="connsiteX1306" fmla="*/ 1316435 w 4953000"/>
              <a:gd name="connsiteY1306" fmla="*/ 620663 h 769442"/>
              <a:gd name="connsiteX1307" fmla="*/ 1293641 w 4953000"/>
              <a:gd name="connsiteY1307" fmla="*/ 614839 h 769442"/>
              <a:gd name="connsiteX1308" fmla="*/ 1290850 w 4953000"/>
              <a:gd name="connsiteY1308" fmla="*/ 614839 h 769442"/>
              <a:gd name="connsiteX1309" fmla="*/ 1270381 w 4953000"/>
              <a:gd name="connsiteY1309" fmla="*/ 608434 h 769442"/>
              <a:gd name="connsiteX1310" fmla="*/ 1272706 w 4953000"/>
              <a:gd name="connsiteY1310" fmla="*/ 602416 h 769442"/>
              <a:gd name="connsiteX1311" fmla="*/ 1274335 w 4953000"/>
              <a:gd name="connsiteY1311" fmla="*/ 598147 h 769442"/>
              <a:gd name="connsiteX1312" fmla="*/ 1273868 w 4953000"/>
              <a:gd name="connsiteY1312" fmla="*/ 592519 h 769442"/>
              <a:gd name="connsiteX1313" fmla="*/ 1268984 w 4953000"/>
              <a:gd name="connsiteY1313" fmla="*/ 593295 h 769442"/>
              <a:gd name="connsiteX1314" fmla="*/ 1264332 w 4953000"/>
              <a:gd name="connsiteY1314" fmla="*/ 594072 h 769442"/>
              <a:gd name="connsiteX1315" fmla="*/ 1254796 w 4953000"/>
              <a:gd name="connsiteY1315" fmla="*/ 598924 h 769442"/>
              <a:gd name="connsiteX1316" fmla="*/ 1248052 w 4953000"/>
              <a:gd name="connsiteY1316" fmla="*/ 604941 h 769442"/>
              <a:gd name="connsiteX1317" fmla="*/ 1222931 w 4953000"/>
              <a:gd name="connsiteY1317" fmla="*/ 597564 h 769442"/>
              <a:gd name="connsiteX1318" fmla="*/ 1219441 w 4953000"/>
              <a:gd name="connsiteY1318" fmla="*/ 606494 h 769442"/>
              <a:gd name="connsiteX1319" fmla="*/ 1216650 w 4953000"/>
              <a:gd name="connsiteY1319" fmla="*/ 602806 h 769442"/>
              <a:gd name="connsiteX1320" fmla="*/ 1205019 w 4953000"/>
              <a:gd name="connsiteY1320" fmla="*/ 598147 h 769442"/>
              <a:gd name="connsiteX1321" fmla="*/ 1203392 w 4953000"/>
              <a:gd name="connsiteY1321" fmla="*/ 601836 h 769442"/>
              <a:gd name="connsiteX1322" fmla="*/ 1201532 w 4953000"/>
              <a:gd name="connsiteY1322" fmla="*/ 605522 h 769442"/>
              <a:gd name="connsiteX1323" fmla="*/ 1201996 w 4953000"/>
              <a:gd name="connsiteY1323" fmla="*/ 614839 h 769442"/>
              <a:gd name="connsiteX1324" fmla="*/ 1205717 w 4953000"/>
              <a:gd name="connsiteY1324" fmla="*/ 626485 h 769442"/>
              <a:gd name="connsiteX1325" fmla="*/ 1202462 w 4953000"/>
              <a:gd name="connsiteY1325" fmla="*/ 630367 h 769442"/>
              <a:gd name="connsiteX1326" fmla="*/ 1194552 w 4953000"/>
              <a:gd name="connsiteY1326" fmla="*/ 632116 h 769442"/>
              <a:gd name="connsiteX1327" fmla="*/ 1195715 w 4953000"/>
              <a:gd name="connsiteY1327" fmla="*/ 626681 h 769442"/>
              <a:gd name="connsiteX1328" fmla="*/ 1196645 w 4953000"/>
              <a:gd name="connsiteY1328" fmla="*/ 622799 h 769442"/>
              <a:gd name="connsiteX1329" fmla="*/ 1186411 w 4953000"/>
              <a:gd name="connsiteY1329" fmla="*/ 616392 h 769442"/>
              <a:gd name="connsiteX1330" fmla="*/ 1186179 w 4953000"/>
              <a:gd name="connsiteY1330" fmla="*/ 612899 h 769442"/>
              <a:gd name="connsiteX1331" fmla="*/ 1170828 w 4953000"/>
              <a:gd name="connsiteY1331" fmla="*/ 602416 h 769442"/>
              <a:gd name="connsiteX1332" fmla="*/ 1160594 w 4953000"/>
              <a:gd name="connsiteY1332" fmla="*/ 606494 h 769442"/>
              <a:gd name="connsiteX1333" fmla="*/ 1148963 w 4953000"/>
              <a:gd name="connsiteY1333" fmla="*/ 611153 h 769442"/>
              <a:gd name="connsiteX1334" fmla="*/ 1128494 w 4953000"/>
              <a:gd name="connsiteY1334" fmla="*/ 611346 h 769442"/>
              <a:gd name="connsiteX1335" fmla="*/ 1127796 w 4953000"/>
              <a:gd name="connsiteY1335" fmla="*/ 613869 h 769442"/>
              <a:gd name="connsiteX1336" fmla="*/ 1127100 w 4953000"/>
              <a:gd name="connsiteY1336" fmla="*/ 615811 h 769442"/>
              <a:gd name="connsiteX1337" fmla="*/ 1115468 w 4953000"/>
              <a:gd name="connsiteY1337" fmla="*/ 613093 h 769442"/>
              <a:gd name="connsiteX1338" fmla="*/ 1104304 w 4953000"/>
              <a:gd name="connsiteY1338" fmla="*/ 597564 h 769442"/>
              <a:gd name="connsiteX1339" fmla="*/ 1107793 w 4953000"/>
              <a:gd name="connsiteY1339" fmla="*/ 596594 h 769442"/>
              <a:gd name="connsiteX1340" fmla="*/ 1123378 w 4953000"/>
              <a:gd name="connsiteY1340" fmla="*/ 582036 h 769442"/>
              <a:gd name="connsiteX1341" fmla="*/ 1123842 w 4953000"/>
              <a:gd name="connsiteY1341" fmla="*/ 579514 h 769442"/>
              <a:gd name="connsiteX1342" fmla="*/ 1130355 w 4953000"/>
              <a:gd name="connsiteY1342" fmla="*/ 574855 h 769442"/>
              <a:gd name="connsiteX1343" fmla="*/ 1135007 w 4953000"/>
              <a:gd name="connsiteY1343" fmla="*/ 588054 h 769442"/>
              <a:gd name="connsiteX1344" fmla="*/ 1144777 w 4953000"/>
              <a:gd name="connsiteY1344" fmla="*/ 584366 h 769442"/>
              <a:gd name="connsiteX1345" fmla="*/ 1154545 w 4953000"/>
              <a:gd name="connsiteY1345" fmla="*/ 580677 h 769442"/>
              <a:gd name="connsiteX1346" fmla="*/ 1158035 w 4953000"/>
              <a:gd name="connsiteY1346" fmla="*/ 564179 h 769442"/>
              <a:gd name="connsiteX1347" fmla="*/ 1152220 w 4953000"/>
              <a:gd name="connsiteY1347" fmla="*/ 564568 h 769442"/>
              <a:gd name="connsiteX1348" fmla="*/ 1146638 w 4953000"/>
              <a:gd name="connsiteY1348" fmla="*/ 564955 h 769442"/>
              <a:gd name="connsiteX1349" fmla="*/ 1130355 w 4953000"/>
              <a:gd name="connsiteY1349" fmla="*/ 569227 h 769442"/>
              <a:gd name="connsiteX1350" fmla="*/ 1117329 w 4953000"/>
              <a:gd name="connsiteY1350" fmla="*/ 571749 h 769442"/>
              <a:gd name="connsiteX1351" fmla="*/ 1102675 w 4953000"/>
              <a:gd name="connsiteY1351" fmla="*/ 583396 h 769442"/>
              <a:gd name="connsiteX1352" fmla="*/ 1080812 w 4953000"/>
              <a:gd name="connsiteY1352" fmla="*/ 592519 h 769442"/>
              <a:gd name="connsiteX1353" fmla="*/ 1066624 w 4953000"/>
              <a:gd name="connsiteY1353" fmla="*/ 594848 h 769442"/>
              <a:gd name="connsiteX1354" fmla="*/ 1061273 w 4953000"/>
              <a:gd name="connsiteY1354" fmla="*/ 594652 h 769442"/>
              <a:gd name="connsiteX1355" fmla="*/ 1058482 w 4953000"/>
              <a:gd name="connsiteY1355" fmla="*/ 594652 h 769442"/>
              <a:gd name="connsiteX1356" fmla="*/ 1051503 w 4953000"/>
              <a:gd name="connsiteY1356" fmla="*/ 605135 h 769442"/>
              <a:gd name="connsiteX1357" fmla="*/ 1045224 w 4953000"/>
              <a:gd name="connsiteY1357" fmla="*/ 610376 h 769442"/>
              <a:gd name="connsiteX1358" fmla="*/ 1021498 w 4953000"/>
              <a:gd name="connsiteY1358" fmla="*/ 604165 h 769442"/>
              <a:gd name="connsiteX1359" fmla="*/ 986841 w 4953000"/>
              <a:gd name="connsiteY1359" fmla="*/ 601640 h 769442"/>
              <a:gd name="connsiteX1360" fmla="*/ 993354 w 4953000"/>
              <a:gd name="connsiteY1360" fmla="*/ 597371 h 769442"/>
              <a:gd name="connsiteX1361" fmla="*/ 994983 w 4953000"/>
              <a:gd name="connsiteY1361" fmla="*/ 596401 h 769442"/>
              <a:gd name="connsiteX1362" fmla="*/ 984980 w 4953000"/>
              <a:gd name="connsiteY1362" fmla="*/ 591353 h 769442"/>
              <a:gd name="connsiteX1363" fmla="*/ 983120 w 4953000"/>
              <a:gd name="connsiteY1363" fmla="*/ 592906 h 769442"/>
              <a:gd name="connsiteX1364" fmla="*/ 977537 w 4953000"/>
              <a:gd name="connsiteY1364" fmla="*/ 597371 h 769442"/>
              <a:gd name="connsiteX1365" fmla="*/ 956836 w 4953000"/>
              <a:gd name="connsiteY1365" fmla="*/ 603388 h 769442"/>
              <a:gd name="connsiteX1366" fmla="*/ 948228 w 4953000"/>
              <a:gd name="connsiteY1366" fmla="*/ 594459 h 769442"/>
              <a:gd name="connsiteX1367" fmla="*/ 945672 w 4953000"/>
              <a:gd name="connsiteY1367" fmla="*/ 587084 h 769442"/>
              <a:gd name="connsiteX1368" fmla="*/ 956836 w 4953000"/>
              <a:gd name="connsiteY1368" fmla="*/ 582619 h 769442"/>
              <a:gd name="connsiteX1369" fmla="*/ 958697 w 4953000"/>
              <a:gd name="connsiteY1369" fmla="*/ 583396 h 769442"/>
              <a:gd name="connsiteX1370" fmla="*/ 964744 w 4953000"/>
              <a:gd name="connsiteY1370" fmla="*/ 580873 h 769442"/>
              <a:gd name="connsiteX1371" fmla="*/ 963813 w 4953000"/>
              <a:gd name="connsiteY1371" fmla="*/ 580096 h 769442"/>
              <a:gd name="connsiteX1372" fmla="*/ 960092 w 4953000"/>
              <a:gd name="connsiteY1372" fmla="*/ 576795 h 769442"/>
              <a:gd name="connsiteX1373" fmla="*/ 962883 w 4953000"/>
              <a:gd name="connsiteY1373" fmla="*/ 568061 h 769442"/>
              <a:gd name="connsiteX1374" fmla="*/ 963349 w 4953000"/>
              <a:gd name="connsiteY1374" fmla="*/ 566121 h 769442"/>
              <a:gd name="connsiteX1375" fmla="*/ 958697 w 4953000"/>
              <a:gd name="connsiteY1375" fmla="*/ 555639 h 769442"/>
              <a:gd name="connsiteX1376" fmla="*/ 955440 w 4953000"/>
              <a:gd name="connsiteY1376" fmla="*/ 554862 h 769442"/>
              <a:gd name="connsiteX1377" fmla="*/ 982888 w 4953000"/>
              <a:gd name="connsiteY1377" fmla="*/ 546905 h 769442"/>
              <a:gd name="connsiteX1378" fmla="*/ 998238 w 4953000"/>
              <a:gd name="connsiteY1378" fmla="*/ 547292 h 769442"/>
              <a:gd name="connsiteX1379" fmla="*/ 1028709 w 4953000"/>
              <a:gd name="connsiteY1379" fmla="*/ 559133 h 769442"/>
              <a:gd name="connsiteX1380" fmla="*/ 1032199 w 4953000"/>
              <a:gd name="connsiteY1380" fmla="*/ 561656 h 769442"/>
              <a:gd name="connsiteX1381" fmla="*/ 1051039 w 4953000"/>
              <a:gd name="connsiteY1381" fmla="*/ 559910 h 769442"/>
              <a:gd name="connsiteX1382" fmla="*/ 1051271 w 4953000"/>
              <a:gd name="connsiteY1382" fmla="*/ 557192 h 769442"/>
              <a:gd name="connsiteX1383" fmla="*/ 1052900 w 4953000"/>
              <a:gd name="connsiteY1383" fmla="*/ 544575 h 769442"/>
              <a:gd name="connsiteX1384" fmla="*/ 1085232 w 4953000"/>
              <a:gd name="connsiteY1384" fmla="*/ 541276 h 769442"/>
              <a:gd name="connsiteX1385" fmla="*/ 1092675 w 4953000"/>
              <a:gd name="connsiteY1385" fmla="*/ 552922 h 769442"/>
              <a:gd name="connsiteX1386" fmla="*/ 1105700 w 4953000"/>
              <a:gd name="connsiteY1386" fmla="*/ 559910 h 769442"/>
              <a:gd name="connsiteX1387" fmla="*/ 1130123 w 4953000"/>
              <a:gd name="connsiteY1387" fmla="*/ 552146 h 769442"/>
              <a:gd name="connsiteX1388" fmla="*/ 1118260 w 4953000"/>
              <a:gd name="connsiteY1388" fmla="*/ 540500 h 769442"/>
              <a:gd name="connsiteX1389" fmla="*/ 1120819 w 4953000"/>
              <a:gd name="connsiteY1389" fmla="*/ 535452 h 769442"/>
              <a:gd name="connsiteX1390" fmla="*/ 1122448 w 4953000"/>
              <a:gd name="connsiteY1390" fmla="*/ 532153 h 769442"/>
              <a:gd name="connsiteX1391" fmla="*/ 1121923 w 4953000"/>
              <a:gd name="connsiteY1391" fmla="*/ 526159 h 769442"/>
              <a:gd name="connsiteX1392" fmla="*/ 3286559 w 4953000"/>
              <a:gd name="connsiteY1392" fmla="*/ 525554 h 769442"/>
              <a:gd name="connsiteX1393" fmla="*/ 3264464 w 4953000"/>
              <a:gd name="connsiteY1393" fmla="*/ 534289 h 769442"/>
              <a:gd name="connsiteX1394" fmla="*/ 3262368 w 4953000"/>
              <a:gd name="connsiteY1394" fmla="*/ 535648 h 769442"/>
              <a:gd name="connsiteX1395" fmla="*/ 3262136 w 4953000"/>
              <a:gd name="connsiteY1395" fmla="*/ 537588 h 769442"/>
              <a:gd name="connsiteX1396" fmla="*/ 3273534 w 4953000"/>
              <a:gd name="connsiteY1396" fmla="*/ 544188 h 769442"/>
              <a:gd name="connsiteX1397" fmla="*/ 3267255 w 4953000"/>
              <a:gd name="connsiteY1397" fmla="*/ 557387 h 769442"/>
              <a:gd name="connsiteX1398" fmla="*/ 3268418 w 4953000"/>
              <a:gd name="connsiteY1398" fmla="*/ 557387 h 769442"/>
              <a:gd name="connsiteX1399" fmla="*/ 3287258 w 4953000"/>
              <a:gd name="connsiteY1399" fmla="*/ 567287 h 769442"/>
              <a:gd name="connsiteX1400" fmla="*/ 3293538 w 4953000"/>
              <a:gd name="connsiteY1400" fmla="*/ 572526 h 769442"/>
              <a:gd name="connsiteX1401" fmla="*/ 3303074 w 4953000"/>
              <a:gd name="connsiteY1401" fmla="*/ 576214 h 769442"/>
              <a:gd name="connsiteX1402" fmla="*/ 3315636 w 4953000"/>
              <a:gd name="connsiteY1402" fmla="*/ 573302 h 769442"/>
              <a:gd name="connsiteX1403" fmla="*/ 3331218 w 4953000"/>
              <a:gd name="connsiteY1403" fmla="*/ 581456 h 769442"/>
              <a:gd name="connsiteX1404" fmla="*/ 3339826 w 4953000"/>
              <a:gd name="connsiteY1404" fmla="*/ 562433 h 769442"/>
              <a:gd name="connsiteX1405" fmla="*/ 3340290 w 4953000"/>
              <a:gd name="connsiteY1405" fmla="*/ 559133 h 769442"/>
              <a:gd name="connsiteX1406" fmla="*/ 3342151 w 4953000"/>
              <a:gd name="connsiteY1406" fmla="*/ 547877 h 769442"/>
              <a:gd name="connsiteX1407" fmla="*/ 3360527 w 4953000"/>
              <a:gd name="connsiteY1407" fmla="*/ 530600 h 769442"/>
              <a:gd name="connsiteX1408" fmla="*/ 3347966 w 4953000"/>
              <a:gd name="connsiteY1408" fmla="*/ 537783 h 769442"/>
              <a:gd name="connsiteX1409" fmla="*/ 3346104 w 4953000"/>
              <a:gd name="connsiteY1409" fmla="*/ 537783 h 769442"/>
              <a:gd name="connsiteX1410" fmla="*/ 3333311 w 4953000"/>
              <a:gd name="connsiteY1410" fmla="*/ 537394 h 769442"/>
              <a:gd name="connsiteX1411" fmla="*/ 3316798 w 4953000"/>
              <a:gd name="connsiteY1411" fmla="*/ 552922 h 769442"/>
              <a:gd name="connsiteX1412" fmla="*/ 3318427 w 4953000"/>
              <a:gd name="connsiteY1412" fmla="*/ 559716 h 769442"/>
              <a:gd name="connsiteX1413" fmla="*/ 3318659 w 4953000"/>
              <a:gd name="connsiteY1413" fmla="*/ 561076 h 769442"/>
              <a:gd name="connsiteX1414" fmla="*/ 3310286 w 4953000"/>
              <a:gd name="connsiteY1414" fmla="*/ 560299 h 769442"/>
              <a:gd name="connsiteX1415" fmla="*/ 3293538 w 4953000"/>
              <a:gd name="connsiteY1415" fmla="*/ 536618 h 769442"/>
              <a:gd name="connsiteX1416" fmla="*/ 3293072 w 4953000"/>
              <a:gd name="connsiteY1416" fmla="*/ 528271 h 769442"/>
              <a:gd name="connsiteX1417" fmla="*/ 3286559 w 4953000"/>
              <a:gd name="connsiteY1417" fmla="*/ 525554 h 769442"/>
              <a:gd name="connsiteX1418" fmla="*/ 4199283 w 4953000"/>
              <a:gd name="connsiteY1418" fmla="*/ 524582 h 769442"/>
              <a:gd name="connsiteX1419" fmla="*/ 4203703 w 4953000"/>
              <a:gd name="connsiteY1419" fmla="*/ 526135 h 769442"/>
              <a:gd name="connsiteX1420" fmla="*/ 4179045 w 4953000"/>
              <a:gd name="connsiteY1420" fmla="*/ 544186 h 769442"/>
              <a:gd name="connsiteX1421" fmla="*/ 4173697 w 4953000"/>
              <a:gd name="connsiteY1421" fmla="*/ 539528 h 769442"/>
              <a:gd name="connsiteX1422" fmla="*/ 4169741 w 4953000"/>
              <a:gd name="connsiteY1422" fmla="*/ 531181 h 769442"/>
              <a:gd name="connsiteX1423" fmla="*/ 4182302 w 4953000"/>
              <a:gd name="connsiteY1423" fmla="*/ 532540 h 769442"/>
              <a:gd name="connsiteX1424" fmla="*/ 4183465 w 4953000"/>
              <a:gd name="connsiteY1424" fmla="*/ 533706 h 769442"/>
              <a:gd name="connsiteX1425" fmla="*/ 4194166 w 4953000"/>
              <a:gd name="connsiteY1425" fmla="*/ 528852 h 769442"/>
              <a:gd name="connsiteX1426" fmla="*/ 4199283 w 4953000"/>
              <a:gd name="connsiteY1426" fmla="*/ 524582 h 769442"/>
              <a:gd name="connsiteX1427" fmla="*/ 2923703 w 4953000"/>
              <a:gd name="connsiteY1427" fmla="*/ 522642 h 769442"/>
              <a:gd name="connsiteX1428" fmla="*/ 2921378 w 4953000"/>
              <a:gd name="connsiteY1428" fmla="*/ 524389 h 769442"/>
              <a:gd name="connsiteX1429" fmla="*/ 2921378 w 4953000"/>
              <a:gd name="connsiteY1429" fmla="*/ 535065 h 769442"/>
              <a:gd name="connsiteX1430" fmla="*/ 2921378 w 4953000"/>
              <a:gd name="connsiteY1430" fmla="*/ 537588 h 769442"/>
              <a:gd name="connsiteX1431" fmla="*/ 2917656 w 4953000"/>
              <a:gd name="connsiteY1431" fmla="*/ 542442 h 769442"/>
              <a:gd name="connsiteX1432" fmla="*/ 2909515 w 4953000"/>
              <a:gd name="connsiteY1432" fmla="*/ 540889 h 769442"/>
              <a:gd name="connsiteX1433" fmla="*/ 2898118 w 4953000"/>
              <a:gd name="connsiteY1433" fmla="*/ 536811 h 769442"/>
              <a:gd name="connsiteX1434" fmla="*/ 2895095 w 4953000"/>
              <a:gd name="connsiteY1434" fmla="*/ 529436 h 769442"/>
              <a:gd name="connsiteX1435" fmla="*/ 2868577 w 4953000"/>
              <a:gd name="connsiteY1435" fmla="*/ 524584 h 769442"/>
              <a:gd name="connsiteX1436" fmla="*/ 2866018 w 4953000"/>
              <a:gd name="connsiteY1436" fmla="*/ 523419 h 769442"/>
              <a:gd name="connsiteX1437" fmla="*/ 2848108 w 4953000"/>
              <a:gd name="connsiteY1437" fmla="*/ 526524 h 769442"/>
              <a:gd name="connsiteX1438" fmla="*/ 2825315 w 4953000"/>
              <a:gd name="connsiteY1438" fmla="*/ 525361 h 769442"/>
              <a:gd name="connsiteX1439" fmla="*/ 2805542 w 4953000"/>
              <a:gd name="connsiteY1439" fmla="*/ 526524 h 769442"/>
              <a:gd name="connsiteX1440" fmla="*/ 2790656 w 4953000"/>
              <a:gd name="connsiteY1440" fmla="*/ 540889 h 769442"/>
              <a:gd name="connsiteX1441" fmla="*/ 2789493 w 4953000"/>
              <a:gd name="connsiteY1441" fmla="*/ 544965 h 769442"/>
              <a:gd name="connsiteX1442" fmla="*/ 2798099 w 4953000"/>
              <a:gd name="connsiteY1442" fmla="*/ 549429 h 769442"/>
              <a:gd name="connsiteX1443" fmla="*/ 2807171 w 4953000"/>
              <a:gd name="connsiteY1443" fmla="*/ 549817 h 769442"/>
              <a:gd name="connsiteX1444" fmla="*/ 2802985 w 4953000"/>
              <a:gd name="connsiteY1444" fmla="*/ 558357 h 769442"/>
              <a:gd name="connsiteX1445" fmla="*/ 2798331 w 4953000"/>
              <a:gd name="connsiteY1445" fmla="*/ 561269 h 769442"/>
              <a:gd name="connsiteX1446" fmla="*/ 2790192 w 4953000"/>
              <a:gd name="connsiteY1446" fmla="*/ 566315 h 769442"/>
              <a:gd name="connsiteX1447" fmla="*/ 2772048 w 4953000"/>
              <a:gd name="connsiteY1447" fmla="*/ 563015 h 769442"/>
              <a:gd name="connsiteX1448" fmla="*/ 2771816 w 4953000"/>
              <a:gd name="connsiteY1448" fmla="*/ 562628 h 769442"/>
              <a:gd name="connsiteX1449" fmla="*/ 2771117 w 4953000"/>
              <a:gd name="connsiteY1449" fmla="*/ 558746 h 769442"/>
              <a:gd name="connsiteX1450" fmla="*/ 2774839 w 4953000"/>
              <a:gd name="connsiteY1450" fmla="*/ 556804 h 769442"/>
              <a:gd name="connsiteX1451" fmla="*/ 2773444 w 4953000"/>
              <a:gd name="connsiteY1451" fmla="*/ 552729 h 769442"/>
              <a:gd name="connsiteX1452" fmla="*/ 2751811 w 4953000"/>
              <a:gd name="connsiteY1452" fmla="*/ 552339 h 769442"/>
              <a:gd name="connsiteX1453" fmla="*/ 2752509 w 4953000"/>
              <a:gd name="connsiteY1453" fmla="*/ 554475 h 769442"/>
              <a:gd name="connsiteX1454" fmla="*/ 2761813 w 4953000"/>
              <a:gd name="connsiteY1454" fmla="*/ 573109 h 769442"/>
              <a:gd name="connsiteX1455" fmla="*/ 2754370 w 4953000"/>
              <a:gd name="connsiteY1455" fmla="*/ 590190 h 769442"/>
              <a:gd name="connsiteX1456" fmla="*/ 2739718 w 4953000"/>
              <a:gd name="connsiteY1456" fmla="*/ 596790 h 769442"/>
              <a:gd name="connsiteX1457" fmla="*/ 2714131 w 4953000"/>
              <a:gd name="connsiteY1457" fmla="*/ 604359 h 769442"/>
              <a:gd name="connsiteX1458" fmla="*/ 2704363 w 4953000"/>
              <a:gd name="connsiteY1458" fmla="*/ 598730 h 769442"/>
              <a:gd name="connsiteX1459" fmla="*/ 2699476 w 4953000"/>
              <a:gd name="connsiteY1459" fmla="*/ 602225 h 769442"/>
              <a:gd name="connsiteX1460" fmla="*/ 2693198 w 4953000"/>
              <a:gd name="connsiteY1460" fmla="*/ 590579 h 769442"/>
              <a:gd name="connsiteX1461" fmla="*/ 2670170 w 4953000"/>
              <a:gd name="connsiteY1461" fmla="*/ 578156 h 769442"/>
              <a:gd name="connsiteX1462" fmla="*/ 2676915 w 4953000"/>
              <a:gd name="connsiteY1462" fmla="*/ 565151 h 769442"/>
              <a:gd name="connsiteX1463" fmla="*/ 2659704 w 4953000"/>
              <a:gd name="connsiteY1463" fmla="*/ 576604 h 769442"/>
              <a:gd name="connsiteX1464" fmla="*/ 2652724 w 4953000"/>
              <a:gd name="connsiteY1464" fmla="*/ 598537 h 769442"/>
              <a:gd name="connsiteX1465" fmla="*/ 2628766 w 4953000"/>
              <a:gd name="connsiteY1465" fmla="*/ 590190 h 769442"/>
              <a:gd name="connsiteX1466" fmla="*/ 2620627 w 4953000"/>
              <a:gd name="connsiteY1466" fmla="*/ 591742 h 769442"/>
              <a:gd name="connsiteX1467" fmla="*/ 2619928 w 4953000"/>
              <a:gd name="connsiteY1467" fmla="*/ 595624 h 769442"/>
              <a:gd name="connsiteX1468" fmla="*/ 2628534 w 4953000"/>
              <a:gd name="connsiteY1468" fmla="*/ 606688 h 769442"/>
              <a:gd name="connsiteX1469" fmla="*/ 2679474 w 4953000"/>
              <a:gd name="connsiteY1469" fmla="*/ 599700 h 769442"/>
              <a:gd name="connsiteX1470" fmla="*/ 2683660 w 4953000"/>
              <a:gd name="connsiteY1470" fmla="*/ 601059 h 769442"/>
              <a:gd name="connsiteX1471" fmla="*/ 2687848 w 4953000"/>
              <a:gd name="connsiteY1471" fmla="*/ 602418 h 769442"/>
              <a:gd name="connsiteX1472" fmla="*/ 2699943 w 4953000"/>
              <a:gd name="connsiteY1472" fmla="*/ 614841 h 769442"/>
              <a:gd name="connsiteX1473" fmla="*/ 2728785 w 4953000"/>
              <a:gd name="connsiteY1473" fmla="*/ 614258 h 769442"/>
              <a:gd name="connsiteX1474" fmla="*/ 2746463 w 4953000"/>
              <a:gd name="connsiteY1474" fmla="*/ 612318 h 769442"/>
              <a:gd name="connsiteX1475" fmla="*/ 2757860 w 4953000"/>
              <a:gd name="connsiteY1475" fmla="*/ 608823 h 769442"/>
              <a:gd name="connsiteX1476" fmla="*/ 2760883 w 4953000"/>
              <a:gd name="connsiteY1476" fmla="*/ 618140 h 769442"/>
              <a:gd name="connsiteX1477" fmla="*/ 2772048 w 4953000"/>
              <a:gd name="connsiteY1477" fmla="*/ 619110 h 769442"/>
              <a:gd name="connsiteX1478" fmla="*/ 2788795 w 4953000"/>
              <a:gd name="connsiteY1478" fmla="*/ 612705 h 769442"/>
              <a:gd name="connsiteX1479" fmla="*/ 2791122 w 4953000"/>
              <a:gd name="connsiteY1479" fmla="*/ 608823 h 769442"/>
              <a:gd name="connsiteX1480" fmla="*/ 2798331 w 4953000"/>
              <a:gd name="connsiteY1480" fmla="*/ 598730 h 769442"/>
              <a:gd name="connsiteX1481" fmla="*/ 2800194 w 4953000"/>
              <a:gd name="connsiteY1481" fmla="*/ 596790 h 769442"/>
              <a:gd name="connsiteX1482" fmla="*/ 2807403 w 4953000"/>
              <a:gd name="connsiteY1482" fmla="*/ 582426 h 769442"/>
              <a:gd name="connsiteX1483" fmla="*/ 2807403 w 4953000"/>
              <a:gd name="connsiteY1483" fmla="*/ 582232 h 769442"/>
              <a:gd name="connsiteX1484" fmla="*/ 2802287 w 4953000"/>
              <a:gd name="connsiteY1484" fmla="*/ 579514 h 769442"/>
              <a:gd name="connsiteX1485" fmla="*/ 2810660 w 4953000"/>
              <a:gd name="connsiteY1485" fmla="*/ 578544 h 769442"/>
              <a:gd name="connsiteX1486" fmla="*/ 2823454 w 4953000"/>
              <a:gd name="connsiteY1486" fmla="*/ 585725 h 769442"/>
              <a:gd name="connsiteX1487" fmla="*/ 2818568 w 4953000"/>
              <a:gd name="connsiteY1487" fmla="*/ 598343 h 769442"/>
              <a:gd name="connsiteX1488" fmla="*/ 2845784 w 4953000"/>
              <a:gd name="connsiteY1488" fmla="*/ 600089 h 769442"/>
              <a:gd name="connsiteX1489" fmla="*/ 2846480 w 4953000"/>
              <a:gd name="connsiteY1489" fmla="*/ 594848 h 769442"/>
              <a:gd name="connsiteX1490" fmla="*/ 2848340 w 4953000"/>
              <a:gd name="connsiteY1490" fmla="*/ 579903 h 769442"/>
              <a:gd name="connsiteX1491" fmla="*/ 2824848 w 4953000"/>
              <a:gd name="connsiteY1491" fmla="*/ 567868 h 769442"/>
              <a:gd name="connsiteX1492" fmla="*/ 2836013 w 4953000"/>
              <a:gd name="connsiteY1492" fmla="*/ 565734 h 769442"/>
              <a:gd name="connsiteX1493" fmla="*/ 2842294 w 4953000"/>
              <a:gd name="connsiteY1493" fmla="*/ 567091 h 769442"/>
              <a:gd name="connsiteX1494" fmla="*/ 2854853 w 4953000"/>
              <a:gd name="connsiteY1494" fmla="*/ 558357 h 769442"/>
              <a:gd name="connsiteX1495" fmla="*/ 2858809 w 4953000"/>
              <a:gd name="connsiteY1495" fmla="*/ 555251 h 769442"/>
              <a:gd name="connsiteX1496" fmla="*/ 2863925 w 4953000"/>
              <a:gd name="connsiteY1496" fmla="*/ 556417 h 769442"/>
              <a:gd name="connsiteX1497" fmla="*/ 2865322 w 4953000"/>
              <a:gd name="connsiteY1497" fmla="*/ 561656 h 769442"/>
              <a:gd name="connsiteX1498" fmla="*/ 2873229 w 4953000"/>
              <a:gd name="connsiteY1498" fmla="*/ 571556 h 769442"/>
              <a:gd name="connsiteX1499" fmla="*/ 2879278 w 4953000"/>
              <a:gd name="connsiteY1499" fmla="*/ 576797 h 769442"/>
              <a:gd name="connsiteX1500" fmla="*/ 2881371 w 4953000"/>
              <a:gd name="connsiteY1500" fmla="*/ 579903 h 769442"/>
              <a:gd name="connsiteX1501" fmla="*/ 2883464 w 4953000"/>
              <a:gd name="connsiteY1501" fmla="*/ 583202 h 769442"/>
              <a:gd name="connsiteX1502" fmla="*/ 2878113 w 4953000"/>
              <a:gd name="connsiteY1502" fmla="*/ 596401 h 769442"/>
              <a:gd name="connsiteX1503" fmla="*/ 2878113 w 4953000"/>
              <a:gd name="connsiteY1503" fmla="*/ 605331 h 769442"/>
              <a:gd name="connsiteX1504" fmla="*/ 2878113 w 4953000"/>
              <a:gd name="connsiteY1504" fmla="*/ 607077 h 769442"/>
              <a:gd name="connsiteX1505" fmla="*/ 2869508 w 4953000"/>
              <a:gd name="connsiteY1505" fmla="*/ 606883 h 769442"/>
              <a:gd name="connsiteX1506" fmla="*/ 2851132 w 4953000"/>
              <a:gd name="connsiteY1506" fmla="*/ 611153 h 769442"/>
              <a:gd name="connsiteX1507" fmla="*/ 2853227 w 4953000"/>
              <a:gd name="connsiteY1507" fmla="*/ 612123 h 769442"/>
              <a:gd name="connsiteX1508" fmla="*/ 2859972 w 4953000"/>
              <a:gd name="connsiteY1508" fmla="*/ 615035 h 769442"/>
              <a:gd name="connsiteX1509" fmla="*/ 2886023 w 4953000"/>
              <a:gd name="connsiteY1509" fmla="*/ 611153 h 769442"/>
              <a:gd name="connsiteX1510" fmla="*/ 2891605 w 4953000"/>
              <a:gd name="connsiteY1510" fmla="*/ 608047 h 769442"/>
              <a:gd name="connsiteX1511" fmla="*/ 2899979 w 4953000"/>
              <a:gd name="connsiteY1511" fmla="*/ 606494 h 769442"/>
              <a:gd name="connsiteX1512" fmla="*/ 2915329 w 4953000"/>
              <a:gd name="connsiteY1512" fmla="*/ 600477 h 769442"/>
              <a:gd name="connsiteX1513" fmla="*/ 2912772 w 4953000"/>
              <a:gd name="connsiteY1513" fmla="*/ 590383 h 769442"/>
              <a:gd name="connsiteX1514" fmla="*/ 2942777 w 4953000"/>
              <a:gd name="connsiteY1514" fmla="*/ 577961 h 769442"/>
              <a:gd name="connsiteX1515" fmla="*/ 2965339 w 4953000"/>
              <a:gd name="connsiteY1515" fmla="*/ 584172 h 769442"/>
              <a:gd name="connsiteX1516" fmla="*/ 2960919 w 4953000"/>
              <a:gd name="connsiteY1516" fmla="*/ 584948 h 769442"/>
              <a:gd name="connsiteX1517" fmla="*/ 2929285 w 4953000"/>
              <a:gd name="connsiteY1517" fmla="*/ 589607 h 769442"/>
              <a:gd name="connsiteX1518" fmla="*/ 2926494 w 4953000"/>
              <a:gd name="connsiteY1518" fmla="*/ 590190 h 769442"/>
              <a:gd name="connsiteX1519" fmla="*/ 2922308 w 4953000"/>
              <a:gd name="connsiteY1519" fmla="*/ 611346 h 769442"/>
              <a:gd name="connsiteX1520" fmla="*/ 2908584 w 4953000"/>
              <a:gd name="connsiteY1520" fmla="*/ 615035 h 769442"/>
              <a:gd name="connsiteX1521" fmla="*/ 2906956 w 4953000"/>
              <a:gd name="connsiteY1521" fmla="*/ 620276 h 769442"/>
              <a:gd name="connsiteX1522" fmla="*/ 2909747 w 4953000"/>
              <a:gd name="connsiteY1522" fmla="*/ 623769 h 769442"/>
              <a:gd name="connsiteX1523" fmla="*/ 2909051 w 4953000"/>
              <a:gd name="connsiteY1523" fmla="*/ 619887 h 769442"/>
              <a:gd name="connsiteX1524" fmla="*/ 2922772 w 4953000"/>
              <a:gd name="connsiteY1524" fmla="*/ 626293 h 769442"/>
              <a:gd name="connsiteX1525" fmla="*/ 2930682 w 4953000"/>
              <a:gd name="connsiteY1525" fmla="*/ 628040 h 769442"/>
              <a:gd name="connsiteX1526" fmla="*/ 2937659 w 4953000"/>
              <a:gd name="connsiteY1526" fmla="*/ 622605 h 769442"/>
              <a:gd name="connsiteX1527" fmla="*/ 2956733 w 4953000"/>
              <a:gd name="connsiteY1527" fmla="*/ 614065 h 769442"/>
              <a:gd name="connsiteX1528" fmla="*/ 2976736 w 4953000"/>
              <a:gd name="connsiteY1528" fmla="*/ 603001 h 769442"/>
              <a:gd name="connsiteX1529" fmla="*/ 2993483 w 4953000"/>
              <a:gd name="connsiteY1529" fmla="*/ 606301 h 769442"/>
              <a:gd name="connsiteX1530" fmla="*/ 2997204 w 4953000"/>
              <a:gd name="connsiteY1530" fmla="*/ 599700 h 769442"/>
              <a:gd name="connsiteX1531" fmla="*/ 2995578 w 4953000"/>
              <a:gd name="connsiteY1531" fmla="*/ 596207 h 769442"/>
              <a:gd name="connsiteX1532" fmla="*/ 2980924 w 4953000"/>
              <a:gd name="connsiteY1532" fmla="*/ 595042 h 769442"/>
              <a:gd name="connsiteX1533" fmla="*/ 2976736 w 4953000"/>
              <a:gd name="connsiteY1533" fmla="*/ 597177 h 769442"/>
              <a:gd name="connsiteX1534" fmla="*/ 2973712 w 4953000"/>
              <a:gd name="connsiteY1534" fmla="*/ 598730 h 769442"/>
              <a:gd name="connsiteX1535" fmla="*/ 2970223 w 4953000"/>
              <a:gd name="connsiteY1535" fmla="*/ 590772 h 769442"/>
              <a:gd name="connsiteX1536" fmla="*/ 2999996 w 4953000"/>
              <a:gd name="connsiteY1536" fmla="*/ 582815 h 769442"/>
              <a:gd name="connsiteX1537" fmla="*/ 3006743 w 4953000"/>
              <a:gd name="connsiteY1537" fmla="*/ 608823 h 769442"/>
              <a:gd name="connsiteX1538" fmla="*/ 3004184 w 4953000"/>
              <a:gd name="connsiteY1538" fmla="*/ 615228 h 769442"/>
              <a:gd name="connsiteX1539" fmla="*/ 3003717 w 4953000"/>
              <a:gd name="connsiteY1539" fmla="*/ 616394 h 769442"/>
              <a:gd name="connsiteX1540" fmla="*/ 3013952 w 4953000"/>
              <a:gd name="connsiteY1540" fmla="*/ 616977 h 769442"/>
              <a:gd name="connsiteX1541" fmla="*/ 3016279 w 4953000"/>
              <a:gd name="connsiteY1541" fmla="*/ 615424 h 769442"/>
              <a:gd name="connsiteX1542" fmla="*/ 3017441 w 4953000"/>
              <a:gd name="connsiteY1542" fmla="*/ 614452 h 769442"/>
              <a:gd name="connsiteX1543" fmla="*/ 3025815 w 4953000"/>
              <a:gd name="connsiteY1543" fmla="*/ 616005 h 769442"/>
              <a:gd name="connsiteX1544" fmla="*/ 3030931 w 4953000"/>
              <a:gd name="connsiteY1544" fmla="*/ 627457 h 769442"/>
              <a:gd name="connsiteX1545" fmla="*/ 3045121 w 4953000"/>
              <a:gd name="connsiteY1545" fmla="*/ 616781 h 769442"/>
              <a:gd name="connsiteX1546" fmla="*/ 3048144 w 4953000"/>
              <a:gd name="connsiteY1546" fmla="*/ 614065 h 769442"/>
              <a:gd name="connsiteX1547" fmla="*/ 3039539 w 4953000"/>
              <a:gd name="connsiteY1547" fmla="*/ 598147 h 769442"/>
              <a:gd name="connsiteX1548" fmla="*/ 3039771 w 4953000"/>
              <a:gd name="connsiteY1548" fmla="*/ 592712 h 769442"/>
              <a:gd name="connsiteX1549" fmla="*/ 3036748 w 4953000"/>
              <a:gd name="connsiteY1549" fmla="*/ 582815 h 769442"/>
              <a:gd name="connsiteX1550" fmla="*/ 3042098 w 4953000"/>
              <a:gd name="connsiteY1550" fmla="*/ 580290 h 769442"/>
              <a:gd name="connsiteX1551" fmla="*/ 3050005 w 4953000"/>
              <a:gd name="connsiteY1551" fmla="*/ 568840 h 769442"/>
              <a:gd name="connsiteX1552" fmla="*/ 3051866 w 4953000"/>
              <a:gd name="connsiteY1552" fmla="*/ 568644 h 769442"/>
              <a:gd name="connsiteX1553" fmla="*/ 3054191 w 4953000"/>
              <a:gd name="connsiteY1553" fmla="*/ 557581 h 769442"/>
              <a:gd name="connsiteX1554" fmla="*/ 3040701 w 4953000"/>
              <a:gd name="connsiteY1554" fmla="*/ 551176 h 769442"/>
              <a:gd name="connsiteX1555" fmla="*/ 3033258 w 4953000"/>
              <a:gd name="connsiteY1555" fmla="*/ 540889 h 769442"/>
              <a:gd name="connsiteX1556" fmla="*/ 3029072 w 4953000"/>
              <a:gd name="connsiteY1556" fmla="*/ 549817 h 769442"/>
              <a:gd name="connsiteX1557" fmla="*/ 3032794 w 4953000"/>
              <a:gd name="connsiteY1557" fmla="*/ 556221 h 769442"/>
              <a:gd name="connsiteX1558" fmla="*/ 3033956 w 4953000"/>
              <a:gd name="connsiteY1558" fmla="*/ 558357 h 769442"/>
              <a:gd name="connsiteX1559" fmla="*/ 3028142 w 4953000"/>
              <a:gd name="connsiteY1559" fmla="*/ 562822 h 769442"/>
              <a:gd name="connsiteX1560" fmla="*/ 3015812 w 4953000"/>
              <a:gd name="connsiteY1560" fmla="*/ 567868 h 769442"/>
              <a:gd name="connsiteX1561" fmla="*/ 3007207 w 4953000"/>
              <a:gd name="connsiteY1561" fmla="*/ 580290 h 769442"/>
              <a:gd name="connsiteX1562" fmla="*/ 2991158 w 4953000"/>
              <a:gd name="connsiteY1562" fmla="*/ 573109 h 769442"/>
              <a:gd name="connsiteX1563" fmla="*/ 2975805 w 4953000"/>
              <a:gd name="connsiteY1563" fmla="*/ 568644 h 769442"/>
              <a:gd name="connsiteX1564" fmla="*/ 2974179 w 4953000"/>
              <a:gd name="connsiteY1564" fmla="*/ 567287 h 769442"/>
              <a:gd name="connsiteX1565" fmla="*/ 2959292 w 4953000"/>
              <a:gd name="connsiteY1565" fmla="*/ 568644 h 769442"/>
              <a:gd name="connsiteX1566" fmla="*/ 2953476 w 4953000"/>
              <a:gd name="connsiteY1566" fmla="*/ 565151 h 769442"/>
              <a:gd name="connsiteX1567" fmla="*/ 2955803 w 4953000"/>
              <a:gd name="connsiteY1567" fmla="*/ 551563 h 769442"/>
              <a:gd name="connsiteX1568" fmla="*/ 2931380 w 4953000"/>
              <a:gd name="connsiteY1568" fmla="*/ 546324 h 769442"/>
              <a:gd name="connsiteX1569" fmla="*/ 2940916 w 4953000"/>
              <a:gd name="connsiteY1569" fmla="*/ 545935 h 769442"/>
              <a:gd name="connsiteX1570" fmla="*/ 2943476 w 4953000"/>
              <a:gd name="connsiteY1570" fmla="*/ 546711 h 769442"/>
              <a:gd name="connsiteX1571" fmla="*/ 2948824 w 4953000"/>
              <a:gd name="connsiteY1571" fmla="*/ 548264 h 769442"/>
              <a:gd name="connsiteX1572" fmla="*/ 2957197 w 4953000"/>
              <a:gd name="connsiteY1572" fmla="*/ 537007 h 769442"/>
              <a:gd name="connsiteX1573" fmla="*/ 2947661 w 4953000"/>
              <a:gd name="connsiteY1573" fmla="*/ 524389 h 769442"/>
              <a:gd name="connsiteX1574" fmla="*/ 2943241 w 4953000"/>
              <a:gd name="connsiteY1574" fmla="*/ 526718 h 769442"/>
              <a:gd name="connsiteX1575" fmla="*/ 2933473 w 4953000"/>
              <a:gd name="connsiteY1575" fmla="*/ 523419 h 769442"/>
              <a:gd name="connsiteX1576" fmla="*/ 2923703 w 4953000"/>
              <a:gd name="connsiteY1576" fmla="*/ 522642 h 769442"/>
              <a:gd name="connsiteX1577" fmla="*/ 1539733 w 4953000"/>
              <a:gd name="connsiteY1577" fmla="*/ 521090 h 769442"/>
              <a:gd name="connsiteX1578" fmla="*/ 1539733 w 4953000"/>
              <a:gd name="connsiteY1578" fmla="*/ 521283 h 769442"/>
              <a:gd name="connsiteX1579" fmla="*/ 1547640 w 4953000"/>
              <a:gd name="connsiteY1579" fmla="*/ 541083 h 769442"/>
              <a:gd name="connsiteX1580" fmla="*/ 1530427 w 4953000"/>
              <a:gd name="connsiteY1580" fmla="*/ 547100 h 769442"/>
              <a:gd name="connsiteX1581" fmla="*/ 1524148 w 4953000"/>
              <a:gd name="connsiteY1581" fmla="*/ 542635 h 769442"/>
              <a:gd name="connsiteX1582" fmla="*/ 1520427 w 4953000"/>
              <a:gd name="connsiteY1582" fmla="*/ 537588 h 769442"/>
              <a:gd name="connsiteX1583" fmla="*/ 1519728 w 4953000"/>
              <a:gd name="connsiteY1583" fmla="*/ 535258 h 769442"/>
              <a:gd name="connsiteX1584" fmla="*/ 1526241 w 4953000"/>
              <a:gd name="connsiteY1584" fmla="*/ 533706 h 769442"/>
              <a:gd name="connsiteX1585" fmla="*/ 1526708 w 4953000"/>
              <a:gd name="connsiteY1585" fmla="*/ 533512 h 769442"/>
              <a:gd name="connsiteX1586" fmla="*/ 1532056 w 4953000"/>
              <a:gd name="connsiteY1586" fmla="*/ 524002 h 769442"/>
              <a:gd name="connsiteX1587" fmla="*/ 1539733 w 4953000"/>
              <a:gd name="connsiteY1587" fmla="*/ 521090 h 769442"/>
              <a:gd name="connsiteX1588" fmla="*/ 2582246 w 4953000"/>
              <a:gd name="connsiteY1588" fmla="*/ 514685 h 769442"/>
              <a:gd name="connsiteX1589" fmla="*/ 2570849 w 4953000"/>
              <a:gd name="connsiteY1589" fmla="*/ 519150 h 769442"/>
              <a:gd name="connsiteX1590" fmla="*/ 2511536 w 4953000"/>
              <a:gd name="connsiteY1590" fmla="*/ 518178 h 769442"/>
              <a:gd name="connsiteX1591" fmla="*/ 2492928 w 4953000"/>
              <a:gd name="connsiteY1591" fmla="*/ 517401 h 769442"/>
              <a:gd name="connsiteX1592" fmla="*/ 2488742 w 4953000"/>
              <a:gd name="connsiteY1592" fmla="*/ 517208 h 769442"/>
              <a:gd name="connsiteX1593" fmla="*/ 2489672 w 4953000"/>
              <a:gd name="connsiteY1593" fmla="*/ 530406 h 769442"/>
              <a:gd name="connsiteX1594" fmla="*/ 2492696 w 4953000"/>
              <a:gd name="connsiteY1594" fmla="*/ 529436 h 769442"/>
              <a:gd name="connsiteX1595" fmla="*/ 2544334 w 4953000"/>
              <a:gd name="connsiteY1595" fmla="*/ 529243 h 769442"/>
              <a:gd name="connsiteX1596" fmla="*/ 2558056 w 4953000"/>
              <a:gd name="connsiteY1596" fmla="*/ 526718 h 769442"/>
              <a:gd name="connsiteX1597" fmla="*/ 2573176 w 4953000"/>
              <a:gd name="connsiteY1597" fmla="*/ 528660 h 769442"/>
              <a:gd name="connsiteX1598" fmla="*/ 2575733 w 4953000"/>
              <a:gd name="connsiteY1598" fmla="*/ 528271 h 769442"/>
              <a:gd name="connsiteX1599" fmla="*/ 2589225 w 4953000"/>
              <a:gd name="connsiteY1599" fmla="*/ 533901 h 769442"/>
              <a:gd name="connsiteX1600" fmla="*/ 2602019 w 4953000"/>
              <a:gd name="connsiteY1600" fmla="*/ 526914 h 769442"/>
              <a:gd name="connsiteX1601" fmla="*/ 2610158 w 4953000"/>
              <a:gd name="connsiteY1601" fmla="*/ 525361 h 769442"/>
              <a:gd name="connsiteX1602" fmla="*/ 2628534 w 4953000"/>
              <a:gd name="connsiteY1602" fmla="*/ 526718 h 769442"/>
              <a:gd name="connsiteX1603" fmla="*/ 2646678 w 4953000"/>
              <a:gd name="connsiteY1603" fmla="*/ 529243 h 769442"/>
              <a:gd name="connsiteX1604" fmla="*/ 2671564 w 4953000"/>
              <a:gd name="connsiteY1604" fmla="*/ 526914 h 769442"/>
              <a:gd name="connsiteX1605" fmla="*/ 2677845 w 4953000"/>
              <a:gd name="connsiteY1605" fmla="*/ 528077 h 769442"/>
              <a:gd name="connsiteX1606" fmla="*/ 2689010 w 4953000"/>
              <a:gd name="connsiteY1606" fmla="*/ 525942 h 769442"/>
              <a:gd name="connsiteX1607" fmla="*/ 2682265 w 4953000"/>
              <a:gd name="connsiteY1607" fmla="*/ 521090 h 769442"/>
              <a:gd name="connsiteX1608" fmla="*/ 2664588 w 4953000"/>
              <a:gd name="connsiteY1608" fmla="*/ 519150 h 769442"/>
              <a:gd name="connsiteX1609" fmla="*/ 2636908 w 4953000"/>
              <a:gd name="connsiteY1609" fmla="*/ 520507 h 769442"/>
              <a:gd name="connsiteX1610" fmla="*/ 2604112 w 4953000"/>
              <a:gd name="connsiteY1610" fmla="*/ 520507 h 769442"/>
              <a:gd name="connsiteX1611" fmla="*/ 2599692 w 4953000"/>
              <a:gd name="connsiteY1611" fmla="*/ 517790 h 769442"/>
              <a:gd name="connsiteX1612" fmla="*/ 2582246 w 4953000"/>
              <a:gd name="connsiteY1612" fmla="*/ 514685 h 769442"/>
              <a:gd name="connsiteX1613" fmla="*/ 2357555 w 4953000"/>
              <a:gd name="connsiteY1613" fmla="*/ 513908 h 769442"/>
              <a:gd name="connsiteX1614" fmla="*/ 2350810 w 4953000"/>
              <a:gd name="connsiteY1614" fmla="*/ 517014 h 769442"/>
              <a:gd name="connsiteX1615" fmla="*/ 2346158 w 4953000"/>
              <a:gd name="connsiteY1615" fmla="*/ 519150 h 769442"/>
              <a:gd name="connsiteX1616" fmla="*/ 2363602 w 4953000"/>
              <a:gd name="connsiteY1616" fmla="*/ 532542 h 769442"/>
              <a:gd name="connsiteX1617" fmla="*/ 2369418 w 4953000"/>
              <a:gd name="connsiteY1617" fmla="*/ 526718 h 769442"/>
              <a:gd name="connsiteX1618" fmla="*/ 2369184 w 4953000"/>
              <a:gd name="connsiteY1618" fmla="*/ 524002 h 769442"/>
              <a:gd name="connsiteX1619" fmla="*/ 2368952 w 4953000"/>
              <a:gd name="connsiteY1619" fmla="*/ 520702 h 769442"/>
              <a:gd name="connsiteX1620" fmla="*/ 2357555 w 4953000"/>
              <a:gd name="connsiteY1620" fmla="*/ 513908 h 769442"/>
              <a:gd name="connsiteX1621" fmla="*/ 2421521 w 4953000"/>
              <a:gd name="connsiteY1621" fmla="*/ 512938 h 769442"/>
              <a:gd name="connsiteX1622" fmla="*/ 2424544 w 4953000"/>
              <a:gd name="connsiteY1622" fmla="*/ 526718 h 769442"/>
              <a:gd name="connsiteX1623" fmla="*/ 2424312 w 4953000"/>
              <a:gd name="connsiteY1623" fmla="*/ 527494 h 769442"/>
              <a:gd name="connsiteX1624" fmla="*/ 2450828 w 4953000"/>
              <a:gd name="connsiteY1624" fmla="*/ 529047 h 769442"/>
              <a:gd name="connsiteX1625" fmla="*/ 2457806 w 4953000"/>
              <a:gd name="connsiteY1625" fmla="*/ 524195 h 769442"/>
              <a:gd name="connsiteX1626" fmla="*/ 2455946 w 4953000"/>
              <a:gd name="connsiteY1626" fmla="*/ 522255 h 769442"/>
              <a:gd name="connsiteX1627" fmla="*/ 2421521 w 4953000"/>
              <a:gd name="connsiteY1627" fmla="*/ 512938 h 769442"/>
              <a:gd name="connsiteX1628" fmla="*/ 1437856 w 4953000"/>
              <a:gd name="connsiteY1628" fmla="*/ 505172 h 769442"/>
              <a:gd name="connsiteX1629" fmla="*/ 1443436 w 4953000"/>
              <a:gd name="connsiteY1629" fmla="*/ 518567 h 769442"/>
              <a:gd name="connsiteX1630" fmla="*/ 1428784 w 4953000"/>
              <a:gd name="connsiteY1630" fmla="*/ 525942 h 769442"/>
              <a:gd name="connsiteX1631" fmla="*/ 1422735 w 4953000"/>
              <a:gd name="connsiteY1631" fmla="*/ 525359 h 769442"/>
              <a:gd name="connsiteX1632" fmla="*/ 1417851 w 4953000"/>
              <a:gd name="connsiteY1632" fmla="*/ 521477 h 769442"/>
              <a:gd name="connsiteX1633" fmla="*/ 1422271 w 4953000"/>
              <a:gd name="connsiteY1633" fmla="*/ 517208 h 769442"/>
              <a:gd name="connsiteX1634" fmla="*/ 1428317 w 4953000"/>
              <a:gd name="connsiteY1634" fmla="*/ 517014 h 769442"/>
              <a:gd name="connsiteX1635" fmla="*/ 1438320 w 4953000"/>
              <a:gd name="connsiteY1635" fmla="*/ 515266 h 769442"/>
              <a:gd name="connsiteX1636" fmla="*/ 1437856 w 4953000"/>
              <a:gd name="connsiteY1636" fmla="*/ 505172 h 769442"/>
              <a:gd name="connsiteX1637" fmla="*/ 3118156 w 4953000"/>
              <a:gd name="connsiteY1637" fmla="*/ 503621 h 769442"/>
              <a:gd name="connsiteX1638" fmla="*/ 3129089 w 4953000"/>
              <a:gd name="connsiteY1638" fmla="*/ 524778 h 769442"/>
              <a:gd name="connsiteX1639" fmla="*/ 3114203 w 4953000"/>
              <a:gd name="connsiteY1639" fmla="*/ 525942 h 769442"/>
              <a:gd name="connsiteX1640" fmla="*/ 3110249 w 4953000"/>
              <a:gd name="connsiteY1640" fmla="*/ 532736 h 769442"/>
              <a:gd name="connsiteX1641" fmla="*/ 3105597 w 4953000"/>
              <a:gd name="connsiteY1641" fmla="*/ 543995 h 769442"/>
              <a:gd name="connsiteX1642" fmla="*/ 3109551 w 4953000"/>
              <a:gd name="connsiteY1642" fmla="*/ 552535 h 769442"/>
              <a:gd name="connsiteX1643" fmla="*/ 3114901 w 4953000"/>
              <a:gd name="connsiteY1643" fmla="*/ 555058 h 769442"/>
              <a:gd name="connsiteX1644" fmla="*/ 3123043 w 4953000"/>
              <a:gd name="connsiteY1644" fmla="*/ 567674 h 769442"/>
              <a:gd name="connsiteX1645" fmla="*/ 3109319 w 4953000"/>
              <a:gd name="connsiteY1645" fmla="*/ 586308 h 769442"/>
              <a:gd name="connsiteX1646" fmla="*/ 3091409 w 4953000"/>
              <a:gd name="connsiteY1646" fmla="*/ 587473 h 769442"/>
              <a:gd name="connsiteX1647" fmla="*/ 3084430 w 4953000"/>
              <a:gd name="connsiteY1647" fmla="*/ 589607 h 769442"/>
              <a:gd name="connsiteX1648" fmla="*/ 3060472 w 4953000"/>
              <a:gd name="connsiteY1648" fmla="*/ 596790 h 769442"/>
              <a:gd name="connsiteX1649" fmla="*/ 3060938 w 4953000"/>
              <a:gd name="connsiteY1649" fmla="*/ 619306 h 769442"/>
              <a:gd name="connsiteX1650" fmla="*/ 3059541 w 4953000"/>
              <a:gd name="connsiteY1650" fmla="*/ 621829 h 769442"/>
              <a:gd name="connsiteX1651" fmla="*/ 3054425 w 4953000"/>
              <a:gd name="connsiteY1651" fmla="*/ 630756 h 769442"/>
              <a:gd name="connsiteX1652" fmla="*/ 3083732 w 4953000"/>
              <a:gd name="connsiteY1652" fmla="*/ 635998 h 769442"/>
              <a:gd name="connsiteX1653" fmla="*/ 3089314 w 4953000"/>
              <a:gd name="connsiteY1653" fmla="*/ 635804 h 769442"/>
              <a:gd name="connsiteX1654" fmla="*/ 3096757 w 4953000"/>
              <a:gd name="connsiteY1654" fmla="*/ 632892 h 769442"/>
              <a:gd name="connsiteX1655" fmla="*/ 3103504 w 4953000"/>
              <a:gd name="connsiteY1655" fmla="*/ 635610 h 769442"/>
              <a:gd name="connsiteX1656" fmla="*/ 3102806 w 4953000"/>
              <a:gd name="connsiteY1656" fmla="*/ 639492 h 769442"/>
              <a:gd name="connsiteX1657" fmla="*/ 3094664 w 4953000"/>
              <a:gd name="connsiteY1657" fmla="*/ 641432 h 769442"/>
              <a:gd name="connsiteX1658" fmla="*/ 3091409 w 4953000"/>
              <a:gd name="connsiteY1658" fmla="*/ 646480 h 769442"/>
              <a:gd name="connsiteX1659" fmla="*/ 3097456 w 4953000"/>
              <a:gd name="connsiteY1659" fmla="*/ 649779 h 769442"/>
              <a:gd name="connsiteX1660" fmla="*/ 3102340 w 4953000"/>
              <a:gd name="connsiteY1660" fmla="*/ 649779 h 769442"/>
              <a:gd name="connsiteX1661" fmla="*/ 3113040 w 4953000"/>
              <a:gd name="connsiteY1661" fmla="*/ 661812 h 769442"/>
              <a:gd name="connsiteX1662" fmla="*/ 3107690 w 4953000"/>
              <a:gd name="connsiteY1662" fmla="*/ 665694 h 769442"/>
              <a:gd name="connsiteX1663" fmla="*/ 3099316 w 4953000"/>
              <a:gd name="connsiteY1663" fmla="*/ 672101 h 769442"/>
              <a:gd name="connsiteX1664" fmla="*/ 3104667 w 4953000"/>
              <a:gd name="connsiteY1664" fmla="*/ 676564 h 769442"/>
              <a:gd name="connsiteX1665" fmla="*/ 3117226 w 4953000"/>
              <a:gd name="connsiteY1665" fmla="*/ 675011 h 769442"/>
              <a:gd name="connsiteX1666" fmla="*/ 3128159 w 4953000"/>
              <a:gd name="connsiteY1666" fmla="*/ 671712 h 769442"/>
              <a:gd name="connsiteX1667" fmla="*/ 3129788 w 4953000"/>
              <a:gd name="connsiteY1667" fmla="*/ 672488 h 769442"/>
              <a:gd name="connsiteX1668" fmla="*/ 3160723 w 4953000"/>
              <a:gd name="connsiteY1668" fmla="*/ 672682 h 769442"/>
              <a:gd name="connsiteX1669" fmla="*/ 3160723 w 4953000"/>
              <a:gd name="connsiteY1669" fmla="*/ 668607 h 769442"/>
              <a:gd name="connsiteX1670" fmla="*/ 3156769 w 4953000"/>
              <a:gd name="connsiteY1670" fmla="*/ 667054 h 769442"/>
              <a:gd name="connsiteX1671" fmla="*/ 3152117 w 4953000"/>
              <a:gd name="connsiteY1671" fmla="*/ 667830 h 769442"/>
              <a:gd name="connsiteX1672" fmla="*/ 3149790 w 4953000"/>
              <a:gd name="connsiteY1672" fmla="*/ 658707 h 769442"/>
              <a:gd name="connsiteX1673" fmla="*/ 3151187 w 4953000"/>
              <a:gd name="connsiteY1673" fmla="*/ 653468 h 769442"/>
              <a:gd name="connsiteX1674" fmla="*/ 3151419 w 4953000"/>
              <a:gd name="connsiteY1674" fmla="*/ 652302 h 769442"/>
              <a:gd name="connsiteX1675" fmla="*/ 3143744 w 4953000"/>
              <a:gd name="connsiteY1675" fmla="*/ 645508 h 769442"/>
              <a:gd name="connsiteX1676" fmla="*/ 3144208 w 4953000"/>
              <a:gd name="connsiteY1676" fmla="*/ 645508 h 769442"/>
              <a:gd name="connsiteX1677" fmla="*/ 3159560 w 4953000"/>
              <a:gd name="connsiteY1677" fmla="*/ 647061 h 769442"/>
              <a:gd name="connsiteX1678" fmla="*/ 3177936 w 4953000"/>
              <a:gd name="connsiteY1678" fmla="*/ 640269 h 769442"/>
              <a:gd name="connsiteX1679" fmla="*/ 3189102 w 4953000"/>
              <a:gd name="connsiteY1679" fmla="*/ 641432 h 769442"/>
              <a:gd name="connsiteX1680" fmla="*/ 3198171 w 4953000"/>
              <a:gd name="connsiteY1680" fmla="*/ 642209 h 769442"/>
              <a:gd name="connsiteX1681" fmla="*/ 3216779 w 4953000"/>
              <a:gd name="connsiteY1681" fmla="*/ 649196 h 769442"/>
              <a:gd name="connsiteX1682" fmla="*/ 3234456 w 4953000"/>
              <a:gd name="connsiteY1682" fmla="*/ 640073 h 769442"/>
              <a:gd name="connsiteX1683" fmla="*/ 3241668 w 4953000"/>
              <a:gd name="connsiteY1683" fmla="*/ 640656 h 769442"/>
              <a:gd name="connsiteX1684" fmla="*/ 3260974 w 4953000"/>
              <a:gd name="connsiteY1684" fmla="*/ 632892 h 769442"/>
              <a:gd name="connsiteX1685" fmla="*/ 3262603 w 4953000"/>
              <a:gd name="connsiteY1685" fmla="*/ 628816 h 769442"/>
              <a:gd name="connsiteX1686" fmla="*/ 3252600 w 4953000"/>
              <a:gd name="connsiteY1686" fmla="*/ 619306 h 769442"/>
              <a:gd name="connsiteX1687" fmla="*/ 3252832 w 4953000"/>
              <a:gd name="connsiteY1687" fmla="*/ 619306 h 769442"/>
              <a:gd name="connsiteX1688" fmla="*/ 3260974 w 4953000"/>
              <a:gd name="connsiteY1688" fmla="*/ 613095 h 769442"/>
              <a:gd name="connsiteX1689" fmla="*/ 3250508 w 4953000"/>
              <a:gd name="connsiteY1689" fmla="*/ 610570 h 769442"/>
              <a:gd name="connsiteX1690" fmla="*/ 3242366 w 4953000"/>
              <a:gd name="connsiteY1690" fmla="*/ 610183 h 769442"/>
              <a:gd name="connsiteX1691" fmla="*/ 3222361 w 4953000"/>
              <a:gd name="connsiteY1691" fmla="*/ 603971 h 769442"/>
              <a:gd name="connsiteX1692" fmla="*/ 3232830 w 4953000"/>
              <a:gd name="connsiteY1692" fmla="*/ 601642 h 769442"/>
              <a:gd name="connsiteX1693" fmla="*/ 3239343 w 4953000"/>
              <a:gd name="connsiteY1693" fmla="*/ 597371 h 769442"/>
              <a:gd name="connsiteX1694" fmla="*/ 3242366 w 4953000"/>
              <a:gd name="connsiteY1694" fmla="*/ 589802 h 769442"/>
              <a:gd name="connsiteX1695" fmla="*/ 3244227 w 4953000"/>
              <a:gd name="connsiteY1695" fmla="*/ 581843 h 769442"/>
              <a:gd name="connsiteX1696" fmla="*/ 3243064 w 4953000"/>
              <a:gd name="connsiteY1696" fmla="*/ 574079 h 769442"/>
              <a:gd name="connsiteX1697" fmla="*/ 3248180 w 4953000"/>
              <a:gd name="connsiteY1697" fmla="*/ 567287 h 769442"/>
              <a:gd name="connsiteX1698" fmla="*/ 3240039 w 4953000"/>
              <a:gd name="connsiteY1698" fmla="*/ 563792 h 769442"/>
              <a:gd name="connsiteX1699" fmla="*/ 3230735 w 4953000"/>
              <a:gd name="connsiteY1699" fmla="*/ 569227 h 769442"/>
              <a:gd name="connsiteX1700" fmla="*/ 3210964 w 4953000"/>
              <a:gd name="connsiteY1700" fmla="*/ 566315 h 769442"/>
              <a:gd name="connsiteX1701" fmla="*/ 3192124 w 4953000"/>
              <a:gd name="connsiteY1701" fmla="*/ 565538 h 769442"/>
              <a:gd name="connsiteX1702" fmla="*/ 3190496 w 4953000"/>
              <a:gd name="connsiteY1702" fmla="*/ 566315 h 769442"/>
              <a:gd name="connsiteX1703" fmla="*/ 3184449 w 4953000"/>
              <a:gd name="connsiteY1703" fmla="*/ 563209 h 769442"/>
              <a:gd name="connsiteX1704" fmla="*/ 3173980 w 4953000"/>
              <a:gd name="connsiteY1704" fmla="*/ 559910 h 769442"/>
              <a:gd name="connsiteX1705" fmla="*/ 3170725 w 4953000"/>
              <a:gd name="connsiteY1705" fmla="*/ 559133 h 769442"/>
              <a:gd name="connsiteX1706" fmla="*/ 3164676 w 4953000"/>
              <a:gd name="connsiteY1706" fmla="*/ 557774 h 769442"/>
              <a:gd name="connsiteX1707" fmla="*/ 3166537 w 4953000"/>
              <a:gd name="connsiteY1707" fmla="*/ 546128 h 769442"/>
              <a:gd name="connsiteX1708" fmla="*/ 3167934 w 4953000"/>
              <a:gd name="connsiteY1708" fmla="*/ 531183 h 769442"/>
              <a:gd name="connsiteX1709" fmla="*/ 3188403 w 4953000"/>
              <a:gd name="connsiteY1709" fmla="*/ 523225 h 769442"/>
              <a:gd name="connsiteX1710" fmla="*/ 3197475 w 4953000"/>
              <a:gd name="connsiteY1710" fmla="*/ 515072 h 769442"/>
              <a:gd name="connsiteX1711" fmla="*/ 3179797 w 4953000"/>
              <a:gd name="connsiteY1711" fmla="*/ 516820 h 769442"/>
              <a:gd name="connsiteX1712" fmla="*/ 3173980 w 4953000"/>
              <a:gd name="connsiteY1712" fmla="*/ 517401 h 769442"/>
              <a:gd name="connsiteX1713" fmla="*/ 3163980 w 4953000"/>
              <a:gd name="connsiteY1713" fmla="*/ 524972 h 769442"/>
              <a:gd name="connsiteX1714" fmla="*/ 3150488 w 4953000"/>
              <a:gd name="connsiteY1714" fmla="*/ 526331 h 769442"/>
              <a:gd name="connsiteX1715" fmla="*/ 3147231 w 4953000"/>
              <a:gd name="connsiteY1715" fmla="*/ 519537 h 769442"/>
              <a:gd name="connsiteX1716" fmla="*/ 3138161 w 4953000"/>
              <a:gd name="connsiteY1716" fmla="*/ 513132 h 769442"/>
              <a:gd name="connsiteX1717" fmla="*/ 3118156 w 4953000"/>
              <a:gd name="connsiteY1717" fmla="*/ 503621 h 769442"/>
              <a:gd name="connsiteX1718" fmla="*/ 3182588 w 4953000"/>
              <a:gd name="connsiteY1718" fmla="*/ 488093 h 769442"/>
              <a:gd name="connsiteX1719" fmla="*/ 3176076 w 4953000"/>
              <a:gd name="connsiteY1719" fmla="*/ 491586 h 769442"/>
              <a:gd name="connsiteX1720" fmla="*/ 3168166 w 4953000"/>
              <a:gd name="connsiteY1720" fmla="*/ 495858 h 769442"/>
              <a:gd name="connsiteX1721" fmla="*/ 3196310 w 4953000"/>
              <a:gd name="connsiteY1721" fmla="*/ 510996 h 769442"/>
              <a:gd name="connsiteX1722" fmla="*/ 3205848 w 4953000"/>
              <a:gd name="connsiteY1722" fmla="*/ 501486 h 769442"/>
              <a:gd name="connsiteX1723" fmla="*/ 3212127 w 4953000"/>
              <a:gd name="connsiteY1723" fmla="*/ 502069 h 769442"/>
              <a:gd name="connsiteX1724" fmla="*/ 3219804 w 4953000"/>
              <a:gd name="connsiteY1724" fmla="*/ 503039 h 769442"/>
              <a:gd name="connsiteX1725" fmla="*/ 3235387 w 4953000"/>
              <a:gd name="connsiteY1725" fmla="*/ 503232 h 769442"/>
              <a:gd name="connsiteX1726" fmla="*/ 3228178 w 4953000"/>
              <a:gd name="connsiteY1726" fmla="*/ 496438 h 769442"/>
              <a:gd name="connsiteX1727" fmla="*/ 3223758 w 4953000"/>
              <a:gd name="connsiteY1727" fmla="*/ 495662 h 769442"/>
              <a:gd name="connsiteX1728" fmla="*/ 3214454 w 4953000"/>
              <a:gd name="connsiteY1728" fmla="*/ 494109 h 769442"/>
              <a:gd name="connsiteX1729" fmla="*/ 3182588 w 4953000"/>
              <a:gd name="connsiteY1729" fmla="*/ 488093 h 769442"/>
              <a:gd name="connsiteX1730" fmla="*/ 4287670 w 4953000"/>
              <a:gd name="connsiteY1730" fmla="*/ 482659 h 769442"/>
              <a:gd name="connsiteX1731" fmla="*/ 4263480 w 4953000"/>
              <a:gd name="connsiteY1731" fmla="*/ 495275 h 769442"/>
              <a:gd name="connsiteX1732" fmla="*/ 4276505 w 4953000"/>
              <a:gd name="connsiteY1732" fmla="*/ 505368 h 769442"/>
              <a:gd name="connsiteX1733" fmla="*/ 4277670 w 4953000"/>
              <a:gd name="connsiteY1733" fmla="*/ 504202 h 769442"/>
              <a:gd name="connsiteX1734" fmla="*/ 4287206 w 4953000"/>
              <a:gd name="connsiteY1734" fmla="*/ 488287 h 769442"/>
              <a:gd name="connsiteX1735" fmla="*/ 1816294 w 4953000"/>
              <a:gd name="connsiteY1735" fmla="*/ 442286 h 769442"/>
              <a:gd name="connsiteX1736" fmla="*/ 1809083 w 4953000"/>
              <a:gd name="connsiteY1736" fmla="*/ 447138 h 769442"/>
              <a:gd name="connsiteX1737" fmla="*/ 1812805 w 4953000"/>
              <a:gd name="connsiteY1737" fmla="*/ 448301 h 769442"/>
              <a:gd name="connsiteX1738" fmla="*/ 1836995 w 4953000"/>
              <a:gd name="connsiteY1738" fmla="*/ 451990 h 769442"/>
              <a:gd name="connsiteX1739" fmla="*/ 1838856 w 4953000"/>
              <a:gd name="connsiteY1739" fmla="*/ 451213 h 769442"/>
              <a:gd name="connsiteX1740" fmla="*/ 1816294 w 4953000"/>
              <a:gd name="connsiteY1740" fmla="*/ 442286 h 769442"/>
              <a:gd name="connsiteX1741" fmla="*/ 177627 w 4953000"/>
              <a:gd name="connsiteY1741" fmla="*/ 431803 h 769442"/>
              <a:gd name="connsiteX1742" fmla="*/ 171578 w 4953000"/>
              <a:gd name="connsiteY1742" fmla="*/ 434715 h 769442"/>
              <a:gd name="connsiteX1743" fmla="*/ 174370 w 4953000"/>
              <a:gd name="connsiteY1743" fmla="*/ 439761 h 769442"/>
              <a:gd name="connsiteX1744" fmla="*/ 191117 w 4953000"/>
              <a:gd name="connsiteY1744" fmla="*/ 437432 h 769442"/>
              <a:gd name="connsiteX1745" fmla="*/ 217403 w 4953000"/>
              <a:gd name="connsiteY1745" fmla="*/ 449467 h 769442"/>
              <a:gd name="connsiteX1746" fmla="*/ 222985 w 4953000"/>
              <a:gd name="connsiteY1746" fmla="*/ 448690 h 769442"/>
              <a:gd name="connsiteX1747" fmla="*/ 228333 w 4953000"/>
              <a:gd name="connsiteY1747" fmla="*/ 447914 h 769442"/>
              <a:gd name="connsiteX1748" fmla="*/ 233915 w 4953000"/>
              <a:gd name="connsiteY1748" fmla="*/ 440733 h 769442"/>
              <a:gd name="connsiteX1749" fmla="*/ 229498 w 4953000"/>
              <a:gd name="connsiteY1749" fmla="*/ 439374 h 769442"/>
              <a:gd name="connsiteX1750" fmla="*/ 192978 w 4953000"/>
              <a:gd name="connsiteY1750" fmla="*/ 435298 h 769442"/>
              <a:gd name="connsiteX1751" fmla="*/ 177627 w 4953000"/>
              <a:gd name="connsiteY1751" fmla="*/ 431803 h 769442"/>
              <a:gd name="connsiteX1752" fmla="*/ 1183622 w 4953000"/>
              <a:gd name="connsiteY1752" fmla="*/ 428213 h 769442"/>
              <a:gd name="connsiteX1753" fmla="*/ 1175715 w 4953000"/>
              <a:gd name="connsiteY1753" fmla="*/ 430250 h 769442"/>
              <a:gd name="connsiteX1754" fmla="*/ 1182460 w 4953000"/>
              <a:gd name="connsiteY1754" fmla="*/ 446168 h 769442"/>
              <a:gd name="connsiteX1755" fmla="*/ 1188972 w 4953000"/>
              <a:gd name="connsiteY1755" fmla="*/ 446944 h 769442"/>
              <a:gd name="connsiteX1756" fmla="*/ 1215024 w 4953000"/>
              <a:gd name="connsiteY1756" fmla="*/ 440344 h 769442"/>
              <a:gd name="connsiteX1757" fmla="*/ 1222000 w 4953000"/>
              <a:gd name="connsiteY1757" fmla="*/ 439180 h 769442"/>
              <a:gd name="connsiteX1758" fmla="*/ 1215954 w 4953000"/>
              <a:gd name="connsiteY1758" fmla="*/ 435298 h 769442"/>
              <a:gd name="connsiteX1759" fmla="*/ 1212931 w 4953000"/>
              <a:gd name="connsiteY1759" fmla="*/ 435492 h 769442"/>
              <a:gd name="connsiteX1760" fmla="*/ 1204557 w 4953000"/>
              <a:gd name="connsiteY1760" fmla="*/ 434522 h 769442"/>
              <a:gd name="connsiteX1761" fmla="*/ 1196416 w 4953000"/>
              <a:gd name="connsiteY1761" fmla="*/ 430833 h 769442"/>
              <a:gd name="connsiteX1762" fmla="*/ 1183622 w 4953000"/>
              <a:gd name="connsiteY1762" fmla="*/ 428213 h 769442"/>
              <a:gd name="connsiteX1763" fmla="*/ 374872 w 4953000"/>
              <a:gd name="connsiteY1763" fmla="*/ 426175 h 769442"/>
              <a:gd name="connsiteX1764" fmla="*/ 367197 w 4953000"/>
              <a:gd name="connsiteY1764" fmla="*/ 429474 h 769442"/>
              <a:gd name="connsiteX1765" fmla="*/ 380455 w 4953000"/>
              <a:gd name="connsiteY1765" fmla="*/ 445585 h 769442"/>
              <a:gd name="connsiteX1766" fmla="*/ 409761 w 4953000"/>
              <a:gd name="connsiteY1766" fmla="*/ 444808 h 769442"/>
              <a:gd name="connsiteX1767" fmla="*/ 407900 w 4953000"/>
              <a:gd name="connsiteY1767" fmla="*/ 436074 h 769442"/>
              <a:gd name="connsiteX1768" fmla="*/ 391851 w 4953000"/>
              <a:gd name="connsiteY1768" fmla="*/ 430057 h 769442"/>
              <a:gd name="connsiteX1769" fmla="*/ 374872 w 4953000"/>
              <a:gd name="connsiteY1769" fmla="*/ 426175 h 769442"/>
              <a:gd name="connsiteX1770" fmla="*/ 44348 w 4953000"/>
              <a:gd name="connsiteY1770" fmla="*/ 299427 h 769442"/>
              <a:gd name="connsiteX1771" fmla="*/ 32253 w 4953000"/>
              <a:gd name="connsiteY1771" fmla="*/ 303309 h 769442"/>
              <a:gd name="connsiteX1772" fmla="*/ 10387 w 4953000"/>
              <a:gd name="connsiteY1772" fmla="*/ 316508 h 769442"/>
              <a:gd name="connsiteX1773" fmla="*/ 40858 w 4953000"/>
              <a:gd name="connsiteY1773" fmla="*/ 310101 h 769442"/>
              <a:gd name="connsiteX1774" fmla="*/ 50858 w 4953000"/>
              <a:gd name="connsiteY1774" fmla="*/ 305832 h 769442"/>
              <a:gd name="connsiteX1775" fmla="*/ 51325 w 4953000"/>
              <a:gd name="connsiteY1775" fmla="*/ 301950 h 769442"/>
              <a:gd name="connsiteX1776" fmla="*/ 44348 w 4953000"/>
              <a:gd name="connsiteY1776" fmla="*/ 299427 h 769442"/>
              <a:gd name="connsiteX1777" fmla="*/ 182511 w 4953000"/>
              <a:gd name="connsiteY1777" fmla="*/ 292050 h 769442"/>
              <a:gd name="connsiteX1778" fmla="*/ 171813 w 4953000"/>
              <a:gd name="connsiteY1778" fmla="*/ 296515 h 769442"/>
              <a:gd name="connsiteX1779" fmla="*/ 163205 w 4953000"/>
              <a:gd name="connsiteY1779" fmla="*/ 297098 h 769442"/>
              <a:gd name="connsiteX1780" fmla="*/ 159251 w 4953000"/>
              <a:gd name="connsiteY1780" fmla="*/ 307385 h 769442"/>
              <a:gd name="connsiteX1781" fmla="*/ 179256 w 4953000"/>
              <a:gd name="connsiteY1781" fmla="*/ 300204 h 769442"/>
              <a:gd name="connsiteX1782" fmla="*/ 183442 w 4953000"/>
              <a:gd name="connsiteY1782" fmla="*/ 301174 h 769442"/>
              <a:gd name="connsiteX1783" fmla="*/ 185534 w 4953000"/>
              <a:gd name="connsiteY1783" fmla="*/ 301367 h 769442"/>
              <a:gd name="connsiteX1784" fmla="*/ 185769 w 4953000"/>
              <a:gd name="connsiteY1784" fmla="*/ 295545 h 769442"/>
              <a:gd name="connsiteX1785" fmla="*/ 183210 w 4953000"/>
              <a:gd name="connsiteY1785" fmla="*/ 292827 h 769442"/>
              <a:gd name="connsiteX1786" fmla="*/ 2088902 w 4953000"/>
              <a:gd name="connsiteY1786" fmla="*/ 248572 h 769442"/>
              <a:gd name="connsiteX1787" fmla="*/ 2092157 w 4953000"/>
              <a:gd name="connsiteY1787" fmla="*/ 256919 h 769442"/>
              <a:gd name="connsiteX1788" fmla="*/ 2116814 w 4953000"/>
              <a:gd name="connsiteY1788" fmla="*/ 264683 h 769442"/>
              <a:gd name="connsiteX1789" fmla="*/ 2120767 w 4953000"/>
              <a:gd name="connsiteY1789" fmla="*/ 264489 h 769442"/>
              <a:gd name="connsiteX1790" fmla="*/ 2117046 w 4953000"/>
              <a:gd name="connsiteY1790" fmla="*/ 252647 h 769442"/>
              <a:gd name="connsiteX1791" fmla="*/ 2088902 w 4953000"/>
              <a:gd name="connsiteY1791" fmla="*/ 248572 h 769442"/>
              <a:gd name="connsiteX1792" fmla="*/ 3593826 w 4953000"/>
              <a:gd name="connsiteY1792" fmla="*/ 138516 h 769442"/>
              <a:gd name="connsiteX1793" fmla="*/ 3577310 w 4953000"/>
              <a:gd name="connsiteY1793" fmla="*/ 153657 h 769442"/>
              <a:gd name="connsiteX1794" fmla="*/ 3586148 w 4953000"/>
              <a:gd name="connsiteY1794" fmla="*/ 155210 h 769442"/>
              <a:gd name="connsiteX1795" fmla="*/ 3593826 w 4953000"/>
              <a:gd name="connsiteY1795" fmla="*/ 138516 h 769442"/>
              <a:gd name="connsiteX1796" fmla="*/ 1227817 w 4953000"/>
              <a:gd name="connsiteY1796" fmla="*/ 128618 h 769442"/>
              <a:gd name="connsiteX1797" fmla="*/ 1205253 w 4953000"/>
              <a:gd name="connsiteY1797" fmla="*/ 129588 h 769442"/>
              <a:gd name="connsiteX1798" fmla="*/ 1199671 w 4953000"/>
              <a:gd name="connsiteY1798" fmla="*/ 133081 h 769442"/>
              <a:gd name="connsiteX1799" fmla="*/ 1205021 w 4953000"/>
              <a:gd name="connsiteY1799" fmla="*/ 145116 h 769442"/>
              <a:gd name="connsiteX1800" fmla="*/ 1215024 w 4953000"/>
              <a:gd name="connsiteY1800" fmla="*/ 149192 h 769442"/>
              <a:gd name="connsiteX1801" fmla="*/ 1221536 w 4953000"/>
              <a:gd name="connsiteY1801" fmla="*/ 149775 h 769442"/>
              <a:gd name="connsiteX1802" fmla="*/ 1227817 w 4953000"/>
              <a:gd name="connsiteY1802" fmla="*/ 128618 h 769442"/>
              <a:gd name="connsiteX1803" fmla="*/ 2568524 w 4953000"/>
              <a:gd name="connsiteY1803" fmla="*/ 120732 h 769442"/>
              <a:gd name="connsiteX1804" fmla="*/ 2563406 w 4953000"/>
              <a:gd name="connsiteY1804" fmla="*/ 121631 h 769442"/>
              <a:gd name="connsiteX1805" fmla="*/ 2559452 w 4953000"/>
              <a:gd name="connsiteY1805" fmla="*/ 127259 h 769442"/>
              <a:gd name="connsiteX1806" fmla="*/ 2566664 w 4953000"/>
              <a:gd name="connsiteY1806" fmla="*/ 130948 h 769442"/>
              <a:gd name="connsiteX1807" fmla="*/ 2567594 w 4953000"/>
              <a:gd name="connsiteY1807" fmla="*/ 135993 h 769442"/>
              <a:gd name="connsiteX1808" fmla="*/ 2584573 w 4953000"/>
              <a:gd name="connsiteY1808" fmla="*/ 129395 h 769442"/>
              <a:gd name="connsiteX1809" fmla="*/ 2581316 w 4953000"/>
              <a:gd name="connsiteY1809" fmla="*/ 128229 h 769442"/>
              <a:gd name="connsiteX1810" fmla="*/ 2569455 w 4953000"/>
              <a:gd name="connsiteY1810" fmla="*/ 124347 h 769442"/>
              <a:gd name="connsiteX1811" fmla="*/ 2568524 w 4953000"/>
              <a:gd name="connsiteY1811" fmla="*/ 120732 h 769442"/>
              <a:gd name="connsiteX1812" fmla="*/ 4026228 w 4953000"/>
              <a:gd name="connsiteY1812" fmla="*/ 111731 h 769442"/>
              <a:gd name="connsiteX1813" fmla="*/ 4017158 w 4953000"/>
              <a:gd name="connsiteY1813" fmla="*/ 116972 h 769442"/>
              <a:gd name="connsiteX1814" fmla="*/ 4015529 w 4953000"/>
              <a:gd name="connsiteY1814" fmla="*/ 118329 h 769442"/>
              <a:gd name="connsiteX1815" fmla="*/ 4014830 w 4953000"/>
              <a:gd name="connsiteY1815" fmla="*/ 124541 h 769442"/>
              <a:gd name="connsiteX1816" fmla="*/ 4023902 w 4953000"/>
              <a:gd name="connsiteY1816" fmla="*/ 125900 h 769442"/>
              <a:gd name="connsiteX1817" fmla="*/ 4040882 w 4953000"/>
              <a:gd name="connsiteY1817" fmla="*/ 118136 h 769442"/>
              <a:gd name="connsiteX1818" fmla="*/ 4042510 w 4953000"/>
              <a:gd name="connsiteY1818" fmla="*/ 117359 h 769442"/>
              <a:gd name="connsiteX1819" fmla="*/ 4026228 w 4953000"/>
              <a:gd name="connsiteY1819" fmla="*/ 111731 h 769442"/>
              <a:gd name="connsiteX1820" fmla="*/ 2473853 w 4953000"/>
              <a:gd name="connsiteY1820" fmla="*/ 85333 h 769442"/>
              <a:gd name="connsiteX1821" fmla="*/ 2491066 w 4953000"/>
              <a:gd name="connsiteY1821" fmla="*/ 95037 h 769442"/>
              <a:gd name="connsiteX1822" fmla="*/ 2481064 w 4953000"/>
              <a:gd name="connsiteY1822" fmla="*/ 98143 h 769442"/>
              <a:gd name="connsiteX1823" fmla="*/ 2475015 w 4953000"/>
              <a:gd name="connsiteY1823" fmla="*/ 98143 h 769442"/>
              <a:gd name="connsiteX1824" fmla="*/ 2470131 w 4953000"/>
              <a:gd name="connsiteY1824" fmla="*/ 93485 h 769442"/>
              <a:gd name="connsiteX1825" fmla="*/ 2473853 w 4953000"/>
              <a:gd name="connsiteY1825" fmla="*/ 85333 h 769442"/>
              <a:gd name="connsiteX1826" fmla="*/ 3106296 w 4953000"/>
              <a:gd name="connsiteY1826" fmla="*/ 82228 h 769442"/>
              <a:gd name="connsiteX1827" fmla="*/ 3104435 w 4953000"/>
              <a:gd name="connsiteY1827" fmla="*/ 87662 h 769442"/>
              <a:gd name="connsiteX1828" fmla="*/ 3114669 w 4953000"/>
              <a:gd name="connsiteY1828" fmla="*/ 98919 h 769442"/>
              <a:gd name="connsiteX1829" fmla="*/ 3110481 w 4953000"/>
              <a:gd name="connsiteY1829" fmla="*/ 105326 h 769442"/>
              <a:gd name="connsiteX1830" fmla="*/ 3130020 w 4953000"/>
              <a:gd name="connsiteY1830" fmla="*/ 103967 h 769442"/>
              <a:gd name="connsiteX1831" fmla="*/ 3128857 w 4953000"/>
              <a:gd name="connsiteY1831" fmla="*/ 100861 h 769442"/>
              <a:gd name="connsiteX1832" fmla="*/ 3116530 w 4953000"/>
              <a:gd name="connsiteY1832" fmla="*/ 83391 h 769442"/>
              <a:gd name="connsiteX1833" fmla="*/ 3106296 w 4953000"/>
              <a:gd name="connsiteY1833" fmla="*/ 82228 h 769442"/>
              <a:gd name="connsiteX1834" fmla="*/ 2811124 w 4953000"/>
              <a:gd name="connsiteY1834" fmla="*/ 74270 h 769442"/>
              <a:gd name="connsiteX1835" fmla="*/ 2810994 w 4953000"/>
              <a:gd name="connsiteY1835" fmla="*/ 75204 h 769442"/>
              <a:gd name="connsiteX1836" fmla="*/ 2810417 w 4953000"/>
              <a:gd name="connsiteY1836" fmla="*/ 74347 h 769442"/>
              <a:gd name="connsiteX1837" fmla="*/ 3509450 w 4953000"/>
              <a:gd name="connsiteY1837" fmla="*/ 69538 h 769442"/>
              <a:gd name="connsiteX1838" fmla="*/ 3507530 w 4953000"/>
              <a:gd name="connsiteY1838" fmla="*/ 70388 h 769442"/>
              <a:gd name="connsiteX1839" fmla="*/ 3476827 w 4953000"/>
              <a:gd name="connsiteY1839" fmla="*/ 79705 h 769442"/>
              <a:gd name="connsiteX1840" fmla="*/ 3476361 w 4953000"/>
              <a:gd name="connsiteY1840" fmla="*/ 84944 h 769442"/>
              <a:gd name="connsiteX1841" fmla="*/ 3473570 w 4953000"/>
              <a:gd name="connsiteY1841" fmla="*/ 85333 h 769442"/>
              <a:gd name="connsiteX1842" fmla="*/ 3470082 w 4953000"/>
              <a:gd name="connsiteY1842" fmla="*/ 85916 h 769442"/>
              <a:gd name="connsiteX1843" fmla="*/ 3468918 w 4953000"/>
              <a:gd name="connsiteY1843" fmla="*/ 98143 h 769442"/>
              <a:gd name="connsiteX1844" fmla="*/ 3498458 w 4953000"/>
              <a:gd name="connsiteY1844" fmla="*/ 103967 h 769442"/>
              <a:gd name="connsiteX1845" fmla="*/ 3500319 w 4953000"/>
              <a:gd name="connsiteY1845" fmla="*/ 97562 h 769442"/>
              <a:gd name="connsiteX1846" fmla="*/ 3500319 w 4953000"/>
              <a:gd name="connsiteY1846" fmla="*/ 96009 h 769442"/>
              <a:gd name="connsiteX1847" fmla="*/ 3501250 w 4953000"/>
              <a:gd name="connsiteY1847" fmla="*/ 82811 h 769442"/>
              <a:gd name="connsiteX1848" fmla="*/ 3509450 w 4953000"/>
              <a:gd name="connsiteY1848" fmla="*/ 69538 h 769442"/>
              <a:gd name="connsiteX1849" fmla="*/ 1947249 w 4953000"/>
              <a:gd name="connsiteY1849" fmla="*/ 66700 h 769442"/>
              <a:gd name="connsiteX1850" fmla="*/ 1935154 w 4953000"/>
              <a:gd name="connsiteY1850" fmla="*/ 67863 h 769442"/>
              <a:gd name="connsiteX1851" fmla="*/ 1932177 w 4953000"/>
              <a:gd name="connsiteY1851" fmla="*/ 72334 h 769442"/>
              <a:gd name="connsiteX1852" fmla="*/ 1945154 w 4953000"/>
              <a:gd name="connsiteY1852" fmla="*/ 70582 h 769442"/>
              <a:gd name="connsiteX1853" fmla="*/ 1945852 w 4953000"/>
              <a:gd name="connsiteY1853" fmla="*/ 76016 h 769442"/>
              <a:gd name="connsiteX1854" fmla="*/ 1931662 w 4953000"/>
              <a:gd name="connsiteY1854" fmla="*/ 81838 h 769442"/>
              <a:gd name="connsiteX1855" fmla="*/ 1920963 w 4953000"/>
              <a:gd name="connsiteY1855" fmla="*/ 87469 h 769442"/>
              <a:gd name="connsiteX1856" fmla="*/ 1921195 w 4953000"/>
              <a:gd name="connsiteY1856" fmla="*/ 89605 h 769442"/>
              <a:gd name="connsiteX1857" fmla="*/ 1919566 w 4953000"/>
              <a:gd name="connsiteY1857" fmla="*/ 95037 h 769442"/>
              <a:gd name="connsiteX1858" fmla="*/ 1916597 w 4953000"/>
              <a:gd name="connsiteY1858" fmla="*/ 96030 h 769442"/>
              <a:gd name="connsiteX1859" fmla="*/ 1918406 w 4953000"/>
              <a:gd name="connsiteY1859" fmla="*/ 96786 h 769442"/>
              <a:gd name="connsiteX1860" fmla="*/ 1930734 w 4953000"/>
              <a:gd name="connsiteY1860" fmla="*/ 93097 h 769442"/>
              <a:gd name="connsiteX1861" fmla="*/ 1951901 w 4953000"/>
              <a:gd name="connsiteY1861" fmla="*/ 93097 h 769442"/>
              <a:gd name="connsiteX1862" fmla="*/ 1953063 w 4953000"/>
              <a:gd name="connsiteY1862" fmla="*/ 78152 h 769442"/>
              <a:gd name="connsiteX1863" fmla="*/ 1948179 w 4953000"/>
              <a:gd name="connsiteY1863" fmla="*/ 68446 h 769442"/>
              <a:gd name="connsiteX1864" fmla="*/ 1884416 w 4953000"/>
              <a:gd name="connsiteY1864" fmla="*/ 64419 h 769442"/>
              <a:gd name="connsiteX1865" fmla="*/ 1895610 w 4953000"/>
              <a:gd name="connsiteY1865" fmla="*/ 66700 h 769442"/>
              <a:gd name="connsiteX1866" fmla="*/ 1898402 w 4953000"/>
              <a:gd name="connsiteY1866" fmla="*/ 66310 h 769442"/>
              <a:gd name="connsiteX1867" fmla="*/ 1897239 w 4953000"/>
              <a:gd name="connsiteY1867" fmla="*/ 81451 h 769442"/>
              <a:gd name="connsiteX1868" fmla="*/ 1892819 w 4953000"/>
              <a:gd name="connsiteY1868" fmla="*/ 80479 h 769442"/>
              <a:gd name="connsiteX1869" fmla="*/ 1877466 w 4953000"/>
              <a:gd name="connsiteY1869" fmla="*/ 78733 h 769442"/>
              <a:gd name="connsiteX1870" fmla="*/ 1873281 w 4953000"/>
              <a:gd name="connsiteY1870" fmla="*/ 81256 h 769442"/>
              <a:gd name="connsiteX1871" fmla="*/ 1860255 w 4953000"/>
              <a:gd name="connsiteY1871" fmla="*/ 85527 h 769442"/>
              <a:gd name="connsiteX1872" fmla="*/ 1857696 w 4953000"/>
              <a:gd name="connsiteY1872" fmla="*/ 81645 h 769442"/>
              <a:gd name="connsiteX1873" fmla="*/ 1863977 w 4953000"/>
              <a:gd name="connsiteY1873" fmla="*/ 69610 h 769442"/>
              <a:gd name="connsiteX1874" fmla="*/ 1864907 w 4953000"/>
              <a:gd name="connsiteY1874" fmla="*/ 67670 h 769442"/>
              <a:gd name="connsiteX1875" fmla="*/ 1873745 w 4953000"/>
              <a:gd name="connsiteY1875" fmla="*/ 68252 h 769442"/>
              <a:gd name="connsiteX1876" fmla="*/ 1884416 w 4953000"/>
              <a:gd name="connsiteY1876" fmla="*/ 64419 h 769442"/>
              <a:gd name="connsiteX1877" fmla="*/ 1705342 w 4953000"/>
              <a:gd name="connsiteY1877" fmla="*/ 56411 h 769442"/>
              <a:gd name="connsiteX1878" fmla="*/ 1713716 w 4953000"/>
              <a:gd name="connsiteY1878" fmla="*/ 59516 h 769442"/>
              <a:gd name="connsiteX1879" fmla="*/ 1717669 w 4953000"/>
              <a:gd name="connsiteY1879" fmla="*/ 61069 h 769442"/>
              <a:gd name="connsiteX1880" fmla="*/ 1732556 w 4953000"/>
              <a:gd name="connsiteY1880" fmla="*/ 58546 h 769442"/>
              <a:gd name="connsiteX1881" fmla="*/ 1732324 w 4953000"/>
              <a:gd name="connsiteY1881" fmla="*/ 58934 h 769442"/>
              <a:gd name="connsiteX1882" fmla="*/ 1729300 w 4953000"/>
              <a:gd name="connsiteY1882" fmla="*/ 64951 h 769442"/>
              <a:gd name="connsiteX1883" fmla="*/ 1703948 w 4953000"/>
              <a:gd name="connsiteY1883" fmla="*/ 67087 h 769442"/>
              <a:gd name="connsiteX1884" fmla="*/ 1705342 w 4953000"/>
              <a:gd name="connsiteY1884" fmla="*/ 56411 h 769442"/>
              <a:gd name="connsiteX1885" fmla="*/ 2617369 w 4953000"/>
              <a:gd name="connsiteY1885" fmla="*/ 55441 h 769442"/>
              <a:gd name="connsiteX1886" fmla="*/ 2625508 w 4953000"/>
              <a:gd name="connsiteY1886" fmla="*/ 57381 h 769442"/>
              <a:gd name="connsiteX1887" fmla="*/ 2644815 w 4953000"/>
              <a:gd name="connsiteY1887" fmla="*/ 57576 h 769442"/>
              <a:gd name="connsiteX1888" fmla="*/ 2652490 w 4953000"/>
              <a:gd name="connsiteY1888" fmla="*/ 55634 h 769442"/>
              <a:gd name="connsiteX1889" fmla="*/ 2656678 w 4953000"/>
              <a:gd name="connsiteY1889" fmla="*/ 61846 h 769442"/>
              <a:gd name="connsiteX1890" fmla="*/ 2659701 w 4953000"/>
              <a:gd name="connsiteY1890" fmla="*/ 69027 h 769442"/>
              <a:gd name="connsiteX1891" fmla="*/ 2665052 w 4953000"/>
              <a:gd name="connsiteY1891" fmla="*/ 69999 h 769442"/>
              <a:gd name="connsiteX1892" fmla="*/ 2657142 w 4953000"/>
              <a:gd name="connsiteY1892" fmla="*/ 69610 h 769442"/>
              <a:gd name="connsiteX1893" fmla="*/ 2640629 w 4953000"/>
              <a:gd name="connsiteY1893" fmla="*/ 71745 h 769442"/>
              <a:gd name="connsiteX1894" fmla="*/ 2631557 w 4953000"/>
              <a:gd name="connsiteY1894" fmla="*/ 70192 h 769442"/>
              <a:gd name="connsiteX1895" fmla="*/ 2622717 w 4953000"/>
              <a:gd name="connsiteY1895" fmla="*/ 72522 h 769442"/>
              <a:gd name="connsiteX1896" fmla="*/ 2628998 w 4953000"/>
              <a:gd name="connsiteY1896" fmla="*/ 69805 h 769442"/>
              <a:gd name="connsiteX1897" fmla="*/ 2614112 w 4953000"/>
              <a:gd name="connsiteY1897" fmla="*/ 57770 h 769442"/>
              <a:gd name="connsiteX1898" fmla="*/ 2617369 w 4953000"/>
              <a:gd name="connsiteY1898" fmla="*/ 55441 h 769442"/>
              <a:gd name="connsiteX1899" fmla="*/ 3958772 w 4953000"/>
              <a:gd name="connsiteY1899" fmla="*/ 50393 h 769442"/>
              <a:gd name="connsiteX1900" fmla="*/ 3963656 w 4953000"/>
              <a:gd name="connsiteY1900" fmla="*/ 51363 h 769442"/>
              <a:gd name="connsiteX1901" fmla="*/ 3971798 w 4953000"/>
              <a:gd name="connsiteY1901" fmla="*/ 52916 h 769442"/>
              <a:gd name="connsiteX1902" fmla="*/ 3975752 w 4953000"/>
              <a:gd name="connsiteY1902" fmla="*/ 56022 h 769442"/>
              <a:gd name="connsiteX1903" fmla="*/ 3985522 w 4953000"/>
              <a:gd name="connsiteY1903" fmla="*/ 54469 h 769442"/>
              <a:gd name="connsiteX1904" fmla="*/ 3985522 w 4953000"/>
              <a:gd name="connsiteY1904" fmla="*/ 55245 h 769442"/>
              <a:gd name="connsiteX1905" fmla="*/ 3984824 w 4953000"/>
              <a:gd name="connsiteY1905" fmla="*/ 64175 h 769442"/>
              <a:gd name="connsiteX1906" fmla="*/ 3958540 w 4953000"/>
              <a:gd name="connsiteY1906" fmla="*/ 61263 h 769442"/>
              <a:gd name="connsiteX1907" fmla="*/ 3958772 w 4953000"/>
              <a:gd name="connsiteY1907" fmla="*/ 50393 h 769442"/>
              <a:gd name="connsiteX1908" fmla="*/ 3190960 w 4953000"/>
              <a:gd name="connsiteY1908" fmla="*/ 49812 h 769442"/>
              <a:gd name="connsiteX1909" fmla="*/ 3204449 w 4953000"/>
              <a:gd name="connsiteY1909" fmla="*/ 57770 h 769442"/>
              <a:gd name="connsiteX1910" fmla="*/ 3219802 w 4953000"/>
              <a:gd name="connsiteY1910" fmla="*/ 56413 h 769442"/>
              <a:gd name="connsiteX1911" fmla="*/ 3248412 w 4953000"/>
              <a:gd name="connsiteY1911" fmla="*/ 56023 h 769442"/>
              <a:gd name="connsiteX1912" fmla="*/ 3251668 w 4953000"/>
              <a:gd name="connsiteY1912" fmla="*/ 68835 h 769442"/>
              <a:gd name="connsiteX1913" fmla="*/ 3250969 w 4953000"/>
              <a:gd name="connsiteY1913" fmla="*/ 69416 h 769442"/>
              <a:gd name="connsiteX1914" fmla="*/ 3247016 w 4953000"/>
              <a:gd name="connsiteY1914" fmla="*/ 76793 h 769442"/>
              <a:gd name="connsiteX1915" fmla="*/ 3231665 w 4953000"/>
              <a:gd name="connsiteY1915" fmla="*/ 88633 h 769442"/>
              <a:gd name="connsiteX1916" fmla="*/ 3227709 w 4953000"/>
              <a:gd name="connsiteY1916" fmla="*/ 85333 h 769442"/>
              <a:gd name="connsiteX1917" fmla="*/ 3220266 w 4953000"/>
              <a:gd name="connsiteY1917" fmla="*/ 79316 h 769442"/>
              <a:gd name="connsiteX1918" fmla="*/ 3209101 w 4953000"/>
              <a:gd name="connsiteY1918" fmla="*/ 78928 h 769442"/>
              <a:gd name="connsiteX1919" fmla="*/ 3206078 w 4953000"/>
              <a:gd name="connsiteY1919" fmla="*/ 77376 h 769442"/>
              <a:gd name="connsiteX1920" fmla="*/ 3192820 w 4953000"/>
              <a:gd name="connsiteY1920" fmla="*/ 75046 h 769442"/>
              <a:gd name="connsiteX1921" fmla="*/ 3183516 w 4953000"/>
              <a:gd name="connsiteY1921" fmla="*/ 66117 h 769442"/>
              <a:gd name="connsiteX1922" fmla="*/ 3172120 w 4953000"/>
              <a:gd name="connsiteY1922" fmla="*/ 81838 h 769442"/>
              <a:gd name="connsiteX1923" fmla="*/ 3151416 w 4953000"/>
              <a:gd name="connsiteY1923" fmla="*/ 86497 h 769442"/>
              <a:gd name="connsiteX1924" fmla="*/ 3148860 w 4953000"/>
              <a:gd name="connsiteY1924" fmla="*/ 83587 h 769442"/>
              <a:gd name="connsiteX1925" fmla="*/ 3148393 w 4953000"/>
              <a:gd name="connsiteY1925" fmla="*/ 79705 h 769442"/>
              <a:gd name="connsiteX1926" fmla="*/ 3166071 w 4953000"/>
              <a:gd name="connsiteY1926" fmla="*/ 76210 h 769442"/>
              <a:gd name="connsiteX1927" fmla="*/ 3181424 w 4953000"/>
              <a:gd name="connsiteY1927" fmla="*/ 58936 h 769442"/>
              <a:gd name="connsiteX1928" fmla="*/ 3190960 w 4953000"/>
              <a:gd name="connsiteY1928" fmla="*/ 49812 h 769442"/>
              <a:gd name="connsiteX1929" fmla="*/ 394411 w 4953000"/>
              <a:gd name="connsiteY1929" fmla="*/ 48840 h 769442"/>
              <a:gd name="connsiteX1930" fmla="*/ 402086 w 4953000"/>
              <a:gd name="connsiteY1930" fmla="*/ 56604 h 769442"/>
              <a:gd name="connsiteX1931" fmla="*/ 408599 w 4953000"/>
              <a:gd name="connsiteY1931" fmla="*/ 63205 h 769442"/>
              <a:gd name="connsiteX1932" fmla="*/ 390455 w 4953000"/>
              <a:gd name="connsiteY1932" fmla="*/ 64756 h 769442"/>
              <a:gd name="connsiteX1933" fmla="*/ 394411 w 4953000"/>
              <a:gd name="connsiteY1933" fmla="*/ 48840 h 769442"/>
              <a:gd name="connsiteX1934" fmla="*/ 3766646 w 4953000"/>
              <a:gd name="connsiteY1934" fmla="*/ 46707 h 769442"/>
              <a:gd name="connsiteX1935" fmla="*/ 3767344 w 4953000"/>
              <a:gd name="connsiteY1935" fmla="*/ 47290 h 769442"/>
              <a:gd name="connsiteX1936" fmla="*/ 3772926 w 4953000"/>
              <a:gd name="connsiteY1936" fmla="*/ 51754 h 769442"/>
              <a:gd name="connsiteX1937" fmla="*/ 3776648 w 4953000"/>
              <a:gd name="connsiteY1937" fmla="*/ 64175 h 769442"/>
              <a:gd name="connsiteX1938" fmla="*/ 3758970 w 4953000"/>
              <a:gd name="connsiteY1938" fmla="*/ 64370 h 769442"/>
              <a:gd name="connsiteX1939" fmla="*/ 3759437 w 4953000"/>
              <a:gd name="connsiteY1939" fmla="*/ 62622 h 769442"/>
              <a:gd name="connsiteX1940" fmla="*/ 3763158 w 4953000"/>
              <a:gd name="connsiteY1940" fmla="*/ 52142 h 769442"/>
              <a:gd name="connsiteX1941" fmla="*/ 3763390 w 4953000"/>
              <a:gd name="connsiteY1941" fmla="*/ 50782 h 769442"/>
              <a:gd name="connsiteX1942" fmla="*/ 3766646 w 4953000"/>
              <a:gd name="connsiteY1942" fmla="*/ 46707 h 769442"/>
              <a:gd name="connsiteX1943" fmla="*/ 1896775 w 4953000"/>
              <a:gd name="connsiteY1943" fmla="*/ 45928 h 769442"/>
              <a:gd name="connsiteX1944" fmla="*/ 1911662 w 4953000"/>
              <a:gd name="connsiteY1944" fmla="*/ 48257 h 769442"/>
              <a:gd name="connsiteX1945" fmla="*/ 1914218 w 4953000"/>
              <a:gd name="connsiteY1945" fmla="*/ 51559 h 769442"/>
              <a:gd name="connsiteX1946" fmla="*/ 1907940 w 4953000"/>
              <a:gd name="connsiteY1946" fmla="*/ 57964 h 769442"/>
              <a:gd name="connsiteX1947" fmla="*/ 1898402 w 4953000"/>
              <a:gd name="connsiteY1947" fmla="*/ 62039 h 769442"/>
              <a:gd name="connsiteX1948" fmla="*/ 1893286 w 4953000"/>
              <a:gd name="connsiteY1948" fmla="*/ 55634 h 769442"/>
              <a:gd name="connsiteX1949" fmla="*/ 1896077 w 4953000"/>
              <a:gd name="connsiteY1949" fmla="*/ 47870 h 769442"/>
              <a:gd name="connsiteX1950" fmla="*/ 4094146 w 4953000"/>
              <a:gd name="connsiteY1950" fmla="*/ 44377 h 769442"/>
              <a:gd name="connsiteX1951" fmla="*/ 4113685 w 4953000"/>
              <a:gd name="connsiteY1951" fmla="*/ 49230 h 769442"/>
              <a:gd name="connsiteX1952" fmla="*/ 4117638 w 4953000"/>
              <a:gd name="connsiteY1952" fmla="*/ 58353 h 769442"/>
              <a:gd name="connsiteX1953" fmla="*/ 4109729 w 4953000"/>
              <a:gd name="connsiteY1953" fmla="*/ 59712 h 769442"/>
              <a:gd name="connsiteX1954" fmla="*/ 4088098 w 4953000"/>
              <a:gd name="connsiteY1954" fmla="*/ 58159 h 769442"/>
              <a:gd name="connsiteX1955" fmla="*/ 4070188 w 4953000"/>
              <a:gd name="connsiteY1955" fmla="*/ 69999 h 769442"/>
              <a:gd name="connsiteX1956" fmla="*/ 4072281 w 4953000"/>
              <a:gd name="connsiteY1956" fmla="*/ 51365 h 769442"/>
              <a:gd name="connsiteX1957" fmla="*/ 4075304 w 4953000"/>
              <a:gd name="connsiteY1957" fmla="*/ 48066 h 769442"/>
              <a:gd name="connsiteX1958" fmla="*/ 4077632 w 4953000"/>
              <a:gd name="connsiteY1958" fmla="*/ 45543 h 769442"/>
              <a:gd name="connsiteX1959" fmla="*/ 4094146 w 4953000"/>
              <a:gd name="connsiteY1959" fmla="*/ 44377 h 769442"/>
              <a:gd name="connsiteX1960" fmla="*/ 1290977 w 4953000"/>
              <a:gd name="connsiteY1960" fmla="*/ 42517 h 769442"/>
              <a:gd name="connsiteX1961" fmla="*/ 1293873 w 4953000"/>
              <a:gd name="connsiteY1961" fmla="*/ 50006 h 769442"/>
              <a:gd name="connsiteX1962" fmla="*/ 1287360 w 4953000"/>
              <a:gd name="connsiteY1962" fmla="*/ 44184 h 769442"/>
              <a:gd name="connsiteX1963" fmla="*/ 4258597 w 4953000"/>
              <a:gd name="connsiteY1963" fmla="*/ 38553 h 769442"/>
              <a:gd name="connsiteX1964" fmla="*/ 4260456 w 4953000"/>
              <a:gd name="connsiteY1964" fmla="*/ 39523 h 769442"/>
              <a:gd name="connsiteX1965" fmla="*/ 4276274 w 4953000"/>
              <a:gd name="connsiteY1965" fmla="*/ 40689 h 769442"/>
              <a:gd name="connsiteX1966" fmla="*/ 4277670 w 4953000"/>
              <a:gd name="connsiteY1966" fmla="*/ 39717 h 769442"/>
              <a:gd name="connsiteX1967" fmla="*/ 4278135 w 4953000"/>
              <a:gd name="connsiteY1967" fmla="*/ 57187 h 769442"/>
              <a:gd name="connsiteX1968" fmla="*/ 4271622 w 4953000"/>
              <a:gd name="connsiteY1968" fmla="*/ 55247 h 769442"/>
              <a:gd name="connsiteX1969" fmla="*/ 4254410 w 4953000"/>
              <a:gd name="connsiteY1969" fmla="*/ 47677 h 769442"/>
              <a:gd name="connsiteX1970" fmla="*/ 4251850 w 4953000"/>
              <a:gd name="connsiteY1970" fmla="*/ 46124 h 769442"/>
              <a:gd name="connsiteX1971" fmla="*/ 4258597 w 4953000"/>
              <a:gd name="connsiteY1971" fmla="*/ 38553 h 769442"/>
              <a:gd name="connsiteX1972" fmla="*/ 4018842 w 4953000"/>
              <a:gd name="connsiteY1972" fmla="*/ 38384 h 769442"/>
              <a:gd name="connsiteX1973" fmla="*/ 4026926 w 4953000"/>
              <a:gd name="connsiteY1973" fmla="*/ 39330 h 769442"/>
              <a:gd name="connsiteX1974" fmla="*/ 4029250 w 4953000"/>
              <a:gd name="connsiteY1974" fmla="*/ 43212 h 769442"/>
              <a:gd name="connsiteX1975" fmla="*/ 4040648 w 4953000"/>
              <a:gd name="connsiteY1975" fmla="*/ 45735 h 769442"/>
              <a:gd name="connsiteX1976" fmla="*/ 4042740 w 4953000"/>
              <a:gd name="connsiteY1976" fmla="*/ 44958 h 769442"/>
              <a:gd name="connsiteX1977" fmla="*/ 4048557 w 4953000"/>
              <a:gd name="connsiteY1977" fmla="*/ 48453 h 769442"/>
              <a:gd name="connsiteX1978" fmla="*/ 4047160 w 4953000"/>
              <a:gd name="connsiteY1978" fmla="*/ 49423 h 769442"/>
              <a:gd name="connsiteX1979" fmla="*/ 4035532 w 4953000"/>
              <a:gd name="connsiteY1979" fmla="*/ 55441 h 769442"/>
              <a:gd name="connsiteX1980" fmla="*/ 4032274 w 4953000"/>
              <a:gd name="connsiteY1980" fmla="*/ 57381 h 769442"/>
              <a:gd name="connsiteX1981" fmla="*/ 4012504 w 4953000"/>
              <a:gd name="connsiteY1981" fmla="*/ 45154 h 769442"/>
              <a:gd name="connsiteX1982" fmla="*/ 4018842 w 4953000"/>
              <a:gd name="connsiteY1982" fmla="*/ 38384 h 769442"/>
              <a:gd name="connsiteX1983" fmla="*/ 2286842 w 4953000"/>
              <a:gd name="connsiteY1983" fmla="*/ 38360 h 769442"/>
              <a:gd name="connsiteX1984" fmla="*/ 2286378 w 4953000"/>
              <a:gd name="connsiteY1984" fmla="*/ 51365 h 769442"/>
              <a:gd name="connsiteX1985" fmla="*/ 2290564 w 4953000"/>
              <a:gd name="connsiteY1985" fmla="*/ 55634 h 769442"/>
              <a:gd name="connsiteX1986" fmla="*/ 2304520 w 4953000"/>
              <a:gd name="connsiteY1986" fmla="*/ 52335 h 769442"/>
              <a:gd name="connsiteX1987" fmla="*/ 2322896 w 4953000"/>
              <a:gd name="connsiteY1987" fmla="*/ 60682 h 769442"/>
              <a:gd name="connsiteX1988" fmla="*/ 2330571 w 4953000"/>
              <a:gd name="connsiteY1988" fmla="*/ 54082 h 769442"/>
              <a:gd name="connsiteX1989" fmla="*/ 2341736 w 4953000"/>
              <a:gd name="connsiteY1989" fmla="*/ 57576 h 769442"/>
              <a:gd name="connsiteX1990" fmla="*/ 2354996 w 4953000"/>
              <a:gd name="connsiteY1990" fmla="*/ 56994 h 769442"/>
              <a:gd name="connsiteX1991" fmla="*/ 2354298 w 4953000"/>
              <a:gd name="connsiteY1991" fmla="*/ 58159 h 769442"/>
              <a:gd name="connsiteX1992" fmla="*/ 2350110 w 4953000"/>
              <a:gd name="connsiteY1992" fmla="*/ 64758 h 769442"/>
              <a:gd name="connsiteX1993" fmla="*/ 2315453 w 4953000"/>
              <a:gd name="connsiteY1993" fmla="*/ 71162 h 769442"/>
              <a:gd name="connsiteX1994" fmla="*/ 2303358 w 4953000"/>
              <a:gd name="connsiteY1994" fmla="*/ 68833 h 769442"/>
              <a:gd name="connsiteX1995" fmla="*/ 2293123 w 4953000"/>
              <a:gd name="connsiteY1995" fmla="*/ 66893 h 769442"/>
              <a:gd name="connsiteX1996" fmla="*/ 2277538 w 4953000"/>
              <a:gd name="connsiteY1996" fmla="*/ 74268 h 769442"/>
              <a:gd name="connsiteX1997" fmla="*/ 2270095 w 4953000"/>
              <a:gd name="connsiteY1997" fmla="*/ 72911 h 769442"/>
              <a:gd name="connsiteX1998" fmla="*/ 2253814 w 4953000"/>
              <a:gd name="connsiteY1998" fmla="*/ 69999 h 769442"/>
              <a:gd name="connsiteX1999" fmla="*/ 2236601 w 4953000"/>
              <a:gd name="connsiteY1999" fmla="*/ 80479 h 769442"/>
              <a:gd name="connsiteX2000" fmla="*/ 2231949 w 4953000"/>
              <a:gd name="connsiteY2000" fmla="*/ 73298 h 769442"/>
              <a:gd name="connsiteX2001" fmla="*/ 2222181 w 4953000"/>
              <a:gd name="connsiteY2001" fmla="*/ 72715 h 769442"/>
              <a:gd name="connsiteX2002" fmla="*/ 2218459 w 4953000"/>
              <a:gd name="connsiteY2002" fmla="*/ 72134 h 769442"/>
              <a:gd name="connsiteX2003" fmla="*/ 2213341 w 4953000"/>
              <a:gd name="connsiteY2003" fmla="*/ 59516 h 769442"/>
              <a:gd name="connsiteX2004" fmla="*/ 2202874 w 4953000"/>
              <a:gd name="connsiteY2004" fmla="*/ 59710 h 769442"/>
              <a:gd name="connsiteX2005" fmla="*/ 2201246 w 4953000"/>
              <a:gd name="connsiteY2005" fmla="*/ 59516 h 769442"/>
              <a:gd name="connsiteX2006" fmla="*/ 2208225 w 4953000"/>
              <a:gd name="connsiteY2006" fmla="*/ 55052 h 769442"/>
              <a:gd name="connsiteX2007" fmla="*/ 2229856 w 4953000"/>
              <a:gd name="connsiteY2007" fmla="*/ 60876 h 769442"/>
              <a:gd name="connsiteX2008" fmla="*/ 2253582 w 4953000"/>
              <a:gd name="connsiteY2008" fmla="*/ 53694 h 769442"/>
              <a:gd name="connsiteX2009" fmla="*/ 2263582 w 4953000"/>
              <a:gd name="connsiteY2009" fmla="*/ 61265 h 769442"/>
              <a:gd name="connsiteX2010" fmla="*/ 2267304 w 4953000"/>
              <a:gd name="connsiteY2010" fmla="*/ 59906 h 769442"/>
              <a:gd name="connsiteX2011" fmla="*/ 2274283 w 4953000"/>
              <a:gd name="connsiteY2011" fmla="*/ 57383 h 769442"/>
              <a:gd name="connsiteX2012" fmla="*/ 2286842 w 4953000"/>
              <a:gd name="connsiteY2012" fmla="*/ 38360 h 769442"/>
              <a:gd name="connsiteX2013" fmla="*/ 876356 w 4953000"/>
              <a:gd name="connsiteY2013" fmla="*/ 35061 h 769442"/>
              <a:gd name="connsiteX2014" fmla="*/ 890312 w 4953000"/>
              <a:gd name="connsiteY2014" fmla="*/ 41272 h 769442"/>
              <a:gd name="connsiteX2015" fmla="*/ 890778 w 4953000"/>
              <a:gd name="connsiteY2015" fmla="*/ 43795 h 769442"/>
              <a:gd name="connsiteX2016" fmla="*/ 891242 w 4953000"/>
              <a:gd name="connsiteY2016" fmla="*/ 46513 h 769442"/>
              <a:gd name="connsiteX2017" fmla="*/ 903572 w 4953000"/>
              <a:gd name="connsiteY2017" fmla="*/ 47677 h 769442"/>
              <a:gd name="connsiteX2018" fmla="*/ 906827 w 4953000"/>
              <a:gd name="connsiteY2018" fmla="*/ 50395 h 769442"/>
              <a:gd name="connsiteX2019" fmla="*/ 897523 w 4953000"/>
              <a:gd name="connsiteY2019" fmla="*/ 55247 h 769442"/>
              <a:gd name="connsiteX2020" fmla="*/ 881008 w 4953000"/>
              <a:gd name="connsiteY2020" fmla="*/ 54277 h 769442"/>
              <a:gd name="connsiteX2021" fmla="*/ 876356 w 4953000"/>
              <a:gd name="connsiteY2021" fmla="*/ 35061 h 769442"/>
              <a:gd name="connsiteX2022" fmla="*/ 1392960 w 4953000"/>
              <a:gd name="connsiteY2022" fmla="*/ 35059 h 769442"/>
              <a:gd name="connsiteX2023" fmla="*/ 1410173 w 4953000"/>
              <a:gd name="connsiteY2023" fmla="*/ 42629 h 769442"/>
              <a:gd name="connsiteX2024" fmla="*/ 1407382 w 4953000"/>
              <a:gd name="connsiteY2024" fmla="*/ 46511 h 769442"/>
              <a:gd name="connsiteX2025" fmla="*/ 1406916 w 4953000"/>
              <a:gd name="connsiteY2025" fmla="*/ 46317 h 769442"/>
              <a:gd name="connsiteX2026" fmla="*/ 1405289 w 4953000"/>
              <a:gd name="connsiteY2026" fmla="*/ 45347 h 769442"/>
              <a:gd name="connsiteX2027" fmla="*/ 1398776 w 4953000"/>
              <a:gd name="connsiteY2027" fmla="*/ 50587 h 769442"/>
              <a:gd name="connsiteX2028" fmla="*/ 1368537 w 4953000"/>
              <a:gd name="connsiteY2028" fmla="*/ 58934 h 769442"/>
              <a:gd name="connsiteX2029" fmla="*/ 1373656 w 4953000"/>
              <a:gd name="connsiteY2029" fmla="*/ 47481 h 769442"/>
              <a:gd name="connsiteX2030" fmla="*/ 1384818 w 4953000"/>
              <a:gd name="connsiteY2030" fmla="*/ 43405 h 769442"/>
              <a:gd name="connsiteX2031" fmla="*/ 1392960 w 4953000"/>
              <a:gd name="connsiteY2031" fmla="*/ 35059 h 769442"/>
              <a:gd name="connsiteX2032" fmla="*/ 1294337 w 4953000"/>
              <a:gd name="connsiteY2032" fmla="*/ 32538 h 769442"/>
              <a:gd name="connsiteX2033" fmla="*/ 1301084 w 4953000"/>
              <a:gd name="connsiteY2033" fmla="*/ 34284 h 769442"/>
              <a:gd name="connsiteX2034" fmla="*/ 1302945 w 4953000"/>
              <a:gd name="connsiteY2034" fmla="*/ 37001 h 769442"/>
              <a:gd name="connsiteX2035" fmla="*/ 1290977 w 4953000"/>
              <a:gd name="connsiteY2035" fmla="*/ 42517 h 769442"/>
              <a:gd name="connsiteX2036" fmla="*/ 1289482 w 4953000"/>
              <a:gd name="connsiteY2036" fmla="*/ 38651 h 769442"/>
              <a:gd name="connsiteX2037" fmla="*/ 1294337 w 4953000"/>
              <a:gd name="connsiteY2037" fmla="*/ 32538 h 769442"/>
              <a:gd name="connsiteX2038" fmla="*/ 991261 w 4953000"/>
              <a:gd name="connsiteY2038" fmla="*/ 30985 h 769442"/>
              <a:gd name="connsiteX2039" fmla="*/ 995913 w 4953000"/>
              <a:gd name="connsiteY2039" fmla="*/ 31179 h 769442"/>
              <a:gd name="connsiteX2040" fmla="*/ 1007774 w 4953000"/>
              <a:gd name="connsiteY2040" fmla="*/ 33314 h 769442"/>
              <a:gd name="connsiteX2041" fmla="*/ 1007774 w 4953000"/>
              <a:gd name="connsiteY2041" fmla="*/ 34867 h 769442"/>
              <a:gd name="connsiteX2042" fmla="*/ 1001728 w 4953000"/>
              <a:gd name="connsiteY2042" fmla="*/ 42242 h 769442"/>
              <a:gd name="connsiteX2043" fmla="*/ 990099 w 4953000"/>
              <a:gd name="connsiteY2043" fmla="*/ 40689 h 769442"/>
              <a:gd name="connsiteX2044" fmla="*/ 982189 w 4953000"/>
              <a:gd name="connsiteY2044" fmla="*/ 41465 h 769442"/>
              <a:gd name="connsiteX2045" fmla="*/ 983352 w 4953000"/>
              <a:gd name="connsiteY2045" fmla="*/ 36807 h 769442"/>
              <a:gd name="connsiteX2046" fmla="*/ 991261 w 4953000"/>
              <a:gd name="connsiteY2046" fmla="*/ 30985 h 769442"/>
              <a:gd name="connsiteX2047" fmla="*/ 933577 w 4953000"/>
              <a:gd name="connsiteY2047" fmla="*/ 29820 h 769442"/>
              <a:gd name="connsiteX2048" fmla="*/ 940321 w 4953000"/>
              <a:gd name="connsiteY2048" fmla="*/ 37196 h 769442"/>
              <a:gd name="connsiteX2049" fmla="*/ 941020 w 4953000"/>
              <a:gd name="connsiteY2049" fmla="*/ 39719 h 769442"/>
              <a:gd name="connsiteX2050" fmla="*/ 951486 w 4953000"/>
              <a:gd name="connsiteY2050" fmla="*/ 38749 h 769442"/>
              <a:gd name="connsiteX2051" fmla="*/ 951952 w 4953000"/>
              <a:gd name="connsiteY2051" fmla="*/ 48842 h 769442"/>
              <a:gd name="connsiteX2052" fmla="*/ 938460 w 4953000"/>
              <a:gd name="connsiteY2052" fmla="*/ 48649 h 769442"/>
              <a:gd name="connsiteX2053" fmla="*/ 921249 w 4953000"/>
              <a:gd name="connsiteY2053" fmla="*/ 41272 h 769442"/>
              <a:gd name="connsiteX2054" fmla="*/ 913340 w 4953000"/>
              <a:gd name="connsiteY2054" fmla="*/ 44184 h 769442"/>
              <a:gd name="connsiteX2055" fmla="*/ 916365 w 4953000"/>
              <a:gd name="connsiteY2055" fmla="*/ 32731 h 769442"/>
              <a:gd name="connsiteX2056" fmla="*/ 921249 w 4953000"/>
              <a:gd name="connsiteY2056" fmla="*/ 31179 h 769442"/>
              <a:gd name="connsiteX2057" fmla="*/ 933577 w 4953000"/>
              <a:gd name="connsiteY2057" fmla="*/ 29820 h 769442"/>
              <a:gd name="connsiteX2058" fmla="*/ 4139970 w 4953000"/>
              <a:gd name="connsiteY2058" fmla="*/ 29626 h 769442"/>
              <a:gd name="connsiteX2059" fmla="*/ 4147412 w 4953000"/>
              <a:gd name="connsiteY2059" fmla="*/ 35448 h 769442"/>
              <a:gd name="connsiteX2060" fmla="*/ 4149272 w 4953000"/>
              <a:gd name="connsiteY2060" fmla="*/ 42438 h 769442"/>
              <a:gd name="connsiteX2061" fmla="*/ 4161136 w 4953000"/>
              <a:gd name="connsiteY2061" fmla="*/ 47096 h 769442"/>
              <a:gd name="connsiteX2062" fmla="*/ 4146716 w 4953000"/>
              <a:gd name="connsiteY2062" fmla="*/ 55830 h 769442"/>
              <a:gd name="connsiteX2063" fmla="*/ 4142760 w 4953000"/>
              <a:gd name="connsiteY2063" fmla="*/ 52335 h 769442"/>
              <a:gd name="connsiteX2064" fmla="*/ 4129968 w 4953000"/>
              <a:gd name="connsiteY2064" fmla="*/ 52142 h 769442"/>
              <a:gd name="connsiteX2065" fmla="*/ 4127641 w 4953000"/>
              <a:gd name="connsiteY2065" fmla="*/ 54277 h 769442"/>
              <a:gd name="connsiteX2066" fmla="*/ 4116942 w 4953000"/>
              <a:gd name="connsiteY2066" fmla="*/ 48842 h 769442"/>
              <a:gd name="connsiteX2067" fmla="*/ 4129736 w 4953000"/>
              <a:gd name="connsiteY2067" fmla="*/ 39719 h 769442"/>
              <a:gd name="connsiteX2068" fmla="*/ 4119500 w 4953000"/>
              <a:gd name="connsiteY2068" fmla="*/ 34867 h 769442"/>
              <a:gd name="connsiteX2069" fmla="*/ 4120198 w 4953000"/>
              <a:gd name="connsiteY2069" fmla="*/ 34673 h 769442"/>
              <a:gd name="connsiteX2070" fmla="*/ 4135782 w 4953000"/>
              <a:gd name="connsiteY2070" fmla="*/ 30015 h 769442"/>
              <a:gd name="connsiteX2071" fmla="*/ 1254098 w 4953000"/>
              <a:gd name="connsiteY2071" fmla="*/ 24384 h 769442"/>
              <a:gd name="connsiteX2072" fmla="*/ 1263634 w 4953000"/>
              <a:gd name="connsiteY2072" fmla="*/ 38747 h 769442"/>
              <a:gd name="connsiteX2073" fmla="*/ 1261773 w 4953000"/>
              <a:gd name="connsiteY2073" fmla="*/ 39330 h 769442"/>
              <a:gd name="connsiteX2074" fmla="*/ 1233861 w 4953000"/>
              <a:gd name="connsiteY2074" fmla="*/ 62428 h 769442"/>
              <a:gd name="connsiteX2075" fmla="*/ 1233397 w 4953000"/>
              <a:gd name="connsiteY2075" fmla="*/ 63398 h 769442"/>
              <a:gd name="connsiteX2076" fmla="*/ 1221302 w 4953000"/>
              <a:gd name="connsiteY2076" fmla="*/ 50589 h 769442"/>
              <a:gd name="connsiteX2077" fmla="*/ 1215488 w 4953000"/>
              <a:gd name="connsiteY2077" fmla="*/ 44377 h 769442"/>
              <a:gd name="connsiteX2078" fmla="*/ 1209207 w 4953000"/>
              <a:gd name="connsiteY2078" fmla="*/ 37971 h 769442"/>
              <a:gd name="connsiteX2079" fmla="*/ 1198274 w 4953000"/>
              <a:gd name="connsiteY2079" fmla="*/ 32342 h 769442"/>
              <a:gd name="connsiteX2080" fmla="*/ 1202694 w 4953000"/>
              <a:gd name="connsiteY2080" fmla="*/ 30013 h 769442"/>
              <a:gd name="connsiteX2081" fmla="*/ 1211766 w 4953000"/>
              <a:gd name="connsiteY2081" fmla="*/ 29819 h 769442"/>
              <a:gd name="connsiteX2082" fmla="*/ 1241304 w 4953000"/>
              <a:gd name="connsiteY2082" fmla="*/ 35448 h 769442"/>
              <a:gd name="connsiteX2083" fmla="*/ 1242235 w 4953000"/>
              <a:gd name="connsiteY2083" fmla="*/ 36418 h 769442"/>
              <a:gd name="connsiteX2084" fmla="*/ 1246887 w 4953000"/>
              <a:gd name="connsiteY2084" fmla="*/ 33701 h 769442"/>
              <a:gd name="connsiteX2085" fmla="*/ 1254098 w 4953000"/>
              <a:gd name="connsiteY2085" fmla="*/ 24384 h 769442"/>
              <a:gd name="connsiteX2086" fmla="*/ 1352723 w 4953000"/>
              <a:gd name="connsiteY2086" fmla="*/ 23997 h 769442"/>
              <a:gd name="connsiteX2087" fmla="*/ 1354816 w 4953000"/>
              <a:gd name="connsiteY2087" fmla="*/ 29043 h 769442"/>
              <a:gd name="connsiteX2088" fmla="*/ 1338999 w 4953000"/>
              <a:gd name="connsiteY2088" fmla="*/ 45737 h 769442"/>
              <a:gd name="connsiteX2089" fmla="*/ 1316669 w 4953000"/>
              <a:gd name="connsiteY2089" fmla="*/ 38553 h 769442"/>
              <a:gd name="connsiteX2090" fmla="*/ 1315739 w 4953000"/>
              <a:gd name="connsiteY2090" fmla="*/ 35061 h 769442"/>
              <a:gd name="connsiteX2091" fmla="*/ 1329927 w 4953000"/>
              <a:gd name="connsiteY2091" fmla="*/ 28849 h 769442"/>
              <a:gd name="connsiteX2092" fmla="*/ 1352723 w 4953000"/>
              <a:gd name="connsiteY2092" fmla="*/ 23997 h 769442"/>
              <a:gd name="connsiteX2093" fmla="*/ 4588189 w 4953000"/>
              <a:gd name="connsiteY2093" fmla="*/ 23027 h 769442"/>
              <a:gd name="connsiteX2094" fmla="*/ 4590284 w 4953000"/>
              <a:gd name="connsiteY2094" fmla="*/ 27686 h 769442"/>
              <a:gd name="connsiteX2095" fmla="*/ 4598658 w 4953000"/>
              <a:gd name="connsiteY2095" fmla="*/ 30791 h 769442"/>
              <a:gd name="connsiteX2096" fmla="*/ 4609124 w 4953000"/>
              <a:gd name="connsiteY2096" fmla="*/ 34091 h 769442"/>
              <a:gd name="connsiteX2097" fmla="*/ 4612614 w 4953000"/>
              <a:gd name="connsiteY2097" fmla="*/ 35061 h 769442"/>
              <a:gd name="connsiteX2098" fmla="*/ 4614240 w 4953000"/>
              <a:gd name="connsiteY2098" fmla="*/ 40108 h 769442"/>
              <a:gd name="connsiteX2099" fmla="*/ 4613776 w 4953000"/>
              <a:gd name="connsiteY2099" fmla="*/ 41855 h 769442"/>
              <a:gd name="connsiteX2100" fmla="*/ 4612846 w 4953000"/>
              <a:gd name="connsiteY2100" fmla="*/ 45154 h 769442"/>
              <a:gd name="connsiteX2101" fmla="*/ 4621684 w 4953000"/>
              <a:gd name="connsiteY2101" fmla="*/ 51365 h 769442"/>
              <a:gd name="connsiteX2102" fmla="*/ 4637269 w 4953000"/>
              <a:gd name="connsiteY2102" fmla="*/ 48649 h 769442"/>
              <a:gd name="connsiteX2103" fmla="*/ 4632617 w 4953000"/>
              <a:gd name="connsiteY2103" fmla="*/ 53307 h 769442"/>
              <a:gd name="connsiteX2104" fmla="*/ 4629826 w 4953000"/>
              <a:gd name="connsiteY2104" fmla="*/ 64370 h 769442"/>
              <a:gd name="connsiteX2105" fmla="*/ 4639362 w 4953000"/>
              <a:gd name="connsiteY2105" fmla="*/ 58742 h 769442"/>
              <a:gd name="connsiteX2106" fmla="*/ 4642152 w 4953000"/>
              <a:gd name="connsiteY2106" fmla="*/ 56994 h 769442"/>
              <a:gd name="connsiteX2107" fmla="*/ 4657971 w 4953000"/>
              <a:gd name="connsiteY2107" fmla="*/ 49812 h 769442"/>
              <a:gd name="connsiteX2108" fmla="*/ 4668438 w 4953000"/>
              <a:gd name="connsiteY2108" fmla="*/ 31955 h 769442"/>
              <a:gd name="connsiteX2109" fmla="*/ 4671231 w 4953000"/>
              <a:gd name="connsiteY2109" fmla="*/ 44377 h 769442"/>
              <a:gd name="connsiteX2110" fmla="*/ 4667275 w 4953000"/>
              <a:gd name="connsiteY2110" fmla="*/ 47290 h 769442"/>
              <a:gd name="connsiteX2111" fmla="*/ 4671462 w 4953000"/>
              <a:gd name="connsiteY2111" fmla="*/ 59129 h 769442"/>
              <a:gd name="connsiteX2112" fmla="*/ 4690302 w 4953000"/>
              <a:gd name="connsiteY2112" fmla="*/ 57383 h 769442"/>
              <a:gd name="connsiteX2113" fmla="*/ 4695421 w 4953000"/>
              <a:gd name="connsiteY2113" fmla="*/ 46124 h 769442"/>
              <a:gd name="connsiteX2114" fmla="*/ 4708447 w 4953000"/>
              <a:gd name="connsiteY2114" fmla="*/ 45930 h 769442"/>
              <a:gd name="connsiteX2115" fmla="*/ 4716584 w 4953000"/>
              <a:gd name="connsiteY2115" fmla="*/ 47872 h 769442"/>
              <a:gd name="connsiteX2116" fmla="*/ 4723564 w 4953000"/>
              <a:gd name="connsiteY2116" fmla="*/ 48066 h 769442"/>
              <a:gd name="connsiteX2117" fmla="*/ 4747754 w 4953000"/>
              <a:gd name="connsiteY2117" fmla="*/ 50202 h 769442"/>
              <a:gd name="connsiteX2118" fmla="*/ 4751708 w 4953000"/>
              <a:gd name="connsiteY2118" fmla="*/ 47677 h 769442"/>
              <a:gd name="connsiteX2119" fmla="*/ 4784504 w 4953000"/>
              <a:gd name="connsiteY2119" fmla="*/ 48649 h 769442"/>
              <a:gd name="connsiteX2120" fmla="*/ 4791016 w 4953000"/>
              <a:gd name="connsiteY2120" fmla="*/ 49036 h 769442"/>
              <a:gd name="connsiteX2121" fmla="*/ 4812184 w 4953000"/>
              <a:gd name="connsiteY2121" fmla="*/ 37973 h 769442"/>
              <a:gd name="connsiteX2122" fmla="*/ 4822186 w 4953000"/>
              <a:gd name="connsiteY2122" fmla="*/ 42242 h 769442"/>
              <a:gd name="connsiteX2123" fmla="*/ 4824511 w 4953000"/>
              <a:gd name="connsiteY2123" fmla="*/ 43214 h 769442"/>
              <a:gd name="connsiteX2124" fmla="*/ 4832652 w 4953000"/>
              <a:gd name="connsiteY2124" fmla="*/ 40108 h 769442"/>
              <a:gd name="connsiteX2125" fmla="*/ 4838934 w 4953000"/>
              <a:gd name="connsiteY2125" fmla="*/ 33121 h 769442"/>
              <a:gd name="connsiteX2126" fmla="*/ 4863823 w 4953000"/>
              <a:gd name="connsiteY2126" fmla="*/ 31761 h 769442"/>
              <a:gd name="connsiteX2127" fmla="*/ 4874988 w 4953000"/>
              <a:gd name="connsiteY2127" fmla="*/ 34867 h 769442"/>
              <a:gd name="connsiteX2128" fmla="*/ 4904527 w 4953000"/>
              <a:gd name="connsiteY2128" fmla="*/ 38166 h 769442"/>
              <a:gd name="connsiteX2129" fmla="*/ 4908714 w 4953000"/>
              <a:gd name="connsiteY2129" fmla="*/ 37390 h 769442"/>
              <a:gd name="connsiteX2130" fmla="*/ 4925460 w 4953000"/>
              <a:gd name="connsiteY2130" fmla="*/ 31761 h 769442"/>
              <a:gd name="connsiteX2131" fmla="*/ 4946860 w 4953000"/>
              <a:gd name="connsiteY2131" fmla="*/ 27686 h 769442"/>
              <a:gd name="connsiteX2132" fmla="*/ 4948489 w 4953000"/>
              <a:gd name="connsiteY2132" fmla="*/ 26133 h 769442"/>
              <a:gd name="connsiteX2133" fmla="*/ 4951977 w 4953000"/>
              <a:gd name="connsiteY2133" fmla="*/ 24191 h 769442"/>
              <a:gd name="connsiteX2134" fmla="*/ 4953000 w 4953000"/>
              <a:gd name="connsiteY2134" fmla="*/ 25451 h 769442"/>
              <a:gd name="connsiteX2135" fmla="*/ 4953000 w 4953000"/>
              <a:gd name="connsiteY2135" fmla="*/ 388271 h 769442"/>
              <a:gd name="connsiteX2136" fmla="*/ 4933603 w 4953000"/>
              <a:gd name="connsiteY2136" fmla="*/ 392596 h 769442"/>
              <a:gd name="connsiteX2137" fmla="*/ 4936159 w 4953000"/>
              <a:gd name="connsiteY2137" fmla="*/ 401523 h 769442"/>
              <a:gd name="connsiteX2138" fmla="*/ 4936626 w 4953000"/>
              <a:gd name="connsiteY2138" fmla="*/ 403076 h 769442"/>
              <a:gd name="connsiteX2139" fmla="*/ 4945930 w 4953000"/>
              <a:gd name="connsiteY2139" fmla="*/ 405795 h 769442"/>
              <a:gd name="connsiteX2140" fmla="*/ 4946162 w 4953000"/>
              <a:gd name="connsiteY2140" fmla="*/ 405405 h 769442"/>
              <a:gd name="connsiteX2141" fmla="*/ 4953000 w 4953000"/>
              <a:gd name="connsiteY2141" fmla="*/ 400665 h 769442"/>
              <a:gd name="connsiteX2142" fmla="*/ 4953000 w 4953000"/>
              <a:gd name="connsiteY2142" fmla="*/ 442889 h 769442"/>
              <a:gd name="connsiteX2143" fmla="*/ 4951744 w 4953000"/>
              <a:gd name="connsiteY2143" fmla="*/ 442479 h 769442"/>
              <a:gd name="connsiteX2144" fmla="*/ 4925924 w 4953000"/>
              <a:gd name="connsiteY2144" fmla="*/ 449467 h 769442"/>
              <a:gd name="connsiteX2145" fmla="*/ 4920110 w 4953000"/>
              <a:gd name="connsiteY2145" fmla="*/ 450437 h 769442"/>
              <a:gd name="connsiteX2146" fmla="*/ 4916856 w 4953000"/>
              <a:gd name="connsiteY2146" fmla="*/ 451020 h 769442"/>
              <a:gd name="connsiteX2147" fmla="*/ 4907783 w 4953000"/>
              <a:gd name="connsiteY2147" fmla="*/ 455872 h 769442"/>
              <a:gd name="connsiteX2148" fmla="*/ 4898248 w 4953000"/>
              <a:gd name="connsiteY2148" fmla="*/ 451020 h 769442"/>
              <a:gd name="connsiteX2149" fmla="*/ 4890571 w 4953000"/>
              <a:gd name="connsiteY2149" fmla="*/ 453349 h 769442"/>
              <a:gd name="connsiteX2150" fmla="*/ 4890571 w 4953000"/>
              <a:gd name="connsiteY2150" fmla="*/ 452766 h 769442"/>
              <a:gd name="connsiteX2151" fmla="*/ 4899642 w 4953000"/>
              <a:gd name="connsiteY2151" fmla="*/ 423652 h 769442"/>
              <a:gd name="connsiteX2152" fmla="*/ 4901502 w 4953000"/>
              <a:gd name="connsiteY2152" fmla="*/ 422680 h 769442"/>
              <a:gd name="connsiteX2153" fmla="*/ 4895920 w 4953000"/>
              <a:gd name="connsiteY2153" fmla="*/ 416664 h 769442"/>
              <a:gd name="connsiteX2154" fmla="*/ 4877312 w 4953000"/>
              <a:gd name="connsiteY2154" fmla="*/ 429474 h 769442"/>
              <a:gd name="connsiteX2155" fmla="*/ 4879172 w 4953000"/>
              <a:gd name="connsiteY2155" fmla="*/ 431027 h 769442"/>
              <a:gd name="connsiteX2156" fmla="*/ 4871266 w 4953000"/>
              <a:gd name="connsiteY2156" fmla="*/ 443449 h 769442"/>
              <a:gd name="connsiteX2157" fmla="*/ 4873590 w 4953000"/>
              <a:gd name="connsiteY2157" fmla="*/ 449078 h 769442"/>
              <a:gd name="connsiteX2158" fmla="*/ 4871963 w 4953000"/>
              <a:gd name="connsiteY2158" fmla="*/ 453932 h 769442"/>
              <a:gd name="connsiteX2159" fmla="*/ 4855680 w 4953000"/>
              <a:gd name="connsiteY2159" fmla="*/ 454708 h 769442"/>
              <a:gd name="connsiteX2160" fmla="*/ 4850796 w 4953000"/>
              <a:gd name="connsiteY2160" fmla="*/ 464801 h 769442"/>
              <a:gd name="connsiteX2161" fmla="*/ 4841492 w 4953000"/>
              <a:gd name="connsiteY2161" fmla="*/ 463249 h 769442"/>
              <a:gd name="connsiteX2162" fmla="*/ 4824047 w 4953000"/>
              <a:gd name="connsiteY2162" fmla="*/ 457037 h 769442"/>
              <a:gd name="connsiteX2163" fmla="*/ 4811022 w 4953000"/>
              <a:gd name="connsiteY2163" fmla="*/ 454125 h 769442"/>
              <a:gd name="connsiteX2164" fmla="*/ 4805208 w 4953000"/>
              <a:gd name="connsiteY2164" fmla="*/ 443062 h 769442"/>
              <a:gd name="connsiteX2165" fmla="*/ 4783575 w 4953000"/>
              <a:gd name="connsiteY2165" fmla="*/ 438597 h 769442"/>
              <a:gd name="connsiteX2166" fmla="*/ 4783110 w 4953000"/>
              <a:gd name="connsiteY2166" fmla="*/ 439567 h 769442"/>
              <a:gd name="connsiteX2167" fmla="*/ 4783575 w 4953000"/>
              <a:gd name="connsiteY2167" fmla="*/ 443643 h 769442"/>
              <a:gd name="connsiteX2168" fmla="*/ 4801019 w 4953000"/>
              <a:gd name="connsiteY2168" fmla="*/ 455872 h 769442"/>
              <a:gd name="connsiteX2169" fmla="*/ 4802183 w 4953000"/>
              <a:gd name="connsiteY2169" fmla="*/ 456842 h 769442"/>
              <a:gd name="connsiteX2170" fmla="*/ 4792414 w 4953000"/>
              <a:gd name="connsiteY2170" fmla="*/ 461500 h 769442"/>
              <a:gd name="connsiteX2171" fmla="*/ 4789622 w 4953000"/>
              <a:gd name="connsiteY2171" fmla="*/ 460337 h 769442"/>
              <a:gd name="connsiteX2172" fmla="*/ 4787063 w 4953000"/>
              <a:gd name="connsiteY2172" fmla="*/ 454902 h 769442"/>
              <a:gd name="connsiteX2173" fmla="*/ 4774505 w 4953000"/>
              <a:gd name="connsiteY2173" fmla="*/ 449854 h 769442"/>
              <a:gd name="connsiteX2174" fmla="*/ 4770548 w 4953000"/>
              <a:gd name="connsiteY2174" fmla="*/ 454512 h 769442"/>
              <a:gd name="connsiteX2175" fmla="*/ 4779388 w 4953000"/>
              <a:gd name="connsiteY2175" fmla="*/ 462859 h 769442"/>
              <a:gd name="connsiteX2176" fmla="*/ 4780550 w 4953000"/>
              <a:gd name="connsiteY2176" fmla="*/ 462859 h 769442"/>
              <a:gd name="connsiteX2177" fmla="*/ 4767992 w 4953000"/>
              <a:gd name="connsiteY2177" fmla="*/ 471400 h 769442"/>
              <a:gd name="connsiteX2178" fmla="*/ 4761012 w 4953000"/>
              <a:gd name="connsiteY2178" fmla="*/ 471206 h 769442"/>
              <a:gd name="connsiteX2179" fmla="*/ 4751011 w 4953000"/>
              <a:gd name="connsiteY2179" fmla="*/ 476641 h 769442"/>
              <a:gd name="connsiteX2180" fmla="*/ 4747754 w 4953000"/>
              <a:gd name="connsiteY2180" fmla="*/ 481882 h 769442"/>
              <a:gd name="connsiteX2181" fmla="*/ 4724028 w 4953000"/>
              <a:gd name="connsiteY2181" fmla="*/ 471013 h 769442"/>
              <a:gd name="connsiteX2182" fmla="*/ 4719376 w 4953000"/>
              <a:gd name="connsiteY2182" fmla="*/ 471789 h 769442"/>
              <a:gd name="connsiteX2183" fmla="*/ 4694954 w 4953000"/>
              <a:gd name="connsiteY2183" fmla="*/ 478194 h 769442"/>
              <a:gd name="connsiteX2184" fmla="*/ 4684256 w 4953000"/>
              <a:gd name="connsiteY2184" fmla="*/ 482076 h 769442"/>
              <a:gd name="connsiteX2185" fmla="*/ 4624711 w 4953000"/>
              <a:gd name="connsiteY2185" fmla="*/ 491393 h 769442"/>
              <a:gd name="connsiteX2186" fmla="*/ 4618892 w 4953000"/>
              <a:gd name="connsiteY2186" fmla="*/ 488481 h 769442"/>
              <a:gd name="connsiteX2187" fmla="*/ 4583074 w 4953000"/>
              <a:gd name="connsiteY2187" fmla="*/ 494305 h 769442"/>
              <a:gd name="connsiteX2188" fmla="*/ 4581676 w 4953000"/>
              <a:gd name="connsiteY2188" fmla="*/ 495275 h 769442"/>
              <a:gd name="connsiteX2189" fmla="*/ 4565396 w 4953000"/>
              <a:gd name="connsiteY2189" fmla="*/ 490810 h 769442"/>
              <a:gd name="connsiteX2190" fmla="*/ 4557022 w 4953000"/>
              <a:gd name="connsiteY2190" fmla="*/ 494692 h 769442"/>
              <a:gd name="connsiteX2191" fmla="*/ 4550043 w 4953000"/>
              <a:gd name="connsiteY2191" fmla="*/ 490810 h 769442"/>
              <a:gd name="connsiteX2192" fmla="*/ 4549579 w 4953000"/>
              <a:gd name="connsiteY2192" fmla="*/ 490033 h 769442"/>
              <a:gd name="connsiteX2193" fmla="*/ 4544927 w 4953000"/>
              <a:gd name="connsiteY2193" fmla="*/ 491393 h 769442"/>
              <a:gd name="connsiteX2194" fmla="*/ 4535391 w 4953000"/>
              <a:gd name="connsiteY2194" fmla="*/ 494109 h 769442"/>
              <a:gd name="connsiteX2195" fmla="*/ 4531671 w 4953000"/>
              <a:gd name="connsiteY2195" fmla="*/ 492946 h 769442"/>
              <a:gd name="connsiteX2196" fmla="*/ 4499801 w 4953000"/>
              <a:gd name="connsiteY2196" fmla="*/ 495081 h 769442"/>
              <a:gd name="connsiteX2197" fmla="*/ 4498407 w 4953000"/>
              <a:gd name="connsiteY2197" fmla="*/ 495662 h 769442"/>
              <a:gd name="connsiteX2198" fmla="*/ 4485614 w 4953000"/>
              <a:gd name="connsiteY2198" fmla="*/ 496828 h 769442"/>
              <a:gd name="connsiteX2199" fmla="*/ 4463284 w 4953000"/>
              <a:gd name="connsiteY2199" fmla="*/ 494498 h 769442"/>
              <a:gd name="connsiteX2200" fmla="*/ 4455376 w 4953000"/>
              <a:gd name="connsiteY2200" fmla="*/ 492752 h 769442"/>
              <a:gd name="connsiteX2201" fmla="*/ 4436768 w 4953000"/>
              <a:gd name="connsiteY2201" fmla="*/ 500710 h 769442"/>
              <a:gd name="connsiteX2202" fmla="*/ 4431418 w 4953000"/>
              <a:gd name="connsiteY2202" fmla="*/ 501097 h 769442"/>
              <a:gd name="connsiteX2203" fmla="*/ 4428160 w 4953000"/>
              <a:gd name="connsiteY2203" fmla="*/ 501292 h 769442"/>
              <a:gd name="connsiteX2204" fmla="*/ 4414204 w 4953000"/>
              <a:gd name="connsiteY2204" fmla="*/ 498768 h 769442"/>
              <a:gd name="connsiteX2205" fmla="*/ 4434673 w 4953000"/>
              <a:gd name="connsiteY2205" fmla="*/ 504009 h 769442"/>
              <a:gd name="connsiteX2206" fmla="*/ 4437000 w 4953000"/>
              <a:gd name="connsiteY2206" fmla="*/ 514878 h 769442"/>
              <a:gd name="connsiteX2207" fmla="*/ 4428395 w 4953000"/>
              <a:gd name="connsiteY2207" fmla="*/ 514296 h 769442"/>
              <a:gd name="connsiteX2208" fmla="*/ 4418392 w 4953000"/>
              <a:gd name="connsiteY2208" fmla="*/ 510220 h 769442"/>
              <a:gd name="connsiteX2209" fmla="*/ 4406065 w 4953000"/>
              <a:gd name="connsiteY2209" fmla="*/ 507504 h 769442"/>
              <a:gd name="connsiteX2210" fmla="*/ 4401413 w 4953000"/>
              <a:gd name="connsiteY2210" fmla="*/ 499740 h 769442"/>
              <a:gd name="connsiteX2211" fmla="*/ 4384201 w 4953000"/>
              <a:gd name="connsiteY2211" fmla="*/ 513715 h 769442"/>
              <a:gd name="connsiteX2212" fmla="*/ 4386527 w 4953000"/>
              <a:gd name="connsiteY2212" fmla="*/ 514102 h 769442"/>
              <a:gd name="connsiteX2213" fmla="*/ 4393040 w 4953000"/>
              <a:gd name="connsiteY2213" fmla="*/ 515072 h 769442"/>
              <a:gd name="connsiteX2214" fmla="*/ 4383736 w 4953000"/>
              <a:gd name="connsiteY2214" fmla="*/ 522836 h 769442"/>
              <a:gd name="connsiteX2215" fmla="*/ 4362102 w 4953000"/>
              <a:gd name="connsiteY2215" fmla="*/ 511966 h 769442"/>
              <a:gd name="connsiteX2216" fmla="*/ 4361406 w 4953000"/>
              <a:gd name="connsiteY2216" fmla="*/ 510220 h 769442"/>
              <a:gd name="connsiteX2217" fmla="*/ 4353032 w 4953000"/>
              <a:gd name="connsiteY2217" fmla="*/ 502069 h 769442"/>
              <a:gd name="connsiteX2218" fmla="*/ 4347216 w 4953000"/>
              <a:gd name="connsiteY2218" fmla="*/ 501486 h 769442"/>
              <a:gd name="connsiteX2219" fmla="*/ 4334424 w 4953000"/>
              <a:gd name="connsiteY2219" fmla="*/ 509637 h 769442"/>
              <a:gd name="connsiteX2220" fmla="*/ 4315582 w 4953000"/>
              <a:gd name="connsiteY2220" fmla="*/ 505951 h 769442"/>
              <a:gd name="connsiteX2221" fmla="*/ 4311164 w 4953000"/>
              <a:gd name="connsiteY2221" fmla="*/ 516431 h 769442"/>
              <a:gd name="connsiteX2222" fmla="*/ 4304186 w 4953000"/>
              <a:gd name="connsiteY2222" fmla="*/ 526524 h 769442"/>
              <a:gd name="connsiteX2223" fmla="*/ 4299301 w 4953000"/>
              <a:gd name="connsiteY2223" fmla="*/ 524584 h 769442"/>
              <a:gd name="connsiteX2224" fmla="*/ 4297208 w 4953000"/>
              <a:gd name="connsiteY2224" fmla="*/ 512938 h 769442"/>
              <a:gd name="connsiteX2225" fmla="*/ 4301162 w 4953000"/>
              <a:gd name="connsiteY2225" fmla="*/ 510609 h 769442"/>
              <a:gd name="connsiteX2226" fmla="*/ 4277436 w 4953000"/>
              <a:gd name="connsiteY2226" fmla="*/ 507308 h 769442"/>
              <a:gd name="connsiteX2227" fmla="*/ 4279296 w 4953000"/>
              <a:gd name="connsiteY2227" fmla="*/ 520507 h 769442"/>
              <a:gd name="connsiteX2228" fmla="*/ 4267436 w 4953000"/>
              <a:gd name="connsiteY2228" fmla="*/ 520120 h 769442"/>
              <a:gd name="connsiteX2229" fmla="*/ 4261853 w 4953000"/>
              <a:gd name="connsiteY2229" fmla="*/ 514296 h 769442"/>
              <a:gd name="connsiteX2230" fmla="*/ 4258597 w 4953000"/>
              <a:gd name="connsiteY2230" fmla="*/ 513132 h 769442"/>
              <a:gd name="connsiteX2231" fmla="*/ 4251384 w 4953000"/>
              <a:gd name="connsiteY2231" fmla="*/ 510996 h 769442"/>
              <a:gd name="connsiteX2232" fmla="*/ 4239989 w 4953000"/>
              <a:gd name="connsiteY2232" fmla="*/ 499157 h 769442"/>
              <a:gd name="connsiteX2233" fmla="*/ 4231382 w 4953000"/>
              <a:gd name="connsiteY2233" fmla="*/ 505368 h 769442"/>
              <a:gd name="connsiteX2234" fmla="*/ 4223706 w 4953000"/>
              <a:gd name="connsiteY2234" fmla="*/ 507504 h 769442"/>
              <a:gd name="connsiteX2235" fmla="*/ 4210214 w 4953000"/>
              <a:gd name="connsiteY2235" fmla="*/ 511773 h 769442"/>
              <a:gd name="connsiteX2236" fmla="*/ 4190444 w 4953000"/>
              <a:gd name="connsiteY2236" fmla="*/ 516431 h 769442"/>
              <a:gd name="connsiteX2237" fmla="*/ 4172766 w 4953000"/>
              <a:gd name="connsiteY2237" fmla="*/ 522836 h 769442"/>
              <a:gd name="connsiteX2238" fmla="*/ 4157880 w 4953000"/>
              <a:gd name="connsiteY2238" fmla="*/ 524778 h 769442"/>
              <a:gd name="connsiteX2239" fmla="*/ 4145086 w 4953000"/>
              <a:gd name="connsiteY2239" fmla="*/ 539141 h 769442"/>
              <a:gd name="connsiteX2240" fmla="*/ 4130898 w 4953000"/>
              <a:gd name="connsiteY2240" fmla="*/ 536035 h 769442"/>
              <a:gd name="connsiteX2241" fmla="*/ 4131130 w 4953000"/>
              <a:gd name="connsiteY2241" fmla="*/ 536035 h 769442"/>
              <a:gd name="connsiteX2242" fmla="*/ 4147646 w 4953000"/>
              <a:gd name="connsiteY2242" fmla="*/ 535258 h 769442"/>
              <a:gd name="connsiteX2243" fmla="*/ 4131597 w 4953000"/>
              <a:gd name="connsiteY2243" fmla="*/ 524389 h 769442"/>
              <a:gd name="connsiteX2244" fmla="*/ 4128108 w 4953000"/>
              <a:gd name="connsiteY2244" fmla="*/ 524972 h 769442"/>
              <a:gd name="connsiteX2245" fmla="*/ 4124618 w 4953000"/>
              <a:gd name="connsiteY2245" fmla="*/ 525554 h 769442"/>
              <a:gd name="connsiteX2246" fmla="*/ 4122293 w 4953000"/>
              <a:gd name="connsiteY2246" fmla="*/ 521672 h 769442"/>
              <a:gd name="connsiteX2247" fmla="*/ 4121826 w 4953000"/>
              <a:gd name="connsiteY2247" fmla="*/ 520702 h 769442"/>
              <a:gd name="connsiteX2248" fmla="*/ 4080657 w 4953000"/>
              <a:gd name="connsiteY2248" fmla="*/ 510996 h 769442"/>
              <a:gd name="connsiteX2249" fmla="*/ 4076936 w 4953000"/>
              <a:gd name="connsiteY2249" fmla="*/ 512162 h 769442"/>
              <a:gd name="connsiteX2250" fmla="*/ 4063910 w 4953000"/>
              <a:gd name="connsiteY2250" fmla="*/ 522836 h 769442"/>
              <a:gd name="connsiteX2251" fmla="*/ 4062980 w 4953000"/>
              <a:gd name="connsiteY2251" fmla="*/ 522060 h 769442"/>
              <a:gd name="connsiteX2252" fmla="*/ 4058096 w 4953000"/>
              <a:gd name="connsiteY2252" fmla="*/ 515072 h 769442"/>
              <a:gd name="connsiteX2253" fmla="*/ 4038322 w 4953000"/>
              <a:gd name="connsiteY2253" fmla="*/ 513326 h 769442"/>
              <a:gd name="connsiteX2254" fmla="*/ 4030880 w 4953000"/>
              <a:gd name="connsiteY2254" fmla="*/ 520507 h 769442"/>
              <a:gd name="connsiteX2255" fmla="*/ 4023436 w 4953000"/>
              <a:gd name="connsiteY2255" fmla="*/ 543799 h 769442"/>
              <a:gd name="connsiteX2256" fmla="*/ 4012272 w 4953000"/>
              <a:gd name="connsiteY2256" fmla="*/ 531376 h 769442"/>
              <a:gd name="connsiteX2257" fmla="*/ 4006457 w 4953000"/>
              <a:gd name="connsiteY2257" fmla="*/ 527494 h 769442"/>
              <a:gd name="connsiteX2258" fmla="*/ 3987617 w 4953000"/>
              <a:gd name="connsiteY2258" fmla="*/ 530600 h 769442"/>
              <a:gd name="connsiteX2259" fmla="*/ 3979708 w 4953000"/>
              <a:gd name="connsiteY2259" fmla="*/ 529630 h 769442"/>
              <a:gd name="connsiteX2260" fmla="*/ 3957146 w 4953000"/>
              <a:gd name="connsiteY2260" fmla="*/ 522836 h 769442"/>
              <a:gd name="connsiteX2261" fmla="*/ 3948074 w 4953000"/>
              <a:gd name="connsiteY2261" fmla="*/ 529047 h 769442"/>
              <a:gd name="connsiteX2262" fmla="*/ 3928304 w 4953000"/>
              <a:gd name="connsiteY2262" fmla="*/ 531376 h 769442"/>
              <a:gd name="connsiteX2263" fmla="*/ 3946448 w 4953000"/>
              <a:gd name="connsiteY2263" fmla="*/ 542052 h 769442"/>
              <a:gd name="connsiteX2264" fmla="*/ 3954586 w 4953000"/>
              <a:gd name="connsiteY2264" fmla="*/ 536424 h 769442"/>
              <a:gd name="connsiteX2265" fmla="*/ 3956216 w 4953000"/>
              <a:gd name="connsiteY2265" fmla="*/ 535454 h 769442"/>
              <a:gd name="connsiteX2266" fmla="*/ 3968777 w 4953000"/>
              <a:gd name="connsiteY2266" fmla="*/ 541083 h 769442"/>
              <a:gd name="connsiteX2267" fmla="*/ 3985988 w 4953000"/>
              <a:gd name="connsiteY2267" fmla="*/ 547100 h 769442"/>
              <a:gd name="connsiteX2268" fmla="*/ 3989942 w 4953000"/>
              <a:gd name="connsiteY2268" fmla="*/ 547877 h 769442"/>
              <a:gd name="connsiteX2269" fmla="*/ 3999944 w 4953000"/>
              <a:gd name="connsiteY2269" fmla="*/ 539917 h 769442"/>
              <a:gd name="connsiteX2270" fmla="*/ 4004364 w 4953000"/>
              <a:gd name="connsiteY2270" fmla="*/ 542246 h 769442"/>
              <a:gd name="connsiteX2271" fmla="*/ 4008086 w 4953000"/>
              <a:gd name="connsiteY2271" fmla="*/ 543218 h 769442"/>
              <a:gd name="connsiteX2272" fmla="*/ 4022042 w 4953000"/>
              <a:gd name="connsiteY2272" fmla="*/ 545935 h 769442"/>
              <a:gd name="connsiteX2273" fmla="*/ 4033438 w 4953000"/>
              <a:gd name="connsiteY2273" fmla="*/ 539917 h 769442"/>
              <a:gd name="connsiteX2274" fmla="*/ 4035766 w 4953000"/>
              <a:gd name="connsiteY2274" fmla="*/ 537394 h 769442"/>
              <a:gd name="connsiteX2275" fmla="*/ 4058792 w 4953000"/>
              <a:gd name="connsiteY2275" fmla="*/ 541083 h 769442"/>
              <a:gd name="connsiteX2276" fmla="*/ 4053908 w 4953000"/>
              <a:gd name="connsiteY2276" fmla="*/ 543995 h 769442"/>
              <a:gd name="connsiteX2277" fmla="*/ 4047162 w 4953000"/>
              <a:gd name="connsiteY2277" fmla="*/ 551176 h 769442"/>
              <a:gd name="connsiteX2278" fmla="*/ 4003202 w 4953000"/>
              <a:gd name="connsiteY2278" fmla="*/ 551176 h 769442"/>
              <a:gd name="connsiteX2279" fmla="*/ 3988316 w 4953000"/>
              <a:gd name="connsiteY2279" fmla="*/ 552146 h 769442"/>
              <a:gd name="connsiteX2280" fmla="*/ 3955752 w 4953000"/>
              <a:gd name="connsiteY2280" fmla="*/ 547487 h 769442"/>
              <a:gd name="connsiteX2281" fmla="*/ 3945282 w 4953000"/>
              <a:gd name="connsiteY2281" fmla="*/ 543995 h 769442"/>
              <a:gd name="connsiteX2282" fmla="*/ 3942492 w 4953000"/>
              <a:gd name="connsiteY2282" fmla="*/ 543412 h 769442"/>
              <a:gd name="connsiteX2283" fmla="*/ 3939700 w 4953000"/>
              <a:gd name="connsiteY2283" fmla="*/ 549429 h 769442"/>
              <a:gd name="connsiteX2284" fmla="*/ 3937840 w 4953000"/>
              <a:gd name="connsiteY2284" fmla="*/ 557581 h 769442"/>
              <a:gd name="connsiteX2285" fmla="*/ 3902718 w 4953000"/>
              <a:gd name="connsiteY2285" fmla="*/ 540889 h 769442"/>
              <a:gd name="connsiteX2286" fmla="*/ 3873410 w 4953000"/>
              <a:gd name="connsiteY2286" fmla="*/ 548653 h 769442"/>
              <a:gd name="connsiteX2287" fmla="*/ 3859918 w 4953000"/>
              <a:gd name="connsiteY2287" fmla="*/ 548070 h 769442"/>
              <a:gd name="connsiteX2288" fmla="*/ 3840148 w 4953000"/>
              <a:gd name="connsiteY2288" fmla="*/ 563405 h 769442"/>
              <a:gd name="connsiteX2289" fmla="*/ 3832240 w 4953000"/>
              <a:gd name="connsiteY2289" fmla="*/ 562045 h 769442"/>
              <a:gd name="connsiteX2290" fmla="*/ 3808050 w 4953000"/>
              <a:gd name="connsiteY2290" fmla="*/ 552339 h 769442"/>
              <a:gd name="connsiteX2291" fmla="*/ 3786418 w 4953000"/>
              <a:gd name="connsiteY2291" fmla="*/ 539917 h 769442"/>
              <a:gd name="connsiteX2292" fmla="*/ 3773857 w 4953000"/>
              <a:gd name="connsiteY2292" fmla="*/ 543218 h 769442"/>
              <a:gd name="connsiteX2293" fmla="*/ 3761994 w 4953000"/>
              <a:gd name="connsiteY2293" fmla="*/ 542635 h 769442"/>
              <a:gd name="connsiteX2294" fmla="*/ 3736409 w 4953000"/>
              <a:gd name="connsiteY2294" fmla="*/ 539141 h 769442"/>
              <a:gd name="connsiteX2295" fmla="*/ 3733386 w 4953000"/>
              <a:gd name="connsiteY2295" fmla="*/ 543218 h 769442"/>
              <a:gd name="connsiteX2296" fmla="*/ 3725012 w 4953000"/>
              <a:gd name="connsiteY2296" fmla="*/ 555058 h 769442"/>
              <a:gd name="connsiteX2297" fmla="*/ 3729896 w 4953000"/>
              <a:gd name="connsiteY2297" fmla="*/ 570779 h 769442"/>
              <a:gd name="connsiteX2298" fmla="*/ 3746177 w 4953000"/>
              <a:gd name="connsiteY2298" fmla="*/ 573692 h 769442"/>
              <a:gd name="connsiteX2299" fmla="*/ 3751295 w 4953000"/>
              <a:gd name="connsiteY2299" fmla="*/ 575244 h 769442"/>
              <a:gd name="connsiteX2300" fmla="*/ 3751991 w 4953000"/>
              <a:gd name="connsiteY2300" fmla="*/ 579126 h 769442"/>
              <a:gd name="connsiteX2301" fmla="*/ 3746643 w 4953000"/>
              <a:gd name="connsiteY2301" fmla="*/ 580290 h 769442"/>
              <a:gd name="connsiteX2302" fmla="*/ 3722917 w 4953000"/>
              <a:gd name="connsiteY2302" fmla="*/ 583009 h 769442"/>
              <a:gd name="connsiteX2303" fmla="*/ 3716404 w 4953000"/>
              <a:gd name="connsiteY2303" fmla="*/ 588443 h 769442"/>
              <a:gd name="connsiteX2304" fmla="*/ 3698262 w 4953000"/>
              <a:gd name="connsiteY2304" fmla="*/ 588443 h 769442"/>
              <a:gd name="connsiteX2305" fmla="*/ 3698494 w 4953000"/>
              <a:gd name="connsiteY2305" fmla="*/ 598537 h 769442"/>
              <a:gd name="connsiteX2306" fmla="*/ 3691283 w 4953000"/>
              <a:gd name="connsiteY2306" fmla="*/ 595042 h 769442"/>
              <a:gd name="connsiteX2307" fmla="*/ 3671281 w 4953000"/>
              <a:gd name="connsiteY2307" fmla="*/ 586890 h 769442"/>
              <a:gd name="connsiteX2308" fmla="*/ 3666162 w 4953000"/>
              <a:gd name="connsiteY2308" fmla="*/ 586114 h 769442"/>
              <a:gd name="connsiteX2309" fmla="*/ 3654534 w 4953000"/>
              <a:gd name="connsiteY2309" fmla="*/ 582815 h 769442"/>
              <a:gd name="connsiteX2310" fmla="*/ 3654067 w 4953000"/>
              <a:gd name="connsiteY2310" fmla="*/ 566510 h 769442"/>
              <a:gd name="connsiteX2311" fmla="*/ 3637320 w 4953000"/>
              <a:gd name="connsiteY2311" fmla="*/ 559910 h 769442"/>
              <a:gd name="connsiteX2312" fmla="*/ 3630343 w 4953000"/>
              <a:gd name="connsiteY2312" fmla="*/ 564762 h 769442"/>
              <a:gd name="connsiteX2313" fmla="*/ 3607547 w 4953000"/>
              <a:gd name="connsiteY2313" fmla="*/ 569420 h 769442"/>
              <a:gd name="connsiteX2314" fmla="*/ 3598942 w 4953000"/>
              <a:gd name="connsiteY2314" fmla="*/ 568450 h 769442"/>
              <a:gd name="connsiteX2315" fmla="*/ 3579870 w 4953000"/>
              <a:gd name="connsiteY2315" fmla="*/ 573109 h 769442"/>
              <a:gd name="connsiteX2316" fmla="*/ 3574052 w 4953000"/>
              <a:gd name="connsiteY2316" fmla="*/ 570197 h 769442"/>
              <a:gd name="connsiteX2317" fmla="*/ 3566146 w 4953000"/>
              <a:gd name="connsiteY2317" fmla="*/ 566121 h 769442"/>
              <a:gd name="connsiteX2318" fmla="*/ 3565215 w 4953000"/>
              <a:gd name="connsiteY2318" fmla="*/ 548847 h 769442"/>
              <a:gd name="connsiteX2319" fmla="*/ 3553120 w 4953000"/>
              <a:gd name="connsiteY2319" fmla="*/ 548264 h 769442"/>
              <a:gd name="connsiteX2320" fmla="*/ 3525208 w 4953000"/>
              <a:gd name="connsiteY2320" fmla="*/ 558746 h 769442"/>
              <a:gd name="connsiteX2321" fmla="*/ 3518927 w 4953000"/>
              <a:gd name="connsiteY2321" fmla="*/ 558746 h 769442"/>
              <a:gd name="connsiteX2322" fmla="*/ 3508460 w 4953000"/>
              <a:gd name="connsiteY2322" fmla="*/ 557970 h 769442"/>
              <a:gd name="connsiteX2323" fmla="*/ 3501018 w 4953000"/>
              <a:gd name="connsiteY2323" fmla="*/ 565928 h 769442"/>
              <a:gd name="connsiteX2324" fmla="*/ 3481704 w 4953000"/>
              <a:gd name="connsiteY2324" fmla="*/ 557919 h 769442"/>
              <a:gd name="connsiteX2325" fmla="*/ 3484969 w 4953000"/>
              <a:gd name="connsiteY2325" fmla="*/ 556417 h 769442"/>
              <a:gd name="connsiteX2326" fmla="*/ 3489621 w 4953000"/>
              <a:gd name="connsiteY2326" fmla="*/ 551369 h 769442"/>
              <a:gd name="connsiteX2327" fmla="*/ 3499388 w 4953000"/>
              <a:gd name="connsiteY2327" fmla="*/ 535841 h 769442"/>
              <a:gd name="connsiteX2328" fmla="*/ 3492412 w 4953000"/>
              <a:gd name="connsiteY2328" fmla="*/ 542246 h 769442"/>
              <a:gd name="connsiteX2329" fmla="*/ 3474734 w 4953000"/>
              <a:gd name="connsiteY2329" fmla="*/ 541083 h 769442"/>
              <a:gd name="connsiteX2330" fmla="*/ 3471245 w 4953000"/>
              <a:gd name="connsiteY2330" fmla="*/ 543412 h 769442"/>
              <a:gd name="connsiteX2331" fmla="*/ 3470361 w 4953000"/>
              <a:gd name="connsiteY2331" fmla="*/ 553216 h 769442"/>
              <a:gd name="connsiteX2332" fmla="*/ 3463570 w 4953000"/>
              <a:gd name="connsiteY2332" fmla="*/ 550399 h 769442"/>
              <a:gd name="connsiteX2333" fmla="*/ 3462639 w 4953000"/>
              <a:gd name="connsiteY2333" fmla="*/ 552535 h 769442"/>
              <a:gd name="connsiteX2334" fmla="*/ 3454962 w 4953000"/>
              <a:gd name="connsiteY2334" fmla="*/ 552339 h 769442"/>
              <a:gd name="connsiteX2335" fmla="*/ 3440075 w 4953000"/>
              <a:gd name="connsiteY2335" fmla="*/ 556611 h 769442"/>
              <a:gd name="connsiteX2336" fmla="*/ 3440542 w 4953000"/>
              <a:gd name="connsiteY2336" fmla="*/ 563598 h 769442"/>
              <a:gd name="connsiteX2337" fmla="*/ 3452637 w 4953000"/>
              <a:gd name="connsiteY2337" fmla="*/ 568257 h 769442"/>
              <a:gd name="connsiteX2338" fmla="*/ 3469413 w 4953000"/>
              <a:gd name="connsiteY2338" fmla="*/ 563574 h 769442"/>
              <a:gd name="connsiteX2339" fmla="*/ 3470419 w 4953000"/>
              <a:gd name="connsiteY2339" fmla="*/ 563111 h 769442"/>
              <a:gd name="connsiteX2340" fmla="*/ 3475198 w 4953000"/>
              <a:gd name="connsiteY2340" fmla="*/ 572915 h 769442"/>
              <a:gd name="connsiteX2341" fmla="*/ 3504272 w 4953000"/>
              <a:gd name="connsiteY2341" fmla="*/ 575244 h 769442"/>
              <a:gd name="connsiteX2342" fmla="*/ 3513112 w 4953000"/>
              <a:gd name="connsiteY2342" fmla="*/ 571556 h 769442"/>
              <a:gd name="connsiteX2343" fmla="*/ 3542886 w 4953000"/>
              <a:gd name="connsiteY2343" fmla="*/ 563598 h 769442"/>
              <a:gd name="connsiteX2344" fmla="*/ 3544280 w 4953000"/>
              <a:gd name="connsiteY2344" fmla="*/ 563598 h 769442"/>
              <a:gd name="connsiteX2345" fmla="*/ 3565447 w 4953000"/>
              <a:gd name="connsiteY2345" fmla="*/ 567480 h 769442"/>
              <a:gd name="connsiteX2346" fmla="*/ 3551958 w 4953000"/>
              <a:gd name="connsiteY2346" fmla="*/ 576604 h 769442"/>
              <a:gd name="connsiteX2347" fmla="*/ 3541955 w 4953000"/>
              <a:gd name="connsiteY2347" fmla="*/ 581843 h 769442"/>
              <a:gd name="connsiteX2348" fmla="*/ 3529162 w 4953000"/>
              <a:gd name="connsiteY2348" fmla="*/ 586308 h 769442"/>
              <a:gd name="connsiteX2349" fmla="*/ 3511252 w 4953000"/>
              <a:gd name="connsiteY2349" fmla="*/ 587084 h 769442"/>
              <a:gd name="connsiteX2350" fmla="*/ 3495203 w 4953000"/>
              <a:gd name="connsiteY2350" fmla="*/ 590190 h 769442"/>
              <a:gd name="connsiteX2351" fmla="*/ 3497760 w 4953000"/>
              <a:gd name="connsiteY2351" fmla="*/ 595237 h 769442"/>
              <a:gd name="connsiteX2352" fmla="*/ 3490783 w 4953000"/>
              <a:gd name="connsiteY2352" fmla="*/ 606688 h 769442"/>
              <a:gd name="connsiteX2353" fmla="*/ 3491482 w 4953000"/>
              <a:gd name="connsiteY2353" fmla="*/ 606688 h 769442"/>
              <a:gd name="connsiteX2354" fmla="*/ 3500786 w 4953000"/>
              <a:gd name="connsiteY2354" fmla="*/ 612512 h 769442"/>
              <a:gd name="connsiteX2355" fmla="*/ 3493108 w 4953000"/>
              <a:gd name="connsiteY2355" fmla="*/ 618723 h 769442"/>
              <a:gd name="connsiteX2356" fmla="*/ 3484270 w 4953000"/>
              <a:gd name="connsiteY2356" fmla="*/ 621052 h 769442"/>
              <a:gd name="connsiteX2357" fmla="*/ 3463335 w 4953000"/>
              <a:gd name="connsiteY2357" fmla="*/ 620082 h 769442"/>
              <a:gd name="connsiteX2358" fmla="*/ 3454962 w 4953000"/>
              <a:gd name="connsiteY2358" fmla="*/ 609793 h 769442"/>
              <a:gd name="connsiteX2359" fmla="*/ 3472407 w 4953000"/>
              <a:gd name="connsiteY2359" fmla="*/ 602225 h 769442"/>
              <a:gd name="connsiteX2360" fmla="*/ 3450544 w 4953000"/>
              <a:gd name="connsiteY2360" fmla="*/ 588250 h 769442"/>
              <a:gd name="connsiteX2361" fmla="*/ 3446356 w 4953000"/>
              <a:gd name="connsiteY2361" fmla="*/ 609406 h 769442"/>
              <a:gd name="connsiteX2362" fmla="*/ 3436588 w 4953000"/>
              <a:gd name="connsiteY2362" fmla="*/ 630952 h 769442"/>
              <a:gd name="connsiteX2363" fmla="*/ 3451008 w 4953000"/>
              <a:gd name="connsiteY2363" fmla="*/ 626487 h 769442"/>
              <a:gd name="connsiteX2364" fmla="*/ 3459382 w 4953000"/>
              <a:gd name="connsiteY2364" fmla="*/ 628427 h 769442"/>
              <a:gd name="connsiteX2365" fmla="*/ 3466825 w 4953000"/>
              <a:gd name="connsiteY2365" fmla="*/ 641045 h 769442"/>
              <a:gd name="connsiteX2366" fmla="*/ 3470082 w 4953000"/>
              <a:gd name="connsiteY2366" fmla="*/ 643374 h 769442"/>
              <a:gd name="connsiteX2367" fmla="*/ 3494736 w 4953000"/>
              <a:gd name="connsiteY2367" fmla="*/ 652885 h 769442"/>
              <a:gd name="connsiteX2368" fmla="*/ 3501250 w 4953000"/>
              <a:gd name="connsiteY2368" fmla="*/ 656378 h 769442"/>
              <a:gd name="connsiteX2369" fmla="*/ 3503576 w 4953000"/>
              <a:gd name="connsiteY2369" fmla="*/ 657737 h 769442"/>
              <a:gd name="connsiteX2370" fmla="*/ 3511252 w 4953000"/>
              <a:gd name="connsiteY2370" fmla="*/ 652691 h 769442"/>
              <a:gd name="connsiteX2371" fmla="*/ 3510322 w 4953000"/>
              <a:gd name="connsiteY2371" fmla="*/ 650362 h 769442"/>
              <a:gd name="connsiteX2372" fmla="*/ 3507064 w 4953000"/>
              <a:gd name="connsiteY2372" fmla="*/ 647061 h 769442"/>
              <a:gd name="connsiteX2373" fmla="*/ 3512414 w 4953000"/>
              <a:gd name="connsiteY2373" fmla="*/ 643179 h 769442"/>
              <a:gd name="connsiteX2374" fmla="*/ 3514043 w 4953000"/>
              <a:gd name="connsiteY2374" fmla="*/ 643179 h 769442"/>
              <a:gd name="connsiteX2375" fmla="*/ 3519391 w 4953000"/>
              <a:gd name="connsiteY2375" fmla="*/ 642791 h 769442"/>
              <a:gd name="connsiteX2376" fmla="*/ 3511484 w 4953000"/>
              <a:gd name="connsiteY2376" fmla="*/ 633281 h 769442"/>
              <a:gd name="connsiteX2377" fmla="*/ 3504272 w 4953000"/>
              <a:gd name="connsiteY2377" fmla="*/ 627457 h 769442"/>
              <a:gd name="connsiteX2378" fmla="*/ 3537071 w 4953000"/>
              <a:gd name="connsiteY2378" fmla="*/ 627651 h 769442"/>
              <a:gd name="connsiteX2379" fmla="*/ 3551027 w 4953000"/>
              <a:gd name="connsiteY2379" fmla="*/ 617364 h 769442"/>
              <a:gd name="connsiteX2380" fmla="*/ 3563122 w 4953000"/>
              <a:gd name="connsiteY2380" fmla="*/ 627070 h 769442"/>
              <a:gd name="connsiteX2381" fmla="*/ 3564053 w 4953000"/>
              <a:gd name="connsiteY2381" fmla="*/ 626293 h 769442"/>
              <a:gd name="connsiteX2382" fmla="*/ 3573122 w 4953000"/>
              <a:gd name="connsiteY2382" fmla="*/ 616394 h 769442"/>
              <a:gd name="connsiteX2383" fmla="*/ 3575218 w 4953000"/>
              <a:gd name="connsiteY2383" fmla="*/ 604165 h 769442"/>
              <a:gd name="connsiteX2384" fmla="*/ 3573589 w 4953000"/>
              <a:gd name="connsiteY2384" fmla="*/ 602806 h 769442"/>
              <a:gd name="connsiteX2385" fmla="*/ 3581730 w 4953000"/>
              <a:gd name="connsiteY2385" fmla="*/ 603582 h 769442"/>
              <a:gd name="connsiteX2386" fmla="*/ 3605222 w 4953000"/>
              <a:gd name="connsiteY2386" fmla="*/ 618334 h 769442"/>
              <a:gd name="connsiteX2387" fmla="*/ 3613596 w 4953000"/>
              <a:gd name="connsiteY2387" fmla="*/ 602225 h 769442"/>
              <a:gd name="connsiteX2388" fmla="*/ 3619877 w 4953000"/>
              <a:gd name="connsiteY2388" fmla="*/ 598924 h 769442"/>
              <a:gd name="connsiteX2389" fmla="*/ 3620573 w 4953000"/>
              <a:gd name="connsiteY2389" fmla="*/ 598537 h 769442"/>
              <a:gd name="connsiteX2390" fmla="*/ 3636158 w 4953000"/>
              <a:gd name="connsiteY2390" fmla="*/ 610183 h 769442"/>
              <a:gd name="connsiteX2391" fmla="*/ 3637320 w 4953000"/>
              <a:gd name="connsiteY2391" fmla="*/ 616005 h 769442"/>
              <a:gd name="connsiteX2392" fmla="*/ 3637320 w 4953000"/>
              <a:gd name="connsiteY2392" fmla="*/ 616200 h 769442"/>
              <a:gd name="connsiteX2393" fmla="*/ 3645462 w 4953000"/>
              <a:gd name="connsiteY2393" fmla="*/ 610570 h 769442"/>
              <a:gd name="connsiteX2394" fmla="*/ 3671979 w 4953000"/>
              <a:gd name="connsiteY2394" fmla="*/ 603195 h 769442"/>
              <a:gd name="connsiteX2395" fmla="*/ 3683840 w 4953000"/>
              <a:gd name="connsiteY2395" fmla="*/ 605524 h 769442"/>
              <a:gd name="connsiteX2396" fmla="*/ 3694309 w 4953000"/>
              <a:gd name="connsiteY2396" fmla="*/ 606301 h 769442"/>
              <a:gd name="connsiteX2397" fmla="*/ 3707798 w 4953000"/>
              <a:gd name="connsiteY2397" fmla="*/ 609406 h 769442"/>
              <a:gd name="connsiteX2398" fmla="*/ 3708961 w 4953000"/>
              <a:gd name="connsiteY2398" fmla="*/ 609793 h 769442"/>
              <a:gd name="connsiteX2399" fmla="*/ 3702448 w 4953000"/>
              <a:gd name="connsiteY2399" fmla="*/ 614452 h 769442"/>
              <a:gd name="connsiteX2400" fmla="*/ 3689889 w 4953000"/>
              <a:gd name="connsiteY2400" fmla="*/ 617947 h 769442"/>
              <a:gd name="connsiteX2401" fmla="*/ 3700587 w 4953000"/>
              <a:gd name="connsiteY2401" fmla="*/ 628040 h 769442"/>
              <a:gd name="connsiteX2402" fmla="*/ 3701752 w 4953000"/>
              <a:gd name="connsiteY2402" fmla="*/ 625904 h 769442"/>
              <a:gd name="connsiteX2403" fmla="*/ 3711520 w 4953000"/>
              <a:gd name="connsiteY2403" fmla="*/ 620470 h 769442"/>
              <a:gd name="connsiteX2404" fmla="*/ 3724546 w 4953000"/>
              <a:gd name="connsiteY2404" fmla="*/ 624158 h 769442"/>
              <a:gd name="connsiteX2405" fmla="*/ 3735942 w 4953000"/>
              <a:gd name="connsiteY2405" fmla="*/ 617170 h 769442"/>
              <a:gd name="connsiteX2406" fmla="*/ 3750829 w 4953000"/>
              <a:gd name="connsiteY2406" fmla="*/ 621246 h 769442"/>
              <a:gd name="connsiteX2407" fmla="*/ 3747574 w 4953000"/>
              <a:gd name="connsiteY2407" fmla="*/ 628816 h 769442"/>
              <a:gd name="connsiteX2408" fmla="*/ 3741525 w 4953000"/>
              <a:gd name="connsiteY2408" fmla="*/ 635610 h 769442"/>
              <a:gd name="connsiteX2409" fmla="*/ 3751759 w 4953000"/>
              <a:gd name="connsiteY2409" fmla="*/ 635998 h 769442"/>
              <a:gd name="connsiteX2410" fmla="*/ 3761994 w 4953000"/>
              <a:gd name="connsiteY2410" fmla="*/ 620082 h 769442"/>
              <a:gd name="connsiteX2411" fmla="*/ 3761298 w 4953000"/>
              <a:gd name="connsiteY2411" fmla="*/ 617170 h 769442"/>
              <a:gd name="connsiteX2412" fmla="*/ 3755017 w 4953000"/>
              <a:gd name="connsiteY2412" fmla="*/ 606688 h 769442"/>
              <a:gd name="connsiteX2413" fmla="*/ 3752458 w 4953000"/>
              <a:gd name="connsiteY2413" fmla="*/ 606107 h 769442"/>
              <a:gd name="connsiteX2414" fmla="*/ 3750597 w 4953000"/>
              <a:gd name="connsiteY2414" fmla="*/ 598147 h 769442"/>
              <a:gd name="connsiteX2415" fmla="*/ 3778741 w 4953000"/>
              <a:gd name="connsiteY2415" fmla="*/ 595042 h 769442"/>
              <a:gd name="connsiteX2416" fmla="*/ 3790604 w 4953000"/>
              <a:gd name="connsiteY2416" fmla="*/ 592908 h 769442"/>
              <a:gd name="connsiteX2417" fmla="*/ 3792233 w 4953000"/>
              <a:gd name="connsiteY2417" fmla="*/ 592712 h 769442"/>
              <a:gd name="connsiteX2418" fmla="*/ 3824098 w 4953000"/>
              <a:gd name="connsiteY2418" fmla="*/ 587084 h 769442"/>
              <a:gd name="connsiteX2419" fmla="*/ 3832472 w 4953000"/>
              <a:gd name="connsiteY2419" fmla="*/ 598924 h 769442"/>
              <a:gd name="connsiteX2420" fmla="*/ 3838286 w 4953000"/>
              <a:gd name="connsiteY2420" fmla="*/ 598730 h 769442"/>
              <a:gd name="connsiteX2421" fmla="*/ 3847590 w 4953000"/>
              <a:gd name="connsiteY2421" fmla="*/ 591355 h 769442"/>
              <a:gd name="connsiteX2422" fmla="*/ 3872480 w 4953000"/>
              <a:gd name="connsiteY2422" fmla="*/ 599896 h 769442"/>
              <a:gd name="connsiteX2423" fmla="*/ 3880853 w 4953000"/>
              <a:gd name="connsiteY2423" fmla="*/ 607853 h 769442"/>
              <a:gd name="connsiteX2424" fmla="*/ 3895276 w 4953000"/>
              <a:gd name="connsiteY2424" fmla="*/ 597760 h 769442"/>
              <a:gd name="connsiteX2425" fmla="*/ 3907834 w 4953000"/>
              <a:gd name="connsiteY2425" fmla="*/ 591936 h 769442"/>
              <a:gd name="connsiteX2426" fmla="*/ 3909928 w 4953000"/>
              <a:gd name="connsiteY2426" fmla="*/ 607077 h 769442"/>
              <a:gd name="connsiteX2427" fmla="*/ 3922721 w 4953000"/>
              <a:gd name="connsiteY2427" fmla="*/ 615424 h 769442"/>
              <a:gd name="connsiteX2428" fmla="*/ 3936445 w 4953000"/>
              <a:gd name="connsiteY2428" fmla="*/ 603971 h 769442"/>
              <a:gd name="connsiteX2429" fmla="*/ 3941796 w 4953000"/>
              <a:gd name="connsiteY2429" fmla="*/ 604941 h 769442"/>
              <a:gd name="connsiteX2430" fmla="*/ 3949702 w 4953000"/>
              <a:gd name="connsiteY2430" fmla="*/ 606494 h 769442"/>
              <a:gd name="connsiteX2431" fmla="*/ 3965520 w 4953000"/>
              <a:gd name="connsiteY2431" fmla="*/ 601059 h 769442"/>
              <a:gd name="connsiteX2432" fmla="*/ 3967612 w 4953000"/>
              <a:gd name="connsiteY2432" fmla="*/ 601253 h 769442"/>
              <a:gd name="connsiteX2433" fmla="*/ 3978081 w 4953000"/>
              <a:gd name="connsiteY2433" fmla="*/ 601836 h 769442"/>
              <a:gd name="connsiteX2434" fmla="*/ 3981336 w 4953000"/>
              <a:gd name="connsiteY2434" fmla="*/ 598924 h 769442"/>
              <a:gd name="connsiteX2435" fmla="*/ 3981104 w 4953000"/>
              <a:gd name="connsiteY2435" fmla="*/ 590966 h 769442"/>
              <a:gd name="connsiteX2436" fmla="*/ 3979942 w 4953000"/>
              <a:gd name="connsiteY2436" fmla="*/ 590190 h 769442"/>
              <a:gd name="connsiteX2437" fmla="*/ 3977614 w 4953000"/>
              <a:gd name="connsiteY2437" fmla="*/ 588443 h 769442"/>
              <a:gd name="connsiteX2438" fmla="*/ 3982965 w 4953000"/>
              <a:gd name="connsiteY2438" fmla="*/ 581456 h 769442"/>
              <a:gd name="connsiteX2439" fmla="*/ 3987150 w 4953000"/>
              <a:gd name="connsiteY2439" fmla="*/ 581843 h 769442"/>
              <a:gd name="connsiteX2440" fmla="*/ 3999478 w 4953000"/>
              <a:gd name="connsiteY2440" fmla="*/ 582815 h 769442"/>
              <a:gd name="connsiteX2441" fmla="*/ 3993200 w 4953000"/>
              <a:gd name="connsiteY2441" fmla="*/ 597760 h 769442"/>
              <a:gd name="connsiteX2442" fmla="*/ 3990872 w 4953000"/>
              <a:gd name="connsiteY2442" fmla="*/ 598730 h 769442"/>
              <a:gd name="connsiteX2443" fmla="*/ 3982965 w 4953000"/>
              <a:gd name="connsiteY2443" fmla="*/ 602225 h 769442"/>
              <a:gd name="connsiteX2444" fmla="*/ 4002736 w 4953000"/>
              <a:gd name="connsiteY2444" fmla="*/ 597371 h 769442"/>
              <a:gd name="connsiteX2445" fmla="*/ 4013202 w 4953000"/>
              <a:gd name="connsiteY2445" fmla="*/ 596014 h 769442"/>
              <a:gd name="connsiteX2446" fmla="*/ 4030184 w 4953000"/>
              <a:gd name="connsiteY2446" fmla="*/ 594072 h 769442"/>
              <a:gd name="connsiteX2447" fmla="*/ 4036696 w 4953000"/>
              <a:gd name="connsiteY2447" fmla="*/ 582039 h 769442"/>
              <a:gd name="connsiteX2448" fmla="*/ 4036696 w 4953000"/>
              <a:gd name="connsiteY2448" fmla="*/ 584172 h 769442"/>
              <a:gd name="connsiteX2449" fmla="*/ 4049024 w 4953000"/>
              <a:gd name="connsiteY2449" fmla="*/ 594072 h 769442"/>
              <a:gd name="connsiteX2450" fmla="*/ 4061817 w 4953000"/>
              <a:gd name="connsiteY2450" fmla="*/ 586697 h 769442"/>
              <a:gd name="connsiteX2451" fmla="*/ 4063444 w 4953000"/>
              <a:gd name="connsiteY2451" fmla="*/ 585531 h 769442"/>
              <a:gd name="connsiteX2452" fmla="*/ 4068096 w 4953000"/>
              <a:gd name="connsiteY2452" fmla="*/ 585920 h 769442"/>
              <a:gd name="connsiteX2453" fmla="*/ 4068096 w 4953000"/>
              <a:gd name="connsiteY2453" fmla="*/ 587860 h 769442"/>
              <a:gd name="connsiteX2454" fmla="*/ 4075773 w 4953000"/>
              <a:gd name="connsiteY2454" fmla="*/ 594265 h 769442"/>
              <a:gd name="connsiteX2455" fmla="*/ 4084378 w 4953000"/>
              <a:gd name="connsiteY2455" fmla="*/ 586501 h 769442"/>
              <a:gd name="connsiteX2456" fmla="*/ 4090193 w 4953000"/>
              <a:gd name="connsiteY2456" fmla="*/ 581843 h 769442"/>
              <a:gd name="connsiteX2457" fmla="*/ 4094613 w 4953000"/>
              <a:gd name="connsiteY2457" fmla="*/ 584561 h 769442"/>
              <a:gd name="connsiteX2458" fmla="*/ 4098798 w 4953000"/>
              <a:gd name="connsiteY2458" fmla="*/ 587473 h 769442"/>
              <a:gd name="connsiteX2459" fmla="*/ 4092054 w 4953000"/>
              <a:gd name="connsiteY2459" fmla="*/ 597760 h 769442"/>
              <a:gd name="connsiteX2460" fmla="*/ 4106242 w 4953000"/>
              <a:gd name="connsiteY2460" fmla="*/ 610959 h 769442"/>
              <a:gd name="connsiteX2461" fmla="*/ 4093450 w 4953000"/>
              <a:gd name="connsiteY2461" fmla="*/ 607270 h 769442"/>
              <a:gd name="connsiteX2462" fmla="*/ 4083680 w 4953000"/>
              <a:gd name="connsiteY2462" fmla="*/ 598924 h 769442"/>
              <a:gd name="connsiteX2463" fmla="*/ 4071353 w 4953000"/>
              <a:gd name="connsiteY2463" fmla="*/ 602612 h 769442"/>
              <a:gd name="connsiteX2464" fmla="*/ 4085773 w 4953000"/>
              <a:gd name="connsiteY2464" fmla="*/ 612705 h 769442"/>
              <a:gd name="connsiteX2465" fmla="*/ 4084378 w 4953000"/>
              <a:gd name="connsiteY2465" fmla="*/ 614258 h 769442"/>
              <a:gd name="connsiteX2466" fmla="*/ 4071353 w 4953000"/>
              <a:gd name="connsiteY2466" fmla="*/ 627457 h 769442"/>
              <a:gd name="connsiteX2467" fmla="*/ 4057861 w 4953000"/>
              <a:gd name="connsiteY2467" fmla="*/ 628816 h 769442"/>
              <a:gd name="connsiteX2468" fmla="*/ 4047861 w 4953000"/>
              <a:gd name="connsiteY2468" fmla="*/ 624158 h 769442"/>
              <a:gd name="connsiteX2469" fmla="*/ 4040882 w 4953000"/>
              <a:gd name="connsiteY2469" fmla="*/ 633862 h 769442"/>
              <a:gd name="connsiteX2470" fmla="*/ 4024134 w 4953000"/>
              <a:gd name="connsiteY2470" fmla="*/ 641239 h 769442"/>
              <a:gd name="connsiteX2471" fmla="*/ 4019482 w 4953000"/>
              <a:gd name="connsiteY2471" fmla="*/ 640462 h 769442"/>
              <a:gd name="connsiteX2472" fmla="*/ 4009946 w 4953000"/>
              <a:gd name="connsiteY2472" fmla="*/ 639103 h 769442"/>
              <a:gd name="connsiteX2473" fmla="*/ 4008142 w 4953000"/>
              <a:gd name="connsiteY2473" fmla="*/ 651244 h 769442"/>
              <a:gd name="connsiteX2474" fmla="*/ 4005526 w 4953000"/>
              <a:gd name="connsiteY2474" fmla="*/ 650556 h 769442"/>
              <a:gd name="connsiteX2475" fmla="*/ 3992968 w 4953000"/>
              <a:gd name="connsiteY2475" fmla="*/ 651719 h 769442"/>
              <a:gd name="connsiteX2476" fmla="*/ 3992306 w 4953000"/>
              <a:gd name="connsiteY2476" fmla="*/ 653910 h 769442"/>
              <a:gd name="connsiteX2477" fmla="*/ 3969708 w 4953000"/>
              <a:gd name="connsiteY2477" fmla="*/ 649196 h 769442"/>
              <a:gd name="connsiteX2478" fmla="*/ 3983896 w 4953000"/>
              <a:gd name="connsiteY2478" fmla="*/ 667247 h 769442"/>
              <a:gd name="connsiteX2479" fmla="*/ 3990088 w 4953000"/>
              <a:gd name="connsiteY2479" fmla="*/ 661232 h 769442"/>
              <a:gd name="connsiteX2480" fmla="*/ 3992306 w 4953000"/>
              <a:gd name="connsiteY2480" fmla="*/ 653910 h 769442"/>
              <a:gd name="connsiteX2481" fmla="*/ 3992968 w 4953000"/>
              <a:gd name="connsiteY2481" fmla="*/ 654049 h 769442"/>
              <a:gd name="connsiteX2482" fmla="*/ 4004132 w 4953000"/>
              <a:gd name="connsiteY2482" fmla="*/ 661036 h 769442"/>
              <a:gd name="connsiteX2483" fmla="*/ 4006457 w 4953000"/>
              <a:gd name="connsiteY2483" fmla="*/ 662589 h 769442"/>
              <a:gd name="connsiteX2484" fmla="*/ 4008142 w 4953000"/>
              <a:gd name="connsiteY2484" fmla="*/ 651244 h 769442"/>
              <a:gd name="connsiteX2485" fmla="*/ 4027624 w 4953000"/>
              <a:gd name="connsiteY2485" fmla="*/ 656378 h 769442"/>
              <a:gd name="connsiteX2486" fmla="*/ 4060886 w 4953000"/>
              <a:gd name="connsiteY2486" fmla="*/ 658320 h 769442"/>
              <a:gd name="connsiteX2487" fmla="*/ 4067632 w 4953000"/>
              <a:gd name="connsiteY2487" fmla="*/ 666471 h 769442"/>
              <a:gd name="connsiteX2488" fmla="*/ 4077632 w 4953000"/>
              <a:gd name="connsiteY2488" fmla="*/ 670936 h 769442"/>
              <a:gd name="connsiteX2489" fmla="*/ 4076936 w 4953000"/>
              <a:gd name="connsiteY2489" fmla="*/ 670936 h 769442"/>
              <a:gd name="connsiteX2490" fmla="*/ 4067632 w 4953000"/>
              <a:gd name="connsiteY2490" fmla="*/ 671129 h 769442"/>
              <a:gd name="connsiteX2491" fmla="*/ 4054140 w 4953000"/>
              <a:gd name="connsiteY2491" fmla="*/ 666471 h 769442"/>
              <a:gd name="connsiteX2492" fmla="*/ 4054140 w 4953000"/>
              <a:gd name="connsiteY2492" fmla="*/ 665114 h 769442"/>
              <a:gd name="connsiteX2493" fmla="*/ 4050418 w 4953000"/>
              <a:gd name="connsiteY2493" fmla="*/ 658513 h 769442"/>
              <a:gd name="connsiteX2494" fmla="*/ 4042742 w 4953000"/>
              <a:gd name="connsiteY2494" fmla="*/ 660455 h 769442"/>
              <a:gd name="connsiteX2495" fmla="*/ 4037392 w 4953000"/>
              <a:gd name="connsiteY2495" fmla="*/ 673265 h 769442"/>
              <a:gd name="connsiteX2496" fmla="*/ 4018552 w 4953000"/>
              <a:gd name="connsiteY2496" fmla="*/ 703738 h 769442"/>
              <a:gd name="connsiteX2497" fmla="*/ 4003666 w 4953000"/>
              <a:gd name="connsiteY2497" fmla="*/ 696170 h 769442"/>
              <a:gd name="connsiteX2498" fmla="*/ 4007156 w 4953000"/>
              <a:gd name="connsiteY2498" fmla="*/ 677536 h 769442"/>
              <a:gd name="connsiteX2499" fmla="*/ 3987617 w 4953000"/>
              <a:gd name="connsiteY2499" fmla="*/ 689376 h 769442"/>
              <a:gd name="connsiteX2500" fmla="*/ 3979244 w 4953000"/>
              <a:gd name="connsiteY2500" fmla="*/ 681805 h 769442"/>
              <a:gd name="connsiteX2501" fmla="*/ 3958076 w 4953000"/>
              <a:gd name="connsiteY2501" fmla="*/ 684524 h 769442"/>
              <a:gd name="connsiteX2502" fmla="*/ 3951796 w 4953000"/>
              <a:gd name="connsiteY2502" fmla="*/ 684718 h 769442"/>
              <a:gd name="connsiteX2503" fmla="*/ 3936677 w 4953000"/>
              <a:gd name="connsiteY2503" fmla="*/ 688987 h 769442"/>
              <a:gd name="connsiteX2504" fmla="*/ 3943422 w 4953000"/>
              <a:gd name="connsiteY2504" fmla="*/ 674624 h 769442"/>
              <a:gd name="connsiteX2505" fmla="*/ 3959705 w 4953000"/>
              <a:gd name="connsiteY2505" fmla="*/ 663561 h 769442"/>
              <a:gd name="connsiteX2506" fmla="*/ 3960636 w 4953000"/>
              <a:gd name="connsiteY2506" fmla="*/ 660260 h 769442"/>
              <a:gd name="connsiteX2507" fmla="*/ 3963658 w 4953000"/>
              <a:gd name="connsiteY2507" fmla="*/ 649586 h 769442"/>
              <a:gd name="connsiteX2508" fmla="*/ 3924118 w 4953000"/>
              <a:gd name="connsiteY2508" fmla="*/ 653661 h 769442"/>
              <a:gd name="connsiteX2509" fmla="*/ 3916906 w 4953000"/>
              <a:gd name="connsiteY2509" fmla="*/ 660649 h 769442"/>
              <a:gd name="connsiteX2510" fmla="*/ 3919232 w 4953000"/>
              <a:gd name="connsiteY2510" fmla="*/ 666277 h 769442"/>
              <a:gd name="connsiteX2511" fmla="*/ 3926442 w 4953000"/>
              <a:gd name="connsiteY2511" fmla="*/ 674818 h 769442"/>
              <a:gd name="connsiteX2512" fmla="*/ 3913649 w 4953000"/>
              <a:gd name="connsiteY2512" fmla="*/ 691122 h 769442"/>
              <a:gd name="connsiteX2513" fmla="*/ 3917605 w 4953000"/>
              <a:gd name="connsiteY2513" fmla="*/ 681222 h 769442"/>
              <a:gd name="connsiteX2514" fmla="*/ 3908301 w 4953000"/>
              <a:gd name="connsiteY2514" fmla="*/ 671712 h 769442"/>
              <a:gd name="connsiteX2515" fmla="*/ 3905044 w 4953000"/>
              <a:gd name="connsiteY2515" fmla="*/ 668413 h 769442"/>
              <a:gd name="connsiteX2516" fmla="*/ 3894809 w 4953000"/>
              <a:gd name="connsiteY2516" fmla="*/ 659096 h 769442"/>
              <a:gd name="connsiteX2517" fmla="*/ 3880853 w 4953000"/>
              <a:gd name="connsiteY2517" fmla="*/ 661619 h 769442"/>
              <a:gd name="connsiteX2518" fmla="*/ 3872016 w 4953000"/>
              <a:gd name="connsiteY2518" fmla="*/ 663754 h 769442"/>
              <a:gd name="connsiteX2519" fmla="*/ 3832472 w 4953000"/>
              <a:gd name="connsiteY2519" fmla="*/ 667247 h 769442"/>
              <a:gd name="connsiteX2520" fmla="*/ 3798048 w 4953000"/>
              <a:gd name="connsiteY2520" fmla="*/ 653855 h 769442"/>
              <a:gd name="connsiteX2521" fmla="*/ 3803862 w 4953000"/>
              <a:gd name="connsiteY2521" fmla="*/ 662202 h 769442"/>
              <a:gd name="connsiteX2522" fmla="*/ 3793396 w 4953000"/>
              <a:gd name="connsiteY2522" fmla="*/ 667054 h 769442"/>
              <a:gd name="connsiteX2523" fmla="*/ 3781766 w 4953000"/>
              <a:gd name="connsiteY2523" fmla="*/ 678313 h 769442"/>
              <a:gd name="connsiteX2524" fmla="*/ 3775950 w 4953000"/>
              <a:gd name="connsiteY2524" fmla="*/ 681029 h 769442"/>
              <a:gd name="connsiteX2525" fmla="*/ 3767576 w 4953000"/>
              <a:gd name="connsiteY2525" fmla="*/ 672295 h 769442"/>
              <a:gd name="connsiteX2526" fmla="*/ 3753620 w 4953000"/>
              <a:gd name="connsiteY2526" fmla="*/ 657930 h 769442"/>
              <a:gd name="connsiteX2527" fmla="*/ 3752690 w 4953000"/>
              <a:gd name="connsiteY2527" fmla="*/ 659872 h 769442"/>
              <a:gd name="connsiteX2528" fmla="*/ 3751527 w 4953000"/>
              <a:gd name="connsiteY2528" fmla="*/ 662202 h 769442"/>
              <a:gd name="connsiteX2529" fmla="*/ 3740829 w 4953000"/>
              <a:gd name="connsiteY2529" fmla="*/ 663948 h 769442"/>
              <a:gd name="connsiteX2530" fmla="*/ 3740594 w 4953000"/>
              <a:gd name="connsiteY2530" fmla="*/ 662395 h 769442"/>
              <a:gd name="connsiteX2531" fmla="*/ 3728966 w 4953000"/>
              <a:gd name="connsiteY2531" fmla="*/ 658320 h 769442"/>
              <a:gd name="connsiteX2532" fmla="*/ 3721754 w 4953000"/>
              <a:gd name="connsiteY2532" fmla="*/ 660842 h 769442"/>
              <a:gd name="connsiteX2533" fmla="*/ 3724082 w 4953000"/>
              <a:gd name="connsiteY2533" fmla="*/ 666084 h 769442"/>
              <a:gd name="connsiteX2534" fmla="*/ 3732455 w 4953000"/>
              <a:gd name="connsiteY2534" fmla="*/ 673265 h 769442"/>
              <a:gd name="connsiteX2535" fmla="*/ 3714778 w 4953000"/>
              <a:gd name="connsiteY2535" fmla="*/ 669772 h 769442"/>
              <a:gd name="connsiteX2536" fmla="*/ 3709427 w 4953000"/>
              <a:gd name="connsiteY2536" fmla="*/ 668413 h 769442"/>
              <a:gd name="connsiteX2537" fmla="*/ 3693842 w 4953000"/>
              <a:gd name="connsiteY2537" fmla="*/ 667637 h 769442"/>
              <a:gd name="connsiteX2538" fmla="*/ 3683840 w 4953000"/>
              <a:gd name="connsiteY2538" fmla="*/ 668996 h 769442"/>
              <a:gd name="connsiteX2539" fmla="*/ 3678724 w 4953000"/>
              <a:gd name="connsiteY2539" fmla="*/ 673848 h 769442"/>
              <a:gd name="connsiteX2540" fmla="*/ 3680817 w 4953000"/>
              <a:gd name="connsiteY2540" fmla="*/ 687240 h 769442"/>
              <a:gd name="connsiteX2541" fmla="*/ 3699193 w 4953000"/>
              <a:gd name="connsiteY2541" fmla="*/ 686657 h 769442"/>
              <a:gd name="connsiteX2542" fmla="*/ 3697332 w 4953000"/>
              <a:gd name="connsiteY2542" fmla="*/ 697916 h 769442"/>
              <a:gd name="connsiteX2543" fmla="*/ 3690587 w 4953000"/>
              <a:gd name="connsiteY2543" fmla="*/ 696363 h 769442"/>
              <a:gd name="connsiteX2544" fmla="*/ 3685469 w 4953000"/>
              <a:gd name="connsiteY2544" fmla="*/ 708397 h 769442"/>
              <a:gd name="connsiteX2545" fmla="*/ 3684538 w 4953000"/>
              <a:gd name="connsiteY2545" fmla="*/ 707816 h 769442"/>
              <a:gd name="connsiteX2546" fmla="*/ 3658023 w 4953000"/>
              <a:gd name="connsiteY2546" fmla="*/ 694421 h 769442"/>
              <a:gd name="connsiteX2547" fmla="*/ 3644763 w 4953000"/>
              <a:gd name="connsiteY2547" fmla="*/ 682971 h 769442"/>
              <a:gd name="connsiteX2548" fmla="*/ 3626622 w 4953000"/>
              <a:gd name="connsiteY2548" fmla="*/ 675400 h 769442"/>
              <a:gd name="connsiteX2549" fmla="*/ 3611269 w 4953000"/>
              <a:gd name="connsiteY2549" fmla="*/ 672682 h 769442"/>
              <a:gd name="connsiteX2550" fmla="*/ 3583125 w 4953000"/>
              <a:gd name="connsiteY2550" fmla="*/ 674430 h 769442"/>
              <a:gd name="connsiteX2551" fmla="*/ 3577542 w 4953000"/>
              <a:gd name="connsiteY2551" fmla="*/ 653855 h 769442"/>
              <a:gd name="connsiteX2552" fmla="*/ 3570331 w 4953000"/>
              <a:gd name="connsiteY2552" fmla="*/ 649973 h 769442"/>
              <a:gd name="connsiteX2553" fmla="*/ 3564053 w 4953000"/>
              <a:gd name="connsiteY2553" fmla="*/ 646480 h 769442"/>
              <a:gd name="connsiteX2554" fmla="*/ 3553120 w 4953000"/>
              <a:gd name="connsiteY2554" fmla="*/ 649196 h 769442"/>
              <a:gd name="connsiteX2555" fmla="*/ 3575450 w 4953000"/>
              <a:gd name="connsiteY2555" fmla="*/ 667054 h 769442"/>
              <a:gd name="connsiteX2556" fmla="*/ 3561027 w 4953000"/>
              <a:gd name="connsiteY2556" fmla="*/ 674430 h 769442"/>
              <a:gd name="connsiteX2557" fmla="*/ 3545908 w 4953000"/>
              <a:gd name="connsiteY2557" fmla="*/ 669383 h 769442"/>
              <a:gd name="connsiteX2558" fmla="*/ 3532883 w 4953000"/>
              <a:gd name="connsiteY2558" fmla="*/ 673654 h 769442"/>
              <a:gd name="connsiteX2559" fmla="*/ 3528463 w 4953000"/>
              <a:gd name="connsiteY2559" fmla="*/ 679865 h 769442"/>
              <a:gd name="connsiteX2560" fmla="*/ 3526138 w 4953000"/>
              <a:gd name="connsiteY2560" fmla="*/ 683165 h 769442"/>
              <a:gd name="connsiteX2561" fmla="*/ 3520556 w 4953000"/>
              <a:gd name="connsiteY2561" fmla="*/ 675400 h 769442"/>
              <a:gd name="connsiteX2562" fmla="*/ 3506368 w 4953000"/>
              <a:gd name="connsiteY2562" fmla="*/ 681999 h 769442"/>
              <a:gd name="connsiteX2563" fmla="*/ 3503110 w 4953000"/>
              <a:gd name="connsiteY2563" fmla="*/ 683552 h 769442"/>
              <a:gd name="connsiteX2564" fmla="*/ 3488224 w 4953000"/>
              <a:gd name="connsiteY2564" fmla="*/ 690346 h 769442"/>
              <a:gd name="connsiteX2565" fmla="*/ 3486830 w 4953000"/>
              <a:gd name="connsiteY2565" fmla="*/ 695587 h 769442"/>
              <a:gd name="connsiteX2566" fmla="*/ 3481479 w 4953000"/>
              <a:gd name="connsiteY2566" fmla="*/ 696557 h 769442"/>
              <a:gd name="connsiteX2567" fmla="*/ 3479850 w 4953000"/>
              <a:gd name="connsiteY2567" fmla="*/ 696170 h 769442"/>
              <a:gd name="connsiteX2568" fmla="*/ 3481013 w 4953000"/>
              <a:gd name="connsiteY2568" fmla="*/ 685494 h 769442"/>
              <a:gd name="connsiteX2569" fmla="*/ 3475665 w 4953000"/>
              <a:gd name="connsiteY2569" fmla="*/ 684524 h 769442"/>
              <a:gd name="connsiteX2570" fmla="*/ 3461941 w 4953000"/>
              <a:gd name="connsiteY2570" fmla="*/ 676760 h 769442"/>
              <a:gd name="connsiteX2571" fmla="*/ 3456590 w 4953000"/>
              <a:gd name="connsiteY2571" fmla="*/ 675594 h 769442"/>
              <a:gd name="connsiteX2572" fmla="*/ 3444727 w 4953000"/>
              <a:gd name="connsiteY2572" fmla="*/ 679283 h 769442"/>
              <a:gd name="connsiteX2573" fmla="*/ 3444727 w 4953000"/>
              <a:gd name="connsiteY2573" fmla="*/ 681612 h 769442"/>
              <a:gd name="connsiteX2574" fmla="*/ 3447518 w 4953000"/>
              <a:gd name="connsiteY2574" fmla="*/ 687629 h 769442"/>
              <a:gd name="connsiteX2575" fmla="*/ 3446124 w 4953000"/>
              <a:gd name="connsiteY2575" fmla="*/ 688406 h 769442"/>
              <a:gd name="connsiteX2576" fmla="*/ 3443565 w 4953000"/>
              <a:gd name="connsiteY2576" fmla="*/ 689959 h 769442"/>
              <a:gd name="connsiteX2577" fmla="*/ 3441472 w 4953000"/>
              <a:gd name="connsiteY2577" fmla="*/ 696363 h 769442"/>
              <a:gd name="connsiteX2578" fmla="*/ 3443797 w 4953000"/>
              <a:gd name="connsiteY2578" fmla="*/ 696946 h 769442"/>
              <a:gd name="connsiteX2579" fmla="*/ 3457987 w 4953000"/>
              <a:gd name="connsiteY2579" fmla="*/ 699663 h 769442"/>
              <a:gd name="connsiteX2580" fmla="*/ 3461709 w 4953000"/>
              <a:gd name="connsiteY2580" fmla="*/ 700439 h 769442"/>
              <a:gd name="connsiteX2581" fmla="*/ 3456358 w 4953000"/>
              <a:gd name="connsiteY2581" fmla="*/ 706457 h 769442"/>
              <a:gd name="connsiteX2582" fmla="*/ 3427050 w 4953000"/>
              <a:gd name="connsiteY2582" fmla="*/ 709756 h 769442"/>
              <a:gd name="connsiteX2583" fmla="*/ 3414954 w 4953000"/>
              <a:gd name="connsiteY2583" fmla="*/ 699080 h 769442"/>
              <a:gd name="connsiteX2584" fmla="*/ 3407978 w 4953000"/>
              <a:gd name="connsiteY2584" fmla="*/ 694811 h 769442"/>
              <a:gd name="connsiteX2585" fmla="*/ 3401697 w 4953000"/>
              <a:gd name="connsiteY2585" fmla="*/ 691316 h 769442"/>
              <a:gd name="connsiteX2586" fmla="*/ 3388207 w 4953000"/>
              <a:gd name="connsiteY2586" fmla="*/ 693451 h 769442"/>
              <a:gd name="connsiteX2587" fmla="*/ 3387741 w 4953000"/>
              <a:gd name="connsiteY2587" fmla="*/ 692288 h 769442"/>
              <a:gd name="connsiteX2588" fmla="*/ 3381926 w 4953000"/>
              <a:gd name="connsiteY2588" fmla="*/ 689959 h 769442"/>
              <a:gd name="connsiteX2589" fmla="*/ 3366110 w 4953000"/>
              <a:gd name="connsiteY2589" fmla="*/ 692288 h 769442"/>
              <a:gd name="connsiteX2590" fmla="*/ 3361690 w 4953000"/>
              <a:gd name="connsiteY2590" fmla="*/ 689376 h 769442"/>
              <a:gd name="connsiteX2591" fmla="*/ 3341919 w 4953000"/>
              <a:gd name="connsiteY2591" fmla="*/ 686657 h 769442"/>
              <a:gd name="connsiteX2592" fmla="*/ 3337731 w 4953000"/>
              <a:gd name="connsiteY2592" fmla="*/ 685494 h 769442"/>
              <a:gd name="connsiteX2593" fmla="*/ 3333311 w 4953000"/>
              <a:gd name="connsiteY2593" fmla="*/ 684328 h 769442"/>
              <a:gd name="connsiteX2594" fmla="*/ 3320984 w 4953000"/>
              <a:gd name="connsiteY2594" fmla="*/ 680835 h 769442"/>
              <a:gd name="connsiteX2595" fmla="*/ 3304703 w 4953000"/>
              <a:gd name="connsiteY2595" fmla="*/ 686270 h 769442"/>
              <a:gd name="connsiteX2596" fmla="*/ 3306098 w 4953000"/>
              <a:gd name="connsiteY2596" fmla="*/ 688793 h 769442"/>
              <a:gd name="connsiteX2597" fmla="*/ 3317729 w 4953000"/>
              <a:gd name="connsiteY2597" fmla="*/ 698303 h 769442"/>
              <a:gd name="connsiteX2598" fmla="*/ 3320520 w 4953000"/>
              <a:gd name="connsiteY2598" fmla="*/ 701022 h 769442"/>
              <a:gd name="connsiteX2599" fmla="*/ 3327264 w 4953000"/>
              <a:gd name="connsiteY2599" fmla="*/ 713251 h 769442"/>
              <a:gd name="connsiteX2600" fmla="*/ 3330288 w 4953000"/>
              <a:gd name="connsiteY2600" fmla="*/ 725284 h 769442"/>
              <a:gd name="connsiteX2601" fmla="*/ 3319358 w 4953000"/>
              <a:gd name="connsiteY2601" fmla="*/ 727226 h 769442"/>
              <a:gd name="connsiteX2602" fmla="*/ 3315402 w 4953000"/>
              <a:gd name="connsiteY2602" fmla="*/ 738677 h 769442"/>
              <a:gd name="connsiteX2603" fmla="*/ 3301214 w 4953000"/>
              <a:gd name="connsiteY2603" fmla="*/ 736154 h 769442"/>
              <a:gd name="connsiteX2604" fmla="*/ 3301912 w 4953000"/>
              <a:gd name="connsiteY2604" fmla="*/ 735571 h 769442"/>
              <a:gd name="connsiteX2605" fmla="*/ 3308425 w 4953000"/>
              <a:gd name="connsiteY2605" fmla="*/ 730912 h 769442"/>
              <a:gd name="connsiteX2606" fmla="*/ 3315170 w 4953000"/>
              <a:gd name="connsiteY2606" fmla="*/ 724701 h 769442"/>
              <a:gd name="connsiteX2607" fmla="*/ 3298190 w 4953000"/>
              <a:gd name="connsiteY2607" fmla="*/ 716937 h 769442"/>
              <a:gd name="connsiteX2608" fmla="*/ 3297260 w 4953000"/>
              <a:gd name="connsiteY2608" fmla="*/ 714414 h 769442"/>
              <a:gd name="connsiteX2609" fmla="*/ 3296794 w 4953000"/>
              <a:gd name="connsiteY2609" fmla="*/ 712861 h 769442"/>
              <a:gd name="connsiteX2610" fmla="*/ 3299352 w 4953000"/>
              <a:gd name="connsiteY2610" fmla="*/ 709562 h 769442"/>
              <a:gd name="connsiteX2611" fmla="*/ 3301214 w 4953000"/>
              <a:gd name="connsiteY2611" fmla="*/ 709369 h 769442"/>
              <a:gd name="connsiteX2612" fmla="*/ 3311680 w 4953000"/>
              <a:gd name="connsiteY2612" fmla="*/ 710922 h 769442"/>
              <a:gd name="connsiteX2613" fmla="*/ 3307028 w 4953000"/>
              <a:gd name="connsiteY2613" fmla="*/ 704127 h 769442"/>
              <a:gd name="connsiteX2614" fmla="*/ 3294468 w 4953000"/>
              <a:gd name="connsiteY2614" fmla="*/ 699663 h 769442"/>
              <a:gd name="connsiteX2615" fmla="*/ 3274464 w 4953000"/>
              <a:gd name="connsiteY2615" fmla="*/ 704127 h 769442"/>
              <a:gd name="connsiteX2616" fmla="*/ 3275628 w 4953000"/>
              <a:gd name="connsiteY2616" fmla="*/ 715967 h 769442"/>
              <a:gd name="connsiteX2617" fmla="*/ 3280512 w 4953000"/>
              <a:gd name="connsiteY2617" fmla="*/ 719462 h 769442"/>
              <a:gd name="connsiteX2618" fmla="*/ 3294700 w 4953000"/>
              <a:gd name="connsiteY2618" fmla="*/ 727030 h 769442"/>
              <a:gd name="connsiteX2619" fmla="*/ 3279582 w 4953000"/>
              <a:gd name="connsiteY2619" fmla="*/ 732272 h 769442"/>
              <a:gd name="connsiteX2620" fmla="*/ 3268186 w 4953000"/>
              <a:gd name="connsiteY2620" fmla="*/ 732661 h 769442"/>
              <a:gd name="connsiteX2621" fmla="*/ 3266788 w 4953000"/>
              <a:gd name="connsiteY2621" fmla="*/ 747217 h 769442"/>
              <a:gd name="connsiteX2622" fmla="*/ 3262368 w 4953000"/>
              <a:gd name="connsiteY2622" fmla="*/ 738872 h 769442"/>
              <a:gd name="connsiteX2623" fmla="*/ 3259114 w 4953000"/>
              <a:gd name="connsiteY2623" fmla="*/ 735960 h 769442"/>
              <a:gd name="connsiteX2624" fmla="*/ 3259346 w 4953000"/>
              <a:gd name="connsiteY2624" fmla="*/ 725284 h 769442"/>
              <a:gd name="connsiteX2625" fmla="*/ 3267487 w 4953000"/>
              <a:gd name="connsiteY2625" fmla="*/ 706457 h 769442"/>
              <a:gd name="connsiteX2626" fmla="*/ 3265858 w 4953000"/>
              <a:gd name="connsiteY2626" fmla="*/ 703351 h 769442"/>
              <a:gd name="connsiteX2627" fmla="*/ 3261206 w 4953000"/>
              <a:gd name="connsiteY2627" fmla="*/ 692869 h 769442"/>
              <a:gd name="connsiteX2628" fmla="*/ 3250273 w 4953000"/>
              <a:gd name="connsiteY2628" fmla="*/ 673654 h 769442"/>
              <a:gd name="connsiteX2629" fmla="*/ 3248647 w 4953000"/>
              <a:gd name="connsiteY2629" fmla="*/ 685881 h 769442"/>
              <a:gd name="connsiteX2630" fmla="*/ 3242134 w 4953000"/>
              <a:gd name="connsiteY2630" fmla="*/ 690346 h 769442"/>
              <a:gd name="connsiteX2631" fmla="*/ 3233992 w 4953000"/>
              <a:gd name="connsiteY2631" fmla="*/ 692092 h 769442"/>
              <a:gd name="connsiteX2632" fmla="*/ 3235155 w 4953000"/>
              <a:gd name="connsiteY2632" fmla="*/ 686464 h 769442"/>
              <a:gd name="connsiteX2633" fmla="*/ 3232596 w 4953000"/>
              <a:gd name="connsiteY2633" fmla="*/ 679670 h 769442"/>
              <a:gd name="connsiteX2634" fmla="*/ 3228410 w 4953000"/>
              <a:gd name="connsiteY2634" fmla="*/ 677923 h 769442"/>
              <a:gd name="connsiteX2635" fmla="*/ 3203521 w 4953000"/>
              <a:gd name="connsiteY2635" fmla="*/ 675207 h 769442"/>
              <a:gd name="connsiteX2636" fmla="*/ 3201660 w 4953000"/>
              <a:gd name="connsiteY2636" fmla="*/ 683358 h 769442"/>
              <a:gd name="connsiteX2637" fmla="*/ 3200498 w 4953000"/>
              <a:gd name="connsiteY2637" fmla="*/ 688017 h 769442"/>
              <a:gd name="connsiteX2638" fmla="*/ 3177006 w 4953000"/>
              <a:gd name="connsiteY2638" fmla="*/ 694617 h 769442"/>
              <a:gd name="connsiteX2639" fmla="*/ 3183052 w 4953000"/>
              <a:gd name="connsiteY2639" fmla="*/ 687047 h 769442"/>
              <a:gd name="connsiteX2640" fmla="*/ 3190264 w 4953000"/>
              <a:gd name="connsiteY2640" fmla="*/ 677923 h 769442"/>
              <a:gd name="connsiteX2641" fmla="*/ 3163746 w 4953000"/>
              <a:gd name="connsiteY2641" fmla="*/ 668996 h 769442"/>
              <a:gd name="connsiteX2642" fmla="*/ 3170259 w 4953000"/>
              <a:gd name="connsiteY2642" fmla="*/ 675400 h 769442"/>
              <a:gd name="connsiteX2643" fmla="*/ 3171656 w 4953000"/>
              <a:gd name="connsiteY2643" fmla="*/ 682388 h 769442"/>
              <a:gd name="connsiteX2644" fmla="*/ 3153978 w 4953000"/>
              <a:gd name="connsiteY2644" fmla="*/ 694421 h 769442"/>
              <a:gd name="connsiteX2645" fmla="*/ 3140022 w 4953000"/>
              <a:gd name="connsiteY2645" fmla="*/ 696363 h 769442"/>
              <a:gd name="connsiteX2646" fmla="*/ 3107226 w 4953000"/>
              <a:gd name="connsiteY2646" fmla="*/ 696751 h 769442"/>
              <a:gd name="connsiteX2647" fmla="*/ 3096293 w 4953000"/>
              <a:gd name="connsiteY2647" fmla="*/ 697916 h 769442"/>
              <a:gd name="connsiteX2648" fmla="*/ 3098618 w 4953000"/>
              <a:gd name="connsiteY2648" fmla="*/ 709173 h 769442"/>
              <a:gd name="connsiteX2649" fmla="*/ 3086989 w 4953000"/>
              <a:gd name="connsiteY2649" fmla="*/ 704904 h 769442"/>
              <a:gd name="connsiteX2650" fmla="*/ 3070010 w 4953000"/>
              <a:gd name="connsiteY2650" fmla="*/ 701798 h 769442"/>
              <a:gd name="connsiteX2651" fmla="*/ 3052564 w 4953000"/>
              <a:gd name="connsiteY2651" fmla="*/ 707427 h 769442"/>
              <a:gd name="connsiteX2652" fmla="*/ 3047912 w 4953000"/>
              <a:gd name="connsiteY2652" fmla="*/ 700439 h 769442"/>
              <a:gd name="connsiteX2653" fmla="*/ 3042562 w 4953000"/>
              <a:gd name="connsiteY2653" fmla="*/ 692675 h 769442"/>
              <a:gd name="connsiteX2654" fmla="*/ 3027676 w 4953000"/>
              <a:gd name="connsiteY2654" fmla="*/ 695393 h 769442"/>
              <a:gd name="connsiteX2655" fmla="*/ 3019534 w 4953000"/>
              <a:gd name="connsiteY2655" fmla="*/ 683552 h 769442"/>
              <a:gd name="connsiteX2656" fmla="*/ 3028838 w 4953000"/>
              <a:gd name="connsiteY2656" fmla="*/ 682582 h 769442"/>
              <a:gd name="connsiteX2657" fmla="*/ 3041168 w 4953000"/>
              <a:gd name="connsiteY2657" fmla="*/ 684524 h 769442"/>
              <a:gd name="connsiteX2658" fmla="*/ 3041400 w 4953000"/>
              <a:gd name="connsiteY2658" fmla="*/ 682775 h 769442"/>
              <a:gd name="connsiteX2659" fmla="*/ 3028606 w 4953000"/>
              <a:gd name="connsiteY2659" fmla="*/ 670742 h 769442"/>
              <a:gd name="connsiteX2660" fmla="*/ 3020232 w 4953000"/>
              <a:gd name="connsiteY2660" fmla="*/ 669189 h 769442"/>
              <a:gd name="connsiteX2661" fmla="*/ 3014882 w 4953000"/>
              <a:gd name="connsiteY2661" fmla="*/ 653661 h 769442"/>
              <a:gd name="connsiteX2662" fmla="*/ 3012325 w 4953000"/>
              <a:gd name="connsiteY2662" fmla="*/ 642015 h 769442"/>
              <a:gd name="connsiteX2663" fmla="*/ 2999065 w 4953000"/>
              <a:gd name="connsiteY2663" fmla="*/ 632505 h 769442"/>
              <a:gd name="connsiteX2664" fmla="*/ 2984645 w 4953000"/>
              <a:gd name="connsiteY2664" fmla="*/ 638520 h 769442"/>
              <a:gd name="connsiteX2665" fmla="*/ 2974411 w 4953000"/>
              <a:gd name="connsiteY2665" fmla="*/ 639492 h 769442"/>
              <a:gd name="connsiteX2666" fmla="*/ 2973014 w 4953000"/>
              <a:gd name="connsiteY2666" fmla="*/ 634057 h 769442"/>
              <a:gd name="connsiteX2667" fmla="*/ 2973944 w 4953000"/>
              <a:gd name="connsiteY2667" fmla="*/ 632116 h 769442"/>
              <a:gd name="connsiteX2668" fmla="*/ 2958826 w 4953000"/>
              <a:gd name="connsiteY2668" fmla="*/ 634445 h 769442"/>
              <a:gd name="connsiteX2669" fmla="*/ 2953942 w 4953000"/>
              <a:gd name="connsiteY2669" fmla="*/ 640269 h 769442"/>
              <a:gd name="connsiteX2670" fmla="*/ 2953942 w 4953000"/>
              <a:gd name="connsiteY2670" fmla="*/ 646674 h 769442"/>
              <a:gd name="connsiteX2671" fmla="*/ 2967432 w 4953000"/>
              <a:gd name="connsiteY2671" fmla="*/ 655601 h 769442"/>
              <a:gd name="connsiteX2672" fmla="*/ 2981622 w 4953000"/>
              <a:gd name="connsiteY2672" fmla="*/ 654244 h 769442"/>
              <a:gd name="connsiteX2673" fmla="*/ 2985344 w 4953000"/>
              <a:gd name="connsiteY2673" fmla="*/ 652691 h 769442"/>
              <a:gd name="connsiteX2674" fmla="*/ 2997671 w 4953000"/>
              <a:gd name="connsiteY2674" fmla="*/ 661425 h 769442"/>
              <a:gd name="connsiteX2675" fmla="*/ 2979993 w 4953000"/>
              <a:gd name="connsiteY2675" fmla="*/ 670548 h 769442"/>
              <a:gd name="connsiteX2676" fmla="*/ 2953244 w 4953000"/>
              <a:gd name="connsiteY2676" fmla="*/ 658902 h 769442"/>
              <a:gd name="connsiteX2677" fmla="*/ 2945800 w 4953000"/>
              <a:gd name="connsiteY2677" fmla="*/ 655020 h 769442"/>
              <a:gd name="connsiteX2678" fmla="*/ 2929517 w 4953000"/>
              <a:gd name="connsiteY2678" fmla="*/ 655601 h 769442"/>
              <a:gd name="connsiteX2679" fmla="*/ 2926494 w 4953000"/>
              <a:gd name="connsiteY2679" fmla="*/ 671325 h 769442"/>
              <a:gd name="connsiteX2680" fmla="*/ 2941148 w 4953000"/>
              <a:gd name="connsiteY2680" fmla="*/ 672488 h 769442"/>
              <a:gd name="connsiteX2681" fmla="*/ 2946499 w 4953000"/>
              <a:gd name="connsiteY2681" fmla="*/ 666666 h 769442"/>
              <a:gd name="connsiteX2682" fmla="*/ 2954640 w 4953000"/>
              <a:gd name="connsiteY2682" fmla="*/ 672878 h 769442"/>
              <a:gd name="connsiteX2683" fmla="*/ 2959988 w 4953000"/>
              <a:gd name="connsiteY2683" fmla="*/ 678117 h 769442"/>
              <a:gd name="connsiteX2684" fmla="*/ 2979295 w 4953000"/>
              <a:gd name="connsiteY2684" fmla="*/ 674818 h 769442"/>
              <a:gd name="connsiteX2685" fmla="*/ 2984645 w 4953000"/>
              <a:gd name="connsiteY2685" fmla="*/ 680252 h 769442"/>
              <a:gd name="connsiteX2686" fmla="*/ 2985344 w 4953000"/>
              <a:gd name="connsiteY2686" fmla="*/ 682971 h 769442"/>
              <a:gd name="connsiteX2687" fmla="*/ 2989761 w 4953000"/>
              <a:gd name="connsiteY2687" fmla="*/ 697527 h 769442"/>
              <a:gd name="connsiteX2688" fmla="*/ 2951383 w 4953000"/>
              <a:gd name="connsiteY2688" fmla="*/ 707816 h 769442"/>
              <a:gd name="connsiteX2689" fmla="*/ 2940450 w 4953000"/>
              <a:gd name="connsiteY2689" fmla="*/ 695781 h 769442"/>
              <a:gd name="connsiteX2690" fmla="*/ 2939056 w 4953000"/>
              <a:gd name="connsiteY2690" fmla="*/ 696557 h 769442"/>
              <a:gd name="connsiteX2691" fmla="*/ 2920680 w 4953000"/>
              <a:gd name="connsiteY2691" fmla="*/ 705291 h 769442"/>
              <a:gd name="connsiteX2692" fmla="*/ 2879510 w 4953000"/>
              <a:gd name="connsiteY2692" fmla="*/ 697723 h 769442"/>
              <a:gd name="connsiteX2693" fmla="*/ 2865322 w 4953000"/>
              <a:gd name="connsiteY2693" fmla="*/ 696170 h 769442"/>
              <a:gd name="connsiteX2694" fmla="*/ 2850436 w 4953000"/>
              <a:gd name="connsiteY2694" fmla="*/ 710532 h 769442"/>
              <a:gd name="connsiteX2695" fmla="*/ 2820428 w 4953000"/>
              <a:gd name="connsiteY2695" fmla="*/ 725673 h 769442"/>
              <a:gd name="connsiteX2696" fmla="*/ 2811359 w 4953000"/>
              <a:gd name="connsiteY2696" fmla="*/ 726450 h 769442"/>
              <a:gd name="connsiteX2697" fmla="*/ 2796006 w 4953000"/>
              <a:gd name="connsiteY2697" fmla="*/ 727613 h 769442"/>
              <a:gd name="connsiteX2698" fmla="*/ 2784377 w 4953000"/>
              <a:gd name="connsiteY2698" fmla="*/ 698693 h 769442"/>
              <a:gd name="connsiteX2699" fmla="*/ 2774143 w 4953000"/>
              <a:gd name="connsiteY2699" fmla="*/ 696557 h 769442"/>
              <a:gd name="connsiteX2700" fmla="*/ 2759022 w 4953000"/>
              <a:gd name="connsiteY2700" fmla="*/ 699856 h 769442"/>
              <a:gd name="connsiteX2701" fmla="*/ 2758092 w 4953000"/>
              <a:gd name="connsiteY2701" fmla="*/ 702962 h 769442"/>
              <a:gd name="connsiteX2702" fmla="*/ 2741579 w 4953000"/>
              <a:gd name="connsiteY2702" fmla="*/ 702575 h 769442"/>
              <a:gd name="connsiteX2703" fmla="*/ 2691569 w 4953000"/>
              <a:gd name="connsiteY2703" fmla="*/ 695198 h 769442"/>
              <a:gd name="connsiteX2704" fmla="*/ 2690407 w 4953000"/>
              <a:gd name="connsiteY2704" fmla="*/ 699856 h 769442"/>
              <a:gd name="connsiteX2705" fmla="*/ 2703432 w 4953000"/>
              <a:gd name="connsiteY2705" fmla="*/ 704710 h 769442"/>
              <a:gd name="connsiteX2706" fmla="*/ 2705291 w 4953000"/>
              <a:gd name="connsiteY2706" fmla="*/ 705097 h 769442"/>
              <a:gd name="connsiteX2707" fmla="*/ 2704827 w 4953000"/>
              <a:gd name="connsiteY2707" fmla="*/ 708203 h 769442"/>
              <a:gd name="connsiteX2708" fmla="*/ 2699943 w 4953000"/>
              <a:gd name="connsiteY2708" fmla="*/ 716937 h 769442"/>
              <a:gd name="connsiteX2709" fmla="*/ 2695755 w 4953000"/>
              <a:gd name="connsiteY2709" fmla="*/ 727420 h 769442"/>
              <a:gd name="connsiteX2710" fmla="*/ 2689940 w 4953000"/>
              <a:gd name="connsiteY2710" fmla="*/ 725867 h 769442"/>
              <a:gd name="connsiteX2711" fmla="*/ 2684126 w 4953000"/>
              <a:gd name="connsiteY2711" fmla="*/ 720238 h 769442"/>
              <a:gd name="connsiteX2712" fmla="*/ 2685056 w 4953000"/>
              <a:gd name="connsiteY2712" fmla="*/ 710145 h 769442"/>
              <a:gd name="connsiteX2713" fmla="*/ 2665286 w 4953000"/>
              <a:gd name="connsiteY2713" fmla="*/ 717326 h 769442"/>
              <a:gd name="connsiteX2714" fmla="*/ 2658307 w 4953000"/>
              <a:gd name="connsiteY2714" fmla="*/ 722372 h 769442"/>
              <a:gd name="connsiteX2715" fmla="*/ 2660400 w 4953000"/>
              <a:gd name="connsiteY2715" fmla="*/ 712085 h 769442"/>
              <a:gd name="connsiteX2716" fmla="*/ 2673892 w 4953000"/>
              <a:gd name="connsiteY2716" fmla="*/ 698303 h 769442"/>
              <a:gd name="connsiteX2717" fmla="*/ 2663657 w 4953000"/>
              <a:gd name="connsiteY2717" fmla="*/ 702768 h 769442"/>
              <a:gd name="connsiteX2718" fmla="*/ 2657376 w 4953000"/>
              <a:gd name="connsiteY2718" fmla="*/ 702575 h 769442"/>
              <a:gd name="connsiteX2719" fmla="*/ 2643188 w 4953000"/>
              <a:gd name="connsiteY2719" fmla="*/ 695198 h 769442"/>
              <a:gd name="connsiteX2720" fmla="*/ 2638304 w 4953000"/>
              <a:gd name="connsiteY2720" fmla="*/ 700052 h 769442"/>
              <a:gd name="connsiteX2721" fmla="*/ 2613648 w 4953000"/>
              <a:gd name="connsiteY2721" fmla="*/ 699276 h 769442"/>
              <a:gd name="connsiteX2722" fmla="*/ 2612251 w 4953000"/>
              <a:gd name="connsiteY2722" fmla="*/ 712861 h 769442"/>
              <a:gd name="connsiteX2723" fmla="*/ 2607135 w 4953000"/>
              <a:gd name="connsiteY2723" fmla="*/ 706068 h 769442"/>
              <a:gd name="connsiteX2724" fmla="*/ 2607601 w 4953000"/>
              <a:gd name="connsiteY2724" fmla="*/ 702575 h 769442"/>
              <a:gd name="connsiteX2725" fmla="*/ 2608297 w 4953000"/>
              <a:gd name="connsiteY2725" fmla="*/ 696363 h 769442"/>
              <a:gd name="connsiteX2726" fmla="*/ 2597599 w 4953000"/>
              <a:gd name="connsiteY2726" fmla="*/ 688987 h 769442"/>
              <a:gd name="connsiteX2727" fmla="*/ 2595272 w 4953000"/>
              <a:gd name="connsiteY2727" fmla="*/ 684135 h 769442"/>
              <a:gd name="connsiteX2728" fmla="*/ 2582712 w 4953000"/>
              <a:gd name="connsiteY2728" fmla="*/ 687629 h 769442"/>
              <a:gd name="connsiteX2729" fmla="*/ 2570385 w 4953000"/>
              <a:gd name="connsiteY2729" fmla="*/ 695781 h 769442"/>
              <a:gd name="connsiteX2730" fmla="*/ 2544798 w 4953000"/>
              <a:gd name="connsiteY2730" fmla="*/ 692092 h 769442"/>
              <a:gd name="connsiteX2731" fmla="*/ 2553172 w 4953000"/>
              <a:gd name="connsiteY2731" fmla="*/ 688017 h 769442"/>
              <a:gd name="connsiteX2732" fmla="*/ 2568058 w 4953000"/>
              <a:gd name="connsiteY2732" fmla="*/ 681805 h 769442"/>
              <a:gd name="connsiteX2733" fmla="*/ 2569455 w 4953000"/>
              <a:gd name="connsiteY2733" fmla="*/ 681029 h 769442"/>
              <a:gd name="connsiteX2734" fmla="*/ 2561081 w 4953000"/>
              <a:gd name="connsiteY2734" fmla="*/ 664918 h 769442"/>
              <a:gd name="connsiteX2735" fmla="*/ 2552940 w 4953000"/>
              <a:gd name="connsiteY2735" fmla="*/ 661619 h 769442"/>
              <a:gd name="connsiteX2736" fmla="*/ 2529912 w 4953000"/>
              <a:gd name="connsiteY2736" fmla="*/ 653272 h 769442"/>
              <a:gd name="connsiteX2737" fmla="*/ 2513863 w 4953000"/>
              <a:gd name="connsiteY2737" fmla="*/ 639103 h 769442"/>
              <a:gd name="connsiteX2738" fmla="*/ 2512700 w 4953000"/>
              <a:gd name="connsiteY2738" fmla="*/ 637744 h 769442"/>
              <a:gd name="connsiteX2739" fmla="*/ 2518515 w 4953000"/>
              <a:gd name="connsiteY2739" fmla="*/ 635415 h 769442"/>
              <a:gd name="connsiteX2740" fmla="*/ 2520608 w 4953000"/>
              <a:gd name="connsiteY2740" fmla="*/ 635221 h 769442"/>
              <a:gd name="connsiteX2741" fmla="*/ 2529912 w 4953000"/>
              <a:gd name="connsiteY2741" fmla="*/ 634251 h 769442"/>
              <a:gd name="connsiteX2742" fmla="*/ 2550612 w 4953000"/>
              <a:gd name="connsiteY2742" fmla="*/ 622992 h 769442"/>
              <a:gd name="connsiteX2743" fmla="*/ 2556893 w 4953000"/>
              <a:gd name="connsiteY2743" fmla="*/ 605135 h 769442"/>
              <a:gd name="connsiteX2744" fmla="*/ 2566896 w 4953000"/>
              <a:gd name="connsiteY2744" fmla="*/ 611346 h 769442"/>
              <a:gd name="connsiteX2745" fmla="*/ 2574339 w 4953000"/>
              <a:gd name="connsiteY2745" fmla="*/ 610570 h 769442"/>
              <a:gd name="connsiteX2746" fmla="*/ 2592016 w 4953000"/>
              <a:gd name="connsiteY2746" fmla="*/ 608436 h 769442"/>
              <a:gd name="connsiteX2747" fmla="*/ 2598993 w 4953000"/>
              <a:gd name="connsiteY2747" fmla="*/ 615811 h 769442"/>
              <a:gd name="connsiteX2748" fmla="*/ 2592715 w 4953000"/>
              <a:gd name="connsiteY2748" fmla="*/ 597954 h 769442"/>
              <a:gd name="connsiteX2749" fmla="*/ 2573640 w 4953000"/>
              <a:gd name="connsiteY2749" fmla="*/ 593295 h 769442"/>
              <a:gd name="connsiteX2750" fmla="*/ 2546195 w 4953000"/>
              <a:gd name="connsiteY2750" fmla="*/ 588250 h 769442"/>
              <a:gd name="connsiteX2751" fmla="*/ 2524329 w 4953000"/>
              <a:gd name="connsiteY2751" fmla="*/ 603001 h 769442"/>
              <a:gd name="connsiteX2752" fmla="*/ 2525028 w 4953000"/>
              <a:gd name="connsiteY2752" fmla="*/ 595624 h 769442"/>
              <a:gd name="connsiteX2753" fmla="*/ 2525260 w 4953000"/>
              <a:gd name="connsiteY2753" fmla="*/ 593684 h 769442"/>
              <a:gd name="connsiteX2754" fmla="*/ 2525492 w 4953000"/>
              <a:gd name="connsiteY2754" fmla="*/ 585338 h 769442"/>
              <a:gd name="connsiteX2755" fmla="*/ 2538053 w 4953000"/>
              <a:gd name="connsiteY2755" fmla="*/ 573885 h 769442"/>
              <a:gd name="connsiteX2756" fmla="*/ 2534097 w 4953000"/>
              <a:gd name="connsiteY2756" fmla="*/ 573302 h 769442"/>
              <a:gd name="connsiteX2757" fmla="*/ 2528282 w 4953000"/>
              <a:gd name="connsiteY2757" fmla="*/ 568644 h 769442"/>
              <a:gd name="connsiteX2758" fmla="*/ 2535262 w 4953000"/>
              <a:gd name="connsiteY2758" fmla="*/ 563405 h 769442"/>
              <a:gd name="connsiteX2759" fmla="*/ 2512234 w 4953000"/>
              <a:gd name="connsiteY2759" fmla="*/ 550593 h 769442"/>
              <a:gd name="connsiteX2760" fmla="*/ 2502000 w 4953000"/>
              <a:gd name="connsiteY2760" fmla="*/ 553116 h 769442"/>
              <a:gd name="connsiteX2761" fmla="*/ 2498046 w 4953000"/>
              <a:gd name="connsiteY2761" fmla="*/ 554088 h 769442"/>
              <a:gd name="connsiteX2762" fmla="*/ 2499440 w 4953000"/>
              <a:gd name="connsiteY2762" fmla="*/ 561076 h 769442"/>
              <a:gd name="connsiteX2763" fmla="*/ 2505022 w 4953000"/>
              <a:gd name="connsiteY2763" fmla="*/ 559716 h 769442"/>
              <a:gd name="connsiteX2764" fmla="*/ 2506652 w 4953000"/>
              <a:gd name="connsiteY2764" fmla="*/ 559327 h 769442"/>
              <a:gd name="connsiteX2765" fmla="*/ 2513631 w 4953000"/>
              <a:gd name="connsiteY2765" fmla="*/ 570003 h 769442"/>
              <a:gd name="connsiteX2766" fmla="*/ 2509674 w 4953000"/>
              <a:gd name="connsiteY2766" fmla="*/ 591160 h 769442"/>
              <a:gd name="connsiteX2767" fmla="*/ 2475018 w 4953000"/>
              <a:gd name="connsiteY2767" fmla="*/ 592132 h 769442"/>
              <a:gd name="connsiteX2768" fmla="*/ 2460364 w 4953000"/>
              <a:gd name="connsiteY2768" fmla="*/ 585531 h 769442"/>
              <a:gd name="connsiteX2769" fmla="*/ 2450596 w 4953000"/>
              <a:gd name="connsiteY2769" fmla="*/ 588054 h 769442"/>
              <a:gd name="connsiteX2770" fmla="*/ 2449430 w 4953000"/>
              <a:gd name="connsiteY2770" fmla="*/ 589996 h 769442"/>
              <a:gd name="connsiteX2771" fmla="*/ 2444546 w 4953000"/>
              <a:gd name="connsiteY2771" fmla="*/ 599313 h 769442"/>
              <a:gd name="connsiteX2772" fmla="*/ 2413380 w 4953000"/>
              <a:gd name="connsiteY2772" fmla="*/ 589802 h 769442"/>
              <a:gd name="connsiteX2773" fmla="*/ 2432686 w 4953000"/>
              <a:gd name="connsiteY2773" fmla="*/ 587473 h 769442"/>
              <a:gd name="connsiteX2774" fmla="*/ 2431988 w 4953000"/>
              <a:gd name="connsiteY2774" fmla="*/ 592325 h 769442"/>
              <a:gd name="connsiteX2775" fmla="*/ 2437103 w 4953000"/>
              <a:gd name="connsiteY2775" fmla="*/ 593878 h 769442"/>
              <a:gd name="connsiteX2776" fmla="*/ 2442222 w 4953000"/>
              <a:gd name="connsiteY2776" fmla="*/ 592519 h 769442"/>
              <a:gd name="connsiteX2777" fmla="*/ 2443616 w 4953000"/>
              <a:gd name="connsiteY2777" fmla="*/ 580096 h 769442"/>
              <a:gd name="connsiteX2778" fmla="*/ 2450129 w 4953000"/>
              <a:gd name="connsiteY2778" fmla="*/ 572332 h 769442"/>
              <a:gd name="connsiteX2779" fmla="*/ 2452456 w 4953000"/>
              <a:gd name="connsiteY2779" fmla="*/ 572139 h 769442"/>
              <a:gd name="connsiteX2780" fmla="*/ 2449430 w 4953000"/>
              <a:gd name="connsiteY2780" fmla="*/ 564762 h 769442"/>
              <a:gd name="connsiteX2781" fmla="*/ 2445944 w 4953000"/>
              <a:gd name="connsiteY2781" fmla="*/ 563985 h 769442"/>
              <a:gd name="connsiteX2782" fmla="*/ 2443152 w 4953000"/>
              <a:gd name="connsiteY2782" fmla="*/ 563405 h 769442"/>
              <a:gd name="connsiteX2783" fmla="*/ 2439894 w 4953000"/>
              <a:gd name="connsiteY2783" fmla="*/ 547487 h 769442"/>
              <a:gd name="connsiteX2784" fmla="*/ 2454085 w 4953000"/>
              <a:gd name="connsiteY2784" fmla="*/ 545935 h 769442"/>
              <a:gd name="connsiteX2785" fmla="*/ 2455016 w 4953000"/>
              <a:gd name="connsiteY2785" fmla="*/ 545935 h 769442"/>
              <a:gd name="connsiteX2786" fmla="*/ 2450828 w 4953000"/>
              <a:gd name="connsiteY2786" fmla="*/ 540500 h 769442"/>
              <a:gd name="connsiteX2787" fmla="*/ 2449198 w 4953000"/>
              <a:gd name="connsiteY2787" fmla="*/ 541276 h 769442"/>
              <a:gd name="connsiteX2788" fmla="*/ 2436408 w 4953000"/>
              <a:gd name="connsiteY2788" fmla="*/ 547100 h 769442"/>
              <a:gd name="connsiteX2789" fmla="*/ 2425938 w 4953000"/>
              <a:gd name="connsiteY2789" fmla="*/ 537977 h 769442"/>
              <a:gd name="connsiteX2790" fmla="*/ 2411052 w 4953000"/>
              <a:gd name="connsiteY2790" fmla="*/ 547294 h 769442"/>
              <a:gd name="connsiteX2791" fmla="*/ 2399655 w 4953000"/>
              <a:gd name="connsiteY2791" fmla="*/ 568063 h 769442"/>
              <a:gd name="connsiteX2792" fmla="*/ 2408496 w 4953000"/>
              <a:gd name="connsiteY2792" fmla="*/ 574468 h 769442"/>
              <a:gd name="connsiteX2793" fmla="*/ 2406634 w 4953000"/>
              <a:gd name="connsiteY2793" fmla="*/ 599896 h 769442"/>
              <a:gd name="connsiteX2794" fmla="*/ 2440825 w 4953000"/>
              <a:gd name="connsiteY2794" fmla="*/ 622022 h 769442"/>
              <a:gd name="connsiteX2795" fmla="*/ 2418962 w 4953000"/>
              <a:gd name="connsiteY2795" fmla="*/ 621440 h 769442"/>
              <a:gd name="connsiteX2796" fmla="*/ 2418032 w 4953000"/>
              <a:gd name="connsiteY2796" fmla="*/ 618140 h 769442"/>
              <a:gd name="connsiteX2797" fmla="*/ 2414310 w 4953000"/>
              <a:gd name="connsiteY2797" fmla="*/ 611153 h 769442"/>
              <a:gd name="connsiteX2798" fmla="*/ 2405006 w 4953000"/>
              <a:gd name="connsiteY2798" fmla="*/ 616587 h 769442"/>
              <a:gd name="connsiteX2799" fmla="*/ 2397096 w 4953000"/>
              <a:gd name="connsiteY2799" fmla="*/ 616005 h 769442"/>
              <a:gd name="connsiteX2800" fmla="*/ 2386398 w 4953000"/>
              <a:gd name="connsiteY2800" fmla="*/ 621635 h 769442"/>
              <a:gd name="connsiteX2801" fmla="*/ 2386630 w 4953000"/>
              <a:gd name="connsiteY2801" fmla="*/ 625711 h 769442"/>
              <a:gd name="connsiteX2802" fmla="*/ 2393142 w 4953000"/>
              <a:gd name="connsiteY2802" fmla="*/ 629203 h 769442"/>
              <a:gd name="connsiteX2803" fmla="*/ 2400354 w 4953000"/>
              <a:gd name="connsiteY2803" fmla="*/ 649003 h 769442"/>
              <a:gd name="connsiteX2804" fmla="*/ 2399423 w 4953000"/>
              <a:gd name="connsiteY2804" fmla="*/ 654631 h 769442"/>
              <a:gd name="connsiteX2805" fmla="*/ 2405704 w 4953000"/>
              <a:gd name="connsiteY2805" fmla="*/ 657543 h 769442"/>
              <a:gd name="connsiteX2806" fmla="*/ 2408727 w 4953000"/>
              <a:gd name="connsiteY2806" fmla="*/ 652885 h 769442"/>
              <a:gd name="connsiteX2807" fmla="*/ 2407797 w 4953000"/>
              <a:gd name="connsiteY2807" fmla="*/ 649586 h 769442"/>
              <a:gd name="connsiteX2808" fmla="*/ 2423382 w 4953000"/>
              <a:gd name="connsiteY2808" fmla="*/ 640656 h 769442"/>
              <a:gd name="connsiteX2809" fmla="*/ 2441755 w 4953000"/>
              <a:gd name="connsiteY2809" fmla="*/ 638133 h 769442"/>
              <a:gd name="connsiteX2810" fmla="*/ 2442222 w 4953000"/>
              <a:gd name="connsiteY2810" fmla="*/ 631922 h 769442"/>
              <a:gd name="connsiteX2811" fmla="*/ 2443152 w 4953000"/>
              <a:gd name="connsiteY2811" fmla="*/ 632309 h 769442"/>
              <a:gd name="connsiteX2812" fmla="*/ 2449897 w 4953000"/>
              <a:gd name="connsiteY2812" fmla="*/ 635027 h 769442"/>
              <a:gd name="connsiteX2813" fmla="*/ 2471762 w 4953000"/>
              <a:gd name="connsiteY2813" fmla="*/ 636774 h 769442"/>
              <a:gd name="connsiteX2814" fmla="*/ 2474786 w 4953000"/>
              <a:gd name="connsiteY2814" fmla="*/ 634057 h 769442"/>
              <a:gd name="connsiteX2815" fmla="*/ 2475716 w 4953000"/>
              <a:gd name="connsiteY2815" fmla="*/ 633281 h 769442"/>
              <a:gd name="connsiteX2816" fmla="*/ 2470366 w 4953000"/>
              <a:gd name="connsiteY2816" fmla="*/ 630369 h 769442"/>
              <a:gd name="connsiteX2817" fmla="*/ 2468273 w 4953000"/>
              <a:gd name="connsiteY2817" fmla="*/ 629980 h 769442"/>
              <a:gd name="connsiteX2818" fmla="*/ 2464317 w 4953000"/>
              <a:gd name="connsiteY2818" fmla="*/ 629203 h 769442"/>
              <a:gd name="connsiteX2819" fmla="*/ 2464784 w 4953000"/>
              <a:gd name="connsiteY2819" fmla="*/ 624158 h 769442"/>
              <a:gd name="connsiteX2820" fmla="*/ 2468737 w 4953000"/>
              <a:gd name="connsiteY2820" fmla="*/ 623381 h 769442"/>
              <a:gd name="connsiteX2821" fmla="*/ 2474088 w 4953000"/>
              <a:gd name="connsiteY2821" fmla="*/ 622216 h 769442"/>
              <a:gd name="connsiteX2822" fmla="*/ 2497814 w 4953000"/>
              <a:gd name="connsiteY2822" fmla="*/ 625517 h 769442"/>
              <a:gd name="connsiteX2823" fmla="*/ 2500138 w 4953000"/>
              <a:gd name="connsiteY2823" fmla="*/ 631728 h 769442"/>
              <a:gd name="connsiteX2824" fmla="*/ 2512466 w 4953000"/>
              <a:gd name="connsiteY2824" fmla="*/ 655990 h 769442"/>
              <a:gd name="connsiteX2825" fmla="*/ 2515956 w 4953000"/>
              <a:gd name="connsiteY2825" fmla="*/ 663172 h 769442"/>
              <a:gd name="connsiteX2826" fmla="*/ 2531308 w 4953000"/>
              <a:gd name="connsiteY2826" fmla="*/ 659483 h 769442"/>
              <a:gd name="connsiteX2827" fmla="*/ 2531772 w 4953000"/>
              <a:gd name="connsiteY2827" fmla="*/ 665307 h 769442"/>
              <a:gd name="connsiteX2828" fmla="*/ 2519909 w 4953000"/>
              <a:gd name="connsiteY2828" fmla="*/ 671325 h 769442"/>
              <a:gd name="connsiteX2829" fmla="*/ 2529680 w 4953000"/>
              <a:gd name="connsiteY2829" fmla="*/ 676177 h 769442"/>
              <a:gd name="connsiteX2830" fmla="*/ 2536891 w 4953000"/>
              <a:gd name="connsiteY2830" fmla="*/ 671906 h 769442"/>
              <a:gd name="connsiteX2831" fmla="*/ 2535494 w 4953000"/>
              <a:gd name="connsiteY2831" fmla="*/ 682195 h 769442"/>
              <a:gd name="connsiteX2832" fmla="*/ 2531540 w 4953000"/>
              <a:gd name="connsiteY2832" fmla="*/ 685105 h 769442"/>
              <a:gd name="connsiteX2833" fmla="*/ 2522004 w 4953000"/>
              <a:gd name="connsiteY2833" fmla="*/ 695004 h 769442"/>
              <a:gd name="connsiteX2834" fmla="*/ 2509674 w 4953000"/>
              <a:gd name="connsiteY2834" fmla="*/ 691899 h 769442"/>
              <a:gd name="connsiteX2835" fmla="*/ 2502000 w 4953000"/>
              <a:gd name="connsiteY2835" fmla="*/ 692288 h 769442"/>
              <a:gd name="connsiteX2836" fmla="*/ 2494556 w 4953000"/>
              <a:gd name="connsiteY2836" fmla="*/ 688017 h 769442"/>
              <a:gd name="connsiteX2837" fmla="*/ 2481530 w 4953000"/>
              <a:gd name="connsiteY2837" fmla="*/ 672295 h 769442"/>
              <a:gd name="connsiteX2838" fmla="*/ 2478972 w 4953000"/>
              <a:gd name="connsiteY2838" fmla="*/ 681805 h 769442"/>
              <a:gd name="connsiteX2839" fmla="*/ 2468273 w 4953000"/>
              <a:gd name="connsiteY2839" fmla="*/ 685300 h 769442"/>
              <a:gd name="connsiteX2840" fmla="*/ 2466412 w 4953000"/>
              <a:gd name="connsiteY2840" fmla="*/ 685688 h 769442"/>
              <a:gd name="connsiteX2841" fmla="*/ 2461760 w 4953000"/>
              <a:gd name="connsiteY2841" fmla="*/ 687434 h 769442"/>
              <a:gd name="connsiteX2842" fmla="*/ 2450364 w 4953000"/>
              <a:gd name="connsiteY2842" fmla="*/ 687240 h 769442"/>
              <a:gd name="connsiteX2843" fmla="*/ 2448502 w 4953000"/>
              <a:gd name="connsiteY2843" fmla="*/ 681612 h 769442"/>
              <a:gd name="connsiteX2844" fmla="*/ 2437103 w 4953000"/>
              <a:gd name="connsiteY2844" fmla="*/ 674624 h 769442"/>
              <a:gd name="connsiteX2845" fmla="*/ 2422452 w 4953000"/>
              <a:gd name="connsiteY2845" fmla="*/ 670548 h 769442"/>
              <a:gd name="connsiteX2846" fmla="*/ 2414078 w 4953000"/>
              <a:gd name="connsiteY2846" fmla="*/ 671712 h 769442"/>
              <a:gd name="connsiteX2847" fmla="*/ 2399423 w 4953000"/>
              <a:gd name="connsiteY2847" fmla="*/ 680252 h 769442"/>
              <a:gd name="connsiteX2848" fmla="*/ 2386630 w 4953000"/>
              <a:gd name="connsiteY2848" fmla="*/ 689959 h 769442"/>
              <a:gd name="connsiteX2849" fmla="*/ 2378256 w 4953000"/>
              <a:gd name="connsiteY2849" fmla="*/ 684524 h 769442"/>
              <a:gd name="connsiteX2850" fmla="*/ 2374070 w 4953000"/>
              <a:gd name="connsiteY2850" fmla="*/ 681805 h 769442"/>
              <a:gd name="connsiteX2851" fmla="*/ 2372442 w 4953000"/>
              <a:gd name="connsiteY2851" fmla="*/ 691511 h 769442"/>
              <a:gd name="connsiteX2852" fmla="*/ 2377558 w 4953000"/>
              <a:gd name="connsiteY2852" fmla="*/ 691705 h 769442"/>
              <a:gd name="connsiteX2853" fmla="*/ 2380349 w 4953000"/>
              <a:gd name="connsiteY2853" fmla="*/ 691899 h 769442"/>
              <a:gd name="connsiteX2854" fmla="*/ 2381279 w 4953000"/>
              <a:gd name="connsiteY2854" fmla="*/ 695393 h 769442"/>
              <a:gd name="connsiteX2855" fmla="*/ 2364300 w 4953000"/>
              <a:gd name="connsiteY2855" fmla="*/ 696946 h 769442"/>
              <a:gd name="connsiteX2856" fmla="*/ 2361975 w 4953000"/>
              <a:gd name="connsiteY2856" fmla="*/ 694811 h 769442"/>
              <a:gd name="connsiteX2857" fmla="*/ 2349646 w 4953000"/>
              <a:gd name="connsiteY2857" fmla="*/ 693451 h 769442"/>
              <a:gd name="connsiteX2858" fmla="*/ 2348017 w 4953000"/>
              <a:gd name="connsiteY2858" fmla="*/ 695198 h 769442"/>
              <a:gd name="connsiteX2859" fmla="*/ 2349646 w 4953000"/>
              <a:gd name="connsiteY2859" fmla="*/ 703738 h 769442"/>
              <a:gd name="connsiteX2860" fmla="*/ 2347321 w 4953000"/>
              <a:gd name="connsiteY2860" fmla="*/ 704515 h 769442"/>
              <a:gd name="connsiteX2861" fmla="*/ 2344762 w 4953000"/>
              <a:gd name="connsiteY2861" fmla="*/ 705487 h 769442"/>
              <a:gd name="connsiteX2862" fmla="*/ 2331504 w 4953000"/>
              <a:gd name="connsiteY2862" fmla="*/ 700828 h 769442"/>
              <a:gd name="connsiteX2863" fmla="*/ 2296381 w 4953000"/>
              <a:gd name="connsiteY2863" fmla="*/ 690735 h 769442"/>
              <a:gd name="connsiteX2864" fmla="*/ 2288007 w 4953000"/>
              <a:gd name="connsiteY2864" fmla="*/ 692288 h 769442"/>
              <a:gd name="connsiteX2865" fmla="*/ 2285682 w 4953000"/>
              <a:gd name="connsiteY2865" fmla="*/ 693258 h 769442"/>
              <a:gd name="connsiteX2866" fmla="*/ 2271726 w 4953000"/>
              <a:gd name="connsiteY2866" fmla="*/ 692481 h 769442"/>
              <a:gd name="connsiteX2867" fmla="*/ 2248232 w 4953000"/>
              <a:gd name="connsiteY2867" fmla="*/ 693645 h 769442"/>
              <a:gd name="connsiteX2868" fmla="*/ 2245675 w 4953000"/>
              <a:gd name="connsiteY2868" fmla="*/ 684524 h 769442"/>
              <a:gd name="connsiteX2869" fmla="*/ 2243814 w 4953000"/>
              <a:gd name="connsiteY2869" fmla="*/ 677730 h 769442"/>
              <a:gd name="connsiteX2870" fmla="*/ 2223578 w 4953000"/>
              <a:gd name="connsiteY2870" fmla="*/ 669966 h 769442"/>
              <a:gd name="connsiteX2871" fmla="*/ 2208923 w 4953000"/>
              <a:gd name="connsiteY2871" fmla="*/ 675788 h 769442"/>
              <a:gd name="connsiteX2872" fmla="*/ 2197990 w 4953000"/>
              <a:gd name="connsiteY2872" fmla="*/ 680252 h 769442"/>
              <a:gd name="connsiteX2873" fmla="*/ 2227067 w 4953000"/>
              <a:gd name="connsiteY2873" fmla="*/ 695587 h 769442"/>
              <a:gd name="connsiteX2874" fmla="*/ 2223346 w 4953000"/>
              <a:gd name="connsiteY2874" fmla="*/ 707039 h 769442"/>
              <a:gd name="connsiteX2875" fmla="*/ 2205668 w 4953000"/>
              <a:gd name="connsiteY2875" fmla="*/ 692869 h 769442"/>
              <a:gd name="connsiteX2876" fmla="*/ 2174266 w 4953000"/>
              <a:gd name="connsiteY2876" fmla="*/ 691705 h 769442"/>
              <a:gd name="connsiteX2877" fmla="*/ 2183104 w 4953000"/>
              <a:gd name="connsiteY2877" fmla="*/ 686464 h 769442"/>
              <a:gd name="connsiteX2878" fmla="*/ 2186130 w 4953000"/>
              <a:gd name="connsiteY2878" fmla="*/ 684718 h 769442"/>
              <a:gd name="connsiteX2879" fmla="*/ 2170777 w 4953000"/>
              <a:gd name="connsiteY2879" fmla="*/ 675594 h 769442"/>
              <a:gd name="connsiteX2880" fmla="*/ 2151937 w 4953000"/>
              <a:gd name="connsiteY2880" fmla="*/ 688987 h 769442"/>
              <a:gd name="connsiteX2881" fmla="*/ 2150582 w 4953000"/>
              <a:gd name="connsiteY2881" fmla="*/ 690572 h 769442"/>
              <a:gd name="connsiteX2882" fmla="*/ 2165893 w 4953000"/>
              <a:gd name="connsiteY2882" fmla="*/ 688017 h 769442"/>
              <a:gd name="connsiteX2883" fmla="*/ 2169614 w 4953000"/>
              <a:gd name="connsiteY2883" fmla="*/ 692092 h 769442"/>
              <a:gd name="connsiteX2884" fmla="*/ 2173336 w 4953000"/>
              <a:gd name="connsiteY2884" fmla="*/ 696170 h 769442"/>
              <a:gd name="connsiteX2885" fmla="*/ 2184269 w 4953000"/>
              <a:gd name="connsiteY2885" fmla="*/ 701216 h 769442"/>
              <a:gd name="connsiteX2886" fmla="*/ 2185663 w 4953000"/>
              <a:gd name="connsiteY2886" fmla="*/ 702768 h 769442"/>
              <a:gd name="connsiteX2887" fmla="*/ 2188921 w 4953000"/>
              <a:gd name="connsiteY2887" fmla="*/ 706068 h 769442"/>
              <a:gd name="connsiteX2888" fmla="*/ 2178220 w 4953000"/>
              <a:gd name="connsiteY2888" fmla="*/ 713831 h 769442"/>
              <a:gd name="connsiteX2889" fmla="*/ 2172870 w 4953000"/>
              <a:gd name="connsiteY2889" fmla="*/ 713444 h 769442"/>
              <a:gd name="connsiteX2890" fmla="*/ 2163334 w 4953000"/>
              <a:gd name="connsiteY2890" fmla="*/ 709173 h 769442"/>
              <a:gd name="connsiteX2891" fmla="*/ 2157519 w 4953000"/>
              <a:gd name="connsiteY2891" fmla="*/ 703545 h 769442"/>
              <a:gd name="connsiteX2892" fmla="*/ 2149959 w 4953000"/>
              <a:gd name="connsiteY2892" fmla="*/ 691297 h 769442"/>
              <a:gd name="connsiteX2893" fmla="*/ 2144958 w 4953000"/>
              <a:gd name="connsiteY2893" fmla="*/ 697140 h 769442"/>
              <a:gd name="connsiteX2894" fmla="*/ 2131700 w 4953000"/>
              <a:gd name="connsiteY2894" fmla="*/ 702381 h 769442"/>
              <a:gd name="connsiteX2895" fmla="*/ 2123790 w 4953000"/>
              <a:gd name="connsiteY2895" fmla="*/ 687629 h 769442"/>
              <a:gd name="connsiteX2896" fmla="*/ 2096113 w 4953000"/>
              <a:gd name="connsiteY2896" fmla="*/ 697723 h 769442"/>
              <a:gd name="connsiteX2897" fmla="*/ 2077505 w 4953000"/>
              <a:gd name="connsiteY2897" fmla="*/ 697916 h 769442"/>
              <a:gd name="connsiteX2898" fmla="*/ 2070526 w 4953000"/>
              <a:gd name="connsiteY2898" fmla="*/ 714027 h 769442"/>
              <a:gd name="connsiteX2899" fmla="*/ 2053546 w 4953000"/>
              <a:gd name="connsiteY2899" fmla="*/ 710726 h 769442"/>
              <a:gd name="connsiteX2900" fmla="*/ 2019354 w 4953000"/>
              <a:gd name="connsiteY2900" fmla="*/ 704710 h 769442"/>
              <a:gd name="connsiteX2901" fmla="*/ 2015400 w 4953000"/>
              <a:gd name="connsiteY2901" fmla="*/ 708979 h 769442"/>
              <a:gd name="connsiteX2902" fmla="*/ 2007490 w 4953000"/>
              <a:gd name="connsiteY2902" fmla="*/ 712861 h 769442"/>
              <a:gd name="connsiteX2903" fmla="*/ 2007725 w 4953000"/>
              <a:gd name="connsiteY2903" fmla="*/ 707620 h 769442"/>
              <a:gd name="connsiteX2904" fmla="*/ 1999815 w 4953000"/>
              <a:gd name="connsiteY2904" fmla="*/ 682971 h 769442"/>
              <a:gd name="connsiteX2905" fmla="*/ 2000514 w 4953000"/>
              <a:gd name="connsiteY2905" fmla="*/ 678506 h 769442"/>
              <a:gd name="connsiteX2906" fmla="*/ 2002841 w 4953000"/>
              <a:gd name="connsiteY2906" fmla="*/ 675011 h 769442"/>
              <a:gd name="connsiteX2907" fmla="*/ 1991908 w 4953000"/>
              <a:gd name="connsiteY2907" fmla="*/ 666471 h 769442"/>
              <a:gd name="connsiteX2908" fmla="*/ 1987954 w 4953000"/>
              <a:gd name="connsiteY2908" fmla="*/ 657350 h 769442"/>
              <a:gd name="connsiteX2909" fmla="*/ 1982372 w 4953000"/>
              <a:gd name="connsiteY2909" fmla="*/ 655214 h 769442"/>
              <a:gd name="connsiteX2910" fmla="*/ 1981674 w 4953000"/>
              <a:gd name="connsiteY2910" fmla="*/ 645508 h 769442"/>
              <a:gd name="connsiteX2911" fmla="*/ 1986094 w 4953000"/>
              <a:gd name="connsiteY2911" fmla="*/ 645897 h 769442"/>
              <a:gd name="connsiteX2912" fmla="*/ 2017493 w 4953000"/>
              <a:gd name="connsiteY2912" fmla="*/ 652691 h 769442"/>
              <a:gd name="connsiteX2913" fmla="*/ 2029822 w 4953000"/>
              <a:gd name="connsiteY2913" fmla="*/ 657350 h 769442"/>
              <a:gd name="connsiteX2914" fmla="*/ 2040289 w 4953000"/>
              <a:gd name="connsiteY2914" fmla="*/ 659096 h 769442"/>
              <a:gd name="connsiteX2915" fmla="*/ 2040289 w 4953000"/>
              <a:gd name="connsiteY2915" fmla="*/ 647061 h 769442"/>
              <a:gd name="connsiteX2916" fmla="*/ 2053314 w 4953000"/>
              <a:gd name="connsiteY2916" fmla="*/ 648420 h 769442"/>
              <a:gd name="connsiteX2917" fmla="*/ 2058198 w 4953000"/>
              <a:gd name="connsiteY2917" fmla="*/ 650556 h 769442"/>
              <a:gd name="connsiteX2918" fmla="*/ 2064711 w 4953000"/>
              <a:gd name="connsiteY2918" fmla="*/ 653468 h 769442"/>
              <a:gd name="connsiteX2919" fmla="*/ 2082855 w 4953000"/>
              <a:gd name="connsiteY2919" fmla="*/ 650943 h 769442"/>
              <a:gd name="connsiteX2920" fmla="*/ 2087739 w 4953000"/>
              <a:gd name="connsiteY2920" fmla="*/ 649586 h 769442"/>
              <a:gd name="connsiteX2921" fmla="*/ 2097275 w 4953000"/>
              <a:gd name="connsiteY2921" fmla="*/ 641626 h 769442"/>
              <a:gd name="connsiteX2922" fmla="*/ 2094252 w 4953000"/>
              <a:gd name="connsiteY2922" fmla="*/ 631533 h 769442"/>
              <a:gd name="connsiteX2923" fmla="*/ 2099136 w 4953000"/>
              <a:gd name="connsiteY2923" fmla="*/ 613482 h 769442"/>
              <a:gd name="connsiteX2924" fmla="*/ 2097043 w 4953000"/>
              <a:gd name="connsiteY2924" fmla="*/ 614841 h 769442"/>
              <a:gd name="connsiteX2925" fmla="*/ 2074482 w 4953000"/>
              <a:gd name="connsiteY2925" fmla="*/ 613482 h 769442"/>
              <a:gd name="connsiteX2926" fmla="*/ 2069595 w 4953000"/>
              <a:gd name="connsiteY2926" fmla="*/ 606688 h 769442"/>
              <a:gd name="connsiteX2927" fmla="*/ 2058430 w 4953000"/>
              <a:gd name="connsiteY2927" fmla="*/ 607660 h 769442"/>
              <a:gd name="connsiteX2928" fmla="*/ 2048430 w 4953000"/>
              <a:gd name="connsiteY2928" fmla="*/ 607853 h 769442"/>
              <a:gd name="connsiteX2929" fmla="*/ 2041219 w 4953000"/>
              <a:gd name="connsiteY2929" fmla="*/ 616394 h 769442"/>
              <a:gd name="connsiteX2930" fmla="*/ 2054010 w 4953000"/>
              <a:gd name="connsiteY2930" fmla="*/ 633475 h 769442"/>
              <a:gd name="connsiteX2931" fmla="*/ 2059827 w 4953000"/>
              <a:gd name="connsiteY2931" fmla="*/ 622411 h 769442"/>
              <a:gd name="connsiteX2932" fmla="*/ 2070992 w 4953000"/>
              <a:gd name="connsiteY2932" fmla="*/ 620470 h 769442"/>
              <a:gd name="connsiteX2933" fmla="*/ 2070992 w 4953000"/>
              <a:gd name="connsiteY2933" fmla="*/ 631339 h 769442"/>
              <a:gd name="connsiteX2934" fmla="*/ 2089134 w 4953000"/>
              <a:gd name="connsiteY2934" fmla="*/ 634445 h 769442"/>
              <a:gd name="connsiteX2935" fmla="*/ 2068665 w 4953000"/>
              <a:gd name="connsiteY2935" fmla="*/ 645121 h 769442"/>
              <a:gd name="connsiteX2936" fmla="*/ 2031217 w 4953000"/>
              <a:gd name="connsiteY2936" fmla="*/ 643374 h 769442"/>
              <a:gd name="connsiteX2937" fmla="*/ 2015400 w 4953000"/>
              <a:gd name="connsiteY2937" fmla="*/ 629593 h 769442"/>
              <a:gd name="connsiteX2938" fmla="*/ 2018658 w 4953000"/>
              <a:gd name="connsiteY2938" fmla="*/ 627651 h 769442"/>
              <a:gd name="connsiteX2939" fmla="*/ 2016797 w 4953000"/>
              <a:gd name="connsiteY2939" fmla="*/ 617557 h 769442"/>
              <a:gd name="connsiteX2940" fmla="*/ 2002606 w 4953000"/>
              <a:gd name="connsiteY2940" fmla="*/ 602418 h 769442"/>
              <a:gd name="connsiteX2941" fmla="*/ 2002606 w 4953000"/>
              <a:gd name="connsiteY2941" fmla="*/ 596984 h 769442"/>
              <a:gd name="connsiteX2942" fmla="*/ 1994931 w 4953000"/>
              <a:gd name="connsiteY2942" fmla="*/ 582619 h 769442"/>
              <a:gd name="connsiteX2943" fmla="*/ 1997490 w 4953000"/>
              <a:gd name="connsiteY2943" fmla="*/ 582426 h 769442"/>
              <a:gd name="connsiteX2944" fmla="*/ 2007957 w 4953000"/>
              <a:gd name="connsiteY2944" fmla="*/ 581456 h 769442"/>
              <a:gd name="connsiteX2945" fmla="*/ 2009818 w 4953000"/>
              <a:gd name="connsiteY2945" fmla="*/ 563792 h 769442"/>
              <a:gd name="connsiteX2946" fmla="*/ 2010050 w 4953000"/>
              <a:gd name="connsiteY2946" fmla="*/ 559523 h 769442"/>
              <a:gd name="connsiteX2947" fmla="*/ 2014006 w 4953000"/>
              <a:gd name="connsiteY2947" fmla="*/ 554864 h 769442"/>
              <a:gd name="connsiteX2948" fmla="*/ 2021913 w 4953000"/>
              <a:gd name="connsiteY2948" fmla="*/ 556611 h 769442"/>
              <a:gd name="connsiteX2949" fmla="*/ 2034474 w 4953000"/>
              <a:gd name="connsiteY2949" fmla="*/ 570003 h 769442"/>
              <a:gd name="connsiteX2950" fmla="*/ 2036567 w 4953000"/>
              <a:gd name="connsiteY2950" fmla="*/ 574274 h 769442"/>
              <a:gd name="connsiteX2951" fmla="*/ 2040521 w 4953000"/>
              <a:gd name="connsiteY2951" fmla="*/ 577767 h 769442"/>
              <a:gd name="connsiteX2952" fmla="*/ 2050291 w 4953000"/>
              <a:gd name="connsiteY2952" fmla="*/ 569227 h 769442"/>
              <a:gd name="connsiteX2953" fmla="*/ 2055175 w 4953000"/>
              <a:gd name="connsiteY2953" fmla="*/ 570392 h 769442"/>
              <a:gd name="connsiteX2954" fmla="*/ 2060758 w 4953000"/>
              <a:gd name="connsiteY2954" fmla="*/ 571749 h 769442"/>
              <a:gd name="connsiteX2955" fmla="*/ 2067734 w 4953000"/>
              <a:gd name="connsiteY2955" fmla="*/ 576408 h 769442"/>
              <a:gd name="connsiteX2956" fmla="*/ 2052848 w 4953000"/>
              <a:gd name="connsiteY2956" fmla="*/ 581066 h 769442"/>
              <a:gd name="connsiteX2957" fmla="*/ 2055874 w 4953000"/>
              <a:gd name="connsiteY2957" fmla="*/ 592519 h 769442"/>
              <a:gd name="connsiteX2958" fmla="*/ 2058897 w 4953000"/>
              <a:gd name="connsiteY2958" fmla="*/ 594461 h 769442"/>
              <a:gd name="connsiteX2959" fmla="*/ 2074482 w 4953000"/>
              <a:gd name="connsiteY2959" fmla="*/ 594072 h 769442"/>
              <a:gd name="connsiteX2960" fmla="*/ 2080760 w 4953000"/>
              <a:gd name="connsiteY2960" fmla="*/ 590383 h 769442"/>
              <a:gd name="connsiteX2961" fmla="*/ 2097275 w 4953000"/>
              <a:gd name="connsiteY2961" fmla="*/ 589413 h 769442"/>
              <a:gd name="connsiteX2962" fmla="*/ 2117512 w 4953000"/>
              <a:gd name="connsiteY2962" fmla="*/ 599313 h 769442"/>
              <a:gd name="connsiteX2963" fmla="*/ 2153099 w 4953000"/>
              <a:gd name="connsiteY2963" fmla="*/ 605911 h 769442"/>
              <a:gd name="connsiteX2964" fmla="*/ 2154960 w 4953000"/>
              <a:gd name="connsiteY2964" fmla="*/ 604748 h 769442"/>
              <a:gd name="connsiteX2965" fmla="*/ 2157287 w 4953000"/>
              <a:gd name="connsiteY2965" fmla="*/ 603195 h 769442"/>
              <a:gd name="connsiteX2966" fmla="*/ 2167754 w 4953000"/>
              <a:gd name="connsiteY2966" fmla="*/ 605718 h 769442"/>
              <a:gd name="connsiteX2967" fmla="*/ 2167055 w 4953000"/>
              <a:gd name="connsiteY2967" fmla="*/ 607077 h 769442"/>
              <a:gd name="connsiteX2968" fmla="*/ 2158914 w 4953000"/>
              <a:gd name="connsiteY2968" fmla="*/ 617364 h 769442"/>
              <a:gd name="connsiteX2969" fmla="*/ 2152635 w 4953000"/>
              <a:gd name="connsiteY2969" fmla="*/ 621635 h 769442"/>
              <a:gd name="connsiteX2970" fmla="*/ 2155426 w 4953000"/>
              <a:gd name="connsiteY2970" fmla="*/ 636387 h 769442"/>
              <a:gd name="connsiteX2971" fmla="*/ 2135190 w 4953000"/>
              <a:gd name="connsiteY2971" fmla="*/ 629010 h 769442"/>
              <a:gd name="connsiteX2972" fmla="*/ 2130071 w 4953000"/>
              <a:gd name="connsiteY2972" fmla="*/ 624741 h 769442"/>
              <a:gd name="connsiteX2973" fmla="*/ 2124955 w 4953000"/>
              <a:gd name="connsiteY2973" fmla="*/ 618529 h 769442"/>
              <a:gd name="connsiteX2974" fmla="*/ 2116582 w 4953000"/>
              <a:gd name="connsiteY2974" fmla="*/ 624741 h 769442"/>
              <a:gd name="connsiteX2975" fmla="*/ 2114254 w 4953000"/>
              <a:gd name="connsiteY2975" fmla="*/ 629786 h 769442"/>
              <a:gd name="connsiteX2976" fmla="*/ 2106579 w 4953000"/>
              <a:gd name="connsiteY2976" fmla="*/ 639492 h 769442"/>
              <a:gd name="connsiteX2977" fmla="*/ 2113324 w 4953000"/>
              <a:gd name="connsiteY2977" fmla="*/ 637550 h 769442"/>
              <a:gd name="connsiteX2978" fmla="*/ 2131932 w 4953000"/>
              <a:gd name="connsiteY2978" fmla="*/ 639492 h 769442"/>
              <a:gd name="connsiteX2979" fmla="*/ 2137514 w 4953000"/>
              <a:gd name="connsiteY2979" fmla="*/ 639103 h 769442"/>
              <a:gd name="connsiteX2980" fmla="*/ 2157287 w 4953000"/>
              <a:gd name="connsiteY2980" fmla="*/ 637939 h 769442"/>
              <a:gd name="connsiteX2981" fmla="*/ 2167522 w 4953000"/>
              <a:gd name="connsiteY2981" fmla="*/ 654631 h 769442"/>
              <a:gd name="connsiteX2982" fmla="*/ 2168218 w 4953000"/>
              <a:gd name="connsiteY2982" fmla="*/ 633085 h 769442"/>
              <a:gd name="connsiteX2983" fmla="*/ 2179849 w 4953000"/>
              <a:gd name="connsiteY2983" fmla="*/ 625128 h 769442"/>
              <a:gd name="connsiteX2984" fmla="*/ 2183104 w 4953000"/>
              <a:gd name="connsiteY2984" fmla="*/ 638133 h 769442"/>
              <a:gd name="connsiteX2985" fmla="*/ 2198225 w 4953000"/>
              <a:gd name="connsiteY2985" fmla="*/ 623381 h 769442"/>
              <a:gd name="connsiteX2986" fmla="*/ 2212181 w 4953000"/>
              <a:gd name="connsiteY2986" fmla="*/ 616977 h 769442"/>
              <a:gd name="connsiteX2987" fmla="*/ 2213575 w 4953000"/>
              <a:gd name="connsiteY2987" fmla="*/ 616977 h 769442"/>
              <a:gd name="connsiteX2988" fmla="*/ 2217995 w 4953000"/>
              <a:gd name="connsiteY2988" fmla="*/ 614258 h 769442"/>
              <a:gd name="connsiteX2989" fmla="*/ 2216134 w 4953000"/>
              <a:gd name="connsiteY2989" fmla="*/ 610570 h 769442"/>
              <a:gd name="connsiteX2990" fmla="*/ 2218459 w 4953000"/>
              <a:gd name="connsiteY2990" fmla="*/ 603971 h 769442"/>
              <a:gd name="connsiteX2991" fmla="*/ 2221018 w 4953000"/>
              <a:gd name="connsiteY2991" fmla="*/ 604941 h 769442"/>
              <a:gd name="connsiteX2992" fmla="*/ 2233580 w 4953000"/>
              <a:gd name="connsiteY2992" fmla="*/ 609213 h 769442"/>
              <a:gd name="connsiteX2993" fmla="*/ 2231951 w 4953000"/>
              <a:gd name="connsiteY2993" fmla="*/ 599119 h 769442"/>
              <a:gd name="connsiteX2994" fmla="*/ 2229160 w 4953000"/>
              <a:gd name="connsiteY2994" fmla="*/ 595042 h 769442"/>
              <a:gd name="connsiteX2995" fmla="*/ 2224508 w 4953000"/>
              <a:gd name="connsiteY2995" fmla="*/ 584172 h 769442"/>
              <a:gd name="connsiteX2996" fmla="*/ 2231485 w 4953000"/>
              <a:gd name="connsiteY2996" fmla="*/ 572332 h 769442"/>
              <a:gd name="connsiteX2997" fmla="*/ 2210086 w 4953000"/>
              <a:gd name="connsiteY2997" fmla="*/ 570779 h 769442"/>
              <a:gd name="connsiteX2998" fmla="*/ 2199851 w 4953000"/>
              <a:gd name="connsiteY2998" fmla="*/ 562822 h 769442"/>
              <a:gd name="connsiteX2999" fmla="*/ 2196130 w 4953000"/>
              <a:gd name="connsiteY2999" fmla="*/ 558551 h 769442"/>
              <a:gd name="connsiteX3000" fmla="*/ 2204970 w 4953000"/>
              <a:gd name="connsiteY3000" fmla="*/ 555834 h 769442"/>
              <a:gd name="connsiteX3001" fmla="*/ 2211250 w 4953000"/>
              <a:gd name="connsiteY3001" fmla="*/ 556221 h 769442"/>
              <a:gd name="connsiteX3002" fmla="*/ 2223111 w 4953000"/>
              <a:gd name="connsiteY3002" fmla="*/ 555445 h 769442"/>
              <a:gd name="connsiteX3003" fmla="*/ 2219595 w 4953000"/>
              <a:gd name="connsiteY3003" fmla="*/ 548264 h 769442"/>
              <a:gd name="connsiteX3004" fmla="*/ 2219412 w 4953000"/>
              <a:gd name="connsiteY3004" fmla="*/ 547970 h 769442"/>
              <a:gd name="connsiteX3005" fmla="*/ 2231717 w 4953000"/>
              <a:gd name="connsiteY3005" fmla="*/ 552922 h 769442"/>
              <a:gd name="connsiteX3006" fmla="*/ 2242418 w 4953000"/>
              <a:gd name="connsiteY3006" fmla="*/ 559327 h 769442"/>
              <a:gd name="connsiteX3007" fmla="*/ 2250327 w 4953000"/>
              <a:gd name="connsiteY3007" fmla="*/ 579514 h 769442"/>
              <a:gd name="connsiteX3008" fmla="*/ 2259165 w 4953000"/>
              <a:gd name="connsiteY3008" fmla="*/ 567868 h 769442"/>
              <a:gd name="connsiteX3009" fmla="*/ 2262422 w 4953000"/>
              <a:gd name="connsiteY3009" fmla="*/ 560299 h 769442"/>
              <a:gd name="connsiteX3010" fmla="*/ 2268237 w 4953000"/>
              <a:gd name="connsiteY3010" fmla="*/ 551369 h 769442"/>
              <a:gd name="connsiteX3011" fmla="*/ 2268935 w 4953000"/>
              <a:gd name="connsiteY3011" fmla="*/ 549817 h 769442"/>
              <a:gd name="connsiteX3012" fmla="*/ 2258701 w 4953000"/>
              <a:gd name="connsiteY3012" fmla="*/ 547294 h 769442"/>
              <a:gd name="connsiteX3013" fmla="*/ 2256142 w 4953000"/>
              <a:gd name="connsiteY3013" fmla="*/ 548847 h 769442"/>
              <a:gd name="connsiteX3014" fmla="*/ 2254281 w 4953000"/>
              <a:gd name="connsiteY3014" fmla="*/ 550010 h 769442"/>
              <a:gd name="connsiteX3015" fmla="*/ 2244510 w 4953000"/>
              <a:gd name="connsiteY3015" fmla="*/ 545547 h 769442"/>
              <a:gd name="connsiteX3016" fmla="*/ 2206598 w 4953000"/>
              <a:gd name="connsiteY3016" fmla="*/ 536811 h 769442"/>
              <a:gd name="connsiteX3017" fmla="*/ 2200318 w 4953000"/>
              <a:gd name="connsiteY3017" fmla="*/ 530406 h 769442"/>
              <a:gd name="connsiteX3018" fmla="*/ 2193805 w 4953000"/>
              <a:gd name="connsiteY3018" fmla="*/ 523612 h 769442"/>
              <a:gd name="connsiteX3019" fmla="*/ 2204970 w 4953000"/>
              <a:gd name="connsiteY3019" fmla="*/ 511966 h 769442"/>
              <a:gd name="connsiteX3020" fmla="*/ 2187990 w 4953000"/>
              <a:gd name="connsiteY3020" fmla="*/ 518567 h 769442"/>
              <a:gd name="connsiteX3021" fmla="*/ 2187060 w 4953000"/>
              <a:gd name="connsiteY3021" fmla="*/ 518178 h 769442"/>
              <a:gd name="connsiteX3022" fmla="*/ 2169846 w 4953000"/>
              <a:gd name="connsiteY3022" fmla="*/ 512356 h 769442"/>
              <a:gd name="connsiteX3023" fmla="*/ 2177058 w 4953000"/>
              <a:gd name="connsiteY3023" fmla="*/ 527690 h 769442"/>
              <a:gd name="connsiteX3024" fmla="*/ 2180779 w 4953000"/>
              <a:gd name="connsiteY3024" fmla="*/ 536035 h 769442"/>
              <a:gd name="connsiteX3025" fmla="*/ 2182872 w 4953000"/>
              <a:gd name="connsiteY3025" fmla="*/ 540306 h 769442"/>
              <a:gd name="connsiteX3026" fmla="*/ 2177756 w 4953000"/>
              <a:gd name="connsiteY3026" fmla="*/ 546905 h 769442"/>
              <a:gd name="connsiteX3027" fmla="*/ 2155658 w 4953000"/>
              <a:gd name="connsiteY3027" fmla="*/ 556028 h 769442"/>
              <a:gd name="connsiteX3028" fmla="*/ 2168916 w 4953000"/>
              <a:gd name="connsiteY3028" fmla="*/ 579514 h 769442"/>
              <a:gd name="connsiteX3029" fmla="*/ 2177290 w 4953000"/>
              <a:gd name="connsiteY3029" fmla="*/ 583591 h 769442"/>
              <a:gd name="connsiteX3030" fmla="*/ 2175661 w 4953000"/>
              <a:gd name="connsiteY3030" fmla="*/ 583785 h 769442"/>
              <a:gd name="connsiteX3031" fmla="*/ 2166357 w 4953000"/>
              <a:gd name="connsiteY3031" fmla="*/ 583785 h 769442"/>
              <a:gd name="connsiteX3032" fmla="*/ 2157519 w 4953000"/>
              <a:gd name="connsiteY3032" fmla="*/ 583009 h 769442"/>
              <a:gd name="connsiteX3033" fmla="*/ 2135422 w 4953000"/>
              <a:gd name="connsiteY3033" fmla="*/ 584561 h 769442"/>
              <a:gd name="connsiteX3034" fmla="*/ 2118210 w 4953000"/>
              <a:gd name="connsiteY3034" fmla="*/ 587667 h 769442"/>
              <a:gd name="connsiteX3035" fmla="*/ 2116350 w 4953000"/>
              <a:gd name="connsiteY3035" fmla="*/ 584948 h 769442"/>
              <a:gd name="connsiteX3036" fmla="*/ 2114022 w 4953000"/>
              <a:gd name="connsiteY3036" fmla="*/ 582039 h 769442"/>
              <a:gd name="connsiteX3037" fmla="*/ 2101463 w 4953000"/>
              <a:gd name="connsiteY3037" fmla="*/ 575244 h 769442"/>
              <a:gd name="connsiteX3038" fmla="*/ 2090994 w 4953000"/>
              <a:gd name="connsiteY3038" fmla="*/ 565734 h 769442"/>
              <a:gd name="connsiteX3039" fmla="*/ 2101695 w 4953000"/>
              <a:gd name="connsiteY3039" fmla="*/ 566704 h 769442"/>
              <a:gd name="connsiteX3040" fmla="*/ 2119373 w 4953000"/>
              <a:gd name="connsiteY3040" fmla="*/ 559523 h 769442"/>
              <a:gd name="connsiteX3041" fmla="*/ 2122164 w 4953000"/>
              <a:gd name="connsiteY3041" fmla="*/ 558551 h 769442"/>
              <a:gd name="connsiteX3042" fmla="*/ 2130071 w 4953000"/>
              <a:gd name="connsiteY3042" fmla="*/ 564181 h 769442"/>
              <a:gd name="connsiteX3043" fmla="*/ 2128677 w 4953000"/>
              <a:gd name="connsiteY3043" fmla="*/ 565538 h 769442"/>
              <a:gd name="connsiteX3044" fmla="*/ 2118210 w 4953000"/>
              <a:gd name="connsiteY3044" fmla="*/ 573302 h 769442"/>
              <a:gd name="connsiteX3045" fmla="*/ 2120767 w 4953000"/>
              <a:gd name="connsiteY3045" fmla="*/ 578544 h 769442"/>
              <a:gd name="connsiteX3046" fmla="*/ 2122628 w 4953000"/>
              <a:gd name="connsiteY3046" fmla="*/ 579320 h 769442"/>
              <a:gd name="connsiteX3047" fmla="*/ 2139143 w 4953000"/>
              <a:gd name="connsiteY3047" fmla="*/ 570003 h 769442"/>
              <a:gd name="connsiteX3048" fmla="*/ 2143331 w 4953000"/>
              <a:gd name="connsiteY3048" fmla="*/ 547294 h 769442"/>
              <a:gd name="connsiteX3049" fmla="*/ 2148914 w 4953000"/>
              <a:gd name="connsiteY3049" fmla="*/ 540889 h 769442"/>
              <a:gd name="connsiteX3050" fmla="*/ 2157287 w 4953000"/>
              <a:gd name="connsiteY3050" fmla="*/ 534678 h 769442"/>
              <a:gd name="connsiteX3051" fmla="*/ 2158450 w 4953000"/>
              <a:gd name="connsiteY3051" fmla="*/ 532929 h 769442"/>
              <a:gd name="connsiteX3052" fmla="*/ 2156821 w 4953000"/>
              <a:gd name="connsiteY3052" fmla="*/ 528077 h 769442"/>
              <a:gd name="connsiteX3053" fmla="*/ 2141004 w 4953000"/>
              <a:gd name="connsiteY3053" fmla="*/ 532349 h 769442"/>
              <a:gd name="connsiteX3054" fmla="*/ 2137514 w 4953000"/>
              <a:gd name="connsiteY3054" fmla="*/ 534871 h 769442"/>
              <a:gd name="connsiteX3055" fmla="*/ 2118210 w 4953000"/>
              <a:gd name="connsiteY3055" fmla="*/ 528854 h 769442"/>
              <a:gd name="connsiteX3056" fmla="*/ 2101695 w 4953000"/>
              <a:gd name="connsiteY3056" fmla="*/ 531183 h 769442"/>
              <a:gd name="connsiteX3057" fmla="*/ 2101463 w 4953000"/>
              <a:gd name="connsiteY3057" fmla="*/ 531183 h 769442"/>
              <a:gd name="connsiteX3058" fmla="*/ 2094484 w 4953000"/>
              <a:gd name="connsiteY3058" fmla="*/ 523419 h 769442"/>
              <a:gd name="connsiteX3059" fmla="*/ 2100765 w 4953000"/>
              <a:gd name="connsiteY3059" fmla="*/ 509056 h 769442"/>
              <a:gd name="connsiteX3060" fmla="*/ 2109138 w 4953000"/>
              <a:gd name="connsiteY3060" fmla="*/ 515072 h 769442"/>
              <a:gd name="connsiteX3061" fmla="*/ 2118442 w 4953000"/>
              <a:gd name="connsiteY3061" fmla="*/ 523032 h 769442"/>
              <a:gd name="connsiteX3062" fmla="*/ 2120767 w 4953000"/>
              <a:gd name="connsiteY3062" fmla="*/ 524778 h 769442"/>
              <a:gd name="connsiteX3063" fmla="*/ 2130770 w 4953000"/>
              <a:gd name="connsiteY3063" fmla="*/ 523612 h 769442"/>
              <a:gd name="connsiteX3064" fmla="*/ 2130770 w 4953000"/>
              <a:gd name="connsiteY3064" fmla="*/ 521479 h 769442"/>
              <a:gd name="connsiteX3065" fmla="*/ 2144027 w 4953000"/>
              <a:gd name="connsiteY3065" fmla="*/ 517401 h 769442"/>
              <a:gd name="connsiteX3066" fmla="*/ 2153566 w 4953000"/>
              <a:gd name="connsiteY3066" fmla="*/ 522060 h 769442"/>
              <a:gd name="connsiteX3067" fmla="*/ 2127746 w 4953000"/>
              <a:gd name="connsiteY3067" fmla="*/ 503815 h 769442"/>
              <a:gd name="connsiteX3068" fmla="*/ 2069830 w 4953000"/>
              <a:gd name="connsiteY3068" fmla="*/ 500903 h 769442"/>
              <a:gd name="connsiteX3069" fmla="*/ 2073551 w 4953000"/>
              <a:gd name="connsiteY3069" fmla="*/ 506144 h 769442"/>
              <a:gd name="connsiteX3070" fmla="*/ 2053546 w 4953000"/>
              <a:gd name="connsiteY3070" fmla="*/ 517984 h 769442"/>
              <a:gd name="connsiteX3071" fmla="*/ 2062152 w 4953000"/>
              <a:gd name="connsiteY3071" fmla="*/ 519343 h 769442"/>
              <a:gd name="connsiteX3072" fmla="*/ 2074714 w 4953000"/>
              <a:gd name="connsiteY3072" fmla="*/ 525165 h 769442"/>
              <a:gd name="connsiteX3073" fmla="*/ 2060758 w 4953000"/>
              <a:gd name="connsiteY3073" fmla="*/ 536618 h 769442"/>
              <a:gd name="connsiteX3074" fmla="*/ 2055639 w 4953000"/>
              <a:gd name="connsiteY3074" fmla="*/ 537007 h 769442"/>
              <a:gd name="connsiteX3075" fmla="*/ 2046335 w 4953000"/>
              <a:gd name="connsiteY3075" fmla="*/ 532736 h 769442"/>
              <a:gd name="connsiteX3076" fmla="*/ 2047500 w 4953000"/>
              <a:gd name="connsiteY3076" fmla="*/ 524972 h 769442"/>
              <a:gd name="connsiteX3077" fmla="*/ 2024240 w 4953000"/>
              <a:gd name="connsiteY3077" fmla="*/ 530406 h 769442"/>
              <a:gd name="connsiteX3078" fmla="*/ 2006794 w 4953000"/>
              <a:gd name="connsiteY3078" fmla="*/ 530019 h 769442"/>
              <a:gd name="connsiteX3079" fmla="*/ 1997490 w 4953000"/>
              <a:gd name="connsiteY3079" fmla="*/ 524584 h 769442"/>
              <a:gd name="connsiteX3080" fmla="*/ 1998885 w 4953000"/>
              <a:gd name="connsiteY3080" fmla="*/ 521090 h 769442"/>
              <a:gd name="connsiteX3081" fmla="*/ 2001676 w 4953000"/>
              <a:gd name="connsiteY3081" fmla="*/ 513715 h 769442"/>
              <a:gd name="connsiteX3082" fmla="*/ 2017261 w 4953000"/>
              <a:gd name="connsiteY3082" fmla="*/ 516044 h 769442"/>
              <a:gd name="connsiteX3083" fmla="*/ 2003073 w 4953000"/>
              <a:gd name="connsiteY3083" fmla="*/ 507308 h 769442"/>
              <a:gd name="connsiteX3084" fmla="*/ 1981674 w 4953000"/>
              <a:gd name="connsiteY3084" fmla="*/ 525748 h 769442"/>
              <a:gd name="connsiteX3085" fmla="*/ 1969578 w 4953000"/>
              <a:gd name="connsiteY3085" fmla="*/ 523612 h 769442"/>
              <a:gd name="connsiteX3086" fmla="*/ 1965390 w 4953000"/>
              <a:gd name="connsiteY3086" fmla="*/ 537783 h 769442"/>
              <a:gd name="connsiteX3087" fmla="*/ 1957017 w 4953000"/>
              <a:gd name="connsiteY3087" fmla="*/ 548070 h 769442"/>
              <a:gd name="connsiteX3088" fmla="*/ 1951434 w 4953000"/>
              <a:gd name="connsiteY3088" fmla="*/ 536424 h 769442"/>
              <a:gd name="connsiteX3089" fmla="*/ 1943759 w 4953000"/>
              <a:gd name="connsiteY3089" fmla="*/ 537007 h 769442"/>
              <a:gd name="connsiteX3090" fmla="*/ 1923522 w 4953000"/>
              <a:gd name="connsiteY3090" fmla="*/ 537201 h 769442"/>
              <a:gd name="connsiteX3091" fmla="*/ 1910963 w 4953000"/>
              <a:gd name="connsiteY3091" fmla="*/ 534482 h 769442"/>
              <a:gd name="connsiteX3092" fmla="*/ 1907010 w 4953000"/>
              <a:gd name="connsiteY3092" fmla="*/ 527494 h 769442"/>
              <a:gd name="connsiteX3093" fmla="*/ 1892123 w 4953000"/>
              <a:gd name="connsiteY3093" fmla="*/ 531959 h 769442"/>
              <a:gd name="connsiteX3094" fmla="*/ 1868863 w 4953000"/>
              <a:gd name="connsiteY3094" fmla="*/ 520702 h 769442"/>
              <a:gd name="connsiteX3095" fmla="*/ 1878863 w 4953000"/>
              <a:gd name="connsiteY3095" fmla="*/ 531376 h 769442"/>
              <a:gd name="connsiteX3096" fmla="*/ 1880958 w 4953000"/>
              <a:gd name="connsiteY3096" fmla="*/ 533706 h 769442"/>
              <a:gd name="connsiteX3097" fmla="*/ 1863513 w 4953000"/>
              <a:gd name="connsiteY3097" fmla="*/ 537977 h 769442"/>
              <a:gd name="connsiteX3098" fmla="*/ 1860490 w 4953000"/>
              <a:gd name="connsiteY3098" fmla="*/ 534482 h 769442"/>
              <a:gd name="connsiteX3099" fmla="*/ 1844206 w 4953000"/>
              <a:gd name="connsiteY3099" fmla="*/ 516238 h 769442"/>
              <a:gd name="connsiteX3100" fmla="*/ 1833972 w 4953000"/>
              <a:gd name="connsiteY3100" fmla="*/ 508280 h 769442"/>
              <a:gd name="connsiteX3101" fmla="*/ 1796058 w 4953000"/>
              <a:gd name="connsiteY3101" fmla="*/ 506144 h 769442"/>
              <a:gd name="connsiteX3102" fmla="*/ 1774194 w 4953000"/>
              <a:gd name="connsiteY3102" fmla="*/ 516625 h 769442"/>
              <a:gd name="connsiteX3103" fmla="*/ 1767682 w 4953000"/>
              <a:gd name="connsiteY3103" fmla="*/ 518567 h 769442"/>
              <a:gd name="connsiteX3104" fmla="*/ 1754190 w 4953000"/>
              <a:gd name="connsiteY3104" fmla="*/ 520313 h 769442"/>
              <a:gd name="connsiteX3105" fmla="*/ 1750934 w 4953000"/>
              <a:gd name="connsiteY3105" fmla="*/ 517790 h 769442"/>
              <a:gd name="connsiteX3106" fmla="*/ 1743723 w 4953000"/>
              <a:gd name="connsiteY3106" fmla="*/ 513132 h 769442"/>
              <a:gd name="connsiteX3107" fmla="*/ 1732558 w 4953000"/>
              <a:gd name="connsiteY3107" fmla="*/ 516820 h 769442"/>
              <a:gd name="connsiteX3108" fmla="*/ 1739770 w 4953000"/>
              <a:gd name="connsiteY3108" fmla="*/ 521283 h 769442"/>
              <a:gd name="connsiteX3109" fmla="*/ 1741398 w 4953000"/>
              <a:gd name="connsiteY3109" fmla="*/ 522060 h 769442"/>
              <a:gd name="connsiteX3110" fmla="*/ 1729068 w 4953000"/>
              <a:gd name="connsiteY3110" fmla="*/ 525554 h 769442"/>
              <a:gd name="connsiteX3111" fmla="*/ 1721394 w 4953000"/>
              <a:gd name="connsiteY3111" fmla="*/ 526524 h 769442"/>
              <a:gd name="connsiteX3112" fmla="*/ 1713718 w 4953000"/>
              <a:gd name="connsiteY3112" fmla="*/ 526718 h 769442"/>
              <a:gd name="connsiteX3113" fmla="*/ 1719532 w 4953000"/>
              <a:gd name="connsiteY3113" fmla="*/ 521479 h 769442"/>
              <a:gd name="connsiteX3114" fmla="*/ 1724416 w 4953000"/>
              <a:gd name="connsiteY3114" fmla="*/ 514102 h 769442"/>
              <a:gd name="connsiteX3115" fmla="*/ 1711391 w 4953000"/>
              <a:gd name="connsiteY3115" fmla="*/ 511773 h 769442"/>
              <a:gd name="connsiteX3116" fmla="*/ 1708834 w 4953000"/>
              <a:gd name="connsiteY3116" fmla="*/ 512549 h 769442"/>
              <a:gd name="connsiteX3117" fmla="*/ 1706043 w 4953000"/>
              <a:gd name="connsiteY3117" fmla="*/ 511190 h 769442"/>
              <a:gd name="connsiteX3118" fmla="*/ 1703948 w 4953000"/>
              <a:gd name="connsiteY3118" fmla="*/ 504398 h 769442"/>
              <a:gd name="connsiteX3119" fmla="*/ 1705808 w 4953000"/>
              <a:gd name="connsiteY3119" fmla="*/ 504202 h 769442"/>
              <a:gd name="connsiteX3120" fmla="*/ 1724651 w 4953000"/>
              <a:gd name="connsiteY3120" fmla="*/ 504009 h 769442"/>
              <a:gd name="connsiteX3121" fmla="*/ 1739770 w 4953000"/>
              <a:gd name="connsiteY3121" fmla="*/ 503815 h 769442"/>
              <a:gd name="connsiteX3122" fmla="*/ 1756980 w 4953000"/>
              <a:gd name="connsiteY3122" fmla="*/ 494885 h 769442"/>
              <a:gd name="connsiteX3123" fmla="*/ 1745584 w 4953000"/>
              <a:gd name="connsiteY3123" fmla="*/ 492752 h 769442"/>
              <a:gd name="connsiteX3124" fmla="*/ 1737909 w 4953000"/>
              <a:gd name="connsiteY3124" fmla="*/ 495662 h 769442"/>
              <a:gd name="connsiteX3125" fmla="*/ 1705808 w 4953000"/>
              <a:gd name="connsiteY3125" fmla="*/ 499740 h 769442"/>
              <a:gd name="connsiteX3126" fmla="*/ 1695809 w 4953000"/>
              <a:gd name="connsiteY3126" fmla="*/ 499350 h 769442"/>
              <a:gd name="connsiteX3127" fmla="*/ 1676502 w 4953000"/>
              <a:gd name="connsiteY3127" fmla="*/ 502650 h 769442"/>
              <a:gd name="connsiteX3128" fmla="*/ 1669523 w 4953000"/>
              <a:gd name="connsiteY3128" fmla="*/ 504785 h 769442"/>
              <a:gd name="connsiteX3129" fmla="*/ 1663708 w 4953000"/>
              <a:gd name="connsiteY3129" fmla="*/ 510220 h 769442"/>
              <a:gd name="connsiteX3130" fmla="*/ 1653938 w 4953000"/>
              <a:gd name="connsiteY3130" fmla="*/ 503232 h 769442"/>
              <a:gd name="connsiteX3131" fmla="*/ 1647428 w 4953000"/>
              <a:gd name="connsiteY3131" fmla="*/ 499740 h 769442"/>
              <a:gd name="connsiteX3132" fmla="*/ 1645332 w 4953000"/>
              <a:gd name="connsiteY3132" fmla="*/ 501097 h 769442"/>
              <a:gd name="connsiteX3133" fmla="*/ 1626028 w 4953000"/>
              <a:gd name="connsiteY3133" fmla="*/ 502456 h 769442"/>
              <a:gd name="connsiteX3134" fmla="*/ 1610444 w 4953000"/>
              <a:gd name="connsiteY3134" fmla="*/ 503039 h 769442"/>
              <a:gd name="connsiteX3135" fmla="*/ 1600209 w 4953000"/>
              <a:gd name="connsiteY3135" fmla="*/ 510609 h 769442"/>
              <a:gd name="connsiteX3136" fmla="*/ 1569274 w 4953000"/>
              <a:gd name="connsiteY3136" fmla="*/ 487121 h 769442"/>
              <a:gd name="connsiteX3137" fmla="*/ 1566483 w 4953000"/>
              <a:gd name="connsiteY3137" fmla="*/ 502456 h 769442"/>
              <a:gd name="connsiteX3138" fmla="*/ 1550200 w 4953000"/>
              <a:gd name="connsiteY3138" fmla="*/ 502456 h 769442"/>
              <a:gd name="connsiteX3139" fmla="*/ 1548107 w 4953000"/>
              <a:gd name="connsiteY3139" fmla="*/ 502456 h 769442"/>
              <a:gd name="connsiteX3140" fmla="*/ 1537872 w 4953000"/>
              <a:gd name="connsiteY3140" fmla="*/ 504979 h 769442"/>
              <a:gd name="connsiteX3141" fmla="*/ 1525079 w 4953000"/>
              <a:gd name="connsiteY3141" fmla="*/ 495662 h 769442"/>
              <a:gd name="connsiteX3142" fmla="*/ 1505076 w 4953000"/>
              <a:gd name="connsiteY3142" fmla="*/ 497798 h 769442"/>
              <a:gd name="connsiteX3143" fmla="*/ 1476000 w 4953000"/>
              <a:gd name="connsiteY3143" fmla="*/ 501486 h 769442"/>
              <a:gd name="connsiteX3144" fmla="*/ 1455765 w 4953000"/>
              <a:gd name="connsiteY3144" fmla="*/ 488870 h 769442"/>
              <a:gd name="connsiteX3145" fmla="*/ 1444366 w 4953000"/>
              <a:gd name="connsiteY3145" fmla="*/ 492752 h 769442"/>
              <a:gd name="connsiteX3146" fmla="*/ 1440180 w 4953000"/>
              <a:gd name="connsiteY3146" fmla="*/ 492169 h 769442"/>
              <a:gd name="connsiteX3147" fmla="*/ 1422503 w 4953000"/>
              <a:gd name="connsiteY3147" fmla="*/ 497215 h 769442"/>
              <a:gd name="connsiteX3148" fmla="*/ 1422503 w 4953000"/>
              <a:gd name="connsiteY3148" fmla="*/ 497798 h 769442"/>
              <a:gd name="connsiteX3149" fmla="*/ 1411570 w 4953000"/>
              <a:gd name="connsiteY3149" fmla="*/ 493333 h 769442"/>
              <a:gd name="connsiteX3150" fmla="*/ 1413199 w 4953000"/>
              <a:gd name="connsiteY3150" fmla="*/ 491586 h 769442"/>
              <a:gd name="connsiteX3151" fmla="*/ 1416222 w 4953000"/>
              <a:gd name="connsiteY3151" fmla="*/ 488287 h 769442"/>
              <a:gd name="connsiteX3152" fmla="*/ 1409245 w 4953000"/>
              <a:gd name="connsiteY3152" fmla="*/ 476252 h 769442"/>
              <a:gd name="connsiteX3153" fmla="*/ 1405756 w 4953000"/>
              <a:gd name="connsiteY3153" fmla="*/ 479940 h 769442"/>
              <a:gd name="connsiteX3154" fmla="*/ 1376681 w 4953000"/>
              <a:gd name="connsiteY3154" fmla="*/ 485958 h 769442"/>
              <a:gd name="connsiteX3155" fmla="*/ 1366212 w 4953000"/>
              <a:gd name="connsiteY3155" fmla="*/ 487121 h 769442"/>
              <a:gd name="connsiteX3156" fmla="*/ 1359236 w 4953000"/>
              <a:gd name="connsiteY3156" fmla="*/ 491976 h 769442"/>
              <a:gd name="connsiteX3157" fmla="*/ 1356676 w 4953000"/>
              <a:gd name="connsiteY3157" fmla="*/ 491003 h 769442"/>
              <a:gd name="connsiteX3158" fmla="*/ 1346674 w 4953000"/>
              <a:gd name="connsiteY3158" fmla="*/ 482463 h 769442"/>
              <a:gd name="connsiteX3159" fmla="*/ 1334813 w 4953000"/>
              <a:gd name="connsiteY3159" fmla="*/ 483629 h 769442"/>
              <a:gd name="connsiteX3160" fmla="*/ 1334115 w 4953000"/>
              <a:gd name="connsiteY3160" fmla="*/ 483822 h 769442"/>
              <a:gd name="connsiteX3161" fmla="*/ 1323648 w 4953000"/>
              <a:gd name="connsiteY3161" fmla="*/ 486928 h 769442"/>
              <a:gd name="connsiteX3162" fmla="*/ 1317368 w 4953000"/>
              <a:gd name="connsiteY3162" fmla="*/ 488870 h 769442"/>
              <a:gd name="connsiteX3163" fmla="*/ 1296200 w 4953000"/>
              <a:gd name="connsiteY3163" fmla="*/ 488481 h 769442"/>
              <a:gd name="connsiteX3164" fmla="*/ 1290850 w 4953000"/>
              <a:gd name="connsiteY3164" fmla="*/ 485181 h 769442"/>
              <a:gd name="connsiteX3165" fmla="*/ 1283407 w 4953000"/>
              <a:gd name="connsiteY3165" fmla="*/ 480523 h 769442"/>
              <a:gd name="connsiteX3166" fmla="*/ 1267590 w 4953000"/>
              <a:gd name="connsiteY3166" fmla="*/ 487121 h 769442"/>
              <a:gd name="connsiteX3167" fmla="*/ 1264567 w 4953000"/>
              <a:gd name="connsiteY3167" fmla="*/ 484599 h 769442"/>
              <a:gd name="connsiteX3168" fmla="*/ 1242005 w 4953000"/>
              <a:gd name="connsiteY3168" fmla="*/ 482269 h 769442"/>
              <a:gd name="connsiteX3169" fmla="*/ 1206882 w 4953000"/>
              <a:gd name="connsiteY3169" fmla="*/ 486151 h 769442"/>
              <a:gd name="connsiteX3170" fmla="*/ 1202462 w 4953000"/>
              <a:gd name="connsiteY3170" fmla="*/ 485181 h 769442"/>
              <a:gd name="connsiteX3171" fmla="*/ 1181063 w 4953000"/>
              <a:gd name="connsiteY3171" fmla="*/ 482463 h 769442"/>
              <a:gd name="connsiteX3172" fmla="*/ 1148965 w 4953000"/>
              <a:gd name="connsiteY3172" fmla="*/ 482659 h 769442"/>
              <a:gd name="connsiteX3173" fmla="*/ 1127100 w 4953000"/>
              <a:gd name="connsiteY3173" fmla="*/ 480134 h 769442"/>
              <a:gd name="connsiteX3174" fmla="*/ 1104538 w 4953000"/>
              <a:gd name="connsiteY3174" fmla="*/ 481882 h 769442"/>
              <a:gd name="connsiteX3175" fmla="*/ 1089188 w 4953000"/>
              <a:gd name="connsiteY3175" fmla="*/ 473146 h 769442"/>
              <a:gd name="connsiteX3176" fmla="*/ 1065928 w 4953000"/>
              <a:gd name="connsiteY3176" fmla="*/ 483629 h 769442"/>
              <a:gd name="connsiteX3177" fmla="*/ 1051972 w 4953000"/>
              <a:gd name="connsiteY3177" fmla="*/ 476835 h 769442"/>
              <a:gd name="connsiteX3178" fmla="*/ 1022663 w 4953000"/>
              <a:gd name="connsiteY3178" fmla="*/ 481493 h 769442"/>
              <a:gd name="connsiteX3179" fmla="*/ 1010800 w 4953000"/>
              <a:gd name="connsiteY3179" fmla="*/ 483046 h 769442"/>
              <a:gd name="connsiteX3180" fmla="*/ 1007544 w 4953000"/>
              <a:gd name="connsiteY3180" fmla="*/ 483629 h 769442"/>
              <a:gd name="connsiteX3181" fmla="*/ 998240 w 4953000"/>
              <a:gd name="connsiteY3181" fmla="*/ 473535 h 769442"/>
              <a:gd name="connsiteX3182" fmla="*/ 983586 w 4953000"/>
              <a:gd name="connsiteY3182" fmla="*/ 480329 h 769442"/>
              <a:gd name="connsiteX3183" fmla="*/ 972421 w 4953000"/>
              <a:gd name="connsiteY3183" fmla="*/ 485375 h 769442"/>
              <a:gd name="connsiteX3184" fmla="*/ 946602 w 4953000"/>
              <a:gd name="connsiteY3184" fmla="*/ 476447 h 769442"/>
              <a:gd name="connsiteX3185" fmla="*/ 943115 w 4953000"/>
              <a:gd name="connsiteY3185" fmla="*/ 478194 h 769442"/>
              <a:gd name="connsiteX3186" fmla="*/ 925437 w 4953000"/>
              <a:gd name="connsiteY3186" fmla="*/ 479940 h 769442"/>
              <a:gd name="connsiteX3187" fmla="*/ 917064 w 4953000"/>
              <a:gd name="connsiteY3187" fmla="*/ 478581 h 769442"/>
              <a:gd name="connsiteX3188" fmla="*/ 894500 w 4953000"/>
              <a:gd name="connsiteY3188" fmla="*/ 482269 h 769442"/>
              <a:gd name="connsiteX3189" fmla="*/ 877520 w 4953000"/>
              <a:gd name="connsiteY3189" fmla="*/ 474505 h 769442"/>
              <a:gd name="connsiteX3190" fmla="*/ 863332 w 4953000"/>
              <a:gd name="connsiteY3190" fmla="*/ 476641 h 769442"/>
              <a:gd name="connsiteX3191" fmla="*/ 832397 w 4953000"/>
              <a:gd name="connsiteY3191" fmla="*/ 482659 h 769442"/>
              <a:gd name="connsiteX3192" fmla="*/ 819604 w 4953000"/>
              <a:gd name="connsiteY3192" fmla="*/ 479747 h 769442"/>
              <a:gd name="connsiteX3193" fmla="*/ 805181 w 4953000"/>
              <a:gd name="connsiteY3193" fmla="*/ 477224 h 769442"/>
              <a:gd name="connsiteX3194" fmla="*/ 759826 w 4953000"/>
              <a:gd name="connsiteY3194" fmla="*/ 478581 h 769442"/>
              <a:gd name="connsiteX3195" fmla="*/ 753079 w 4953000"/>
              <a:gd name="connsiteY3195" fmla="*/ 477611 h 769442"/>
              <a:gd name="connsiteX3196" fmla="*/ 737960 w 4953000"/>
              <a:gd name="connsiteY3196" fmla="*/ 483239 h 769442"/>
              <a:gd name="connsiteX3197" fmla="*/ 730749 w 4953000"/>
              <a:gd name="connsiteY3197" fmla="*/ 494885 h 769442"/>
              <a:gd name="connsiteX3198" fmla="*/ 725633 w 4953000"/>
              <a:gd name="connsiteY3198" fmla="*/ 486928 h 769442"/>
              <a:gd name="connsiteX3199" fmla="*/ 713071 w 4953000"/>
              <a:gd name="connsiteY3199" fmla="*/ 482269 h 769442"/>
              <a:gd name="connsiteX3200" fmla="*/ 700744 w 4953000"/>
              <a:gd name="connsiteY3200" fmla="*/ 479747 h 769442"/>
              <a:gd name="connsiteX3201" fmla="*/ 659108 w 4953000"/>
              <a:gd name="connsiteY3201" fmla="*/ 482269 h 769442"/>
              <a:gd name="connsiteX3202" fmla="*/ 638874 w 4953000"/>
              <a:gd name="connsiteY3202" fmla="*/ 481493 h 769442"/>
              <a:gd name="connsiteX3203" fmla="*/ 630498 w 4953000"/>
              <a:gd name="connsiteY3203" fmla="*/ 476641 h 769442"/>
              <a:gd name="connsiteX3204" fmla="*/ 611194 w 4953000"/>
              <a:gd name="connsiteY3204" fmla="*/ 479940 h 769442"/>
              <a:gd name="connsiteX3205" fmla="*/ 603052 w 4953000"/>
              <a:gd name="connsiteY3205" fmla="*/ 481493 h 769442"/>
              <a:gd name="connsiteX3206" fmla="*/ 586305 w 4953000"/>
              <a:gd name="connsiteY3206" fmla="*/ 484599 h 769442"/>
              <a:gd name="connsiteX3207" fmla="*/ 549089 w 4953000"/>
              <a:gd name="connsiteY3207" fmla="*/ 487898 h 769442"/>
              <a:gd name="connsiteX3208" fmla="*/ 548391 w 4953000"/>
              <a:gd name="connsiteY3208" fmla="*/ 491976 h 769442"/>
              <a:gd name="connsiteX3209" fmla="*/ 543043 w 4953000"/>
              <a:gd name="connsiteY3209" fmla="*/ 495662 h 769442"/>
              <a:gd name="connsiteX3210" fmla="*/ 536295 w 4953000"/>
              <a:gd name="connsiteY3210" fmla="*/ 492946 h 769442"/>
              <a:gd name="connsiteX3211" fmla="*/ 532808 w 4953000"/>
              <a:gd name="connsiteY3211" fmla="*/ 483239 h 769442"/>
              <a:gd name="connsiteX3212" fmla="*/ 517687 w 4953000"/>
              <a:gd name="connsiteY3212" fmla="*/ 480134 h 769442"/>
              <a:gd name="connsiteX3213" fmla="*/ 497685 w 4953000"/>
              <a:gd name="connsiteY3213" fmla="*/ 482659 h 769442"/>
              <a:gd name="connsiteX3214" fmla="*/ 490938 w 4953000"/>
              <a:gd name="connsiteY3214" fmla="*/ 481687 h 769442"/>
              <a:gd name="connsiteX3215" fmla="*/ 484425 w 4953000"/>
              <a:gd name="connsiteY3215" fmla="*/ 467324 h 769442"/>
              <a:gd name="connsiteX3216" fmla="*/ 490938 w 4953000"/>
              <a:gd name="connsiteY3216" fmla="*/ 464412 h 769442"/>
              <a:gd name="connsiteX3217" fmla="*/ 488845 w 4953000"/>
              <a:gd name="connsiteY3217" fmla="*/ 461500 h 769442"/>
              <a:gd name="connsiteX3218" fmla="*/ 484891 w 4953000"/>
              <a:gd name="connsiteY3218" fmla="*/ 458590 h 769442"/>
              <a:gd name="connsiteX3219" fmla="*/ 476982 w 4953000"/>
              <a:gd name="connsiteY3219" fmla="*/ 460143 h 769442"/>
              <a:gd name="connsiteX3220" fmla="*/ 470005 w 4953000"/>
              <a:gd name="connsiteY3220" fmla="*/ 478194 h 769442"/>
              <a:gd name="connsiteX3221" fmla="*/ 466283 w 4953000"/>
              <a:gd name="connsiteY3221" fmla="*/ 487898 h 769442"/>
              <a:gd name="connsiteX3222" fmla="*/ 463492 w 4953000"/>
              <a:gd name="connsiteY3222" fmla="*/ 487317 h 769442"/>
              <a:gd name="connsiteX3223" fmla="*/ 451397 w 4953000"/>
              <a:gd name="connsiteY3223" fmla="*/ 486734 h 769442"/>
              <a:gd name="connsiteX3224" fmla="*/ 444418 w 4953000"/>
              <a:gd name="connsiteY3224" fmla="*/ 479357 h 769442"/>
              <a:gd name="connsiteX3225" fmla="*/ 431160 w 4953000"/>
              <a:gd name="connsiteY3225" fmla="*/ 482463 h 769442"/>
              <a:gd name="connsiteX3226" fmla="*/ 417903 w 4953000"/>
              <a:gd name="connsiteY3226" fmla="*/ 481687 h 769442"/>
              <a:gd name="connsiteX3227" fmla="*/ 391619 w 4953000"/>
              <a:gd name="connsiteY3227" fmla="*/ 485569 h 769442"/>
              <a:gd name="connsiteX3228" fmla="*/ 388362 w 4953000"/>
              <a:gd name="connsiteY3228" fmla="*/ 482852 h 769442"/>
              <a:gd name="connsiteX3229" fmla="*/ 371151 w 4953000"/>
              <a:gd name="connsiteY3229" fmla="*/ 481687 h 769442"/>
              <a:gd name="connsiteX3230" fmla="*/ 366499 w 4953000"/>
              <a:gd name="connsiteY3230" fmla="*/ 486151 h 769442"/>
              <a:gd name="connsiteX3231" fmla="*/ 354171 w 4953000"/>
              <a:gd name="connsiteY3231" fmla="*/ 485958 h 769442"/>
              <a:gd name="connsiteX3232" fmla="*/ 348821 w 4953000"/>
              <a:gd name="connsiteY3232" fmla="*/ 488674 h 769442"/>
              <a:gd name="connsiteX3233" fmla="*/ 326955 w 4953000"/>
              <a:gd name="connsiteY3233" fmla="*/ 482463 h 769442"/>
              <a:gd name="connsiteX3234" fmla="*/ 291368 w 4953000"/>
              <a:gd name="connsiteY3234" fmla="*/ 486541 h 769442"/>
              <a:gd name="connsiteX3235" fmla="*/ 284623 w 4953000"/>
              <a:gd name="connsiteY3235" fmla="*/ 493722 h 769442"/>
              <a:gd name="connsiteX3236" fmla="*/ 284623 w 4953000"/>
              <a:gd name="connsiteY3236" fmla="*/ 493333 h 769442"/>
              <a:gd name="connsiteX3237" fmla="*/ 276250 w 4953000"/>
              <a:gd name="connsiteY3237" fmla="*/ 487121 h 769442"/>
              <a:gd name="connsiteX3238" fmla="*/ 269039 w 4953000"/>
              <a:gd name="connsiteY3238" fmla="*/ 488870 h 769442"/>
              <a:gd name="connsiteX3239" fmla="*/ 243219 w 4953000"/>
              <a:gd name="connsiteY3239" fmla="*/ 484016 h 769442"/>
              <a:gd name="connsiteX3240" fmla="*/ 236242 w 4953000"/>
              <a:gd name="connsiteY3240" fmla="*/ 478581 h 769442"/>
              <a:gd name="connsiteX3241" fmla="*/ 235544 w 4953000"/>
              <a:gd name="connsiteY3241" fmla="*/ 478000 h 769442"/>
              <a:gd name="connsiteX3242" fmla="*/ 231590 w 4953000"/>
              <a:gd name="connsiteY3242" fmla="*/ 481882 h 769442"/>
              <a:gd name="connsiteX3243" fmla="*/ 232054 w 4953000"/>
              <a:gd name="connsiteY3243" fmla="*/ 483435 h 769442"/>
              <a:gd name="connsiteX3244" fmla="*/ 232753 w 4953000"/>
              <a:gd name="connsiteY3244" fmla="*/ 485764 h 769442"/>
              <a:gd name="connsiteX3245" fmla="*/ 219495 w 4953000"/>
              <a:gd name="connsiteY3245" fmla="*/ 480717 h 769442"/>
              <a:gd name="connsiteX3246" fmla="*/ 213678 w 4953000"/>
              <a:gd name="connsiteY3246" fmla="*/ 475671 h 769442"/>
              <a:gd name="connsiteX3247" fmla="*/ 205539 w 4953000"/>
              <a:gd name="connsiteY3247" fmla="*/ 474699 h 769442"/>
              <a:gd name="connsiteX3248" fmla="*/ 202748 w 4953000"/>
              <a:gd name="connsiteY3248" fmla="*/ 479940 h 769442"/>
              <a:gd name="connsiteX3249" fmla="*/ 204377 w 4953000"/>
              <a:gd name="connsiteY3249" fmla="*/ 482852 h 769442"/>
              <a:gd name="connsiteX3250" fmla="*/ 192978 w 4953000"/>
              <a:gd name="connsiteY3250" fmla="*/ 490423 h 769442"/>
              <a:gd name="connsiteX3251" fmla="*/ 185302 w 4953000"/>
              <a:gd name="connsiteY3251" fmla="*/ 491393 h 769442"/>
              <a:gd name="connsiteX3252" fmla="*/ 165066 w 4953000"/>
              <a:gd name="connsiteY3252" fmla="*/ 491586 h 769442"/>
              <a:gd name="connsiteX3253" fmla="*/ 149017 w 4953000"/>
              <a:gd name="connsiteY3253" fmla="*/ 495468 h 769442"/>
              <a:gd name="connsiteX3254" fmla="*/ 127850 w 4953000"/>
              <a:gd name="connsiteY3254" fmla="*/ 497991 h 769442"/>
              <a:gd name="connsiteX3255" fmla="*/ 101334 w 4953000"/>
              <a:gd name="connsiteY3255" fmla="*/ 484792 h 769442"/>
              <a:gd name="connsiteX3256" fmla="*/ 101334 w 4953000"/>
              <a:gd name="connsiteY3256" fmla="*/ 479164 h 769442"/>
              <a:gd name="connsiteX3257" fmla="*/ 71330 w 4953000"/>
              <a:gd name="connsiteY3257" fmla="*/ 461696 h 769442"/>
              <a:gd name="connsiteX3258" fmla="*/ 67142 w 4953000"/>
              <a:gd name="connsiteY3258" fmla="*/ 474118 h 769442"/>
              <a:gd name="connsiteX3259" fmla="*/ 49930 w 4953000"/>
              <a:gd name="connsiteY3259" fmla="*/ 471013 h 769442"/>
              <a:gd name="connsiteX3260" fmla="*/ 30624 w 4953000"/>
              <a:gd name="connsiteY3260" fmla="*/ 473146 h 769442"/>
              <a:gd name="connsiteX3261" fmla="*/ 19459 w 4953000"/>
              <a:gd name="connsiteY3261" fmla="*/ 476252 h 769442"/>
              <a:gd name="connsiteX3262" fmla="*/ 7828 w 4953000"/>
              <a:gd name="connsiteY3262" fmla="*/ 481299 h 769442"/>
              <a:gd name="connsiteX3263" fmla="*/ 13877 w 4953000"/>
              <a:gd name="connsiteY3263" fmla="*/ 490227 h 769442"/>
              <a:gd name="connsiteX3264" fmla="*/ 385 w 4953000"/>
              <a:gd name="connsiteY3264" fmla="*/ 503815 h 769442"/>
              <a:gd name="connsiteX3265" fmla="*/ 0 w 4953000"/>
              <a:gd name="connsiteY3265" fmla="*/ 503883 h 769442"/>
              <a:gd name="connsiteX3266" fmla="*/ 0 w 4953000"/>
              <a:gd name="connsiteY3266" fmla="*/ 121068 h 769442"/>
              <a:gd name="connsiteX3267" fmla="*/ 12714 w 4953000"/>
              <a:gd name="connsiteY3267" fmla="*/ 123764 h 769442"/>
              <a:gd name="connsiteX3268" fmla="*/ 19459 w 4953000"/>
              <a:gd name="connsiteY3268" fmla="*/ 120854 h 769442"/>
              <a:gd name="connsiteX3269" fmla="*/ 20622 w 4953000"/>
              <a:gd name="connsiteY3269" fmla="*/ 120078 h 769442"/>
              <a:gd name="connsiteX3270" fmla="*/ 36670 w 4953000"/>
              <a:gd name="connsiteY3270" fmla="*/ 114254 h 769442"/>
              <a:gd name="connsiteX3271" fmla="*/ 69234 w 4953000"/>
              <a:gd name="connsiteY3271" fmla="*/ 116777 h 769442"/>
              <a:gd name="connsiteX3272" fmla="*/ 80866 w 4953000"/>
              <a:gd name="connsiteY3272" fmla="*/ 114643 h 769442"/>
              <a:gd name="connsiteX3273" fmla="*/ 104358 w 4953000"/>
              <a:gd name="connsiteY3273" fmla="*/ 114254 h 769442"/>
              <a:gd name="connsiteX3274" fmla="*/ 105986 w 4953000"/>
              <a:gd name="connsiteY3274" fmla="*/ 103773 h 769442"/>
              <a:gd name="connsiteX3275" fmla="*/ 106685 w 4953000"/>
              <a:gd name="connsiteY3275" fmla="*/ 104354 h 769442"/>
              <a:gd name="connsiteX3276" fmla="*/ 120638 w 4953000"/>
              <a:gd name="connsiteY3276" fmla="*/ 121824 h 769442"/>
              <a:gd name="connsiteX3277" fmla="*/ 128084 w 4953000"/>
              <a:gd name="connsiteY3277" fmla="*/ 123960 h 769442"/>
              <a:gd name="connsiteX3278" fmla="*/ 132736 w 4953000"/>
              <a:gd name="connsiteY3278" fmla="*/ 119882 h 769442"/>
              <a:gd name="connsiteX3279" fmla="*/ 120638 w 4953000"/>
              <a:gd name="connsiteY3279" fmla="*/ 109013 h 769442"/>
              <a:gd name="connsiteX3280" fmla="*/ 144597 w 4953000"/>
              <a:gd name="connsiteY3280" fmla="*/ 112507 h 769442"/>
              <a:gd name="connsiteX3281" fmla="*/ 158553 w 4953000"/>
              <a:gd name="connsiteY3281" fmla="*/ 104937 h 769442"/>
              <a:gd name="connsiteX3282" fmla="*/ 166230 w 4953000"/>
              <a:gd name="connsiteY3282" fmla="*/ 102801 h 769442"/>
              <a:gd name="connsiteX3283" fmla="*/ 177627 w 4953000"/>
              <a:gd name="connsiteY3283" fmla="*/ 107849 h 769442"/>
              <a:gd name="connsiteX3284" fmla="*/ 203910 w 4953000"/>
              <a:gd name="connsiteY3284" fmla="*/ 97756 h 769442"/>
              <a:gd name="connsiteX3285" fmla="*/ 208330 w 4953000"/>
              <a:gd name="connsiteY3285" fmla="*/ 100279 h 769442"/>
              <a:gd name="connsiteX3286" fmla="*/ 220890 w 4953000"/>
              <a:gd name="connsiteY3286" fmla="*/ 109402 h 769442"/>
              <a:gd name="connsiteX3287" fmla="*/ 222518 w 4953000"/>
              <a:gd name="connsiteY3287" fmla="*/ 119689 h 769442"/>
              <a:gd name="connsiteX3288" fmla="*/ 236706 w 4953000"/>
              <a:gd name="connsiteY3288" fmla="*/ 108625 h 769442"/>
              <a:gd name="connsiteX3289" fmla="*/ 235544 w 4953000"/>
              <a:gd name="connsiteY3289" fmla="*/ 105713 h 769442"/>
              <a:gd name="connsiteX3290" fmla="*/ 248570 w 4953000"/>
              <a:gd name="connsiteY3290" fmla="*/ 97367 h 769442"/>
              <a:gd name="connsiteX3291" fmla="*/ 269270 w 4953000"/>
              <a:gd name="connsiteY3291" fmla="*/ 95233 h 769442"/>
              <a:gd name="connsiteX3292" fmla="*/ 294858 w 4953000"/>
              <a:gd name="connsiteY3292" fmla="*/ 98143 h 769442"/>
              <a:gd name="connsiteX3293" fmla="*/ 299043 w 4953000"/>
              <a:gd name="connsiteY3293" fmla="*/ 102608 h 769442"/>
              <a:gd name="connsiteX3294" fmla="*/ 321373 w 4953000"/>
              <a:gd name="connsiteY3294" fmla="*/ 103578 h 769442"/>
              <a:gd name="connsiteX3295" fmla="*/ 327654 w 4953000"/>
              <a:gd name="connsiteY3295" fmla="*/ 97173 h 769442"/>
              <a:gd name="connsiteX3296" fmla="*/ 342772 w 4953000"/>
              <a:gd name="connsiteY3296" fmla="*/ 99696 h 769442"/>
              <a:gd name="connsiteX3297" fmla="*/ 365568 w 4953000"/>
              <a:gd name="connsiteY3297" fmla="*/ 97756 h 769442"/>
              <a:gd name="connsiteX3298" fmla="*/ 363241 w 4953000"/>
              <a:gd name="connsiteY3298" fmla="*/ 99115 h 769442"/>
              <a:gd name="connsiteX3299" fmla="*/ 360916 w 4953000"/>
              <a:gd name="connsiteY3299" fmla="*/ 99696 h 769442"/>
              <a:gd name="connsiteX3300" fmla="*/ 364171 w 4953000"/>
              <a:gd name="connsiteY3300" fmla="*/ 104743 h 769442"/>
              <a:gd name="connsiteX3301" fmla="*/ 366267 w 4953000"/>
              <a:gd name="connsiteY3301" fmla="*/ 104550 h 769442"/>
              <a:gd name="connsiteX3302" fmla="*/ 380687 w 4953000"/>
              <a:gd name="connsiteY3302" fmla="*/ 102608 h 769442"/>
              <a:gd name="connsiteX3303" fmla="*/ 413949 w 4953000"/>
              <a:gd name="connsiteY3303" fmla="*/ 89992 h 769442"/>
              <a:gd name="connsiteX3304" fmla="*/ 431160 w 4953000"/>
              <a:gd name="connsiteY3304" fmla="*/ 88439 h 769442"/>
              <a:gd name="connsiteX3305" fmla="*/ 437673 w 4953000"/>
              <a:gd name="connsiteY3305" fmla="*/ 86497 h 769442"/>
              <a:gd name="connsiteX3306" fmla="*/ 449536 w 4953000"/>
              <a:gd name="connsiteY3306" fmla="*/ 82228 h 769442"/>
              <a:gd name="connsiteX3307" fmla="*/ 469307 w 4953000"/>
              <a:gd name="connsiteY3307" fmla="*/ 79316 h 769442"/>
              <a:gd name="connsiteX3308" fmla="*/ 483729 w 4953000"/>
              <a:gd name="connsiteY3308" fmla="*/ 89409 h 769442"/>
              <a:gd name="connsiteX3309" fmla="*/ 498149 w 4953000"/>
              <a:gd name="connsiteY3309" fmla="*/ 88050 h 769442"/>
              <a:gd name="connsiteX3310" fmla="*/ 518154 w 4953000"/>
              <a:gd name="connsiteY3310" fmla="*/ 85916 h 769442"/>
              <a:gd name="connsiteX3311" fmla="*/ 537226 w 4953000"/>
              <a:gd name="connsiteY3311" fmla="*/ 83198 h 769442"/>
              <a:gd name="connsiteX3312" fmla="*/ 549321 w 4953000"/>
              <a:gd name="connsiteY3312" fmla="*/ 86110 h 769442"/>
              <a:gd name="connsiteX3313" fmla="*/ 549555 w 4953000"/>
              <a:gd name="connsiteY3313" fmla="*/ 87273 h 769442"/>
              <a:gd name="connsiteX3314" fmla="*/ 570955 w 4953000"/>
              <a:gd name="connsiteY3314" fmla="*/ 88245 h 769442"/>
              <a:gd name="connsiteX3315" fmla="*/ 580259 w 4953000"/>
              <a:gd name="connsiteY3315" fmla="*/ 87662 h 769442"/>
              <a:gd name="connsiteX3316" fmla="*/ 609797 w 4953000"/>
              <a:gd name="connsiteY3316" fmla="*/ 84363 h 769442"/>
              <a:gd name="connsiteX3317" fmla="*/ 616776 w 4953000"/>
              <a:gd name="connsiteY3317" fmla="*/ 77376 h 769442"/>
              <a:gd name="connsiteX3318" fmla="*/ 629802 w 4953000"/>
              <a:gd name="connsiteY3318" fmla="*/ 81062 h 769442"/>
              <a:gd name="connsiteX3319" fmla="*/ 631431 w 4953000"/>
              <a:gd name="connsiteY3319" fmla="*/ 81451 h 769442"/>
              <a:gd name="connsiteX3320" fmla="*/ 634454 w 4953000"/>
              <a:gd name="connsiteY3320" fmla="*/ 77376 h 769442"/>
              <a:gd name="connsiteX3321" fmla="*/ 636547 w 4953000"/>
              <a:gd name="connsiteY3321" fmla="*/ 73687 h 769442"/>
              <a:gd name="connsiteX3322" fmla="*/ 647943 w 4953000"/>
              <a:gd name="connsiteY3322" fmla="*/ 75627 h 769442"/>
              <a:gd name="connsiteX3323" fmla="*/ 652363 w 4953000"/>
              <a:gd name="connsiteY3323" fmla="*/ 80868 h 769442"/>
              <a:gd name="connsiteX3324" fmla="*/ 669343 w 4953000"/>
              <a:gd name="connsiteY3324" fmla="*/ 73687 h 769442"/>
              <a:gd name="connsiteX3325" fmla="*/ 669343 w 4953000"/>
              <a:gd name="connsiteY3325" fmla="*/ 70582 h 769442"/>
              <a:gd name="connsiteX3326" fmla="*/ 675855 w 4953000"/>
              <a:gd name="connsiteY3326" fmla="*/ 61848 h 769442"/>
              <a:gd name="connsiteX3327" fmla="*/ 683997 w 4953000"/>
              <a:gd name="connsiteY3327" fmla="*/ 60295 h 769442"/>
              <a:gd name="connsiteX3328" fmla="*/ 687255 w 4953000"/>
              <a:gd name="connsiteY3328" fmla="*/ 65340 h 769442"/>
              <a:gd name="connsiteX3329" fmla="*/ 684229 w 4953000"/>
              <a:gd name="connsiteY3329" fmla="*/ 68640 h 769442"/>
              <a:gd name="connsiteX3330" fmla="*/ 683299 w 4953000"/>
              <a:gd name="connsiteY3330" fmla="*/ 70969 h 769442"/>
              <a:gd name="connsiteX3331" fmla="*/ 689811 w 4953000"/>
              <a:gd name="connsiteY3331" fmla="*/ 75627 h 769442"/>
              <a:gd name="connsiteX3332" fmla="*/ 693301 w 4953000"/>
              <a:gd name="connsiteY3332" fmla="*/ 75240 h 769442"/>
              <a:gd name="connsiteX3333" fmla="*/ 713538 w 4953000"/>
              <a:gd name="connsiteY3333" fmla="*/ 70388 h 769442"/>
              <a:gd name="connsiteX3334" fmla="*/ 719819 w 4953000"/>
              <a:gd name="connsiteY3334" fmla="*/ 71745 h 769442"/>
              <a:gd name="connsiteX3335" fmla="*/ 731216 w 4953000"/>
              <a:gd name="connsiteY3335" fmla="*/ 69416 h 769442"/>
              <a:gd name="connsiteX3336" fmla="*/ 737262 w 4953000"/>
              <a:gd name="connsiteY3336" fmla="*/ 66310 h 769442"/>
              <a:gd name="connsiteX3337" fmla="*/ 753777 w 4953000"/>
              <a:gd name="connsiteY3337" fmla="*/ 69612 h 769442"/>
              <a:gd name="connsiteX3338" fmla="*/ 763313 w 4953000"/>
              <a:gd name="connsiteY3338" fmla="*/ 66310 h 769442"/>
              <a:gd name="connsiteX3339" fmla="*/ 771223 w 4953000"/>
              <a:gd name="connsiteY3339" fmla="*/ 64564 h 769442"/>
              <a:gd name="connsiteX3340" fmla="*/ 774944 w 4953000"/>
              <a:gd name="connsiteY3340" fmla="*/ 69222 h 769442"/>
              <a:gd name="connsiteX3341" fmla="*/ 773084 w 4953000"/>
              <a:gd name="connsiteY3341" fmla="*/ 74074 h 769442"/>
              <a:gd name="connsiteX3342" fmla="*/ 779130 w 4953000"/>
              <a:gd name="connsiteY3342" fmla="*/ 76986 h 769442"/>
              <a:gd name="connsiteX3343" fmla="*/ 783782 w 4953000"/>
              <a:gd name="connsiteY3343" fmla="*/ 73494 h 769442"/>
              <a:gd name="connsiteX3344" fmla="*/ 793784 w 4953000"/>
              <a:gd name="connsiteY3344" fmla="*/ 74074 h 769442"/>
              <a:gd name="connsiteX3345" fmla="*/ 794947 w 4953000"/>
              <a:gd name="connsiteY3345" fmla="*/ 71941 h 769442"/>
              <a:gd name="connsiteX3346" fmla="*/ 798204 w 4953000"/>
              <a:gd name="connsiteY3346" fmla="*/ 63981 h 769442"/>
              <a:gd name="connsiteX3347" fmla="*/ 818207 w 4953000"/>
              <a:gd name="connsiteY3347" fmla="*/ 76793 h 769442"/>
              <a:gd name="connsiteX3348" fmla="*/ 818441 w 4953000"/>
              <a:gd name="connsiteY3348" fmla="*/ 84363 h 769442"/>
              <a:gd name="connsiteX3349" fmla="*/ 831699 w 4953000"/>
              <a:gd name="connsiteY3349" fmla="*/ 75627 h 769442"/>
              <a:gd name="connsiteX3350" fmla="*/ 837513 w 4953000"/>
              <a:gd name="connsiteY3350" fmla="*/ 75240 h 769442"/>
              <a:gd name="connsiteX3351" fmla="*/ 854260 w 4953000"/>
              <a:gd name="connsiteY3351" fmla="*/ 72134 h 769442"/>
              <a:gd name="connsiteX3352" fmla="*/ 864263 w 4953000"/>
              <a:gd name="connsiteY3352" fmla="*/ 74464 h 769442"/>
              <a:gd name="connsiteX3353" fmla="*/ 876126 w 4953000"/>
              <a:gd name="connsiteY3353" fmla="*/ 74657 h 769442"/>
              <a:gd name="connsiteX3354" fmla="*/ 877987 w 4953000"/>
              <a:gd name="connsiteY3354" fmla="*/ 73104 h 769442"/>
              <a:gd name="connsiteX3355" fmla="*/ 881940 w 4953000"/>
              <a:gd name="connsiteY3355" fmla="*/ 73494 h 769442"/>
              <a:gd name="connsiteX3356" fmla="*/ 883335 w 4953000"/>
              <a:gd name="connsiteY3356" fmla="*/ 75240 h 769442"/>
              <a:gd name="connsiteX3357" fmla="*/ 889848 w 4953000"/>
              <a:gd name="connsiteY3357" fmla="*/ 74464 h 769442"/>
              <a:gd name="connsiteX3358" fmla="*/ 898221 w 4953000"/>
              <a:gd name="connsiteY3358" fmla="*/ 73104 h 769442"/>
              <a:gd name="connsiteX3359" fmla="*/ 900780 w 4953000"/>
              <a:gd name="connsiteY3359" fmla="*/ 73494 h 769442"/>
              <a:gd name="connsiteX3360" fmla="*/ 908224 w 4953000"/>
              <a:gd name="connsiteY3360" fmla="*/ 68640 h 769442"/>
              <a:gd name="connsiteX3361" fmla="*/ 943811 w 4953000"/>
              <a:gd name="connsiteY3361" fmla="*/ 66700 h 769442"/>
              <a:gd name="connsiteX3362" fmla="*/ 956138 w 4953000"/>
              <a:gd name="connsiteY3362" fmla="*/ 63400 h 769442"/>
              <a:gd name="connsiteX3363" fmla="*/ 959628 w 4953000"/>
              <a:gd name="connsiteY3363" fmla="*/ 62428 h 769442"/>
              <a:gd name="connsiteX3364" fmla="*/ 969630 w 4953000"/>
              <a:gd name="connsiteY3364" fmla="*/ 63981 h 769442"/>
              <a:gd name="connsiteX3365" fmla="*/ 987540 w 4953000"/>
              <a:gd name="connsiteY3365" fmla="*/ 76793 h 769442"/>
              <a:gd name="connsiteX3366" fmla="*/ 1020338 w 4953000"/>
              <a:gd name="connsiteY3366" fmla="*/ 80868 h 769442"/>
              <a:gd name="connsiteX3367" fmla="*/ 1036619 w 4953000"/>
              <a:gd name="connsiteY3367" fmla="*/ 82615 h 769442"/>
              <a:gd name="connsiteX3368" fmla="*/ 1039876 w 4953000"/>
              <a:gd name="connsiteY3368" fmla="*/ 73104 h 769442"/>
              <a:gd name="connsiteX3369" fmla="*/ 1040340 w 4953000"/>
              <a:gd name="connsiteY3369" fmla="*/ 71745 h 769442"/>
              <a:gd name="connsiteX3370" fmla="*/ 1055459 w 4953000"/>
              <a:gd name="connsiteY3370" fmla="*/ 83781 h 769442"/>
              <a:gd name="connsiteX3371" fmla="*/ 1068020 w 4953000"/>
              <a:gd name="connsiteY3371" fmla="*/ 72911 h 769442"/>
              <a:gd name="connsiteX3372" fmla="*/ 1074067 w 4953000"/>
              <a:gd name="connsiteY3372" fmla="*/ 72717 h 769442"/>
              <a:gd name="connsiteX3373" fmla="*/ 1087092 w 4953000"/>
              <a:gd name="connsiteY3373" fmla="*/ 75046 h 769442"/>
              <a:gd name="connsiteX3374" fmla="*/ 1115239 w 4953000"/>
              <a:gd name="connsiteY3374" fmla="*/ 71552 h 769442"/>
              <a:gd name="connsiteX3375" fmla="*/ 1115471 w 4953000"/>
              <a:gd name="connsiteY3375" fmla="*/ 66893 h 769442"/>
              <a:gd name="connsiteX3376" fmla="*/ 1117100 w 4953000"/>
              <a:gd name="connsiteY3376" fmla="*/ 61265 h 769442"/>
              <a:gd name="connsiteX3377" fmla="*/ 1127798 w 4953000"/>
              <a:gd name="connsiteY3377" fmla="*/ 60295 h 769442"/>
              <a:gd name="connsiteX3378" fmla="*/ 1117332 w 4953000"/>
              <a:gd name="connsiteY3378" fmla="*/ 37973 h 769442"/>
              <a:gd name="connsiteX3379" fmla="*/ 1104306 w 4953000"/>
              <a:gd name="connsiteY3379" fmla="*/ 38166 h 769442"/>
              <a:gd name="connsiteX3380" fmla="*/ 1099654 w 4953000"/>
              <a:gd name="connsiteY3380" fmla="*/ 38360 h 769442"/>
              <a:gd name="connsiteX3381" fmla="*/ 1104538 w 4953000"/>
              <a:gd name="connsiteY3381" fmla="*/ 29432 h 769442"/>
              <a:gd name="connsiteX3382" fmla="*/ 1107796 w 4953000"/>
              <a:gd name="connsiteY3382" fmla="*/ 31568 h 769442"/>
              <a:gd name="connsiteX3383" fmla="*/ 1118494 w 4953000"/>
              <a:gd name="connsiteY3383" fmla="*/ 38749 h 769442"/>
              <a:gd name="connsiteX3384" fmla="*/ 1145708 w 4953000"/>
              <a:gd name="connsiteY3384" fmla="*/ 36031 h 769442"/>
              <a:gd name="connsiteX3385" fmla="*/ 1160362 w 4953000"/>
              <a:gd name="connsiteY3385" fmla="*/ 30596 h 769442"/>
              <a:gd name="connsiteX3386" fmla="*/ 1164782 w 4953000"/>
              <a:gd name="connsiteY3386" fmla="*/ 37196 h 769442"/>
              <a:gd name="connsiteX3387" fmla="*/ 1151290 w 4953000"/>
              <a:gd name="connsiteY3387" fmla="*/ 52142 h 769442"/>
              <a:gd name="connsiteX3388" fmla="*/ 1138963 w 4953000"/>
              <a:gd name="connsiteY3388" fmla="*/ 63400 h 769442"/>
              <a:gd name="connsiteX3389" fmla="*/ 1129195 w 4953000"/>
              <a:gd name="connsiteY3389" fmla="*/ 66117 h 769442"/>
              <a:gd name="connsiteX3390" fmla="*/ 1128030 w 4953000"/>
              <a:gd name="connsiteY3390" fmla="*/ 75046 h 769442"/>
              <a:gd name="connsiteX3391" fmla="*/ 1129659 w 4953000"/>
              <a:gd name="connsiteY3391" fmla="*/ 75823 h 769442"/>
              <a:gd name="connsiteX3392" fmla="*/ 1139661 w 4953000"/>
              <a:gd name="connsiteY3392" fmla="*/ 80286 h 769442"/>
              <a:gd name="connsiteX3393" fmla="*/ 1158269 w 4953000"/>
              <a:gd name="connsiteY3393" fmla="*/ 76793 h 769442"/>
              <a:gd name="connsiteX3394" fmla="*/ 1150826 w 4953000"/>
              <a:gd name="connsiteY3394" fmla="*/ 68252 h 769442"/>
              <a:gd name="connsiteX3395" fmla="*/ 1162455 w 4953000"/>
              <a:gd name="connsiteY3395" fmla="*/ 71164 h 769442"/>
              <a:gd name="connsiteX3396" fmla="*/ 1189436 w 4953000"/>
              <a:gd name="connsiteY3396" fmla="*/ 79705 h 769442"/>
              <a:gd name="connsiteX3397" fmla="*/ 1224560 w 4953000"/>
              <a:gd name="connsiteY3397" fmla="*/ 69222 h 769442"/>
              <a:gd name="connsiteX3398" fmla="*/ 1234096 w 4953000"/>
              <a:gd name="connsiteY3398" fmla="*/ 84751 h 769442"/>
              <a:gd name="connsiteX3399" fmla="*/ 1236423 w 4953000"/>
              <a:gd name="connsiteY3399" fmla="*/ 74270 h 769442"/>
              <a:gd name="connsiteX3400" fmla="*/ 1254100 w 4953000"/>
              <a:gd name="connsiteY3400" fmla="*/ 58353 h 769442"/>
              <a:gd name="connsiteX3401" fmla="*/ 1259915 w 4953000"/>
              <a:gd name="connsiteY3401" fmla="*/ 57770 h 769442"/>
              <a:gd name="connsiteX3402" fmla="*/ 1269685 w 4953000"/>
              <a:gd name="connsiteY3402" fmla="*/ 58742 h 769442"/>
              <a:gd name="connsiteX3403" fmla="*/ 1294108 w 4953000"/>
              <a:gd name="connsiteY3403" fmla="*/ 74270 h 769442"/>
              <a:gd name="connsiteX3404" fmla="*/ 1310623 w 4953000"/>
              <a:gd name="connsiteY3404" fmla="*/ 69029 h 769442"/>
              <a:gd name="connsiteX3405" fmla="*/ 1323182 w 4953000"/>
              <a:gd name="connsiteY3405" fmla="*/ 81062 h 769442"/>
              <a:gd name="connsiteX3406" fmla="*/ 1322484 w 4953000"/>
              <a:gd name="connsiteY3406" fmla="*/ 83587 h 769442"/>
              <a:gd name="connsiteX3407" fmla="*/ 1345280 w 4953000"/>
              <a:gd name="connsiteY3407" fmla="*/ 81838 h 769442"/>
              <a:gd name="connsiteX3408" fmla="*/ 1357607 w 4953000"/>
              <a:gd name="connsiteY3408" fmla="*/ 85333 h 769442"/>
              <a:gd name="connsiteX3409" fmla="*/ 1366911 w 4953000"/>
              <a:gd name="connsiteY3409" fmla="*/ 82421 h 769442"/>
              <a:gd name="connsiteX3410" fmla="*/ 1382728 w 4953000"/>
              <a:gd name="connsiteY3410" fmla="*/ 77376 h 769442"/>
              <a:gd name="connsiteX3411" fmla="*/ 1398312 w 4953000"/>
              <a:gd name="connsiteY3411" fmla="*/ 72911 h 769442"/>
              <a:gd name="connsiteX3412" fmla="*/ 1399243 w 4953000"/>
              <a:gd name="connsiteY3412" fmla="*/ 67087 h 769442"/>
              <a:gd name="connsiteX3413" fmla="*/ 1403895 w 4953000"/>
              <a:gd name="connsiteY3413" fmla="*/ 67282 h 769442"/>
              <a:gd name="connsiteX3414" fmla="*/ 1420642 w 4953000"/>
              <a:gd name="connsiteY3414" fmla="*/ 78539 h 769442"/>
              <a:gd name="connsiteX3415" fmla="*/ 1455531 w 4953000"/>
              <a:gd name="connsiteY3415" fmla="*/ 83587 h 769442"/>
              <a:gd name="connsiteX3416" fmla="*/ 1484373 w 4953000"/>
              <a:gd name="connsiteY3416" fmla="*/ 69222 h 769442"/>
              <a:gd name="connsiteX3417" fmla="*/ 1484608 w 4953000"/>
              <a:gd name="connsiteY3417" fmla="*/ 63400 h 769442"/>
              <a:gd name="connsiteX3418" fmla="*/ 1475069 w 4953000"/>
              <a:gd name="connsiteY3418" fmla="*/ 54277 h 769442"/>
              <a:gd name="connsiteX3419" fmla="*/ 1482048 w 4953000"/>
              <a:gd name="connsiteY3419" fmla="*/ 50395 h 769442"/>
              <a:gd name="connsiteX3420" fmla="*/ 1488561 w 4953000"/>
              <a:gd name="connsiteY3420" fmla="*/ 48453 h 769442"/>
              <a:gd name="connsiteX3421" fmla="*/ 1493677 w 4953000"/>
              <a:gd name="connsiteY3421" fmla="*/ 38749 h 769442"/>
              <a:gd name="connsiteX3422" fmla="*/ 1491584 w 4953000"/>
              <a:gd name="connsiteY3422" fmla="*/ 27879 h 769442"/>
              <a:gd name="connsiteX3423" fmla="*/ 1508798 w 4953000"/>
              <a:gd name="connsiteY3423" fmla="*/ 27490 h 769442"/>
              <a:gd name="connsiteX3424" fmla="*/ 1516473 w 4953000"/>
              <a:gd name="connsiteY3424" fmla="*/ 26327 h 769442"/>
              <a:gd name="connsiteX3425" fmla="*/ 1526940 w 4953000"/>
              <a:gd name="connsiteY3425" fmla="*/ 24774 h 769442"/>
              <a:gd name="connsiteX3426" fmla="*/ 1522400 w 4953000"/>
              <a:gd name="connsiteY3426" fmla="*/ 38221 h 769442"/>
              <a:gd name="connsiteX3427" fmla="*/ 1522520 w 4953000"/>
              <a:gd name="connsiteY3427" fmla="*/ 38166 h 769442"/>
              <a:gd name="connsiteX3428" fmla="*/ 1539965 w 4953000"/>
              <a:gd name="connsiteY3428" fmla="*/ 38943 h 769442"/>
              <a:gd name="connsiteX3429" fmla="*/ 1548803 w 4953000"/>
              <a:gd name="connsiteY3429" fmla="*/ 38749 h 769442"/>
              <a:gd name="connsiteX3430" fmla="*/ 1551130 w 4953000"/>
              <a:gd name="connsiteY3430" fmla="*/ 38749 h 769442"/>
              <a:gd name="connsiteX3431" fmla="*/ 1541594 w 4953000"/>
              <a:gd name="connsiteY3431" fmla="*/ 46320 h 769442"/>
              <a:gd name="connsiteX3432" fmla="*/ 1536244 w 4953000"/>
              <a:gd name="connsiteY3432" fmla="*/ 50202 h 769442"/>
              <a:gd name="connsiteX3433" fmla="*/ 1531125 w 4953000"/>
              <a:gd name="connsiteY3433" fmla="*/ 53501 h 769442"/>
              <a:gd name="connsiteX3434" fmla="*/ 1509584 w 4953000"/>
              <a:gd name="connsiteY3434" fmla="*/ 44320 h 769442"/>
              <a:gd name="connsiteX3435" fmla="*/ 1509030 w 4953000"/>
              <a:gd name="connsiteY3435" fmla="*/ 44571 h 769442"/>
              <a:gd name="connsiteX3436" fmla="*/ 1506007 w 4953000"/>
              <a:gd name="connsiteY3436" fmla="*/ 66310 h 769442"/>
              <a:gd name="connsiteX3437" fmla="*/ 1506937 w 4953000"/>
              <a:gd name="connsiteY3437" fmla="*/ 66893 h 769442"/>
              <a:gd name="connsiteX3438" fmla="*/ 1520659 w 4953000"/>
              <a:gd name="connsiteY3438" fmla="*/ 76210 h 769442"/>
              <a:gd name="connsiteX3439" fmla="*/ 1512984 w 4953000"/>
              <a:gd name="connsiteY3439" fmla="*/ 81451 h 769442"/>
              <a:gd name="connsiteX3440" fmla="*/ 1548571 w 4953000"/>
              <a:gd name="connsiteY3440" fmla="*/ 77763 h 769442"/>
              <a:gd name="connsiteX3441" fmla="*/ 1558341 w 4953000"/>
              <a:gd name="connsiteY3441" fmla="*/ 82034 h 769442"/>
              <a:gd name="connsiteX3442" fmla="*/ 1585091 w 4953000"/>
              <a:gd name="connsiteY3442" fmla="*/ 81838 h 769442"/>
              <a:gd name="connsiteX3443" fmla="*/ 1592998 w 4953000"/>
              <a:gd name="connsiteY3443" fmla="*/ 83587 h 769442"/>
              <a:gd name="connsiteX3444" fmla="*/ 1606024 w 4953000"/>
              <a:gd name="connsiteY3444" fmla="*/ 90379 h 769442"/>
              <a:gd name="connsiteX3445" fmla="*/ 1606256 w 4953000"/>
              <a:gd name="connsiteY3445" fmla="*/ 74851 h 769442"/>
              <a:gd name="connsiteX3446" fmla="*/ 1589975 w 4953000"/>
              <a:gd name="connsiteY3446" fmla="*/ 70192 h 769442"/>
              <a:gd name="connsiteX3447" fmla="*/ 1585555 w 4953000"/>
              <a:gd name="connsiteY3447" fmla="*/ 71941 h 769442"/>
              <a:gd name="connsiteX3448" fmla="*/ 1582996 w 4953000"/>
              <a:gd name="connsiteY3448" fmla="*/ 72911 h 769442"/>
              <a:gd name="connsiteX3449" fmla="*/ 1576483 w 4953000"/>
              <a:gd name="connsiteY3449" fmla="*/ 65730 h 769442"/>
              <a:gd name="connsiteX3450" fmla="*/ 1576717 w 4953000"/>
              <a:gd name="connsiteY3450" fmla="*/ 65730 h 769442"/>
              <a:gd name="connsiteX3451" fmla="*/ 1591836 w 4953000"/>
              <a:gd name="connsiteY3451" fmla="*/ 55054 h 769442"/>
              <a:gd name="connsiteX3452" fmla="*/ 1592300 w 4953000"/>
              <a:gd name="connsiteY3452" fmla="*/ 54860 h 769442"/>
              <a:gd name="connsiteX3453" fmla="*/ 1586253 w 4953000"/>
              <a:gd name="connsiteY3453" fmla="*/ 52531 h 769442"/>
              <a:gd name="connsiteX3454" fmla="*/ 1573460 w 4953000"/>
              <a:gd name="connsiteY3454" fmla="*/ 53112 h 769442"/>
              <a:gd name="connsiteX3455" fmla="*/ 1562993 w 4953000"/>
              <a:gd name="connsiteY3455" fmla="*/ 50395 h 769442"/>
              <a:gd name="connsiteX3456" fmla="*/ 1556014 w 4953000"/>
              <a:gd name="connsiteY3456" fmla="*/ 53888 h 769442"/>
              <a:gd name="connsiteX3457" fmla="*/ 1565784 w 4953000"/>
              <a:gd name="connsiteY3457" fmla="*/ 37779 h 769442"/>
              <a:gd name="connsiteX3458" fmla="*/ 1595091 w 4953000"/>
              <a:gd name="connsiteY3458" fmla="*/ 40302 h 769442"/>
              <a:gd name="connsiteX3459" fmla="*/ 1629982 w 4953000"/>
              <a:gd name="connsiteY3459" fmla="*/ 53694 h 769442"/>
              <a:gd name="connsiteX3460" fmla="*/ 1645332 w 4953000"/>
              <a:gd name="connsiteY3460" fmla="*/ 59323 h 769442"/>
              <a:gd name="connsiteX3461" fmla="*/ 1643472 w 4953000"/>
              <a:gd name="connsiteY3461" fmla="*/ 69416 h 769442"/>
              <a:gd name="connsiteX3462" fmla="*/ 1633472 w 4953000"/>
              <a:gd name="connsiteY3462" fmla="*/ 73494 h 769442"/>
              <a:gd name="connsiteX3463" fmla="*/ 1632774 w 4953000"/>
              <a:gd name="connsiteY3463" fmla="*/ 90768 h 769442"/>
              <a:gd name="connsiteX3464" fmla="*/ 1636263 w 4953000"/>
              <a:gd name="connsiteY3464" fmla="*/ 88633 h 769442"/>
              <a:gd name="connsiteX3465" fmla="*/ 1656497 w 4953000"/>
              <a:gd name="connsiteY3465" fmla="*/ 86497 h 769442"/>
              <a:gd name="connsiteX3466" fmla="*/ 1680224 w 4953000"/>
              <a:gd name="connsiteY3466" fmla="*/ 86497 h 769442"/>
              <a:gd name="connsiteX3467" fmla="*/ 1700458 w 4953000"/>
              <a:gd name="connsiteY3467" fmla="*/ 87662 h 769442"/>
              <a:gd name="connsiteX3468" fmla="*/ 1707670 w 4953000"/>
              <a:gd name="connsiteY3468" fmla="*/ 85916 h 769442"/>
              <a:gd name="connsiteX3469" fmla="*/ 1719301 w 4953000"/>
              <a:gd name="connsiteY3469" fmla="*/ 81062 h 769442"/>
              <a:gd name="connsiteX3470" fmla="*/ 1751398 w 4953000"/>
              <a:gd name="connsiteY3470" fmla="*/ 84168 h 769442"/>
              <a:gd name="connsiteX3471" fmla="*/ 1767914 w 4953000"/>
              <a:gd name="connsiteY3471" fmla="*/ 85140 h 769442"/>
              <a:gd name="connsiteX3472" fmla="*/ 1769542 w 4953000"/>
              <a:gd name="connsiteY3472" fmla="*/ 81645 h 769442"/>
              <a:gd name="connsiteX3473" fmla="*/ 1767215 w 4953000"/>
              <a:gd name="connsiteY3473" fmla="*/ 78346 h 769442"/>
              <a:gd name="connsiteX3474" fmla="*/ 1762331 w 4953000"/>
              <a:gd name="connsiteY3474" fmla="*/ 77569 h 769442"/>
              <a:gd name="connsiteX3475" fmla="*/ 1763030 w 4953000"/>
              <a:gd name="connsiteY3475" fmla="*/ 68640 h 769442"/>
              <a:gd name="connsiteX3476" fmla="*/ 1766285 w 4953000"/>
              <a:gd name="connsiteY3476" fmla="*/ 69612 h 769442"/>
              <a:gd name="connsiteX3477" fmla="*/ 1777916 w 4953000"/>
              <a:gd name="connsiteY3477" fmla="*/ 73104 h 769442"/>
              <a:gd name="connsiteX3478" fmla="*/ 1801640 w 4953000"/>
              <a:gd name="connsiteY3478" fmla="*/ 66700 h 769442"/>
              <a:gd name="connsiteX3479" fmla="*/ 1793965 w 4953000"/>
              <a:gd name="connsiteY3479" fmla="*/ 61071 h 769442"/>
              <a:gd name="connsiteX3480" fmla="*/ 1787220 w 4953000"/>
              <a:gd name="connsiteY3480" fmla="*/ 60295 h 769442"/>
              <a:gd name="connsiteX3481" fmla="*/ 1782800 w 4953000"/>
              <a:gd name="connsiteY3481" fmla="*/ 56023 h 769442"/>
              <a:gd name="connsiteX3482" fmla="*/ 1787452 w 4953000"/>
              <a:gd name="connsiteY3482" fmla="*/ 52142 h 769442"/>
              <a:gd name="connsiteX3483" fmla="*/ 1798849 w 4953000"/>
              <a:gd name="connsiteY3483" fmla="*/ 53694 h 769442"/>
              <a:gd name="connsiteX3484" fmla="*/ 1808851 w 4953000"/>
              <a:gd name="connsiteY3484" fmla="*/ 49619 h 769442"/>
              <a:gd name="connsiteX3485" fmla="*/ 1826136 w 4953000"/>
              <a:gd name="connsiteY3485" fmla="*/ 58336 h 769442"/>
              <a:gd name="connsiteX3486" fmla="*/ 1836297 w 4953000"/>
              <a:gd name="connsiteY3486" fmla="*/ 48647 h 769442"/>
              <a:gd name="connsiteX3487" fmla="*/ 1844438 w 4953000"/>
              <a:gd name="connsiteY3487" fmla="*/ 47094 h 769442"/>
              <a:gd name="connsiteX3488" fmla="*/ 1856299 w 4953000"/>
              <a:gd name="connsiteY3488" fmla="*/ 47870 h 769442"/>
              <a:gd name="connsiteX3489" fmla="*/ 1858160 w 4953000"/>
              <a:gd name="connsiteY3489" fmla="*/ 51363 h 769442"/>
              <a:gd name="connsiteX3490" fmla="*/ 1858160 w 4953000"/>
              <a:gd name="connsiteY3490" fmla="*/ 52529 h 769442"/>
              <a:gd name="connsiteX3491" fmla="*/ 1853742 w 4953000"/>
              <a:gd name="connsiteY3491" fmla="*/ 53692 h 769442"/>
              <a:gd name="connsiteX3492" fmla="*/ 1845833 w 4953000"/>
              <a:gd name="connsiteY3492" fmla="*/ 58546 h 769442"/>
              <a:gd name="connsiteX3493" fmla="*/ 1829989 w 4953000"/>
              <a:gd name="connsiteY3493" fmla="*/ 60317 h 769442"/>
              <a:gd name="connsiteX3494" fmla="*/ 1822575 w 4953000"/>
              <a:gd name="connsiteY3494" fmla="*/ 66117 h 769442"/>
              <a:gd name="connsiteX3495" fmla="*/ 1807921 w 4953000"/>
              <a:gd name="connsiteY3495" fmla="*/ 89022 h 769442"/>
              <a:gd name="connsiteX3496" fmla="*/ 1807222 w 4953000"/>
              <a:gd name="connsiteY3496" fmla="*/ 90379 h 769442"/>
              <a:gd name="connsiteX3497" fmla="*/ 1819784 w 4953000"/>
              <a:gd name="connsiteY3497" fmla="*/ 92708 h 769442"/>
              <a:gd name="connsiteX3498" fmla="*/ 1819784 w 4953000"/>
              <a:gd name="connsiteY3498" fmla="*/ 91738 h 769442"/>
              <a:gd name="connsiteX3499" fmla="*/ 1829786 w 4953000"/>
              <a:gd name="connsiteY3499" fmla="*/ 89798 h 769442"/>
              <a:gd name="connsiteX3500" fmla="*/ 1836995 w 4953000"/>
              <a:gd name="connsiteY3500" fmla="*/ 89992 h 769442"/>
              <a:gd name="connsiteX3501" fmla="*/ 1856070 w 4953000"/>
              <a:gd name="connsiteY3501" fmla="*/ 85916 h 769442"/>
              <a:gd name="connsiteX3502" fmla="*/ 1879098 w 4953000"/>
              <a:gd name="connsiteY3502" fmla="*/ 86693 h 769442"/>
              <a:gd name="connsiteX3503" fmla="*/ 1882819 w 4953000"/>
              <a:gd name="connsiteY3503" fmla="*/ 88439 h 769442"/>
              <a:gd name="connsiteX3504" fmla="*/ 1889564 w 4953000"/>
              <a:gd name="connsiteY3504" fmla="*/ 91738 h 769442"/>
              <a:gd name="connsiteX3505" fmla="*/ 1900961 w 4953000"/>
              <a:gd name="connsiteY3505" fmla="*/ 97562 h 769442"/>
              <a:gd name="connsiteX3506" fmla="*/ 1915615 w 4953000"/>
              <a:gd name="connsiteY3506" fmla="*/ 95620 h 769442"/>
              <a:gd name="connsiteX3507" fmla="*/ 1915925 w 4953000"/>
              <a:gd name="connsiteY3507" fmla="*/ 95750 h 769442"/>
              <a:gd name="connsiteX3508" fmla="*/ 1913520 w 4953000"/>
              <a:gd name="connsiteY3508" fmla="*/ 88633 h 769442"/>
              <a:gd name="connsiteX3509" fmla="*/ 1912590 w 4953000"/>
              <a:gd name="connsiteY3509" fmla="*/ 86110 h 769442"/>
              <a:gd name="connsiteX3510" fmla="*/ 1911427 w 4953000"/>
              <a:gd name="connsiteY3510" fmla="*/ 83004 h 769442"/>
              <a:gd name="connsiteX3511" fmla="*/ 1920963 w 4953000"/>
              <a:gd name="connsiteY3511" fmla="*/ 74074 h 769442"/>
              <a:gd name="connsiteX3512" fmla="*/ 1929337 w 4953000"/>
              <a:gd name="connsiteY3512" fmla="*/ 72717 h 769442"/>
              <a:gd name="connsiteX3513" fmla="*/ 1931302 w 4953000"/>
              <a:gd name="connsiteY3513" fmla="*/ 72452 h 769442"/>
              <a:gd name="connsiteX3514" fmla="*/ 1922128 w 4953000"/>
              <a:gd name="connsiteY3514" fmla="*/ 55830 h 769442"/>
              <a:gd name="connsiteX3515" fmla="*/ 1921430 w 4953000"/>
              <a:gd name="connsiteY3515" fmla="*/ 47096 h 769442"/>
              <a:gd name="connsiteX3516" fmla="*/ 1921198 w 4953000"/>
              <a:gd name="connsiteY3516" fmla="*/ 42825 h 769442"/>
              <a:gd name="connsiteX3517" fmla="*/ 1936548 w 4953000"/>
              <a:gd name="connsiteY3517" fmla="*/ 48260 h 769442"/>
              <a:gd name="connsiteX3518" fmla="*/ 1941898 w 4953000"/>
              <a:gd name="connsiteY3518" fmla="*/ 50006 h 769442"/>
              <a:gd name="connsiteX3519" fmla="*/ 1952133 w 4953000"/>
              <a:gd name="connsiteY3519" fmla="*/ 52724 h 769442"/>
              <a:gd name="connsiteX3520" fmla="*/ 1961437 w 4953000"/>
              <a:gd name="connsiteY3520" fmla="*/ 56217 h 769442"/>
              <a:gd name="connsiteX3521" fmla="*/ 1965857 w 4953000"/>
              <a:gd name="connsiteY3521" fmla="*/ 53307 h 769442"/>
              <a:gd name="connsiteX3522" fmla="*/ 1967950 w 4953000"/>
              <a:gd name="connsiteY3522" fmla="*/ 51948 h 769442"/>
              <a:gd name="connsiteX3523" fmla="*/ 1983534 w 4953000"/>
              <a:gd name="connsiteY3523" fmla="*/ 59129 h 769442"/>
              <a:gd name="connsiteX3524" fmla="*/ 1989117 w 4953000"/>
              <a:gd name="connsiteY3524" fmla="*/ 61458 h 769442"/>
              <a:gd name="connsiteX3525" fmla="*/ 1994467 w 4953000"/>
              <a:gd name="connsiteY3525" fmla="*/ 63594 h 769442"/>
              <a:gd name="connsiteX3526" fmla="*/ 1988186 w 4953000"/>
              <a:gd name="connsiteY3526" fmla="*/ 71552 h 769442"/>
              <a:gd name="connsiteX3527" fmla="*/ 1986790 w 4953000"/>
              <a:gd name="connsiteY3527" fmla="*/ 73494 h 769442"/>
              <a:gd name="connsiteX3528" fmla="*/ 1964460 w 4953000"/>
              <a:gd name="connsiteY3528" fmla="*/ 81451 h 769442"/>
              <a:gd name="connsiteX3529" fmla="*/ 1962834 w 4953000"/>
              <a:gd name="connsiteY3529" fmla="*/ 86693 h 769442"/>
              <a:gd name="connsiteX3530" fmla="*/ 1970277 w 4953000"/>
              <a:gd name="connsiteY3530" fmla="*/ 98339 h 769442"/>
              <a:gd name="connsiteX3531" fmla="*/ 1971671 w 4953000"/>
              <a:gd name="connsiteY3531" fmla="*/ 97949 h 769442"/>
              <a:gd name="connsiteX3532" fmla="*/ 1981674 w 4953000"/>
              <a:gd name="connsiteY3532" fmla="*/ 94067 h 769442"/>
              <a:gd name="connsiteX3533" fmla="*/ 2004235 w 4953000"/>
              <a:gd name="connsiteY3533" fmla="*/ 97562 h 769442"/>
              <a:gd name="connsiteX3534" fmla="*/ 2027495 w 4953000"/>
              <a:gd name="connsiteY3534" fmla="*/ 89798 h 769442"/>
              <a:gd name="connsiteX3535" fmla="*/ 2035170 w 4953000"/>
              <a:gd name="connsiteY3535" fmla="*/ 88439 h 769442"/>
              <a:gd name="connsiteX3536" fmla="*/ 2049361 w 4953000"/>
              <a:gd name="connsiteY3536" fmla="*/ 85333 h 769442"/>
              <a:gd name="connsiteX3537" fmla="*/ 2037910 w 4953000"/>
              <a:gd name="connsiteY3537" fmla="*/ 72530 h 769442"/>
              <a:gd name="connsiteX3538" fmla="*/ 2029820 w 4953000"/>
              <a:gd name="connsiteY3538" fmla="*/ 73687 h 769442"/>
              <a:gd name="connsiteX3539" fmla="*/ 2019586 w 4953000"/>
              <a:gd name="connsiteY3539" fmla="*/ 54858 h 769442"/>
              <a:gd name="connsiteX3540" fmla="*/ 2024006 w 4953000"/>
              <a:gd name="connsiteY3540" fmla="*/ 55830 h 769442"/>
              <a:gd name="connsiteX3541" fmla="*/ 2045869 w 4953000"/>
              <a:gd name="connsiteY3541" fmla="*/ 60488 h 769442"/>
              <a:gd name="connsiteX3542" fmla="*/ 2065175 w 4953000"/>
              <a:gd name="connsiteY3542" fmla="*/ 49619 h 769442"/>
              <a:gd name="connsiteX3543" fmla="*/ 2086806 w 4953000"/>
              <a:gd name="connsiteY3543" fmla="*/ 47677 h 769442"/>
              <a:gd name="connsiteX3544" fmla="*/ 2082154 w 4953000"/>
              <a:gd name="connsiteY3544" fmla="*/ 43601 h 769442"/>
              <a:gd name="connsiteX3545" fmla="*/ 2084482 w 4953000"/>
              <a:gd name="connsiteY3545" fmla="*/ 38943 h 769442"/>
              <a:gd name="connsiteX3546" fmla="*/ 2090994 w 4953000"/>
              <a:gd name="connsiteY3546" fmla="*/ 42048 h 769442"/>
              <a:gd name="connsiteX3547" fmla="*/ 2090994 w 4953000"/>
              <a:gd name="connsiteY3547" fmla="*/ 44184 h 769442"/>
              <a:gd name="connsiteX3548" fmla="*/ 2106579 w 4953000"/>
              <a:gd name="connsiteY3548" fmla="*/ 51172 h 769442"/>
              <a:gd name="connsiteX3549" fmla="*/ 2112626 w 4953000"/>
              <a:gd name="connsiteY3549" fmla="*/ 49619 h 769442"/>
              <a:gd name="connsiteX3550" fmla="*/ 2126118 w 4953000"/>
              <a:gd name="connsiteY3550" fmla="*/ 55441 h 769442"/>
              <a:gd name="connsiteX3551" fmla="*/ 2152401 w 4953000"/>
              <a:gd name="connsiteY3551" fmla="*/ 55636 h 769442"/>
              <a:gd name="connsiteX3552" fmla="*/ 2170310 w 4953000"/>
              <a:gd name="connsiteY3552" fmla="*/ 42825 h 769442"/>
              <a:gd name="connsiteX3553" fmla="*/ 2175661 w 4953000"/>
              <a:gd name="connsiteY3553" fmla="*/ 43407 h 769442"/>
              <a:gd name="connsiteX3554" fmla="*/ 2192176 w 4953000"/>
              <a:gd name="connsiteY3554" fmla="*/ 44960 h 769442"/>
              <a:gd name="connsiteX3555" fmla="*/ 2193802 w 4953000"/>
              <a:gd name="connsiteY3555" fmla="*/ 57383 h 769442"/>
              <a:gd name="connsiteX3556" fmla="*/ 2176823 w 4953000"/>
              <a:gd name="connsiteY3556" fmla="*/ 65534 h 769442"/>
              <a:gd name="connsiteX3557" fmla="*/ 2188918 w 4953000"/>
              <a:gd name="connsiteY3557" fmla="*/ 72522 h 769442"/>
              <a:gd name="connsiteX3558" fmla="*/ 2206132 w 4953000"/>
              <a:gd name="connsiteY3558" fmla="*/ 72522 h 769442"/>
              <a:gd name="connsiteX3559" fmla="*/ 2194037 w 4953000"/>
              <a:gd name="connsiteY3559" fmla="*/ 85140 h 769442"/>
              <a:gd name="connsiteX3560" fmla="*/ 2185663 w 4953000"/>
              <a:gd name="connsiteY3560" fmla="*/ 85721 h 769442"/>
              <a:gd name="connsiteX3561" fmla="*/ 2179614 w 4953000"/>
              <a:gd name="connsiteY3561" fmla="*/ 86110 h 769442"/>
              <a:gd name="connsiteX3562" fmla="*/ 2168450 w 4953000"/>
              <a:gd name="connsiteY3562" fmla="*/ 69805 h 769442"/>
              <a:gd name="connsiteX3563" fmla="*/ 2156354 w 4953000"/>
              <a:gd name="connsiteY3563" fmla="*/ 77376 h 769442"/>
              <a:gd name="connsiteX3564" fmla="*/ 2154726 w 4953000"/>
              <a:gd name="connsiteY3564" fmla="*/ 78346 h 769442"/>
              <a:gd name="connsiteX3565" fmla="*/ 2149610 w 4953000"/>
              <a:gd name="connsiteY3565" fmla="*/ 75240 h 769442"/>
              <a:gd name="connsiteX3566" fmla="*/ 2150772 w 4953000"/>
              <a:gd name="connsiteY3566" fmla="*/ 68835 h 769442"/>
              <a:gd name="connsiteX3567" fmla="*/ 2139839 w 4953000"/>
              <a:gd name="connsiteY3567" fmla="*/ 68059 h 769442"/>
              <a:gd name="connsiteX3568" fmla="*/ 2124721 w 4953000"/>
              <a:gd name="connsiteY3568" fmla="*/ 72328 h 769442"/>
              <a:gd name="connsiteX3569" fmla="*/ 2123326 w 4953000"/>
              <a:gd name="connsiteY3569" fmla="*/ 71552 h 769442"/>
              <a:gd name="connsiteX3570" fmla="*/ 2116579 w 4953000"/>
              <a:gd name="connsiteY3570" fmla="*/ 67282 h 769442"/>
              <a:gd name="connsiteX3571" fmla="*/ 2110997 w 4953000"/>
              <a:gd name="connsiteY3571" fmla="*/ 66310 h 769442"/>
              <a:gd name="connsiteX3572" fmla="*/ 2099832 w 4953000"/>
              <a:gd name="connsiteY3572" fmla="*/ 69222 h 769442"/>
              <a:gd name="connsiteX3573" fmla="*/ 2082389 w 4953000"/>
              <a:gd name="connsiteY3573" fmla="*/ 79316 h 769442"/>
              <a:gd name="connsiteX3574" fmla="*/ 2058894 w 4953000"/>
              <a:gd name="connsiteY3574" fmla="*/ 72522 h 769442"/>
              <a:gd name="connsiteX3575" fmla="*/ 2058865 w 4953000"/>
              <a:gd name="connsiteY3575" fmla="*/ 72522 h 769442"/>
              <a:gd name="connsiteX3576" fmla="*/ 2073085 w 4953000"/>
              <a:gd name="connsiteY3576" fmla="*/ 86303 h 769442"/>
              <a:gd name="connsiteX3577" fmla="*/ 2071456 w 4953000"/>
              <a:gd name="connsiteY3577" fmla="*/ 87080 h 769442"/>
              <a:gd name="connsiteX3578" fmla="*/ 2074714 w 4953000"/>
              <a:gd name="connsiteY3578" fmla="*/ 97562 h 769442"/>
              <a:gd name="connsiteX3579" fmla="*/ 2076108 w 4953000"/>
              <a:gd name="connsiteY3579" fmla="*/ 98339 h 769442"/>
              <a:gd name="connsiteX3580" fmla="*/ 2081690 w 4953000"/>
              <a:gd name="connsiteY3580" fmla="*/ 94844 h 769442"/>
              <a:gd name="connsiteX3581" fmla="*/ 2094252 w 4953000"/>
              <a:gd name="connsiteY3581" fmla="*/ 92904 h 769442"/>
              <a:gd name="connsiteX3582" fmla="*/ 2128445 w 4953000"/>
              <a:gd name="connsiteY3582" fmla="*/ 94067 h 769442"/>
              <a:gd name="connsiteX3583" fmla="*/ 2122396 w 4953000"/>
              <a:gd name="connsiteY3583" fmla="*/ 84751 h 769442"/>
              <a:gd name="connsiteX3584" fmla="*/ 2117512 w 4953000"/>
              <a:gd name="connsiteY3584" fmla="*/ 85333 h 769442"/>
              <a:gd name="connsiteX3585" fmla="*/ 2112860 w 4953000"/>
              <a:gd name="connsiteY3585" fmla="*/ 85916 h 769442"/>
              <a:gd name="connsiteX3586" fmla="*/ 2115651 w 4953000"/>
              <a:gd name="connsiteY3586" fmla="*/ 72911 h 769442"/>
              <a:gd name="connsiteX3587" fmla="*/ 2126118 w 4953000"/>
              <a:gd name="connsiteY3587" fmla="*/ 78346 h 769442"/>
              <a:gd name="connsiteX3588" fmla="*/ 2136818 w 4953000"/>
              <a:gd name="connsiteY3588" fmla="*/ 83781 h 769442"/>
              <a:gd name="connsiteX3589" fmla="*/ 2144958 w 4953000"/>
              <a:gd name="connsiteY3589" fmla="*/ 83781 h 769442"/>
              <a:gd name="connsiteX3590" fmla="*/ 2163102 w 4953000"/>
              <a:gd name="connsiteY3590" fmla="*/ 97562 h 769442"/>
              <a:gd name="connsiteX3591" fmla="*/ 2165893 w 4953000"/>
              <a:gd name="connsiteY3591" fmla="*/ 95620 h 769442"/>
              <a:gd name="connsiteX3592" fmla="*/ 2166357 w 4953000"/>
              <a:gd name="connsiteY3592" fmla="*/ 95233 h 769442"/>
              <a:gd name="connsiteX3593" fmla="*/ 2175197 w 4953000"/>
              <a:gd name="connsiteY3593" fmla="*/ 98532 h 769442"/>
              <a:gd name="connsiteX3594" fmla="*/ 2197060 w 4953000"/>
              <a:gd name="connsiteY3594" fmla="*/ 101831 h 769442"/>
              <a:gd name="connsiteX3595" fmla="*/ 2210086 w 4953000"/>
              <a:gd name="connsiteY3595" fmla="*/ 89603 h 769442"/>
              <a:gd name="connsiteX3596" fmla="*/ 2232650 w 4953000"/>
              <a:gd name="connsiteY3596" fmla="*/ 90962 h 769442"/>
              <a:gd name="connsiteX3597" fmla="*/ 2260794 w 4953000"/>
              <a:gd name="connsiteY3597" fmla="*/ 94261 h 769442"/>
              <a:gd name="connsiteX3598" fmla="*/ 2278005 w 4953000"/>
              <a:gd name="connsiteY3598" fmla="*/ 83974 h 769442"/>
              <a:gd name="connsiteX3599" fmla="*/ 2305917 w 4953000"/>
              <a:gd name="connsiteY3599" fmla="*/ 94650 h 769442"/>
              <a:gd name="connsiteX3600" fmla="*/ 2301731 w 4953000"/>
              <a:gd name="connsiteY3600" fmla="*/ 90768 h 769442"/>
              <a:gd name="connsiteX3601" fmla="*/ 2295218 w 4953000"/>
              <a:gd name="connsiteY3601" fmla="*/ 84751 h 769442"/>
              <a:gd name="connsiteX3602" fmla="*/ 2310105 w 4953000"/>
              <a:gd name="connsiteY3602" fmla="*/ 90185 h 769442"/>
              <a:gd name="connsiteX3603" fmla="*/ 2310337 w 4953000"/>
              <a:gd name="connsiteY3603" fmla="*/ 94844 h 769442"/>
              <a:gd name="connsiteX3604" fmla="*/ 2321270 w 4953000"/>
              <a:gd name="connsiteY3604" fmla="*/ 105907 h 769442"/>
              <a:gd name="connsiteX3605" fmla="*/ 2348017 w 4953000"/>
              <a:gd name="connsiteY3605" fmla="*/ 102221 h 769442"/>
              <a:gd name="connsiteX3606" fmla="*/ 2362207 w 4953000"/>
              <a:gd name="connsiteY3606" fmla="*/ 98143 h 769442"/>
              <a:gd name="connsiteX3607" fmla="*/ 2371045 w 4953000"/>
              <a:gd name="connsiteY3607" fmla="*/ 102025 h 769442"/>
              <a:gd name="connsiteX3608" fmla="*/ 2398261 w 4953000"/>
              <a:gd name="connsiteY3608" fmla="*/ 90768 h 769442"/>
              <a:gd name="connsiteX3609" fmla="*/ 2393609 w 4953000"/>
              <a:gd name="connsiteY3609" fmla="*/ 81838 h 769442"/>
              <a:gd name="connsiteX3610" fmla="*/ 2395702 w 4953000"/>
              <a:gd name="connsiteY3610" fmla="*/ 80868 h 769442"/>
              <a:gd name="connsiteX3611" fmla="*/ 2401052 w 4953000"/>
              <a:gd name="connsiteY3611" fmla="*/ 84168 h 769442"/>
              <a:gd name="connsiteX3612" fmla="*/ 2407098 w 4953000"/>
              <a:gd name="connsiteY3612" fmla="*/ 73494 h 769442"/>
              <a:gd name="connsiteX3613" fmla="*/ 2404774 w 4953000"/>
              <a:gd name="connsiteY3613" fmla="*/ 69805 h 769442"/>
              <a:gd name="connsiteX3614" fmla="*/ 2404307 w 4953000"/>
              <a:gd name="connsiteY3614" fmla="*/ 69222 h 769442"/>
              <a:gd name="connsiteX3615" fmla="*/ 2388258 w 4953000"/>
              <a:gd name="connsiteY3615" fmla="*/ 68059 h 769442"/>
              <a:gd name="connsiteX3616" fmla="*/ 2361277 w 4953000"/>
              <a:gd name="connsiteY3616" fmla="*/ 76986 h 769442"/>
              <a:gd name="connsiteX3617" fmla="*/ 2361045 w 4953000"/>
              <a:gd name="connsiteY3617" fmla="*/ 64953 h 769442"/>
              <a:gd name="connsiteX3618" fmla="*/ 2372210 w 4953000"/>
              <a:gd name="connsiteY3618" fmla="*/ 56413 h 769442"/>
              <a:gd name="connsiteX3619" fmla="*/ 2371975 w 4953000"/>
              <a:gd name="connsiteY3619" fmla="*/ 50589 h 769442"/>
              <a:gd name="connsiteX3620" fmla="*/ 2373140 w 4953000"/>
              <a:gd name="connsiteY3620" fmla="*/ 50782 h 769442"/>
              <a:gd name="connsiteX3621" fmla="*/ 2386862 w 4953000"/>
              <a:gd name="connsiteY3621" fmla="*/ 53888 h 769442"/>
              <a:gd name="connsiteX3622" fmla="*/ 2411518 w 4953000"/>
              <a:gd name="connsiteY3622" fmla="*/ 54277 h 769442"/>
              <a:gd name="connsiteX3623" fmla="*/ 2411518 w 4953000"/>
              <a:gd name="connsiteY3623" fmla="*/ 52724 h 769442"/>
              <a:gd name="connsiteX3624" fmla="*/ 2411518 w 4953000"/>
              <a:gd name="connsiteY3624" fmla="*/ 50589 h 769442"/>
              <a:gd name="connsiteX3625" fmla="*/ 2425474 w 4953000"/>
              <a:gd name="connsiteY3625" fmla="*/ 45543 h 769442"/>
              <a:gd name="connsiteX3626" fmla="*/ 2442222 w 4953000"/>
              <a:gd name="connsiteY3626" fmla="*/ 39719 h 769442"/>
              <a:gd name="connsiteX3627" fmla="*/ 2441755 w 4953000"/>
              <a:gd name="connsiteY3627" fmla="*/ 55441 h 769442"/>
              <a:gd name="connsiteX3628" fmla="*/ 2452688 w 4953000"/>
              <a:gd name="connsiteY3628" fmla="*/ 56023 h 769442"/>
              <a:gd name="connsiteX3629" fmla="*/ 2463853 w 4953000"/>
              <a:gd name="connsiteY3629" fmla="*/ 63205 h 769442"/>
              <a:gd name="connsiteX3630" fmla="*/ 2458502 w 4953000"/>
              <a:gd name="connsiteY3630" fmla="*/ 68252 h 769442"/>
              <a:gd name="connsiteX3631" fmla="*/ 2452688 w 4953000"/>
              <a:gd name="connsiteY3631" fmla="*/ 70582 h 769442"/>
              <a:gd name="connsiteX3632" fmla="*/ 2438034 w 4953000"/>
              <a:gd name="connsiteY3632" fmla="*/ 74270 h 769442"/>
              <a:gd name="connsiteX3633" fmla="*/ 2428498 w 4953000"/>
              <a:gd name="connsiteY3633" fmla="*/ 63981 h 769442"/>
              <a:gd name="connsiteX3634" fmla="*/ 2420822 w 4953000"/>
              <a:gd name="connsiteY3634" fmla="*/ 71552 h 769442"/>
              <a:gd name="connsiteX3635" fmla="*/ 2426869 w 4953000"/>
              <a:gd name="connsiteY3635" fmla="*/ 84751 h 769442"/>
              <a:gd name="connsiteX3636" fmla="*/ 2423147 w 4953000"/>
              <a:gd name="connsiteY3636" fmla="*/ 85333 h 769442"/>
              <a:gd name="connsiteX3637" fmla="*/ 2417565 w 4953000"/>
              <a:gd name="connsiteY3637" fmla="*/ 89022 h 769442"/>
              <a:gd name="connsiteX3638" fmla="*/ 2419194 w 4953000"/>
              <a:gd name="connsiteY3638" fmla="*/ 92708 h 769442"/>
              <a:gd name="connsiteX3639" fmla="*/ 2427336 w 4953000"/>
              <a:gd name="connsiteY3639" fmla="*/ 96203 h 769442"/>
              <a:gd name="connsiteX3640" fmla="*/ 2452224 w 4953000"/>
              <a:gd name="connsiteY3640" fmla="*/ 87469 h 769442"/>
              <a:gd name="connsiteX3641" fmla="*/ 2464784 w 4953000"/>
              <a:gd name="connsiteY3641" fmla="*/ 97949 h 769442"/>
              <a:gd name="connsiteX3642" fmla="*/ 2465946 w 4953000"/>
              <a:gd name="connsiteY3642" fmla="*/ 98919 h 769442"/>
              <a:gd name="connsiteX3643" fmla="*/ 2473856 w 4953000"/>
              <a:gd name="connsiteY3643" fmla="*/ 102025 h 769442"/>
              <a:gd name="connsiteX3644" fmla="*/ 2491533 w 4953000"/>
              <a:gd name="connsiteY3644" fmla="*/ 105131 h 769442"/>
              <a:gd name="connsiteX3645" fmla="*/ 2521074 w 4953000"/>
              <a:gd name="connsiteY3645" fmla="*/ 102221 h 769442"/>
              <a:gd name="connsiteX3646" fmla="*/ 2529680 w 4953000"/>
              <a:gd name="connsiteY3646" fmla="*/ 101055 h 769442"/>
              <a:gd name="connsiteX3647" fmla="*/ 2557125 w 4953000"/>
              <a:gd name="connsiteY3647" fmla="*/ 96397 h 769442"/>
              <a:gd name="connsiteX3648" fmla="*/ 2562708 w 4953000"/>
              <a:gd name="connsiteY3648" fmla="*/ 100085 h 769442"/>
              <a:gd name="connsiteX3649" fmla="*/ 2565965 w 4953000"/>
              <a:gd name="connsiteY3649" fmla="*/ 102414 h 769442"/>
              <a:gd name="connsiteX3650" fmla="*/ 2576664 w 4953000"/>
              <a:gd name="connsiteY3650" fmla="*/ 98726 h 769442"/>
              <a:gd name="connsiteX3651" fmla="*/ 2573872 w 4953000"/>
              <a:gd name="connsiteY3651" fmla="*/ 94457 h 769442"/>
              <a:gd name="connsiteX3652" fmla="*/ 2591086 w 4953000"/>
              <a:gd name="connsiteY3652" fmla="*/ 97173 h 769442"/>
              <a:gd name="connsiteX3653" fmla="*/ 2604344 w 4953000"/>
              <a:gd name="connsiteY3653" fmla="*/ 97756 h 769442"/>
              <a:gd name="connsiteX3654" fmla="*/ 2612717 w 4953000"/>
              <a:gd name="connsiteY3654" fmla="*/ 104354 h 769442"/>
              <a:gd name="connsiteX3655" fmla="*/ 2618998 w 4953000"/>
              <a:gd name="connsiteY3655" fmla="*/ 103773 h 769442"/>
              <a:gd name="connsiteX3656" fmla="*/ 2628070 w 4953000"/>
              <a:gd name="connsiteY3656" fmla="*/ 97949 h 769442"/>
              <a:gd name="connsiteX3657" fmla="*/ 2644817 w 4953000"/>
              <a:gd name="connsiteY3657" fmla="*/ 92127 h 769442"/>
              <a:gd name="connsiteX3658" fmla="*/ 2650397 w 4953000"/>
              <a:gd name="connsiteY3658" fmla="*/ 83391 h 769442"/>
              <a:gd name="connsiteX3659" fmla="*/ 2653887 w 4953000"/>
              <a:gd name="connsiteY3659" fmla="*/ 85916 h 769442"/>
              <a:gd name="connsiteX3660" fmla="*/ 2663425 w 4953000"/>
              <a:gd name="connsiteY3660" fmla="*/ 95814 h 769442"/>
              <a:gd name="connsiteX3661" fmla="*/ 2666912 w 4953000"/>
              <a:gd name="connsiteY3661" fmla="*/ 97367 h 769442"/>
              <a:gd name="connsiteX3662" fmla="*/ 2680868 w 4953000"/>
              <a:gd name="connsiteY3662" fmla="*/ 96979 h 769442"/>
              <a:gd name="connsiteX3663" fmla="*/ 2689010 w 4953000"/>
              <a:gd name="connsiteY3663" fmla="*/ 99891 h 769442"/>
              <a:gd name="connsiteX3664" fmla="*/ 2693894 w 4953000"/>
              <a:gd name="connsiteY3664" fmla="*/ 88633 h 769442"/>
              <a:gd name="connsiteX3665" fmla="*/ 2692033 w 4953000"/>
              <a:gd name="connsiteY3665" fmla="*/ 68835 h 769442"/>
              <a:gd name="connsiteX3666" fmla="*/ 2683660 w 4953000"/>
              <a:gd name="connsiteY3666" fmla="*/ 50978 h 769442"/>
              <a:gd name="connsiteX3667" fmla="*/ 2686451 w 4953000"/>
              <a:gd name="connsiteY3667" fmla="*/ 51559 h 769442"/>
              <a:gd name="connsiteX3668" fmla="*/ 2692732 w 4953000"/>
              <a:gd name="connsiteY3668" fmla="*/ 52724 h 769442"/>
              <a:gd name="connsiteX3669" fmla="*/ 2711806 w 4953000"/>
              <a:gd name="connsiteY3669" fmla="*/ 55054 h 769442"/>
              <a:gd name="connsiteX3670" fmla="*/ 2729249 w 4953000"/>
              <a:gd name="connsiteY3670" fmla="*/ 55054 h 769442"/>
              <a:gd name="connsiteX3671" fmla="*/ 2727855 w 4953000"/>
              <a:gd name="connsiteY3671" fmla="*/ 55636 h 769442"/>
              <a:gd name="connsiteX3672" fmla="*/ 2726692 w 4953000"/>
              <a:gd name="connsiteY3672" fmla="*/ 70969 h 769442"/>
              <a:gd name="connsiteX3673" fmla="*/ 2728551 w 4953000"/>
              <a:gd name="connsiteY3673" fmla="*/ 72134 h 769442"/>
              <a:gd name="connsiteX3674" fmla="*/ 2737159 w 4953000"/>
              <a:gd name="connsiteY3674" fmla="*/ 65923 h 769442"/>
              <a:gd name="connsiteX3675" fmla="*/ 2743672 w 4953000"/>
              <a:gd name="connsiteY3675" fmla="*/ 56994 h 769442"/>
              <a:gd name="connsiteX3676" fmla="*/ 2762048 w 4953000"/>
              <a:gd name="connsiteY3676" fmla="*/ 58159 h 769442"/>
              <a:gd name="connsiteX3677" fmla="*/ 2787400 w 4953000"/>
              <a:gd name="connsiteY3677" fmla="*/ 58159 h 769442"/>
              <a:gd name="connsiteX3678" fmla="*/ 2788795 w 4953000"/>
              <a:gd name="connsiteY3678" fmla="*/ 53694 h 769442"/>
              <a:gd name="connsiteX3679" fmla="*/ 2790192 w 4953000"/>
              <a:gd name="connsiteY3679" fmla="*/ 49425 h 769442"/>
              <a:gd name="connsiteX3680" fmla="*/ 2802751 w 4953000"/>
              <a:gd name="connsiteY3680" fmla="*/ 60682 h 769442"/>
              <a:gd name="connsiteX3681" fmla="*/ 2808334 w 4953000"/>
              <a:gd name="connsiteY3681" fmla="*/ 71261 h 769442"/>
              <a:gd name="connsiteX3682" fmla="*/ 2810417 w 4953000"/>
              <a:gd name="connsiteY3682" fmla="*/ 74347 h 769442"/>
              <a:gd name="connsiteX3683" fmla="*/ 2791586 w 4953000"/>
              <a:gd name="connsiteY3683" fmla="*/ 76404 h 769442"/>
              <a:gd name="connsiteX3684" fmla="*/ 2769955 w 4953000"/>
              <a:gd name="connsiteY3684" fmla="*/ 67670 h 769442"/>
              <a:gd name="connsiteX3685" fmla="*/ 2755767 w 4953000"/>
              <a:gd name="connsiteY3685" fmla="*/ 71164 h 769442"/>
              <a:gd name="connsiteX3686" fmla="*/ 2747393 w 4953000"/>
              <a:gd name="connsiteY3686" fmla="*/ 75823 h 769442"/>
              <a:gd name="connsiteX3687" fmla="*/ 2737391 w 4953000"/>
              <a:gd name="connsiteY3687" fmla="*/ 81451 h 769442"/>
              <a:gd name="connsiteX3688" fmla="*/ 2711806 w 4953000"/>
              <a:gd name="connsiteY3688" fmla="*/ 76793 h 769442"/>
              <a:gd name="connsiteX3689" fmla="*/ 2709247 w 4953000"/>
              <a:gd name="connsiteY3689" fmla="*/ 87080 h 769442"/>
              <a:gd name="connsiteX3690" fmla="*/ 2712736 w 4953000"/>
              <a:gd name="connsiteY3690" fmla="*/ 89798 h 769442"/>
              <a:gd name="connsiteX3691" fmla="*/ 2722272 w 4953000"/>
              <a:gd name="connsiteY3691" fmla="*/ 97756 h 769442"/>
              <a:gd name="connsiteX3692" fmla="*/ 2723435 w 4953000"/>
              <a:gd name="connsiteY3692" fmla="*/ 98532 h 769442"/>
              <a:gd name="connsiteX3693" fmla="*/ 2729249 w 4953000"/>
              <a:gd name="connsiteY3693" fmla="*/ 94650 h 769442"/>
              <a:gd name="connsiteX3694" fmla="*/ 2728319 w 4953000"/>
              <a:gd name="connsiteY3694" fmla="*/ 93680 h 769442"/>
              <a:gd name="connsiteX3695" fmla="*/ 2732275 w 4953000"/>
              <a:gd name="connsiteY3695" fmla="*/ 85916 h 769442"/>
              <a:gd name="connsiteX3696" fmla="*/ 2751347 w 4953000"/>
              <a:gd name="connsiteY3696" fmla="*/ 83004 h 769442"/>
              <a:gd name="connsiteX3697" fmla="*/ 2761581 w 4953000"/>
              <a:gd name="connsiteY3697" fmla="*/ 82421 h 769442"/>
              <a:gd name="connsiteX3698" fmla="*/ 2769024 w 4953000"/>
              <a:gd name="connsiteY3698" fmla="*/ 88439 h 769442"/>
              <a:gd name="connsiteX3699" fmla="*/ 2774607 w 4953000"/>
              <a:gd name="connsiteY3699" fmla="*/ 88439 h 769442"/>
              <a:gd name="connsiteX3700" fmla="*/ 2774839 w 4953000"/>
              <a:gd name="connsiteY3700" fmla="*/ 101055 h 769442"/>
              <a:gd name="connsiteX3701" fmla="*/ 2826709 w 4953000"/>
              <a:gd name="connsiteY3701" fmla="*/ 104937 h 769442"/>
              <a:gd name="connsiteX3702" fmla="*/ 2829732 w 4953000"/>
              <a:gd name="connsiteY3702" fmla="*/ 102414 h 769442"/>
              <a:gd name="connsiteX3703" fmla="*/ 2842758 w 4953000"/>
              <a:gd name="connsiteY3703" fmla="*/ 93291 h 769442"/>
              <a:gd name="connsiteX3704" fmla="*/ 2843456 w 4953000"/>
              <a:gd name="connsiteY3704" fmla="*/ 92708 h 769442"/>
              <a:gd name="connsiteX3705" fmla="*/ 2840665 w 4953000"/>
              <a:gd name="connsiteY3705" fmla="*/ 89022 h 769442"/>
              <a:gd name="connsiteX3706" fmla="*/ 2831361 w 4953000"/>
              <a:gd name="connsiteY3706" fmla="*/ 88439 h 769442"/>
              <a:gd name="connsiteX3707" fmla="*/ 2819034 w 4953000"/>
              <a:gd name="connsiteY3707" fmla="*/ 81258 h 769442"/>
              <a:gd name="connsiteX3708" fmla="*/ 2832292 w 4953000"/>
              <a:gd name="connsiteY3708" fmla="*/ 68252 h 769442"/>
              <a:gd name="connsiteX3709" fmla="*/ 2844387 w 4953000"/>
              <a:gd name="connsiteY3709" fmla="*/ 61458 h 769442"/>
              <a:gd name="connsiteX3710" fmla="*/ 2841364 w 4953000"/>
              <a:gd name="connsiteY3710" fmla="*/ 81258 h 769442"/>
              <a:gd name="connsiteX3711" fmla="*/ 2842294 w 4953000"/>
              <a:gd name="connsiteY3711" fmla="*/ 81258 h 769442"/>
              <a:gd name="connsiteX3712" fmla="*/ 2846480 w 4953000"/>
              <a:gd name="connsiteY3712" fmla="*/ 81451 h 769442"/>
              <a:gd name="connsiteX3713" fmla="*/ 2851366 w 4953000"/>
              <a:gd name="connsiteY3713" fmla="*/ 88633 h 769442"/>
              <a:gd name="connsiteX3714" fmla="*/ 2851598 w 4953000"/>
              <a:gd name="connsiteY3714" fmla="*/ 91932 h 769442"/>
              <a:gd name="connsiteX3715" fmla="*/ 2853923 w 4953000"/>
              <a:gd name="connsiteY3715" fmla="*/ 99891 h 769442"/>
              <a:gd name="connsiteX3716" fmla="*/ 2866252 w 4953000"/>
              <a:gd name="connsiteY3716" fmla="*/ 102414 h 769442"/>
              <a:gd name="connsiteX3717" fmla="*/ 2877417 w 4953000"/>
              <a:gd name="connsiteY3717" fmla="*/ 95427 h 769442"/>
              <a:gd name="connsiteX3718" fmla="*/ 2879974 w 4953000"/>
              <a:gd name="connsiteY3718" fmla="*/ 93485 h 769442"/>
              <a:gd name="connsiteX3719" fmla="*/ 2887652 w 4953000"/>
              <a:gd name="connsiteY3719" fmla="*/ 93097 h 769442"/>
              <a:gd name="connsiteX3720" fmla="*/ 2911608 w 4953000"/>
              <a:gd name="connsiteY3720" fmla="*/ 94067 h 769442"/>
              <a:gd name="connsiteX3721" fmla="*/ 2919517 w 4953000"/>
              <a:gd name="connsiteY3721" fmla="*/ 99696 h 769442"/>
              <a:gd name="connsiteX3722" fmla="*/ 2936264 w 4953000"/>
              <a:gd name="connsiteY3722" fmla="*/ 102801 h 769442"/>
              <a:gd name="connsiteX3723" fmla="*/ 2959524 w 4953000"/>
              <a:gd name="connsiteY3723" fmla="*/ 102801 h 769442"/>
              <a:gd name="connsiteX3724" fmla="*/ 2968362 w 4953000"/>
              <a:gd name="connsiteY3724" fmla="*/ 102414 h 769442"/>
              <a:gd name="connsiteX3725" fmla="*/ 2994181 w 4953000"/>
              <a:gd name="connsiteY3725" fmla="*/ 100085 h 769442"/>
              <a:gd name="connsiteX3726" fmla="*/ 3003485 w 4953000"/>
              <a:gd name="connsiteY3726" fmla="*/ 100668 h 769442"/>
              <a:gd name="connsiteX3727" fmla="*/ 3044655 w 4953000"/>
              <a:gd name="connsiteY3727" fmla="*/ 98532 h 769442"/>
              <a:gd name="connsiteX3728" fmla="*/ 3046052 w 4953000"/>
              <a:gd name="connsiteY3728" fmla="*/ 99502 h 769442"/>
              <a:gd name="connsiteX3729" fmla="*/ 3058379 w 4953000"/>
              <a:gd name="connsiteY3729" fmla="*/ 99309 h 769442"/>
              <a:gd name="connsiteX3730" fmla="*/ 3077451 w 4953000"/>
              <a:gd name="connsiteY3730" fmla="*/ 90962 h 769442"/>
              <a:gd name="connsiteX3731" fmla="*/ 3093966 w 4953000"/>
              <a:gd name="connsiteY3731" fmla="*/ 89992 h 769442"/>
              <a:gd name="connsiteX3732" fmla="*/ 3096293 w 4953000"/>
              <a:gd name="connsiteY3732" fmla="*/ 84751 h 769442"/>
              <a:gd name="connsiteX3733" fmla="*/ 3089082 w 4953000"/>
              <a:gd name="connsiteY3733" fmla="*/ 82228 h 769442"/>
              <a:gd name="connsiteX3734" fmla="*/ 3077219 w 4953000"/>
              <a:gd name="connsiteY3734" fmla="*/ 84168 h 769442"/>
              <a:gd name="connsiteX3735" fmla="*/ 3073497 w 4953000"/>
              <a:gd name="connsiteY3735" fmla="*/ 81451 h 769442"/>
              <a:gd name="connsiteX3736" fmla="*/ 3072335 w 4953000"/>
              <a:gd name="connsiteY3736" fmla="*/ 73494 h 769442"/>
              <a:gd name="connsiteX3737" fmla="*/ 3071172 w 4953000"/>
              <a:gd name="connsiteY3737" fmla="*/ 73687 h 769442"/>
              <a:gd name="connsiteX3738" fmla="*/ 3052796 w 4953000"/>
              <a:gd name="connsiteY3738" fmla="*/ 79509 h 769442"/>
              <a:gd name="connsiteX3739" fmla="*/ 3038608 w 4953000"/>
              <a:gd name="connsiteY3739" fmla="*/ 81838 h 769442"/>
              <a:gd name="connsiteX3740" fmla="*/ 3019768 w 4953000"/>
              <a:gd name="connsiteY3740" fmla="*/ 80481 h 769442"/>
              <a:gd name="connsiteX3741" fmla="*/ 3003717 w 4953000"/>
              <a:gd name="connsiteY3741" fmla="*/ 73494 h 769442"/>
              <a:gd name="connsiteX3742" fmla="*/ 3016279 w 4953000"/>
              <a:gd name="connsiteY3742" fmla="*/ 66117 h 769442"/>
              <a:gd name="connsiteX3743" fmla="*/ 3036281 w 4953000"/>
              <a:gd name="connsiteY3743" fmla="*/ 64177 h 769442"/>
              <a:gd name="connsiteX3744" fmla="*/ 3060240 w 4953000"/>
              <a:gd name="connsiteY3744" fmla="*/ 57966 h 769442"/>
              <a:gd name="connsiteX3745" fmla="*/ 3065590 w 4953000"/>
              <a:gd name="connsiteY3745" fmla="*/ 56606 h 769442"/>
              <a:gd name="connsiteX3746" fmla="*/ 3081871 w 4953000"/>
              <a:gd name="connsiteY3746" fmla="*/ 65340 h 769442"/>
              <a:gd name="connsiteX3747" fmla="*/ 3096992 w 4953000"/>
              <a:gd name="connsiteY3747" fmla="*/ 63011 h 769442"/>
              <a:gd name="connsiteX3748" fmla="*/ 3101876 w 4953000"/>
              <a:gd name="connsiteY3748" fmla="*/ 75046 h 769442"/>
              <a:gd name="connsiteX3749" fmla="*/ 3120716 w 4953000"/>
              <a:gd name="connsiteY3749" fmla="*/ 72522 h 769442"/>
              <a:gd name="connsiteX3750" fmla="*/ 3121646 w 4953000"/>
              <a:gd name="connsiteY3750" fmla="*/ 74270 h 769442"/>
              <a:gd name="connsiteX3751" fmla="*/ 3131880 w 4953000"/>
              <a:gd name="connsiteY3751" fmla="*/ 90185 h 769442"/>
              <a:gd name="connsiteX3752" fmla="*/ 3167004 w 4953000"/>
              <a:gd name="connsiteY3752" fmla="*/ 99115 h 769442"/>
              <a:gd name="connsiteX3753" fmla="*/ 3177238 w 4953000"/>
              <a:gd name="connsiteY3753" fmla="*/ 101055 h 769442"/>
              <a:gd name="connsiteX3754" fmla="*/ 3186542 w 4953000"/>
              <a:gd name="connsiteY3754" fmla="*/ 92321 h 769442"/>
              <a:gd name="connsiteX3755" fmla="*/ 3201428 w 4953000"/>
              <a:gd name="connsiteY3755" fmla="*/ 89215 h 769442"/>
              <a:gd name="connsiteX3756" fmla="*/ 3217246 w 4953000"/>
              <a:gd name="connsiteY3756" fmla="*/ 94844 h 769442"/>
              <a:gd name="connsiteX3757" fmla="*/ 3237714 w 4953000"/>
              <a:gd name="connsiteY3757" fmla="*/ 109013 h 769442"/>
              <a:gd name="connsiteX3758" fmla="*/ 3253064 w 4953000"/>
              <a:gd name="connsiteY3758" fmla="*/ 104550 h 769442"/>
              <a:gd name="connsiteX3759" fmla="*/ 3276791 w 4953000"/>
              <a:gd name="connsiteY3759" fmla="*/ 94457 h 769442"/>
              <a:gd name="connsiteX3760" fmla="*/ 3267020 w 4953000"/>
              <a:gd name="connsiteY3760" fmla="*/ 86303 h 769442"/>
              <a:gd name="connsiteX3761" fmla="*/ 3266090 w 4953000"/>
              <a:gd name="connsiteY3761" fmla="*/ 85527 h 769442"/>
              <a:gd name="connsiteX3762" fmla="*/ 3281907 w 4953000"/>
              <a:gd name="connsiteY3762" fmla="*/ 83198 h 769442"/>
              <a:gd name="connsiteX3763" fmla="*/ 3290048 w 4953000"/>
              <a:gd name="connsiteY3763" fmla="*/ 95620 h 769442"/>
              <a:gd name="connsiteX3764" fmla="*/ 3288654 w 4953000"/>
              <a:gd name="connsiteY3764" fmla="*/ 99696 h 769442"/>
              <a:gd name="connsiteX3765" fmla="*/ 3307028 w 4953000"/>
              <a:gd name="connsiteY3765" fmla="*/ 93874 h 769442"/>
              <a:gd name="connsiteX3766" fmla="*/ 3327731 w 4953000"/>
              <a:gd name="connsiteY3766" fmla="*/ 84751 h 769442"/>
              <a:gd name="connsiteX3767" fmla="*/ 3323543 w 4953000"/>
              <a:gd name="connsiteY3767" fmla="*/ 96397 h 769442"/>
              <a:gd name="connsiteX3768" fmla="*/ 3329592 w 4953000"/>
              <a:gd name="connsiteY3768" fmla="*/ 99309 h 769442"/>
              <a:gd name="connsiteX3769" fmla="*/ 3359365 w 4953000"/>
              <a:gd name="connsiteY3769" fmla="*/ 103773 h 769442"/>
              <a:gd name="connsiteX3770" fmla="*/ 3367272 w 4953000"/>
              <a:gd name="connsiteY3770" fmla="*/ 105907 h 769442"/>
              <a:gd name="connsiteX3771" fmla="*/ 3366737 w 4953000"/>
              <a:gd name="connsiteY3771" fmla="*/ 94876 h 769442"/>
              <a:gd name="connsiteX3772" fmla="*/ 3368647 w 4953000"/>
              <a:gd name="connsiteY3772" fmla="*/ 93491 h 769442"/>
              <a:gd name="connsiteX3773" fmla="*/ 3383089 w 4953000"/>
              <a:gd name="connsiteY3773" fmla="*/ 95037 h 769442"/>
              <a:gd name="connsiteX3774" fmla="*/ 3392625 w 4953000"/>
              <a:gd name="connsiteY3774" fmla="*/ 102801 h 769442"/>
              <a:gd name="connsiteX3775" fmla="*/ 3392625 w 4953000"/>
              <a:gd name="connsiteY3775" fmla="*/ 104550 h 769442"/>
              <a:gd name="connsiteX3776" fmla="*/ 3397975 w 4953000"/>
              <a:gd name="connsiteY3776" fmla="*/ 105326 h 769442"/>
              <a:gd name="connsiteX3777" fmla="*/ 3403790 w 4953000"/>
              <a:gd name="connsiteY3777" fmla="*/ 97367 h 769442"/>
              <a:gd name="connsiteX3778" fmla="*/ 3415885 w 4953000"/>
              <a:gd name="connsiteY3778" fmla="*/ 100085 h 769442"/>
              <a:gd name="connsiteX3779" fmla="*/ 3434959 w 4953000"/>
              <a:gd name="connsiteY3779" fmla="*/ 101638 h 769442"/>
              <a:gd name="connsiteX3780" fmla="*/ 3450310 w 4953000"/>
              <a:gd name="connsiteY3780" fmla="*/ 101055 h 769442"/>
              <a:gd name="connsiteX3781" fmla="*/ 3447286 w 4953000"/>
              <a:gd name="connsiteY3781" fmla="*/ 85527 h 769442"/>
              <a:gd name="connsiteX3782" fmla="*/ 3445426 w 4953000"/>
              <a:gd name="connsiteY3782" fmla="*/ 74270 h 769442"/>
              <a:gd name="connsiteX3783" fmla="*/ 3418212 w 4953000"/>
              <a:gd name="connsiteY3783" fmla="*/ 70582 h 769442"/>
              <a:gd name="connsiteX3784" fmla="*/ 3408442 w 4953000"/>
              <a:gd name="connsiteY3784" fmla="*/ 89798 h 769442"/>
              <a:gd name="connsiteX3785" fmla="*/ 3397743 w 4953000"/>
              <a:gd name="connsiteY3785" fmla="*/ 81645 h 769442"/>
              <a:gd name="connsiteX3786" fmla="*/ 3392161 w 4953000"/>
              <a:gd name="connsiteY3786" fmla="*/ 76404 h 769442"/>
              <a:gd name="connsiteX3787" fmla="*/ 3368647 w 4953000"/>
              <a:gd name="connsiteY3787" fmla="*/ 93491 h 769442"/>
              <a:gd name="connsiteX3788" fmla="*/ 3366659 w 4953000"/>
              <a:gd name="connsiteY3788" fmla="*/ 93277 h 769442"/>
              <a:gd name="connsiteX3789" fmla="*/ 3366603 w 4953000"/>
              <a:gd name="connsiteY3789" fmla="*/ 92127 h 769442"/>
              <a:gd name="connsiteX3790" fmla="*/ 3357736 w 4953000"/>
              <a:gd name="connsiteY3790" fmla="*/ 92321 h 769442"/>
              <a:gd name="connsiteX3791" fmla="*/ 3366659 w 4953000"/>
              <a:gd name="connsiteY3791" fmla="*/ 93277 h 769442"/>
              <a:gd name="connsiteX3792" fmla="*/ 3366737 w 4953000"/>
              <a:gd name="connsiteY3792" fmla="*/ 94876 h 769442"/>
              <a:gd name="connsiteX3793" fmla="*/ 3365179 w 4953000"/>
              <a:gd name="connsiteY3793" fmla="*/ 96009 h 769442"/>
              <a:gd name="connsiteX3794" fmla="*/ 3361226 w 4953000"/>
              <a:gd name="connsiteY3794" fmla="*/ 95233 h 769442"/>
              <a:gd name="connsiteX3795" fmla="*/ 3350525 w 4953000"/>
              <a:gd name="connsiteY3795" fmla="*/ 93097 h 769442"/>
              <a:gd name="connsiteX3796" fmla="*/ 3354478 w 4953000"/>
              <a:gd name="connsiteY3796" fmla="*/ 77376 h 769442"/>
              <a:gd name="connsiteX3797" fmla="*/ 3355875 w 4953000"/>
              <a:gd name="connsiteY3797" fmla="*/ 67282 h 769442"/>
              <a:gd name="connsiteX3798" fmla="*/ 3385182 w 4953000"/>
              <a:gd name="connsiteY3798" fmla="*/ 61458 h 769442"/>
              <a:gd name="connsiteX3799" fmla="*/ 3390998 w 4953000"/>
              <a:gd name="connsiteY3799" fmla="*/ 53694 h 769442"/>
              <a:gd name="connsiteX3800" fmla="*/ 3391694 w 4953000"/>
              <a:gd name="connsiteY3800" fmla="*/ 54277 h 769442"/>
              <a:gd name="connsiteX3801" fmla="*/ 3423562 w 4953000"/>
              <a:gd name="connsiteY3801" fmla="*/ 60682 h 769442"/>
              <a:gd name="connsiteX3802" fmla="*/ 3424957 w 4953000"/>
              <a:gd name="connsiteY3802" fmla="*/ 61071 h 769442"/>
              <a:gd name="connsiteX3803" fmla="*/ 3439145 w 4953000"/>
              <a:gd name="connsiteY3803" fmla="*/ 59129 h 769442"/>
              <a:gd name="connsiteX3804" fmla="*/ 3456358 w 4953000"/>
              <a:gd name="connsiteY3804" fmla="*/ 64370 h 769442"/>
              <a:gd name="connsiteX3805" fmla="*/ 3471477 w 4953000"/>
              <a:gd name="connsiteY3805" fmla="*/ 54471 h 769442"/>
              <a:gd name="connsiteX3806" fmla="*/ 3488224 w 4953000"/>
              <a:gd name="connsiteY3806" fmla="*/ 58159 h 769442"/>
              <a:gd name="connsiteX3807" fmla="*/ 3490783 w 4953000"/>
              <a:gd name="connsiteY3807" fmla="*/ 56994 h 769442"/>
              <a:gd name="connsiteX3808" fmla="*/ 3507994 w 4953000"/>
              <a:gd name="connsiteY3808" fmla="*/ 49425 h 769442"/>
              <a:gd name="connsiteX3809" fmla="*/ 3527068 w 4953000"/>
              <a:gd name="connsiteY3809" fmla="*/ 52531 h 769442"/>
              <a:gd name="connsiteX3810" fmla="*/ 3543350 w 4953000"/>
              <a:gd name="connsiteY3810" fmla="*/ 52724 h 769442"/>
              <a:gd name="connsiteX3811" fmla="*/ 3571030 w 4953000"/>
              <a:gd name="connsiteY3811" fmla="*/ 50202 h 769442"/>
              <a:gd name="connsiteX3812" fmla="*/ 3574287 w 4953000"/>
              <a:gd name="connsiteY3812" fmla="*/ 50782 h 769442"/>
              <a:gd name="connsiteX3813" fmla="*/ 3584055 w 4953000"/>
              <a:gd name="connsiteY3813" fmla="*/ 52724 h 769442"/>
              <a:gd name="connsiteX3814" fmla="*/ 3607083 w 4953000"/>
              <a:gd name="connsiteY3814" fmla="*/ 53112 h 769442"/>
              <a:gd name="connsiteX3815" fmla="*/ 3608712 w 4953000"/>
              <a:gd name="connsiteY3815" fmla="*/ 52918 h 769442"/>
              <a:gd name="connsiteX3816" fmla="*/ 3625923 w 4953000"/>
              <a:gd name="connsiteY3816" fmla="*/ 60682 h 769442"/>
              <a:gd name="connsiteX3817" fmla="*/ 3618480 w 4953000"/>
              <a:gd name="connsiteY3817" fmla="*/ 67476 h 769442"/>
              <a:gd name="connsiteX3818" fmla="*/ 3626390 w 4953000"/>
              <a:gd name="connsiteY3818" fmla="*/ 77376 h 769442"/>
              <a:gd name="connsiteX3819" fmla="*/ 3623598 w 4953000"/>
              <a:gd name="connsiteY3819" fmla="*/ 77376 h 769442"/>
              <a:gd name="connsiteX3820" fmla="*/ 3612898 w 4953000"/>
              <a:gd name="connsiteY3820" fmla="*/ 65534 h 769442"/>
              <a:gd name="connsiteX3821" fmla="*/ 3604524 w 4953000"/>
              <a:gd name="connsiteY3821" fmla="*/ 64177 h 769442"/>
              <a:gd name="connsiteX3822" fmla="*/ 3602663 w 4953000"/>
              <a:gd name="connsiteY3822" fmla="*/ 67087 h 769442"/>
              <a:gd name="connsiteX3823" fmla="*/ 3597779 w 4953000"/>
              <a:gd name="connsiteY3823" fmla="*/ 71941 h 769442"/>
              <a:gd name="connsiteX3824" fmla="*/ 3593359 w 4953000"/>
              <a:gd name="connsiteY3824" fmla="*/ 69416 h 769442"/>
              <a:gd name="connsiteX3825" fmla="*/ 3576148 w 4953000"/>
              <a:gd name="connsiteY3825" fmla="*/ 81451 h 769442"/>
              <a:gd name="connsiteX3826" fmla="*/ 3571262 w 4953000"/>
              <a:gd name="connsiteY3826" fmla="*/ 86497 h 769442"/>
              <a:gd name="connsiteX3827" fmla="*/ 3577078 w 4953000"/>
              <a:gd name="connsiteY3827" fmla="*/ 96590 h 769442"/>
              <a:gd name="connsiteX3828" fmla="*/ 3589870 w 4953000"/>
              <a:gd name="connsiteY3828" fmla="*/ 95037 h 769442"/>
              <a:gd name="connsiteX3829" fmla="*/ 3593127 w 4953000"/>
              <a:gd name="connsiteY3829" fmla="*/ 92127 h 769442"/>
              <a:gd name="connsiteX3830" fmla="*/ 3600802 w 4953000"/>
              <a:gd name="connsiteY3830" fmla="*/ 89215 h 769442"/>
              <a:gd name="connsiteX3831" fmla="*/ 3612898 w 4953000"/>
              <a:gd name="connsiteY3831" fmla="*/ 95233 h 769442"/>
              <a:gd name="connsiteX3832" fmla="*/ 3641508 w 4953000"/>
              <a:gd name="connsiteY3832" fmla="*/ 83004 h 769442"/>
              <a:gd name="connsiteX3833" fmla="*/ 3649650 w 4953000"/>
              <a:gd name="connsiteY3833" fmla="*/ 85333 h 769442"/>
              <a:gd name="connsiteX3834" fmla="*/ 3659650 w 4953000"/>
              <a:gd name="connsiteY3834" fmla="*/ 88050 h 769442"/>
              <a:gd name="connsiteX3835" fmla="*/ 3657325 w 4953000"/>
              <a:gd name="connsiteY3835" fmla="*/ 98339 h 769442"/>
              <a:gd name="connsiteX3836" fmla="*/ 3660116 w 4953000"/>
              <a:gd name="connsiteY3836" fmla="*/ 98143 h 769442"/>
              <a:gd name="connsiteX3837" fmla="*/ 3666397 w 4953000"/>
              <a:gd name="connsiteY3837" fmla="*/ 92515 h 769442"/>
              <a:gd name="connsiteX3838" fmla="*/ 3664536 w 4953000"/>
              <a:gd name="connsiteY3838" fmla="*/ 90962 h 769442"/>
              <a:gd name="connsiteX3839" fmla="*/ 3676165 w 4953000"/>
              <a:gd name="connsiteY3839" fmla="*/ 84168 h 769442"/>
              <a:gd name="connsiteX3840" fmla="*/ 3687330 w 4953000"/>
              <a:gd name="connsiteY3840" fmla="*/ 94844 h 769442"/>
              <a:gd name="connsiteX3841" fmla="*/ 3690587 w 4953000"/>
              <a:gd name="connsiteY3841" fmla="*/ 93874 h 769442"/>
              <a:gd name="connsiteX3842" fmla="*/ 3706868 w 4953000"/>
              <a:gd name="connsiteY3842" fmla="*/ 95037 h 769442"/>
              <a:gd name="connsiteX3843" fmla="*/ 3708961 w 4953000"/>
              <a:gd name="connsiteY3843" fmla="*/ 96397 h 769442"/>
              <a:gd name="connsiteX3844" fmla="*/ 3729896 w 4953000"/>
              <a:gd name="connsiteY3844" fmla="*/ 94457 h 769442"/>
              <a:gd name="connsiteX3845" fmla="*/ 3737571 w 4953000"/>
              <a:gd name="connsiteY3845" fmla="*/ 97949 h 769442"/>
              <a:gd name="connsiteX3846" fmla="*/ 3746875 w 4953000"/>
              <a:gd name="connsiteY3846" fmla="*/ 93097 h 769442"/>
              <a:gd name="connsiteX3847" fmla="*/ 3739664 w 4953000"/>
              <a:gd name="connsiteY3847" fmla="*/ 84944 h 769442"/>
              <a:gd name="connsiteX3848" fmla="*/ 3741760 w 4953000"/>
              <a:gd name="connsiteY3848" fmla="*/ 85527 h 769442"/>
              <a:gd name="connsiteX3849" fmla="*/ 3748968 w 4953000"/>
              <a:gd name="connsiteY3849" fmla="*/ 87469 h 769442"/>
              <a:gd name="connsiteX3850" fmla="*/ 3762692 w 4953000"/>
              <a:gd name="connsiteY3850" fmla="*/ 83198 h 769442"/>
              <a:gd name="connsiteX3851" fmla="*/ 3774787 w 4953000"/>
              <a:gd name="connsiteY3851" fmla="*/ 85140 h 769442"/>
              <a:gd name="connsiteX3852" fmla="*/ 3794421 w 4953000"/>
              <a:gd name="connsiteY3852" fmla="*/ 79399 h 769442"/>
              <a:gd name="connsiteX3853" fmla="*/ 3795722 w 4953000"/>
              <a:gd name="connsiteY3853" fmla="*/ 81062 h 769442"/>
              <a:gd name="connsiteX3854" fmla="*/ 3795957 w 4953000"/>
              <a:gd name="connsiteY3854" fmla="*/ 78951 h 769442"/>
              <a:gd name="connsiteX3855" fmla="*/ 3806653 w 4953000"/>
              <a:gd name="connsiteY3855" fmla="*/ 75823 h 769442"/>
              <a:gd name="connsiteX3856" fmla="*/ 3808282 w 4953000"/>
              <a:gd name="connsiteY3856" fmla="*/ 74270 h 769442"/>
              <a:gd name="connsiteX3857" fmla="*/ 3796885 w 4953000"/>
              <a:gd name="connsiteY3857" fmla="*/ 69805 h 769442"/>
              <a:gd name="connsiteX3858" fmla="*/ 3796885 w 4953000"/>
              <a:gd name="connsiteY3858" fmla="*/ 70582 h 769442"/>
              <a:gd name="connsiteX3859" fmla="*/ 3795957 w 4953000"/>
              <a:gd name="connsiteY3859" fmla="*/ 78951 h 769442"/>
              <a:gd name="connsiteX3860" fmla="*/ 3794421 w 4953000"/>
              <a:gd name="connsiteY3860" fmla="*/ 79399 h 769442"/>
              <a:gd name="connsiteX3861" fmla="*/ 3788280 w 4953000"/>
              <a:gd name="connsiteY3861" fmla="*/ 71552 h 769442"/>
              <a:gd name="connsiteX3862" fmla="*/ 3789674 w 4953000"/>
              <a:gd name="connsiteY3862" fmla="*/ 69029 h 769442"/>
              <a:gd name="connsiteX3863" fmla="*/ 3791534 w 4953000"/>
              <a:gd name="connsiteY3863" fmla="*/ 65340 h 769442"/>
              <a:gd name="connsiteX3864" fmla="*/ 3798746 w 4953000"/>
              <a:gd name="connsiteY3864" fmla="*/ 60682 h 769442"/>
              <a:gd name="connsiteX3865" fmla="*/ 3802468 w 4953000"/>
              <a:gd name="connsiteY3865" fmla="*/ 61458 h 769442"/>
              <a:gd name="connsiteX3866" fmla="*/ 3814794 w 4953000"/>
              <a:gd name="connsiteY3866" fmla="*/ 78928 h 769442"/>
              <a:gd name="connsiteX3867" fmla="*/ 3817586 w 4953000"/>
              <a:gd name="connsiteY3867" fmla="*/ 85916 h 769442"/>
              <a:gd name="connsiteX3868" fmla="*/ 3822470 w 4953000"/>
              <a:gd name="connsiteY3868" fmla="*/ 86303 h 769442"/>
              <a:gd name="connsiteX3869" fmla="*/ 3841544 w 4953000"/>
              <a:gd name="connsiteY3869" fmla="*/ 91545 h 769442"/>
              <a:gd name="connsiteX3870" fmla="*/ 3855732 w 4953000"/>
              <a:gd name="connsiteY3870" fmla="*/ 76210 h 769442"/>
              <a:gd name="connsiteX3871" fmla="*/ 3836194 w 4953000"/>
              <a:gd name="connsiteY3871" fmla="*/ 73104 h 769442"/>
              <a:gd name="connsiteX3872" fmla="*/ 3844336 w 4953000"/>
              <a:gd name="connsiteY3872" fmla="*/ 63011 h 769442"/>
              <a:gd name="connsiteX3873" fmla="*/ 3846660 w 4953000"/>
              <a:gd name="connsiteY3873" fmla="*/ 64370 h 769442"/>
              <a:gd name="connsiteX3874" fmla="*/ 3874108 w 4953000"/>
              <a:gd name="connsiteY3874" fmla="*/ 60488 h 769442"/>
              <a:gd name="connsiteX3875" fmla="*/ 3893180 w 4953000"/>
              <a:gd name="connsiteY3875" fmla="*/ 51172 h 769442"/>
              <a:gd name="connsiteX3876" fmla="*/ 3895740 w 4953000"/>
              <a:gd name="connsiteY3876" fmla="*/ 50202 h 769442"/>
              <a:gd name="connsiteX3877" fmla="*/ 3900858 w 4953000"/>
              <a:gd name="connsiteY3877" fmla="*/ 47677 h 769442"/>
              <a:gd name="connsiteX3878" fmla="*/ 3908997 w 4953000"/>
              <a:gd name="connsiteY3878" fmla="*/ 48842 h 769442"/>
              <a:gd name="connsiteX3879" fmla="*/ 3917370 w 4953000"/>
              <a:gd name="connsiteY3879" fmla="*/ 50202 h 769442"/>
              <a:gd name="connsiteX3880" fmla="*/ 3921092 w 4953000"/>
              <a:gd name="connsiteY3880" fmla="*/ 51172 h 769442"/>
              <a:gd name="connsiteX3881" fmla="*/ 3929234 w 4953000"/>
              <a:gd name="connsiteY3881" fmla="*/ 44960 h 769442"/>
              <a:gd name="connsiteX3882" fmla="*/ 3936909 w 4953000"/>
              <a:gd name="connsiteY3882" fmla="*/ 43214 h 769442"/>
              <a:gd name="connsiteX3883" fmla="*/ 3936213 w 4953000"/>
              <a:gd name="connsiteY3883" fmla="*/ 48649 h 769442"/>
              <a:gd name="connsiteX3884" fmla="*/ 3934584 w 4953000"/>
              <a:gd name="connsiteY3884" fmla="*/ 52531 h 769442"/>
              <a:gd name="connsiteX3885" fmla="*/ 3924118 w 4953000"/>
              <a:gd name="connsiteY3885" fmla="*/ 55636 h 769442"/>
              <a:gd name="connsiteX3886" fmla="*/ 3910162 w 4953000"/>
              <a:gd name="connsiteY3886" fmla="*/ 62818 h 769442"/>
              <a:gd name="connsiteX3887" fmla="*/ 3892948 w 4953000"/>
              <a:gd name="connsiteY3887" fmla="*/ 60488 h 769442"/>
              <a:gd name="connsiteX3888" fmla="*/ 3878992 w 4953000"/>
              <a:gd name="connsiteY3888" fmla="*/ 72911 h 769442"/>
              <a:gd name="connsiteX3889" fmla="*/ 3882482 w 4953000"/>
              <a:gd name="connsiteY3889" fmla="*/ 73104 h 769442"/>
              <a:gd name="connsiteX3890" fmla="*/ 3901554 w 4953000"/>
              <a:gd name="connsiteY3890" fmla="*/ 74464 h 769442"/>
              <a:gd name="connsiteX3891" fmla="*/ 3899229 w 4953000"/>
              <a:gd name="connsiteY3891" fmla="*/ 90575 h 769442"/>
              <a:gd name="connsiteX3892" fmla="*/ 3909464 w 4953000"/>
              <a:gd name="connsiteY3892" fmla="*/ 92515 h 769442"/>
              <a:gd name="connsiteX3893" fmla="*/ 3926674 w 4953000"/>
              <a:gd name="connsiteY3893" fmla="*/ 90768 h 769442"/>
              <a:gd name="connsiteX3894" fmla="*/ 3928770 w 4953000"/>
              <a:gd name="connsiteY3894" fmla="*/ 82034 h 769442"/>
              <a:gd name="connsiteX3895" fmla="*/ 3921326 w 4953000"/>
              <a:gd name="connsiteY3895" fmla="*/ 77376 h 769442"/>
              <a:gd name="connsiteX3896" fmla="*/ 3924118 w 4953000"/>
              <a:gd name="connsiteY3896" fmla="*/ 77376 h 769442"/>
              <a:gd name="connsiteX3897" fmla="*/ 3932025 w 4953000"/>
              <a:gd name="connsiteY3897" fmla="*/ 69029 h 769442"/>
              <a:gd name="connsiteX3898" fmla="*/ 3930862 w 4953000"/>
              <a:gd name="connsiteY3898" fmla="*/ 67863 h 769442"/>
              <a:gd name="connsiteX3899" fmla="*/ 3938770 w 4953000"/>
              <a:gd name="connsiteY3899" fmla="*/ 64953 h 769442"/>
              <a:gd name="connsiteX3900" fmla="*/ 3939468 w 4953000"/>
              <a:gd name="connsiteY3900" fmla="*/ 66117 h 769442"/>
              <a:gd name="connsiteX3901" fmla="*/ 3936677 w 4953000"/>
              <a:gd name="connsiteY3901" fmla="*/ 91155 h 769442"/>
              <a:gd name="connsiteX3902" fmla="*/ 3934816 w 4953000"/>
              <a:gd name="connsiteY3902" fmla="*/ 91932 h 769442"/>
              <a:gd name="connsiteX3903" fmla="*/ 3942028 w 4953000"/>
              <a:gd name="connsiteY3903" fmla="*/ 98339 h 769442"/>
              <a:gd name="connsiteX3904" fmla="*/ 3945050 w 4953000"/>
              <a:gd name="connsiteY3904" fmla="*/ 97756 h 769442"/>
              <a:gd name="connsiteX3905" fmla="*/ 3955984 w 4953000"/>
              <a:gd name="connsiteY3905" fmla="*/ 95233 h 769442"/>
              <a:gd name="connsiteX3906" fmla="*/ 3978545 w 4953000"/>
              <a:gd name="connsiteY3906" fmla="*/ 88439 h 769442"/>
              <a:gd name="connsiteX3907" fmla="*/ 3978313 w 4953000"/>
              <a:gd name="connsiteY3907" fmla="*/ 96203 h 769442"/>
              <a:gd name="connsiteX3908" fmla="*/ 3983896 w 4953000"/>
              <a:gd name="connsiteY3908" fmla="*/ 96979 h 769442"/>
              <a:gd name="connsiteX3909" fmla="*/ 4002272 w 4953000"/>
              <a:gd name="connsiteY3909" fmla="*/ 88826 h 769442"/>
              <a:gd name="connsiteX3910" fmla="*/ 4038557 w 4953000"/>
              <a:gd name="connsiteY3910" fmla="*/ 97949 h 769442"/>
              <a:gd name="connsiteX3911" fmla="*/ 4041580 w 4953000"/>
              <a:gd name="connsiteY3911" fmla="*/ 101831 h 769442"/>
              <a:gd name="connsiteX3912" fmla="*/ 4051582 w 4953000"/>
              <a:gd name="connsiteY3912" fmla="*/ 98532 h 769442"/>
              <a:gd name="connsiteX3913" fmla="*/ 4059722 w 4953000"/>
              <a:gd name="connsiteY3913" fmla="*/ 90768 h 769442"/>
              <a:gd name="connsiteX3914" fmla="*/ 4083216 w 4953000"/>
              <a:gd name="connsiteY3914" fmla="*/ 89215 h 769442"/>
              <a:gd name="connsiteX3915" fmla="*/ 4082982 w 4953000"/>
              <a:gd name="connsiteY3915" fmla="*/ 87273 h 769442"/>
              <a:gd name="connsiteX3916" fmla="*/ 4082750 w 4953000"/>
              <a:gd name="connsiteY3916" fmla="*/ 86693 h 769442"/>
              <a:gd name="connsiteX3917" fmla="*/ 4090892 w 4953000"/>
              <a:gd name="connsiteY3917" fmla="*/ 77763 h 769442"/>
              <a:gd name="connsiteX3918" fmla="*/ 4098566 w 4953000"/>
              <a:gd name="connsiteY3918" fmla="*/ 80481 h 769442"/>
              <a:gd name="connsiteX3919" fmla="*/ 4120198 w 4953000"/>
              <a:gd name="connsiteY3919" fmla="*/ 77376 h 769442"/>
              <a:gd name="connsiteX3920" fmla="*/ 4129502 w 4953000"/>
              <a:gd name="connsiteY3920" fmla="*/ 71164 h 769442"/>
              <a:gd name="connsiteX3921" fmla="*/ 4123920 w 4953000"/>
              <a:gd name="connsiteY3921" fmla="*/ 60876 h 769442"/>
              <a:gd name="connsiteX3922" fmla="*/ 4137180 w 4953000"/>
              <a:gd name="connsiteY3922" fmla="*/ 65340 h 769442"/>
              <a:gd name="connsiteX3923" fmla="*/ 4133922 w 4953000"/>
              <a:gd name="connsiteY3923" fmla="*/ 72717 h 769442"/>
              <a:gd name="connsiteX3924" fmla="*/ 4145318 w 4953000"/>
              <a:gd name="connsiteY3924" fmla="*/ 77180 h 769442"/>
              <a:gd name="connsiteX3925" fmla="*/ 4146249 w 4953000"/>
              <a:gd name="connsiteY3925" fmla="*/ 76404 h 769442"/>
              <a:gd name="connsiteX3926" fmla="*/ 4162298 w 4953000"/>
              <a:gd name="connsiteY3926" fmla="*/ 61848 h 769442"/>
              <a:gd name="connsiteX3927" fmla="*/ 4162996 w 4953000"/>
              <a:gd name="connsiteY3927" fmla="*/ 61265 h 769442"/>
              <a:gd name="connsiteX3928" fmla="*/ 4171836 w 4953000"/>
              <a:gd name="connsiteY3928" fmla="*/ 55441 h 769442"/>
              <a:gd name="connsiteX3929" fmla="*/ 4172300 w 4953000"/>
              <a:gd name="connsiteY3929" fmla="*/ 35254 h 769442"/>
              <a:gd name="connsiteX3930" fmla="*/ 4184164 w 4953000"/>
              <a:gd name="connsiteY3930" fmla="*/ 40495 h 769442"/>
              <a:gd name="connsiteX3931" fmla="*/ 4185792 w 4953000"/>
              <a:gd name="connsiteY3931" fmla="*/ 54471 h 769442"/>
              <a:gd name="connsiteX3932" fmla="*/ 4188816 w 4953000"/>
              <a:gd name="connsiteY3932" fmla="*/ 66506 h 769442"/>
              <a:gd name="connsiteX3933" fmla="*/ 4191142 w 4953000"/>
              <a:gd name="connsiteY3933" fmla="*/ 76986 h 769442"/>
              <a:gd name="connsiteX3934" fmla="*/ 4210681 w 4953000"/>
              <a:gd name="connsiteY3934" fmla="*/ 80286 h 769442"/>
              <a:gd name="connsiteX3935" fmla="*/ 4222542 w 4953000"/>
              <a:gd name="connsiteY3935" fmla="*/ 85721 h 769442"/>
              <a:gd name="connsiteX3936" fmla="*/ 4223240 w 4953000"/>
              <a:gd name="connsiteY3936" fmla="*/ 82811 h 769442"/>
              <a:gd name="connsiteX3937" fmla="*/ 4233242 w 4953000"/>
              <a:gd name="connsiteY3937" fmla="*/ 78152 h 769442"/>
              <a:gd name="connsiteX3938" fmla="*/ 4235802 w 4953000"/>
              <a:gd name="connsiteY3938" fmla="*/ 78928 h 769442"/>
              <a:gd name="connsiteX3939" fmla="*/ 4243710 w 4953000"/>
              <a:gd name="connsiteY3939" fmla="*/ 83587 h 769442"/>
              <a:gd name="connsiteX3940" fmla="*/ 4251152 w 4953000"/>
              <a:gd name="connsiteY3940" fmla="*/ 78152 h 769442"/>
              <a:gd name="connsiteX3941" fmla="*/ 4261386 w 4953000"/>
              <a:gd name="connsiteY3941" fmla="*/ 73104 h 769442"/>
              <a:gd name="connsiteX3942" fmla="*/ 4248828 w 4953000"/>
              <a:gd name="connsiteY3942" fmla="*/ 65534 h 769442"/>
              <a:gd name="connsiteX3943" fmla="*/ 4252314 w 4953000"/>
              <a:gd name="connsiteY3943" fmla="*/ 60682 h 769442"/>
              <a:gd name="connsiteX3944" fmla="*/ 4260456 w 4953000"/>
              <a:gd name="connsiteY3944" fmla="*/ 62235 h 769442"/>
              <a:gd name="connsiteX3945" fmla="*/ 4267436 w 4953000"/>
              <a:gd name="connsiteY3945" fmla="*/ 70969 h 769442"/>
              <a:gd name="connsiteX3946" fmla="*/ 4276505 w 4953000"/>
              <a:gd name="connsiteY3946" fmla="*/ 80868 h 769442"/>
              <a:gd name="connsiteX3947" fmla="*/ 4293252 w 4953000"/>
              <a:gd name="connsiteY3947" fmla="*/ 79705 h 769442"/>
              <a:gd name="connsiteX3948" fmla="*/ 4299765 w 4953000"/>
              <a:gd name="connsiteY3948" fmla="*/ 80481 h 769442"/>
              <a:gd name="connsiteX3949" fmla="*/ 4319073 w 4953000"/>
              <a:gd name="connsiteY3949" fmla="*/ 82228 h 769442"/>
              <a:gd name="connsiteX3950" fmla="*/ 4320700 w 4953000"/>
              <a:gd name="connsiteY3950" fmla="*/ 72911 h 769442"/>
              <a:gd name="connsiteX3951" fmla="*/ 4320003 w 4953000"/>
              <a:gd name="connsiteY3951" fmla="*/ 72328 h 769442"/>
              <a:gd name="connsiteX3952" fmla="*/ 4321164 w 4953000"/>
              <a:gd name="connsiteY3952" fmla="*/ 62624 h 769442"/>
              <a:gd name="connsiteX3953" fmla="*/ 4342100 w 4953000"/>
              <a:gd name="connsiteY3953" fmla="*/ 49619 h 769442"/>
              <a:gd name="connsiteX3954" fmla="*/ 4342564 w 4953000"/>
              <a:gd name="connsiteY3954" fmla="*/ 59323 h 769442"/>
              <a:gd name="connsiteX3955" fmla="*/ 4355358 w 4953000"/>
              <a:gd name="connsiteY3955" fmla="*/ 62428 h 769442"/>
              <a:gd name="connsiteX3956" fmla="*/ 4366754 w 4953000"/>
              <a:gd name="connsiteY3956" fmla="*/ 69612 h 769442"/>
              <a:gd name="connsiteX3957" fmla="*/ 4369081 w 4953000"/>
              <a:gd name="connsiteY3957" fmla="*/ 70775 h 769442"/>
              <a:gd name="connsiteX3958" fmla="*/ 4392341 w 4953000"/>
              <a:gd name="connsiteY3958" fmla="*/ 77569 h 769442"/>
              <a:gd name="connsiteX3959" fmla="*/ 4394435 w 4953000"/>
              <a:gd name="connsiteY3959" fmla="*/ 77956 h 769442"/>
              <a:gd name="connsiteX3960" fmla="*/ 4396993 w 4953000"/>
              <a:gd name="connsiteY3960" fmla="*/ 69416 h 769442"/>
              <a:gd name="connsiteX3961" fmla="*/ 4395365 w 4953000"/>
              <a:gd name="connsiteY3961" fmla="*/ 69416 h 769442"/>
              <a:gd name="connsiteX3962" fmla="*/ 4384898 w 4953000"/>
              <a:gd name="connsiteY3962" fmla="*/ 69222 h 769442"/>
              <a:gd name="connsiteX3963" fmla="*/ 4394898 w 4953000"/>
              <a:gd name="connsiteY3963" fmla="*/ 60488 h 769442"/>
              <a:gd name="connsiteX3964" fmla="*/ 4412113 w 4953000"/>
              <a:gd name="connsiteY3964" fmla="*/ 56217 h 769442"/>
              <a:gd name="connsiteX3965" fmla="*/ 4415601 w 4953000"/>
              <a:gd name="connsiteY3965" fmla="*/ 47677 h 769442"/>
              <a:gd name="connsiteX3966" fmla="*/ 4418392 w 4953000"/>
              <a:gd name="connsiteY3966" fmla="*/ 51559 h 769442"/>
              <a:gd name="connsiteX3967" fmla="*/ 4431186 w 4953000"/>
              <a:gd name="connsiteY3967" fmla="*/ 57189 h 769442"/>
              <a:gd name="connsiteX3968" fmla="*/ 4435838 w 4953000"/>
              <a:gd name="connsiteY3968" fmla="*/ 55441 h 769442"/>
              <a:gd name="connsiteX3969" fmla="*/ 4439792 w 4953000"/>
              <a:gd name="connsiteY3969" fmla="*/ 54084 h 769442"/>
              <a:gd name="connsiteX3970" fmla="*/ 4443977 w 4953000"/>
              <a:gd name="connsiteY3970" fmla="*/ 58546 h 769442"/>
              <a:gd name="connsiteX3971" fmla="*/ 4436303 w 4953000"/>
              <a:gd name="connsiteY3971" fmla="*/ 74657 h 769442"/>
              <a:gd name="connsiteX3972" fmla="*/ 4440256 w 4953000"/>
              <a:gd name="connsiteY3972" fmla="*/ 76599 h 769442"/>
              <a:gd name="connsiteX3973" fmla="*/ 4442116 w 4953000"/>
              <a:gd name="connsiteY3973" fmla="*/ 77569 h 769442"/>
              <a:gd name="connsiteX3974" fmla="*/ 4447003 w 4953000"/>
              <a:gd name="connsiteY3974" fmla="*/ 73687 h 769442"/>
              <a:gd name="connsiteX3975" fmla="*/ 4446072 w 4953000"/>
              <a:gd name="connsiteY3975" fmla="*/ 72328 h 769442"/>
              <a:gd name="connsiteX3976" fmla="*/ 4450259 w 4953000"/>
              <a:gd name="connsiteY3976" fmla="*/ 64758 h 769442"/>
              <a:gd name="connsiteX3977" fmla="*/ 4460724 w 4953000"/>
              <a:gd name="connsiteY3977" fmla="*/ 63205 h 769442"/>
              <a:gd name="connsiteX3978" fmla="*/ 4472820 w 4953000"/>
              <a:gd name="connsiteY3978" fmla="*/ 52531 h 769442"/>
              <a:gd name="connsiteX3979" fmla="*/ 4458632 w 4953000"/>
              <a:gd name="connsiteY3979" fmla="*/ 34673 h 769442"/>
              <a:gd name="connsiteX3980" fmla="*/ 4480729 w 4953000"/>
              <a:gd name="connsiteY3980" fmla="*/ 28849 h 769442"/>
              <a:gd name="connsiteX3981" fmla="*/ 4483288 w 4953000"/>
              <a:gd name="connsiteY3981" fmla="*/ 38749 h 769442"/>
              <a:gd name="connsiteX3982" fmla="*/ 4485149 w 4953000"/>
              <a:gd name="connsiteY3982" fmla="*/ 50589 h 769442"/>
              <a:gd name="connsiteX3983" fmla="*/ 4487940 w 4953000"/>
              <a:gd name="connsiteY3983" fmla="*/ 55247 h 769442"/>
              <a:gd name="connsiteX3984" fmla="*/ 4490266 w 4953000"/>
              <a:gd name="connsiteY3984" fmla="*/ 59323 h 769442"/>
              <a:gd name="connsiteX3985" fmla="*/ 4496779 w 4953000"/>
              <a:gd name="connsiteY3985" fmla="*/ 56023 h 769442"/>
              <a:gd name="connsiteX3986" fmla="*/ 4503059 w 4953000"/>
              <a:gd name="connsiteY3986" fmla="*/ 53694 h 769442"/>
              <a:gd name="connsiteX3987" fmla="*/ 4508175 w 4953000"/>
              <a:gd name="connsiteY3987" fmla="*/ 51754 h 769442"/>
              <a:gd name="connsiteX3988" fmla="*/ 4520039 w 4953000"/>
              <a:gd name="connsiteY3988" fmla="*/ 60682 h 769442"/>
              <a:gd name="connsiteX3989" fmla="*/ 4526319 w 4953000"/>
              <a:gd name="connsiteY3989" fmla="*/ 64953 h 769442"/>
              <a:gd name="connsiteX3990" fmla="*/ 4535623 w 4953000"/>
              <a:gd name="connsiteY3990" fmla="*/ 64370 h 769442"/>
              <a:gd name="connsiteX3991" fmla="*/ 4540043 w 4953000"/>
              <a:gd name="connsiteY3991" fmla="*/ 63981 h 769442"/>
              <a:gd name="connsiteX3992" fmla="*/ 4568651 w 4953000"/>
              <a:gd name="connsiteY3992" fmla="*/ 58353 h 769442"/>
              <a:gd name="connsiteX3993" fmla="*/ 4576793 w 4953000"/>
              <a:gd name="connsiteY3993" fmla="*/ 53694 h 769442"/>
              <a:gd name="connsiteX3994" fmla="*/ 4577491 w 4953000"/>
              <a:gd name="connsiteY3994" fmla="*/ 53307 h 769442"/>
              <a:gd name="connsiteX3995" fmla="*/ 4588656 w 4953000"/>
              <a:gd name="connsiteY3995" fmla="*/ 56994 h 769442"/>
              <a:gd name="connsiteX3996" fmla="*/ 4608427 w 4953000"/>
              <a:gd name="connsiteY3996" fmla="*/ 54860 h 769442"/>
              <a:gd name="connsiteX3997" fmla="*/ 4607728 w 4953000"/>
              <a:gd name="connsiteY3997" fmla="*/ 52142 h 769442"/>
              <a:gd name="connsiteX3998" fmla="*/ 4606798 w 4953000"/>
              <a:gd name="connsiteY3998" fmla="*/ 48649 h 769442"/>
              <a:gd name="connsiteX3999" fmla="*/ 4595632 w 4953000"/>
              <a:gd name="connsiteY3999" fmla="*/ 37583 h 769442"/>
              <a:gd name="connsiteX4000" fmla="*/ 4588189 w 4953000"/>
              <a:gd name="connsiteY4000" fmla="*/ 23027 h 769442"/>
              <a:gd name="connsiteX4001" fmla="*/ 4732634 w 4953000"/>
              <a:gd name="connsiteY4001" fmla="*/ 1092 h 769442"/>
              <a:gd name="connsiteX4002" fmla="*/ 4742868 w 4953000"/>
              <a:gd name="connsiteY4002" fmla="*/ 4198 h 769442"/>
              <a:gd name="connsiteX4003" fmla="*/ 4743798 w 4953000"/>
              <a:gd name="connsiteY4003" fmla="*/ 12156 h 769442"/>
              <a:gd name="connsiteX4004" fmla="*/ 4725190 w 4953000"/>
              <a:gd name="connsiteY4004" fmla="*/ 16038 h 769442"/>
              <a:gd name="connsiteX4005" fmla="*/ 4714724 w 4953000"/>
              <a:gd name="connsiteY4005" fmla="*/ 26131 h 769442"/>
              <a:gd name="connsiteX4006" fmla="*/ 4703559 w 4953000"/>
              <a:gd name="connsiteY4006" fmla="*/ 23802 h 769442"/>
              <a:gd name="connsiteX4007" fmla="*/ 4693324 w 4953000"/>
              <a:gd name="connsiteY4007" fmla="*/ 21862 h 769442"/>
              <a:gd name="connsiteX4008" fmla="*/ 4684020 w 4953000"/>
              <a:gd name="connsiteY4008" fmla="*/ 33701 h 769442"/>
              <a:gd name="connsiteX4009" fmla="*/ 4661923 w 4953000"/>
              <a:gd name="connsiteY4009" fmla="*/ 13321 h 769442"/>
              <a:gd name="connsiteX4010" fmla="*/ 4672856 w 4953000"/>
              <a:gd name="connsiteY4010" fmla="*/ 19920 h 769442"/>
              <a:gd name="connsiteX4011" fmla="*/ 4680998 w 4953000"/>
              <a:gd name="connsiteY4011" fmla="*/ 20890 h 769442"/>
              <a:gd name="connsiteX4012" fmla="*/ 4725888 w 4953000"/>
              <a:gd name="connsiteY4012" fmla="*/ 7304 h 769442"/>
              <a:gd name="connsiteX4013" fmla="*/ 4732634 w 4953000"/>
              <a:gd name="connsiteY4013" fmla="*/ 1092 h 769442"/>
              <a:gd name="connsiteX4014" fmla="*/ 4835212 w 4953000"/>
              <a:gd name="connsiteY4014" fmla="*/ 122 h 769442"/>
              <a:gd name="connsiteX4015" fmla="*/ 4841026 w 4953000"/>
              <a:gd name="connsiteY4015" fmla="*/ 3228 h 769442"/>
              <a:gd name="connsiteX4016" fmla="*/ 4834747 w 4953000"/>
              <a:gd name="connsiteY4016" fmla="*/ 12932 h 769442"/>
              <a:gd name="connsiteX4017" fmla="*/ 4835911 w 4953000"/>
              <a:gd name="connsiteY4017" fmla="*/ 17203 h 769442"/>
              <a:gd name="connsiteX4018" fmla="*/ 4841026 w 4953000"/>
              <a:gd name="connsiteY4018" fmla="*/ 22832 h 769442"/>
              <a:gd name="connsiteX4019" fmla="*/ 4832884 w 4953000"/>
              <a:gd name="connsiteY4019" fmla="*/ 21862 h 769442"/>
              <a:gd name="connsiteX4020" fmla="*/ 4822884 w 4953000"/>
              <a:gd name="connsiteY4020" fmla="*/ 18756 h 769442"/>
              <a:gd name="connsiteX4021" fmla="*/ 4805208 w 4953000"/>
              <a:gd name="connsiteY4021" fmla="*/ 13904 h 769442"/>
              <a:gd name="connsiteX4022" fmla="*/ 4803347 w 4953000"/>
              <a:gd name="connsiteY4022" fmla="*/ 26714 h 769442"/>
              <a:gd name="connsiteX4023" fmla="*/ 4803810 w 4953000"/>
              <a:gd name="connsiteY4023" fmla="*/ 27490 h 769442"/>
              <a:gd name="connsiteX4024" fmla="*/ 4794043 w 4953000"/>
              <a:gd name="connsiteY4024" fmla="*/ 25937 h 769442"/>
              <a:gd name="connsiteX4025" fmla="*/ 4791715 w 4953000"/>
              <a:gd name="connsiteY4025" fmla="*/ 23608 h 769442"/>
              <a:gd name="connsiteX4026" fmla="*/ 4772408 w 4953000"/>
              <a:gd name="connsiteY4026" fmla="*/ 19143 h 769442"/>
              <a:gd name="connsiteX4027" fmla="*/ 4767060 w 4953000"/>
              <a:gd name="connsiteY4027" fmla="*/ 21668 h 769442"/>
              <a:gd name="connsiteX4028" fmla="*/ 4759386 w 4953000"/>
              <a:gd name="connsiteY4028" fmla="*/ 17010 h 769442"/>
              <a:gd name="connsiteX4029" fmla="*/ 4771246 w 4953000"/>
              <a:gd name="connsiteY4029" fmla="*/ 510 h 769442"/>
              <a:gd name="connsiteX4030" fmla="*/ 4783342 w 4953000"/>
              <a:gd name="connsiteY4030" fmla="*/ 2452 h 769442"/>
              <a:gd name="connsiteX4031" fmla="*/ 4792646 w 4953000"/>
              <a:gd name="connsiteY4031" fmla="*/ 8856 h 769442"/>
              <a:gd name="connsiteX4032" fmla="*/ 4799856 w 4953000"/>
              <a:gd name="connsiteY4032" fmla="*/ 4974 h 769442"/>
              <a:gd name="connsiteX4033" fmla="*/ 4817766 w 4953000"/>
              <a:gd name="connsiteY4033" fmla="*/ 316 h 769442"/>
              <a:gd name="connsiteX4034" fmla="*/ 4835212 w 4953000"/>
              <a:gd name="connsiteY4034" fmla="*/ 122 h 769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</a:cxnLst>
            <a:rect l="l" t="t" r="r" b="b"/>
            <a:pathLst>
              <a:path w="4953000" h="769442">
                <a:moveTo>
                  <a:pt x="2917656" y="758474"/>
                </a:moveTo>
                <a:cubicBezTo>
                  <a:pt x="2924633" y="757310"/>
                  <a:pt x="2937427" y="767986"/>
                  <a:pt x="2933937" y="769150"/>
                </a:cubicBezTo>
                <a:cubicBezTo>
                  <a:pt x="2930216" y="770316"/>
                  <a:pt x="2912306" y="767791"/>
                  <a:pt x="2909747" y="765268"/>
                </a:cubicBezTo>
                <a:cubicBezTo>
                  <a:pt x="2907188" y="762745"/>
                  <a:pt x="2910677" y="759639"/>
                  <a:pt x="2917656" y="758474"/>
                </a:cubicBezTo>
                <a:close/>
                <a:moveTo>
                  <a:pt x="2480368" y="754787"/>
                </a:moveTo>
                <a:cubicBezTo>
                  <a:pt x="2491765" y="763328"/>
                  <a:pt x="2489438" y="768180"/>
                  <a:pt x="2475018" y="765657"/>
                </a:cubicBezTo>
                <a:lnTo>
                  <a:pt x="2463621" y="763328"/>
                </a:lnTo>
                <a:cubicBezTo>
                  <a:pt x="2462690" y="763134"/>
                  <a:pt x="2462224" y="760805"/>
                  <a:pt x="2462690" y="759639"/>
                </a:cubicBezTo>
                <a:cubicBezTo>
                  <a:pt x="2462922" y="758476"/>
                  <a:pt x="2464317" y="756534"/>
                  <a:pt x="2465714" y="756534"/>
                </a:cubicBezTo>
                <a:close/>
                <a:moveTo>
                  <a:pt x="2637401" y="739184"/>
                </a:moveTo>
                <a:lnTo>
                  <a:pt x="2637977" y="739393"/>
                </a:lnTo>
                <a:lnTo>
                  <a:pt x="2637372" y="739453"/>
                </a:lnTo>
                <a:close/>
                <a:moveTo>
                  <a:pt x="2646879" y="738507"/>
                </a:moveTo>
                <a:cubicBezTo>
                  <a:pt x="2647896" y="738823"/>
                  <a:pt x="2646676" y="739744"/>
                  <a:pt x="2642954" y="741199"/>
                </a:cubicBezTo>
                <a:lnTo>
                  <a:pt x="2637977" y="739393"/>
                </a:lnTo>
                <a:close/>
                <a:moveTo>
                  <a:pt x="2631325" y="721985"/>
                </a:moveTo>
                <a:cubicBezTo>
                  <a:pt x="2639232" y="721789"/>
                  <a:pt x="2638768" y="725478"/>
                  <a:pt x="2638534" y="728972"/>
                </a:cubicBezTo>
                <a:lnTo>
                  <a:pt x="2637401" y="739184"/>
                </a:lnTo>
                <a:lnTo>
                  <a:pt x="2632256" y="737317"/>
                </a:lnTo>
                <a:lnTo>
                  <a:pt x="2626673" y="735184"/>
                </a:lnTo>
                <a:cubicBezTo>
                  <a:pt x="2619230" y="734018"/>
                  <a:pt x="2615972" y="731495"/>
                  <a:pt x="2619462" y="729553"/>
                </a:cubicBezTo>
                <a:lnTo>
                  <a:pt x="2619230" y="728196"/>
                </a:lnTo>
                <a:cubicBezTo>
                  <a:pt x="2618300" y="721208"/>
                  <a:pt x="2625044" y="722179"/>
                  <a:pt x="2631325" y="721985"/>
                </a:cubicBezTo>
                <a:close/>
                <a:moveTo>
                  <a:pt x="1699092" y="717107"/>
                </a:moveTo>
                <a:cubicBezTo>
                  <a:pt x="1703831" y="717762"/>
                  <a:pt x="1708716" y="718975"/>
                  <a:pt x="1710692" y="720236"/>
                </a:cubicBezTo>
                <a:cubicBezTo>
                  <a:pt x="1714414" y="722759"/>
                  <a:pt x="1715808" y="725478"/>
                  <a:pt x="1713484" y="726254"/>
                </a:cubicBezTo>
                <a:cubicBezTo>
                  <a:pt x="1711156" y="727030"/>
                  <a:pt x="1704180" y="726254"/>
                  <a:pt x="1703948" y="722566"/>
                </a:cubicBezTo>
                <a:cubicBezTo>
                  <a:pt x="1703713" y="718877"/>
                  <a:pt x="1690224" y="725282"/>
                  <a:pt x="1688595" y="724312"/>
                </a:cubicBezTo>
                <a:cubicBezTo>
                  <a:pt x="1686966" y="723342"/>
                  <a:pt x="1685572" y="719460"/>
                  <a:pt x="1688363" y="717324"/>
                </a:cubicBezTo>
                <a:cubicBezTo>
                  <a:pt x="1689758" y="716354"/>
                  <a:pt x="1694352" y="716452"/>
                  <a:pt x="1699092" y="717107"/>
                </a:cubicBezTo>
                <a:close/>
                <a:moveTo>
                  <a:pt x="3451936" y="716550"/>
                </a:moveTo>
                <a:cubicBezTo>
                  <a:pt x="3455194" y="718879"/>
                  <a:pt x="3461240" y="725090"/>
                  <a:pt x="3457985" y="725673"/>
                </a:cubicBezTo>
                <a:cubicBezTo>
                  <a:pt x="3454727" y="726060"/>
                  <a:pt x="3445655" y="730136"/>
                  <a:pt x="3444959" y="733631"/>
                </a:cubicBezTo>
                <a:cubicBezTo>
                  <a:pt x="3444261" y="737124"/>
                  <a:pt x="3438214" y="730525"/>
                  <a:pt x="3441006" y="724120"/>
                </a:cubicBezTo>
                <a:cubicBezTo>
                  <a:pt x="3443794" y="717714"/>
                  <a:pt x="3448681" y="714414"/>
                  <a:pt x="3451936" y="716550"/>
                </a:cubicBezTo>
                <a:close/>
                <a:moveTo>
                  <a:pt x="2951148" y="712859"/>
                </a:moveTo>
                <a:cubicBezTo>
                  <a:pt x="2956499" y="710530"/>
                  <a:pt x="2960220" y="711502"/>
                  <a:pt x="2959754" y="715189"/>
                </a:cubicBezTo>
                <a:lnTo>
                  <a:pt x="2957429" y="716937"/>
                </a:lnTo>
                <a:cubicBezTo>
                  <a:pt x="2951847" y="720819"/>
                  <a:pt x="2951847" y="724118"/>
                  <a:pt x="2957893" y="727224"/>
                </a:cubicBezTo>
                <a:lnTo>
                  <a:pt x="2965104" y="730912"/>
                </a:lnTo>
                <a:cubicBezTo>
                  <a:pt x="2965104" y="737124"/>
                  <a:pt x="2960220" y="740423"/>
                  <a:pt x="2954172" y="738287"/>
                </a:cubicBezTo>
                <a:lnTo>
                  <a:pt x="2950684" y="739453"/>
                </a:lnTo>
                <a:lnTo>
                  <a:pt x="2945798" y="741006"/>
                </a:lnTo>
                <a:cubicBezTo>
                  <a:pt x="2941844" y="745469"/>
                  <a:pt x="2940450" y="746440"/>
                  <a:pt x="2943007" y="743139"/>
                </a:cubicBezTo>
                <a:cubicBezTo>
                  <a:pt x="2945566" y="739840"/>
                  <a:pt x="2942543" y="726641"/>
                  <a:pt x="2937424" y="724506"/>
                </a:cubicBezTo>
                <a:cubicBezTo>
                  <a:pt x="2932308" y="722372"/>
                  <a:pt x="2939520" y="711502"/>
                  <a:pt x="2943241" y="713442"/>
                </a:cubicBezTo>
                <a:lnTo>
                  <a:pt x="2946728" y="713249"/>
                </a:lnTo>
                <a:close/>
                <a:moveTo>
                  <a:pt x="3874312" y="712668"/>
                </a:moveTo>
                <a:cubicBezTo>
                  <a:pt x="3878062" y="712474"/>
                  <a:pt x="3882016" y="713444"/>
                  <a:pt x="3884342" y="716550"/>
                </a:cubicBezTo>
                <a:lnTo>
                  <a:pt x="3888296" y="722372"/>
                </a:lnTo>
                <a:cubicBezTo>
                  <a:pt x="3888994" y="723538"/>
                  <a:pt x="3888530" y="726060"/>
                  <a:pt x="3887134" y="726643"/>
                </a:cubicBezTo>
                <a:cubicBezTo>
                  <a:pt x="3884806" y="727807"/>
                  <a:pt x="3880853" y="728972"/>
                  <a:pt x="3878760" y="728196"/>
                </a:cubicBezTo>
                <a:lnTo>
                  <a:pt x="3872480" y="726643"/>
                </a:lnTo>
                <a:cubicBezTo>
                  <a:pt x="3865502" y="723731"/>
                  <a:pt x="3862477" y="718879"/>
                  <a:pt x="3865502" y="715774"/>
                </a:cubicBezTo>
                <a:cubicBezTo>
                  <a:pt x="3867014" y="714221"/>
                  <a:pt x="3870561" y="712862"/>
                  <a:pt x="3874312" y="712668"/>
                </a:cubicBezTo>
                <a:close/>
                <a:moveTo>
                  <a:pt x="2863925" y="710532"/>
                </a:moveTo>
                <a:lnTo>
                  <a:pt x="2864853" y="711113"/>
                </a:lnTo>
                <a:cubicBezTo>
                  <a:pt x="2869508" y="714025"/>
                  <a:pt x="2873227" y="717520"/>
                  <a:pt x="2878345" y="720043"/>
                </a:cubicBezTo>
                <a:cubicBezTo>
                  <a:pt x="2887185" y="724508"/>
                  <a:pt x="2896721" y="722372"/>
                  <a:pt x="2903932" y="715384"/>
                </a:cubicBezTo>
                <a:lnTo>
                  <a:pt x="2906257" y="713055"/>
                </a:lnTo>
                <a:cubicBezTo>
                  <a:pt x="2909979" y="710726"/>
                  <a:pt x="2916492" y="714025"/>
                  <a:pt x="2920912" y="720236"/>
                </a:cubicBezTo>
                <a:lnTo>
                  <a:pt x="2919981" y="720626"/>
                </a:lnTo>
                <a:lnTo>
                  <a:pt x="2905327" y="726837"/>
                </a:lnTo>
                <a:cubicBezTo>
                  <a:pt x="2911141" y="735182"/>
                  <a:pt x="2913468" y="742752"/>
                  <a:pt x="2910677" y="743918"/>
                </a:cubicBezTo>
                <a:lnTo>
                  <a:pt x="2906489" y="744111"/>
                </a:lnTo>
                <a:lnTo>
                  <a:pt x="2893232" y="745081"/>
                </a:lnTo>
                <a:cubicBezTo>
                  <a:pt x="2878812" y="748380"/>
                  <a:pt x="2864389" y="745081"/>
                  <a:pt x="2860900" y="737900"/>
                </a:cubicBezTo>
                <a:lnTo>
                  <a:pt x="2859273" y="730719"/>
                </a:lnTo>
                <a:lnTo>
                  <a:pt x="2858108" y="725088"/>
                </a:lnTo>
                <a:cubicBezTo>
                  <a:pt x="2855784" y="719460"/>
                  <a:pt x="2854853" y="714219"/>
                  <a:pt x="2856016" y="713442"/>
                </a:cubicBezTo>
                <a:cubicBezTo>
                  <a:pt x="2857178" y="712666"/>
                  <a:pt x="2862064" y="710337"/>
                  <a:pt x="2863925" y="710532"/>
                </a:cubicBezTo>
                <a:close/>
                <a:moveTo>
                  <a:pt x="1874211" y="709949"/>
                </a:moveTo>
                <a:cubicBezTo>
                  <a:pt x="1879095" y="709949"/>
                  <a:pt x="1895146" y="712085"/>
                  <a:pt x="1897239" y="714801"/>
                </a:cubicBezTo>
                <a:lnTo>
                  <a:pt x="1898868" y="717714"/>
                </a:lnTo>
                <a:cubicBezTo>
                  <a:pt x="1900030" y="720043"/>
                  <a:pt x="1900494" y="722566"/>
                  <a:pt x="1900729" y="724895"/>
                </a:cubicBezTo>
                <a:cubicBezTo>
                  <a:pt x="1900729" y="725284"/>
                  <a:pt x="1896541" y="726448"/>
                  <a:pt x="1895610" y="726060"/>
                </a:cubicBezTo>
                <a:cubicBezTo>
                  <a:pt x="1891889" y="723731"/>
                  <a:pt x="1888167" y="721206"/>
                  <a:pt x="1885376" y="718490"/>
                </a:cubicBezTo>
                <a:lnTo>
                  <a:pt x="1884678" y="717714"/>
                </a:lnTo>
                <a:cubicBezTo>
                  <a:pt x="1886306" y="715771"/>
                  <a:pt x="1884446" y="713831"/>
                  <a:pt x="1880724" y="713249"/>
                </a:cubicBezTo>
                <a:lnTo>
                  <a:pt x="1879330" y="714221"/>
                </a:lnTo>
                <a:lnTo>
                  <a:pt x="1869559" y="721596"/>
                </a:lnTo>
                <a:cubicBezTo>
                  <a:pt x="1867234" y="715191"/>
                  <a:pt x="1869327" y="709949"/>
                  <a:pt x="1874211" y="709949"/>
                </a:cubicBezTo>
                <a:close/>
                <a:moveTo>
                  <a:pt x="2375233" y="709173"/>
                </a:moveTo>
                <a:cubicBezTo>
                  <a:pt x="2378488" y="709173"/>
                  <a:pt x="2383140" y="713249"/>
                  <a:pt x="2378256" y="718296"/>
                </a:cubicBezTo>
                <a:cubicBezTo>
                  <a:pt x="2373372" y="723342"/>
                  <a:pt x="2376627" y="739066"/>
                  <a:pt x="2385699" y="737511"/>
                </a:cubicBezTo>
                <a:lnTo>
                  <a:pt x="2389885" y="734601"/>
                </a:lnTo>
                <a:cubicBezTo>
                  <a:pt x="2393374" y="732272"/>
                  <a:pt x="2391514" y="726837"/>
                  <a:pt x="2393609" y="723148"/>
                </a:cubicBezTo>
                <a:lnTo>
                  <a:pt x="2395470" y="719656"/>
                </a:lnTo>
                <a:cubicBezTo>
                  <a:pt x="2399423" y="715774"/>
                  <a:pt x="2407797" y="717714"/>
                  <a:pt x="2409191" y="719266"/>
                </a:cubicBezTo>
                <a:cubicBezTo>
                  <a:pt x="2410588" y="720819"/>
                  <a:pt x="2409426" y="725088"/>
                  <a:pt x="2406634" y="728583"/>
                </a:cubicBezTo>
                <a:cubicBezTo>
                  <a:pt x="2403609" y="732272"/>
                  <a:pt x="2392678" y="743335"/>
                  <a:pt x="2385699" y="743335"/>
                </a:cubicBezTo>
                <a:lnTo>
                  <a:pt x="2379650" y="743335"/>
                </a:lnTo>
                <a:cubicBezTo>
                  <a:pt x="2379186" y="743335"/>
                  <a:pt x="2359880" y="743335"/>
                  <a:pt x="2359648" y="743335"/>
                </a:cubicBezTo>
                <a:cubicBezTo>
                  <a:pt x="2354066" y="741199"/>
                  <a:pt x="2349414" y="735377"/>
                  <a:pt x="2341504" y="741393"/>
                </a:cubicBezTo>
                <a:cubicBezTo>
                  <a:pt x="2341040" y="741782"/>
                  <a:pt x="2331736" y="739066"/>
                  <a:pt x="2331272" y="737317"/>
                </a:cubicBezTo>
                <a:lnTo>
                  <a:pt x="2328945" y="728972"/>
                </a:lnTo>
                <a:cubicBezTo>
                  <a:pt x="2321734" y="731689"/>
                  <a:pt x="2314058" y="732855"/>
                  <a:pt x="2312198" y="731882"/>
                </a:cubicBezTo>
                <a:lnTo>
                  <a:pt x="2311731" y="730523"/>
                </a:lnTo>
                <a:cubicBezTo>
                  <a:pt x="2311267" y="729553"/>
                  <a:pt x="2312896" y="727030"/>
                  <a:pt x="2313826" y="727030"/>
                </a:cubicBezTo>
                <a:cubicBezTo>
                  <a:pt x="2320803" y="726837"/>
                  <a:pt x="2328246" y="726060"/>
                  <a:pt x="2334759" y="727224"/>
                </a:cubicBezTo>
                <a:lnTo>
                  <a:pt x="2364998" y="732659"/>
                </a:lnTo>
                <a:cubicBezTo>
                  <a:pt x="2367323" y="719656"/>
                  <a:pt x="2371975" y="709173"/>
                  <a:pt x="2375233" y="709173"/>
                </a:cubicBezTo>
                <a:close/>
                <a:moveTo>
                  <a:pt x="3944818" y="703934"/>
                </a:moveTo>
                <a:cubicBezTo>
                  <a:pt x="3947608" y="702962"/>
                  <a:pt x="3966218" y="716937"/>
                  <a:pt x="3962728" y="721791"/>
                </a:cubicBezTo>
                <a:cubicBezTo>
                  <a:pt x="3959238" y="726643"/>
                  <a:pt x="3951564" y="728002"/>
                  <a:pt x="3945746" y="724897"/>
                </a:cubicBezTo>
                <a:cubicBezTo>
                  <a:pt x="3939700" y="721791"/>
                  <a:pt x="3953192" y="710145"/>
                  <a:pt x="3949236" y="709756"/>
                </a:cubicBezTo>
                <a:cubicBezTo>
                  <a:pt x="3945050" y="709369"/>
                  <a:pt x="3935512" y="707039"/>
                  <a:pt x="3940166" y="705680"/>
                </a:cubicBezTo>
                <a:lnTo>
                  <a:pt x="3942260" y="704904"/>
                </a:lnTo>
                <a:close/>
                <a:moveTo>
                  <a:pt x="2106113" y="701798"/>
                </a:moveTo>
                <a:cubicBezTo>
                  <a:pt x="2107510" y="702381"/>
                  <a:pt x="2115185" y="705291"/>
                  <a:pt x="2120303" y="707427"/>
                </a:cubicBezTo>
                <a:cubicBezTo>
                  <a:pt x="2125419" y="709369"/>
                  <a:pt x="2124257" y="725478"/>
                  <a:pt x="2128677" y="722955"/>
                </a:cubicBezTo>
                <a:lnTo>
                  <a:pt x="2131002" y="722955"/>
                </a:lnTo>
                <a:lnTo>
                  <a:pt x="2134259" y="722761"/>
                </a:lnTo>
                <a:cubicBezTo>
                  <a:pt x="2137981" y="723925"/>
                  <a:pt x="2139375" y="727226"/>
                  <a:pt x="2137514" y="730332"/>
                </a:cubicBezTo>
                <a:lnTo>
                  <a:pt x="2135654" y="730332"/>
                </a:lnTo>
                <a:cubicBezTo>
                  <a:pt x="2119837" y="730525"/>
                  <a:pt x="2104252" y="741201"/>
                  <a:pt x="2087505" y="730912"/>
                </a:cubicBezTo>
                <a:cubicBezTo>
                  <a:pt x="2083783" y="728583"/>
                  <a:pt x="2078201" y="730912"/>
                  <a:pt x="2077737" y="735960"/>
                </a:cubicBezTo>
                <a:lnTo>
                  <a:pt x="2077505" y="737513"/>
                </a:lnTo>
                <a:cubicBezTo>
                  <a:pt x="2071922" y="739648"/>
                  <a:pt x="2070062" y="736347"/>
                  <a:pt x="2073085" y="730525"/>
                </a:cubicBezTo>
                <a:lnTo>
                  <a:pt x="2081690" y="725867"/>
                </a:lnTo>
                <a:lnTo>
                  <a:pt x="2085412" y="723925"/>
                </a:lnTo>
                <a:cubicBezTo>
                  <a:pt x="2088203" y="720626"/>
                  <a:pt x="2094716" y="719266"/>
                  <a:pt x="2099368" y="721208"/>
                </a:cubicBezTo>
                <a:cubicBezTo>
                  <a:pt x="2104718" y="722761"/>
                  <a:pt x="2109834" y="708592"/>
                  <a:pt x="2107510" y="705874"/>
                </a:cubicBezTo>
                <a:cubicBezTo>
                  <a:pt x="2105182" y="703157"/>
                  <a:pt x="2104718" y="701216"/>
                  <a:pt x="2106113" y="701798"/>
                </a:cubicBezTo>
                <a:close/>
                <a:moveTo>
                  <a:pt x="2442222" y="689180"/>
                </a:moveTo>
                <a:lnTo>
                  <a:pt x="2443152" y="689763"/>
                </a:lnTo>
                <a:cubicBezTo>
                  <a:pt x="2445709" y="691899"/>
                  <a:pt x="2447338" y="694228"/>
                  <a:pt x="2449897" y="696168"/>
                </a:cubicBezTo>
                <a:cubicBezTo>
                  <a:pt x="2452222" y="697916"/>
                  <a:pt x="2455245" y="700633"/>
                  <a:pt x="2457572" y="700246"/>
                </a:cubicBezTo>
                <a:lnTo>
                  <a:pt x="2465247" y="699663"/>
                </a:lnTo>
                <a:cubicBezTo>
                  <a:pt x="2463618" y="695587"/>
                  <a:pt x="2475018" y="692675"/>
                  <a:pt x="2479438" y="694034"/>
                </a:cubicBezTo>
                <a:cubicBezTo>
                  <a:pt x="2483856" y="695391"/>
                  <a:pt x="2488508" y="699273"/>
                  <a:pt x="2489672" y="702768"/>
                </a:cubicBezTo>
                <a:lnTo>
                  <a:pt x="2482693" y="705291"/>
                </a:lnTo>
                <a:lnTo>
                  <a:pt x="2475018" y="708009"/>
                </a:lnTo>
                <a:cubicBezTo>
                  <a:pt x="2467342" y="712472"/>
                  <a:pt x="2458038" y="716550"/>
                  <a:pt x="2454317" y="716937"/>
                </a:cubicBezTo>
                <a:lnTo>
                  <a:pt x="2450828" y="716550"/>
                </a:lnTo>
                <a:lnTo>
                  <a:pt x="2446176" y="715967"/>
                </a:lnTo>
                <a:cubicBezTo>
                  <a:pt x="2441057" y="714608"/>
                  <a:pt x="2436640" y="711696"/>
                  <a:pt x="2436405" y="709367"/>
                </a:cubicBezTo>
                <a:cubicBezTo>
                  <a:pt x="2435941" y="707038"/>
                  <a:pt x="2428031" y="702575"/>
                  <a:pt x="2419426" y="705291"/>
                </a:cubicBezTo>
                <a:cubicBezTo>
                  <a:pt x="2410820" y="708009"/>
                  <a:pt x="2385465" y="705485"/>
                  <a:pt x="2384070" y="700633"/>
                </a:cubicBezTo>
                <a:lnTo>
                  <a:pt x="2391514" y="701022"/>
                </a:lnTo>
                <a:lnTo>
                  <a:pt x="2406400" y="701992"/>
                </a:lnTo>
                <a:cubicBezTo>
                  <a:pt x="2411284" y="693839"/>
                  <a:pt x="2416634" y="688793"/>
                  <a:pt x="2418727" y="690733"/>
                </a:cubicBezTo>
                <a:cubicBezTo>
                  <a:pt x="2420822" y="692675"/>
                  <a:pt x="2427567" y="696557"/>
                  <a:pt x="2430358" y="694811"/>
                </a:cubicBezTo>
                <a:cubicBezTo>
                  <a:pt x="2433150" y="693062"/>
                  <a:pt x="2440593" y="688987"/>
                  <a:pt x="2442222" y="689180"/>
                </a:cubicBezTo>
                <a:close/>
                <a:moveTo>
                  <a:pt x="3551491" y="688599"/>
                </a:moveTo>
                <a:lnTo>
                  <a:pt x="3551024" y="691122"/>
                </a:lnTo>
                <a:lnTo>
                  <a:pt x="3550560" y="693645"/>
                </a:lnTo>
                <a:cubicBezTo>
                  <a:pt x="3548234" y="696557"/>
                  <a:pt x="3547071" y="699469"/>
                  <a:pt x="3547770" y="700246"/>
                </a:cubicBezTo>
                <a:lnTo>
                  <a:pt x="3549164" y="700633"/>
                </a:lnTo>
                <a:cubicBezTo>
                  <a:pt x="3554050" y="701992"/>
                  <a:pt x="3564748" y="698110"/>
                  <a:pt x="3563352" y="704708"/>
                </a:cubicBezTo>
                <a:lnTo>
                  <a:pt x="3560795" y="715578"/>
                </a:lnTo>
                <a:cubicBezTo>
                  <a:pt x="3554514" y="709756"/>
                  <a:pt x="3541488" y="703932"/>
                  <a:pt x="3532416" y="702768"/>
                </a:cubicBezTo>
                <a:lnTo>
                  <a:pt x="3520788" y="706457"/>
                </a:lnTo>
                <a:cubicBezTo>
                  <a:pt x="3518927" y="707038"/>
                  <a:pt x="3517764" y="708786"/>
                  <a:pt x="3516136" y="708979"/>
                </a:cubicBezTo>
                <a:lnTo>
                  <a:pt x="3509156" y="710143"/>
                </a:lnTo>
                <a:cubicBezTo>
                  <a:pt x="3501250" y="710919"/>
                  <a:pt x="3499388" y="709949"/>
                  <a:pt x="3504739" y="707620"/>
                </a:cubicBezTo>
                <a:cubicBezTo>
                  <a:pt x="3510087" y="705485"/>
                  <a:pt x="3513808" y="692481"/>
                  <a:pt x="3523811" y="693062"/>
                </a:cubicBezTo>
                <a:lnTo>
                  <a:pt x="3531254" y="691705"/>
                </a:lnTo>
                <a:lnTo>
                  <a:pt x="3537535" y="690540"/>
                </a:lnTo>
                <a:cubicBezTo>
                  <a:pt x="3544280" y="686851"/>
                  <a:pt x="3550560" y="685881"/>
                  <a:pt x="3551491" y="688599"/>
                </a:cubicBezTo>
                <a:close/>
                <a:moveTo>
                  <a:pt x="3592194" y="688210"/>
                </a:moveTo>
                <a:cubicBezTo>
                  <a:pt x="3594986" y="686851"/>
                  <a:pt x="3603826" y="687434"/>
                  <a:pt x="3606150" y="689374"/>
                </a:cubicBezTo>
                <a:cubicBezTo>
                  <a:pt x="3613362" y="695198"/>
                  <a:pt x="3620106" y="682386"/>
                  <a:pt x="3626155" y="689567"/>
                </a:cubicBezTo>
                <a:cubicBezTo>
                  <a:pt x="3630572" y="694809"/>
                  <a:pt x="3635923" y="699661"/>
                  <a:pt x="3638714" y="705095"/>
                </a:cubicBezTo>
                <a:lnTo>
                  <a:pt x="3640575" y="708784"/>
                </a:lnTo>
                <a:cubicBezTo>
                  <a:pt x="3639644" y="715771"/>
                  <a:pt x="3633830" y="714412"/>
                  <a:pt x="3627782" y="706068"/>
                </a:cubicBezTo>
                <a:lnTo>
                  <a:pt x="3623362" y="700633"/>
                </a:lnTo>
                <a:cubicBezTo>
                  <a:pt x="3619874" y="696361"/>
                  <a:pt x="3613826" y="695974"/>
                  <a:pt x="3607312" y="696361"/>
                </a:cubicBezTo>
                <a:cubicBezTo>
                  <a:pt x="3598939" y="696944"/>
                  <a:pt x="3602895" y="701409"/>
                  <a:pt x="3601266" y="704319"/>
                </a:cubicBezTo>
                <a:lnTo>
                  <a:pt x="3599638" y="707425"/>
                </a:lnTo>
                <a:cubicBezTo>
                  <a:pt x="3595450" y="711696"/>
                  <a:pt x="3591264" y="712472"/>
                  <a:pt x="3589870" y="709367"/>
                </a:cubicBezTo>
                <a:cubicBezTo>
                  <a:pt x="3588704" y="706261"/>
                  <a:pt x="3585682" y="695779"/>
                  <a:pt x="3587542" y="690733"/>
                </a:cubicBezTo>
                <a:close/>
                <a:moveTo>
                  <a:pt x="1315507" y="675788"/>
                </a:moveTo>
                <a:cubicBezTo>
                  <a:pt x="1320625" y="671129"/>
                  <a:pt x="1349001" y="681416"/>
                  <a:pt x="1349932" y="683745"/>
                </a:cubicBezTo>
                <a:cubicBezTo>
                  <a:pt x="1350630" y="686075"/>
                  <a:pt x="1344349" y="689763"/>
                  <a:pt x="1335744" y="691705"/>
                </a:cubicBezTo>
                <a:lnTo>
                  <a:pt x="1335512" y="682582"/>
                </a:lnTo>
                <a:cubicBezTo>
                  <a:pt x="1335512" y="681416"/>
                  <a:pt x="1331556" y="680059"/>
                  <a:pt x="1329231" y="679476"/>
                </a:cubicBezTo>
                <a:close/>
                <a:moveTo>
                  <a:pt x="1545545" y="667247"/>
                </a:moveTo>
                <a:cubicBezTo>
                  <a:pt x="1547174" y="666277"/>
                  <a:pt x="1552756" y="666471"/>
                  <a:pt x="1553455" y="667441"/>
                </a:cubicBezTo>
                <a:lnTo>
                  <a:pt x="1560898" y="675011"/>
                </a:lnTo>
                <a:cubicBezTo>
                  <a:pt x="1568573" y="684135"/>
                  <a:pt x="1572295" y="691510"/>
                  <a:pt x="1569272" y="691510"/>
                </a:cubicBezTo>
                <a:cubicBezTo>
                  <a:pt x="1566248" y="691510"/>
                  <a:pt x="1556944" y="688017"/>
                  <a:pt x="1556478" y="683941"/>
                </a:cubicBezTo>
                <a:lnTo>
                  <a:pt x="1553919" y="680446"/>
                </a:lnTo>
                <a:cubicBezTo>
                  <a:pt x="1551826" y="677534"/>
                  <a:pt x="1546244" y="675594"/>
                  <a:pt x="1543452" y="672682"/>
                </a:cubicBezTo>
                <a:cubicBezTo>
                  <a:pt x="1542290" y="671518"/>
                  <a:pt x="1543684" y="668217"/>
                  <a:pt x="1545545" y="667247"/>
                </a:cubicBezTo>
                <a:close/>
                <a:moveTo>
                  <a:pt x="2787400" y="661812"/>
                </a:moveTo>
                <a:lnTo>
                  <a:pt x="2786702" y="662589"/>
                </a:lnTo>
                <a:cubicBezTo>
                  <a:pt x="2785073" y="664142"/>
                  <a:pt x="2783212" y="667637"/>
                  <a:pt x="2783911" y="667830"/>
                </a:cubicBezTo>
                <a:cubicBezTo>
                  <a:pt x="2793215" y="671712"/>
                  <a:pt x="2793215" y="680835"/>
                  <a:pt x="2804380" y="683941"/>
                </a:cubicBezTo>
                <a:lnTo>
                  <a:pt x="2806939" y="684718"/>
                </a:lnTo>
                <a:cubicBezTo>
                  <a:pt x="2808800" y="689376"/>
                  <a:pt x="2804846" y="690540"/>
                  <a:pt x="2798099" y="687240"/>
                </a:cubicBezTo>
                <a:cubicBezTo>
                  <a:pt x="2791354" y="683941"/>
                  <a:pt x="2777864" y="690929"/>
                  <a:pt x="2784841" y="698693"/>
                </a:cubicBezTo>
                <a:lnTo>
                  <a:pt x="2792751" y="704321"/>
                </a:lnTo>
                <a:cubicBezTo>
                  <a:pt x="2798565" y="708592"/>
                  <a:pt x="2789261" y="709756"/>
                  <a:pt x="2791122" y="711891"/>
                </a:cubicBezTo>
                <a:cubicBezTo>
                  <a:pt x="2794377" y="715384"/>
                  <a:pt x="2814150" y="719462"/>
                  <a:pt x="2818568" y="717520"/>
                </a:cubicBezTo>
                <a:lnTo>
                  <a:pt x="2826941" y="713638"/>
                </a:lnTo>
                <a:cubicBezTo>
                  <a:pt x="2826011" y="707039"/>
                  <a:pt x="2817872" y="703738"/>
                  <a:pt x="2813916" y="704710"/>
                </a:cubicBezTo>
                <a:cubicBezTo>
                  <a:pt x="2809962" y="705680"/>
                  <a:pt x="2811591" y="701409"/>
                  <a:pt x="2816941" y="695198"/>
                </a:cubicBezTo>
                <a:lnTo>
                  <a:pt x="2821127" y="691122"/>
                </a:lnTo>
                <a:cubicBezTo>
                  <a:pt x="2822524" y="689763"/>
                  <a:pt x="2826709" y="687823"/>
                  <a:pt x="2827408" y="688017"/>
                </a:cubicBezTo>
                <a:cubicBezTo>
                  <a:pt x="2839503" y="694617"/>
                  <a:pt x="2844387" y="686853"/>
                  <a:pt x="2850436" y="682582"/>
                </a:cubicBezTo>
                <a:lnTo>
                  <a:pt x="2852062" y="681418"/>
                </a:lnTo>
                <a:cubicBezTo>
                  <a:pt x="2852062" y="678893"/>
                  <a:pt x="2850900" y="677340"/>
                  <a:pt x="2849271" y="677730"/>
                </a:cubicBezTo>
                <a:cubicBezTo>
                  <a:pt x="2847644" y="678117"/>
                  <a:pt x="2839503" y="675011"/>
                  <a:pt x="2835083" y="669966"/>
                </a:cubicBezTo>
                <a:lnTo>
                  <a:pt x="2824384" y="670353"/>
                </a:lnTo>
                <a:lnTo>
                  <a:pt x="2812521" y="670936"/>
                </a:lnTo>
                <a:cubicBezTo>
                  <a:pt x="2801356" y="666084"/>
                  <a:pt x="2789957" y="662008"/>
                  <a:pt x="2787400" y="661812"/>
                </a:cubicBezTo>
                <a:close/>
                <a:moveTo>
                  <a:pt x="1769455" y="658876"/>
                </a:moveTo>
                <a:cubicBezTo>
                  <a:pt x="1773497" y="659094"/>
                  <a:pt x="1776870" y="659482"/>
                  <a:pt x="1776986" y="659871"/>
                </a:cubicBezTo>
                <a:cubicBezTo>
                  <a:pt x="1777218" y="660453"/>
                  <a:pt x="1775357" y="662200"/>
                  <a:pt x="1772566" y="663559"/>
                </a:cubicBezTo>
                <a:cubicBezTo>
                  <a:pt x="1770006" y="664918"/>
                  <a:pt x="1763262" y="668994"/>
                  <a:pt x="1763494" y="669381"/>
                </a:cubicBezTo>
                <a:cubicBezTo>
                  <a:pt x="1763728" y="669770"/>
                  <a:pt x="1770006" y="670157"/>
                  <a:pt x="1776754" y="668994"/>
                </a:cubicBezTo>
                <a:lnTo>
                  <a:pt x="1783032" y="668217"/>
                </a:lnTo>
                <a:cubicBezTo>
                  <a:pt x="1784661" y="668024"/>
                  <a:pt x="1787452" y="668800"/>
                  <a:pt x="1788382" y="669770"/>
                </a:cubicBezTo>
                <a:lnTo>
                  <a:pt x="1789081" y="670547"/>
                </a:lnTo>
                <a:cubicBezTo>
                  <a:pt x="1788150" y="672293"/>
                  <a:pt x="1786988" y="674235"/>
                  <a:pt x="1786058" y="675011"/>
                </a:cubicBezTo>
                <a:lnTo>
                  <a:pt x="1785359" y="675011"/>
                </a:lnTo>
                <a:lnTo>
                  <a:pt x="1776986" y="675205"/>
                </a:lnTo>
                <a:cubicBezTo>
                  <a:pt x="1767682" y="675205"/>
                  <a:pt x="1758610" y="673069"/>
                  <a:pt x="1756749" y="670547"/>
                </a:cubicBezTo>
                <a:cubicBezTo>
                  <a:pt x="1754888" y="668024"/>
                  <a:pt x="1752795" y="659094"/>
                  <a:pt x="1757911" y="658901"/>
                </a:cubicBezTo>
                <a:cubicBezTo>
                  <a:pt x="1760702" y="658609"/>
                  <a:pt x="1765413" y="658657"/>
                  <a:pt x="1769455" y="658876"/>
                </a:cubicBezTo>
                <a:close/>
                <a:moveTo>
                  <a:pt x="2256606" y="655214"/>
                </a:moveTo>
                <a:lnTo>
                  <a:pt x="2254977" y="656960"/>
                </a:lnTo>
                <a:cubicBezTo>
                  <a:pt x="2254049" y="657930"/>
                  <a:pt x="2255910" y="661232"/>
                  <a:pt x="2257770" y="662008"/>
                </a:cubicBezTo>
                <a:cubicBezTo>
                  <a:pt x="2265910" y="665307"/>
                  <a:pt x="2274283" y="668219"/>
                  <a:pt x="2283123" y="670548"/>
                </a:cubicBezTo>
                <a:lnTo>
                  <a:pt x="2285216" y="671129"/>
                </a:lnTo>
                <a:cubicBezTo>
                  <a:pt x="2289170" y="669189"/>
                  <a:pt x="2290566" y="665501"/>
                  <a:pt x="2288474" y="662978"/>
                </a:cubicBezTo>
                <a:lnTo>
                  <a:pt x="2285914" y="662395"/>
                </a:lnTo>
                <a:cubicBezTo>
                  <a:pt x="2280796" y="661425"/>
                  <a:pt x="2273121" y="663948"/>
                  <a:pt x="2273121" y="656960"/>
                </a:cubicBezTo>
                <a:lnTo>
                  <a:pt x="2273121" y="655601"/>
                </a:lnTo>
                <a:cubicBezTo>
                  <a:pt x="2268237" y="653855"/>
                  <a:pt x="2261026" y="653468"/>
                  <a:pt x="2256606" y="655214"/>
                </a:cubicBezTo>
                <a:close/>
                <a:moveTo>
                  <a:pt x="1827459" y="654438"/>
                </a:moveTo>
                <a:cubicBezTo>
                  <a:pt x="1830946" y="654438"/>
                  <a:pt x="1835598" y="659096"/>
                  <a:pt x="1837459" y="664920"/>
                </a:cubicBezTo>
                <a:cubicBezTo>
                  <a:pt x="1839320" y="670742"/>
                  <a:pt x="1826294" y="686657"/>
                  <a:pt x="1820248" y="687240"/>
                </a:cubicBezTo>
                <a:cubicBezTo>
                  <a:pt x="1813967" y="687823"/>
                  <a:pt x="1811408" y="680252"/>
                  <a:pt x="1812573" y="680835"/>
                </a:cubicBezTo>
                <a:cubicBezTo>
                  <a:pt x="1813735" y="681612"/>
                  <a:pt x="1818155" y="680252"/>
                  <a:pt x="1816990" y="674818"/>
                </a:cubicBezTo>
                <a:cubicBezTo>
                  <a:pt x="1815828" y="669189"/>
                  <a:pt x="1823970" y="654438"/>
                  <a:pt x="1827459" y="654438"/>
                </a:cubicBezTo>
                <a:close/>
                <a:moveTo>
                  <a:pt x="2718783" y="653079"/>
                </a:moveTo>
                <a:lnTo>
                  <a:pt x="2692500" y="657737"/>
                </a:lnTo>
                <a:cubicBezTo>
                  <a:pt x="2690639" y="658126"/>
                  <a:pt x="2687616" y="657154"/>
                  <a:pt x="2686451" y="657930"/>
                </a:cubicBezTo>
                <a:cubicBezTo>
                  <a:pt x="2684590" y="659290"/>
                  <a:pt x="2682265" y="662202"/>
                  <a:pt x="2682964" y="662785"/>
                </a:cubicBezTo>
                <a:cubicBezTo>
                  <a:pt x="2685288" y="664337"/>
                  <a:pt x="2688778" y="666084"/>
                  <a:pt x="2692033" y="666277"/>
                </a:cubicBezTo>
                <a:lnTo>
                  <a:pt x="2694824" y="666471"/>
                </a:lnTo>
                <a:cubicBezTo>
                  <a:pt x="2698082" y="665114"/>
                  <a:pt x="2700407" y="666084"/>
                  <a:pt x="2699711" y="668996"/>
                </a:cubicBezTo>
                <a:lnTo>
                  <a:pt x="2697850" y="671129"/>
                </a:lnTo>
                <a:lnTo>
                  <a:pt x="2695755" y="673265"/>
                </a:lnTo>
                <a:cubicBezTo>
                  <a:pt x="2692268" y="675400"/>
                  <a:pt x="2689708" y="677536"/>
                  <a:pt x="2690172" y="678117"/>
                </a:cubicBezTo>
                <a:cubicBezTo>
                  <a:pt x="2690639" y="678700"/>
                  <a:pt x="2696221" y="679283"/>
                  <a:pt x="2701572" y="678117"/>
                </a:cubicBezTo>
                <a:cubicBezTo>
                  <a:pt x="2706920" y="676953"/>
                  <a:pt x="2719713" y="664531"/>
                  <a:pt x="2718783" y="653079"/>
                </a:cubicBezTo>
                <a:close/>
                <a:moveTo>
                  <a:pt x="1649286" y="650166"/>
                </a:moveTo>
                <a:cubicBezTo>
                  <a:pt x="1649518" y="650554"/>
                  <a:pt x="1646959" y="652689"/>
                  <a:pt x="1642773" y="654436"/>
                </a:cubicBezTo>
                <a:cubicBezTo>
                  <a:pt x="1638585" y="656182"/>
                  <a:pt x="1643237" y="676951"/>
                  <a:pt x="1645332" y="682969"/>
                </a:cubicBezTo>
                <a:cubicBezTo>
                  <a:pt x="1647425" y="688987"/>
                  <a:pt x="1642307" y="688210"/>
                  <a:pt x="1633933" y="681416"/>
                </a:cubicBezTo>
                <a:cubicBezTo>
                  <a:pt x="1625560" y="674622"/>
                  <a:pt x="1607186" y="659094"/>
                  <a:pt x="1616256" y="656958"/>
                </a:cubicBezTo>
                <a:cubicBezTo>
                  <a:pt x="1625328" y="655018"/>
                  <a:pt x="1648820" y="649971"/>
                  <a:pt x="1649286" y="650166"/>
                </a:cubicBezTo>
                <a:close/>
                <a:moveTo>
                  <a:pt x="2848399" y="643616"/>
                </a:moveTo>
                <a:cubicBezTo>
                  <a:pt x="2843630" y="643762"/>
                  <a:pt x="2840432" y="644538"/>
                  <a:pt x="2839967" y="645897"/>
                </a:cubicBezTo>
                <a:lnTo>
                  <a:pt x="2841364" y="647837"/>
                </a:lnTo>
                <a:lnTo>
                  <a:pt x="2842992" y="650166"/>
                </a:lnTo>
                <a:cubicBezTo>
                  <a:pt x="2846714" y="652109"/>
                  <a:pt x="2857879" y="655797"/>
                  <a:pt x="2867647" y="658320"/>
                </a:cubicBezTo>
                <a:lnTo>
                  <a:pt x="2875788" y="652885"/>
                </a:lnTo>
                <a:cubicBezTo>
                  <a:pt x="2877417" y="651719"/>
                  <a:pt x="2877881" y="647450"/>
                  <a:pt x="2877649" y="647450"/>
                </a:cubicBezTo>
                <a:lnTo>
                  <a:pt x="2866252" y="645121"/>
                </a:lnTo>
                <a:cubicBezTo>
                  <a:pt x="2859506" y="643956"/>
                  <a:pt x="2853167" y="643471"/>
                  <a:pt x="2848399" y="643616"/>
                </a:cubicBezTo>
                <a:close/>
                <a:moveTo>
                  <a:pt x="2544798" y="637357"/>
                </a:moveTo>
                <a:cubicBezTo>
                  <a:pt x="2540844" y="638133"/>
                  <a:pt x="2538053" y="641045"/>
                  <a:pt x="2538752" y="643955"/>
                </a:cubicBezTo>
                <a:lnTo>
                  <a:pt x="2540146" y="644344"/>
                </a:lnTo>
                <a:cubicBezTo>
                  <a:pt x="2555499" y="647450"/>
                  <a:pt x="2563406" y="654049"/>
                  <a:pt x="2564104" y="664918"/>
                </a:cubicBezTo>
                <a:cubicBezTo>
                  <a:pt x="2564104" y="665501"/>
                  <a:pt x="2567594" y="666666"/>
                  <a:pt x="2568988" y="666277"/>
                </a:cubicBezTo>
                <a:cubicBezTo>
                  <a:pt x="2571316" y="665694"/>
                  <a:pt x="2574803" y="664531"/>
                  <a:pt x="2575269" y="663172"/>
                </a:cubicBezTo>
                <a:lnTo>
                  <a:pt x="2577594" y="656378"/>
                </a:lnTo>
                <a:cubicBezTo>
                  <a:pt x="2579455" y="648226"/>
                  <a:pt x="2579223" y="641432"/>
                  <a:pt x="2577130" y="641045"/>
                </a:cubicBezTo>
                <a:cubicBezTo>
                  <a:pt x="2575037" y="640656"/>
                  <a:pt x="2566429" y="643374"/>
                  <a:pt x="2558986" y="645704"/>
                </a:cubicBezTo>
                <a:lnTo>
                  <a:pt x="2552708" y="640269"/>
                </a:lnTo>
                <a:cubicBezTo>
                  <a:pt x="2551542" y="639103"/>
                  <a:pt x="2549916" y="637357"/>
                  <a:pt x="2548288" y="637357"/>
                </a:cubicBezTo>
                <a:close/>
                <a:moveTo>
                  <a:pt x="3591266" y="636774"/>
                </a:moveTo>
                <a:cubicBezTo>
                  <a:pt x="3590800" y="636387"/>
                  <a:pt x="3585684" y="637550"/>
                  <a:pt x="3583356" y="638716"/>
                </a:cubicBezTo>
                <a:cubicBezTo>
                  <a:pt x="3582194" y="639297"/>
                  <a:pt x="3581962" y="641822"/>
                  <a:pt x="3582893" y="642598"/>
                </a:cubicBezTo>
                <a:lnTo>
                  <a:pt x="3593359" y="653079"/>
                </a:lnTo>
                <a:cubicBezTo>
                  <a:pt x="3611967" y="652691"/>
                  <a:pt x="3626854" y="649973"/>
                  <a:pt x="3626854" y="647257"/>
                </a:cubicBezTo>
                <a:lnTo>
                  <a:pt x="3626155" y="647061"/>
                </a:lnTo>
                <a:cubicBezTo>
                  <a:pt x="3614060" y="644538"/>
                  <a:pt x="3599872" y="645314"/>
                  <a:pt x="3591266" y="636774"/>
                </a:cubicBezTo>
                <a:close/>
                <a:moveTo>
                  <a:pt x="3068613" y="636387"/>
                </a:moveTo>
                <a:lnTo>
                  <a:pt x="3054657" y="636774"/>
                </a:lnTo>
                <a:cubicBezTo>
                  <a:pt x="3052332" y="636774"/>
                  <a:pt x="3049773" y="638520"/>
                  <a:pt x="3048144" y="639879"/>
                </a:cubicBezTo>
                <a:cubicBezTo>
                  <a:pt x="3047214" y="640656"/>
                  <a:pt x="3047912" y="643179"/>
                  <a:pt x="3049075" y="643568"/>
                </a:cubicBezTo>
                <a:cubicBezTo>
                  <a:pt x="3053028" y="645314"/>
                  <a:pt x="3057448" y="646867"/>
                  <a:pt x="3061868" y="648226"/>
                </a:cubicBezTo>
                <a:cubicBezTo>
                  <a:pt x="3071172" y="650943"/>
                  <a:pt x="3058611" y="655214"/>
                  <a:pt x="3062799" y="656960"/>
                </a:cubicBezTo>
                <a:lnTo>
                  <a:pt x="3066288" y="658513"/>
                </a:lnTo>
                <a:cubicBezTo>
                  <a:pt x="3073732" y="658513"/>
                  <a:pt x="3074662" y="648420"/>
                  <a:pt x="3068613" y="636387"/>
                </a:cubicBezTo>
                <a:close/>
                <a:moveTo>
                  <a:pt x="2351506" y="624351"/>
                </a:moveTo>
                <a:cubicBezTo>
                  <a:pt x="2351042" y="629399"/>
                  <a:pt x="2331968" y="624934"/>
                  <a:pt x="2330574" y="626098"/>
                </a:cubicBezTo>
                <a:lnTo>
                  <a:pt x="2330342" y="627263"/>
                </a:lnTo>
                <a:cubicBezTo>
                  <a:pt x="2330107" y="628427"/>
                  <a:pt x="2331038" y="630756"/>
                  <a:pt x="2331736" y="630952"/>
                </a:cubicBezTo>
                <a:cubicBezTo>
                  <a:pt x="2338715" y="631728"/>
                  <a:pt x="2346390" y="630952"/>
                  <a:pt x="2352437" y="632892"/>
                </a:cubicBezTo>
                <a:lnTo>
                  <a:pt x="2361045" y="638007"/>
                </a:lnTo>
                <a:lnTo>
                  <a:pt x="2361741" y="639492"/>
                </a:lnTo>
                <a:lnTo>
                  <a:pt x="2363924" y="655660"/>
                </a:lnTo>
                <a:lnTo>
                  <a:pt x="2361975" y="666666"/>
                </a:lnTo>
                <a:cubicBezTo>
                  <a:pt x="2362207" y="667443"/>
                  <a:pt x="2361741" y="668219"/>
                  <a:pt x="2362207" y="668800"/>
                </a:cubicBezTo>
                <a:lnTo>
                  <a:pt x="2362671" y="669383"/>
                </a:lnTo>
                <a:cubicBezTo>
                  <a:pt x="2363252" y="669772"/>
                  <a:pt x="2364242" y="665648"/>
                  <a:pt x="2364476" y="659750"/>
                </a:cubicBezTo>
                <a:lnTo>
                  <a:pt x="2363924" y="655660"/>
                </a:lnTo>
                <a:lnTo>
                  <a:pt x="2364998" y="649586"/>
                </a:lnTo>
                <a:cubicBezTo>
                  <a:pt x="2364532" y="648809"/>
                  <a:pt x="2367323" y="647257"/>
                  <a:pt x="2369184" y="646674"/>
                </a:cubicBezTo>
                <a:cubicBezTo>
                  <a:pt x="2370581" y="646284"/>
                  <a:pt x="2373140" y="646480"/>
                  <a:pt x="2374302" y="647257"/>
                </a:cubicBezTo>
                <a:lnTo>
                  <a:pt x="2377792" y="649196"/>
                </a:lnTo>
                <a:lnTo>
                  <a:pt x="2383431" y="656343"/>
                </a:lnTo>
                <a:lnTo>
                  <a:pt x="2387328" y="662202"/>
                </a:lnTo>
                <a:lnTo>
                  <a:pt x="2385467" y="659290"/>
                </a:lnTo>
                <a:lnTo>
                  <a:pt x="2384070" y="657154"/>
                </a:lnTo>
                <a:lnTo>
                  <a:pt x="2383431" y="656343"/>
                </a:lnTo>
                <a:lnTo>
                  <a:pt x="2383372" y="656258"/>
                </a:lnTo>
                <a:lnTo>
                  <a:pt x="2380171" y="646517"/>
                </a:lnTo>
                <a:lnTo>
                  <a:pt x="2382908" y="647257"/>
                </a:lnTo>
                <a:cubicBezTo>
                  <a:pt x="2385001" y="641822"/>
                  <a:pt x="2384537" y="635998"/>
                  <a:pt x="2381978" y="634057"/>
                </a:cubicBezTo>
                <a:lnTo>
                  <a:pt x="2380117" y="632116"/>
                </a:lnTo>
                <a:lnTo>
                  <a:pt x="2373140" y="625128"/>
                </a:lnTo>
                <a:lnTo>
                  <a:pt x="2380171" y="646517"/>
                </a:lnTo>
                <a:lnTo>
                  <a:pt x="2374302" y="644927"/>
                </a:lnTo>
                <a:cubicBezTo>
                  <a:pt x="2371277" y="644151"/>
                  <a:pt x="2368254" y="640656"/>
                  <a:pt x="2366161" y="641045"/>
                </a:cubicBezTo>
                <a:lnTo>
                  <a:pt x="2361045" y="638007"/>
                </a:lnTo>
                <a:lnTo>
                  <a:pt x="2354967" y="625008"/>
                </a:lnTo>
                <a:cubicBezTo>
                  <a:pt x="2353135" y="622265"/>
                  <a:pt x="2351856" y="621829"/>
                  <a:pt x="2351506" y="624351"/>
                </a:cubicBezTo>
                <a:close/>
                <a:moveTo>
                  <a:pt x="2314525" y="623769"/>
                </a:moveTo>
                <a:cubicBezTo>
                  <a:pt x="2309638" y="624741"/>
                  <a:pt x="2306615" y="627846"/>
                  <a:pt x="2307778" y="630369"/>
                </a:cubicBezTo>
                <a:lnTo>
                  <a:pt x="2310105" y="631922"/>
                </a:lnTo>
                <a:lnTo>
                  <a:pt x="2311734" y="633085"/>
                </a:lnTo>
                <a:cubicBezTo>
                  <a:pt x="2315919" y="633475"/>
                  <a:pt x="2317082" y="634638"/>
                  <a:pt x="2314525" y="635415"/>
                </a:cubicBezTo>
                <a:cubicBezTo>
                  <a:pt x="2311734" y="636191"/>
                  <a:pt x="2307314" y="639686"/>
                  <a:pt x="2308942" y="641626"/>
                </a:cubicBezTo>
                <a:cubicBezTo>
                  <a:pt x="2310337" y="643568"/>
                  <a:pt x="2317082" y="646674"/>
                  <a:pt x="2320339" y="644151"/>
                </a:cubicBezTo>
                <a:cubicBezTo>
                  <a:pt x="2323594" y="642015"/>
                  <a:pt x="2337318" y="657154"/>
                  <a:pt x="2341970" y="655797"/>
                </a:cubicBezTo>
                <a:cubicBezTo>
                  <a:pt x="2346622" y="654438"/>
                  <a:pt x="2344530" y="650943"/>
                  <a:pt x="2337318" y="648033"/>
                </a:cubicBezTo>
                <a:lnTo>
                  <a:pt x="2334759" y="642402"/>
                </a:lnTo>
                <a:cubicBezTo>
                  <a:pt x="2331504" y="635804"/>
                  <a:pt x="2322898" y="630369"/>
                  <a:pt x="2315687" y="624741"/>
                </a:cubicBezTo>
                <a:close/>
                <a:moveTo>
                  <a:pt x="909594" y="621238"/>
                </a:moveTo>
                <a:lnTo>
                  <a:pt x="910783" y="624545"/>
                </a:lnTo>
                <a:cubicBezTo>
                  <a:pt x="902175" y="625321"/>
                  <a:pt x="897757" y="626874"/>
                  <a:pt x="900780" y="627844"/>
                </a:cubicBezTo>
                <a:close/>
                <a:moveTo>
                  <a:pt x="1895378" y="620080"/>
                </a:moveTo>
                <a:cubicBezTo>
                  <a:pt x="1895610" y="619691"/>
                  <a:pt x="1897703" y="619691"/>
                  <a:pt x="1898402" y="620080"/>
                </a:cubicBezTo>
                <a:cubicBezTo>
                  <a:pt x="1899564" y="620857"/>
                  <a:pt x="1900961" y="622603"/>
                  <a:pt x="1900726" y="622797"/>
                </a:cubicBezTo>
                <a:cubicBezTo>
                  <a:pt x="1882353" y="635608"/>
                  <a:pt x="1910030" y="637938"/>
                  <a:pt x="1913056" y="646089"/>
                </a:cubicBezTo>
                <a:cubicBezTo>
                  <a:pt x="1914917" y="651136"/>
                  <a:pt x="1932360" y="651330"/>
                  <a:pt x="1948875" y="650360"/>
                </a:cubicBezTo>
                <a:cubicBezTo>
                  <a:pt x="1953994" y="649971"/>
                  <a:pt x="1959576" y="653853"/>
                  <a:pt x="1964926" y="653853"/>
                </a:cubicBezTo>
                <a:cubicBezTo>
                  <a:pt x="1977254" y="653853"/>
                  <a:pt x="1968646" y="659871"/>
                  <a:pt x="1971205" y="662589"/>
                </a:cubicBezTo>
                <a:lnTo>
                  <a:pt x="1973300" y="664529"/>
                </a:lnTo>
                <a:cubicBezTo>
                  <a:pt x="1976787" y="668800"/>
                  <a:pt x="1974462" y="671516"/>
                  <a:pt x="1967950" y="670740"/>
                </a:cubicBezTo>
                <a:cubicBezTo>
                  <a:pt x="1961437" y="669964"/>
                  <a:pt x="1948875" y="672099"/>
                  <a:pt x="1950736" y="676758"/>
                </a:cubicBezTo>
                <a:lnTo>
                  <a:pt x="1960272" y="676175"/>
                </a:lnTo>
                <a:cubicBezTo>
                  <a:pt x="1963762" y="675981"/>
                  <a:pt x="1968414" y="675981"/>
                  <a:pt x="1970741" y="677340"/>
                </a:cubicBezTo>
                <a:lnTo>
                  <a:pt x="1977718" y="681027"/>
                </a:lnTo>
                <a:cubicBezTo>
                  <a:pt x="1983532" y="687238"/>
                  <a:pt x="1985393" y="691703"/>
                  <a:pt x="1981671" y="691120"/>
                </a:cubicBezTo>
                <a:lnTo>
                  <a:pt x="1978416" y="690540"/>
                </a:lnTo>
                <a:lnTo>
                  <a:pt x="1973764" y="689763"/>
                </a:lnTo>
                <a:cubicBezTo>
                  <a:pt x="1968880" y="688791"/>
                  <a:pt x="1955854" y="687821"/>
                  <a:pt x="1945154" y="687238"/>
                </a:cubicBezTo>
                <a:cubicBezTo>
                  <a:pt x="1934455" y="686657"/>
                  <a:pt x="1903984" y="685685"/>
                  <a:pt x="1903518" y="688597"/>
                </a:cubicBezTo>
                <a:lnTo>
                  <a:pt x="1901425" y="690344"/>
                </a:lnTo>
                <a:cubicBezTo>
                  <a:pt x="1897471" y="693450"/>
                  <a:pt x="1893518" y="699273"/>
                  <a:pt x="1885608" y="692480"/>
                </a:cubicBezTo>
                <a:lnTo>
                  <a:pt x="1884910" y="691897"/>
                </a:lnTo>
                <a:cubicBezTo>
                  <a:pt x="1878631" y="694226"/>
                  <a:pt x="1871884" y="694032"/>
                  <a:pt x="1870490" y="691316"/>
                </a:cubicBezTo>
                <a:lnTo>
                  <a:pt x="1868861" y="688987"/>
                </a:lnTo>
                <a:cubicBezTo>
                  <a:pt x="1868629" y="688791"/>
                  <a:pt x="1867000" y="688597"/>
                  <a:pt x="1866768" y="688791"/>
                </a:cubicBezTo>
                <a:cubicBezTo>
                  <a:pt x="1862116" y="691897"/>
                  <a:pt x="1856766" y="695198"/>
                  <a:pt x="1852114" y="689763"/>
                </a:cubicBezTo>
                <a:cubicBezTo>
                  <a:pt x="1848624" y="685685"/>
                  <a:pt x="1856302" y="673652"/>
                  <a:pt x="1864209" y="671323"/>
                </a:cubicBezTo>
                <a:cubicBezTo>
                  <a:pt x="1868861" y="669964"/>
                  <a:pt x="1873049" y="666471"/>
                  <a:pt x="1881422" y="670353"/>
                </a:cubicBezTo>
                <a:cubicBezTo>
                  <a:pt x="1887237" y="673069"/>
                  <a:pt x="1898634" y="664918"/>
                  <a:pt x="1909566" y="666664"/>
                </a:cubicBezTo>
                <a:cubicBezTo>
                  <a:pt x="1910729" y="666858"/>
                  <a:pt x="1914218" y="664142"/>
                  <a:pt x="1914218" y="662782"/>
                </a:cubicBezTo>
                <a:cubicBezTo>
                  <a:pt x="1914218" y="661230"/>
                  <a:pt x="1911891" y="659288"/>
                  <a:pt x="1909798" y="658511"/>
                </a:cubicBezTo>
                <a:cubicBezTo>
                  <a:pt x="1904448" y="656765"/>
                  <a:pt x="1898866" y="655601"/>
                  <a:pt x="1893283" y="654629"/>
                </a:cubicBezTo>
                <a:cubicBezTo>
                  <a:pt x="1890726" y="654242"/>
                  <a:pt x="1887237" y="654436"/>
                  <a:pt x="1884910" y="655018"/>
                </a:cubicBezTo>
                <a:lnTo>
                  <a:pt x="1870954" y="659094"/>
                </a:lnTo>
                <a:cubicBezTo>
                  <a:pt x="1860487" y="657541"/>
                  <a:pt x="1849322" y="653272"/>
                  <a:pt x="1846067" y="649584"/>
                </a:cubicBezTo>
                <a:cubicBezTo>
                  <a:pt x="1843042" y="645895"/>
                  <a:pt x="1850021" y="635025"/>
                  <a:pt x="1854441" y="637161"/>
                </a:cubicBezTo>
                <a:lnTo>
                  <a:pt x="1857696" y="636772"/>
                </a:lnTo>
                <a:lnTo>
                  <a:pt x="1874910" y="634249"/>
                </a:lnTo>
                <a:cubicBezTo>
                  <a:pt x="1873049" y="642207"/>
                  <a:pt x="1873979" y="646478"/>
                  <a:pt x="1877002" y="644149"/>
                </a:cubicBezTo>
                <a:lnTo>
                  <a:pt x="1879562" y="636578"/>
                </a:lnTo>
                <a:cubicBezTo>
                  <a:pt x="1881654" y="630561"/>
                  <a:pt x="1889796" y="625515"/>
                  <a:pt x="1895378" y="620080"/>
                </a:cubicBezTo>
                <a:close/>
                <a:moveTo>
                  <a:pt x="3403790" y="616200"/>
                </a:moveTo>
                <a:cubicBezTo>
                  <a:pt x="3400534" y="613871"/>
                  <a:pt x="3395416" y="614258"/>
                  <a:pt x="3393555" y="619306"/>
                </a:cubicBezTo>
                <a:lnTo>
                  <a:pt x="3390336" y="628034"/>
                </a:lnTo>
                <a:lnTo>
                  <a:pt x="3378205" y="627651"/>
                </a:lnTo>
                <a:cubicBezTo>
                  <a:pt x="3377506" y="623575"/>
                  <a:pt x="3382625" y="624351"/>
                  <a:pt x="3389834" y="629399"/>
                </a:cubicBezTo>
                <a:lnTo>
                  <a:pt x="3390336" y="628034"/>
                </a:lnTo>
                <a:lnTo>
                  <a:pt x="3402859" y="628427"/>
                </a:lnTo>
                <a:lnTo>
                  <a:pt x="3405650" y="625517"/>
                </a:lnTo>
                <a:cubicBezTo>
                  <a:pt x="3407746" y="623381"/>
                  <a:pt x="3406349" y="618140"/>
                  <a:pt x="3403790" y="616200"/>
                </a:cubicBezTo>
                <a:close/>
                <a:moveTo>
                  <a:pt x="2651096" y="615424"/>
                </a:moveTo>
                <a:cubicBezTo>
                  <a:pt x="2642722" y="614841"/>
                  <a:pt x="2644119" y="619693"/>
                  <a:pt x="2645049" y="622605"/>
                </a:cubicBezTo>
                <a:lnTo>
                  <a:pt x="2647608" y="630176"/>
                </a:lnTo>
                <a:cubicBezTo>
                  <a:pt x="2651794" y="639492"/>
                  <a:pt x="2657843" y="644538"/>
                  <a:pt x="2660866" y="641432"/>
                </a:cubicBezTo>
                <a:lnTo>
                  <a:pt x="2663889" y="639686"/>
                </a:lnTo>
                <a:cubicBezTo>
                  <a:pt x="2667379" y="637744"/>
                  <a:pt x="2672729" y="636968"/>
                  <a:pt x="2675054" y="634834"/>
                </a:cubicBezTo>
                <a:cubicBezTo>
                  <a:pt x="2677845" y="631922"/>
                  <a:pt x="2677613" y="627651"/>
                  <a:pt x="2669938" y="628040"/>
                </a:cubicBezTo>
                <a:cubicBezTo>
                  <a:pt x="2661330" y="628427"/>
                  <a:pt x="2656214" y="627457"/>
                  <a:pt x="2657144" y="620470"/>
                </a:cubicBezTo>
                <a:cubicBezTo>
                  <a:pt x="2657376" y="618917"/>
                  <a:pt x="2653423" y="615618"/>
                  <a:pt x="2651096" y="615424"/>
                </a:cubicBezTo>
                <a:close/>
                <a:moveTo>
                  <a:pt x="2271958" y="615424"/>
                </a:moveTo>
                <a:lnTo>
                  <a:pt x="2254745" y="621052"/>
                </a:lnTo>
                <a:cubicBezTo>
                  <a:pt x="2250791" y="633085"/>
                  <a:pt x="2248232" y="643374"/>
                  <a:pt x="2249162" y="643955"/>
                </a:cubicBezTo>
                <a:cubicBezTo>
                  <a:pt x="2250093" y="644538"/>
                  <a:pt x="2255443" y="643955"/>
                  <a:pt x="2258933" y="641822"/>
                </a:cubicBezTo>
                <a:lnTo>
                  <a:pt x="2259863" y="639492"/>
                </a:lnTo>
                <a:cubicBezTo>
                  <a:pt x="2262188" y="632698"/>
                  <a:pt x="2264747" y="629010"/>
                  <a:pt x="2275214" y="635415"/>
                </a:cubicBezTo>
                <a:lnTo>
                  <a:pt x="2279866" y="638133"/>
                </a:lnTo>
                <a:cubicBezTo>
                  <a:pt x="2285914" y="633085"/>
                  <a:pt x="2289868" y="628623"/>
                  <a:pt x="2288938" y="628233"/>
                </a:cubicBezTo>
                <a:lnTo>
                  <a:pt x="2288007" y="628233"/>
                </a:lnTo>
                <a:cubicBezTo>
                  <a:pt x="2278935" y="628040"/>
                  <a:pt x="2266608" y="629786"/>
                  <a:pt x="2277309" y="618917"/>
                </a:cubicBezTo>
                <a:cubicBezTo>
                  <a:pt x="2278005" y="618140"/>
                  <a:pt x="2278005" y="616200"/>
                  <a:pt x="2277541" y="616200"/>
                </a:cubicBezTo>
                <a:cubicBezTo>
                  <a:pt x="2275912" y="615618"/>
                  <a:pt x="2273353" y="615035"/>
                  <a:pt x="2271958" y="615424"/>
                </a:cubicBezTo>
                <a:close/>
                <a:moveTo>
                  <a:pt x="3808923" y="613457"/>
                </a:moveTo>
                <a:cubicBezTo>
                  <a:pt x="3807527" y="611783"/>
                  <a:pt x="3805259" y="611734"/>
                  <a:pt x="3802468" y="613675"/>
                </a:cubicBezTo>
                <a:lnTo>
                  <a:pt x="3797349" y="617170"/>
                </a:lnTo>
                <a:lnTo>
                  <a:pt x="3788045" y="623381"/>
                </a:lnTo>
                <a:cubicBezTo>
                  <a:pt x="3796186" y="628040"/>
                  <a:pt x="3802932" y="627651"/>
                  <a:pt x="3803166" y="622799"/>
                </a:cubicBezTo>
                <a:lnTo>
                  <a:pt x="3812702" y="623575"/>
                </a:lnTo>
                <a:lnTo>
                  <a:pt x="3818284" y="623964"/>
                </a:lnTo>
                <a:cubicBezTo>
                  <a:pt x="3820609" y="626681"/>
                  <a:pt x="3825728" y="634251"/>
                  <a:pt x="3829681" y="640656"/>
                </a:cubicBezTo>
                <a:lnTo>
                  <a:pt x="3841776" y="640849"/>
                </a:lnTo>
                <a:cubicBezTo>
                  <a:pt x="3849452" y="641045"/>
                  <a:pt x="3849452" y="645314"/>
                  <a:pt x="3845730" y="648033"/>
                </a:cubicBezTo>
                <a:cubicBezTo>
                  <a:pt x="3842474" y="650556"/>
                  <a:pt x="3831078" y="649003"/>
                  <a:pt x="3835730" y="655214"/>
                </a:cubicBezTo>
                <a:cubicBezTo>
                  <a:pt x="3837356" y="657350"/>
                  <a:pt x="3846428" y="657154"/>
                  <a:pt x="3852242" y="657737"/>
                </a:cubicBezTo>
                <a:lnTo>
                  <a:pt x="3853640" y="658126"/>
                </a:lnTo>
                <a:cubicBezTo>
                  <a:pt x="3856430" y="657543"/>
                  <a:pt x="3858756" y="654049"/>
                  <a:pt x="3858756" y="650362"/>
                </a:cubicBezTo>
                <a:cubicBezTo>
                  <a:pt x="3858756" y="646480"/>
                  <a:pt x="3847358" y="636191"/>
                  <a:pt x="3833170" y="635027"/>
                </a:cubicBezTo>
                <a:lnTo>
                  <a:pt x="3834333" y="623188"/>
                </a:lnTo>
                <a:cubicBezTo>
                  <a:pt x="3834333" y="622022"/>
                  <a:pt x="3830380" y="619499"/>
                  <a:pt x="3828982" y="619693"/>
                </a:cubicBezTo>
                <a:lnTo>
                  <a:pt x="3810142" y="622992"/>
                </a:lnTo>
                <a:cubicBezTo>
                  <a:pt x="3810841" y="618432"/>
                  <a:pt x="3810318" y="615132"/>
                  <a:pt x="3808923" y="613457"/>
                </a:cubicBezTo>
                <a:close/>
                <a:moveTo>
                  <a:pt x="983586" y="610957"/>
                </a:moveTo>
                <a:cubicBezTo>
                  <a:pt x="988470" y="609404"/>
                  <a:pt x="989864" y="611346"/>
                  <a:pt x="990099" y="615035"/>
                </a:cubicBezTo>
                <a:lnTo>
                  <a:pt x="989864" y="617557"/>
                </a:lnTo>
                <a:cubicBezTo>
                  <a:pt x="993586" y="621050"/>
                  <a:pt x="988702" y="623769"/>
                  <a:pt x="978934" y="623575"/>
                </a:cubicBezTo>
                <a:lnTo>
                  <a:pt x="971955" y="624156"/>
                </a:lnTo>
                <a:lnTo>
                  <a:pt x="969164" y="624351"/>
                </a:lnTo>
                <a:cubicBezTo>
                  <a:pt x="966604" y="626681"/>
                  <a:pt x="966839" y="629591"/>
                  <a:pt x="969862" y="630950"/>
                </a:cubicBezTo>
                <a:lnTo>
                  <a:pt x="972653" y="632309"/>
                </a:lnTo>
                <a:lnTo>
                  <a:pt x="974048" y="633085"/>
                </a:lnTo>
                <a:cubicBezTo>
                  <a:pt x="975676" y="634445"/>
                  <a:pt x="974514" y="635608"/>
                  <a:pt x="971256" y="635608"/>
                </a:cubicBezTo>
                <a:cubicBezTo>
                  <a:pt x="968001" y="635608"/>
                  <a:pt x="957300" y="630563"/>
                  <a:pt x="955906" y="624351"/>
                </a:cubicBezTo>
                <a:lnTo>
                  <a:pt x="959396" y="621633"/>
                </a:lnTo>
                <a:cubicBezTo>
                  <a:pt x="965442" y="616975"/>
                  <a:pt x="974978" y="614063"/>
                  <a:pt x="983586" y="610957"/>
                </a:cubicBezTo>
                <a:close/>
                <a:moveTo>
                  <a:pt x="1522752" y="606107"/>
                </a:moveTo>
                <a:cubicBezTo>
                  <a:pt x="1525076" y="602029"/>
                  <a:pt x="1531125" y="602225"/>
                  <a:pt x="1536241" y="606494"/>
                </a:cubicBezTo>
                <a:lnTo>
                  <a:pt x="1539731" y="610959"/>
                </a:lnTo>
                <a:cubicBezTo>
                  <a:pt x="1542056" y="613675"/>
                  <a:pt x="1542522" y="617170"/>
                  <a:pt x="1542988" y="620470"/>
                </a:cubicBezTo>
                <a:cubicBezTo>
                  <a:pt x="1543220" y="621440"/>
                  <a:pt x="1541125" y="623575"/>
                  <a:pt x="1539963" y="623575"/>
                </a:cubicBezTo>
                <a:cubicBezTo>
                  <a:pt x="1537172" y="623575"/>
                  <a:pt x="1532056" y="622992"/>
                  <a:pt x="1531821" y="622216"/>
                </a:cubicBezTo>
                <a:lnTo>
                  <a:pt x="1531125" y="616005"/>
                </a:lnTo>
                <a:cubicBezTo>
                  <a:pt x="1523914" y="615424"/>
                  <a:pt x="1509726" y="611735"/>
                  <a:pt x="1499724" y="607660"/>
                </a:cubicBezTo>
                <a:lnTo>
                  <a:pt x="1519960" y="606301"/>
                </a:lnTo>
                <a:close/>
                <a:moveTo>
                  <a:pt x="1082295" y="603388"/>
                </a:moveTo>
                <a:cubicBezTo>
                  <a:pt x="1084650" y="603388"/>
                  <a:pt x="1086744" y="604747"/>
                  <a:pt x="1088023" y="607464"/>
                </a:cubicBezTo>
                <a:lnTo>
                  <a:pt x="1090348" y="612318"/>
                </a:lnTo>
                <a:lnTo>
                  <a:pt x="1092443" y="616977"/>
                </a:lnTo>
                <a:cubicBezTo>
                  <a:pt x="1095466" y="623769"/>
                  <a:pt x="1091278" y="627070"/>
                  <a:pt x="1082904" y="624351"/>
                </a:cubicBezTo>
                <a:lnTo>
                  <a:pt x="1077090" y="623964"/>
                </a:lnTo>
                <a:lnTo>
                  <a:pt x="1071276" y="623575"/>
                </a:lnTo>
                <a:cubicBezTo>
                  <a:pt x="1062670" y="625515"/>
                  <a:pt x="1070345" y="612705"/>
                  <a:pt x="1074997" y="607464"/>
                </a:cubicBezTo>
                <a:cubicBezTo>
                  <a:pt x="1077323" y="604747"/>
                  <a:pt x="1079940" y="603388"/>
                  <a:pt x="1082295" y="603388"/>
                </a:cubicBezTo>
                <a:close/>
                <a:moveTo>
                  <a:pt x="3196776" y="597952"/>
                </a:moveTo>
                <a:lnTo>
                  <a:pt x="3188635" y="602416"/>
                </a:lnTo>
                <a:cubicBezTo>
                  <a:pt x="3186076" y="603969"/>
                  <a:pt x="3180725" y="604746"/>
                  <a:pt x="3180261" y="606299"/>
                </a:cubicBezTo>
                <a:cubicBezTo>
                  <a:pt x="3178864" y="611733"/>
                  <a:pt x="3185612" y="610570"/>
                  <a:pt x="3190496" y="610957"/>
                </a:cubicBezTo>
                <a:lnTo>
                  <a:pt x="3199336" y="611927"/>
                </a:lnTo>
                <a:cubicBezTo>
                  <a:pt x="3202591" y="618140"/>
                  <a:pt x="3203058" y="622603"/>
                  <a:pt x="3200266" y="621827"/>
                </a:cubicBezTo>
                <a:lnTo>
                  <a:pt x="3198406" y="621246"/>
                </a:lnTo>
                <a:lnTo>
                  <a:pt x="3195846" y="620467"/>
                </a:lnTo>
                <a:cubicBezTo>
                  <a:pt x="3191658" y="619304"/>
                  <a:pt x="3187704" y="621246"/>
                  <a:pt x="3187238" y="624545"/>
                </a:cubicBezTo>
                <a:cubicBezTo>
                  <a:pt x="3186774" y="628038"/>
                  <a:pt x="3184913" y="636578"/>
                  <a:pt x="3184215" y="636578"/>
                </a:cubicBezTo>
                <a:cubicBezTo>
                  <a:pt x="3183751" y="636578"/>
                  <a:pt x="3181658" y="634832"/>
                  <a:pt x="3181192" y="632696"/>
                </a:cubicBezTo>
                <a:cubicBezTo>
                  <a:pt x="3180493" y="630561"/>
                  <a:pt x="3174212" y="623379"/>
                  <a:pt x="3168864" y="623379"/>
                </a:cubicBezTo>
                <a:cubicBezTo>
                  <a:pt x="3163514" y="623379"/>
                  <a:pt x="3150024" y="619497"/>
                  <a:pt x="3155372" y="614839"/>
                </a:cubicBezTo>
                <a:lnTo>
                  <a:pt x="3155140" y="610763"/>
                </a:lnTo>
                <a:cubicBezTo>
                  <a:pt x="3154908" y="606881"/>
                  <a:pt x="3152581" y="602610"/>
                  <a:pt x="3163050" y="601836"/>
                </a:cubicBezTo>
                <a:lnTo>
                  <a:pt x="3170027" y="601640"/>
                </a:lnTo>
                <a:cubicBezTo>
                  <a:pt x="3178400" y="597952"/>
                  <a:pt x="3190496" y="596205"/>
                  <a:pt x="3196776" y="597952"/>
                </a:cubicBezTo>
                <a:close/>
                <a:moveTo>
                  <a:pt x="3100015" y="594072"/>
                </a:moveTo>
                <a:cubicBezTo>
                  <a:pt x="3101876" y="596207"/>
                  <a:pt x="3103038" y="598537"/>
                  <a:pt x="3104200" y="601059"/>
                </a:cubicBezTo>
                <a:lnTo>
                  <a:pt x="3104899" y="602418"/>
                </a:lnTo>
                <a:cubicBezTo>
                  <a:pt x="3104899" y="603971"/>
                  <a:pt x="3110481" y="606105"/>
                  <a:pt x="3117226" y="607270"/>
                </a:cubicBezTo>
                <a:cubicBezTo>
                  <a:pt x="3123971" y="608434"/>
                  <a:pt x="3136996" y="614452"/>
                  <a:pt x="3131414" y="617751"/>
                </a:cubicBezTo>
                <a:cubicBezTo>
                  <a:pt x="3125832" y="621052"/>
                  <a:pt x="3129788" y="638327"/>
                  <a:pt x="3125136" y="644344"/>
                </a:cubicBezTo>
                <a:lnTo>
                  <a:pt x="3119785" y="649390"/>
                </a:lnTo>
                <a:lnTo>
                  <a:pt x="3118855" y="650360"/>
                </a:lnTo>
                <a:cubicBezTo>
                  <a:pt x="3113971" y="649973"/>
                  <a:pt x="3111876" y="647254"/>
                  <a:pt x="3114203" y="644344"/>
                </a:cubicBezTo>
                <a:cubicBezTo>
                  <a:pt x="3116528" y="641432"/>
                  <a:pt x="3119319" y="631726"/>
                  <a:pt x="3114901" y="629203"/>
                </a:cubicBezTo>
                <a:lnTo>
                  <a:pt x="3110249" y="628427"/>
                </a:lnTo>
                <a:cubicBezTo>
                  <a:pt x="3102572" y="627068"/>
                  <a:pt x="3102340" y="623769"/>
                  <a:pt x="3105829" y="621052"/>
                </a:cubicBezTo>
                <a:cubicBezTo>
                  <a:pt x="3114901" y="614452"/>
                  <a:pt x="3111412" y="612316"/>
                  <a:pt x="3100247" y="610183"/>
                </a:cubicBezTo>
                <a:cubicBezTo>
                  <a:pt x="3097224" y="609600"/>
                  <a:pt x="3095128" y="604748"/>
                  <a:pt x="3093734" y="601642"/>
                </a:cubicBezTo>
                <a:cubicBezTo>
                  <a:pt x="3092804" y="599507"/>
                  <a:pt x="3093502" y="596788"/>
                  <a:pt x="3094432" y="594459"/>
                </a:cubicBezTo>
                <a:cubicBezTo>
                  <a:pt x="3094664" y="594072"/>
                  <a:pt x="3099548" y="593489"/>
                  <a:pt x="3100015" y="594072"/>
                </a:cubicBezTo>
                <a:close/>
                <a:moveTo>
                  <a:pt x="1645721" y="590846"/>
                </a:moveTo>
                <a:lnTo>
                  <a:pt x="1643704" y="601980"/>
                </a:lnTo>
                <a:lnTo>
                  <a:pt x="1643648" y="606105"/>
                </a:lnTo>
                <a:lnTo>
                  <a:pt x="1641376" y="606105"/>
                </a:lnTo>
                <a:lnTo>
                  <a:pt x="1634036" y="598881"/>
                </a:lnTo>
                <a:lnTo>
                  <a:pt x="1644314" y="591718"/>
                </a:lnTo>
                <a:close/>
                <a:moveTo>
                  <a:pt x="899327" y="586234"/>
                </a:moveTo>
                <a:cubicBezTo>
                  <a:pt x="900607" y="586888"/>
                  <a:pt x="901943" y="588248"/>
                  <a:pt x="903340" y="588441"/>
                </a:cubicBezTo>
                <a:lnTo>
                  <a:pt x="911015" y="589411"/>
                </a:lnTo>
                <a:cubicBezTo>
                  <a:pt x="920319" y="589994"/>
                  <a:pt x="928692" y="594652"/>
                  <a:pt x="929391" y="599504"/>
                </a:cubicBezTo>
                <a:lnTo>
                  <a:pt x="931484" y="603386"/>
                </a:lnTo>
                <a:lnTo>
                  <a:pt x="933808" y="608240"/>
                </a:lnTo>
                <a:cubicBezTo>
                  <a:pt x="935669" y="613869"/>
                  <a:pt x="934275" y="617168"/>
                  <a:pt x="930785" y="615615"/>
                </a:cubicBezTo>
                <a:cubicBezTo>
                  <a:pt x="927296" y="614063"/>
                  <a:pt x="914504" y="613675"/>
                  <a:pt x="914504" y="617557"/>
                </a:cubicBezTo>
                <a:lnTo>
                  <a:pt x="909594" y="621238"/>
                </a:lnTo>
                <a:lnTo>
                  <a:pt x="907992" y="616781"/>
                </a:lnTo>
                <a:cubicBezTo>
                  <a:pt x="906827" y="613480"/>
                  <a:pt x="905896" y="609017"/>
                  <a:pt x="908224" y="606299"/>
                </a:cubicBezTo>
                <a:cubicBezTo>
                  <a:pt x="913806" y="599504"/>
                  <a:pt x="912409" y="596012"/>
                  <a:pt x="901479" y="593682"/>
                </a:cubicBezTo>
                <a:cubicBezTo>
                  <a:pt x="898920" y="593100"/>
                  <a:pt x="895198" y="589607"/>
                  <a:pt x="895662" y="588248"/>
                </a:cubicBezTo>
                <a:cubicBezTo>
                  <a:pt x="896824" y="585627"/>
                  <a:pt x="898048" y="585578"/>
                  <a:pt x="899327" y="586234"/>
                </a:cubicBezTo>
                <a:close/>
                <a:moveTo>
                  <a:pt x="2320223" y="585605"/>
                </a:moveTo>
                <a:cubicBezTo>
                  <a:pt x="2318478" y="586600"/>
                  <a:pt x="2317431" y="588735"/>
                  <a:pt x="2316850" y="591549"/>
                </a:cubicBezTo>
                <a:cubicBezTo>
                  <a:pt x="2316386" y="594072"/>
                  <a:pt x="2305453" y="596207"/>
                  <a:pt x="2305453" y="598343"/>
                </a:cubicBezTo>
                <a:lnTo>
                  <a:pt x="2305585" y="599684"/>
                </a:lnTo>
                <a:lnTo>
                  <a:pt x="2305453" y="599700"/>
                </a:lnTo>
                <a:lnTo>
                  <a:pt x="2305644" y="600299"/>
                </a:lnTo>
                <a:lnTo>
                  <a:pt x="2306383" y="607853"/>
                </a:lnTo>
                <a:cubicBezTo>
                  <a:pt x="2294752" y="610959"/>
                  <a:pt x="2291030" y="615424"/>
                  <a:pt x="2298474" y="617947"/>
                </a:cubicBezTo>
                <a:lnTo>
                  <a:pt x="2304056" y="617557"/>
                </a:lnTo>
                <a:lnTo>
                  <a:pt x="2311035" y="617170"/>
                </a:lnTo>
                <a:lnTo>
                  <a:pt x="2305644" y="600299"/>
                </a:lnTo>
                <a:lnTo>
                  <a:pt x="2305585" y="599684"/>
                </a:lnTo>
                <a:lnTo>
                  <a:pt x="2327550" y="596984"/>
                </a:lnTo>
                <a:cubicBezTo>
                  <a:pt x="2328713" y="596790"/>
                  <a:pt x="2330342" y="587667"/>
                  <a:pt x="2327782" y="586501"/>
                </a:cubicBezTo>
                <a:cubicBezTo>
                  <a:pt x="2324410" y="584755"/>
                  <a:pt x="2321968" y="584610"/>
                  <a:pt x="2320223" y="585605"/>
                </a:cubicBezTo>
                <a:close/>
                <a:moveTo>
                  <a:pt x="3382158" y="582426"/>
                </a:moveTo>
                <a:cubicBezTo>
                  <a:pt x="3389370" y="589996"/>
                  <a:pt x="3390998" y="602418"/>
                  <a:pt x="3412163" y="596984"/>
                </a:cubicBezTo>
                <a:cubicBezTo>
                  <a:pt x="3404954" y="581262"/>
                  <a:pt x="3404954" y="581262"/>
                  <a:pt x="3382158" y="582426"/>
                </a:cubicBezTo>
                <a:close/>
                <a:moveTo>
                  <a:pt x="3343082" y="581843"/>
                </a:moveTo>
                <a:cubicBezTo>
                  <a:pt x="3333778" y="583009"/>
                  <a:pt x="3316566" y="590579"/>
                  <a:pt x="3317960" y="591355"/>
                </a:cubicBezTo>
                <a:cubicBezTo>
                  <a:pt x="3319123" y="592132"/>
                  <a:pt x="3321914" y="592712"/>
                  <a:pt x="3323775" y="592325"/>
                </a:cubicBezTo>
                <a:cubicBezTo>
                  <a:pt x="3325636" y="591936"/>
                  <a:pt x="3331685" y="594654"/>
                  <a:pt x="3333311" y="598730"/>
                </a:cubicBezTo>
                <a:lnTo>
                  <a:pt x="3341452" y="598343"/>
                </a:lnTo>
                <a:lnTo>
                  <a:pt x="3344012" y="598147"/>
                </a:lnTo>
                <a:cubicBezTo>
                  <a:pt x="3347270" y="600283"/>
                  <a:pt x="3347734" y="603778"/>
                  <a:pt x="3344942" y="606107"/>
                </a:cubicBezTo>
                <a:lnTo>
                  <a:pt x="3342151" y="606494"/>
                </a:lnTo>
                <a:cubicBezTo>
                  <a:pt x="3337267" y="607077"/>
                  <a:pt x="3331453" y="607077"/>
                  <a:pt x="3327033" y="605718"/>
                </a:cubicBezTo>
                <a:lnTo>
                  <a:pt x="3323775" y="604748"/>
                </a:lnTo>
                <a:cubicBezTo>
                  <a:pt x="3321682" y="601448"/>
                  <a:pt x="3317262" y="600866"/>
                  <a:pt x="3313775" y="603388"/>
                </a:cubicBezTo>
                <a:lnTo>
                  <a:pt x="3311448" y="597371"/>
                </a:lnTo>
                <a:lnTo>
                  <a:pt x="3308888" y="590579"/>
                </a:lnTo>
                <a:cubicBezTo>
                  <a:pt x="3301214" y="593102"/>
                  <a:pt x="3290747" y="595818"/>
                  <a:pt x="3285396" y="596984"/>
                </a:cubicBezTo>
                <a:cubicBezTo>
                  <a:pt x="3280046" y="597954"/>
                  <a:pt x="3268882" y="606301"/>
                  <a:pt x="3269116" y="609600"/>
                </a:cubicBezTo>
                <a:cubicBezTo>
                  <a:pt x="3269348" y="612899"/>
                  <a:pt x="3284466" y="612899"/>
                  <a:pt x="3288420" y="615035"/>
                </a:cubicBezTo>
                <a:cubicBezTo>
                  <a:pt x="3292142" y="616977"/>
                  <a:pt x="3303306" y="613095"/>
                  <a:pt x="3305634" y="615035"/>
                </a:cubicBezTo>
                <a:lnTo>
                  <a:pt x="3305167" y="615424"/>
                </a:lnTo>
                <a:cubicBezTo>
                  <a:pt x="3297260" y="621635"/>
                  <a:pt x="3301678" y="631922"/>
                  <a:pt x="3289816" y="636774"/>
                </a:cubicBezTo>
                <a:lnTo>
                  <a:pt x="3287724" y="637550"/>
                </a:lnTo>
                <a:cubicBezTo>
                  <a:pt x="3287724" y="641045"/>
                  <a:pt x="3290979" y="643761"/>
                  <a:pt x="3294932" y="643568"/>
                </a:cubicBezTo>
                <a:lnTo>
                  <a:pt x="3298422" y="643179"/>
                </a:lnTo>
                <a:cubicBezTo>
                  <a:pt x="3300051" y="642985"/>
                  <a:pt x="3301446" y="641239"/>
                  <a:pt x="3302842" y="641432"/>
                </a:cubicBezTo>
                <a:lnTo>
                  <a:pt x="3316798" y="641626"/>
                </a:lnTo>
                <a:cubicBezTo>
                  <a:pt x="3324242" y="633862"/>
                  <a:pt x="3330522" y="625711"/>
                  <a:pt x="3330522" y="623575"/>
                </a:cubicBezTo>
                <a:cubicBezTo>
                  <a:pt x="3330522" y="621440"/>
                  <a:pt x="3336800" y="617364"/>
                  <a:pt x="3344478" y="620082"/>
                </a:cubicBezTo>
                <a:lnTo>
                  <a:pt x="3345641" y="619306"/>
                </a:lnTo>
                <a:cubicBezTo>
                  <a:pt x="3351455" y="615035"/>
                  <a:pt x="3358200" y="615424"/>
                  <a:pt x="3365411" y="615228"/>
                </a:cubicBezTo>
                <a:lnTo>
                  <a:pt x="3368669" y="615228"/>
                </a:lnTo>
                <a:cubicBezTo>
                  <a:pt x="3372156" y="613482"/>
                  <a:pt x="3372854" y="610183"/>
                  <a:pt x="3370762" y="607853"/>
                </a:cubicBezTo>
                <a:lnTo>
                  <a:pt x="3367970" y="607077"/>
                </a:lnTo>
                <a:cubicBezTo>
                  <a:pt x="3359365" y="604554"/>
                  <a:pt x="3360061" y="601642"/>
                  <a:pt x="3366574" y="598537"/>
                </a:cubicBezTo>
                <a:lnTo>
                  <a:pt x="3371226" y="596207"/>
                </a:lnTo>
                <a:cubicBezTo>
                  <a:pt x="3377274" y="594265"/>
                  <a:pt x="3380530" y="591549"/>
                  <a:pt x="3378669" y="590190"/>
                </a:cubicBezTo>
                <a:cubicBezTo>
                  <a:pt x="3376808" y="588831"/>
                  <a:pt x="3368669" y="588443"/>
                  <a:pt x="3364713" y="591936"/>
                </a:cubicBezTo>
                <a:cubicBezTo>
                  <a:pt x="3360759" y="595431"/>
                  <a:pt x="3345641" y="590966"/>
                  <a:pt x="3347734" y="589220"/>
                </a:cubicBezTo>
                <a:cubicBezTo>
                  <a:pt x="3349826" y="587473"/>
                  <a:pt x="3352618" y="580290"/>
                  <a:pt x="3343082" y="581843"/>
                </a:cubicBezTo>
                <a:close/>
                <a:moveTo>
                  <a:pt x="2358486" y="581262"/>
                </a:moveTo>
                <a:lnTo>
                  <a:pt x="2356625" y="582426"/>
                </a:lnTo>
                <a:cubicBezTo>
                  <a:pt x="2351973" y="585531"/>
                  <a:pt x="2343831" y="591355"/>
                  <a:pt x="2344994" y="592519"/>
                </a:cubicBezTo>
                <a:cubicBezTo>
                  <a:pt x="2355228" y="602418"/>
                  <a:pt x="2334063" y="595431"/>
                  <a:pt x="2336388" y="600283"/>
                </a:cubicBezTo>
                <a:cubicBezTo>
                  <a:pt x="2336854" y="601642"/>
                  <a:pt x="2335690" y="603778"/>
                  <a:pt x="2336620" y="604359"/>
                </a:cubicBezTo>
                <a:cubicBezTo>
                  <a:pt x="2338715" y="605524"/>
                  <a:pt x="2342669" y="607077"/>
                  <a:pt x="2344298" y="606494"/>
                </a:cubicBezTo>
                <a:cubicBezTo>
                  <a:pt x="2352437" y="603001"/>
                  <a:pt x="2361741" y="599896"/>
                  <a:pt x="2367323" y="594848"/>
                </a:cubicBezTo>
                <a:lnTo>
                  <a:pt x="2370581" y="591936"/>
                </a:lnTo>
                <a:cubicBezTo>
                  <a:pt x="2369184" y="585531"/>
                  <a:pt x="2363602" y="580679"/>
                  <a:pt x="2358486" y="581262"/>
                </a:cubicBezTo>
                <a:close/>
                <a:moveTo>
                  <a:pt x="2271726" y="581066"/>
                </a:moveTo>
                <a:cubicBezTo>
                  <a:pt x="2265910" y="581066"/>
                  <a:pt x="2260794" y="583785"/>
                  <a:pt x="2260562" y="587084"/>
                </a:cubicBezTo>
                <a:lnTo>
                  <a:pt x="2261956" y="587860"/>
                </a:lnTo>
                <a:lnTo>
                  <a:pt x="2269866" y="592325"/>
                </a:lnTo>
                <a:cubicBezTo>
                  <a:pt x="2278237" y="588831"/>
                  <a:pt x="2285216" y="587473"/>
                  <a:pt x="2285682" y="589413"/>
                </a:cubicBezTo>
                <a:lnTo>
                  <a:pt x="2285914" y="590772"/>
                </a:lnTo>
                <a:cubicBezTo>
                  <a:pt x="2286378" y="593878"/>
                  <a:pt x="2284286" y="598537"/>
                  <a:pt x="2292427" y="597760"/>
                </a:cubicBezTo>
                <a:cubicBezTo>
                  <a:pt x="2294752" y="597567"/>
                  <a:pt x="2298708" y="594072"/>
                  <a:pt x="2298242" y="592519"/>
                </a:cubicBezTo>
                <a:lnTo>
                  <a:pt x="2296149" y="585338"/>
                </a:lnTo>
                <a:cubicBezTo>
                  <a:pt x="2307082" y="583009"/>
                  <a:pt x="2303360" y="581066"/>
                  <a:pt x="2287775" y="581066"/>
                </a:cubicBezTo>
                <a:lnTo>
                  <a:pt x="2276610" y="581066"/>
                </a:lnTo>
                <a:close/>
                <a:moveTo>
                  <a:pt x="1885551" y="580531"/>
                </a:moveTo>
                <a:cubicBezTo>
                  <a:pt x="1885958" y="579658"/>
                  <a:pt x="1886540" y="580483"/>
                  <a:pt x="1887237" y="583200"/>
                </a:cubicBezTo>
                <a:lnTo>
                  <a:pt x="1897703" y="581647"/>
                </a:lnTo>
                <a:cubicBezTo>
                  <a:pt x="1898402" y="581454"/>
                  <a:pt x="1901425" y="585725"/>
                  <a:pt x="1901891" y="588054"/>
                </a:cubicBezTo>
                <a:cubicBezTo>
                  <a:pt x="1903520" y="596012"/>
                  <a:pt x="1897239" y="602223"/>
                  <a:pt x="1890726" y="608045"/>
                </a:cubicBezTo>
                <a:cubicBezTo>
                  <a:pt x="1885608" y="612899"/>
                  <a:pt x="1877701" y="612703"/>
                  <a:pt x="1872118" y="609598"/>
                </a:cubicBezTo>
                <a:lnTo>
                  <a:pt x="1870490" y="608240"/>
                </a:lnTo>
                <a:cubicBezTo>
                  <a:pt x="1873049" y="602999"/>
                  <a:pt x="1873049" y="598728"/>
                  <a:pt x="1870490" y="598728"/>
                </a:cubicBezTo>
                <a:cubicBezTo>
                  <a:pt x="1867930" y="598728"/>
                  <a:pt x="1859557" y="596982"/>
                  <a:pt x="1860954" y="594846"/>
                </a:cubicBezTo>
                <a:lnTo>
                  <a:pt x="1861884" y="593682"/>
                </a:lnTo>
                <a:cubicBezTo>
                  <a:pt x="1864209" y="590964"/>
                  <a:pt x="1867234" y="585725"/>
                  <a:pt x="1868629" y="585918"/>
                </a:cubicBezTo>
                <a:lnTo>
                  <a:pt x="1884912" y="588054"/>
                </a:lnTo>
                <a:cubicBezTo>
                  <a:pt x="1884912" y="583977"/>
                  <a:pt x="1885145" y="581405"/>
                  <a:pt x="1885551" y="580531"/>
                </a:cubicBezTo>
                <a:close/>
                <a:moveTo>
                  <a:pt x="3638482" y="577574"/>
                </a:moveTo>
                <a:cubicBezTo>
                  <a:pt x="3642438" y="578350"/>
                  <a:pt x="3644531" y="581066"/>
                  <a:pt x="3642902" y="583591"/>
                </a:cubicBezTo>
                <a:lnTo>
                  <a:pt x="3640578" y="585338"/>
                </a:lnTo>
                <a:cubicBezTo>
                  <a:pt x="3638717" y="586697"/>
                  <a:pt x="3633366" y="587084"/>
                  <a:pt x="3633366" y="587860"/>
                </a:cubicBezTo>
                <a:lnTo>
                  <a:pt x="3633366" y="596594"/>
                </a:lnTo>
                <a:cubicBezTo>
                  <a:pt x="3628482" y="593102"/>
                  <a:pt x="3621271" y="593878"/>
                  <a:pt x="3617782" y="598537"/>
                </a:cubicBezTo>
                <a:lnTo>
                  <a:pt x="3614526" y="590383"/>
                </a:lnTo>
                <a:cubicBezTo>
                  <a:pt x="3613596" y="587667"/>
                  <a:pt x="3615457" y="583009"/>
                  <a:pt x="3618480" y="581456"/>
                </a:cubicBezTo>
                <a:cubicBezTo>
                  <a:pt x="3622666" y="579126"/>
                  <a:pt x="3629178" y="578544"/>
                  <a:pt x="3634995" y="577961"/>
                </a:cubicBezTo>
                <a:close/>
                <a:moveTo>
                  <a:pt x="1032663" y="577572"/>
                </a:moveTo>
                <a:cubicBezTo>
                  <a:pt x="1025452" y="577572"/>
                  <a:pt x="1024057" y="584172"/>
                  <a:pt x="1029872" y="592519"/>
                </a:cubicBezTo>
                <a:lnTo>
                  <a:pt x="1039408" y="589218"/>
                </a:lnTo>
                <a:lnTo>
                  <a:pt x="1045688" y="587084"/>
                </a:lnTo>
                <a:cubicBezTo>
                  <a:pt x="1052433" y="581649"/>
                  <a:pt x="1039874" y="577572"/>
                  <a:pt x="1032663" y="577572"/>
                </a:cubicBezTo>
                <a:close/>
                <a:moveTo>
                  <a:pt x="1790707" y="577184"/>
                </a:moveTo>
                <a:lnTo>
                  <a:pt x="1789545" y="579124"/>
                </a:lnTo>
                <a:cubicBezTo>
                  <a:pt x="1785588" y="586308"/>
                  <a:pt x="1784426" y="594459"/>
                  <a:pt x="1782798" y="602223"/>
                </a:cubicBezTo>
                <a:lnTo>
                  <a:pt x="1782566" y="603582"/>
                </a:lnTo>
                <a:cubicBezTo>
                  <a:pt x="1785125" y="605329"/>
                  <a:pt x="1790240" y="605522"/>
                  <a:pt x="1793962" y="604359"/>
                </a:cubicBezTo>
                <a:lnTo>
                  <a:pt x="1794892" y="602612"/>
                </a:lnTo>
                <a:lnTo>
                  <a:pt x="1798849" y="594652"/>
                </a:lnTo>
                <a:cubicBezTo>
                  <a:pt x="1802802" y="585142"/>
                  <a:pt x="1799081" y="577184"/>
                  <a:pt x="1790707" y="577184"/>
                </a:cubicBezTo>
                <a:close/>
                <a:moveTo>
                  <a:pt x="2800192" y="573302"/>
                </a:moveTo>
                <a:lnTo>
                  <a:pt x="2800890" y="573302"/>
                </a:lnTo>
                <a:cubicBezTo>
                  <a:pt x="2801588" y="575244"/>
                  <a:pt x="2802284" y="578931"/>
                  <a:pt x="2802284" y="579707"/>
                </a:cubicBezTo>
                <a:cubicBezTo>
                  <a:pt x="2802284" y="580484"/>
                  <a:pt x="2797632" y="583589"/>
                  <a:pt x="2792050" y="586501"/>
                </a:cubicBezTo>
                <a:lnTo>
                  <a:pt x="2787166" y="589218"/>
                </a:lnTo>
                <a:cubicBezTo>
                  <a:pt x="2782746" y="591742"/>
                  <a:pt x="2778560" y="597177"/>
                  <a:pt x="2772512" y="592130"/>
                </a:cubicBezTo>
                <a:cubicBezTo>
                  <a:pt x="2770651" y="590577"/>
                  <a:pt x="2774839" y="585142"/>
                  <a:pt x="2777398" y="581843"/>
                </a:cubicBezTo>
                <a:cubicBezTo>
                  <a:pt x="2781120" y="576797"/>
                  <a:pt x="2790888" y="573302"/>
                  <a:pt x="2800192" y="573302"/>
                </a:cubicBezTo>
                <a:close/>
                <a:moveTo>
                  <a:pt x="3152813" y="568644"/>
                </a:moveTo>
                <a:cubicBezTo>
                  <a:pt x="3155140" y="568255"/>
                  <a:pt x="3160256" y="569420"/>
                  <a:pt x="3160491" y="570390"/>
                </a:cubicBezTo>
                <a:lnTo>
                  <a:pt x="3163282" y="578737"/>
                </a:lnTo>
                <a:cubicBezTo>
                  <a:pt x="3166073" y="590383"/>
                  <a:pt x="3160491" y="601057"/>
                  <a:pt x="3150952" y="602610"/>
                </a:cubicBezTo>
                <a:cubicBezTo>
                  <a:pt x="3141416" y="604163"/>
                  <a:pt x="3125832" y="589801"/>
                  <a:pt x="3135834" y="583006"/>
                </a:cubicBezTo>
                <a:lnTo>
                  <a:pt x="3151883" y="585142"/>
                </a:lnTo>
                <a:cubicBezTo>
                  <a:pt x="3152349" y="585142"/>
                  <a:pt x="3155140" y="581454"/>
                  <a:pt x="3154442" y="579901"/>
                </a:cubicBezTo>
                <a:cubicBezTo>
                  <a:pt x="3153512" y="577378"/>
                  <a:pt x="3149790" y="575436"/>
                  <a:pt x="3148860" y="573107"/>
                </a:cubicBezTo>
                <a:cubicBezTo>
                  <a:pt x="3148396" y="571943"/>
                  <a:pt x="3150952" y="569031"/>
                  <a:pt x="3152813" y="568644"/>
                </a:cubicBezTo>
                <a:close/>
                <a:moveTo>
                  <a:pt x="1949110" y="566702"/>
                </a:moveTo>
                <a:cubicBezTo>
                  <a:pt x="1951202" y="568255"/>
                  <a:pt x="1963066" y="568061"/>
                  <a:pt x="1965857" y="566702"/>
                </a:cubicBezTo>
                <a:cubicBezTo>
                  <a:pt x="1968880" y="565149"/>
                  <a:pt x="1971207" y="567868"/>
                  <a:pt x="1970973" y="572526"/>
                </a:cubicBezTo>
                <a:lnTo>
                  <a:pt x="1964694" y="574855"/>
                </a:lnTo>
                <a:cubicBezTo>
                  <a:pt x="1957947" y="577378"/>
                  <a:pt x="1949110" y="577767"/>
                  <a:pt x="1952133" y="585918"/>
                </a:cubicBezTo>
                <a:lnTo>
                  <a:pt x="1955156" y="593876"/>
                </a:lnTo>
                <a:cubicBezTo>
                  <a:pt x="1963298" y="592712"/>
                  <a:pt x="1968880" y="593295"/>
                  <a:pt x="1967486" y="595235"/>
                </a:cubicBezTo>
                <a:cubicBezTo>
                  <a:pt x="1966089" y="597177"/>
                  <a:pt x="1958646" y="602612"/>
                  <a:pt x="1955622" y="601059"/>
                </a:cubicBezTo>
                <a:cubicBezTo>
                  <a:pt x="1952599" y="599507"/>
                  <a:pt x="1942365" y="595235"/>
                  <a:pt x="1941666" y="595429"/>
                </a:cubicBezTo>
                <a:lnTo>
                  <a:pt x="1940504" y="596012"/>
                </a:lnTo>
                <a:cubicBezTo>
                  <a:pt x="1933991" y="598924"/>
                  <a:pt x="1924453" y="601059"/>
                  <a:pt x="1921896" y="605135"/>
                </a:cubicBezTo>
                <a:cubicBezTo>
                  <a:pt x="1919105" y="609987"/>
                  <a:pt x="1917476" y="613286"/>
                  <a:pt x="1910731" y="609987"/>
                </a:cubicBezTo>
                <a:cubicBezTo>
                  <a:pt x="1908172" y="608628"/>
                  <a:pt x="1909102" y="602223"/>
                  <a:pt x="1911427" y="599117"/>
                </a:cubicBezTo>
                <a:lnTo>
                  <a:pt x="1913056" y="596594"/>
                </a:lnTo>
                <a:cubicBezTo>
                  <a:pt x="1918638" y="595042"/>
                  <a:pt x="1920966" y="591936"/>
                  <a:pt x="1917940" y="589994"/>
                </a:cubicBezTo>
                <a:cubicBezTo>
                  <a:pt x="1915149" y="588054"/>
                  <a:pt x="1913754" y="580677"/>
                  <a:pt x="1919337" y="576408"/>
                </a:cubicBezTo>
                <a:lnTo>
                  <a:pt x="1928174" y="576795"/>
                </a:lnTo>
                <a:lnTo>
                  <a:pt x="1941434" y="577572"/>
                </a:lnTo>
                <a:cubicBezTo>
                  <a:pt x="1943991" y="570197"/>
                  <a:pt x="1947481" y="565345"/>
                  <a:pt x="1949110" y="566702"/>
                </a:cubicBezTo>
                <a:close/>
                <a:moveTo>
                  <a:pt x="397434" y="563405"/>
                </a:moveTo>
                <a:lnTo>
                  <a:pt x="404645" y="564375"/>
                </a:lnTo>
                <a:cubicBezTo>
                  <a:pt x="414647" y="561463"/>
                  <a:pt x="425346" y="565345"/>
                  <a:pt x="428371" y="573109"/>
                </a:cubicBezTo>
                <a:lnTo>
                  <a:pt x="413251" y="572526"/>
                </a:lnTo>
                <a:cubicBezTo>
                  <a:pt x="411158" y="572526"/>
                  <a:pt x="407436" y="572139"/>
                  <a:pt x="407204" y="572526"/>
                </a:cubicBezTo>
                <a:lnTo>
                  <a:pt x="397668" y="593878"/>
                </a:lnTo>
                <a:cubicBezTo>
                  <a:pt x="373011" y="589607"/>
                  <a:pt x="358357" y="580873"/>
                  <a:pt x="365336" y="574468"/>
                </a:cubicBezTo>
                <a:lnTo>
                  <a:pt x="373011" y="576991"/>
                </a:lnTo>
                <a:cubicBezTo>
                  <a:pt x="383710" y="580679"/>
                  <a:pt x="371615" y="562045"/>
                  <a:pt x="387431" y="571169"/>
                </a:cubicBezTo>
                <a:cubicBezTo>
                  <a:pt x="393944" y="575051"/>
                  <a:pt x="384875" y="561852"/>
                  <a:pt x="397434" y="563405"/>
                </a:cubicBezTo>
                <a:close/>
                <a:moveTo>
                  <a:pt x="2732739" y="561656"/>
                </a:moveTo>
                <a:cubicBezTo>
                  <a:pt x="2731110" y="560493"/>
                  <a:pt x="2725528" y="564375"/>
                  <a:pt x="2720177" y="570003"/>
                </a:cubicBezTo>
                <a:cubicBezTo>
                  <a:pt x="2714829" y="575632"/>
                  <a:pt x="2718084" y="592712"/>
                  <a:pt x="2719015" y="587667"/>
                </a:cubicBezTo>
                <a:cubicBezTo>
                  <a:pt x="2720177" y="582619"/>
                  <a:pt x="2734368" y="562822"/>
                  <a:pt x="2732739" y="561656"/>
                </a:cubicBezTo>
                <a:close/>
                <a:moveTo>
                  <a:pt x="825650" y="559521"/>
                </a:moveTo>
                <a:cubicBezTo>
                  <a:pt x="827975" y="560103"/>
                  <a:pt x="834024" y="561850"/>
                  <a:pt x="839140" y="563403"/>
                </a:cubicBezTo>
                <a:cubicBezTo>
                  <a:pt x="844258" y="564955"/>
                  <a:pt x="836580" y="573690"/>
                  <a:pt x="827743" y="570584"/>
                </a:cubicBezTo>
                <a:lnTo>
                  <a:pt x="819369" y="568838"/>
                </a:lnTo>
                <a:cubicBezTo>
                  <a:pt x="815648" y="568061"/>
                  <a:pt x="808436" y="566508"/>
                  <a:pt x="807274" y="572137"/>
                </a:cubicBezTo>
                <a:cubicBezTo>
                  <a:pt x="806112" y="577378"/>
                  <a:pt x="812392" y="576989"/>
                  <a:pt x="817276" y="577572"/>
                </a:cubicBezTo>
                <a:lnTo>
                  <a:pt x="818207" y="577765"/>
                </a:lnTo>
                <a:cubicBezTo>
                  <a:pt x="818903" y="578542"/>
                  <a:pt x="811228" y="583396"/>
                  <a:pt x="800993" y="588637"/>
                </a:cubicBezTo>
                <a:lnTo>
                  <a:pt x="792388" y="593876"/>
                </a:lnTo>
                <a:cubicBezTo>
                  <a:pt x="787504" y="596788"/>
                  <a:pt x="783316" y="599311"/>
                  <a:pt x="776104" y="598534"/>
                </a:cubicBezTo>
                <a:cubicBezTo>
                  <a:pt x="767731" y="597564"/>
                  <a:pt x="763545" y="598728"/>
                  <a:pt x="762615" y="605911"/>
                </a:cubicBezTo>
                <a:lnTo>
                  <a:pt x="761916" y="610570"/>
                </a:lnTo>
                <a:cubicBezTo>
                  <a:pt x="754705" y="615809"/>
                  <a:pt x="741447" y="616585"/>
                  <a:pt x="732375" y="612316"/>
                </a:cubicBezTo>
                <a:lnTo>
                  <a:pt x="724700" y="608628"/>
                </a:lnTo>
                <a:cubicBezTo>
                  <a:pt x="723770" y="608240"/>
                  <a:pt x="722607" y="607075"/>
                  <a:pt x="722607" y="607269"/>
                </a:cubicBezTo>
                <a:cubicBezTo>
                  <a:pt x="717955" y="609793"/>
                  <a:pt x="713767" y="614452"/>
                  <a:pt x="707721" y="609404"/>
                </a:cubicBezTo>
                <a:cubicBezTo>
                  <a:pt x="706324" y="608240"/>
                  <a:pt x="713535" y="602029"/>
                  <a:pt x="712373" y="601253"/>
                </a:cubicBezTo>
                <a:cubicBezTo>
                  <a:pt x="706324" y="597371"/>
                  <a:pt x="707255" y="595042"/>
                  <a:pt x="713071" y="591740"/>
                </a:cubicBezTo>
                <a:lnTo>
                  <a:pt x="716327" y="589801"/>
                </a:lnTo>
                <a:cubicBezTo>
                  <a:pt x="719352" y="585336"/>
                  <a:pt x="715396" y="583589"/>
                  <a:pt x="707721" y="585918"/>
                </a:cubicBezTo>
                <a:lnTo>
                  <a:pt x="703069" y="585531"/>
                </a:lnTo>
                <a:cubicBezTo>
                  <a:pt x="692835" y="584559"/>
                  <a:pt x="696092" y="590964"/>
                  <a:pt x="692136" y="593100"/>
                </a:cubicBezTo>
                <a:cubicBezTo>
                  <a:pt x="687716" y="595429"/>
                  <a:pt x="682368" y="595623"/>
                  <a:pt x="681438" y="590188"/>
                </a:cubicBezTo>
                <a:lnTo>
                  <a:pt x="680971" y="587471"/>
                </a:lnTo>
                <a:cubicBezTo>
                  <a:pt x="681203" y="584172"/>
                  <a:pt x="675389" y="584172"/>
                  <a:pt x="667946" y="587278"/>
                </a:cubicBezTo>
                <a:cubicBezTo>
                  <a:pt x="660503" y="590577"/>
                  <a:pt x="637941" y="586306"/>
                  <a:pt x="637941" y="583783"/>
                </a:cubicBezTo>
                <a:cubicBezTo>
                  <a:pt x="637941" y="581260"/>
                  <a:pt x="639802" y="573690"/>
                  <a:pt x="641895" y="572720"/>
                </a:cubicBezTo>
                <a:lnTo>
                  <a:pt x="643523" y="572913"/>
                </a:lnTo>
                <a:cubicBezTo>
                  <a:pt x="652361" y="574079"/>
                  <a:pt x="662131" y="570001"/>
                  <a:pt x="670273" y="575632"/>
                </a:cubicBezTo>
                <a:cubicBezTo>
                  <a:pt x="671899" y="576795"/>
                  <a:pt x="677250" y="575632"/>
                  <a:pt x="680739" y="575242"/>
                </a:cubicBezTo>
                <a:cubicBezTo>
                  <a:pt x="688415" y="574660"/>
                  <a:pt x="698649" y="571554"/>
                  <a:pt x="703533" y="573690"/>
                </a:cubicBezTo>
                <a:lnTo>
                  <a:pt x="716327" y="579318"/>
                </a:lnTo>
                <a:cubicBezTo>
                  <a:pt x="730981" y="584366"/>
                  <a:pt x="735401" y="586888"/>
                  <a:pt x="726097" y="584948"/>
                </a:cubicBezTo>
                <a:lnTo>
                  <a:pt x="734935" y="594265"/>
                </a:lnTo>
                <a:cubicBezTo>
                  <a:pt x="736563" y="595818"/>
                  <a:pt x="737027" y="597952"/>
                  <a:pt x="737726" y="599894"/>
                </a:cubicBezTo>
                <a:cubicBezTo>
                  <a:pt x="739123" y="603582"/>
                  <a:pt x="739123" y="609987"/>
                  <a:pt x="742146" y="610570"/>
                </a:cubicBezTo>
                <a:cubicBezTo>
                  <a:pt x="753543" y="613480"/>
                  <a:pt x="748891" y="604163"/>
                  <a:pt x="754009" y="601253"/>
                </a:cubicBezTo>
                <a:lnTo>
                  <a:pt x="757731" y="599311"/>
                </a:lnTo>
                <a:cubicBezTo>
                  <a:pt x="758427" y="593489"/>
                  <a:pt x="762148" y="589607"/>
                  <a:pt x="766336" y="590771"/>
                </a:cubicBezTo>
                <a:cubicBezTo>
                  <a:pt x="770290" y="591740"/>
                  <a:pt x="771687" y="588637"/>
                  <a:pt x="754940" y="580094"/>
                </a:cubicBezTo>
                <a:lnTo>
                  <a:pt x="743308" y="576602"/>
                </a:lnTo>
                <a:cubicBezTo>
                  <a:pt x="738888" y="575242"/>
                  <a:pt x="735167" y="570973"/>
                  <a:pt x="734236" y="567478"/>
                </a:cubicBezTo>
                <a:lnTo>
                  <a:pt x="733074" y="565149"/>
                </a:lnTo>
                <a:cubicBezTo>
                  <a:pt x="736795" y="562043"/>
                  <a:pt x="744937" y="562237"/>
                  <a:pt x="750983" y="565925"/>
                </a:cubicBezTo>
                <a:cubicBezTo>
                  <a:pt x="757032" y="569420"/>
                  <a:pt x="780991" y="576212"/>
                  <a:pt x="788666" y="572137"/>
                </a:cubicBezTo>
                <a:lnTo>
                  <a:pt x="797738" y="568448"/>
                </a:lnTo>
                <a:cubicBezTo>
                  <a:pt x="805877" y="564955"/>
                  <a:pt x="814949" y="562626"/>
                  <a:pt x="824021" y="559908"/>
                </a:cubicBezTo>
                <a:close/>
                <a:moveTo>
                  <a:pt x="4464446" y="556415"/>
                </a:moveTo>
                <a:cubicBezTo>
                  <a:pt x="4473982" y="553892"/>
                  <a:pt x="4481660" y="553892"/>
                  <a:pt x="4481660" y="556609"/>
                </a:cubicBezTo>
                <a:cubicBezTo>
                  <a:pt x="4481660" y="559327"/>
                  <a:pt x="4485614" y="565732"/>
                  <a:pt x="4490497" y="565925"/>
                </a:cubicBezTo>
                <a:cubicBezTo>
                  <a:pt x="4495381" y="566121"/>
                  <a:pt x="4512128" y="565149"/>
                  <a:pt x="4514920" y="567674"/>
                </a:cubicBezTo>
                <a:cubicBezTo>
                  <a:pt x="4517711" y="570197"/>
                  <a:pt x="4523992" y="580290"/>
                  <a:pt x="4521667" y="583979"/>
                </a:cubicBezTo>
                <a:cubicBezTo>
                  <a:pt x="4519340" y="587665"/>
                  <a:pt x="4530504" y="596982"/>
                  <a:pt x="4527713" y="597954"/>
                </a:cubicBezTo>
                <a:cubicBezTo>
                  <a:pt x="4524922" y="598924"/>
                  <a:pt x="4514221" y="600087"/>
                  <a:pt x="4511896" y="597564"/>
                </a:cubicBezTo>
                <a:cubicBezTo>
                  <a:pt x="4509572" y="595042"/>
                  <a:pt x="4494219" y="587860"/>
                  <a:pt x="4485381" y="584948"/>
                </a:cubicBezTo>
                <a:lnTo>
                  <a:pt x="4479332" y="586308"/>
                </a:lnTo>
                <a:lnTo>
                  <a:pt x="4472588" y="587860"/>
                </a:lnTo>
                <a:cubicBezTo>
                  <a:pt x="4470959" y="585531"/>
                  <a:pt x="4465840" y="576214"/>
                  <a:pt x="4465376" y="573302"/>
                </a:cubicBezTo>
                <a:cubicBezTo>
                  <a:pt x="4464912" y="570584"/>
                  <a:pt x="4465840" y="568255"/>
                  <a:pt x="4467237" y="568255"/>
                </a:cubicBezTo>
                <a:cubicBezTo>
                  <a:pt x="4468867" y="568255"/>
                  <a:pt x="4473519" y="566702"/>
                  <a:pt x="4473982" y="564762"/>
                </a:cubicBezTo>
                <a:lnTo>
                  <a:pt x="4472820" y="563792"/>
                </a:lnTo>
                <a:close/>
                <a:moveTo>
                  <a:pt x="1972602" y="554862"/>
                </a:moveTo>
                <a:cubicBezTo>
                  <a:pt x="1980277" y="556804"/>
                  <a:pt x="1993534" y="568257"/>
                  <a:pt x="1988418" y="567285"/>
                </a:cubicBezTo>
                <a:cubicBezTo>
                  <a:pt x="1983300" y="566315"/>
                  <a:pt x="1969810" y="562239"/>
                  <a:pt x="1968182" y="559910"/>
                </a:cubicBezTo>
                <a:lnTo>
                  <a:pt x="1966553" y="559910"/>
                </a:lnTo>
                <a:lnTo>
                  <a:pt x="1956086" y="560103"/>
                </a:lnTo>
                <a:cubicBezTo>
                  <a:pt x="1957481" y="555251"/>
                  <a:pt x="1965158" y="552729"/>
                  <a:pt x="1972602" y="554862"/>
                </a:cubicBezTo>
                <a:close/>
                <a:moveTo>
                  <a:pt x="3470361" y="553216"/>
                </a:moveTo>
                <a:lnTo>
                  <a:pt x="3481704" y="557919"/>
                </a:lnTo>
                <a:lnTo>
                  <a:pt x="3470419" y="563111"/>
                </a:lnTo>
                <a:lnTo>
                  <a:pt x="3469616" y="561463"/>
                </a:lnTo>
                <a:close/>
                <a:moveTo>
                  <a:pt x="3090244" y="551563"/>
                </a:moveTo>
                <a:cubicBezTo>
                  <a:pt x="3080476" y="557193"/>
                  <a:pt x="3074428" y="566510"/>
                  <a:pt x="3076755" y="572332"/>
                </a:cubicBezTo>
                <a:lnTo>
                  <a:pt x="3079546" y="576408"/>
                </a:lnTo>
                <a:cubicBezTo>
                  <a:pt x="3080708" y="578350"/>
                  <a:pt x="3085360" y="581066"/>
                  <a:pt x="3086757" y="580679"/>
                </a:cubicBezTo>
                <a:cubicBezTo>
                  <a:pt x="3098386" y="577961"/>
                  <a:pt x="3085128" y="576604"/>
                  <a:pt x="3085592" y="574274"/>
                </a:cubicBezTo>
                <a:lnTo>
                  <a:pt x="3086059" y="570973"/>
                </a:lnTo>
                <a:cubicBezTo>
                  <a:pt x="3085592" y="566898"/>
                  <a:pt x="3096757" y="568840"/>
                  <a:pt x="3100015" y="570586"/>
                </a:cubicBezTo>
                <a:cubicBezTo>
                  <a:pt x="3103270" y="572139"/>
                  <a:pt x="3108388" y="567674"/>
                  <a:pt x="3111412" y="560493"/>
                </a:cubicBezTo>
                <a:lnTo>
                  <a:pt x="3103038" y="556998"/>
                </a:lnTo>
                <a:close/>
                <a:moveTo>
                  <a:pt x="1928406" y="549234"/>
                </a:moveTo>
                <a:lnTo>
                  <a:pt x="1932594" y="550787"/>
                </a:lnTo>
                <a:cubicBezTo>
                  <a:pt x="1940038" y="548651"/>
                  <a:pt x="1946318" y="555249"/>
                  <a:pt x="1946318" y="558355"/>
                </a:cubicBezTo>
                <a:cubicBezTo>
                  <a:pt x="1946318" y="561461"/>
                  <a:pt x="1943293" y="563013"/>
                  <a:pt x="1939806" y="561850"/>
                </a:cubicBezTo>
                <a:cubicBezTo>
                  <a:pt x="1936316" y="560491"/>
                  <a:pt x="1905845" y="563596"/>
                  <a:pt x="1899332" y="556415"/>
                </a:cubicBezTo>
                <a:lnTo>
                  <a:pt x="1916778" y="556221"/>
                </a:lnTo>
                <a:cubicBezTo>
                  <a:pt x="1926546" y="556026"/>
                  <a:pt x="1914450" y="543799"/>
                  <a:pt x="1928406" y="549234"/>
                </a:cubicBezTo>
                <a:close/>
                <a:moveTo>
                  <a:pt x="3787346" y="549040"/>
                </a:moveTo>
                <a:lnTo>
                  <a:pt x="3794326" y="556028"/>
                </a:lnTo>
                <a:lnTo>
                  <a:pt x="3795954" y="557581"/>
                </a:lnTo>
                <a:cubicBezTo>
                  <a:pt x="3796418" y="559716"/>
                  <a:pt x="3792929" y="562822"/>
                  <a:pt x="3788277" y="564181"/>
                </a:cubicBezTo>
                <a:lnTo>
                  <a:pt x="3787114" y="563403"/>
                </a:lnTo>
                <a:cubicBezTo>
                  <a:pt x="3781068" y="559133"/>
                  <a:pt x="3777112" y="560880"/>
                  <a:pt x="3769437" y="562628"/>
                </a:cubicBezTo>
                <a:lnTo>
                  <a:pt x="3761063" y="564181"/>
                </a:lnTo>
                <a:cubicBezTo>
                  <a:pt x="3762460" y="557387"/>
                  <a:pt x="3774321" y="550593"/>
                  <a:pt x="3787346" y="549040"/>
                </a:cubicBezTo>
                <a:close/>
                <a:moveTo>
                  <a:pt x="626078" y="547294"/>
                </a:moveTo>
                <a:lnTo>
                  <a:pt x="633753" y="549817"/>
                </a:lnTo>
                <a:cubicBezTo>
                  <a:pt x="643755" y="554088"/>
                  <a:pt x="641431" y="558746"/>
                  <a:pt x="628869" y="560103"/>
                </a:cubicBezTo>
                <a:lnTo>
                  <a:pt x="626776" y="568450"/>
                </a:lnTo>
                <a:cubicBezTo>
                  <a:pt x="626776" y="568644"/>
                  <a:pt x="621892" y="568840"/>
                  <a:pt x="621194" y="568257"/>
                </a:cubicBezTo>
                <a:cubicBezTo>
                  <a:pt x="619565" y="566704"/>
                  <a:pt x="617472" y="563985"/>
                  <a:pt x="618403" y="563015"/>
                </a:cubicBezTo>
                <a:cubicBezTo>
                  <a:pt x="621658" y="559523"/>
                  <a:pt x="625379" y="557581"/>
                  <a:pt x="618635" y="553311"/>
                </a:cubicBezTo>
                <a:cubicBezTo>
                  <a:pt x="614913" y="551176"/>
                  <a:pt x="621658" y="545741"/>
                  <a:pt x="626078" y="547294"/>
                </a:cubicBezTo>
                <a:close/>
                <a:moveTo>
                  <a:pt x="2609345" y="545837"/>
                </a:moveTo>
                <a:cubicBezTo>
                  <a:pt x="2607484" y="545886"/>
                  <a:pt x="2604926" y="546906"/>
                  <a:pt x="2604112" y="549429"/>
                </a:cubicBezTo>
                <a:lnTo>
                  <a:pt x="2600334" y="552998"/>
                </a:lnTo>
                <a:lnTo>
                  <a:pt x="2598150" y="552087"/>
                </a:lnTo>
                <a:lnTo>
                  <a:pt x="2597599" y="549817"/>
                </a:lnTo>
                <a:lnTo>
                  <a:pt x="2597831" y="551952"/>
                </a:lnTo>
                <a:lnTo>
                  <a:pt x="2598150" y="552087"/>
                </a:lnTo>
                <a:lnTo>
                  <a:pt x="2598742" y="554504"/>
                </a:lnTo>
                <a:lnTo>
                  <a:pt x="2591784" y="561076"/>
                </a:lnTo>
                <a:lnTo>
                  <a:pt x="2588527" y="563015"/>
                </a:lnTo>
                <a:cubicBezTo>
                  <a:pt x="2583643" y="565734"/>
                  <a:pt x="2580153" y="570003"/>
                  <a:pt x="2575037" y="572332"/>
                </a:cubicBezTo>
                <a:lnTo>
                  <a:pt x="2569919" y="574662"/>
                </a:lnTo>
                <a:cubicBezTo>
                  <a:pt x="2563174" y="575438"/>
                  <a:pt x="2563174" y="577961"/>
                  <a:pt x="2569919" y="580290"/>
                </a:cubicBezTo>
                <a:lnTo>
                  <a:pt x="2576664" y="580873"/>
                </a:lnTo>
                <a:lnTo>
                  <a:pt x="2583176" y="581456"/>
                </a:lnTo>
                <a:lnTo>
                  <a:pt x="2616859" y="576265"/>
                </a:lnTo>
                <a:lnTo>
                  <a:pt x="2618998" y="577767"/>
                </a:lnTo>
                <a:lnTo>
                  <a:pt x="2620580" y="576294"/>
                </a:lnTo>
                <a:lnTo>
                  <a:pt x="2631093" y="581843"/>
                </a:lnTo>
                <a:lnTo>
                  <a:pt x="2641328" y="587084"/>
                </a:lnTo>
                <a:cubicBezTo>
                  <a:pt x="2646678" y="580873"/>
                  <a:pt x="2651096" y="574079"/>
                  <a:pt x="2650864" y="571945"/>
                </a:cubicBezTo>
                <a:cubicBezTo>
                  <a:pt x="2650632" y="569810"/>
                  <a:pt x="2641560" y="563405"/>
                  <a:pt x="2631325" y="566510"/>
                </a:cubicBezTo>
                <a:lnTo>
                  <a:pt x="2627137" y="570197"/>
                </a:lnTo>
                <a:lnTo>
                  <a:pt x="2620580" y="576294"/>
                </a:lnTo>
                <a:lnTo>
                  <a:pt x="2619696" y="575827"/>
                </a:lnTo>
                <a:lnTo>
                  <a:pt x="2616859" y="576265"/>
                </a:lnTo>
                <a:lnTo>
                  <a:pt x="2601320" y="565345"/>
                </a:lnTo>
                <a:lnTo>
                  <a:pt x="2600622" y="562045"/>
                </a:lnTo>
                <a:lnTo>
                  <a:pt x="2600390" y="561269"/>
                </a:lnTo>
                <a:lnTo>
                  <a:pt x="2598742" y="554504"/>
                </a:lnTo>
                <a:lnTo>
                  <a:pt x="2600334" y="552998"/>
                </a:lnTo>
                <a:lnTo>
                  <a:pt x="2615508" y="559327"/>
                </a:lnTo>
                <a:cubicBezTo>
                  <a:pt x="2624348" y="554669"/>
                  <a:pt x="2629000" y="555058"/>
                  <a:pt x="2636209" y="559716"/>
                </a:cubicBezTo>
                <a:cubicBezTo>
                  <a:pt x="2636676" y="560103"/>
                  <a:pt x="2642026" y="557581"/>
                  <a:pt x="2644351" y="555834"/>
                </a:cubicBezTo>
                <a:cubicBezTo>
                  <a:pt x="2644817" y="555445"/>
                  <a:pt x="2641792" y="551563"/>
                  <a:pt x="2640397" y="551563"/>
                </a:cubicBezTo>
                <a:lnTo>
                  <a:pt x="2629232" y="551759"/>
                </a:lnTo>
                <a:cubicBezTo>
                  <a:pt x="2615044" y="552146"/>
                  <a:pt x="2606436" y="550399"/>
                  <a:pt x="2610392" y="548070"/>
                </a:cubicBezTo>
                <a:cubicBezTo>
                  <a:pt x="2612369" y="546711"/>
                  <a:pt x="2611206" y="545789"/>
                  <a:pt x="2609345" y="545837"/>
                </a:cubicBezTo>
                <a:close/>
                <a:moveTo>
                  <a:pt x="3711056" y="544188"/>
                </a:moveTo>
                <a:lnTo>
                  <a:pt x="3700822" y="549429"/>
                </a:lnTo>
                <a:cubicBezTo>
                  <a:pt x="3695935" y="551952"/>
                  <a:pt x="3683376" y="551952"/>
                  <a:pt x="3678724" y="549429"/>
                </a:cubicBezTo>
                <a:cubicBezTo>
                  <a:pt x="3667791" y="543412"/>
                  <a:pt x="3664302" y="549817"/>
                  <a:pt x="3658951" y="553116"/>
                </a:cubicBezTo>
                <a:lnTo>
                  <a:pt x="3657789" y="553892"/>
                </a:lnTo>
                <a:cubicBezTo>
                  <a:pt x="3658951" y="556611"/>
                  <a:pt x="3661046" y="558357"/>
                  <a:pt x="3662675" y="557774"/>
                </a:cubicBezTo>
                <a:cubicBezTo>
                  <a:pt x="3664302" y="557387"/>
                  <a:pt x="3669188" y="560299"/>
                  <a:pt x="3669652" y="565538"/>
                </a:cubicBezTo>
                <a:lnTo>
                  <a:pt x="3673142" y="567091"/>
                </a:lnTo>
                <a:cubicBezTo>
                  <a:pt x="3684306" y="572139"/>
                  <a:pt x="3681049" y="562433"/>
                  <a:pt x="3685701" y="560493"/>
                </a:cubicBezTo>
                <a:cubicBezTo>
                  <a:pt x="3688726" y="559133"/>
                  <a:pt x="3693842" y="560299"/>
                  <a:pt x="3697564" y="559523"/>
                </a:cubicBezTo>
                <a:lnTo>
                  <a:pt x="3703845" y="558357"/>
                </a:lnTo>
                <a:cubicBezTo>
                  <a:pt x="3710358" y="556417"/>
                  <a:pt x="3713613" y="550010"/>
                  <a:pt x="3711056" y="544188"/>
                </a:cubicBezTo>
                <a:close/>
                <a:moveTo>
                  <a:pt x="4409058" y="543945"/>
                </a:moveTo>
                <a:cubicBezTo>
                  <a:pt x="4411762" y="544188"/>
                  <a:pt x="4413390" y="545643"/>
                  <a:pt x="4413274" y="548264"/>
                </a:cubicBezTo>
                <a:lnTo>
                  <a:pt x="4413740" y="550787"/>
                </a:lnTo>
                <a:cubicBezTo>
                  <a:pt x="4414204" y="554669"/>
                  <a:pt x="4402573" y="557970"/>
                  <a:pt x="4413973" y="562239"/>
                </a:cubicBezTo>
                <a:cubicBezTo>
                  <a:pt x="4422810" y="565538"/>
                  <a:pt x="4429323" y="564762"/>
                  <a:pt x="4435604" y="559910"/>
                </a:cubicBezTo>
                <a:lnTo>
                  <a:pt x="4438164" y="557970"/>
                </a:lnTo>
                <a:cubicBezTo>
                  <a:pt x="4442348" y="555251"/>
                  <a:pt x="4448629" y="555641"/>
                  <a:pt x="4452120" y="558357"/>
                </a:cubicBezTo>
                <a:cubicBezTo>
                  <a:pt x="4455607" y="561269"/>
                  <a:pt x="4462121" y="570586"/>
                  <a:pt x="4459794" y="573302"/>
                </a:cubicBezTo>
                <a:lnTo>
                  <a:pt x="4457468" y="575632"/>
                </a:lnTo>
                <a:cubicBezTo>
                  <a:pt x="4453980" y="579320"/>
                  <a:pt x="4449093" y="584368"/>
                  <a:pt x="4444209" y="584755"/>
                </a:cubicBezTo>
                <a:cubicBezTo>
                  <a:pt x="4434442" y="585338"/>
                  <a:pt x="4433512" y="587667"/>
                  <a:pt x="4431882" y="593489"/>
                </a:cubicBezTo>
                <a:lnTo>
                  <a:pt x="4430488" y="598343"/>
                </a:lnTo>
                <a:cubicBezTo>
                  <a:pt x="4423508" y="603001"/>
                  <a:pt x="4416297" y="606107"/>
                  <a:pt x="4414436" y="604941"/>
                </a:cubicBezTo>
                <a:cubicBezTo>
                  <a:pt x="4412576" y="603778"/>
                  <a:pt x="4411182" y="598924"/>
                  <a:pt x="4416065" y="597371"/>
                </a:cubicBezTo>
                <a:cubicBezTo>
                  <a:pt x="4420949" y="595818"/>
                  <a:pt x="4414436" y="588054"/>
                  <a:pt x="4410483" y="591549"/>
                </a:cubicBezTo>
                <a:cubicBezTo>
                  <a:pt x="4406530" y="595042"/>
                  <a:pt x="4390480" y="590772"/>
                  <a:pt x="4392574" y="589220"/>
                </a:cubicBezTo>
                <a:cubicBezTo>
                  <a:pt x="4394898" y="587473"/>
                  <a:pt x="4398388" y="581843"/>
                  <a:pt x="4393968" y="581843"/>
                </a:cubicBezTo>
                <a:cubicBezTo>
                  <a:pt x="4389549" y="581843"/>
                  <a:pt x="4378618" y="584755"/>
                  <a:pt x="4379549" y="588443"/>
                </a:cubicBezTo>
                <a:cubicBezTo>
                  <a:pt x="4380479" y="592132"/>
                  <a:pt x="4384201" y="600866"/>
                  <a:pt x="4379313" y="601448"/>
                </a:cubicBezTo>
                <a:cubicBezTo>
                  <a:pt x="4374429" y="602029"/>
                  <a:pt x="4364662" y="596401"/>
                  <a:pt x="4362334" y="599700"/>
                </a:cubicBezTo>
                <a:cubicBezTo>
                  <a:pt x="4360010" y="603001"/>
                  <a:pt x="4350937" y="609793"/>
                  <a:pt x="4351401" y="603001"/>
                </a:cubicBezTo>
                <a:lnTo>
                  <a:pt x="4350473" y="599119"/>
                </a:lnTo>
                <a:lnTo>
                  <a:pt x="4350006" y="597177"/>
                </a:lnTo>
                <a:cubicBezTo>
                  <a:pt x="4346517" y="595431"/>
                  <a:pt x="4341633" y="595818"/>
                  <a:pt x="4339074" y="597954"/>
                </a:cubicBezTo>
                <a:lnTo>
                  <a:pt x="4338377" y="599896"/>
                </a:lnTo>
                <a:lnTo>
                  <a:pt x="4337448" y="603195"/>
                </a:lnTo>
                <a:cubicBezTo>
                  <a:pt x="4337681" y="608630"/>
                  <a:pt x="4333260" y="609600"/>
                  <a:pt x="4327213" y="605331"/>
                </a:cubicBezTo>
                <a:lnTo>
                  <a:pt x="4323025" y="602806"/>
                </a:lnTo>
                <a:cubicBezTo>
                  <a:pt x="4321628" y="602029"/>
                  <a:pt x="4318142" y="601836"/>
                  <a:pt x="4317210" y="602418"/>
                </a:cubicBezTo>
                <a:lnTo>
                  <a:pt x="4313721" y="604554"/>
                </a:lnTo>
                <a:cubicBezTo>
                  <a:pt x="4310465" y="607270"/>
                  <a:pt x="4304649" y="608047"/>
                  <a:pt x="4300928" y="606301"/>
                </a:cubicBezTo>
                <a:lnTo>
                  <a:pt x="4294646" y="607853"/>
                </a:lnTo>
                <a:lnTo>
                  <a:pt x="4276041" y="612705"/>
                </a:lnTo>
                <a:cubicBezTo>
                  <a:pt x="4268597" y="605911"/>
                  <a:pt x="4259990" y="599119"/>
                  <a:pt x="4256966" y="597760"/>
                </a:cubicBezTo>
                <a:lnTo>
                  <a:pt x="4254641" y="598147"/>
                </a:lnTo>
                <a:cubicBezTo>
                  <a:pt x="4246500" y="599507"/>
                  <a:pt x="4254176" y="601448"/>
                  <a:pt x="4254176" y="603195"/>
                </a:cubicBezTo>
                <a:lnTo>
                  <a:pt x="4253945" y="606688"/>
                </a:lnTo>
                <a:cubicBezTo>
                  <a:pt x="4251848" y="610570"/>
                  <a:pt x="4249756" y="615228"/>
                  <a:pt x="4249524" y="616977"/>
                </a:cubicBezTo>
                <a:cubicBezTo>
                  <a:pt x="4249293" y="618723"/>
                  <a:pt x="4246034" y="624351"/>
                  <a:pt x="4243010" y="623381"/>
                </a:cubicBezTo>
                <a:cubicBezTo>
                  <a:pt x="4239989" y="622216"/>
                  <a:pt x="4232544" y="620663"/>
                  <a:pt x="4231615" y="621829"/>
                </a:cubicBezTo>
                <a:lnTo>
                  <a:pt x="4230916" y="622992"/>
                </a:lnTo>
                <a:cubicBezTo>
                  <a:pt x="4229287" y="625904"/>
                  <a:pt x="4229054" y="631339"/>
                  <a:pt x="4226496" y="631728"/>
                </a:cubicBezTo>
                <a:cubicBezTo>
                  <a:pt x="4216261" y="633475"/>
                  <a:pt x="4219052" y="627651"/>
                  <a:pt x="4218122" y="623769"/>
                </a:cubicBezTo>
                <a:lnTo>
                  <a:pt x="4216029" y="614452"/>
                </a:lnTo>
                <a:cubicBezTo>
                  <a:pt x="4203236" y="611735"/>
                  <a:pt x="4190210" y="610959"/>
                  <a:pt x="4187418" y="612705"/>
                </a:cubicBezTo>
                <a:cubicBezTo>
                  <a:pt x="4184628" y="614452"/>
                  <a:pt x="4171138" y="616005"/>
                  <a:pt x="4162530" y="613095"/>
                </a:cubicBezTo>
                <a:cubicBezTo>
                  <a:pt x="4153924" y="609989"/>
                  <a:pt x="4131594" y="618140"/>
                  <a:pt x="4132525" y="618917"/>
                </a:cubicBezTo>
                <a:cubicBezTo>
                  <a:pt x="4133456" y="619693"/>
                  <a:pt x="4135316" y="622411"/>
                  <a:pt x="4134386" y="623381"/>
                </a:cubicBezTo>
                <a:lnTo>
                  <a:pt x="4133456" y="623575"/>
                </a:lnTo>
                <a:lnTo>
                  <a:pt x="4120896" y="625321"/>
                </a:lnTo>
                <a:cubicBezTo>
                  <a:pt x="4106940" y="626681"/>
                  <a:pt x="4094378" y="626681"/>
                  <a:pt x="4092984" y="625517"/>
                </a:cubicBezTo>
                <a:lnTo>
                  <a:pt x="4092750" y="624351"/>
                </a:lnTo>
                <a:cubicBezTo>
                  <a:pt x="4092518" y="623188"/>
                  <a:pt x="4093216" y="620859"/>
                  <a:pt x="4094146" y="620663"/>
                </a:cubicBezTo>
                <a:lnTo>
                  <a:pt x="4102054" y="619110"/>
                </a:lnTo>
                <a:cubicBezTo>
                  <a:pt x="4107172" y="614648"/>
                  <a:pt x="4115546" y="608823"/>
                  <a:pt x="4120430" y="606107"/>
                </a:cubicBezTo>
                <a:cubicBezTo>
                  <a:pt x="4125314" y="603388"/>
                  <a:pt x="4137876" y="595237"/>
                  <a:pt x="4143690" y="598730"/>
                </a:cubicBezTo>
                <a:cubicBezTo>
                  <a:pt x="4149738" y="602418"/>
                  <a:pt x="4167648" y="608630"/>
                  <a:pt x="4171138" y="605911"/>
                </a:cubicBezTo>
                <a:cubicBezTo>
                  <a:pt x="4174393" y="603195"/>
                  <a:pt x="4165089" y="595818"/>
                  <a:pt x="4169277" y="595431"/>
                </a:cubicBezTo>
                <a:cubicBezTo>
                  <a:pt x="4173230" y="595237"/>
                  <a:pt x="4184164" y="592132"/>
                  <a:pt x="4186954" y="593878"/>
                </a:cubicBezTo>
                <a:cubicBezTo>
                  <a:pt x="4189746" y="595624"/>
                  <a:pt x="4209050" y="601642"/>
                  <a:pt x="4220681" y="602418"/>
                </a:cubicBezTo>
                <a:lnTo>
                  <a:pt x="4225565" y="591549"/>
                </a:lnTo>
                <a:cubicBezTo>
                  <a:pt x="4225565" y="591355"/>
                  <a:pt x="4229753" y="591936"/>
                  <a:pt x="4231846" y="592325"/>
                </a:cubicBezTo>
                <a:lnTo>
                  <a:pt x="4235337" y="592908"/>
                </a:lnTo>
                <a:cubicBezTo>
                  <a:pt x="4240220" y="592132"/>
                  <a:pt x="4240220" y="589607"/>
                  <a:pt x="4235800" y="587084"/>
                </a:cubicBezTo>
                <a:cubicBezTo>
                  <a:pt x="4231381" y="584561"/>
                  <a:pt x="4221148" y="576214"/>
                  <a:pt x="4223472" y="573885"/>
                </a:cubicBezTo>
                <a:cubicBezTo>
                  <a:pt x="4225800" y="571556"/>
                  <a:pt x="4211609" y="565928"/>
                  <a:pt x="4213936" y="563985"/>
                </a:cubicBezTo>
                <a:cubicBezTo>
                  <a:pt x="4216261" y="562045"/>
                  <a:pt x="4226728" y="556221"/>
                  <a:pt x="4232078" y="555251"/>
                </a:cubicBezTo>
                <a:cubicBezTo>
                  <a:pt x="4237428" y="554281"/>
                  <a:pt x="4245802" y="563209"/>
                  <a:pt x="4242778" y="564375"/>
                </a:cubicBezTo>
                <a:cubicBezTo>
                  <a:pt x="4239753" y="565734"/>
                  <a:pt x="4236034" y="573498"/>
                  <a:pt x="4245571" y="576604"/>
                </a:cubicBezTo>
                <a:cubicBezTo>
                  <a:pt x="4254875" y="579903"/>
                  <a:pt x="4282088" y="586697"/>
                  <a:pt x="4286041" y="584755"/>
                </a:cubicBezTo>
                <a:cubicBezTo>
                  <a:pt x="4289994" y="582815"/>
                  <a:pt x="4302324" y="572332"/>
                  <a:pt x="4301395" y="561656"/>
                </a:cubicBezTo>
                <a:lnTo>
                  <a:pt x="4281621" y="565928"/>
                </a:lnTo>
                <a:lnTo>
                  <a:pt x="4269062" y="568644"/>
                </a:lnTo>
                <a:cubicBezTo>
                  <a:pt x="4262318" y="564762"/>
                  <a:pt x="4259990" y="557193"/>
                  <a:pt x="4263945" y="552146"/>
                </a:cubicBezTo>
                <a:lnTo>
                  <a:pt x="4274180" y="556804"/>
                </a:lnTo>
                <a:cubicBezTo>
                  <a:pt x="4286041" y="562239"/>
                  <a:pt x="4299301" y="560493"/>
                  <a:pt x="4312092" y="557970"/>
                </a:cubicBezTo>
                <a:lnTo>
                  <a:pt x="4323725" y="555641"/>
                </a:lnTo>
                <a:cubicBezTo>
                  <a:pt x="4327909" y="560299"/>
                  <a:pt x="4331631" y="566898"/>
                  <a:pt x="4331862" y="570003"/>
                </a:cubicBezTo>
                <a:lnTo>
                  <a:pt x="4333959" y="571945"/>
                </a:lnTo>
                <a:cubicBezTo>
                  <a:pt x="4338377" y="575827"/>
                  <a:pt x="4343726" y="580290"/>
                  <a:pt x="4351169" y="574079"/>
                </a:cubicBezTo>
                <a:cubicBezTo>
                  <a:pt x="4355821" y="570003"/>
                  <a:pt x="4360241" y="567480"/>
                  <a:pt x="4367684" y="572332"/>
                </a:cubicBezTo>
                <a:cubicBezTo>
                  <a:pt x="4368614" y="572915"/>
                  <a:pt x="4379081" y="569420"/>
                  <a:pt x="4379313" y="567480"/>
                </a:cubicBezTo>
                <a:lnTo>
                  <a:pt x="4379780" y="557387"/>
                </a:lnTo>
                <a:cubicBezTo>
                  <a:pt x="4390713" y="558163"/>
                  <a:pt x="4396993" y="555641"/>
                  <a:pt x="4393736" y="551952"/>
                </a:cubicBezTo>
                <a:lnTo>
                  <a:pt x="4395130" y="550399"/>
                </a:lnTo>
                <a:lnTo>
                  <a:pt x="4398388" y="546905"/>
                </a:lnTo>
                <a:cubicBezTo>
                  <a:pt x="4402575" y="544673"/>
                  <a:pt x="4406355" y="543703"/>
                  <a:pt x="4409058" y="543945"/>
                </a:cubicBezTo>
                <a:close/>
                <a:moveTo>
                  <a:pt x="2216598" y="543412"/>
                </a:moveTo>
                <a:lnTo>
                  <a:pt x="2219412" y="547970"/>
                </a:lnTo>
                <a:lnTo>
                  <a:pt x="2218694" y="547681"/>
                </a:lnTo>
                <a:close/>
                <a:moveTo>
                  <a:pt x="2327782" y="539723"/>
                </a:moveTo>
                <a:lnTo>
                  <a:pt x="2323130" y="553505"/>
                </a:lnTo>
                <a:cubicBezTo>
                  <a:pt x="2322664" y="554864"/>
                  <a:pt x="2312896" y="556417"/>
                  <a:pt x="2309406" y="555251"/>
                </a:cubicBezTo>
                <a:cubicBezTo>
                  <a:pt x="2304754" y="553505"/>
                  <a:pt x="2302662" y="549040"/>
                  <a:pt x="2298474" y="546324"/>
                </a:cubicBezTo>
                <a:lnTo>
                  <a:pt x="2296149" y="544771"/>
                </a:lnTo>
                <a:cubicBezTo>
                  <a:pt x="2292427" y="543799"/>
                  <a:pt x="2287543" y="545547"/>
                  <a:pt x="2285216" y="548457"/>
                </a:cubicBezTo>
                <a:lnTo>
                  <a:pt x="2286378" y="550399"/>
                </a:lnTo>
                <a:cubicBezTo>
                  <a:pt x="2288474" y="554088"/>
                  <a:pt x="2293590" y="556804"/>
                  <a:pt x="2295682" y="560493"/>
                </a:cubicBezTo>
                <a:lnTo>
                  <a:pt x="2296847" y="562433"/>
                </a:lnTo>
                <a:cubicBezTo>
                  <a:pt x="2295450" y="563985"/>
                  <a:pt x="2299404" y="564181"/>
                  <a:pt x="2305221" y="562822"/>
                </a:cubicBezTo>
                <a:cubicBezTo>
                  <a:pt x="2311499" y="561269"/>
                  <a:pt x="2338481" y="558357"/>
                  <a:pt x="2343133" y="553892"/>
                </a:cubicBezTo>
                <a:cubicBezTo>
                  <a:pt x="2347785" y="549429"/>
                  <a:pt x="2340808" y="543022"/>
                  <a:pt x="2327782" y="539723"/>
                </a:cubicBezTo>
                <a:close/>
                <a:moveTo>
                  <a:pt x="2875090" y="539528"/>
                </a:moveTo>
                <a:cubicBezTo>
                  <a:pt x="2881136" y="539528"/>
                  <a:pt x="2892768" y="542633"/>
                  <a:pt x="2888348" y="546515"/>
                </a:cubicBezTo>
                <a:lnTo>
                  <a:pt x="2896487" y="549427"/>
                </a:lnTo>
                <a:cubicBezTo>
                  <a:pt x="2902768" y="551757"/>
                  <a:pt x="2902768" y="555832"/>
                  <a:pt x="2903234" y="560297"/>
                </a:cubicBezTo>
                <a:cubicBezTo>
                  <a:pt x="2904396" y="569807"/>
                  <a:pt x="2910677" y="557774"/>
                  <a:pt x="2914399" y="561267"/>
                </a:cubicBezTo>
                <a:lnTo>
                  <a:pt x="2917886" y="564566"/>
                </a:lnTo>
                <a:cubicBezTo>
                  <a:pt x="2923935" y="568255"/>
                  <a:pt x="2930448" y="569420"/>
                  <a:pt x="2932308" y="567285"/>
                </a:cubicBezTo>
                <a:cubicBezTo>
                  <a:pt x="2933937" y="564760"/>
                  <a:pt x="2944636" y="571360"/>
                  <a:pt x="2938821" y="573300"/>
                </a:cubicBezTo>
                <a:cubicBezTo>
                  <a:pt x="2933007" y="575242"/>
                  <a:pt x="2924865" y="575632"/>
                  <a:pt x="2920680" y="574272"/>
                </a:cubicBezTo>
                <a:cubicBezTo>
                  <a:pt x="2916492" y="572913"/>
                  <a:pt x="2902768" y="570390"/>
                  <a:pt x="2900907" y="572720"/>
                </a:cubicBezTo>
                <a:cubicBezTo>
                  <a:pt x="2899046" y="574853"/>
                  <a:pt x="2894162" y="578348"/>
                  <a:pt x="2895324" y="575242"/>
                </a:cubicBezTo>
                <a:cubicBezTo>
                  <a:pt x="2896487" y="571943"/>
                  <a:pt x="2879276" y="563403"/>
                  <a:pt x="2873227" y="557385"/>
                </a:cubicBezTo>
                <a:lnTo>
                  <a:pt x="2868809" y="551563"/>
                </a:lnTo>
                <a:lnTo>
                  <a:pt x="2866250" y="548262"/>
                </a:lnTo>
                <a:cubicBezTo>
                  <a:pt x="2865088" y="543410"/>
                  <a:pt x="2869041" y="539528"/>
                  <a:pt x="2875090" y="539528"/>
                </a:cubicBezTo>
                <a:close/>
                <a:moveTo>
                  <a:pt x="3587313" y="538947"/>
                </a:moveTo>
                <a:cubicBezTo>
                  <a:pt x="3581730" y="538947"/>
                  <a:pt x="3578009" y="540113"/>
                  <a:pt x="3578704" y="541665"/>
                </a:cubicBezTo>
                <a:lnTo>
                  <a:pt x="3579635" y="542442"/>
                </a:lnTo>
                <a:cubicBezTo>
                  <a:pt x="3584986" y="546711"/>
                  <a:pt x="3590336" y="554669"/>
                  <a:pt x="3595452" y="554669"/>
                </a:cubicBezTo>
                <a:lnTo>
                  <a:pt x="3608014" y="554669"/>
                </a:lnTo>
                <a:cubicBezTo>
                  <a:pt x="3608478" y="546128"/>
                  <a:pt x="3592660" y="538947"/>
                  <a:pt x="3587313" y="538947"/>
                </a:cubicBezTo>
                <a:close/>
                <a:moveTo>
                  <a:pt x="2815544" y="538558"/>
                </a:moveTo>
                <a:cubicBezTo>
                  <a:pt x="2819498" y="537781"/>
                  <a:pt x="2834384" y="539917"/>
                  <a:pt x="2837410" y="545741"/>
                </a:cubicBezTo>
                <a:lnTo>
                  <a:pt x="2839967" y="551563"/>
                </a:lnTo>
                <a:cubicBezTo>
                  <a:pt x="2840433" y="552533"/>
                  <a:pt x="2838338" y="554669"/>
                  <a:pt x="2837410" y="554862"/>
                </a:cubicBezTo>
                <a:cubicBezTo>
                  <a:pt x="2834619" y="555058"/>
                  <a:pt x="2829732" y="554862"/>
                  <a:pt x="2829268" y="554086"/>
                </a:cubicBezTo>
                <a:lnTo>
                  <a:pt x="2825779" y="547294"/>
                </a:lnTo>
                <a:cubicBezTo>
                  <a:pt x="2816243" y="543412"/>
                  <a:pt x="2811591" y="539530"/>
                  <a:pt x="2815544" y="538558"/>
                </a:cubicBezTo>
                <a:close/>
                <a:moveTo>
                  <a:pt x="736507" y="537733"/>
                </a:moveTo>
                <a:cubicBezTo>
                  <a:pt x="740054" y="537830"/>
                  <a:pt x="743195" y="538364"/>
                  <a:pt x="743311" y="539723"/>
                </a:cubicBezTo>
                <a:cubicBezTo>
                  <a:pt x="743543" y="542246"/>
                  <a:pt x="751452" y="550204"/>
                  <a:pt x="759592" y="549427"/>
                </a:cubicBezTo>
                <a:cubicBezTo>
                  <a:pt x="767733" y="548651"/>
                  <a:pt x="773316" y="559521"/>
                  <a:pt x="770292" y="556221"/>
                </a:cubicBezTo>
                <a:cubicBezTo>
                  <a:pt x="767269" y="552922"/>
                  <a:pt x="748427" y="558357"/>
                  <a:pt x="740752" y="557581"/>
                </a:cubicBezTo>
                <a:lnTo>
                  <a:pt x="737030" y="551369"/>
                </a:lnTo>
                <a:lnTo>
                  <a:pt x="734239" y="546515"/>
                </a:lnTo>
                <a:cubicBezTo>
                  <a:pt x="726796" y="542829"/>
                  <a:pt x="723772" y="539141"/>
                  <a:pt x="727262" y="538364"/>
                </a:cubicBezTo>
                <a:cubicBezTo>
                  <a:pt x="729006" y="537976"/>
                  <a:pt x="732960" y="537636"/>
                  <a:pt x="736507" y="537733"/>
                </a:cubicBezTo>
                <a:close/>
                <a:moveTo>
                  <a:pt x="2552009" y="535841"/>
                </a:moveTo>
                <a:cubicBezTo>
                  <a:pt x="2548056" y="537007"/>
                  <a:pt x="2545728" y="548264"/>
                  <a:pt x="2548752" y="551563"/>
                </a:cubicBezTo>
                <a:cubicBezTo>
                  <a:pt x="2551777" y="554864"/>
                  <a:pt x="2557125" y="551563"/>
                  <a:pt x="2560847" y="544575"/>
                </a:cubicBezTo>
                <a:lnTo>
                  <a:pt x="2562942" y="538947"/>
                </a:lnTo>
                <a:lnTo>
                  <a:pt x="2563406" y="537588"/>
                </a:lnTo>
                <a:cubicBezTo>
                  <a:pt x="2561313" y="535258"/>
                  <a:pt x="2556195" y="534482"/>
                  <a:pt x="2552009" y="535841"/>
                </a:cubicBezTo>
                <a:close/>
                <a:moveTo>
                  <a:pt x="491170" y="534289"/>
                </a:moveTo>
                <a:lnTo>
                  <a:pt x="496056" y="535258"/>
                </a:lnTo>
                <a:cubicBezTo>
                  <a:pt x="498847" y="535841"/>
                  <a:pt x="509082" y="538753"/>
                  <a:pt x="500010" y="543995"/>
                </a:cubicBezTo>
                <a:cubicBezTo>
                  <a:pt x="498613" y="544965"/>
                  <a:pt x="500940" y="550787"/>
                  <a:pt x="501407" y="550787"/>
                </a:cubicBezTo>
                <a:cubicBezTo>
                  <a:pt x="512569" y="550204"/>
                  <a:pt x="518850" y="561463"/>
                  <a:pt x="532110" y="556611"/>
                </a:cubicBezTo>
                <a:cubicBezTo>
                  <a:pt x="533504" y="556028"/>
                  <a:pt x="540715" y="560103"/>
                  <a:pt x="540249" y="560493"/>
                </a:cubicBezTo>
                <a:cubicBezTo>
                  <a:pt x="533736" y="569614"/>
                  <a:pt x="547692" y="574855"/>
                  <a:pt x="548623" y="582426"/>
                </a:cubicBezTo>
                <a:cubicBezTo>
                  <a:pt x="549089" y="585918"/>
                  <a:pt x="547228" y="591936"/>
                  <a:pt x="542110" y="589220"/>
                </a:cubicBezTo>
                <a:cubicBezTo>
                  <a:pt x="531177" y="583202"/>
                  <a:pt x="519780" y="595237"/>
                  <a:pt x="510244" y="587471"/>
                </a:cubicBezTo>
                <a:cubicBezTo>
                  <a:pt x="509546" y="586890"/>
                  <a:pt x="504198" y="588250"/>
                  <a:pt x="501639" y="589607"/>
                </a:cubicBezTo>
                <a:lnTo>
                  <a:pt x="489309" y="595624"/>
                </a:lnTo>
                <a:cubicBezTo>
                  <a:pt x="483495" y="588831"/>
                  <a:pt x="487216" y="580290"/>
                  <a:pt x="497219" y="576604"/>
                </a:cubicBezTo>
                <a:lnTo>
                  <a:pt x="501639" y="578350"/>
                </a:lnTo>
                <a:lnTo>
                  <a:pt x="510943" y="582232"/>
                </a:lnTo>
                <a:cubicBezTo>
                  <a:pt x="521873" y="581262"/>
                  <a:pt x="528154" y="576991"/>
                  <a:pt x="524899" y="572915"/>
                </a:cubicBezTo>
                <a:lnTo>
                  <a:pt x="522107" y="569810"/>
                </a:lnTo>
                <a:cubicBezTo>
                  <a:pt x="519316" y="566704"/>
                  <a:pt x="510476" y="570003"/>
                  <a:pt x="509546" y="562822"/>
                </a:cubicBezTo>
                <a:cubicBezTo>
                  <a:pt x="508850" y="558163"/>
                  <a:pt x="503963" y="558357"/>
                  <a:pt x="497917" y="563405"/>
                </a:cubicBezTo>
                <a:cubicBezTo>
                  <a:pt x="491170" y="568840"/>
                  <a:pt x="488381" y="570392"/>
                  <a:pt x="476750" y="568644"/>
                </a:cubicBezTo>
                <a:lnTo>
                  <a:pt x="464191" y="566508"/>
                </a:lnTo>
                <a:cubicBezTo>
                  <a:pt x="456049" y="572139"/>
                  <a:pt x="448139" y="574855"/>
                  <a:pt x="446511" y="572526"/>
                </a:cubicBezTo>
                <a:cubicBezTo>
                  <a:pt x="444884" y="570197"/>
                  <a:pt x="442789" y="563985"/>
                  <a:pt x="445116" y="563985"/>
                </a:cubicBezTo>
                <a:lnTo>
                  <a:pt x="446745" y="561656"/>
                </a:lnTo>
                <a:lnTo>
                  <a:pt x="449768" y="558746"/>
                </a:lnTo>
                <a:cubicBezTo>
                  <a:pt x="448838" y="553505"/>
                  <a:pt x="454420" y="554088"/>
                  <a:pt x="462095" y="560103"/>
                </a:cubicBezTo>
                <a:lnTo>
                  <a:pt x="466747" y="551563"/>
                </a:lnTo>
                <a:lnTo>
                  <a:pt x="469771" y="545935"/>
                </a:lnTo>
                <a:cubicBezTo>
                  <a:pt x="475121" y="540693"/>
                  <a:pt x="484891" y="535454"/>
                  <a:pt x="491170" y="534289"/>
                </a:cubicBezTo>
                <a:close/>
                <a:moveTo>
                  <a:pt x="1616954" y="530794"/>
                </a:moveTo>
                <a:lnTo>
                  <a:pt x="1621606" y="534482"/>
                </a:lnTo>
                <a:lnTo>
                  <a:pt x="1630212" y="541276"/>
                </a:lnTo>
                <a:cubicBezTo>
                  <a:pt x="1637191" y="537781"/>
                  <a:pt x="1641376" y="537201"/>
                  <a:pt x="1639750" y="540111"/>
                </a:cubicBezTo>
                <a:lnTo>
                  <a:pt x="1637889" y="542635"/>
                </a:lnTo>
                <a:cubicBezTo>
                  <a:pt x="1636724" y="544188"/>
                  <a:pt x="1635098" y="545935"/>
                  <a:pt x="1633003" y="546711"/>
                </a:cubicBezTo>
                <a:cubicBezTo>
                  <a:pt x="1631840" y="547294"/>
                  <a:pt x="1629049" y="546711"/>
                  <a:pt x="1627420" y="546128"/>
                </a:cubicBezTo>
                <a:cubicBezTo>
                  <a:pt x="1618815" y="543216"/>
                  <a:pt x="1609977" y="540500"/>
                  <a:pt x="1601836" y="537201"/>
                </a:cubicBezTo>
                <a:lnTo>
                  <a:pt x="1598578" y="535841"/>
                </a:lnTo>
                <a:cubicBezTo>
                  <a:pt x="1594856" y="532153"/>
                  <a:pt x="1603230" y="529824"/>
                  <a:pt x="1616954" y="530794"/>
                </a:cubicBezTo>
                <a:close/>
                <a:moveTo>
                  <a:pt x="3142115" y="529630"/>
                </a:moveTo>
                <a:lnTo>
                  <a:pt x="3148161" y="532346"/>
                </a:lnTo>
                <a:lnTo>
                  <a:pt x="3153746" y="534869"/>
                </a:lnTo>
                <a:cubicBezTo>
                  <a:pt x="3157001" y="540500"/>
                  <a:pt x="3158398" y="546711"/>
                  <a:pt x="3157001" y="548457"/>
                </a:cubicBezTo>
                <a:cubicBezTo>
                  <a:pt x="3155604" y="550204"/>
                  <a:pt x="3146535" y="554086"/>
                  <a:pt x="3140952" y="551369"/>
                </a:cubicBezTo>
                <a:cubicBezTo>
                  <a:pt x="3135370" y="548651"/>
                  <a:pt x="3119553" y="544575"/>
                  <a:pt x="3120716" y="541470"/>
                </a:cubicBezTo>
                <a:cubicBezTo>
                  <a:pt x="3121878" y="538364"/>
                  <a:pt x="3133043" y="529434"/>
                  <a:pt x="3142115" y="529630"/>
                </a:cubicBezTo>
                <a:close/>
                <a:moveTo>
                  <a:pt x="3414954" y="528854"/>
                </a:moveTo>
                <a:cubicBezTo>
                  <a:pt x="3407047" y="530600"/>
                  <a:pt x="3403326" y="533319"/>
                  <a:pt x="3406581" y="534678"/>
                </a:cubicBezTo>
                <a:cubicBezTo>
                  <a:pt x="3409838" y="536035"/>
                  <a:pt x="3409372" y="544965"/>
                  <a:pt x="3391694" y="548653"/>
                </a:cubicBezTo>
                <a:lnTo>
                  <a:pt x="3377738" y="550982"/>
                </a:lnTo>
                <a:lnTo>
                  <a:pt x="3376112" y="551176"/>
                </a:lnTo>
                <a:cubicBezTo>
                  <a:pt x="3374715" y="549429"/>
                  <a:pt x="3358898" y="557581"/>
                  <a:pt x="3353316" y="561463"/>
                </a:cubicBezTo>
                <a:cubicBezTo>
                  <a:pt x="3347734" y="565345"/>
                  <a:pt x="3347270" y="568257"/>
                  <a:pt x="3352386" y="568257"/>
                </a:cubicBezTo>
                <a:lnTo>
                  <a:pt x="3354713" y="566898"/>
                </a:lnTo>
                <a:lnTo>
                  <a:pt x="3359130" y="564568"/>
                </a:lnTo>
                <a:cubicBezTo>
                  <a:pt x="3363782" y="565151"/>
                  <a:pt x="3370530" y="566121"/>
                  <a:pt x="3374017" y="566510"/>
                </a:cubicBezTo>
                <a:cubicBezTo>
                  <a:pt x="3377506" y="566898"/>
                  <a:pt x="3390532" y="559133"/>
                  <a:pt x="3397277" y="553505"/>
                </a:cubicBezTo>
                <a:lnTo>
                  <a:pt x="3410537" y="560686"/>
                </a:lnTo>
                <a:lnTo>
                  <a:pt x="3417978" y="564762"/>
                </a:lnTo>
                <a:cubicBezTo>
                  <a:pt x="3425423" y="563209"/>
                  <a:pt x="3427284" y="554669"/>
                  <a:pt x="3421934" y="545547"/>
                </a:cubicBezTo>
                <a:lnTo>
                  <a:pt x="3426818" y="540693"/>
                </a:lnTo>
                <a:cubicBezTo>
                  <a:pt x="3434493" y="533125"/>
                  <a:pt x="3424957" y="531183"/>
                  <a:pt x="3421467" y="530406"/>
                </a:cubicBezTo>
                <a:close/>
                <a:moveTo>
                  <a:pt x="592351" y="528854"/>
                </a:moveTo>
                <a:cubicBezTo>
                  <a:pt x="598864" y="530213"/>
                  <a:pt x="603284" y="534482"/>
                  <a:pt x="602122" y="538171"/>
                </a:cubicBezTo>
                <a:lnTo>
                  <a:pt x="601890" y="538171"/>
                </a:lnTo>
                <a:lnTo>
                  <a:pt x="588864" y="536811"/>
                </a:lnTo>
                <a:cubicBezTo>
                  <a:pt x="586537" y="543605"/>
                  <a:pt x="589795" y="551176"/>
                  <a:pt x="596307" y="553505"/>
                </a:cubicBezTo>
                <a:lnTo>
                  <a:pt x="600959" y="555639"/>
                </a:lnTo>
                <a:cubicBezTo>
                  <a:pt x="603052" y="556611"/>
                  <a:pt x="605843" y="559521"/>
                  <a:pt x="605145" y="560103"/>
                </a:cubicBezTo>
                <a:lnTo>
                  <a:pt x="593980" y="570973"/>
                </a:lnTo>
                <a:cubicBezTo>
                  <a:pt x="608635" y="573109"/>
                  <a:pt x="608403" y="575827"/>
                  <a:pt x="593516" y="576991"/>
                </a:cubicBezTo>
                <a:lnTo>
                  <a:pt x="583282" y="584366"/>
                </a:lnTo>
                <a:lnTo>
                  <a:pt x="574908" y="590577"/>
                </a:lnTo>
                <a:cubicBezTo>
                  <a:pt x="571651" y="582619"/>
                  <a:pt x="567231" y="578933"/>
                  <a:pt x="565370" y="582232"/>
                </a:cubicBezTo>
                <a:cubicBezTo>
                  <a:pt x="563277" y="585531"/>
                  <a:pt x="559787" y="584561"/>
                  <a:pt x="561648" y="573109"/>
                </a:cubicBezTo>
                <a:lnTo>
                  <a:pt x="562115" y="562433"/>
                </a:lnTo>
                <a:lnTo>
                  <a:pt x="562115" y="561073"/>
                </a:lnTo>
                <a:cubicBezTo>
                  <a:pt x="571187" y="559521"/>
                  <a:pt x="574674" y="554086"/>
                  <a:pt x="570022" y="549040"/>
                </a:cubicBezTo>
                <a:lnTo>
                  <a:pt x="576303" y="543216"/>
                </a:lnTo>
                <a:cubicBezTo>
                  <a:pt x="580955" y="538947"/>
                  <a:pt x="584444" y="533706"/>
                  <a:pt x="590027" y="530213"/>
                </a:cubicBezTo>
                <a:close/>
                <a:moveTo>
                  <a:pt x="426042" y="528271"/>
                </a:moveTo>
                <a:cubicBezTo>
                  <a:pt x="430230" y="529047"/>
                  <a:pt x="440230" y="533123"/>
                  <a:pt x="436508" y="534676"/>
                </a:cubicBezTo>
                <a:cubicBezTo>
                  <a:pt x="432787" y="536424"/>
                  <a:pt x="428135" y="541663"/>
                  <a:pt x="432323" y="543605"/>
                </a:cubicBezTo>
                <a:cubicBezTo>
                  <a:pt x="436508" y="545545"/>
                  <a:pt x="443719" y="551563"/>
                  <a:pt x="438369" y="552339"/>
                </a:cubicBezTo>
                <a:lnTo>
                  <a:pt x="436044" y="550980"/>
                </a:lnTo>
                <a:cubicBezTo>
                  <a:pt x="416506" y="539917"/>
                  <a:pt x="406039" y="554086"/>
                  <a:pt x="391849" y="557774"/>
                </a:cubicBezTo>
                <a:lnTo>
                  <a:pt x="390455" y="558163"/>
                </a:lnTo>
                <a:cubicBezTo>
                  <a:pt x="390918" y="561463"/>
                  <a:pt x="388362" y="562433"/>
                  <a:pt x="384640" y="560297"/>
                </a:cubicBezTo>
                <a:cubicBezTo>
                  <a:pt x="380919" y="558163"/>
                  <a:pt x="374171" y="546905"/>
                  <a:pt x="383710" y="542829"/>
                </a:cubicBezTo>
                <a:lnTo>
                  <a:pt x="396967" y="545935"/>
                </a:lnTo>
                <a:cubicBezTo>
                  <a:pt x="405805" y="548070"/>
                  <a:pt x="415343" y="539530"/>
                  <a:pt x="416738" y="531183"/>
                </a:cubicBezTo>
                <a:lnTo>
                  <a:pt x="416970" y="529241"/>
                </a:lnTo>
                <a:cubicBezTo>
                  <a:pt x="417668" y="527884"/>
                  <a:pt x="421622" y="527494"/>
                  <a:pt x="426042" y="528271"/>
                </a:cubicBezTo>
                <a:close/>
                <a:moveTo>
                  <a:pt x="762617" y="527882"/>
                </a:moveTo>
                <a:cubicBezTo>
                  <a:pt x="763081" y="527494"/>
                  <a:pt x="773084" y="530794"/>
                  <a:pt x="783782" y="536228"/>
                </a:cubicBezTo>
                <a:lnTo>
                  <a:pt x="794483" y="537588"/>
                </a:lnTo>
                <a:lnTo>
                  <a:pt x="805181" y="539141"/>
                </a:lnTo>
                <a:cubicBezTo>
                  <a:pt x="818905" y="536811"/>
                  <a:pt x="830768" y="535839"/>
                  <a:pt x="831232" y="536811"/>
                </a:cubicBezTo>
                <a:cubicBezTo>
                  <a:pt x="831699" y="537975"/>
                  <a:pt x="837281" y="540693"/>
                  <a:pt x="841701" y="539141"/>
                </a:cubicBezTo>
                <a:lnTo>
                  <a:pt x="845887" y="538558"/>
                </a:lnTo>
                <a:cubicBezTo>
                  <a:pt x="847284" y="538364"/>
                  <a:pt x="851005" y="542051"/>
                  <a:pt x="851005" y="542051"/>
                </a:cubicBezTo>
                <a:lnTo>
                  <a:pt x="845423" y="546128"/>
                </a:lnTo>
                <a:cubicBezTo>
                  <a:pt x="838910" y="550591"/>
                  <a:pt x="830302" y="554862"/>
                  <a:pt x="825884" y="556026"/>
                </a:cubicBezTo>
                <a:cubicBezTo>
                  <a:pt x="821464" y="556998"/>
                  <a:pt x="807740" y="557385"/>
                  <a:pt x="809137" y="554473"/>
                </a:cubicBezTo>
                <a:cubicBezTo>
                  <a:pt x="810532" y="551757"/>
                  <a:pt x="811694" y="543216"/>
                  <a:pt x="808439" y="543022"/>
                </a:cubicBezTo>
                <a:cubicBezTo>
                  <a:pt x="805181" y="542827"/>
                  <a:pt x="795645" y="544186"/>
                  <a:pt x="795181" y="546709"/>
                </a:cubicBezTo>
                <a:cubicBezTo>
                  <a:pt x="794715" y="549038"/>
                  <a:pt x="788202" y="552533"/>
                  <a:pt x="782388" y="547098"/>
                </a:cubicBezTo>
                <a:cubicBezTo>
                  <a:pt x="776573" y="541857"/>
                  <a:pt x="762151" y="528271"/>
                  <a:pt x="762617" y="527882"/>
                </a:cubicBezTo>
                <a:close/>
                <a:moveTo>
                  <a:pt x="4707979" y="527494"/>
                </a:moveTo>
                <a:cubicBezTo>
                  <a:pt x="4717283" y="526524"/>
                  <a:pt x="4734961" y="528854"/>
                  <a:pt x="4747520" y="532542"/>
                </a:cubicBezTo>
                <a:lnTo>
                  <a:pt x="4758688" y="536035"/>
                </a:lnTo>
                <a:cubicBezTo>
                  <a:pt x="4759619" y="536231"/>
                  <a:pt x="4760315" y="539141"/>
                  <a:pt x="4759383" y="539723"/>
                </a:cubicBezTo>
                <a:cubicBezTo>
                  <a:pt x="4757754" y="541083"/>
                  <a:pt x="4755198" y="542246"/>
                  <a:pt x="4752638" y="542635"/>
                </a:cubicBezTo>
                <a:lnTo>
                  <a:pt x="4742172" y="544575"/>
                </a:lnTo>
                <a:cubicBezTo>
                  <a:pt x="4733798" y="540306"/>
                  <a:pt x="4728216" y="537977"/>
                  <a:pt x="4729378" y="539530"/>
                </a:cubicBezTo>
                <a:cubicBezTo>
                  <a:pt x="4730540" y="541083"/>
                  <a:pt x="4730309" y="545935"/>
                  <a:pt x="4724726" y="545935"/>
                </a:cubicBezTo>
                <a:cubicBezTo>
                  <a:pt x="4719376" y="545935"/>
                  <a:pt x="4706816" y="542829"/>
                  <a:pt x="4709374" y="539141"/>
                </a:cubicBezTo>
                <a:lnTo>
                  <a:pt x="4708910" y="535841"/>
                </a:lnTo>
                <a:close/>
                <a:moveTo>
                  <a:pt x="4667042" y="527494"/>
                </a:moveTo>
                <a:lnTo>
                  <a:pt x="4674716" y="530019"/>
                </a:lnTo>
                <a:cubicBezTo>
                  <a:pt x="4679137" y="531572"/>
                  <a:pt x="4684719" y="537007"/>
                  <a:pt x="4683555" y="539723"/>
                </a:cubicBezTo>
                <a:cubicBezTo>
                  <a:pt x="4681928" y="543995"/>
                  <a:pt x="4676112" y="547681"/>
                  <a:pt x="4667042" y="547100"/>
                </a:cubicBezTo>
                <a:cubicBezTo>
                  <a:pt x="4659830" y="546711"/>
                  <a:pt x="4660062" y="544188"/>
                  <a:pt x="4658668" y="540500"/>
                </a:cubicBezTo>
                <a:lnTo>
                  <a:pt x="4656807" y="535648"/>
                </a:lnTo>
                <a:cubicBezTo>
                  <a:pt x="4651225" y="529824"/>
                  <a:pt x="4655877" y="526137"/>
                  <a:pt x="4667042" y="527494"/>
                </a:cubicBezTo>
                <a:close/>
                <a:moveTo>
                  <a:pt x="4625171" y="526524"/>
                </a:moveTo>
                <a:cubicBezTo>
                  <a:pt x="4629592" y="528854"/>
                  <a:pt x="4636336" y="531183"/>
                  <a:pt x="4633313" y="536424"/>
                </a:cubicBezTo>
                <a:cubicBezTo>
                  <a:pt x="4633080" y="536811"/>
                  <a:pt x="4628892" y="535454"/>
                  <a:pt x="4627032" y="535841"/>
                </a:cubicBezTo>
                <a:lnTo>
                  <a:pt x="4616566" y="538171"/>
                </a:lnTo>
                <a:cubicBezTo>
                  <a:pt x="4606099" y="541665"/>
                  <a:pt x="4587724" y="555445"/>
                  <a:pt x="4580978" y="555641"/>
                </a:cubicBezTo>
                <a:cubicBezTo>
                  <a:pt x="4574233" y="556028"/>
                  <a:pt x="4571208" y="557774"/>
                  <a:pt x="4574233" y="559523"/>
                </a:cubicBezTo>
                <a:cubicBezTo>
                  <a:pt x="4577256" y="561269"/>
                  <a:pt x="4598421" y="563985"/>
                  <a:pt x="4594468" y="567287"/>
                </a:cubicBezTo>
                <a:cubicBezTo>
                  <a:pt x="4590515" y="570779"/>
                  <a:pt x="4579581" y="576021"/>
                  <a:pt x="4579816" y="570586"/>
                </a:cubicBezTo>
                <a:lnTo>
                  <a:pt x="4568651" y="572526"/>
                </a:lnTo>
                <a:cubicBezTo>
                  <a:pt x="4558416" y="574274"/>
                  <a:pt x="4555625" y="566121"/>
                  <a:pt x="4548647" y="564375"/>
                </a:cubicBezTo>
                <a:lnTo>
                  <a:pt x="4542600" y="562822"/>
                </a:lnTo>
                <a:cubicBezTo>
                  <a:pt x="4533061" y="563405"/>
                  <a:pt x="4530968" y="555641"/>
                  <a:pt x="4537713" y="545352"/>
                </a:cubicBezTo>
                <a:lnTo>
                  <a:pt x="4553299" y="547487"/>
                </a:lnTo>
                <a:lnTo>
                  <a:pt x="4562834" y="548847"/>
                </a:lnTo>
                <a:cubicBezTo>
                  <a:pt x="4572138" y="547681"/>
                  <a:pt x="4584002" y="543605"/>
                  <a:pt x="4589120" y="539917"/>
                </a:cubicBezTo>
                <a:lnTo>
                  <a:pt x="4594237" y="536811"/>
                </a:lnTo>
                <a:cubicBezTo>
                  <a:pt x="4604238" y="530796"/>
                  <a:pt x="4603772" y="529047"/>
                  <a:pt x="4605632" y="530213"/>
                </a:cubicBezTo>
                <a:cubicBezTo>
                  <a:pt x="4611450" y="534095"/>
                  <a:pt x="4615171" y="535841"/>
                  <a:pt x="4615403" y="528077"/>
                </a:cubicBezTo>
                <a:cubicBezTo>
                  <a:pt x="4615403" y="527494"/>
                  <a:pt x="4623310" y="525554"/>
                  <a:pt x="4625171" y="526524"/>
                </a:cubicBezTo>
                <a:close/>
                <a:moveTo>
                  <a:pt x="1121923" y="526159"/>
                </a:moveTo>
                <a:cubicBezTo>
                  <a:pt x="1122562" y="525165"/>
                  <a:pt x="1123958" y="525262"/>
                  <a:pt x="1125935" y="526718"/>
                </a:cubicBezTo>
                <a:lnTo>
                  <a:pt x="1127332" y="529824"/>
                </a:lnTo>
                <a:lnTo>
                  <a:pt x="1128960" y="533123"/>
                </a:lnTo>
                <a:cubicBezTo>
                  <a:pt x="1128262" y="537975"/>
                  <a:pt x="1131285" y="542052"/>
                  <a:pt x="1135473" y="542440"/>
                </a:cubicBezTo>
                <a:cubicBezTo>
                  <a:pt x="1139659" y="542829"/>
                  <a:pt x="1150125" y="545739"/>
                  <a:pt x="1149195" y="548264"/>
                </a:cubicBezTo>
                <a:cubicBezTo>
                  <a:pt x="1148264" y="550980"/>
                  <a:pt x="1148032" y="559521"/>
                  <a:pt x="1152220" y="558162"/>
                </a:cubicBezTo>
                <a:lnTo>
                  <a:pt x="1153847" y="557192"/>
                </a:lnTo>
                <a:cubicBezTo>
                  <a:pt x="1159197" y="553892"/>
                  <a:pt x="1162455" y="556609"/>
                  <a:pt x="1167107" y="558551"/>
                </a:cubicBezTo>
                <a:lnTo>
                  <a:pt x="1174084" y="561267"/>
                </a:lnTo>
                <a:cubicBezTo>
                  <a:pt x="1177341" y="556415"/>
                  <a:pt x="1182689" y="556609"/>
                  <a:pt x="1186411" y="561850"/>
                </a:cubicBezTo>
                <a:cubicBezTo>
                  <a:pt x="1189900" y="566898"/>
                  <a:pt x="1212928" y="575825"/>
                  <a:pt x="1220836" y="574466"/>
                </a:cubicBezTo>
                <a:lnTo>
                  <a:pt x="1212462" y="568061"/>
                </a:lnTo>
                <a:lnTo>
                  <a:pt x="1210601" y="566702"/>
                </a:lnTo>
                <a:cubicBezTo>
                  <a:pt x="1211300" y="563596"/>
                  <a:pt x="1214091" y="561267"/>
                  <a:pt x="1217348" y="561463"/>
                </a:cubicBezTo>
                <a:cubicBezTo>
                  <a:pt x="1220372" y="561656"/>
                  <a:pt x="1227815" y="563792"/>
                  <a:pt x="1226884" y="565345"/>
                </a:cubicBezTo>
                <a:cubicBezTo>
                  <a:pt x="1225954" y="566898"/>
                  <a:pt x="1228047" y="571556"/>
                  <a:pt x="1235258" y="569614"/>
                </a:cubicBezTo>
                <a:lnTo>
                  <a:pt x="1241304" y="568838"/>
                </a:lnTo>
                <a:lnTo>
                  <a:pt x="1247121" y="568061"/>
                </a:lnTo>
                <a:cubicBezTo>
                  <a:pt x="1254098" y="567674"/>
                  <a:pt x="1250376" y="564568"/>
                  <a:pt x="1238980" y="561267"/>
                </a:cubicBezTo>
                <a:lnTo>
                  <a:pt x="1230374" y="556028"/>
                </a:lnTo>
                <a:cubicBezTo>
                  <a:pt x="1222696" y="551369"/>
                  <a:pt x="1222232" y="552146"/>
                  <a:pt x="1230606" y="547098"/>
                </a:cubicBezTo>
                <a:lnTo>
                  <a:pt x="1233861" y="545158"/>
                </a:lnTo>
                <a:cubicBezTo>
                  <a:pt x="1237119" y="540887"/>
                  <a:pt x="1239910" y="539917"/>
                  <a:pt x="1240374" y="543216"/>
                </a:cubicBezTo>
                <a:cubicBezTo>
                  <a:pt x="1240840" y="546515"/>
                  <a:pt x="1245724" y="554475"/>
                  <a:pt x="1249912" y="554862"/>
                </a:cubicBezTo>
                <a:cubicBezTo>
                  <a:pt x="1254330" y="555251"/>
                  <a:pt x="1267124" y="543216"/>
                  <a:pt x="1270845" y="544769"/>
                </a:cubicBezTo>
                <a:lnTo>
                  <a:pt x="1274103" y="546128"/>
                </a:lnTo>
                <a:cubicBezTo>
                  <a:pt x="1277824" y="547681"/>
                  <a:pt x="1283871" y="549040"/>
                  <a:pt x="1284801" y="551174"/>
                </a:cubicBezTo>
                <a:cubicBezTo>
                  <a:pt x="1287128" y="556415"/>
                  <a:pt x="1278520" y="554669"/>
                  <a:pt x="1275033" y="556415"/>
                </a:cubicBezTo>
                <a:cubicBezTo>
                  <a:pt x="1273172" y="557385"/>
                  <a:pt x="1272008" y="560491"/>
                  <a:pt x="1272938" y="561850"/>
                </a:cubicBezTo>
                <a:cubicBezTo>
                  <a:pt x="1273868" y="563209"/>
                  <a:pt x="1278520" y="564373"/>
                  <a:pt x="1280616" y="563985"/>
                </a:cubicBezTo>
                <a:lnTo>
                  <a:pt x="1291546" y="561463"/>
                </a:lnTo>
                <a:cubicBezTo>
                  <a:pt x="1304806" y="557774"/>
                  <a:pt x="1314806" y="556609"/>
                  <a:pt x="1313644" y="558938"/>
                </a:cubicBezTo>
                <a:cubicBezTo>
                  <a:pt x="1312481" y="561267"/>
                  <a:pt x="1319692" y="565538"/>
                  <a:pt x="1331788" y="564179"/>
                </a:cubicBezTo>
                <a:lnTo>
                  <a:pt x="1335973" y="555445"/>
                </a:lnTo>
                <a:cubicBezTo>
                  <a:pt x="1338532" y="549817"/>
                  <a:pt x="1349929" y="549234"/>
                  <a:pt x="1353883" y="554279"/>
                </a:cubicBezTo>
                <a:cubicBezTo>
                  <a:pt x="1358769" y="560491"/>
                  <a:pt x="1373656" y="563792"/>
                  <a:pt x="1367143" y="573690"/>
                </a:cubicBezTo>
                <a:lnTo>
                  <a:pt x="1365978" y="575438"/>
                </a:lnTo>
                <a:cubicBezTo>
                  <a:pt x="1366908" y="579707"/>
                  <a:pt x="1370398" y="581066"/>
                  <a:pt x="1373421" y="578154"/>
                </a:cubicBezTo>
                <a:cubicBezTo>
                  <a:pt x="1376447" y="575242"/>
                  <a:pt x="1386447" y="573496"/>
                  <a:pt x="1390168" y="578931"/>
                </a:cubicBezTo>
                <a:lnTo>
                  <a:pt x="1398542" y="574662"/>
                </a:lnTo>
                <a:lnTo>
                  <a:pt x="1404359" y="571749"/>
                </a:lnTo>
                <a:cubicBezTo>
                  <a:pt x="1412498" y="567674"/>
                  <a:pt x="1413895" y="564179"/>
                  <a:pt x="1407614" y="564179"/>
                </a:cubicBezTo>
                <a:cubicBezTo>
                  <a:pt x="1401333" y="564179"/>
                  <a:pt x="1396449" y="557385"/>
                  <a:pt x="1411104" y="548845"/>
                </a:cubicBezTo>
                <a:lnTo>
                  <a:pt x="1430176" y="549621"/>
                </a:lnTo>
                <a:cubicBezTo>
                  <a:pt x="1432271" y="549621"/>
                  <a:pt x="1434828" y="549234"/>
                  <a:pt x="1436688" y="548651"/>
                </a:cubicBezTo>
                <a:lnTo>
                  <a:pt x="1443668" y="546711"/>
                </a:lnTo>
                <a:cubicBezTo>
                  <a:pt x="1453436" y="543799"/>
                  <a:pt x="1455296" y="544575"/>
                  <a:pt x="1447621" y="548651"/>
                </a:cubicBezTo>
                <a:cubicBezTo>
                  <a:pt x="1439946" y="552727"/>
                  <a:pt x="1434132" y="568450"/>
                  <a:pt x="1439480" y="566898"/>
                </a:cubicBezTo>
                <a:lnTo>
                  <a:pt x="1443436" y="565538"/>
                </a:lnTo>
                <a:cubicBezTo>
                  <a:pt x="1452972" y="562433"/>
                  <a:pt x="1462044" y="557581"/>
                  <a:pt x="1472278" y="556415"/>
                </a:cubicBezTo>
                <a:lnTo>
                  <a:pt x="1477626" y="555639"/>
                </a:lnTo>
                <a:cubicBezTo>
                  <a:pt x="1485768" y="560297"/>
                  <a:pt x="1489956" y="558744"/>
                  <a:pt x="1486698" y="552146"/>
                </a:cubicBezTo>
                <a:lnTo>
                  <a:pt x="1476464" y="550787"/>
                </a:lnTo>
                <a:lnTo>
                  <a:pt x="1475533" y="550593"/>
                </a:lnTo>
                <a:cubicBezTo>
                  <a:pt x="1475533" y="546905"/>
                  <a:pt x="1478556" y="543216"/>
                  <a:pt x="1482278" y="542440"/>
                </a:cubicBezTo>
                <a:lnTo>
                  <a:pt x="1483675" y="543410"/>
                </a:lnTo>
                <a:lnTo>
                  <a:pt x="1490652" y="547487"/>
                </a:lnTo>
                <a:cubicBezTo>
                  <a:pt x="1496468" y="551563"/>
                  <a:pt x="1502747" y="551757"/>
                  <a:pt x="1505074" y="547875"/>
                </a:cubicBezTo>
                <a:cubicBezTo>
                  <a:pt x="1507167" y="543993"/>
                  <a:pt x="1522752" y="550593"/>
                  <a:pt x="1521123" y="554669"/>
                </a:cubicBezTo>
                <a:lnTo>
                  <a:pt x="1529264" y="555445"/>
                </a:lnTo>
                <a:cubicBezTo>
                  <a:pt x="1536009" y="556028"/>
                  <a:pt x="1545081" y="553699"/>
                  <a:pt x="1543220" y="562239"/>
                </a:cubicBezTo>
                <a:cubicBezTo>
                  <a:pt x="1541824" y="568450"/>
                  <a:pt x="1537406" y="572332"/>
                  <a:pt x="1527636" y="572526"/>
                </a:cubicBezTo>
                <a:cubicBezTo>
                  <a:pt x="1523450" y="572720"/>
                  <a:pt x="1518798" y="571749"/>
                  <a:pt x="1515308" y="572913"/>
                </a:cubicBezTo>
                <a:lnTo>
                  <a:pt x="1512981" y="573690"/>
                </a:lnTo>
                <a:cubicBezTo>
                  <a:pt x="1511120" y="577767"/>
                  <a:pt x="1525076" y="581260"/>
                  <a:pt x="1543684" y="581454"/>
                </a:cubicBezTo>
                <a:lnTo>
                  <a:pt x="1559037" y="580873"/>
                </a:lnTo>
                <a:cubicBezTo>
                  <a:pt x="1563457" y="580677"/>
                  <a:pt x="1568341" y="578544"/>
                  <a:pt x="1571831" y="576408"/>
                </a:cubicBezTo>
                <a:cubicBezTo>
                  <a:pt x="1577413" y="573109"/>
                  <a:pt x="1575086" y="569807"/>
                  <a:pt x="1567179" y="568255"/>
                </a:cubicBezTo>
                <a:cubicBezTo>
                  <a:pt x="1565318" y="567868"/>
                  <a:pt x="1562527" y="568644"/>
                  <a:pt x="1561130" y="568061"/>
                </a:cubicBezTo>
                <a:cubicBezTo>
                  <a:pt x="1559037" y="567091"/>
                  <a:pt x="1556246" y="565345"/>
                  <a:pt x="1556246" y="563985"/>
                </a:cubicBezTo>
                <a:cubicBezTo>
                  <a:pt x="1556246" y="562626"/>
                  <a:pt x="1559037" y="559910"/>
                  <a:pt x="1560666" y="559910"/>
                </a:cubicBezTo>
                <a:lnTo>
                  <a:pt x="1568805" y="559521"/>
                </a:lnTo>
                <a:cubicBezTo>
                  <a:pt x="1577413" y="559714"/>
                  <a:pt x="1586019" y="563596"/>
                  <a:pt x="1588112" y="568450"/>
                </a:cubicBezTo>
                <a:cubicBezTo>
                  <a:pt x="1589972" y="573302"/>
                  <a:pt x="1597648" y="584559"/>
                  <a:pt x="1599743" y="580677"/>
                </a:cubicBezTo>
                <a:lnTo>
                  <a:pt x="1600905" y="578348"/>
                </a:lnTo>
                <a:cubicBezTo>
                  <a:pt x="1602300" y="575632"/>
                  <a:pt x="1619281" y="571556"/>
                  <a:pt x="1624165" y="572526"/>
                </a:cubicBezTo>
                <a:lnTo>
                  <a:pt x="1629748" y="573885"/>
                </a:lnTo>
                <a:cubicBezTo>
                  <a:pt x="1635794" y="568450"/>
                  <a:pt x="1642773" y="565345"/>
                  <a:pt x="1645098" y="566898"/>
                </a:cubicBezTo>
                <a:cubicBezTo>
                  <a:pt x="1647425" y="568450"/>
                  <a:pt x="1657892" y="572137"/>
                  <a:pt x="1661381" y="570390"/>
                </a:cubicBezTo>
                <a:cubicBezTo>
                  <a:pt x="1664636" y="568838"/>
                  <a:pt x="1676732" y="564179"/>
                  <a:pt x="1675337" y="567091"/>
                </a:cubicBezTo>
                <a:cubicBezTo>
                  <a:pt x="1673708" y="569807"/>
                  <a:pt x="1673708" y="574662"/>
                  <a:pt x="1677430" y="573109"/>
                </a:cubicBezTo>
                <a:cubicBezTo>
                  <a:pt x="1681384" y="571556"/>
                  <a:pt x="1696504" y="571749"/>
                  <a:pt x="1699760" y="576214"/>
                </a:cubicBezTo>
                <a:cubicBezTo>
                  <a:pt x="1702783" y="580873"/>
                  <a:pt x="1712786" y="593295"/>
                  <a:pt x="1715344" y="593295"/>
                </a:cubicBezTo>
                <a:cubicBezTo>
                  <a:pt x="1717669" y="593295"/>
                  <a:pt x="1725579" y="590966"/>
                  <a:pt x="1725811" y="588248"/>
                </a:cubicBezTo>
                <a:cubicBezTo>
                  <a:pt x="1726043" y="585531"/>
                  <a:pt x="1729300" y="577572"/>
                  <a:pt x="1732790" y="576408"/>
                </a:cubicBezTo>
                <a:cubicBezTo>
                  <a:pt x="1736278" y="575242"/>
                  <a:pt x="1748140" y="573885"/>
                  <a:pt x="1750932" y="576408"/>
                </a:cubicBezTo>
                <a:cubicBezTo>
                  <a:pt x="1753491" y="578931"/>
                  <a:pt x="1759772" y="581454"/>
                  <a:pt x="1759772" y="577572"/>
                </a:cubicBezTo>
                <a:cubicBezTo>
                  <a:pt x="1759772" y="573690"/>
                  <a:pt x="1775122" y="578931"/>
                  <a:pt x="1777914" y="576991"/>
                </a:cubicBezTo>
                <a:cubicBezTo>
                  <a:pt x="1780704" y="575049"/>
                  <a:pt x="1788148" y="565538"/>
                  <a:pt x="1802336" y="568838"/>
                </a:cubicBezTo>
                <a:lnTo>
                  <a:pt x="1812106" y="573496"/>
                </a:lnTo>
                <a:cubicBezTo>
                  <a:pt x="1820014" y="577378"/>
                  <a:pt x="1823039" y="576019"/>
                  <a:pt x="1830248" y="572913"/>
                </a:cubicBezTo>
                <a:cubicBezTo>
                  <a:pt x="1842343" y="567478"/>
                  <a:pt x="1856067" y="563792"/>
                  <a:pt x="1869325" y="559714"/>
                </a:cubicBezTo>
                <a:cubicBezTo>
                  <a:pt x="1871186" y="559133"/>
                  <a:pt x="1876072" y="560491"/>
                  <a:pt x="1877002" y="561656"/>
                </a:cubicBezTo>
                <a:cubicBezTo>
                  <a:pt x="1877933" y="562820"/>
                  <a:pt x="1875838" y="567091"/>
                  <a:pt x="1875374" y="567091"/>
                </a:cubicBezTo>
                <a:cubicBezTo>
                  <a:pt x="1862580" y="565925"/>
                  <a:pt x="1855835" y="573302"/>
                  <a:pt x="1846299" y="576408"/>
                </a:cubicBezTo>
                <a:lnTo>
                  <a:pt x="1843042" y="577378"/>
                </a:lnTo>
                <a:cubicBezTo>
                  <a:pt x="1835830" y="576991"/>
                  <a:pt x="1833738" y="578154"/>
                  <a:pt x="1838158" y="580096"/>
                </a:cubicBezTo>
                <a:cubicBezTo>
                  <a:pt x="1842578" y="582036"/>
                  <a:pt x="1851882" y="591160"/>
                  <a:pt x="1846065" y="594652"/>
                </a:cubicBezTo>
                <a:cubicBezTo>
                  <a:pt x="1840250" y="598147"/>
                  <a:pt x="1817689" y="605911"/>
                  <a:pt x="1809547" y="605522"/>
                </a:cubicBezTo>
                <a:lnTo>
                  <a:pt x="1809547" y="608240"/>
                </a:lnTo>
                <a:cubicBezTo>
                  <a:pt x="1809779" y="615811"/>
                  <a:pt x="1798382" y="613482"/>
                  <a:pt x="1796290" y="617168"/>
                </a:cubicBezTo>
                <a:lnTo>
                  <a:pt x="1794660" y="619887"/>
                </a:lnTo>
                <a:cubicBezTo>
                  <a:pt x="1796290" y="623769"/>
                  <a:pt x="1802104" y="632892"/>
                  <a:pt x="1807686" y="640073"/>
                </a:cubicBezTo>
                <a:lnTo>
                  <a:pt x="1823271" y="636968"/>
                </a:lnTo>
                <a:cubicBezTo>
                  <a:pt x="1832109" y="635221"/>
                  <a:pt x="1839786" y="645895"/>
                  <a:pt x="1836529" y="653466"/>
                </a:cubicBezTo>
                <a:lnTo>
                  <a:pt x="1836529" y="653659"/>
                </a:lnTo>
                <a:cubicBezTo>
                  <a:pt x="1834900" y="653659"/>
                  <a:pt x="1832109" y="647644"/>
                  <a:pt x="1830016" y="640460"/>
                </a:cubicBezTo>
                <a:lnTo>
                  <a:pt x="1817921" y="648614"/>
                </a:lnTo>
                <a:cubicBezTo>
                  <a:pt x="1816990" y="649390"/>
                  <a:pt x="1808848" y="647254"/>
                  <a:pt x="1808848" y="646284"/>
                </a:cubicBezTo>
                <a:cubicBezTo>
                  <a:pt x="1808617" y="641626"/>
                  <a:pt x="1805594" y="639490"/>
                  <a:pt x="1799544" y="640849"/>
                </a:cubicBezTo>
                <a:cubicBezTo>
                  <a:pt x="1797452" y="641432"/>
                  <a:pt x="1796754" y="645314"/>
                  <a:pt x="1795823" y="647837"/>
                </a:cubicBezTo>
                <a:lnTo>
                  <a:pt x="1794892" y="649777"/>
                </a:lnTo>
                <a:cubicBezTo>
                  <a:pt x="1793498" y="653855"/>
                  <a:pt x="1791406" y="654242"/>
                  <a:pt x="1790475" y="650943"/>
                </a:cubicBezTo>
                <a:cubicBezTo>
                  <a:pt x="1789545" y="647644"/>
                  <a:pt x="1788380" y="643566"/>
                  <a:pt x="1789310" y="647644"/>
                </a:cubicBezTo>
                <a:cubicBezTo>
                  <a:pt x="1790240" y="651719"/>
                  <a:pt x="1773262" y="654825"/>
                  <a:pt x="1769308" y="651330"/>
                </a:cubicBezTo>
                <a:lnTo>
                  <a:pt x="1765586" y="648031"/>
                </a:lnTo>
                <a:cubicBezTo>
                  <a:pt x="1760702" y="643761"/>
                  <a:pt x="1756050" y="643761"/>
                  <a:pt x="1750234" y="647644"/>
                </a:cubicBezTo>
                <a:cubicBezTo>
                  <a:pt x="1746048" y="650554"/>
                  <a:pt x="1739999" y="650554"/>
                  <a:pt x="1739535" y="645508"/>
                </a:cubicBezTo>
                <a:lnTo>
                  <a:pt x="1739303" y="643566"/>
                </a:lnTo>
                <a:cubicBezTo>
                  <a:pt x="1745118" y="640267"/>
                  <a:pt x="1746048" y="635608"/>
                  <a:pt x="1741396" y="633085"/>
                </a:cubicBezTo>
                <a:lnTo>
                  <a:pt x="1739535" y="629397"/>
                </a:lnTo>
                <a:lnTo>
                  <a:pt x="1737442" y="625128"/>
                </a:lnTo>
                <a:cubicBezTo>
                  <a:pt x="1738372" y="618527"/>
                  <a:pt x="1743955" y="617751"/>
                  <a:pt x="1749770" y="623379"/>
                </a:cubicBezTo>
                <a:lnTo>
                  <a:pt x="1751164" y="622992"/>
                </a:lnTo>
                <a:lnTo>
                  <a:pt x="1763726" y="619497"/>
                </a:lnTo>
                <a:cubicBezTo>
                  <a:pt x="1778146" y="620274"/>
                  <a:pt x="1783728" y="617945"/>
                  <a:pt x="1776052" y="614645"/>
                </a:cubicBezTo>
                <a:cubicBezTo>
                  <a:pt x="1768378" y="611153"/>
                  <a:pt x="1741860" y="605522"/>
                  <a:pt x="1731162" y="608434"/>
                </a:cubicBezTo>
                <a:lnTo>
                  <a:pt x="1722090" y="610570"/>
                </a:lnTo>
                <a:cubicBezTo>
                  <a:pt x="1714414" y="612510"/>
                  <a:pt x="1709994" y="620663"/>
                  <a:pt x="1716507" y="622410"/>
                </a:cubicBezTo>
                <a:cubicBezTo>
                  <a:pt x="1725579" y="624932"/>
                  <a:pt x="1735347" y="627068"/>
                  <a:pt x="1732324" y="634638"/>
                </a:cubicBezTo>
                <a:lnTo>
                  <a:pt x="1730231" y="640073"/>
                </a:lnTo>
                <a:cubicBezTo>
                  <a:pt x="1722322" y="646478"/>
                  <a:pt x="1713017" y="649196"/>
                  <a:pt x="1709296" y="646478"/>
                </a:cubicBezTo>
                <a:cubicBezTo>
                  <a:pt x="1705574" y="643761"/>
                  <a:pt x="1691618" y="634445"/>
                  <a:pt x="1685105" y="631143"/>
                </a:cubicBezTo>
                <a:lnTo>
                  <a:pt x="1675801" y="631339"/>
                </a:lnTo>
                <a:lnTo>
                  <a:pt x="1666497" y="631533"/>
                </a:lnTo>
                <a:cubicBezTo>
                  <a:pt x="1655332" y="628233"/>
                  <a:pt x="1644866" y="622799"/>
                  <a:pt x="1643472" y="619304"/>
                </a:cubicBezTo>
                <a:lnTo>
                  <a:pt x="1643648" y="606105"/>
                </a:lnTo>
                <a:lnTo>
                  <a:pt x="1647193" y="606105"/>
                </a:lnTo>
                <a:cubicBezTo>
                  <a:pt x="1648356" y="599311"/>
                  <a:pt x="1658822" y="598534"/>
                  <a:pt x="1663010" y="594072"/>
                </a:cubicBezTo>
                <a:lnTo>
                  <a:pt x="1665103" y="591936"/>
                </a:lnTo>
                <a:cubicBezTo>
                  <a:pt x="1663474" y="587665"/>
                  <a:pt x="1659752" y="584172"/>
                  <a:pt x="1656497" y="584172"/>
                </a:cubicBezTo>
                <a:lnTo>
                  <a:pt x="1645721" y="590846"/>
                </a:lnTo>
                <a:lnTo>
                  <a:pt x="1647425" y="581454"/>
                </a:lnTo>
                <a:lnTo>
                  <a:pt x="1647657" y="580484"/>
                </a:lnTo>
                <a:cubicBezTo>
                  <a:pt x="1647889" y="579124"/>
                  <a:pt x="1647425" y="576408"/>
                  <a:pt x="1647425" y="576408"/>
                </a:cubicBezTo>
                <a:cubicBezTo>
                  <a:pt x="1638585" y="576602"/>
                  <a:pt x="1626026" y="585142"/>
                  <a:pt x="1625794" y="590771"/>
                </a:cubicBezTo>
                <a:lnTo>
                  <a:pt x="1634036" y="598881"/>
                </a:lnTo>
                <a:lnTo>
                  <a:pt x="1629516" y="602029"/>
                </a:lnTo>
                <a:cubicBezTo>
                  <a:pt x="1622768" y="605718"/>
                  <a:pt x="1608812" y="613675"/>
                  <a:pt x="1606952" y="612510"/>
                </a:cubicBezTo>
                <a:cubicBezTo>
                  <a:pt x="1605091" y="611346"/>
                  <a:pt x="1602068" y="607658"/>
                  <a:pt x="1603928" y="606494"/>
                </a:cubicBezTo>
                <a:lnTo>
                  <a:pt x="1605789" y="606299"/>
                </a:lnTo>
                <a:cubicBezTo>
                  <a:pt x="1615325" y="605522"/>
                  <a:pt x="1616024" y="601640"/>
                  <a:pt x="1610209" y="598147"/>
                </a:cubicBezTo>
                <a:lnTo>
                  <a:pt x="1603696" y="594265"/>
                </a:lnTo>
                <a:cubicBezTo>
                  <a:pt x="1593694" y="590966"/>
                  <a:pt x="1581831" y="591547"/>
                  <a:pt x="1577413" y="595624"/>
                </a:cubicBezTo>
                <a:cubicBezTo>
                  <a:pt x="1572993" y="599700"/>
                  <a:pt x="1556478" y="603193"/>
                  <a:pt x="1553919" y="591547"/>
                </a:cubicBezTo>
                <a:lnTo>
                  <a:pt x="1534148" y="592906"/>
                </a:lnTo>
                <a:cubicBezTo>
                  <a:pt x="1529496" y="593295"/>
                  <a:pt x="1524146" y="589024"/>
                  <a:pt x="1519030" y="587278"/>
                </a:cubicBezTo>
                <a:lnTo>
                  <a:pt x="1511355" y="584559"/>
                </a:lnTo>
                <a:cubicBezTo>
                  <a:pt x="1504842" y="588441"/>
                  <a:pt x="1501352" y="592130"/>
                  <a:pt x="1503445" y="592712"/>
                </a:cubicBezTo>
                <a:cubicBezTo>
                  <a:pt x="1505538" y="593295"/>
                  <a:pt x="1511587" y="596012"/>
                  <a:pt x="1507633" y="596594"/>
                </a:cubicBezTo>
                <a:cubicBezTo>
                  <a:pt x="1503677" y="597177"/>
                  <a:pt x="1496468" y="600864"/>
                  <a:pt x="1497399" y="603582"/>
                </a:cubicBezTo>
                <a:cubicBezTo>
                  <a:pt x="1498329" y="606299"/>
                  <a:pt x="1497399" y="612899"/>
                  <a:pt x="1492979" y="610376"/>
                </a:cubicBezTo>
                <a:cubicBezTo>
                  <a:pt x="1488559" y="607851"/>
                  <a:pt x="1475533" y="604165"/>
                  <a:pt x="1474603" y="608047"/>
                </a:cubicBezTo>
                <a:cubicBezTo>
                  <a:pt x="1473672" y="611929"/>
                  <a:pt x="1459252" y="616587"/>
                  <a:pt x="1455531" y="615615"/>
                </a:cubicBezTo>
                <a:cubicBezTo>
                  <a:pt x="1451809" y="614839"/>
                  <a:pt x="1449948" y="613286"/>
                  <a:pt x="1457856" y="606494"/>
                </a:cubicBezTo>
                <a:cubicBezTo>
                  <a:pt x="1465997" y="599700"/>
                  <a:pt x="1470881" y="581260"/>
                  <a:pt x="1454134" y="582426"/>
                </a:cubicBezTo>
                <a:lnTo>
                  <a:pt x="1455531" y="597954"/>
                </a:lnTo>
                <a:lnTo>
                  <a:pt x="1455763" y="600477"/>
                </a:lnTo>
                <a:cubicBezTo>
                  <a:pt x="1448320" y="605718"/>
                  <a:pt x="1443436" y="605911"/>
                  <a:pt x="1445296" y="601059"/>
                </a:cubicBezTo>
                <a:cubicBezTo>
                  <a:pt x="1446923" y="596205"/>
                  <a:pt x="1444366" y="584948"/>
                  <a:pt x="1435294" y="587471"/>
                </a:cubicBezTo>
                <a:lnTo>
                  <a:pt x="1429245" y="587665"/>
                </a:lnTo>
                <a:cubicBezTo>
                  <a:pt x="1423199" y="587665"/>
                  <a:pt x="1416686" y="584755"/>
                  <a:pt x="1410637" y="584948"/>
                </a:cubicBezTo>
                <a:lnTo>
                  <a:pt x="1402730" y="585142"/>
                </a:lnTo>
                <a:cubicBezTo>
                  <a:pt x="1404124" y="592906"/>
                  <a:pt x="1403428" y="596401"/>
                  <a:pt x="1401333" y="593100"/>
                </a:cubicBezTo>
                <a:lnTo>
                  <a:pt x="1399240" y="587860"/>
                </a:lnTo>
                <a:cubicBezTo>
                  <a:pt x="1397380" y="583396"/>
                  <a:pt x="1392960" y="584172"/>
                  <a:pt x="1387612" y="586308"/>
                </a:cubicBezTo>
                <a:lnTo>
                  <a:pt x="1376679" y="590577"/>
                </a:lnTo>
                <a:cubicBezTo>
                  <a:pt x="1381795" y="596205"/>
                  <a:pt x="1384122" y="601253"/>
                  <a:pt x="1382029" y="601640"/>
                </a:cubicBezTo>
                <a:cubicBezTo>
                  <a:pt x="1379702" y="602223"/>
                  <a:pt x="1373189" y="604941"/>
                  <a:pt x="1380632" y="604941"/>
                </a:cubicBezTo>
                <a:cubicBezTo>
                  <a:pt x="1388076" y="604941"/>
                  <a:pt x="1415289" y="597564"/>
                  <a:pt x="1426920" y="595624"/>
                </a:cubicBezTo>
                <a:lnTo>
                  <a:pt x="1425758" y="606881"/>
                </a:lnTo>
                <a:lnTo>
                  <a:pt x="1424361" y="611346"/>
                </a:lnTo>
                <a:cubicBezTo>
                  <a:pt x="1434364" y="615811"/>
                  <a:pt x="1432036" y="623379"/>
                  <a:pt x="1419245" y="628038"/>
                </a:cubicBezTo>
                <a:lnTo>
                  <a:pt x="1411802" y="628038"/>
                </a:lnTo>
                <a:lnTo>
                  <a:pt x="1402264" y="628038"/>
                </a:lnTo>
                <a:cubicBezTo>
                  <a:pt x="1406220" y="624932"/>
                  <a:pt x="1408080" y="621246"/>
                  <a:pt x="1406220" y="619693"/>
                </a:cubicBezTo>
                <a:lnTo>
                  <a:pt x="1404591" y="619693"/>
                </a:lnTo>
                <a:cubicBezTo>
                  <a:pt x="1387377" y="620080"/>
                  <a:pt x="1386447" y="619693"/>
                  <a:pt x="1375050" y="614645"/>
                </a:cubicBezTo>
                <a:cubicBezTo>
                  <a:pt x="1371560" y="613093"/>
                  <a:pt x="1364352" y="611153"/>
                  <a:pt x="1362491" y="612123"/>
                </a:cubicBezTo>
                <a:lnTo>
                  <a:pt x="1347836" y="620663"/>
                </a:lnTo>
                <a:cubicBezTo>
                  <a:pt x="1338996" y="612899"/>
                  <a:pt x="1325040" y="607851"/>
                  <a:pt x="1316901" y="609600"/>
                </a:cubicBezTo>
                <a:lnTo>
                  <a:pt x="1326437" y="616005"/>
                </a:lnTo>
                <a:cubicBezTo>
                  <a:pt x="1327136" y="616392"/>
                  <a:pt x="1324110" y="620080"/>
                  <a:pt x="1322017" y="621633"/>
                </a:cubicBezTo>
                <a:cubicBezTo>
                  <a:pt x="1321553" y="622022"/>
                  <a:pt x="1317597" y="621633"/>
                  <a:pt x="1316435" y="620663"/>
                </a:cubicBezTo>
                <a:cubicBezTo>
                  <a:pt x="1308061" y="614645"/>
                  <a:pt x="1308293" y="614645"/>
                  <a:pt x="1293641" y="614839"/>
                </a:cubicBezTo>
                <a:lnTo>
                  <a:pt x="1290850" y="614839"/>
                </a:lnTo>
                <a:cubicBezTo>
                  <a:pt x="1287824" y="613869"/>
                  <a:pt x="1278520" y="610957"/>
                  <a:pt x="1270381" y="608434"/>
                </a:cubicBezTo>
                <a:lnTo>
                  <a:pt x="1272706" y="602416"/>
                </a:lnTo>
                <a:lnTo>
                  <a:pt x="1274335" y="598147"/>
                </a:lnTo>
                <a:cubicBezTo>
                  <a:pt x="1281546" y="592519"/>
                  <a:pt x="1281546" y="589994"/>
                  <a:pt x="1273868" y="592519"/>
                </a:cubicBezTo>
                <a:lnTo>
                  <a:pt x="1268984" y="593295"/>
                </a:lnTo>
                <a:lnTo>
                  <a:pt x="1264332" y="594072"/>
                </a:lnTo>
                <a:cubicBezTo>
                  <a:pt x="1257356" y="593682"/>
                  <a:pt x="1253168" y="596012"/>
                  <a:pt x="1254796" y="598924"/>
                </a:cubicBezTo>
                <a:cubicBezTo>
                  <a:pt x="1256425" y="601836"/>
                  <a:pt x="1255028" y="607464"/>
                  <a:pt x="1248052" y="604941"/>
                </a:cubicBezTo>
                <a:cubicBezTo>
                  <a:pt x="1241072" y="602416"/>
                  <a:pt x="1223627" y="595042"/>
                  <a:pt x="1222931" y="597564"/>
                </a:cubicBezTo>
                <a:cubicBezTo>
                  <a:pt x="1222232" y="600087"/>
                  <a:pt x="1219905" y="606494"/>
                  <a:pt x="1219441" y="606494"/>
                </a:cubicBezTo>
                <a:cubicBezTo>
                  <a:pt x="1218975" y="606494"/>
                  <a:pt x="1217114" y="604746"/>
                  <a:pt x="1216650" y="602806"/>
                </a:cubicBezTo>
                <a:cubicBezTo>
                  <a:pt x="1216184" y="600670"/>
                  <a:pt x="1210369" y="595818"/>
                  <a:pt x="1205019" y="598147"/>
                </a:cubicBezTo>
                <a:lnTo>
                  <a:pt x="1203392" y="601836"/>
                </a:lnTo>
                <a:lnTo>
                  <a:pt x="1201532" y="605522"/>
                </a:lnTo>
                <a:cubicBezTo>
                  <a:pt x="1200135" y="609987"/>
                  <a:pt x="1200367" y="614258"/>
                  <a:pt x="1201996" y="614839"/>
                </a:cubicBezTo>
                <a:cubicBezTo>
                  <a:pt x="1203856" y="615422"/>
                  <a:pt x="1208044" y="621440"/>
                  <a:pt x="1205717" y="626485"/>
                </a:cubicBezTo>
                <a:lnTo>
                  <a:pt x="1202462" y="630367"/>
                </a:lnTo>
                <a:cubicBezTo>
                  <a:pt x="1201532" y="631726"/>
                  <a:pt x="1196413" y="632696"/>
                  <a:pt x="1194552" y="632116"/>
                </a:cubicBezTo>
                <a:cubicBezTo>
                  <a:pt x="1187341" y="629980"/>
                  <a:pt x="1194552" y="628427"/>
                  <a:pt x="1195715" y="626681"/>
                </a:cubicBezTo>
                <a:cubicBezTo>
                  <a:pt x="1196413" y="625515"/>
                  <a:pt x="1197576" y="623379"/>
                  <a:pt x="1196645" y="622799"/>
                </a:cubicBezTo>
                <a:cubicBezTo>
                  <a:pt x="1193390" y="620470"/>
                  <a:pt x="1186645" y="618527"/>
                  <a:pt x="1186411" y="616392"/>
                </a:cubicBezTo>
                <a:lnTo>
                  <a:pt x="1186179" y="612899"/>
                </a:lnTo>
                <a:cubicBezTo>
                  <a:pt x="1189668" y="608434"/>
                  <a:pt x="1182924" y="603776"/>
                  <a:pt x="1170828" y="602416"/>
                </a:cubicBezTo>
                <a:lnTo>
                  <a:pt x="1160594" y="606494"/>
                </a:lnTo>
                <a:lnTo>
                  <a:pt x="1148963" y="611153"/>
                </a:lnTo>
                <a:cubicBezTo>
                  <a:pt x="1138265" y="608434"/>
                  <a:pt x="1129192" y="608628"/>
                  <a:pt x="1128494" y="611346"/>
                </a:cubicBezTo>
                <a:lnTo>
                  <a:pt x="1127796" y="613869"/>
                </a:lnTo>
                <a:lnTo>
                  <a:pt x="1127100" y="615811"/>
                </a:lnTo>
                <a:cubicBezTo>
                  <a:pt x="1125935" y="618917"/>
                  <a:pt x="1120587" y="617557"/>
                  <a:pt x="1115468" y="613093"/>
                </a:cubicBezTo>
                <a:cubicBezTo>
                  <a:pt x="1110352" y="608628"/>
                  <a:pt x="1099884" y="597758"/>
                  <a:pt x="1104304" y="597564"/>
                </a:cubicBezTo>
                <a:lnTo>
                  <a:pt x="1107793" y="596594"/>
                </a:lnTo>
                <a:cubicBezTo>
                  <a:pt x="1119190" y="593489"/>
                  <a:pt x="1121051" y="591353"/>
                  <a:pt x="1123378" y="582036"/>
                </a:cubicBezTo>
                <a:lnTo>
                  <a:pt x="1123842" y="579514"/>
                </a:lnTo>
                <a:cubicBezTo>
                  <a:pt x="1126169" y="576795"/>
                  <a:pt x="1128960" y="574855"/>
                  <a:pt x="1130355" y="574855"/>
                </a:cubicBezTo>
                <a:cubicBezTo>
                  <a:pt x="1131752" y="574855"/>
                  <a:pt x="1135007" y="580873"/>
                  <a:pt x="1135007" y="588054"/>
                </a:cubicBezTo>
                <a:lnTo>
                  <a:pt x="1144777" y="584366"/>
                </a:lnTo>
                <a:lnTo>
                  <a:pt x="1154545" y="580677"/>
                </a:lnTo>
                <a:cubicBezTo>
                  <a:pt x="1165012" y="575049"/>
                  <a:pt x="1166640" y="567674"/>
                  <a:pt x="1158035" y="564179"/>
                </a:cubicBezTo>
                <a:lnTo>
                  <a:pt x="1152220" y="564568"/>
                </a:lnTo>
                <a:lnTo>
                  <a:pt x="1146638" y="564955"/>
                </a:lnTo>
                <a:cubicBezTo>
                  <a:pt x="1141520" y="568644"/>
                  <a:pt x="1134308" y="570584"/>
                  <a:pt x="1130355" y="569227"/>
                </a:cubicBezTo>
                <a:cubicBezTo>
                  <a:pt x="1126633" y="567868"/>
                  <a:pt x="1115700" y="567285"/>
                  <a:pt x="1117329" y="571749"/>
                </a:cubicBezTo>
                <a:cubicBezTo>
                  <a:pt x="1119190" y="576214"/>
                  <a:pt x="1107327" y="584559"/>
                  <a:pt x="1102675" y="583396"/>
                </a:cubicBezTo>
                <a:cubicBezTo>
                  <a:pt x="1098023" y="582230"/>
                  <a:pt x="1082206" y="590966"/>
                  <a:pt x="1080812" y="592519"/>
                </a:cubicBezTo>
                <a:cubicBezTo>
                  <a:pt x="1079415" y="594072"/>
                  <a:pt x="1072438" y="596788"/>
                  <a:pt x="1066624" y="594848"/>
                </a:cubicBezTo>
                <a:lnTo>
                  <a:pt x="1061273" y="594652"/>
                </a:lnTo>
                <a:lnTo>
                  <a:pt x="1058482" y="594652"/>
                </a:lnTo>
                <a:cubicBezTo>
                  <a:pt x="1055224" y="597758"/>
                  <a:pt x="1052201" y="602416"/>
                  <a:pt x="1051503" y="605135"/>
                </a:cubicBezTo>
                <a:cubicBezTo>
                  <a:pt x="1051039" y="607851"/>
                  <a:pt x="1047549" y="613675"/>
                  <a:pt x="1045224" y="610376"/>
                </a:cubicBezTo>
                <a:cubicBezTo>
                  <a:pt x="1042897" y="607075"/>
                  <a:pt x="1029408" y="600477"/>
                  <a:pt x="1021498" y="604165"/>
                </a:cubicBezTo>
                <a:cubicBezTo>
                  <a:pt x="1013591" y="607658"/>
                  <a:pt x="988004" y="607075"/>
                  <a:pt x="986841" y="601640"/>
                </a:cubicBezTo>
                <a:lnTo>
                  <a:pt x="993354" y="597371"/>
                </a:lnTo>
                <a:lnTo>
                  <a:pt x="994983" y="596401"/>
                </a:lnTo>
                <a:cubicBezTo>
                  <a:pt x="993818" y="593100"/>
                  <a:pt x="989400" y="590771"/>
                  <a:pt x="984980" y="591353"/>
                </a:cubicBezTo>
                <a:lnTo>
                  <a:pt x="983120" y="592906"/>
                </a:lnTo>
                <a:lnTo>
                  <a:pt x="977537" y="597371"/>
                </a:lnTo>
                <a:cubicBezTo>
                  <a:pt x="971723" y="603582"/>
                  <a:pt x="962419" y="606299"/>
                  <a:pt x="956836" y="603388"/>
                </a:cubicBezTo>
                <a:cubicBezTo>
                  <a:pt x="951254" y="600477"/>
                  <a:pt x="938692" y="596788"/>
                  <a:pt x="948228" y="594459"/>
                </a:cubicBezTo>
                <a:lnTo>
                  <a:pt x="945672" y="587084"/>
                </a:lnTo>
                <a:cubicBezTo>
                  <a:pt x="943576" y="581454"/>
                  <a:pt x="949159" y="579707"/>
                  <a:pt x="956836" y="582619"/>
                </a:cubicBezTo>
                <a:lnTo>
                  <a:pt x="958697" y="583396"/>
                </a:lnTo>
                <a:cubicBezTo>
                  <a:pt x="961254" y="583783"/>
                  <a:pt x="964045" y="582619"/>
                  <a:pt x="964744" y="580873"/>
                </a:cubicBezTo>
                <a:lnTo>
                  <a:pt x="963813" y="580096"/>
                </a:lnTo>
                <a:lnTo>
                  <a:pt x="960092" y="576795"/>
                </a:lnTo>
                <a:cubicBezTo>
                  <a:pt x="955440" y="573496"/>
                  <a:pt x="956602" y="569420"/>
                  <a:pt x="962883" y="568061"/>
                </a:cubicBezTo>
                <a:lnTo>
                  <a:pt x="963349" y="566121"/>
                </a:lnTo>
                <a:cubicBezTo>
                  <a:pt x="964280" y="563015"/>
                  <a:pt x="968233" y="557774"/>
                  <a:pt x="958697" y="555639"/>
                </a:cubicBezTo>
                <a:lnTo>
                  <a:pt x="955440" y="554862"/>
                </a:lnTo>
                <a:cubicBezTo>
                  <a:pt x="950324" y="550593"/>
                  <a:pt x="962651" y="547098"/>
                  <a:pt x="982888" y="546905"/>
                </a:cubicBezTo>
                <a:lnTo>
                  <a:pt x="998238" y="547292"/>
                </a:lnTo>
                <a:cubicBezTo>
                  <a:pt x="1011032" y="547681"/>
                  <a:pt x="1020568" y="552922"/>
                  <a:pt x="1028709" y="559133"/>
                </a:cubicBezTo>
                <a:lnTo>
                  <a:pt x="1032199" y="561656"/>
                </a:lnTo>
                <a:cubicBezTo>
                  <a:pt x="1035222" y="564955"/>
                  <a:pt x="1043596" y="564179"/>
                  <a:pt x="1051039" y="559910"/>
                </a:cubicBezTo>
                <a:lnTo>
                  <a:pt x="1051271" y="557192"/>
                </a:lnTo>
                <a:lnTo>
                  <a:pt x="1052900" y="544575"/>
                </a:lnTo>
                <a:cubicBezTo>
                  <a:pt x="1066624" y="540111"/>
                  <a:pt x="1081044" y="538558"/>
                  <a:pt x="1085232" y="541276"/>
                </a:cubicBezTo>
                <a:cubicBezTo>
                  <a:pt x="1089185" y="543993"/>
                  <a:pt x="1095930" y="551563"/>
                  <a:pt x="1092675" y="552922"/>
                </a:cubicBezTo>
                <a:cubicBezTo>
                  <a:pt x="1089417" y="554279"/>
                  <a:pt x="1097791" y="561656"/>
                  <a:pt x="1105700" y="559910"/>
                </a:cubicBezTo>
                <a:cubicBezTo>
                  <a:pt x="1113608" y="558162"/>
                  <a:pt x="1134308" y="552533"/>
                  <a:pt x="1130123" y="552146"/>
                </a:cubicBezTo>
                <a:cubicBezTo>
                  <a:pt x="1125935" y="551757"/>
                  <a:pt x="1117561" y="546128"/>
                  <a:pt x="1118260" y="540500"/>
                </a:cubicBezTo>
                <a:lnTo>
                  <a:pt x="1120819" y="535452"/>
                </a:lnTo>
                <a:lnTo>
                  <a:pt x="1122448" y="532153"/>
                </a:lnTo>
                <a:cubicBezTo>
                  <a:pt x="1121400" y="529241"/>
                  <a:pt x="1121283" y="527154"/>
                  <a:pt x="1121923" y="526159"/>
                </a:cubicBezTo>
                <a:close/>
                <a:moveTo>
                  <a:pt x="3286559" y="525554"/>
                </a:moveTo>
                <a:cubicBezTo>
                  <a:pt x="3279116" y="528271"/>
                  <a:pt x="3276559" y="536618"/>
                  <a:pt x="3264464" y="534289"/>
                </a:cubicBezTo>
                <a:cubicBezTo>
                  <a:pt x="3263998" y="534289"/>
                  <a:pt x="3262835" y="535065"/>
                  <a:pt x="3262368" y="535648"/>
                </a:cubicBezTo>
                <a:cubicBezTo>
                  <a:pt x="3261904" y="536231"/>
                  <a:pt x="3261672" y="537394"/>
                  <a:pt x="3262136" y="537588"/>
                </a:cubicBezTo>
                <a:lnTo>
                  <a:pt x="3273534" y="544188"/>
                </a:lnTo>
                <a:cubicBezTo>
                  <a:pt x="3267487" y="552729"/>
                  <a:pt x="3264696" y="558551"/>
                  <a:pt x="3267255" y="557387"/>
                </a:cubicBezTo>
                <a:lnTo>
                  <a:pt x="3268418" y="557387"/>
                </a:lnTo>
                <a:cubicBezTo>
                  <a:pt x="3286095" y="553699"/>
                  <a:pt x="3286095" y="553892"/>
                  <a:pt x="3287258" y="567287"/>
                </a:cubicBezTo>
                <a:cubicBezTo>
                  <a:pt x="3287490" y="569033"/>
                  <a:pt x="3290979" y="570973"/>
                  <a:pt x="3293538" y="572526"/>
                </a:cubicBezTo>
                <a:cubicBezTo>
                  <a:pt x="3296330" y="574079"/>
                  <a:pt x="3299819" y="576408"/>
                  <a:pt x="3303074" y="576214"/>
                </a:cubicBezTo>
                <a:cubicBezTo>
                  <a:pt x="3307494" y="576214"/>
                  <a:pt x="3313775" y="572332"/>
                  <a:pt x="3315636" y="573302"/>
                </a:cubicBezTo>
                <a:lnTo>
                  <a:pt x="3331218" y="581456"/>
                </a:lnTo>
                <a:cubicBezTo>
                  <a:pt x="3327496" y="574079"/>
                  <a:pt x="3331453" y="565734"/>
                  <a:pt x="3339826" y="562433"/>
                </a:cubicBezTo>
                <a:lnTo>
                  <a:pt x="3340290" y="559133"/>
                </a:lnTo>
                <a:lnTo>
                  <a:pt x="3342151" y="547877"/>
                </a:lnTo>
                <a:cubicBezTo>
                  <a:pt x="3355177" y="539530"/>
                  <a:pt x="3363550" y="531572"/>
                  <a:pt x="3360527" y="530600"/>
                </a:cubicBezTo>
                <a:cubicBezTo>
                  <a:pt x="3357736" y="529436"/>
                  <a:pt x="3350061" y="531959"/>
                  <a:pt x="3347966" y="537783"/>
                </a:cubicBezTo>
                <a:lnTo>
                  <a:pt x="3346104" y="537783"/>
                </a:lnTo>
                <a:lnTo>
                  <a:pt x="3333311" y="537394"/>
                </a:lnTo>
                <a:cubicBezTo>
                  <a:pt x="3332148" y="543799"/>
                  <a:pt x="3324706" y="550787"/>
                  <a:pt x="3316798" y="552922"/>
                </a:cubicBezTo>
                <a:lnTo>
                  <a:pt x="3318427" y="559716"/>
                </a:lnTo>
                <a:lnTo>
                  <a:pt x="3318659" y="561076"/>
                </a:lnTo>
                <a:cubicBezTo>
                  <a:pt x="3318427" y="562628"/>
                  <a:pt x="3314706" y="562239"/>
                  <a:pt x="3310286" y="560299"/>
                </a:cubicBezTo>
                <a:cubicBezTo>
                  <a:pt x="3305866" y="558357"/>
                  <a:pt x="3293306" y="545547"/>
                  <a:pt x="3293538" y="536618"/>
                </a:cubicBezTo>
                <a:lnTo>
                  <a:pt x="3293072" y="528271"/>
                </a:lnTo>
                <a:cubicBezTo>
                  <a:pt x="3293072" y="527301"/>
                  <a:pt x="3287724" y="525165"/>
                  <a:pt x="3286559" y="525554"/>
                </a:cubicBezTo>
                <a:close/>
                <a:moveTo>
                  <a:pt x="4199283" y="524582"/>
                </a:moveTo>
                <a:cubicBezTo>
                  <a:pt x="4201260" y="523709"/>
                  <a:pt x="4203121" y="523806"/>
                  <a:pt x="4203703" y="526135"/>
                </a:cubicBezTo>
                <a:cubicBezTo>
                  <a:pt x="4204864" y="530794"/>
                  <a:pt x="4186488" y="542246"/>
                  <a:pt x="4179045" y="544186"/>
                </a:cubicBezTo>
                <a:lnTo>
                  <a:pt x="4173697" y="539528"/>
                </a:lnTo>
                <a:cubicBezTo>
                  <a:pt x="4171138" y="537198"/>
                  <a:pt x="4168112" y="532734"/>
                  <a:pt x="4169741" y="531181"/>
                </a:cubicBezTo>
                <a:cubicBezTo>
                  <a:pt x="4173697" y="527299"/>
                  <a:pt x="4178349" y="530017"/>
                  <a:pt x="4182302" y="532540"/>
                </a:cubicBezTo>
                <a:lnTo>
                  <a:pt x="4183465" y="533706"/>
                </a:lnTo>
                <a:cubicBezTo>
                  <a:pt x="4187186" y="534286"/>
                  <a:pt x="4192070" y="532153"/>
                  <a:pt x="4194166" y="528852"/>
                </a:cubicBezTo>
                <a:cubicBezTo>
                  <a:pt x="4195213" y="527299"/>
                  <a:pt x="4197307" y="525455"/>
                  <a:pt x="4199283" y="524582"/>
                </a:cubicBezTo>
                <a:close/>
                <a:moveTo>
                  <a:pt x="2923703" y="522642"/>
                </a:moveTo>
                <a:lnTo>
                  <a:pt x="2921378" y="524389"/>
                </a:lnTo>
                <a:cubicBezTo>
                  <a:pt x="2919749" y="527494"/>
                  <a:pt x="2919981" y="532153"/>
                  <a:pt x="2921378" y="535065"/>
                </a:cubicBezTo>
                <a:lnTo>
                  <a:pt x="2921378" y="537588"/>
                </a:lnTo>
                <a:cubicBezTo>
                  <a:pt x="2921378" y="539336"/>
                  <a:pt x="2919517" y="542052"/>
                  <a:pt x="2917656" y="542442"/>
                </a:cubicBezTo>
                <a:cubicBezTo>
                  <a:pt x="2915329" y="543022"/>
                  <a:pt x="2912074" y="541665"/>
                  <a:pt x="2909515" y="540889"/>
                </a:cubicBezTo>
                <a:lnTo>
                  <a:pt x="2898118" y="536811"/>
                </a:lnTo>
                <a:cubicBezTo>
                  <a:pt x="2903932" y="531572"/>
                  <a:pt x="2902538" y="528077"/>
                  <a:pt x="2895095" y="529436"/>
                </a:cubicBezTo>
                <a:cubicBezTo>
                  <a:pt x="2887652" y="530600"/>
                  <a:pt x="2875788" y="521090"/>
                  <a:pt x="2868577" y="524584"/>
                </a:cubicBezTo>
                <a:lnTo>
                  <a:pt x="2866018" y="523419"/>
                </a:lnTo>
                <a:cubicBezTo>
                  <a:pt x="2857644" y="519926"/>
                  <a:pt x="2853459" y="525748"/>
                  <a:pt x="2848108" y="526524"/>
                </a:cubicBezTo>
                <a:cubicBezTo>
                  <a:pt x="2839503" y="527884"/>
                  <a:pt x="2829967" y="528660"/>
                  <a:pt x="2825315" y="525361"/>
                </a:cubicBezTo>
                <a:cubicBezTo>
                  <a:pt x="2816707" y="518954"/>
                  <a:pt x="2809264" y="524778"/>
                  <a:pt x="2805542" y="526524"/>
                </a:cubicBezTo>
                <a:cubicBezTo>
                  <a:pt x="2798797" y="529630"/>
                  <a:pt x="2792284" y="535454"/>
                  <a:pt x="2790656" y="540889"/>
                </a:cubicBezTo>
                <a:lnTo>
                  <a:pt x="2789493" y="544965"/>
                </a:lnTo>
                <a:cubicBezTo>
                  <a:pt x="2795076" y="550593"/>
                  <a:pt x="2798797" y="552535"/>
                  <a:pt x="2798099" y="549429"/>
                </a:cubicBezTo>
                <a:cubicBezTo>
                  <a:pt x="2797168" y="546324"/>
                  <a:pt x="2807869" y="545935"/>
                  <a:pt x="2807171" y="549817"/>
                </a:cubicBezTo>
                <a:cubicBezTo>
                  <a:pt x="2806472" y="553699"/>
                  <a:pt x="2813452" y="558163"/>
                  <a:pt x="2802985" y="558357"/>
                </a:cubicBezTo>
                <a:lnTo>
                  <a:pt x="2798331" y="561269"/>
                </a:lnTo>
                <a:lnTo>
                  <a:pt x="2790192" y="566315"/>
                </a:lnTo>
                <a:cubicBezTo>
                  <a:pt x="2782282" y="564375"/>
                  <a:pt x="2774143" y="562822"/>
                  <a:pt x="2772048" y="563015"/>
                </a:cubicBezTo>
                <a:lnTo>
                  <a:pt x="2771816" y="562628"/>
                </a:lnTo>
                <a:cubicBezTo>
                  <a:pt x="2770885" y="561463"/>
                  <a:pt x="2770187" y="559133"/>
                  <a:pt x="2771117" y="558746"/>
                </a:cubicBezTo>
                <a:lnTo>
                  <a:pt x="2774839" y="556804"/>
                </a:lnTo>
                <a:cubicBezTo>
                  <a:pt x="2779491" y="555058"/>
                  <a:pt x="2778795" y="553311"/>
                  <a:pt x="2773444" y="552729"/>
                </a:cubicBezTo>
                <a:cubicBezTo>
                  <a:pt x="2768094" y="552146"/>
                  <a:pt x="2754138" y="549429"/>
                  <a:pt x="2751811" y="552339"/>
                </a:cubicBezTo>
                <a:lnTo>
                  <a:pt x="2752509" y="554475"/>
                </a:lnTo>
                <a:cubicBezTo>
                  <a:pt x="2754836" y="560880"/>
                  <a:pt x="2758558" y="566898"/>
                  <a:pt x="2761813" y="573109"/>
                </a:cubicBezTo>
                <a:cubicBezTo>
                  <a:pt x="2766932" y="583009"/>
                  <a:pt x="2766233" y="584755"/>
                  <a:pt x="2754370" y="590190"/>
                </a:cubicBezTo>
                <a:cubicBezTo>
                  <a:pt x="2749486" y="592325"/>
                  <a:pt x="2743672" y="594072"/>
                  <a:pt x="2739718" y="596790"/>
                </a:cubicBezTo>
                <a:cubicBezTo>
                  <a:pt x="2733205" y="601253"/>
                  <a:pt x="2718783" y="607077"/>
                  <a:pt x="2714131" y="604359"/>
                </a:cubicBezTo>
                <a:lnTo>
                  <a:pt x="2704363" y="598730"/>
                </a:lnTo>
                <a:cubicBezTo>
                  <a:pt x="2699476" y="603388"/>
                  <a:pt x="2697152" y="604941"/>
                  <a:pt x="2699476" y="602225"/>
                </a:cubicBezTo>
                <a:cubicBezTo>
                  <a:pt x="2701572" y="599313"/>
                  <a:pt x="2701105" y="591355"/>
                  <a:pt x="2693198" y="590579"/>
                </a:cubicBezTo>
                <a:cubicBezTo>
                  <a:pt x="2685288" y="589802"/>
                  <a:pt x="2666912" y="581649"/>
                  <a:pt x="2670170" y="578156"/>
                </a:cubicBezTo>
                <a:cubicBezTo>
                  <a:pt x="2673425" y="574662"/>
                  <a:pt x="2679938" y="565151"/>
                  <a:pt x="2676915" y="565151"/>
                </a:cubicBezTo>
                <a:cubicBezTo>
                  <a:pt x="2673892" y="565151"/>
                  <a:pt x="2663425" y="570392"/>
                  <a:pt x="2659704" y="576604"/>
                </a:cubicBezTo>
                <a:cubicBezTo>
                  <a:pt x="2655982" y="583009"/>
                  <a:pt x="2664588" y="598730"/>
                  <a:pt x="2652724" y="598537"/>
                </a:cubicBezTo>
                <a:lnTo>
                  <a:pt x="2628766" y="590190"/>
                </a:lnTo>
                <a:cubicBezTo>
                  <a:pt x="2626905" y="589607"/>
                  <a:pt x="2622952" y="590772"/>
                  <a:pt x="2620627" y="591742"/>
                </a:cubicBezTo>
                <a:cubicBezTo>
                  <a:pt x="2619462" y="592132"/>
                  <a:pt x="2618998" y="594461"/>
                  <a:pt x="2619928" y="595624"/>
                </a:cubicBezTo>
                <a:lnTo>
                  <a:pt x="2628534" y="606688"/>
                </a:lnTo>
                <a:cubicBezTo>
                  <a:pt x="2651330" y="602029"/>
                  <a:pt x="2674356" y="598924"/>
                  <a:pt x="2679474" y="599700"/>
                </a:cubicBezTo>
                <a:lnTo>
                  <a:pt x="2683660" y="601059"/>
                </a:lnTo>
                <a:lnTo>
                  <a:pt x="2687848" y="602418"/>
                </a:lnTo>
                <a:cubicBezTo>
                  <a:pt x="2692033" y="604748"/>
                  <a:pt x="2697384" y="610376"/>
                  <a:pt x="2699943" y="614841"/>
                </a:cubicBezTo>
                <a:cubicBezTo>
                  <a:pt x="2702502" y="619306"/>
                  <a:pt x="2725994" y="612512"/>
                  <a:pt x="2728785" y="614258"/>
                </a:cubicBezTo>
                <a:cubicBezTo>
                  <a:pt x="2731576" y="616005"/>
                  <a:pt x="2742973" y="617364"/>
                  <a:pt x="2746463" y="612318"/>
                </a:cubicBezTo>
                <a:cubicBezTo>
                  <a:pt x="2749952" y="607270"/>
                  <a:pt x="2765535" y="605135"/>
                  <a:pt x="2757860" y="608823"/>
                </a:cubicBezTo>
                <a:cubicBezTo>
                  <a:pt x="2750184" y="612512"/>
                  <a:pt x="2757860" y="623964"/>
                  <a:pt x="2760883" y="618140"/>
                </a:cubicBezTo>
                <a:lnTo>
                  <a:pt x="2772048" y="619110"/>
                </a:lnTo>
                <a:cubicBezTo>
                  <a:pt x="2777398" y="619499"/>
                  <a:pt x="2786934" y="616005"/>
                  <a:pt x="2788795" y="612705"/>
                </a:cubicBezTo>
                <a:lnTo>
                  <a:pt x="2791122" y="608823"/>
                </a:lnTo>
                <a:cubicBezTo>
                  <a:pt x="2788331" y="603195"/>
                  <a:pt x="2791586" y="598730"/>
                  <a:pt x="2798331" y="598730"/>
                </a:cubicBezTo>
                <a:lnTo>
                  <a:pt x="2800194" y="596790"/>
                </a:lnTo>
                <a:cubicBezTo>
                  <a:pt x="2804148" y="592712"/>
                  <a:pt x="2805310" y="587278"/>
                  <a:pt x="2807403" y="582426"/>
                </a:cubicBezTo>
                <a:lnTo>
                  <a:pt x="2807403" y="582232"/>
                </a:lnTo>
                <a:cubicBezTo>
                  <a:pt x="2804612" y="581456"/>
                  <a:pt x="2802287" y="580290"/>
                  <a:pt x="2802287" y="579514"/>
                </a:cubicBezTo>
                <a:cubicBezTo>
                  <a:pt x="2802287" y="578737"/>
                  <a:pt x="2806008" y="577574"/>
                  <a:pt x="2810660" y="578544"/>
                </a:cubicBezTo>
                <a:cubicBezTo>
                  <a:pt x="2815312" y="579514"/>
                  <a:pt x="2826245" y="583979"/>
                  <a:pt x="2823454" y="585725"/>
                </a:cubicBezTo>
                <a:cubicBezTo>
                  <a:pt x="2820663" y="587473"/>
                  <a:pt x="2815776" y="595042"/>
                  <a:pt x="2818568" y="598343"/>
                </a:cubicBezTo>
                <a:cubicBezTo>
                  <a:pt x="2821359" y="601642"/>
                  <a:pt x="2836712" y="605718"/>
                  <a:pt x="2845784" y="600089"/>
                </a:cubicBezTo>
                <a:lnTo>
                  <a:pt x="2846480" y="594848"/>
                </a:lnTo>
                <a:lnTo>
                  <a:pt x="2848340" y="579903"/>
                </a:lnTo>
                <a:cubicBezTo>
                  <a:pt x="2836245" y="573885"/>
                  <a:pt x="2825547" y="568644"/>
                  <a:pt x="2824848" y="567868"/>
                </a:cubicBezTo>
                <a:cubicBezTo>
                  <a:pt x="2823918" y="567091"/>
                  <a:pt x="2825779" y="563405"/>
                  <a:pt x="2836013" y="565734"/>
                </a:cubicBezTo>
                <a:lnTo>
                  <a:pt x="2842294" y="567091"/>
                </a:lnTo>
                <a:cubicBezTo>
                  <a:pt x="2851830" y="569033"/>
                  <a:pt x="2853923" y="567480"/>
                  <a:pt x="2854853" y="558357"/>
                </a:cubicBezTo>
                <a:cubicBezTo>
                  <a:pt x="2855088" y="557193"/>
                  <a:pt x="2857180" y="555641"/>
                  <a:pt x="2858809" y="555251"/>
                </a:cubicBezTo>
                <a:cubicBezTo>
                  <a:pt x="2860204" y="554864"/>
                  <a:pt x="2863925" y="555641"/>
                  <a:pt x="2863925" y="556417"/>
                </a:cubicBezTo>
                <a:lnTo>
                  <a:pt x="2865322" y="561656"/>
                </a:lnTo>
                <a:cubicBezTo>
                  <a:pt x="2866484" y="568257"/>
                  <a:pt x="2869974" y="572722"/>
                  <a:pt x="2873229" y="571556"/>
                </a:cubicBezTo>
                <a:cubicBezTo>
                  <a:pt x="2876487" y="570586"/>
                  <a:pt x="2882069" y="571945"/>
                  <a:pt x="2879278" y="576797"/>
                </a:cubicBezTo>
                <a:lnTo>
                  <a:pt x="2881371" y="579903"/>
                </a:lnTo>
                <a:lnTo>
                  <a:pt x="2883464" y="583202"/>
                </a:lnTo>
                <a:cubicBezTo>
                  <a:pt x="2890443" y="585531"/>
                  <a:pt x="2888116" y="591355"/>
                  <a:pt x="2878113" y="596401"/>
                </a:cubicBezTo>
                <a:lnTo>
                  <a:pt x="2878113" y="605331"/>
                </a:lnTo>
                <a:lnTo>
                  <a:pt x="2878113" y="607077"/>
                </a:lnTo>
                <a:cubicBezTo>
                  <a:pt x="2876951" y="608630"/>
                  <a:pt x="2872997" y="608630"/>
                  <a:pt x="2869508" y="606883"/>
                </a:cubicBezTo>
                <a:cubicBezTo>
                  <a:pt x="2866018" y="605331"/>
                  <a:pt x="2852296" y="604554"/>
                  <a:pt x="2851132" y="611153"/>
                </a:cubicBezTo>
                <a:lnTo>
                  <a:pt x="2853227" y="612123"/>
                </a:lnTo>
                <a:lnTo>
                  <a:pt x="2859972" y="615035"/>
                </a:lnTo>
                <a:cubicBezTo>
                  <a:pt x="2869044" y="616781"/>
                  <a:pt x="2880672" y="615035"/>
                  <a:pt x="2886023" y="611153"/>
                </a:cubicBezTo>
                <a:lnTo>
                  <a:pt x="2891605" y="608047"/>
                </a:lnTo>
                <a:cubicBezTo>
                  <a:pt x="2893698" y="606883"/>
                  <a:pt x="2897188" y="606494"/>
                  <a:pt x="2899979" y="606494"/>
                </a:cubicBezTo>
                <a:cubicBezTo>
                  <a:pt x="2914631" y="606494"/>
                  <a:pt x="2916726" y="606301"/>
                  <a:pt x="2915329" y="600477"/>
                </a:cubicBezTo>
                <a:lnTo>
                  <a:pt x="2912772" y="590383"/>
                </a:lnTo>
                <a:cubicBezTo>
                  <a:pt x="2921378" y="582815"/>
                  <a:pt x="2934868" y="577184"/>
                  <a:pt x="2942777" y="577961"/>
                </a:cubicBezTo>
                <a:cubicBezTo>
                  <a:pt x="2950684" y="578737"/>
                  <a:pt x="2969060" y="580486"/>
                  <a:pt x="2965339" y="584172"/>
                </a:cubicBezTo>
                <a:lnTo>
                  <a:pt x="2960919" y="584948"/>
                </a:lnTo>
                <a:cubicBezTo>
                  <a:pt x="2950684" y="587084"/>
                  <a:pt x="2939754" y="587860"/>
                  <a:pt x="2929285" y="589607"/>
                </a:cubicBezTo>
                <a:lnTo>
                  <a:pt x="2926494" y="590190"/>
                </a:lnTo>
                <a:cubicBezTo>
                  <a:pt x="2924169" y="592325"/>
                  <a:pt x="2922308" y="601836"/>
                  <a:pt x="2922308" y="611346"/>
                </a:cubicBezTo>
                <a:lnTo>
                  <a:pt x="2908584" y="615035"/>
                </a:lnTo>
                <a:cubicBezTo>
                  <a:pt x="2902072" y="616781"/>
                  <a:pt x="2904631" y="617364"/>
                  <a:pt x="2906956" y="620276"/>
                </a:cubicBezTo>
                <a:lnTo>
                  <a:pt x="2909747" y="623769"/>
                </a:lnTo>
                <a:cubicBezTo>
                  <a:pt x="2910677" y="627846"/>
                  <a:pt x="2910445" y="626098"/>
                  <a:pt x="2909051" y="619887"/>
                </a:cubicBezTo>
                <a:lnTo>
                  <a:pt x="2922772" y="626293"/>
                </a:lnTo>
                <a:cubicBezTo>
                  <a:pt x="2925100" y="627263"/>
                  <a:pt x="2929984" y="628623"/>
                  <a:pt x="2930682" y="628040"/>
                </a:cubicBezTo>
                <a:lnTo>
                  <a:pt x="2937659" y="622605"/>
                </a:lnTo>
                <a:cubicBezTo>
                  <a:pt x="2944638" y="616587"/>
                  <a:pt x="2953012" y="612705"/>
                  <a:pt x="2956733" y="614065"/>
                </a:cubicBezTo>
                <a:cubicBezTo>
                  <a:pt x="2960455" y="615424"/>
                  <a:pt x="2972550" y="611542"/>
                  <a:pt x="2976736" y="603001"/>
                </a:cubicBezTo>
                <a:lnTo>
                  <a:pt x="2993483" y="606301"/>
                </a:lnTo>
                <a:cubicBezTo>
                  <a:pt x="2993949" y="606301"/>
                  <a:pt x="2997903" y="601642"/>
                  <a:pt x="2997204" y="599700"/>
                </a:cubicBezTo>
                <a:lnTo>
                  <a:pt x="2995578" y="596207"/>
                </a:lnTo>
                <a:cubicBezTo>
                  <a:pt x="2991856" y="592132"/>
                  <a:pt x="2985344" y="591549"/>
                  <a:pt x="2980924" y="595042"/>
                </a:cubicBezTo>
                <a:lnTo>
                  <a:pt x="2976736" y="597177"/>
                </a:lnTo>
                <a:lnTo>
                  <a:pt x="2973712" y="598730"/>
                </a:lnTo>
                <a:cubicBezTo>
                  <a:pt x="2968362" y="599313"/>
                  <a:pt x="2966736" y="595818"/>
                  <a:pt x="2970223" y="590772"/>
                </a:cubicBezTo>
                <a:cubicBezTo>
                  <a:pt x="2973712" y="585725"/>
                  <a:pt x="2995112" y="579126"/>
                  <a:pt x="2999996" y="582815"/>
                </a:cubicBezTo>
                <a:cubicBezTo>
                  <a:pt x="3004882" y="586501"/>
                  <a:pt x="3010928" y="601059"/>
                  <a:pt x="3006743" y="608823"/>
                </a:cubicBezTo>
                <a:lnTo>
                  <a:pt x="3004184" y="615228"/>
                </a:lnTo>
                <a:lnTo>
                  <a:pt x="3003717" y="616394"/>
                </a:lnTo>
                <a:cubicBezTo>
                  <a:pt x="3006276" y="618334"/>
                  <a:pt x="3010928" y="618529"/>
                  <a:pt x="3013952" y="616977"/>
                </a:cubicBezTo>
                <a:lnTo>
                  <a:pt x="3016279" y="615424"/>
                </a:lnTo>
                <a:lnTo>
                  <a:pt x="3017441" y="614452"/>
                </a:lnTo>
                <a:cubicBezTo>
                  <a:pt x="3018140" y="612899"/>
                  <a:pt x="3021861" y="613675"/>
                  <a:pt x="3025815" y="616005"/>
                </a:cubicBezTo>
                <a:cubicBezTo>
                  <a:pt x="3029768" y="618334"/>
                  <a:pt x="3026281" y="627457"/>
                  <a:pt x="3030931" y="627457"/>
                </a:cubicBezTo>
                <a:cubicBezTo>
                  <a:pt x="3035585" y="627457"/>
                  <a:pt x="3046516" y="622605"/>
                  <a:pt x="3045121" y="616781"/>
                </a:cubicBezTo>
                <a:lnTo>
                  <a:pt x="3048144" y="614065"/>
                </a:lnTo>
                <a:cubicBezTo>
                  <a:pt x="3059077" y="604554"/>
                  <a:pt x="3053028" y="601059"/>
                  <a:pt x="3039539" y="598147"/>
                </a:cubicBezTo>
                <a:cubicBezTo>
                  <a:pt x="3031864" y="596401"/>
                  <a:pt x="3039771" y="594461"/>
                  <a:pt x="3039771" y="592712"/>
                </a:cubicBezTo>
                <a:cubicBezTo>
                  <a:pt x="3039539" y="589220"/>
                  <a:pt x="3035351" y="583591"/>
                  <a:pt x="3036748" y="582815"/>
                </a:cubicBezTo>
                <a:lnTo>
                  <a:pt x="3042098" y="580290"/>
                </a:lnTo>
                <a:cubicBezTo>
                  <a:pt x="3045353" y="576408"/>
                  <a:pt x="3048843" y="571169"/>
                  <a:pt x="3050005" y="568840"/>
                </a:cubicBezTo>
                <a:lnTo>
                  <a:pt x="3051866" y="568644"/>
                </a:lnTo>
                <a:cubicBezTo>
                  <a:pt x="3068613" y="566121"/>
                  <a:pt x="3059309" y="562239"/>
                  <a:pt x="3054191" y="557581"/>
                </a:cubicBezTo>
                <a:cubicBezTo>
                  <a:pt x="3050704" y="554475"/>
                  <a:pt x="3044423" y="556221"/>
                  <a:pt x="3040701" y="551176"/>
                </a:cubicBezTo>
                <a:lnTo>
                  <a:pt x="3033258" y="540889"/>
                </a:lnTo>
                <a:cubicBezTo>
                  <a:pt x="3020464" y="544382"/>
                  <a:pt x="3018604" y="548457"/>
                  <a:pt x="3029072" y="549817"/>
                </a:cubicBezTo>
                <a:lnTo>
                  <a:pt x="3032794" y="556221"/>
                </a:lnTo>
                <a:lnTo>
                  <a:pt x="3033956" y="558357"/>
                </a:lnTo>
                <a:cubicBezTo>
                  <a:pt x="3033490" y="561076"/>
                  <a:pt x="3030931" y="563209"/>
                  <a:pt x="3028142" y="562822"/>
                </a:cubicBezTo>
                <a:cubicBezTo>
                  <a:pt x="3025351" y="562433"/>
                  <a:pt x="3015812" y="564181"/>
                  <a:pt x="3015812" y="567868"/>
                </a:cubicBezTo>
                <a:cubicBezTo>
                  <a:pt x="3015812" y="571556"/>
                  <a:pt x="3011859" y="581456"/>
                  <a:pt x="3007207" y="580290"/>
                </a:cubicBezTo>
                <a:cubicBezTo>
                  <a:pt x="3002555" y="579126"/>
                  <a:pt x="2991158" y="575244"/>
                  <a:pt x="2991158" y="573109"/>
                </a:cubicBezTo>
                <a:cubicBezTo>
                  <a:pt x="2991158" y="570779"/>
                  <a:pt x="2984179" y="567091"/>
                  <a:pt x="2975805" y="568644"/>
                </a:cubicBezTo>
                <a:lnTo>
                  <a:pt x="2974179" y="567287"/>
                </a:lnTo>
                <a:cubicBezTo>
                  <a:pt x="2966968" y="560686"/>
                  <a:pt x="2964408" y="570779"/>
                  <a:pt x="2959292" y="568644"/>
                </a:cubicBezTo>
                <a:cubicBezTo>
                  <a:pt x="2956965" y="567674"/>
                  <a:pt x="2953244" y="566121"/>
                  <a:pt x="2953476" y="565151"/>
                </a:cubicBezTo>
                <a:lnTo>
                  <a:pt x="2955803" y="551563"/>
                </a:lnTo>
                <a:cubicBezTo>
                  <a:pt x="2940684" y="550787"/>
                  <a:pt x="2929752" y="548457"/>
                  <a:pt x="2931380" y="546324"/>
                </a:cubicBezTo>
                <a:cubicBezTo>
                  <a:pt x="2933007" y="544188"/>
                  <a:pt x="2939288" y="541665"/>
                  <a:pt x="2940916" y="545935"/>
                </a:cubicBezTo>
                <a:lnTo>
                  <a:pt x="2943476" y="546711"/>
                </a:lnTo>
                <a:lnTo>
                  <a:pt x="2948824" y="548264"/>
                </a:lnTo>
                <a:cubicBezTo>
                  <a:pt x="2951383" y="544771"/>
                  <a:pt x="2955104" y="539723"/>
                  <a:pt x="2957197" y="537007"/>
                </a:cubicBezTo>
                <a:cubicBezTo>
                  <a:pt x="2959292" y="534289"/>
                  <a:pt x="2957896" y="524972"/>
                  <a:pt x="2947661" y="524389"/>
                </a:cubicBezTo>
                <a:lnTo>
                  <a:pt x="2943241" y="526718"/>
                </a:lnTo>
                <a:cubicBezTo>
                  <a:pt x="2933705" y="531766"/>
                  <a:pt x="2934636" y="528077"/>
                  <a:pt x="2933473" y="523419"/>
                </a:cubicBezTo>
                <a:cubicBezTo>
                  <a:pt x="2933241" y="522642"/>
                  <a:pt x="2925100" y="521672"/>
                  <a:pt x="2923703" y="522642"/>
                </a:cubicBezTo>
                <a:close/>
                <a:moveTo>
                  <a:pt x="1539733" y="521090"/>
                </a:moveTo>
                <a:lnTo>
                  <a:pt x="1539733" y="521283"/>
                </a:lnTo>
                <a:cubicBezTo>
                  <a:pt x="1542756" y="527884"/>
                  <a:pt x="1547872" y="534482"/>
                  <a:pt x="1547640" y="541083"/>
                </a:cubicBezTo>
                <a:cubicBezTo>
                  <a:pt x="1547640" y="544965"/>
                  <a:pt x="1538800" y="547681"/>
                  <a:pt x="1530427" y="547100"/>
                </a:cubicBezTo>
                <a:cubicBezTo>
                  <a:pt x="1525311" y="546711"/>
                  <a:pt x="1523682" y="546324"/>
                  <a:pt x="1524148" y="542635"/>
                </a:cubicBezTo>
                <a:cubicBezTo>
                  <a:pt x="1524380" y="541083"/>
                  <a:pt x="1520891" y="539336"/>
                  <a:pt x="1520427" y="537588"/>
                </a:cubicBezTo>
                <a:lnTo>
                  <a:pt x="1519728" y="535258"/>
                </a:lnTo>
                <a:cubicBezTo>
                  <a:pt x="1519960" y="532542"/>
                  <a:pt x="1522984" y="531766"/>
                  <a:pt x="1526241" y="533706"/>
                </a:cubicBezTo>
                <a:lnTo>
                  <a:pt x="1526708" y="533512"/>
                </a:lnTo>
                <a:cubicBezTo>
                  <a:pt x="1530661" y="530989"/>
                  <a:pt x="1542058" y="530406"/>
                  <a:pt x="1532056" y="524002"/>
                </a:cubicBezTo>
                <a:cubicBezTo>
                  <a:pt x="1533916" y="522449"/>
                  <a:pt x="1537406" y="521090"/>
                  <a:pt x="1539733" y="521090"/>
                </a:cubicBezTo>
                <a:close/>
                <a:moveTo>
                  <a:pt x="2582246" y="514685"/>
                </a:moveTo>
                <a:lnTo>
                  <a:pt x="2570849" y="519150"/>
                </a:lnTo>
                <a:cubicBezTo>
                  <a:pt x="2558290" y="523032"/>
                  <a:pt x="2531772" y="522642"/>
                  <a:pt x="2511536" y="518178"/>
                </a:cubicBezTo>
                <a:lnTo>
                  <a:pt x="2492928" y="517401"/>
                </a:lnTo>
                <a:lnTo>
                  <a:pt x="2488742" y="517208"/>
                </a:lnTo>
                <a:cubicBezTo>
                  <a:pt x="2481997" y="523419"/>
                  <a:pt x="2482461" y="529436"/>
                  <a:pt x="2489672" y="530406"/>
                </a:cubicBezTo>
                <a:lnTo>
                  <a:pt x="2492696" y="529436"/>
                </a:lnTo>
                <a:cubicBezTo>
                  <a:pt x="2510141" y="524002"/>
                  <a:pt x="2526888" y="523032"/>
                  <a:pt x="2544334" y="529243"/>
                </a:cubicBezTo>
                <a:cubicBezTo>
                  <a:pt x="2547357" y="530406"/>
                  <a:pt x="2553404" y="526914"/>
                  <a:pt x="2558056" y="526718"/>
                </a:cubicBezTo>
                <a:cubicBezTo>
                  <a:pt x="2563174" y="526718"/>
                  <a:pt x="2568524" y="529243"/>
                  <a:pt x="2573176" y="528660"/>
                </a:cubicBezTo>
                <a:lnTo>
                  <a:pt x="2575733" y="528271"/>
                </a:lnTo>
                <a:cubicBezTo>
                  <a:pt x="2577828" y="524002"/>
                  <a:pt x="2583875" y="526524"/>
                  <a:pt x="2589225" y="533901"/>
                </a:cubicBezTo>
                <a:lnTo>
                  <a:pt x="2602019" y="526914"/>
                </a:lnTo>
                <a:cubicBezTo>
                  <a:pt x="2604112" y="525748"/>
                  <a:pt x="2608764" y="524584"/>
                  <a:pt x="2610158" y="525361"/>
                </a:cubicBezTo>
                <a:cubicBezTo>
                  <a:pt x="2615975" y="528660"/>
                  <a:pt x="2620160" y="531766"/>
                  <a:pt x="2628534" y="526718"/>
                </a:cubicBezTo>
                <a:cubicBezTo>
                  <a:pt x="2631093" y="525165"/>
                  <a:pt x="2640397" y="529243"/>
                  <a:pt x="2646678" y="529243"/>
                </a:cubicBezTo>
                <a:cubicBezTo>
                  <a:pt x="2654817" y="529243"/>
                  <a:pt x="2665052" y="536231"/>
                  <a:pt x="2671564" y="526914"/>
                </a:cubicBezTo>
                <a:cubicBezTo>
                  <a:pt x="2671799" y="526524"/>
                  <a:pt x="2675984" y="527301"/>
                  <a:pt x="2677845" y="528077"/>
                </a:cubicBezTo>
                <a:cubicBezTo>
                  <a:pt x="2682964" y="530213"/>
                  <a:pt x="2687848" y="530796"/>
                  <a:pt x="2689010" y="525942"/>
                </a:cubicBezTo>
                <a:cubicBezTo>
                  <a:pt x="2689242" y="524584"/>
                  <a:pt x="2685288" y="521672"/>
                  <a:pt x="2682265" y="521090"/>
                </a:cubicBezTo>
                <a:cubicBezTo>
                  <a:pt x="2676451" y="519730"/>
                  <a:pt x="2668773" y="517597"/>
                  <a:pt x="2664588" y="519150"/>
                </a:cubicBezTo>
                <a:cubicBezTo>
                  <a:pt x="2655052" y="522642"/>
                  <a:pt x="2643887" y="525554"/>
                  <a:pt x="2636908" y="520507"/>
                </a:cubicBezTo>
                <a:cubicBezTo>
                  <a:pt x="2624348" y="511579"/>
                  <a:pt x="2614810" y="521479"/>
                  <a:pt x="2604112" y="520507"/>
                </a:cubicBezTo>
                <a:cubicBezTo>
                  <a:pt x="2602483" y="520313"/>
                  <a:pt x="2600854" y="517597"/>
                  <a:pt x="2599692" y="517790"/>
                </a:cubicBezTo>
                <a:cubicBezTo>
                  <a:pt x="2592947" y="518567"/>
                  <a:pt x="2589924" y="511579"/>
                  <a:pt x="2582246" y="514685"/>
                </a:cubicBezTo>
                <a:close/>
                <a:moveTo>
                  <a:pt x="2357555" y="513908"/>
                </a:moveTo>
                <a:lnTo>
                  <a:pt x="2350810" y="517014"/>
                </a:lnTo>
                <a:lnTo>
                  <a:pt x="2346158" y="519150"/>
                </a:lnTo>
                <a:cubicBezTo>
                  <a:pt x="2342437" y="524195"/>
                  <a:pt x="2356158" y="531376"/>
                  <a:pt x="2363602" y="532542"/>
                </a:cubicBezTo>
                <a:cubicBezTo>
                  <a:pt x="2371045" y="533901"/>
                  <a:pt x="2373836" y="531183"/>
                  <a:pt x="2369418" y="526718"/>
                </a:cubicBezTo>
                <a:lnTo>
                  <a:pt x="2369184" y="524002"/>
                </a:lnTo>
                <a:lnTo>
                  <a:pt x="2368952" y="520702"/>
                </a:lnTo>
                <a:cubicBezTo>
                  <a:pt x="2371045" y="516820"/>
                  <a:pt x="2365929" y="513715"/>
                  <a:pt x="2357555" y="513908"/>
                </a:cubicBezTo>
                <a:close/>
                <a:moveTo>
                  <a:pt x="2421521" y="512938"/>
                </a:moveTo>
                <a:cubicBezTo>
                  <a:pt x="2410122" y="517790"/>
                  <a:pt x="2426869" y="521672"/>
                  <a:pt x="2424544" y="526718"/>
                </a:cubicBezTo>
                <a:lnTo>
                  <a:pt x="2424312" y="527494"/>
                </a:lnTo>
                <a:cubicBezTo>
                  <a:pt x="2426170" y="528466"/>
                  <a:pt x="2444546" y="529047"/>
                  <a:pt x="2450828" y="529047"/>
                </a:cubicBezTo>
                <a:cubicBezTo>
                  <a:pt x="2457340" y="529047"/>
                  <a:pt x="2460364" y="526914"/>
                  <a:pt x="2457806" y="524195"/>
                </a:cubicBezTo>
                <a:lnTo>
                  <a:pt x="2455946" y="522255"/>
                </a:lnTo>
                <a:cubicBezTo>
                  <a:pt x="2449665" y="515655"/>
                  <a:pt x="2429894" y="509444"/>
                  <a:pt x="2421521" y="512938"/>
                </a:cubicBezTo>
                <a:close/>
                <a:moveTo>
                  <a:pt x="1437856" y="505172"/>
                </a:moveTo>
                <a:cubicBezTo>
                  <a:pt x="1442505" y="504979"/>
                  <a:pt x="1446461" y="514685"/>
                  <a:pt x="1443436" y="518567"/>
                </a:cubicBezTo>
                <a:cubicBezTo>
                  <a:pt x="1440412" y="522449"/>
                  <a:pt x="1433900" y="525748"/>
                  <a:pt x="1428784" y="525942"/>
                </a:cubicBezTo>
                <a:lnTo>
                  <a:pt x="1422735" y="525359"/>
                </a:lnTo>
                <a:cubicBezTo>
                  <a:pt x="1420874" y="525165"/>
                  <a:pt x="1417851" y="522836"/>
                  <a:pt x="1417851" y="521477"/>
                </a:cubicBezTo>
                <a:cubicBezTo>
                  <a:pt x="1417851" y="520120"/>
                  <a:pt x="1420176" y="518178"/>
                  <a:pt x="1422271" y="517208"/>
                </a:cubicBezTo>
                <a:cubicBezTo>
                  <a:pt x="1423665" y="516625"/>
                  <a:pt x="1426456" y="517401"/>
                  <a:pt x="1428317" y="517014"/>
                </a:cubicBezTo>
                <a:lnTo>
                  <a:pt x="1438320" y="515266"/>
                </a:lnTo>
                <a:cubicBezTo>
                  <a:pt x="1433436" y="509637"/>
                  <a:pt x="1433436" y="505172"/>
                  <a:pt x="1437856" y="505172"/>
                </a:cubicBezTo>
                <a:close/>
                <a:moveTo>
                  <a:pt x="3118156" y="503621"/>
                </a:moveTo>
                <a:cubicBezTo>
                  <a:pt x="3114203" y="505368"/>
                  <a:pt x="3124437" y="518760"/>
                  <a:pt x="3129089" y="524778"/>
                </a:cubicBezTo>
                <a:lnTo>
                  <a:pt x="3114203" y="525942"/>
                </a:lnTo>
                <a:cubicBezTo>
                  <a:pt x="3112574" y="526137"/>
                  <a:pt x="3111180" y="530213"/>
                  <a:pt x="3110249" y="532736"/>
                </a:cubicBezTo>
                <a:cubicBezTo>
                  <a:pt x="3108388" y="536424"/>
                  <a:pt x="3105829" y="540306"/>
                  <a:pt x="3105597" y="543995"/>
                </a:cubicBezTo>
                <a:cubicBezTo>
                  <a:pt x="3105365" y="546905"/>
                  <a:pt x="3106760" y="551176"/>
                  <a:pt x="3109551" y="552535"/>
                </a:cubicBezTo>
                <a:lnTo>
                  <a:pt x="3114901" y="555058"/>
                </a:lnTo>
                <a:cubicBezTo>
                  <a:pt x="3121646" y="556221"/>
                  <a:pt x="3125136" y="561852"/>
                  <a:pt x="3123043" y="567674"/>
                </a:cubicBezTo>
                <a:cubicBezTo>
                  <a:pt x="3120716" y="573498"/>
                  <a:pt x="3111878" y="588831"/>
                  <a:pt x="3109319" y="586308"/>
                </a:cubicBezTo>
                <a:cubicBezTo>
                  <a:pt x="3106760" y="583785"/>
                  <a:pt x="3096992" y="582426"/>
                  <a:pt x="3091409" y="587473"/>
                </a:cubicBezTo>
                <a:lnTo>
                  <a:pt x="3084430" y="589607"/>
                </a:lnTo>
                <a:lnTo>
                  <a:pt x="3060472" y="596790"/>
                </a:lnTo>
                <a:cubicBezTo>
                  <a:pt x="3060008" y="605911"/>
                  <a:pt x="3060240" y="616005"/>
                  <a:pt x="3060938" y="619306"/>
                </a:cubicBezTo>
                <a:lnTo>
                  <a:pt x="3059541" y="621829"/>
                </a:lnTo>
                <a:lnTo>
                  <a:pt x="3054425" y="630756"/>
                </a:lnTo>
                <a:cubicBezTo>
                  <a:pt x="3064428" y="633085"/>
                  <a:pt x="3077685" y="635415"/>
                  <a:pt x="3083732" y="635998"/>
                </a:cubicBezTo>
                <a:lnTo>
                  <a:pt x="3089314" y="635804"/>
                </a:lnTo>
                <a:cubicBezTo>
                  <a:pt x="3091873" y="635804"/>
                  <a:pt x="3094200" y="633085"/>
                  <a:pt x="3096757" y="632892"/>
                </a:cubicBezTo>
                <a:cubicBezTo>
                  <a:pt x="3098852" y="632698"/>
                  <a:pt x="3101876" y="634251"/>
                  <a:pt x="3103504" y="635610"/>
                </a:cubicBezTo>
                <a:cubicBezTo>
                  <a:pt x="3104435" y="636387"/>
                  <a:pt x="3103968" y="638909"/>
                  <a:pt x="3102806" y="639492"/>
                </a:cubicBezTo>
                <a:cubicBezTo>
                  <a:pt x="3100479" y="640462"/>
                  <a:pt x="3096757" y="640269"/>
                  <a:pt x="3094664" y="641432"/>
                </a:cubicBezTo>
                <a:cubicBezTo>
                  <a:pt x="3092804" y="642598"/>
                  <a:pt x="3090943" y="644927"/>
                  <a:pt x="3091409" y="646480"/>
                </a:cubicBezTo>
                <a:cubicBezTo>
                  <a:pt x="3091641" y="647837"/>
                  <a:pt x="3095131" y="649390"/>
                  <a:pt x="3097456" y="649779"/>
                </a:cubicBezTo>
                <a:lnTo>
                  <a:pt x="3102340" y="649779"/>
                </a:lnTo>
                <a:cubicBezTo>
                  <a:pt x="3106992" y="649586"/>
                  <a:pt x="3111878" y="655020"/>
                  <a:pt x="3113040" y="661812"/>
                </a:cubicBezTo>
                <a:lnTo>
                  <a:pt x="3107690" y="665694"/>
                </a:lnTo>
                <a:lnTo>
                  <a:pt x="3099316" y="672101"/>
                </a:lnTo>
                <a:cubicBezTo>
                  <a:pt x="3100247" y="673458"/>
                  <a:pt x="3102574" y="675400"/>
                  <a:pt x="3104667" y="676564"/>
                </a:cubicBezTo>
                <a:cubicBezTo>
                  <a:pt x="3106760" y="677536"/>
                  <a:pt x="3113504" y="677536"/>
                  <a:pt x="3117226" y="675011"/>
                </a:cubicBezTo>
                <a:cubicBezTo>
                  <a:pt x="3120716" y="672488"/>
                  <a:pt x="3128857" y="668800"/>
                  <a:pt x="3128159" y="671712"/>
                </a:cubicBezTo>
                <a:lnTo>
                  <a:pt x="3129788" y="672488"/>
                </a:lnTo>
                <a:cubicBezTo>
                  <a:pt x="3136068" y="675983"/>
                  <a:pt x="3155140" y="675983"/>
                  <a:pt x="3160723" y="672682"/>
                </a:cubicBezTo>
                <a:cubicBezTo>
                  <a:pt x="3161885" y="672101"/>
                  <a:pt x="3161421" y="669966"/>
                  <a:pt x="3160723" y="668607"/>
                </a:cubicBezTo>
                <a:cubicBezTo>
                  <a:pt x="3160259" y="667830"/>
                  <a:pt x="3157932" y="666860"/>
                  <a:pt x="3156769" y="667054"/>
                </a:cubicBezTo>
                <a:lnTo>
                  <a:pt x="3152117" y="667830"/>
                </a:lnTo>
                <a:cubicBezTo>
                  <a:pt x="3147465" y="668996"/>
                  <a:pt x="3146303" y="664918"/>
                  <a:pt x="3149790" y="658707"/>
                </a:cubicBezTo>
                <a:lnTo>
                  <a:pt x="3151187" y="653468"/>
                </a:lnTo>
                <a:lnTo>
                  <a:pt x="3151419" y="652302"/>
                </a:lnTo>
                <a:cubicBezTo>
                  <a:pt x="3146303" y="650556"/>
                  <a:pt x="3142813" y="647450"/>
                  <a:pt x="3143744" y="645508"/>
                </a:cubicBezTo>
                <a:lnTo>
                  <a:pt x="3144208" y="645508"/>
                </a:lnTo>
                <a:lnTo>
                  <a:pt x="3159560" y="647061"/>
                </a:lnTo>
                <a:cubicBezTo>
                  <a:pt x="3160723" y="637939"/>
                  <a:pt x="3169096" y="634834"/>
                  <a:pt x="3177936" y="640269"/>
                </a:cubicBezTo>
                <a:lnTo>
                  <a:pt x="3189102" y="641432"/>
                </a:lnTo>
                <a:lnTo>
                  <a:pt x="3198171" y="642209"/>
                </a:lnTo>
                <a:cubicBezTo>
                  <a:pt x="3207941" y="648614"/>
                  <a:pt x="3216083" y="651915"/>
                  <a:pt x="3216779" y="649196"/>
                </a:cubicBezTo>
                <a:cubicBezTo>
                  <a:pt x="3217246" y="646674"/>
                  <a:pt x="3225851" y="640269"/>
                  <a:pt x="3234456" y="640073"/>
                </a:cubicBezTo>
                <a:lnTo>
                  <a:pt x="3241668" y="640656"/>
                </a:lnTo>
                <a:cubicBezTo>
                  <a:pt x="3251204" y="641432"/>
                  <a:pt x="3258415" y="638909"/>
                  <a:pt x="3260974" y="632892"/>
                </a:cubicBezTo>
                <a:lnTo>
                  <a:pt x="3262603" y="628816"/>
                </a:lnTo>
                <a:cubicBezTo>
                  <a:pt x="3256554" y="625711"/>
                  <a:pt x="3252134" y="621440"/>
                  <a:pt x="3252600" y="619306"/>
                </a:cubicBezTo>
                <a:lnTo>
                  <a:pt x="3252832" y="619306"/>
                </a:lnTo>
                <a:cubicBezTo>
                  <a:pt x="3259578" y="619693"/>
                  <a:pt x="3263067" y="617364"/>
                  <a:pt x="3260974" y="613095"/>
                </a:cubicBezTo>
                <a:cubicBezTo>
                  <a:pt x="3260276" y="611542"/>
                  <a:pt x="3254230" y="610765"/>
                  <a:pt x="3250508" y="610570"/>
                </a:cubicBezTo>
                <a:lnTo>
                  <a:pt x="3242366" y="610183"/>
                </a:lnTo>
                <a:cubicBezTo>
                  <a:pt x="3233526" y="610376"/>
                  <a:pt x="3224456" y="607464"/>
                  <a:pt x="3222361" y="603971"/>
                </a:cubicBezTo>
                <a:lnTo>
                  <a:pt x="3232830" y="601642"/>
                </a:lnTo>
                <a:cubicBezTo>
                  <a:pt x="3235387" y="601059"/>
                  <a:pt x="3238178" y="599119"/>
                  <a:pt x="3239343" y="597371"/>
                </a:cubicBezTo>
                <a:cubicBezTo>
                  <a:pt x="3240969" y="595042"/>
                  <a:pt x="3241668" y="592325"/>
                  <a:pt x="3242366" y="589802"/>
                </a:cubicBezTo>
                <a:cubicBezTo>
                  <a:pt x="3243064" y="587084"/>
                  <a:pt x="3241900" y="583202"/>
                  <a:pt x="3244227" y="581843"/>
                </a:cubicBezTo>
                <a:cubicBezTo>
                  <a:pt x="3250972" y="577961"/>
                  <a:pt x="3243995" y="576604"/>
                  <a:pt x="3243064" y="574079"/>
                </a:cubicBezTo>
                <a:cubicBezTo>
                  <a:pt x="3242366" y="572332"/>
                  <a:pt x="3247716" y="569810"/>
                  <a:pt x="3248180" y="567287"/>
                </a:cubicBezTo>
                <a:cubicBezTo>
                  <a:pt x="3248412" y="566315"/>
                  <a:pt x="3242134" y="563405"/>
                  <a:pt x="3240039" y="563792"/>
                </a:cubicBezTo>
                <a:cubicBezTo>
                  <a:pt x="3236552" y="564568"/>
                  <a:pt x="3233992" y="567480"/>
                  <a:pt x="3230735" y="569227"/>
                </a:cubicBezTo>
                <a:cubicBezTo>
                  <a:pt x="3221898" y="573692"/>
                  <a:pt x="3221431" y="573885"/>
                  <a:pt x="3210964" y="566315"/>
                </a:cubicBezTo>
                <a:cubicBezTo>
                  <a:pt x="3204684" y="561852"/>
                  <a:pt x="3198869" y="562628"/>
                  <a:pt x="3192124" y="565538"/>
                </a:cubicBezTo>
                <a:lnTo>
                  <a:pt x="3190496" y="566315"/>
                </a:lnTo>
                <a:cubicBezTo>
                  <a:pt x="3187240" y="566898"/>
                  <a:pt x="3184449" y="565538"/>
                  <a:pt x="3184449" y="563209"/>
                </a:cubicBezTo>
                <a:cubicBezTo>
                  <a:pt x="3184449" y="560880"/>
                  <a:pt x="3179797" y="557581"/>
                  <a:pt x="3173980" y="559910"/>
                </a:cubicBezTo>
                <a:lnTo>
                  <a:pt x="3170725" y="559133"/>
                </a:lnTo>
                <a:lnTo>
                  <a:pt x="3164676" y="557774"/>
                </a:lnTo>
                <a:cubicBezTo>
                  <a:pt x="3167468" y="554088"/>
                  <a:pt x="3168398" y="548847"/>
                  <a:pt x="3166537" y="546128"/>
                </a:cubicBezTo>
                <a:cubicBezTo>
                  <a:pt x="3164676" y="543412"/>
                  <a:pt x="3163980" y="533706"/>
                  <a:pt x="3167934" y="531183"/>
                </a:cubicBezTo>
                <a:cubicBezTo>
                  <a:pt x="3171888" y="528466"/>
                  <a:pt x="3186774" y="521479"/>
                  <a:pt x="3188403" y="523225"/>
                </a:cubicBezTo>
                <a:cubicBezTo>
                  <a:pt x="3190032" y="525165"/>
                  <a:pt x="3196310" y="524195"/>
                  <a:pt x="3197475" y="515072"/>
                </a:cubicBezTo>
                <a:lnTo>
                  <a:pt x="3179797" y="516820"/>
                </a:lnTo>
                <a:lnTo>
                  <a:pt x="3173980" y="517401"/>
                </a:lnTo>
                <a:cubicBezTo>
                  <a:pt x="3167702" y="517208"/>
                  <a:pt x="3163282" y="520507"/>
                  <a:pt x="3163980" y="524972"/>
                </a:cubicBezTo>
                <a:cubicBezTo>
                  <a:pt x="3164676" y="529436"/>
                  <a:pt x="3149094" y="528271"/>
                  <a:pt x="3150488" y="526331"/>
                </a:cubicBezTo>
                <a:cubicBezTo>
                  <a:pt x="3151885" y="524389"/>
                  <a:pt x="3152117" y="519150"/>
                  <a:pt x="3147231" y="519537"/>
                </a:cubicBezTo>
                <a:cubicBezTo>
                  <a:pt x="3142581" y="520120"/>
                  <a:pt x="3135138" y="517597"/>
                  <a:pt x="3138161" y="513132"/>
                </a:cubicBezTo>
                <a:cubicBezTo>
                  <a:pt x="3141184" y="508667"/>
                  <a:pt x="3122112" y="501873"/>
                  <a:pt x="3118156" y="503621"/>
                </a:cubicBezTo>
                <a:close/>
                <a:moveTo>
                  <a:pt x="3182588" y="488093"/>
                </a:moveTo>
                <a:lnTo>
                  <a:pt x="3176076" y="491586"/>
                </a:lnTo>
                <a:lnTo>
                  <a:pt x="3168166" y="495858"/>
                </a:lnTo>
                <a:cubicBezTo>
                  <a:pt x="3169096" y="502262"/>
                  <a:pt x="3181658" y="509056"/>
                  <a:pt x="3196310" y="510996"/>
                </a:cubicBezTo>
                <a:lnTo>
                  <a:pt x="3205848" y="501486"/>
                </a:lnTo>
                <a:cubicBezTo>
                  <a:pt x="3206312" y="500903"/>
                  <a:pt x="3210034" y="501873"/>
                  <a:pt x="3212127" y="502069"/>
                </a:cubicBezTo>
                <a:lnTo>
                  <a:pt x="3219804" y="503039"/>
                </a:lnTo>
                <a:cubicBezTo>
                  <a:pt x="3228178" y="503815"/>
                  <a:pt x="3235387" y="503815"/>
                  <a:pt x="3235387" y="503232"/>
                </a:cubicBezTo>
                <a:cubicBezTo>
                  <a:pt x="3235622" y="502650"/>
                  <a:pt x="3232596" y="498963"/>
                  <a:pt x="3228178" y="496438"/>
                </a:cubicBezTo>
                <a:lnTo>
                  <a:pt x="3223758" y="495662"/>
                </a:lnTo>
                <a:lnTo>
                  <a:pt x="3214454" y="494109"/>
                </a:lnTo>
                <a:cubicBezTo>
                  <a:pt x="3203988" y="492556"/>
                  <a:pt x="3189797" y="489840"/>
                  <a:pt x="3182588" y="488093"/>
                </a:cubicBezTo>
                <a:close/>
                <a:moveTo>
                  <a:pt x="4287670" y="482659"/>
                </a:moveTo>
                <a:cubicBezTo>
                  <a:pt x="4278135" y="480329"/>
                  <a:pt x="4265574" y="490227"/>
                  <a:pt x="4263480" y="495275"/>
                </a:cubicBezTo>
                <a:cubicBezTo>
                  <a:pt x="4261386" y="500127"/>
                  <a:pt x="4267436" y="504785"/>
                  <a:pt x="4276505" y="505368"/>
                </a:cubicBezTo>
                <a:lnTo>
                  <a:pt x="4277670" y="504202"/>
                </a:lnTo>
                <a:cubicBezTo>
                  <a:pt x="4281857" y="499350"/>
                  <a:pt x="4286509" y="493722"/>
                  <a:pt x="4287206" y="488287"/>
                </a:cubicBezTo>
                <a:close/>
                <a:moveTo>
                  <a:pt x="1816294" y="442286"/>
                </a:moveTo>
                <a:cubicBezTo>
                  <a:pt x="1810480" y="439956"/>
                  <a:pt x="1807222" y="442090"/>
                  <a:pt x="1809083" y="447138"/>
                </a:cubicBezTo>
                <a:lnTo>
                  <a:pt x="1812805" y="448301"/>
                </a:lnTo>
                <a:cubicBezTo>
                  <a:pt x="1820248" y="450630"/>
                  <a:pt x="1827691" y="455872"/>
                  <a:pt x="1836995" y="451990"/>
                </a:cubicBezTo>
                <a:lnTo>
                  <a:pt x="1838856" y="451213"/>
                </a:lnTo>
                <a:cubicBezTo>
                  <a:pt x="1839090" y="448690"/>
                  <a:pt x="1822109" y="444615"/>
                  <a:pt x="1816294" y="442286"/>
                </a:cubicBezTo>
                <a:close/>
                <a:moveTo>
                  <a:pt x="177627" y="431803"/>
                </a:moveTo>
                <a:cubicBezTo>
                  <a:pt x="175766" y="431610"/>
                  <a:pt x="171813" y="433550"/>
                  <a:pt x="171578" y="434715"/>
                </a:cubicBezTo>
                <a:cubicBezTo>
                  <a:pt x="171114" y="436268"/>
                  <a:pt x="173906" y="439956"/>
                  <a:pt x="174370" y="439761"/>
                </a:cubicBezTo>
                <a:lnTo>
                  <a:pt x="191117" y="437432"/>
                </a:lnTo>
                <a:cubicBezTo>
                  <a:pt x="200189" y="446168"/>
                  <a:pt x="212052" y="451602"/>
                  <a:pt x="217403" y="449467"/>
                </a:cubicBezTo>
                <a:lnTo>
                  <a:pt x="222985" y="448690"/>
                </a:lnTo>
                <a:lnTo>
                  <a:pt x="228333" y="447914"/>
                </a:lnTo>
                <a:cubicBezTo>
                  <a:pt x="237637" y="448301"/>
                  <a:pt x="240196" y="445002"/>
                  <a:pt x="233915" y="440733"/>
                </a:cubicBezTo>
                <a:lnTo>
                  <a:pt x="229498" y="439374"/>
                </a:lnTo>
                <a:cubicBezTo>
                  <a:pt x="218098" y="435492"/>
                  <a:pt x="208330" y="425786"/>
                  <a:pt x="192978" y="435298"/>
                </a:cubicBezTo>
                <a:cubicBezTo>
                  <a:pt x="191117" y="436462"/>
                  <a:pt x="182978" y="432580"/>
                  <a:pt x="177627" y="431803"/>
                </a:cubicBezTo>
                <a:close/>
                <a:moveTo>
                  <a:pt x="1183622" y="428213"/>
                </a:moveTo>
                <a:cubicBezTo>
                  <a:pt x="1179668" y="428358"/>
                  <a:pt x="1176528" y="429280"/>
                  <a:pt x="1175715" y="430250"/>
                </a:cubicBezTo>
                <a:cubicBezTo>
                  <a:pt x="1174318" y="432192"/>
                  <a:pt x="1177341" y="439374"/>
                  <a:pt x="1182460" y="446168"/>
                </a:cubicBezTo>
                <a:lnTo>
                  <a:pt x="1188972" y="446944"/>
                </a:lnTo>
                <a:cubicBezTo>
                  <a:pt x="1196880" y="447914"/>
                  <a:pt x="1205952" y="441896"/>
                  <a:pt x="1215024" y="440344"/>
                </a:cubicBezTo>
                <a:lnTo>
                  <a:pt x="1222000" y="439180"/>
                </a:lnTo>
                <a:cubicBezTo>
                  <a:pt x="1221768" y="435879"/>
                  <a:pt x="1218977" y="434132"/>
                  <a:pt x="1215954" y="435298"/>
                </a:cubicBezTo>
                <a:lnTo>
                  <a:pt x="1212931" y="435492"/>
                </a:lnTo>
                <a:cubicBezTo>
                  <a:pt x="1210140" y="435685"/>
                  <a:pt x="1206882" y="435492"/>
                  <a:pt x="1204557" y="434522"/>
                </a:cubicBezTo>
                <a:lnTo>
                  <a:pt x="1196416" y="430833"/>
                </a:lnTo>
                <a:cubicBezTo>
                  <a:pt x="1192345" y="428698"/>
                  <a:pt x="1187576" y="428067"/>
                  <a:pt x="1183622" y="428213"/>
                </a:cubicBezTo>
                <a:close/>
                <a:moveTo>
                  <a:pt x="374872" y="426175"/>
                </a:moveTo>
                <a:cubicBezTo>
                  <a:pt x="370684" y="423846"/>
                  <a:pt x="367197" y="425398"/>
                  <a:pt x="367197" y="429474"/>
                </a:cubicBezTo>
                <a:cubicBezTo>
                  <a:pt x="367197" y="433550"/>
                  <a:pt x="373243" y="444615"/>
                  <a:pt x="380455" y="445585"/>
                </a:cubicBezTo>
                <a:cubicBezTo>
                  <a:pt x="387898" y="446555"/>
                  <a:pt x="408367" y="446944"/>
                  <a:pt x="409761" y="444808"/>
                </a:cubicBezTo>
                <a:cubicBezTo>
                  <a:pt x="411390" y="442673"/>
                  <a:pt x="412088" y="436655"/>
                  <a:pt x="407900" y="436074"/>
                </a:cubicBezTo>
                <a:cubicBezTo>
                  <a:pt x="403715" y="435492"/>
                  <a:pt x="393014" y="428698"/>
                  <a:pt x="391851" y="430057"/>
                </a:cubicBezTo>
                <a:cubicBezTo>
                  <a:pt x="391153" y="431610"/>
                  <a:pt x="379058" y="428504"/>
                  <a:pt x="374872" y="426175"/>
                </a:cubicBezTo>
                <a:close/>
                <a:moveTo>
                  <a:pt x="44348" y="299427"/>
                </a:moveTo>
                <a:lnTo>
                  <a:pt x="32253" y="303309"/>
                </a:lnTo>
                <a:cubicBezTo>
                  <a:pt x="16202" y="309325"/>
                  <a:pt x="6434" y="315149"/>
                  <a:pt x="10387" y="316508"/>
                </a:cubicBezTo>
                <a:cubicBezTo>
                  <a:pt x="14575" y="317865"/>
                  <a:pt x="31088" y="315925"/>
                  <a:pt x="40858" y="310101"/>
                </a:cubicBezTo>
                <a:lnTo>
                  <a:pt x="50858" y="305832"/>
                </a:lnTo>
                <a:cubicBezTo>
                  <a:pt x="51791" y="305443"/>
                  <a:pt x="52255" y="302726"/>
                  <a:pt x="51325" y="301950"/>
                </a:cubicBezTo>
                <a:cubicBezTo>
                  <a:pt x="49696" y="300591"/>
                  <a:pt x="45742" y="298844"/>
                  <a:pt x="44348" y="299427"/>
                </a:cubicBezTo>
                <a:close/>
                <a:moveTo>
                  <a:pt x="182511" y="292050"/>
                </a:moveTo>
                <a:cubicBezTo>
                  <a:pt x="180882" y="291468"/>
                  <a:pt x="173906" y="295156"/>
                  <a:pt x="171813" y="296515"/>
                </a:cubicBezTo>
                <a:cubicBezTo>
                  <a:pt x="169718" y="297874"/>
                  <a:pt x="165996" y="298068"/>
                  <a:pt x="163205" y="297098"/>
                </a:cubicBezTo>
                <a:cubicBezTo>
                  <a:pt x="160414" y="296126"/>
                  <a:pt x="149017" y="304473"/>
                  <a:pt x="159251" y="307385"/>
                </a:cubicBezTo>
                <a:lnTo>
                  <a:pt x="179256" y="300204"/>
                </a:lnTo>
                <a:cubicBezTo>
                  <a:pt x="180186" y="299814"/>
                  <a:pt x="182047" y="300980"/>
                  <a:pt x="183442" y="301174"/>
                </a:cubicBezTo>
                <a:lnTo>
                  <a:pt x="185534" y="301367"/>
                </a:lnTo>
                <a:cubicBezTo>
                  <a:pt x="187862" y="301367"/>
                  <a:pt x="188094" y="298651"/>
                  <a:pt x="185769" y="295545"/>
                </a:cubicBezTo>
                <a:lnTo>
                  <a:pt x="183210" y="292827"/>
                </a:lnTo>
                <a:close/>
                <a:moveTo>
                  <a:pt x="2088902" y="248572"/>
                </a:moveTo>
                <a:lnTo>
                  <a:pt x="2092157" y="256919"/>
                </a:lnTo>
                <a:cubicBezTo>
                  <a:pt x="2094252" y="262160"/>
                  <a:pt x="2106347" y="265070"/>
                  <a:pt x="2116814" y="264683"/>
                </a:cubicBezTo>
                <a:lnTo>
                  <a:pt x="2120767" y="264489"/>
                </a:lnTo>
                <a:cubicBezTo>
                  <a:pt x="2125419" y="264876"/>
                  <a:pt x="2120303" y="255949"/>
                  <a:pt x="2117046" y="252647"/>
                </a:cubicBezTo>
                <a:cubicBezTo>
                  <a:pt x="2113790" y="249542"/>
                  <a:pt x="2101229" y="247795"/>
                  <a:pt x="2088902" y="248572"/>
                </a:cubicBezTo>
                <a:close/>
                <a:moveTo>
                  <a:pt x="3593826" y="138516"/>
                </a:moveTo>
                <a:cubicBezTo>
                  <a:pt x="3590104" y="135993"/>
                  <a:pt x="3576844" y="148805"/>
                  <a:pt x="3577310" y="153657"/>
                </a:cubicBezTo>
                <a:cubicBezTo>
                  <a:pt x="3577542" y="158315"/>
                  <a:pt x="3581730" y="159092"/>
                  <a:pt x="3586148" y="155210"/>
                </a:cubicBezTo>
                <a:cubicBezTo>
                  <a:pt x="3590800" y="151328"/>
                  <a:pt x="3597779" y="140845"/>
                  <a:pt x="3593826" y="138516"/>
                </a:cubicBezTo>
                <a:close/>
                <a:moveTo>
                  <a:pt x="1227817" y="128618"/>
                </a:moveTo>
                <a:cubicBezTo>
                  <a:pt x="1224096" y="125706"/>
                  <a:pt x="1213861" y="126093"/>
                  <a:pt x="1205253" y="129588"/>
                </a:cubicBezTo>
                <a:lnTo>
                  <a:pt x="1199671" y="133081"/>
                </a:lnTo>
                <a:cubicBezTo>
                  <a:pt x="1194088" y="136576"/>
                  <a:pt x="1197346" y="142398"/>
                  <a:pt x="1205021" y="145116"/>
                </a:cubicBezTo>
                <a:cubicBezTo>
                  <a:pt x="1208511" y="146280"/>
                  <a:pt x="1211534" y="148998"/>
                  <a:pt x="1215024" y="149192"/>
                </a:cubicBezTo>
                <a:lnTo>
                  <a:pt x="1221536" y="149775"/>
                </a:lnTo>
                <a:cubicBezTo>
                  <a:pt x="1226188" y="146086"/>
                  <a:pt x="1231539" y="131528"/>
                  <a:pt x="1227817" y="128618"/>
                </a:cubicBezTo>
                <a:close/>
                <a:moveTo>
                  <a:pt x="2568524" y="120732"/>
                </a:moveTo>
                <a:cubicBezTo>
                  <a:pt x="2567826" y="119883"/>
                  <a:pt x="2566430" y="119786"/>
                  <a:pt x="2563406" y="121631"/>
                </a:cubicBezTo>
                <a:cubicBezTo>
                  <a:pt x="2561081" y="122988"/>
                  <a:pt x="2558986" y="127066"/>
                  <a:pt x="2559452" y="127259"/>
                </a:cubicBezTo>
                <a:lnTo>
                  <a:pt x="2566664" y="130948"/>
                </a:lnTo>
                <a:cubicBezTo>
                  <a:pt x="2561777" y="133664"/>
                  <a:pt x="2562244" y="135993"/>
                  <a:pt x="2567594" y="135993"/>
                </a:cubicBezTo>
                <a:cubicBezTo>
                  <a:pt x="2572942" y="135993"/>
                  <a:pt x="2588527" y="133081"/>
                  <a:pt x="2584573" y="129395"/>
                </a:cubicBezTo>
                <a:lnTo>
                  <a:pt x="2581316" y="128229"/>
                </a:lnTo>
                <a:cubicBezTo>
                  <a:pt x="2577362" y="126870"/>
                  <a:pt x="2570617" y="129976"/>
                  <a:pt x="2569455" y="124347"/>
                </a:cubicBezTo>
                <a:cubicBezTo>
                  <a:pt x="2569221" y="123182"/>
                  <a:pt x="2569221" y="121581"/>
                  <a:pt x="2568524" y="120732"/>
                </a:cubicBezTo>
                <a:close/>
                <a:moveTo>
                  <a:pt x="4026228" y="111731"/>
                </a:moveTo>
                <a:cubicBezTo>
                  <a:pt x="4021810" y="111731"/>
                  <a:pt x="4017854" y="114060"/>
                  <a:pt x="4017158" y="116972"/>
                </a:cubicBezTo>
                <a:lnTo>
                  <a:pt x="4015529" y="118329"/>
                </a:lnTo>
                <a:cubicBezTo>
                  <a:pt x="4012738" y="120465"/>
                  <a:pt x="4009714" y="122018"/>
                  <a:pt x="4014830" y="124541"/>
                </a:cubicBezTo>
                <a:cubicBezTo>
                  <a:pt x="4017622" y="125900"/>
                  <a:pt x="4018784" y="129199"/>
                  <a:pt x="4023902" y="125900"/>
                </a:cubicBezTo>
                <a:cubicBezTo>
                  <a:pt x="4028786" y="122794"/>
                  <a:pt x="4035532" y="121048"/>
                  <a:pt x="4040882" y="118136"/>
                </a:cubicBezTo>
                <a:lnTo>
                  <a:pt x="4042510" y="117359"/>
                </a:lnTo>
                <a:cubicBezTo>
                  <a:pt x="4042278" y="114254"/>
                  <a:pt x="4030648" y="111731"/>
                  <a:pt x="4026228" y="111731"/>
                </a:cubicBezTo>
                <a:close/>
                <a:moveTo>
                  <a:pt x="2473853" y="85333"/>
                </a:moveTo>
                <a:cubicBezTo>
                  <a:pt x="2480832" y="86110"/>
                  <a:pt x="2496182" y="87467"/>
                  <a:pt x="2491066" y="95037"/>
                </a:cubicBezTo>
                <a:lnTo>
                  <a:pt x="2481064" y="98143"/>
                </a:lnTo>
                <a:cubicBezTo>
                  <a:pt x="2479435" y="98726"/>
                  <a:pt x="2475946" y="98726"/>
                  <a:pt x="2475015" y="98143"/>
                </a:cubicBezTo>
                <a:lnTo>
                  <a:pt x="2470131" y="93485"/>
                </a:lnTo>
                <a:cubicBezTo>
                  <a:pt x="2465016" y="88243"/>
                  <a:pt x="2466876" y="84557"/>
                  <a:pt x="2473853" y="85333"/>
                </a:cubicBezTo>
                <a:close/>
                <a:moveTo>
                  <a:pt x="3106296" y="82228"/>
                </a:moveTo>
                <a:cubicBezTo>
                  <a:pt x="3105365" y="82228"/>
                  <a:pt x="3104667" y="85721"/>
                  <a:pt x="3104435" y="87662"/>
                </a:cubicBezTo>
                <a:cubicBezTo>
                  <a:pt x="3103038" y="93680"/>
                  <a:pt x="3115832" y="96979"/>
                  <a:pt x="3114669" y="98919"/>
                </a:cubicBezTo>
                <a:lnTo>
                  <a:pt x="3110481" y="105326"/>
                </a:lnTo>
                <a:cubicBezTo>
                  <a:pt x="3116762" y="108819"/>
                  <a:pt x="3125368" y="108043"/>
                  <a:pt x="3130020" y="103967"/>
                </a:cubicBezTo>
                <a:lnTo>
                  <a:pt x="3128857" y="100861"/>
                </a:lnTo>
                <a:cubicBezTo>
                  <a:pt x="3126764" y="94650"/>
                  <a:pt x="3121646" y="88826"/>
                  <a:pt x="3116530" y="83391"/>
                </a:cubicBezTo>
                <a:cubicBezTo>
                  <a:pt x="3115365" y="82034"/>
                  <a:pt x="3109783" y="81838"/>
                  <a:pt x="3106296" y="82228"/>
                </a:cubicBezTo>
                <a:close/>
                <a:moveTo>
                  <a:pt x="2811124" y="74270"/>
                </a:moveTo>
                <a:cubicBezTo>
                  <a:pt x="2811706" y="75726"/>
                  <a:pt x="2811561" y="75871"/>
                  <a:pt x="2810994" y="75204"/>
                </a:cubicBezTo>
                <a:lnTo>
                  <a:pt x="2810417" y="74347"/>
                </a:lnTo>
                <a:close/>
                <a:moveTo>
                  <a:pt x="3509450" y="69538"/>
                </a:moveTo>
                <a:cubicBezTo>
                  <a:pt x="3510612" y="67282"/>
                  <a:pt x="3510090" y="67378"/>
                  <a:pt x="3507530" y="70388"/>
                </a:cubicBezTo>
                <a:cubicBezTo>
                  <a:pt x="3502646" y="76404"/>
                  <a:pt x="3475198" y="78346"/>
                  <a:pt x="3476827" y="79705"/>
                </a:cubicBezTo>
                <a:cubicBezTo>
                  <a:pt x="3478456" y="80868"/>
                  <a:pt x="3479850" y="84363"/>
                  <a:pt x="3476361" y="84944"/>
                </a:cubicBezTo>
                <a:lnTo>
                  <a:pt x="3473570" y="85333"/>
                </a:lnTo>
                <a:lnTo>
                  <a:pt x="3470082" y="85916"/>
                </a:lnTo>
                <a:cubicBezTo>
                  <a:pt x="3464266" y="86693"/>
                  <a:pt x="3463802" y="92127"/>
                  <a:pt x="3468918" y="98143"/>
                </a:cubicBezTo>
                <a:cubicBezTo>
                  <a:pt x="3474268" y="104161"/>
                  <a:pt x="3501716" y="104937"/>
                  <a:pt x="3498458" y="103967"/>
                </a:cubicBezTo>
                <a:cubicBezTo>
                  <a:pt x="3495203" y="102997"/>
                  <a:pt x="3493574" y="99309"/>
                  <a:pt x="3500319" y="97562"/>
                </a:cubicBezTo>
                <a:lnTo>
                  <a:pt x="3500319" y="96009"/>
                </a:lnTo>
                <a:lnTo>
                  <a:pt x="3501250" y="82811"/>
                </a:lnTo>
                <a:cubicBezTo>
                  <a:pt x="3505438" y="76404"/>
                  <a:pt x="3508285" y="71794"/>
                  <a:pt x="3509450" y="69538"/>
                </a:cubicBezTo>
                <a:close/>
                <a:moveTo>
                  <a:pt x="1947249" y="66700"/>
                </a:moveTo>
                <a:cubicBezTo>
                  <a:pt x="1940968" y="65923"/>
                  <a:pt x="1935386" y="66506"/>
                  <a:pt x="1935154" y="67863"/>
                </a:cubicBezTo>
                <a:lnTo>
                  <a:pt x="1932177" y="72334"/>
                </a:lnTo>
                <a:lnTo>
                  <a:pt x="1945154" y="70582"/>
                </a:lnTo>
                <a:lnTo>
                  <a:pt x="1945852" y="76016"/>
                </a:lnTo>
                <a:cubicBezTo>
                  <a:pt x="1946548" y="81645"/>
                  <a:pt x="1940966" y="83781"/>
                  <a:pt x="1931662" y="81838"/>
                </a:cubicBezTo>
                <a:cubicBezTo>
                  <a:pt x="1923288" y="80092"/>
                  <a:pt x="1920265" y="81838"/>
                  <a:pt x="1920963" y="87469"/>
                </a:cubicBezTo>
                <a:lnTo>
                  <a:pt x="1921195" y="89605"/>
                </a:lnTo>
                <a:cubicBezTo>
                  <a:pt x="1921195" y="91932"/>
                  <a:pt x="1920265" y="94457"/>
                  <a:pt x="1919566" y="95037"/>
                </a:cubicBezTo>
                <a:lnTo>
                  <a:pt x="1916597" y="96030"/>
                </a:lnTo>
                <a:lnTo>
                  <a:pt x="1918406" y="96786"/>
                </a:lnTo>
                <a:cubicBezTo>
                  <a:pt x="1919105" y="96203"/>
                  <a:pt x="1925383" y="93874"/>
                  <a:pt x="1930734" y="93097"/>
                </a:cubicBezTo>
                <a:cubicBezTo>
                  <a:pt x="1936084" y="92321"/>
                  <a:pt x="1950970" y="91545"/>
                  <a:pt x="1951901" y="93097"/>
                </a:cubicBezTo>
                <a:cubicBezTo>
                  <a:pt x="1952831" y="94650"/>
                  <a:pt x="1954692" y="89798"/>
                  <a:pt x="1953063" y="78152"/>
                </a:cubicBezTo>
                <a:lnTo>
                  <a:pt x="1948179" y="68446"/>
                </a:lnTo>
                <a:close/>
                <a:moveTo>
                  <a:pt x="1884416" y="64419"/>
                </a:moveTo>
                <a:cubicBezTo>
                  <a:pt x="1888223" y="65243"/>
                  <a:pt x="1892121" y="67087"/>
                  <a:pt x="1895610" y="66700"/>
                </a:cubicBezTo>
                <a:lnTo>
                  <a:pt x="1898402" y="66310"/>
                </a:lnTo>
                <a:cubicBezTo>
                  <a:pt x="1903984" y="72134"/>
                  <a:pt x="1903518" y="78926"/>
                  <a:pt x="1897239" y="81451"/>
                </a:cubicBezTo>
                <a:lnTo>
                  <a:pt x="1892819" y="80479"/>
                </a:lnTo>
                <a:cubicBezTo>
                  <a:pt x="1887701" y="79316"/>
                  <a:pt x="1884214" y="74464"/>
                  <a:pt x="1877466" y="78733"/>
                </a:cubicBezTo>
                <a:lnTo>
                  <a:pt x="1873281" y="81256"/>
                </a:lnTo>
                <a:cubicBezTo>
                  <a:pt x="1868397" y="83585"/>
                  <a:pt x="1862580" y="85527"/>
                  <a:pt x="1860255" y="85527"/>
                </a:cubicBezTo>
                <a:cubicBezTo>
                  <a:pt x="1857928" y="85527"/>
                  <a:pt x="1854441" y="83781"/>
                  <a:pt x="1857696" y="81645"/>
                </a:cubicBezTo>
                <a:cubicBezTo>
                  <a:pt x="1860954" y="79509"/>
                  <a:pt x="1866768" y="72134"/>
                  <a:pt x="1863977" y="69610"/>
                </a:cubicBezTo>
                <a:lnTo>
                  <a:pt x="1864907" y="67670"/>
                </a:lnTo>
                <a:cubicBezTo>
                  <a:pt x="1868397" y="59712"/>
                  <a:pt x="1873049" y="69029"/>
                  <a:pt x="1873745" y="68252"/>
                </a:cubicBezTo>
                <a:cubicBezTo>
                  <a:pt x="1876885" y="63788"/>
                  <a:pt x="1880607" y="63594"/>
                  <a:pt x="1884416" y="64419"/>
                </a:cubicBezTo>
                <a:close/>
                <a:moveTo>
                  <a:pt x="1705342" y="56411"/>
                </a:moveTo>
                <a:lnTo>
                  <a:pt x="1713716" y="59516"/>
                </a:lnTo>
                <a:lnTo>
                  <a:pt x="1717669" y="61069"/>
                </a:lnTo>
                <a:cubicBezTo>
                  <a:pt x="1725112" y="58934"/>
                  <a:pt x="1731860" y="57770"/>
                  <a:pt x="1732556" y="58546"/>
                </a:cubicBezTo>
                <a:lnTo>
                  <a:pt x="1732324" y="58934"/>
                </a:lnTo>
                <a:lnTo>
                  <a:pt x="1729300" y="64951"/>
                </a:lnTo>
                <a:cubicBezTo>
                  <a:pt x="1725579" y="71550"/>
                  <a:pt x="1709064" y="69803"/>
                  <a:pt x="1703948" y="67087"/>
                </a:cubicBezTo>
                <a:cubicBezTo>
                  <a:pt x="1698829" y="64368"/>
                  <a:pt x="1699296" y="59516"/>
                  <a:pt x="1705342" y="56411"/>
                </a:cubicBezTo>
                <a:close/>
                <a:moveTo>
                  <a:pt x="2617369" y="55441"/>
                </a:moveTo>
                <a:cubicBezTo>
                  <a:pt x="2620160" y="55634"/>
                  <a:pt x="2623648" y="56023"/>
                  <a:pt x="2625508" y="57381"/>
                </a:cubicBezTo>
                <a:cubicBezTo>
                  <a:pt x="2635511" y="64368"/>
                  <a:pt x="2635279" y="64368"/>
                  <a:pt x="2644815" y="57576"/>
                </a:cubicBezTo>
                <a:cubicBezTo>
                  <a:pt x="2646676" y="56217"/>
                  <a:pt x="2651794" y="55052"/>
                  <a:pt x="2652490" y="55634"/>
                </a:cubicBezTo>
                <a:cubicBezTo>
                  <a:pt x="2654817" y="57381"/>
                  <a:pt x="2657608" y="61069"/>
                  <a:pt x="2656678" y="61846"/>
                </a:cubicBezTo>
                <a:cubicBezTo>
                  <a:pt x="2651328" y="65921"/>
                  <a:pt x="2649003" y="66893"/>
                  <a:pt x="2659701" y="69027"/>
                </a:cubicBezTo>
                <a:lnTo>
                  <a:pt x="2665052" y="69999"/>
                </a:lnTo>
                <a:cubicBezTo>
                  <a:pt x="2668307" y="77374"/>
                  <a:pt x="2664585" y="77180"/>
                  <a:pt x="2657142" y="69610"/>
                </a:cubicBezTo>
                <a:lnTo>
                  <a:pt x="2640629" y="71745"/>
                </a:lnTo>
                <a:cubicBezTo>
                  <a:pt x="2638534" y="72132"/>
                  <a:pt x="2637140" y="68833"/>
                  <a:pt x="2631557" y="70192"/>
                </a:cubicBezTo>
                <a:lnTo>
                  <a:pt x="2622717" y="72522"/>
                </a:lnTo>
                <a:cubicBezTo>
                  <a:pt x="2611552" y="72715"/>
                  <a:pt x="2614344" y="71552"/>
                  <a:pt x="2628998" y="69805"/>
                </a:cubicBezTo>
                <a:lnTo>
                  <a:pt x="2614112" y="57770"/>
                </a:lnTo>
                <a:cubicBezTo>
                  <a:pt x="2613880" y="57576"/>
                  <a:pt x="2616439" y="55441"/>
                  <a:pt x="2617369" y="55441"/>
                </a:cubicBezTo>
                <a:close/>
                <a:moveTo>
                  <a:pt x="3958772" y="50393"/>
                </a:moveTo>
                <a:lnTo>
                  <a:pt x="3963656" y="51363"/>
                </a:lnTo>
                <a:cubicBezTo>
                  <a:pt x="3966448" y="51946"/>
                  <a:pt x="3970404" y="51752"/>
                  <a:pt x="3971798" y="52916"/>
                </a:cubicBezTo>
                <a:lnTo>
                  <a:pt x="3975752" y="56022"/>
                </a:lnTo>
                <a:cubicBezTo>
                  <a:pt x="3978542" y="54082"/>
                  <a:pt x="3982962" y="53305"/>
                  <a:pt x="3985522" y="54469"/>
                </a:cubicBezTo>
                <a:lnTo>
                  <a:pt x="3985522" y="55245"/>
                </a:lnTo>
                <a:lnTo>
                  <a:pt x="3984824" y="64175"/>
                </a:lnTo>
                <a:cubicBezTo>
                  <a:pt x="3975520" y="65338"/>
                  <a:pt x="3963656" y="63981"/>
                  <a:pt x="3958540" y="61263"/>
                </a:cubicBezTo>
                <a:cubicBezTo>
                  <a:pt x="3953422" y="58546"/>
                  <a:pt x="3951796" y="48840"/>
                  <a:pt x="3958772" y="50393"/>
                </a:cubicBezTo>
                <a:close/>
                <a:moveTo>
                  <a:pt x="3190960" y="49812"/>
                </a:moveTo>
                <a:lnTo>
                  <a:pt x="3204449" y="57770"/>
                </a:lnTo>
                <a:cubicBezTo>
                  <a:pt x="3211196" y="61652"/>
                  <a:pt x="3214918" y="59518"/>
                  <a:pt x="3219802" y="56413"/>
                </a:cubicBezTo>
                <a:cubicBezTo>
                  <a:pt x="3228874" y="50395"/>
                  <a:pt x="3239108" y="54471"/>
                  <a:pt x="3248412" y="56023"/>
                </a:cubicBezTo>
                <a:cubicBezTo>
                  <a:pt x="3260273" y="57966"/>
                  <a:pt x="3260508" y="60682"/>
                  <a:pt x="3251668" y="68835"/>
                </a:cubicBezTo>
                <a:lnTo>
                  <a:pt x="3250969" y="69416"/>
                </a:lnTo>
                <a:cubicBezTo>
                  <a:pt x="3250039" y="69999"/>
                  <a:pt x="3248178" y="73298"/>
                  <a:pt x="3247016" y="76793"/>
                </a:cubicBezTo>
                <a:cubicBezTo>
                  <a:pt x="3245621" y="80286"/>
                  <a:pt x="3241201" y="89409"/>
                  <a:pt x="3231665" y="88633"/>
                </a:cubicBezTo>
                <a:lnTo>
                  <a:pt x="3227709" y="85333"/>
                </a:lnTo>
                <a:lnTo>
                  <a:pt x="3220266" y="79316"/>
                </a:lnTo>
                <a:cubicBezTo>
                  <a:pt x="3215150" y="82811"/>
                  <a:pt x="3210266" y="82615"/>
                  <a:pt x="3209101" y="78928"/>
                </a:cubicBezTo>
                <a:lnTo>
                  <a:pt x="3206078" y="77376"/>
                </a:lnTo>
                <a:cubicBezTo>
                  <a:pt x="3202823" y="75627"/>
                  <a:pt x="3194681" y="76986"/>
                  <a:pt x="3192820" y="75046"/>
                </a:cubicBezTo>
                <a:lnTo>
                  <a:pt x="3183516" y="66117"/>
                </a:lnTo>
                <a:cubicBezTo>
                  <a:pt x="3175841" y="70388"/>
                  <a:pt x="3171421" y="79898"/>
                  <a:pt x="3172120" y="81838"/>
                </a:cubicBezTo>
                <a:cubicBezTo>
                  <a:pt x="3172816" y="83781"/>
                  <a:pt x="3163512" y="85916"/>
                  <a:pt x="3151416" y="86497"/>
                </a:cubicBezTo>
                <a:lnTo>
                  <a:pt x="3148860" y="83587"/>
                </a:lnTo>
                <a:cubicBezTo>
                  <a:pt x="3147929" y="82615"/>
                  <a:pt x="3148161" y="79705"/>
                  <a:pt x="3148393" y="79705"/>
                </a:cubicBezTo>
                <a:lnTo>
                  <a:pt x="3166071" y="76210"/>
                </a:lnTo>
                <a:cubicBezTo>
                  <a:pt x="3172584" y="65534"/>
                  <a:pt x="3179328" y="57770"/>
                  <a:pt x="3181424" y="58936"/>
                </a:cubicBezTo>
                <a:cubicBezTo>
                  <a:pt x="3183516" y="60099"/>
                  <a:pt x="3190261" y="57576"/>
                  <a:pt x="3190960" y="49812"/>
                </a:cubicBezTo>
                <a:close/>
                <a:moveTo>
                  <a:pt x="394411" y="48840"/>
                </a:moveTo>
                <a:lnTo>
                  <a:pt x="402086" y="56604"/>
                </a:lnTo>
                <a:lnTo>
                  <a:pt x="408599" y="63205"/>
                </a:lnTo>
                <a:cubicBezTo>
                  <a:pt x="399759" y="69027"/>
                  <a:pt x="391619" y="69610"/>
                  <a:pt x="390455" y="64756"/>
                </a:cubicBezTo>
                <a:cubicBezTo>
                  <a:pt x="389292" y="59710"/>
                  <a:pt x="380455" y="51363"/>
                  <a:pt x="394411" y="48840"/>
                </a:cubicBezTo>
                <a:close/>
                <a:moveTo>
                  <a:pt x="3766646" y="46707"/>
                </a:moveTo>
                <a:lnTo>
                  <a:pt x="3767344" y="47290"/>
                </a:lnTo>
                <a:lnTo>
                  <a:pt x="3772926" y="51754"/>
                </a:lnTo>
                <a:cubicBezTo>
                  <a:pt x="3779440" y="57770"/>
                  <a:pt x="3781068" y="63205"/>
                  <a:pt x="3776648" y="64175"/>
                </a:cubicBezTo>
                <a:cubicBezTo>
                  <a:pt x="3772228" y="64953"/>
                  <a:pt x="3759669" y="65923"/>
                  <a:pt x="3758970" y="64370"/>
                </a:cubicBezTo>
                <a:lnTo>
                  <a:pt x="3759437" y="62622"/>
                </a:lnTo>
                <a:cubicBezTo>
                  <a:pt x="3760133" y="59129"/>
                  <a:pt x="3762226" y="55636"/>
                  <a:pt x="3763158" y="52142"/>
                </a:cubicBezTo>
                <a:lnTo>
                  <a:pt x="3763390" y="50782"/>
                </a:lnTo>
                <a:cubicBezTo>
                  <a:pt x="3762460" y="49036"/>
                  <a:pt x="3763854" y="47290"/>
                  <a:pt x="3766646" y="46707"/>
                </a:cubicBezTo>
                <a:close/>
                <a:moveTo>
                  <a:pt x="1896775" y="45928"/>
                </a:moveTo>
                <a:cubicBezTo>
                  <a:pt x="1900262" y="44182"/>
                  <a:pt x="1906775" y="45152"/>
                  <a:pt x="1911662" y="48257"/>
                </a:cubicBezTo>
                <a:lnTo>
                  <a:pt x="1914218" y="51559"/>
                </a:lnTo>
                <a:cubicBezTo>
                  <a:pt x="1915149" y="52722"/>
                  <a:pt x="1910963" y="56604"/>
                  <a:pt x="1907940" y="57964"/>
                </a:cubicBezTo>
                <a:lnTo>
                  <a:pt x="1898402" y="62039"/>
                </a:lnTo>
                <a:cubicBezTo>
                  <a:pt x="1887237" y="56994"/>
                  <a:pt x="1884912" y="54082"/>
                  <a:pt x="1893286" y="55634"/>
                </a:cubicBezTo>
                <a:lnTo>
                  <a:pt x="1896077" y="47870"/>
                </a:lnTo>
                <a:close/>
                <a:moveTo>
                  <a:pt x="4094146" y="44377"/>
                </a:moveTo>
                <a:cubicBezTo>
                  <a:pt x="4097170" y="43990"/>
                  <a:pt x="4111590" y="45930"/>
                  <a:pt x="4113685" y="49230"/>
                </a:cubicBezTo>
                <a:cubicBezTo>
                  <a:pt x="4115778" y="52724"/>
                  <a:pt x="4117638" y="56800"/>
                  <a:pt x="4117638" y="58353"/>
                </a:cubicBezTo>
                <a:cubicBezTo>
                  <a:pt x="4117638" y="59906"/>
                  <a:pt x="4114149" y="62235"/>
                  <a:pt x="4109729" y="59712"/>
                </a:cubicBezTo>
                <a:cubicBezTo>
                  <a:pt x="4105312" y="57189"/>
                  <a:pt x="4091356" y="54277"/>
                  <a:pt x="4088098" y="58159"/>
                </a:cubicBezTo>
                <a:cubicBezTo>
                  <a:pt x="4084842" y="62041"/>
                  <a:pt x="4074608" y="71745"/>
                  <a:pt x="4070188" y="69999"/>
                </a:cubicBezTo>
                <a:cubicBezTo>
                  <a:pt x="4065768" y="68252"/>
                  <a:pt x="4071118" y="55830"/>
                  <a:pt x="4072281" y="51365"/>
                </a:cubicBezTo>
                <a:lnTo>
                  <a:pt x="4075304" y="48066"/>
                </a:lnTo>
                <a:lnTo>
                  <a:pt x="4077632" y="45543"/>
                </a:lnTo>
                <a:cubicBezTo>
                  <a:pt x="4083678" y="45543"/>
                  <a:pt x="4091121" y="45154"/>
                  <a:pt x="4094146" y="44377"/>
                </a:cubicBezTo>
                <a:close/>
                <a:moveTo>
                  <a:pt x="1290977" y="42517"/>
                </a:moveTo>
                <a:lnTo>
                  <a:pt x="1293873" y="50006"/>
                </a:lnTo>
                <a:cubicBezTo>
                  <a:pt x="1297827" y="55247"/>
                  <a:pt x="1294804" y="52724"/>
                  <a:pt x="1287360" y="44184"/>
                </a:cubicBezTo>
                <a:close/>
                <a:moveTo>
                  <a:pt x="4258597" y="38553"/>
                </a:moveTo>
                <a:lnTo>
                  <a:pt x="4260456" y="39523"/>
                </a:lnTo>
                <a:cubicBezTo>
                  <a:pt x="4265806" y="42629"/>
                  <a:pt x="4269528" y="44182"/>
                  <a:pt x="4276274" y="40689"/>
                </a:cubicBezTo>
                <a:lnTo>
                  <a:pt x="4277670" y="39717"/>
                </a:lnTo>
                <a:cubicBezTo>
                  <a:pt x="4283018" y="42242"/>
                  <a:pt x="4283252" y="50200"/>
                  <a:pt x="4278135" y="57187"/>
                </a:cubicBezTo>
                <a:lnTo>
                  <a:pt x="4271622" y="55247"/>
                </a:lnTo>
                <a:cubicBezTo>
                  <a:pt x="4265574" y="53305"/>
                  <a:pt x="4259527" y="50782"/>
                  <a:pt x="4254410" y="47677"/>
                </a:cubicBezTo>
                <a:lnTo>
                  <a:pt x="4251850" y="46124"/>
                </a:lnTo>
                <a:cubicBezTo>
                  <a:pt x="4250688" y="43018"/>
                  <a:pt x="4253712" y="39717"/>
                  <a:pt x="4258597" y="38553"/>
                </a:cubicBezTo>
                <a:close/>
                <a:moveTo>
                  <a:pt x="4018842" y="38384"/>
                </a:moveTo>
                <a:cubicBezTo>
                  <a:pt x="4021459" y="37341"/>
                  <a:pt x="4024367" y="37583"/>
                  <a:pt x="4026926" y="39330"/>
                </a:cubicBezTo>
                <a:lnTo>
                  <a:pt x="4029250" y="43212"/>
                </a:lnTo>
                <a:cubicBezTo>
                  <a:pt x="4032274" y="47870"/>
                  <a:pt x="4035532" y="47483"/>
                  <a:pt x="4040648" y="45735"/>
                </a:cubicBezTo>
                <a:lnTo>
                  <a:pt x="4042740" y="44958"/>
                </a:lnTo>
                <a:cubicBezTo>
                  <a:pt x="4045300" y="44377"/>
                  <a:pt x="4047858" y="45930"/>
                  <a:pt x="4048557" y="48453"/>
                </a:cubicBezTo>
                <a:lnTo>
                  <a:pt x="4047160" y="49423"/>
                </a:lnTo>
                <a:cubicBezTo>
                  <a:pt x="4043905" y="51752"/>
                  <a:pt x="4039021" y="53112"/>
                  <a:pt x="4035532" y="55441"/>
                </a:cubicBezTo>
                <a:lnTo>
                  <a:pt x="4032274" y="57381"/>
                </a:lnTo>
                <a:cubicBezTo>
                  <a:pt x="4029717" y="60486"/>
                  <a:pt x="4009712" y="51946"/>
                  <a:pt x="4012504" y="45154"/>
                </a:cubicBezTo>
                <a:cubicBezTo>
                  <a:pt x="4013899" y="41757"/>
                  <a:pt x="4016225" y="39428"/>
                  <a:pt x="4018842" y="38384"/>
                </a:cubicBezTo>
                <a:close/>
                <a:moveTo>
                  <a:pt x="2286842" y="38360"/>
                </a:moveTo>
                <a:lnTo>
                  <a:pt x="2286378" y="51365"/>
                </a:lnTo>
                <a:cubicBezTo>
                  <a:pt x="2286378" y="52918"/>
                  <a:pt x="2289866" y="55830"/>
                  <a:pt x="2290564" y="55634"/>
                </a:cubicBezTo>
                <a:lnTo>
                  <a:pt x="2304520" y="52335"/>
                </a:lnTo>
                <a:cubicBezTo>
                  <a:pt x="2313824" y="59516"/>
                  <a:pt x="2322198" y="63205"/>
                  <a:pt x="2322896" y="60682"/>
                </a:cubicBezTo>
                <a:cubicBezTo>
                  <a:pt x="2323826" y="57964"/>
                  <a:pt x="2328014" y="52335"/>
                  <a:pt x="2330571" y="54082"/>
                </a:cubicBezTo>
                <a:cubicBezTo>
                  <a:pt x="2333362" y="55830"/>
                  <a:pt x="2341040" y="59129"/>
                  <a:pt x="2341736" y="57576"/>
                </a:cubicBezTo>
                <a:cubicBezTo>
                  <a:pt x="2342434" y="56023"/>
                  <a:pt x="2349646" y="53694"/>
                  <a:pt x="2354996" y="56994"/>
                </a:cubicBezTo>
                <a:lnTo>
                  <a:pt x="2354298" y="58159"/>
                </a:lnTo>
                <a:lnTo>
                  <a:pt x="2350110" y="64758"/>
                </a:lnTo>
                <a:cubicBezTo>
                  <a:pt x="2343831" y="71745"/>
                  <a:pt x="2328246" y="74657"/>
                  <a:pt x="2315453" y="71162"/>
                </a:cubicBezTo>
                <a:lnTo>
                  <a:pt x="2303358" y="68833"/>
                </a:lnTo>
                <a:lnTo>
                  <a:pt x="2293123" y="66893"/>
                </a:lnTo>
                <a:cubicBezTo>
                  <a:pt x="2292659" y="72522"/>
                  <a:pt x="2285448" y="76014"/>
                  <a:pt x="2277538" y="74268"/>
                </a:cubicBezTo>
                <a:lnTo>
                  <a:pt x="2270095" y="72911"/>
                </a:lnTo>
                <a:lnTo>
                  <a:pt x="2253814" y="69999"/>
                </a:lnTo>
                <a:cubicBezTo>
                  <a:pt x="2246371" y="75434"/>
                  <a:pt x="2238696" y="80286"/>
                  <a:pt x="2236601" y="80479"/>
                </a:cubicBezTo>
                <a:cubicBezTo>
                  <a:pt x="2234508" y="80675"/>
                  <a:pt x="2230322" y="77763"/>
                  <a:pt x="2231949" y="73298"/>
                </a:cubicBezTo>
                <a:lnTo>
                  <a:pt x="2222181" y="72715"/>
                </a:lnTo>
                <a:lnTo>
                  <a:pt x="2218459" y="72134"/>
                </a:lnTo>
                <a:cubicBezTo>
                  <a:pt x="2214039" y="69999"/>
                  <a:pt x="2211714" y="64368"/>
                  <a:pt x="2213341" y="59516"/>
                </a:cubicBezTo>
                <a:lnTo>
                  <a:pt x="2202874" y="59710"/>
                </a:lnTo>
                <a:lnTo>
                  <a:pt x="2201246" y="59516"/>
                </a:lnTo>
                <a:cubicBezTo>
                  <a:pt x="2199385" y="57187"/>
                  <a:pt x="2202642" y="55247"/>
                  <a:pt x="2208225" y="55052"/>
                </a:cubicBezTo>
                <a:cubicBezTo>
                  <a:pt x="2213807" y="54858"/>
                  <a:pt x="2224042" y="63788"/>
                  <a:pt x="2229856" y="60876"/>
                </a:cubicBezTo>
                <a:cubicBezTo>
                  <a:pt x="2235438" y="57770"/>
                  <a:pt x="2252884" y="50976"/>
                  <a:pt x="2253582" y="53694"/>
                </a:cubicBezTo>
                <a:cubicBezTo>
                  <a:pt x="2254278" y="56411"/>
                  <a:pt x="2259397" y="62428"/>
                  <a:pt x="2263582" y="61265"/>
                </a:cubicBezTo>
                <a:lnTo>
                  <a:pt x="2267304" y="59906"/>
                </a:lnTo>
                <a:lnTo>
                  <a:pt x="2274283" y="57383"/>
                </a:lnTo>
                <a:cubicBezTo>
                  <a:pt x="2270095" y="50200"/>
                  <a:pt x="2275678" y="41659"/>
                  <a:pt x="2286842" y="38360"/>
                </a:cubicBezTo>
                <a:close/>
                <a:moveTo>
                  <a:pt x="876356" y="35061"/>
                </a:moveTo>
                <a:cubicBezTo>
                  <a:pt x="881474" y="35061"/>
                  <a:pt x="893569" y="37779"/>
                  <a:pt x="890312" y="41272"/>
                </a:cubicBezTo>
                <a:lnTo>
                  <a:pt x="890778" y="43795"/>
                </a:lnTo>
                <a:lnTo>
                  <a:pt x="891242" y="46513"/>
                </a:lnTo>
                <a:cubicBezTo>
                  <a:pt x="894964" y="49036"/>
                  <a:pt x="901711" y="48842"/>
                  <a:pt x="903572" y="47677"/>
                </a:cubicBezTo>
                <a:cubicBezTo>
                  <a:pt x="905432" y="46513"/>
                  <a:pt x="906827" y="47677"/>
                  <a:pt x="906827" y="50395"/>
                </a:cubicBezTo>
                <a:cubicBezTo>
                  <a:pt x="906827" y="53112"/>
                  <a:pt x="902641" y="57189"/>
                  <a:pt x="897523" y="55247"/>
                </a:cubicBezTo>
                <a:cubicBezTo>
                  <a:pt x="892407" y="53307"/>
                  <a:pt x="883567" y="59323"/>
                  <a:pt x="881008" y="54277"/>
                </a:cubicBezTo>
                <a:cubicBezTo>
                  <a:pt x="878216" y="49230"/>
                  <a:pt x="871240" y="35061"/>
                  <a:pt x="876356" y="35061"/>
                </a:cubicBezTo>
                <a:close/>
                <a:moveTo>
                  <a:pt x="1392960" y="35059"/>
                </a:moveTo>
                <a:cubicBezTo>
                  <a:pt x="1397612" y="34478"/>
                  <a:pt x="1410173" y="40493"/>
                  <a:pt x="1410173" y="42629"/>
                </a:cubicBezTo>
                <a:cubicBezTo>
                  <a:pt x="1410173" y="44765"/>
                  <a:pt x="1409008" y="46511"/>
                  <a:pt x="1407382" y="46511"/>
                </a:cubicBezTo>
                <a:lnTo>
                  <a:pt x="1406916" y="46317"/>
                </a:lnTo>
                <a:lnTo>
                  <a:pt x="1405289" y="45347"/>
                </a:lnTo>
                <a:cubicBezTo>
                  <a:pt x="1403660" y="44182"/>
                  <a:pt x="1400869" y="46511"/>
                  <a:pt x="1398776" y="50587"/>
                </a:cubicBezTo>
                <a:cubicBezTo>
                  <a:pt x="1396681" y="54469"/>
                  <a:pt x="1368537" y="62039"/>
                  <a:pt x="1368537" y="58934"/>
                </a:cubicBezTo>
                <a:cubicBezTo>
                  <a:pt x="1368537" y="56022"/>
                  <a:pt x="1370862" y="47677"/>
                  <a:pt x="1373656" y="47481"/>
                </a:cubicBezTo>
                <a:cubicBezTo>
                  <a:pt x="1376447" y="47287"/>
                  <a:pt x="1384818" y="45152"/>
                  <a:pt x="1384818" y="43405"/>
                </a:cubicBezTo>
                <a:cubicBezTo>
                  <a:pt x="1384818" y="41659"/>
                  <a:pt x="1388542" y="35254"/>
                  <a:pt x="1392960" y="35059"/>
                </a:cubicBezTo>
                <a:close/>
                <a:moveTo>
                  <a:pt x="1294337" y="32538"/>
                </a:moveTo>
                <a:lnTo>
                  <a:pt x="1301084" y="34284"/>
                </a:lnTo>
                <a:cubicBezTo>
                  <a:pt x="1302015" y="34478"/>
                  <a:pt x="1303177" y="37001"/>
                  <a:pt x="1302945" y="37001"/>
                </a:cubicBezTo>
                <a:lnTo>
                  <a:pt x="1290977" y="42517"/>
                </a:lnTo>
                <a:lnTo>
                  <a:pt x="1289482" y="38651"/>
                </a:lnTo>
                <a:cubicBezTo>
                  <a:pt x="1288987" y="34720"/>
                  <a:pt x="1290034" y="31664"/>
                  <a:pt x="1294337" y="32538"/>
                </a:cubicBezTo>
                <a:close/>
                <a:moveTo>
                  <a:pt x="991261" y="30985"/>
                </a:moveTo>
                <a:lnTo>
                  <a:pt x="995913" y="31179"/>
                </a:lnTo>
                <a:cubicBezTo>
                  <a:pt x="1000797" y="30596"/>
                  <a:pt x="1006148" y="31566"/>
                  <a:pt x="1007774" y="33314"/>
                </a:cubicBezTo>
                <a:lnTo>
                  <a:pt x="1007774" y="34867"/>
                </a:lnTo>
                <a:cubicBezTo>
                  <a:pt x="1007774" y="37973"/>
                  <a:pt x="1010101" y="43601"/>
                  <a:pt x="1001728" y="42242"/>
                </a:cubicBezTo>
                <a:lnTo>
                  <a:pt x="990099" y="40689"/>
                </a:lnTo>
                <a:cubicBezTo>
                  <a:pt x="986143" y="48066"/>
                  <a:pt x="982656" y="48453"/>
                  <a:pt x="982189" y="41465"/>
                </a:cubicBezTo>
                <a:lnTo>
                  <a:pt x="983352" y="36807"/>
                </a:lnTo>
                <a:cubicBezTo>
                  <a:pt x="984050" y="34478"/>
                  <a:pt x="988702" y="30789"/>
                  <a:pt x="991261" y="30985"/>
                </a:cubicBezTo>
                <a:close/>
                <a:moveTo>
                  <a:pt x="933577" y="29820"/>
                </a:moveTo>
                <a:cubicBezTo>
                  <a:pt x="936891" y="30597"/>
                  <a:pt x="939275" y="32829"/>
                  <a:pt x="940321" y="37196"/>
                </a:cubicBezTo>
                <a:lnTo>
                  <a:pt x="941020" y="39719"/>
                </a:lnTo>
                <a:cubicBezTo>
                  <a:pt x="944277" y="42631"/>
                  <a:pt x="949161" y="42242"/>
                  <a:pt x="951486" y="38749"/>
                </a:cubicBezTo>
                <a:cubicBezTo>
                  <a:pt x="954277" y="35061"/>
                  <a:pt x="956138" y="46124"/>
                  <a:pt x="951952" y="48842"/>
                </a:cubicBezTo>
                <a:cubicBezTo>
                  <a:pt x="947764" y="51559"/>
                  <a:pt x="941718" y="51559"/>
                  <a:pt x="938460" y="48649"/>
                </a:cubicBezTo>
                <a:cubicBezTo>
                  <a:pt x="935205" y="45737"/>
                  <a:pt x="922412" y="39719"/>
                  <a:pt x="921249" y="41272"/>
                </a:cubicBezTo>
                <a:cubicBezTo>
                  <a:pt x="920087" y="42825"/>
                  <a:pt x="915200" y="45930"/>
                  <a:pt x="913340" y="44184"/>
                </a:cubicBezTo>
                <a:cubicBezTo>
                  <a:pt x="911247" y="42438"/>
                  <a:pt x="910316" y="35450"/>
                  <a:pt x="916365" y="32731"/>
                </a:cubicBezTo>
                <a:lnTo>
                  <a:pt x="921249" y="31179"/>
                </a:lnTo>
                <a:cubicBezTo>
                  <a:pt x="926017" y="29723"/>
                  <a:pt x="930262" y="29043"/>
                  <a:pt x="933577" y="29820"/>
                </a:cubicBezTo>
                <a:close/>
                <a:moveTo>
                  <a:pt x="4139970" y="29626"/>
                </a:moveTo>
                <a:cubicBezTo>
                  <a:pt x="4145086" y="31179"/>
                  <a:pt x="4148344" y="33701"/>
                  <a:pt x="4147412" y="35448"/>
                </a:cubicBezTo>
                <a:cubicBezTo>
                  <a:pt x="4146484" y="37003"/>
                  <a:pt x="4146017" y="42048"/>
                  <a:pt x="4149272" y="42438"/>
                </a:cubicBezTo>
                <a:cubicBezTo>
                  <a:pt x="4152298" y="42825"/>
                  <a:pt x="4161136" y="45154"/>
                  <a:pt x="4161136" y="47096"/>
                </a:cubicBezTo>
                <a:cubicBezTo>
                  <a:pt x="4161136" y="49036"/>
                  <a:pt x="4154622" y="54664"/>
                  <a:pt x="4146716" y="55830"/>
                </a:cubicBezTo>
                <a:lnTo>
                  <a:pt x="4142760" y="52335"/>
                </a:lnTo>
                <a:cubicBezTo>
                  <a:pt x="4136014" y="46513"/>
                  <a:pt x="4136481" y="46707"/>
                  <a:pt x="4129968" y="52142"/>
                </a:cubicBezTo>
                <a:lnTo>
                  <a:pt x="4127641" y="54277"/>
                </a:lnTo>
                <a:cubicBezTo>
                  <a:pt x="4122525" y="55441"/>
                  <a:pt x="4117638" y="53112"/>
                  <a:pt x="4116942" y="48842"/>
                </a:cubicBezTo>
                <a:cubicBezTo>
                  <a:pt x="4116012" y="44765"/>
                  <a:pt x="4133458" y="40689"/>
                  <a:pt x="4129736" y="39719"/>
                </a:cubicBezTo>
                <a:cubicBezTo>
                  <a:pt x="4126246" y="38943"/>
                  <a:pt x="4119500" y="36226"/>
                  <a:pt x="4119500" y="34867"/>
                </a:cubicBezTo>
                <a:lnTo>
                  <a:pt x="4120198" y="34673"/>
                </a:lnTo>
                <a:cubicBezTo>
                  <a:pt x="4125316" y="32925"/>
                  <a:pt x="4130432" y="30596"/>
                  <a:pt x="4135782" y="30015"/>
                </a:cubicBezTo>
                <a:close/>
                <a:moveTo>
                  <a:pt x="1254098" y="24384"/>
                </a:moveTo>
                <a:cubicBezTo>
                  <a:pt x="1258052" y="28267"/>
                  <a:pt x="1265031" y="37583"/>
                  <a:pt x="1263634" y="38747"/>
                </a:cubicBezTo>
                <a:lnTo>
                  <a:pt x="1261773" y="39330"/>
                </a:lnTo>
                <a:cubicBezTo>
                  <a:pt x="1241304" y="46317"/>
                  <a:pt x="1241304" y="46124"/>
                  <a:pt x="1233861" y="62428"/>
                </a:cubicBezTo>
                <a:lnTo>
                  <a:pt x="1233397" y="63398"/>
                </a:lnTo>
                <a:cubicBezTo>
                  <a:pt x="1230838" y="63788"/>
                  <a:pt x="1225256" y="57964"/>
                  <a:pt x="1221302" y="50589"/>
                </a:cubicBezTo>
                <a:lnTo>
                  <a:pt x="1215488" y="44377"/>
                </a:lnTo>
                <a:lnTo>
                  <a:pt x="1209207" y="37971"/>
                </a:lnTo>
                <a:cubicBezTo>
                  <a:pt x="1199204" y="38166"/>
                  <a:pt x="1194088" y="35641"/>
                  <a:pt x="1198274" y="32342"/>
                </a:cubicBezTo>
                <a:lnTo>
                  <a:pt x="1202694" y="30013"/>
                </a:lnTo>
                <a:cubicBezTo>
                  <a:pt x="1204787" y="29043"/>
                  <a:pt x="1209207" y="30596"/>
                  <a:pt x="1211766" y="29819"/>
                </a:cubicBezTo>
                <a:cubicBezTo>
                  <a:pt x="1231304" y="23802"/>
                  <a:pt x="1231070" y="23802"/>
                  <a:pt x="1241304" y="35448"/>
                </a:cubicBezTo>
                <a:lnTo>
                  <a:pt x="1242235" y="36418"/>
                </a:lnTo>
                <a:cubicBezTo>
                  <a:pt x="1244794" y="38166"/>
                  <a:pt x="1246887" y="37001"/>
                  <a:pt x="1246887" y="33701"/>
                </a:cubicBezTo>
                <a:cubicBezTo>
                  <a:pt x="1246887" y="30402"/>
                  <a:pt x="1250144" y="20503"/>
                  <a:pt x="1254098" y="24384"/>
                </a:cubicBezTo>
                <a:close/>
                <a:moveTo>
                  <a:pt x="1352723" y="23997"/>
                </a:moveTo>
                <a:lnTo>
                  <a:pt x="1354816" y="29043"/>
                </a:lnTo>
                <a:cubicBezTo>
                  <a:pt x="1359236" y="38943"/>
                  <a:pt x="1342254" y="38749"/>
                  <a:pt x="1338999" y="45737"/>
                </a:cubicBezTo>
                <a:cubicBezTo>
                  <a:pt x="1336672" y="50782"/>
                  <a:pt x="1319228" y="45930"/>
                  <a:pt x="1316669" y="38553"/>
                </a:cubicBezTo>
                <a:lnTo>
                  <a:pt x="1315739" y="35061"/>
                </a:lnTo>
                <a:cubicBezTo>
                  <a:pt x="1316203" y="29819"/>
                  <a:pt x="1322716" y="27103"/>
                  <a:pt x="1329927" y="28849"/>
                </a:cubicBezTo>
                <a:cubicBezTo>
                  <a:pt x="1337138" y="30596"/>
                  <a:pt x="1353653" y="17786"/>
                  <a:pt x="1352723" y="23997"/>
                </a:cubicBezTo>
                <a:close/>
                <a:moveTo>
                  <a:pt x="4588189" y="23027"/>
                </a:moveTo>
                <a:cubicBezTo>
                  <a:pt x="4591447" y="23027"/>
                  <a:pt x="4595168" y="25161"/>
                  <a:pt x="4590284" y="27686"/>
                </a:cubicBezTo>
                <a:lnTo>
                  <a:pt x="4598658" y="30791"/>
                </a:lnTo>
                <a:cubicBezTo>
                  <a:pt x="4602146" y="31955"/>
                  <a:pt x="4605635" y="33121"/>
                  <a:pt x="4609124" y="34091"/>
                </a:cubicBezTo>
                <a:lnTo>
                  <a:pt x="4612614" y="35061"/>
                </a:lnTo>
                <a:cubicBezTo>
                  <a:pt x="4616800" y="36031"/>
                  <a:pt x="4617498" y="38166"/>
                  <a:pt x="4614240" y="40108"/>
                </a:cubicBezTo>
                <a:lnTo>
                  <a:pt x="4613776" y="41855"/>
                </a:lnTo>
                <a:lnTo>
                  <a:pt x="4612846" y="45154"/>
                </a:lnTo>
                <a:cubicBezTo>
                  <a:pt x="4613310" y="49619"/>
                  <a:pt x="4617266" y="52335"/>
                  <a:pt x="4621684" y="51365"/>
                </a:cubicBezTo>
                <a:cubicBezTo>
                  <a:pt x="4626104" y="50202"/>
                  <a:pt x="4636804" y="48066"/>
                  <a:pt x="4637269" y="48649"/>
                </a:cubicBezTo>
                <a:cubicBezTo>
                  <a:pt x="4637500" y="49230"/>
                  <a:pt x="4635874" y="51754"/>
                  <a:pt x="4632617" y="53307"/>
                </a:cubicBezTo>
                <a:cubicBezTo>
                  <a:pt x="4629363" y="54860"/>
                  <a:pt x="4624942" y="61265"/>
                  <a:pt x="4629826" y="64370"/>
                </a:cubicBezTo>
                <a:lnTo>
                  <a:pt x="4639362" y="58742"/>
                </a:lnTo>
                <a:lnTo>
                  <a:pt x="4642152" y="56994"/>
                </a:lnTo>
                <a:cubicBezTo>
                  <a:pt x="4649132" y="57966"/>
                  <a:pt x="4656344" y="54664"/>
                  <a:pt x="4657971" y="49812"/>
                </a:cubicBezTo>
                <a:cubicBezTo>
                  <a:pt x="4659830" y="44767"/>
                  <a:pt x="4666579" y="30791"/>
                  <a:pt x="4668438" y="31955"/>
                </a:cubicBezTo>
                <a:cubicBezTo>
                  <a:pt x="4670300" y="33121"/>
                  <a:pt x="4673322" y="40108"/>
                  <a:pt x="4671231" y="44377"/>
                </a:cubicBezTo>
                <a:lnTo>
                  <a:pt x="4667275" y="47290"/>
                </a:lnTo>
                <a:cubicBezTo>
                  <a:pt x="4659134" y="53307"/>
                  <a:pt x="4665879" y="56413"/>
                  <a:pt x="4671462" y="59129"/>
                </a:cubicBezTo>
                <a:cubicBezTo>
                  <a:pt x="4677742" y="62041"/>
                  <a:pt x="4685650" y="62428"/>
                  <a:pt x="4690302" y="57383"/>
                </a:cubicBezTo>
                <a:cubicBezTo>
                  <a:pt x="4693324" y="54084"/>
                  <a:pt x="4693560" y="49812"/>
                  <a:pt x="4695421" y="46124"/>
                </a:cubicBezTo>
                <a:cubicBezTo>
                  <a:pt x="4697046" y="42825"/>
                  <a:pt x="4701466" y="43018"/>
                  <a:pt x="4708447" y="45930"/>
                </a:cubicBezTo>
                <a:cubicBezTo>
                  <a:pt x="4710770" y="46900"/>
                  <a:pt x="4713795" y="47677"/>
                  <a:pt x="4716584" y="47872"/>
                </a:cubicBezTo>
                <a:lnTo>
                  <a:pt x="4723564" y="48066"/>
                </a:lnTo>
                <a:cubicBezTo>
                  <a:pt x="4730309" y="45737"/>
                  <a:pt x="4741242" y="46707"/>
                  <a:pt x="4747754" y="50202"/>
                </a:cubicBezTo>
                <a:lnTo>
                  <a:pt x="4751708" y="47677"/>
                </a:lnTo>
                <a:cubicBezTo>
                  <a:pt x="4763571" y="39913"/>
                  <a:pt x="4774038" y="47677"/>
                  <a:pt x="4784504" y="48649"/>
                </a:cubicBezTo>
                <a:lnTo>
                  <a:pt x="4791016" y="49036"/>
                </a:lnTo>
                <a:cubicBezTo>
                  <a:pt x="4796135" y="47677"/>
                  <a:pt x="4805671" y="42825"/>
                  <a:pt x="4812184" y="37973"/>
                </a:cubicBezTo>
                <a:lnTo>
                  <a:pt x="4822186" y="42242"/>
                </a:lnTo>
                <a:lnTo>
                  <a:pt x="4824511" y="43214"/>
                </a:lnTo>
                <a:cubicBezTo>
                  <a:pt x="4828468" y="43795"/>
                  <a:pt x="4832188" y="42242"/>
                  <a:pt x="4832652" y="40108"/>
                </a:cubicBezTo>
                <a:cubicBezTo>
                  <a:pt x="4833351" y="37779"/>
                  <a:pt x="4837072" y="30791"/>
                  <a:pt x="4838934" y="33121"/>
                </a:cubicBezTo>
                <a:cubicBezTo>
                  <a:pt x="4840794" y="35643"/>
                  <a:pt x="4854285" y="38166"/>
                  <a:pt x="4863823" y="31761"/>
                </a:cubicBezTo>
                <a:lnTo>
                  <a:pt x="4874988" y="34867"/>
                </a:lnTo>
                <a:cubicBezTo>
                  <a:pt x="4884056" y="37390"/>
                  <a:pt x="4895688" y="31761"/>
                  <a:pt x="4904527" y="38166"/>
                </a:cubicBezTo>
                <a:cubicBezTo>
                  <a:pt x="4904992" y="38555"/>
                  <a:pt x="4908714" y="37779"/>
                  <a:pt x="4908714" y="37390"/>
                </a:cubicBezTo>
                <a:cubicBezTo>
                  <a:pt x="4908714" y="27490"/>
                  <a:pt x="4920808" y="29043"/>
                  <a:pt x="4925460" y="31761"/>
                </a:cubicBezTo>
                <a:cubicBezTo>
                  <a:pt x="4937325" y="38749"/>
                  <a:pt x="4941510" y="32731"/>
                  <a:pt x="4946860" y="27686"/>
                </a:cubicBezTo>
                <a:lnTo>
                  <a:pt x="4948489" y="26133"/>
                </a:lnTo>
                <a:cubicBezTo>
                  <a:pt x="4949651" y="22251"/>
                  <a:pt x="4951047" y="21279"/>
                  <a:pt x="4951977" y="24191"/>
                </a:cubicBezTo>
                <a:lnTo>
                  <a:pt x="4953000" y="25451"/>
                </a:lnTo>
                <a:lnTo>
                  <a:pt x="4953000" y="388271"/>
                </a:lnTo>
                <a:lnTo>
                  <a:pt x="4933603" y="392596"/>
                </a:lnTo>
                <a:lnTo>
                  <a:pt x="4936159" y="401523"/>
                </a:lnTo>
                <a:lnTo>
                  <a:pt x="4936626" y="403076"/>
                </a:lnTo>
                <a:cubicBezTo>
                  <a:pt x="4938255" y="404629"/>
                  <a:pt x="4942440" y="405795"/>
                  <a:pt x="4945930" y="405795"/>
                </a:cubicBezTo>
                <a:lnTo>
                  <a:pt x="4946162" y="405405"/>
                </a:lnTo>
                <a:lnTo>
                  <a:pt x="4953000" y="400665"/>
                </a:lnTo>
                <a:lnTo>
                  <a:pt x="4953000" y="442889"/>
                </a:lnTo>
                <a:lnTo>
                  <a:pt x="4951744" y="442479"/>
                </a:lnTo>
                <a:cubicBezTo>
                  <a:pt x="4949420" y="438791"/>
                  <a:pt x="4931742" y="447720"/>
                  <a:pt x="4925924" y="449467"/>
                </a:cubicBezTo>
                <a:lnTo>
                  <a:pt x="4920110" y="450437"/>
                </a:lnTo>
                <a:lnTo>
                  <a:pt x="4916856" y="451020"/>
                </a:lnTo>
                <a:cubicBezTo>
                  <a:pt x="4913598" y="455485"/>
                  <a:pt x="4909413" y="457814"/>
                  <a:pt x="4907783" y="455872"/>
                </a:cubicBezTo>
                <a:cubicBezTo>
                  <a:pt x="4906154" y="453932"/>
                  <a:pt x="4900109" y="449854"/>
                  <a:pt x="4898248" y="451020"/>
                </a:cubicBezTo>
                <a:cubicBezTo>
                  <a:pt x="4896387" y="452183"/>
                  <a:pt x="4891735" y="453932"/>
                  <a:pt x="4890571" y="453349"/>
                </a:cubicBezTo>
                <a:lnTo>
                  <a:pt x="4890571" y="452766"/>
                </a:lnTo>
                <a:cubicBezTo>
                  <a:pt x="4890571" y="442673"/>
                  <a:pt x="4884056" y="431803"/>
                  <a:pt x="4899642" y="423652"/>
                </a:cubicBezTo>
                <a:lnTo>
                  <a:pt x="4901502" y="422680"/>
                </a:lnTo>
                <a:cubicBezTo>
                  <a:pt x="4900805" y="419381"/>
                  <a:pt x="4898248" y="416664"/>
                  <a:pt x="4895920" y="416664"/>
                </a:cubicBezTo>
                <a:cubicBezTo>
                  <a:pt x="4893596" y="416858"/>
                  <a:pt x="4884292" y="423456"/>
                  <a:pt x="4877312" y="429474"/>
                </a:cubicBezTo>
                <a:lnTo>
                  <a:pt x="4879172" y="431027"/>
                </a:lnTo>
                <a:cubicBezTo>
                  <a:pt x="4888476" y="439761"/>
                  <a:pt x="4872197" y="439180"/>
                  <a:pt x="4871266" y="443449"/>
                </a:cubicBezTo>
                <a:cubicBezTo>
                  <a:pt x="4870799" y="445196"/>
                  <a:pt x="4871730" y="447720"/>
                  <a:pt x="4873590" y="449078"/>
                </a:cubicBezTo>
                <a:cubicBezTo>
                  <a:pt x="4876615" y="451602"/>
                  <a:pt x="4879172" y="453736"/>
                  <a:pt x="4871963" y="453932"/>
                </a:cubicBezTo>
                <a:lnTo>
                  <a:pt x="4855680" y="454708"/>
                </a:lnTo>
                <a:cubicBezTo>
                  <a:pt x="4853820" y="459754"/>
                  <a:pt x="4851492" y="464412"/>
                  <a:pt x="4850796" y="464801"/>
                </a:cubicBezTo>
                <a:cubicBezTo>
                  <a:pt x="4850098" y="465189"/>
                  <a:pt x="4844748" y="465189"/>
                  <a:pt x="4841492" y="463249"/>
                </a:cubicBezTo>
                <a:cubicBezTo>
                  <a:pt x="4838003" y="461307"/>
                  <a:pt x="4828000" y="455678"/>
                  <a:pt x="4824047" y="457037"/>
                </a:cubicBezTo>
                <a:cubicBezTo>
                  <a:pt x="4820095" y="458395"/>
                  <a:pt x="4809860" y="458784"/>
                  <a:pt x="4811022" y="454125"/>
                </a:cubicBezTo>
                <a:cubicBezTo>
                  <a:pt x="4812184" y="449660"/>
                  <a:pt x="4810791" y="440537"/>
                  <a:pt x="4805208" y="443062"/>
                </a:cubicBezTo>
                <a:cubicBezTo>
                  <a:pt x="4799624" y="445585"/>
                  <a:pt x="4785434" y="437821"/>
                  <a:pt x="4783575" y="438597"/>
                </a:cubicBezTo>
                <a:lnTo>
                  <a:pt x="4783110" y="439567"/>
                </a:lnTo>
                <a:cubicBezTo>
                  <a:pt x="4782643" y="440733"/>
                  <a:pt x="4782411" y="442866"/>
                  <a:pt x="4783575" y="443643"/>
                </a:cubicBezTo>
                <a:cubicBezTo>
                  <a:pt x="4789156" y="447914"/>
                  <a:pt x="4795668" y="451602"/>
                  <a:pt x="4801019" y="455872"/>
                </a:cubicBezTo>
                <a:lnTo>
                  <a:pt x="4802183" y="456842"/>
                </a:lnTo>
                <a:cubicBezTo>
                  <a:pt x="4801019" y="459367"/>
                  <a:pt x="4796599" y="461500"/>
                  <a:pt x="4792414" y="461500"/>
                </a:cubicBezTo>
                <a:lnTo>
                  <a:pt x="4789622" y="460337"/>
                </a:lnTo>
                <a:cubicBezTo>
                  <a:pt x="4787762" y="459560"/>
                  <a:pt x="4788924" y="456065"/>
                  <a:pt x="4787063" y="454902"/>
                </a:cubicBezTo>
                <a:cubicBezTo>
                  <a:pt x="4783575" y="452766"/>
                  <a:pt x="4778923" y="451407"/>
                  <a:pt x="4774505" y="449854"/>
                </a:cubicBezTo>
                <a:cubicBezTo>
                  <a:pt x="4774271" y="449854"/>
                  <a:pt x="4771014" y="452766"/>
                  <a:pt x="4770548" y="454512"/>
                </a:cubicBezTo>
                <a:cubicBezTo>
                  <a:pt x="4769853" y="458784"/>
                  <a:pt x="4768923" y="463249"/>
                  <a:pt x="4779388" y="462859"/>
                </a:cubicBezTo>
                <a:lnTo>
                  <a:pt x="4780550" y="462859"/>
                </a:lnTo>
                <a:cubicBezTo>
                  <a:pt x="4783110" y="467518"/>
                  <a:pt x="4777527" y="471206"/>
                  <a:pt x="4767992" y="471400"/>
                </a:cubicBezTo>
                <a:lnTo>
                  <a:pt x="4761012" y="471206"/>
                </a:lnTo>
                <a:cubicBezTo>
                  <a:pt x="4754731" y="471013"/>
                  <a:pt x="4753336" y="472565"/>
                  <a:pt x="4751011" y="476641"/>
                </a:cubicBezTo>
                <a:lnTo>
                  <a:pt x="4747754" y="481882"/>
                </a:lnTo>
                <a:cubicBezTo>
                  <a:pt x="4739844" y="478581"/>
                  <a:pt x="4729146" y="473729"/>
                  <a:pt x="4724028" y="471013"/>
                </a:cubicBezTo>
                <a:lnTo>
                  <a:pt x="4719376" y="471789"/>
                </a:lnTo>
                <a:cubicBezTo>
                  <a:pt x="4711002" y="472952"/>
                  <a:pt x="4702864" y="475475"/>
                  <a:pt x="4694954" y="478194"/>
                </a:cubicBezTo>
                <a:lnTo>
                  <a:pt x="4684256" y="482076"/>
                </a:lnTo>
                <a:cubicBezTo>
                  <a:pt x="4671462" y="483629"/>
                  <a:pt x="4644712" y="487898"/>
                  <a:pt x="4624711" y="491393"/>
                </a:cubicBezTo>
                <a:lnTo>
                  <a:pt x="4618892" y="488481"/>
                </a:lnTo>
                <a:cubicBezTo>
                  <a:pt x="4602146" y="479940"/>
                  <a:pt x="4592841" y="486734"/>
                  <a:pt x="4583074" y="494305"/>
                </a:cubicBezTo>
                <a:lnTo>
                  <a:pt x="4581676" y="495275"/>
                </a:lnTo>
                <a:cubicBezTo>
                  <a:pt x="4580050" y="496245"/>
                  <a:pt x="4572607" y="494305"/>
                  <a:pt x="4565396" y="490810"/>
                </a:cubicBezTo>
                <a:lnTo>
                  <a:pt x="4557022" y="494692"/>
                </a:lnTo>
                <a:cubicBezTo>
                  <a:pt x="4547252" y="499350"/>
                  <a:pt x="4551672" y="492946"/>
                  <a:pt x="4550043" y="490810"/>
                </a:cubicBezTo>
                <a:lnTo>
                  <a:pt x="4549579" y="490033"/>
                </a:lnTo>
                <a:cubicBezTo>
                  <a:pt x="4547486" y="489646"/>
                  <a:pt x="4545391" y="490227"/>
                  <a:pt x="4544927" y="491393"/>
                </a:cubicBezTo>
                <a:cubicBezTo>
                  <a:pt x="4544460" y="492363"/>
                  <a:pt x="4539344" y="495275"/>
                  <a:pt x="4535391" y="494109"/>
                </a:cubicBezTo>
                <a:lnTo>
                  <a:pt x="4531671" y="492946"/>
                </a:lnTo>
                <a:cubicBezTo>
                  <a:pt x="4517945" y="488674"/>
                  <a:pt x="4517248" y="488674"/>
                  <a:pt x="4499801" y="495081"/>
                </a:cubicBezTo>
                <a:lnTo>
                  <a:pt x="4498407" y="495662"/>
                </a:lnTo>
                <a:cubicBezTo>
                  <a:pt x="4496779" y="496051"/>
                  <a:pt x="4490964" y="496634"/>
                  <a:pt x="4485614" y="496828"/>
                </a:cubicBezTo>
                <a:cubicBezTo>
                  <a:pt x="4480032" y="497215"/>
                  <a:pt x="4464446" y="496245"/>
                  <a:pt x="4463284" y="494498"/>
                </a:cubicBezTo>
                <a:cubicBezTo>
                  <a:pt x="4462121" y="492946"/>
                  <a:pt x="4457469" y="490616"/>
                  <a:pt x="4455376" y="492752"/>
                </a:cubicBezTo>
                <a:cubicBezTo>
                  <a:pt x="4453281" y="494885"/>
                  <a:pt x="4442816" y="500710"/>
                  <a:pt x="4436768" y="500710"/>
                </a:cubicBezTo>
                <a:lnTo>
                  <a:pt x="4431418" y="501097"/>
                </a:lnTo>
                <a:lnTo>
                  <a:pt x="4428160" y="501292"/>
                </a:lnTo>
                <a:cubicBezTo>
                  <a:pt x="4422812" y="496245"/>
                  <a:pt x="4416532" y="495081"/>
                  <a:pt x="4414204" y="498768"/>
                </a:cubicBezTo>
                <a:cubicBezTo>
                  <a:pt x="4411880" y="502456"/>
                  <a:pt x="4430952" y="505174"/>
                  <a:pt x="4434673" y="504009"/>
                </a:cubicBezTo>
                <a:cubicBezTo>
                  <a:pt x="4438395" y="502845"/>
                  <a:pt x="4442816" y="510220"/>
                  <a:pt x="4437000" y="514878"/>
                </a:cubicBezTo>
                <a:lnTo>
                  <a:pt x="4428395" y="514296"/>
                </a:lnTo>
                <a:cubicBezTo>
                  <a:pt x="4424905" y="514102"/>
                  <a:pt x="4421882" y="511190"/>
                  <a:pt x="4418392" y="510220"/>
                </a:cubicBezTo>
                <a:lnTo>
                  <a:pt x="4406065" y="507504"/>
                </a:lnTo>
                <a:cubicBezTo>
                  <a:pt x="4409552" y="500710"/>
                  <a:pt x="4407461" y="497215"/>
                  <a:pt x="4401413" y="499740"/>
                </a:cubicBezTo>
                <a:cubicBezTo>
                  <a:pt x="4395132" y="502262"/>
                  <a:pt x="4382340" y="510803"/>
                  <a:pt x="4384201" y="513715"/>
                </a:cubicBezTo>
                <a:lnTo>
                  <a:pt x="4386527" y="514102"/>
                </a:lnTo>
                <a:lnTo>
                  <a:pt x="4393040" y="515072"/>
                </a:lnTo>
                <a:cubicBezTo>
                  <a:pt x="4396063" y="518954"/>
                  <a:pt x="4391874" y="522449"/>
                  <a:pt x="4383736" y="522836"/>
                </a:cubicBezTo>
                <a:cubicBezTo>
                  <a:pt x="4375594" y="523419"/>
                  <a:pt x="4359078" y="514296"/>
                  <a:pt x="4362102" y="511966"/>
                </a:cubicBezTo>
                <a:lnTo>
                  <a:pt x="4361406" y="510220"/>
                </a:lnTo>
                <a:cubicBezTo>
                  <a:pt x="4360241" y="507114"/>
                  <a:pt x="4356289" y="504591"/>
                  <a:pt x="4353032" y="502069"/>
                </a:cubicBezTo>
                <a:cubicBezTo>
                  <a:pt x="4352102" y="501292"/>
                  <a:pt x="4349076" y="501292"/>
                  <a:pt x="4347216" y="501486"/>
                </a:cubicBezTo>
                <a:cubicBezTo>
                  <a:pt x="4340238" y="502262"/>
                  <a:pt x="4344890" y="513519"/>
                  <a:pt x="4334424" y="509637"/>
                </a:cubicBezTo>
                <a:cubicBezTo>
                  <a:pt x="4327677" y="507114"/>
                  <a:pt x="4316280" y="504202"/>
                  <a:pt x="4315582" y="505951"/>
                </a:cubicBezTo>
                <a:lnTo>
                  <a:pt x="4311164" y="516431"/>
                </a:lnTo>
                <a:cubicBezTo>
                  <a:pt x="4315351" y="522060"/>
                  <a:pt x="4312094" y="526718"/>
                  <a:pt x="4304186" y="526524"/>
                </a:cubicBezTo>
                <a:lnTo>
                  <a:pt x="4299301" y="524584"/>
                </a:lnTo>
                <a:cubicBezTo>
                  <a:pt x="4292322" y="522060"/>
                  <a:pt x="4288834" y="517790"/>
                  <a:pt x="4297208" y="512938"/>
                </a:cubicBezTo>
                <a:lnTo>
                  <a:pt x="4301162" y="510609"/>
                </a:lnTo>
                <a:cubicBezTo>
                  <a:pt x="4305814" y="504979"/>
                  <a:pt x="4295113" y="503426"/>
                  <a:pt x="4277436" y="507308"/>
                </a:cubicBezTo>
                <a:lnTo>
                  <a:pt x="4279296" y="520507"/>
                </a:lnTo>
                <a:cubicBezTo>
                  <a:pt x="4279762" y="523225"/>
                  <a:pt x="4271389" y="523808"/>
                  <a:pt x="4267436" y="520120"/>
                </a:cubicBezTo>
                <a:cubicBezTo>
                  <a:pt x="4265340" y="518178"/>
                  <a:pt x="4264410" y="515268"/>
                  <a:pt x="4261853" y="514296"/>
                </a:cubicBezTo>
                <a:lnTo>
                  <a:pt x="4258597" y="513132"/>
                </a:lnTo>
                <a:cubicBezTo>
                  <a:pt x="4253945" y="513132"/>
                  <a:pt x="4250688" y="512162"/>
                  <a:pt x="4251384" y="510996"/>
                </a:cubicBezTo>
                <a:cubicBezTo>
                  <a:pt x="4252082" y="509833"/>
                  <a:pt x="4247662" y="503426"/>
                  <a:pt x="4239989" y="499157"/>
                </a:cubicBezTo>
                <a:lnTo>
                  <a:pt x="4231382" y="505368"/>
                </a:lnTo>
                <a:cubicBezTo>
                  <a:pt x="4229521" y="506727"/>
                  <a:pt x="4223706" y="506921"/>
                  <a:pt x="4223706" y="507504"/>
                </a:cubicBezTo>
                <a:cubicBezTo>
                  <a:pt x="4223472" y="515655"/>
                  <a:pt x="4219054" y="515268"/>
                  <a:pt x="4210214" y="511773"/>
                </a:cubicBezTo>
                <a:cubicBezTo>
                  <a:pt x="4202773" y="508861"/>
                  <a:pt x="4193468" y="505951"/>
                  <a:pt x="4190444" y="516431"/>
                </a:cubicBezTo>
                <a:cubicBezTo>
                  <a:pt x="4189282" y="520896"/>
                  <a:pt x="4180442" y="521866"/>
                  <a:pt x="4172766" y="522836"/>
                </a:cubicBezTo>
                <a:lnTo>
                  <a:pt x="4157880" y="524778"/>
                </a:lnTo>
                <a:cubicBezTo>
                  <a:pt x="4154622" y="532736"/>
                  <a:pt x="4149040" y="539141"/>
                  <a:pt x="4145086" y="539141"/>
                </a:cubicBezTo>
                <a:cubicBezTo>
                  <a:pt x="4141365" y="539141"/>
                  <a:pt x="4130666" y="537783"/>
                  <a:pt x="4130898" y="536035"/>
                </a:cubicBezTo>
                <a:lnTo>
                  <a:pt x="4131130" y="536035"/>
                </a:lnTo>
                <a:lnTo>
                  <a:pt x="4147646" y="535258"/>
                </a:lnTo>
                <a:cubicBezTo>
                  <a:pt x="4143458" y="527494"/>
                  <a:pt x="4136249" y="522642"/>
                  <a:pt x="4131597" y="524389"/>
                </a:cubicBezTo>
                <a:lnTo>
                  <a:pt x="4128108" y="524972"/>
                </a:lnTo>
                <a:lnTo>
                  <a:pt x="4124618" y="525554"/>
                </a:lnTo>
                <a:cubicBezTo>
                  <a:pt x="4120664" y="525361"/>
                  <a:pt x="4119502" y="523612"/>
                  <a:pt x="4122293" y="521672"/>
                </a:cubicBezTo>
                <a:lnTo>
                  <a:pt x="4121826" y="520702"/>
                </a:lnTo>
                <a:cubicBezTo>
                  <a:pt x="4116244" y="511386"/>
                  <a:pt x="4096706" y="506144"/>
                  <a:pt x="4080657" y="510996"/>
                </a:cubicBezTo>
                <a:lnTo>
                  <a:pt x="4076936" y="512162"/>
                </a:lnTo>
                <a:cubicBezTo>
                  <a:pt x="4073678" y="517208"/>
                  <a:pt x="4067864" y="521866"/>
                  <a:pt x="4063910" y="522836"/>
                </a:cubicBezTo>
                <a:lnTo>
                  <a:pt x="4062980" y="522060"/>
                </a:lnTo>
                <a:cubicBezTo>
                  <a:pt x="4060652" y="520120"/>
                  <a:pt x="4060420" y="517014"/>
                  <a:pt x="4058096" y="515072"/>
                </a:cubicBezTo>
                <a:cubicBezTo>
                  <a:pt x="4052745" y="510413"/>
                  <a:pt x="4046464" y="506338"/>
                  <a:pt x="4038322" y="513326"/>
                </a:cubicBezTo>
                <a:cubicBezTo>
                  <a:pt x="4034137" y="511190"/>
                  <a:pt x="4030880" y="514491"/>
                  <a:pt x="4030880" y="520507"/>
                </a:cubicBezTo>
                <a:cubicBezTo>
                  <a:pt x="4030880" y="526524"/>
                  <a:pt x="4025532" y="543799"/>
                  <a:pt x="4023436" y="543799"/>
                </a:cubicBezTo>
                <a:cubicBezTo>
                  <a:pt x="4021344" y="543799"/>
                  <a:pt x="4014830" y="538364"/>
                  <a:pt x="4012272" y="531376"/>
                </a:cubicBezTo>
                <a:lnTo>
                  <a:pt x="4006457" y="527494"/>
                </a:lnTo>
                <a:cubicBezTo>
                  <a:pt x="4002037" y="524584"/>
                  <a:pt x="3992968" y="525748"/>
                  <a:pt x="3987617" y="530600"/>
                </a:cubicBezTo>
                <a:cubicBezTo>
                  <a:pt x="3986686" y="531376"/>
                  <a:pt x="3979942" y="530213"/>
                  <a:pt x="3979708" y="529630"/>
                </a:cubicBezTo>
                <a:cubicBezTo>
                  <a:pt x="3977614" y="518373"/>
                  <a:pt x="3960636" y="520507"/>
                  <a:pt x="3957146" y="522836"/>
                </a:cubicBezTo>
                <a:lnTo>
                  <a:pt x="3948074" y="529047"/>
                </a:lnTo>
                <a:cubicBezTo>
                  <a:pt x="3937144" y="528466"/>
                  <a:pt x="3928304" y="529436"/>
                  <a:pt x="3928304" y="531376"/>
                </a:cubicBezTo>
                <a:cubicBezTo>
                  <a:pt x="3928304" y="533319"/>
                  <a:pt x="3936445" y="540500"/>
                  <a:pt x="3946448" y="542052"/>
                </a:cubicBezTo>
                <a:lnTo>
                  <a:pt x="3954586" y="536424"/>
                </a:lnTo>
                <a:lnTo>
                  <a:pt x="3956216" y="535454"/>
                </a:lnTo>
                <a:cubicBezTo>
                  <a:pt x="3960868" y="536424"/>
                  <a:pt x="3966450" y="538947"/>
                  <a:pt x="3968777" y="541083"/>
                </a:cubicBezTo>
                <a:cubicBezTo>
                  <a:pt x="3971102" y="543218"/>
                  <a:pt x="3982733" y="543218"/>
                  <a:pt x="3985988" y="547100"/>
                </a:cubicBezTo>
                <a:lnTo>
                  <a:pt x="3989942" y="547877"/>
                </a:lnTo>
                <a:cubicBezTo>
                  <a:pt x="3999712" y="549817"/>
                  <a:pt x="3994594" y="541470"/>
                  <a:pt x="3999944" y="539917"/>
                </a:cubicBezTo>
                <a:cubicBezTo>
                  <a:pt x="4000642" y="539723"/>
                  <a:pt x="4002736" y="541859"/>
                  <a:pt x="4004364" y="542246"/>
                </a:cubicBezTo>
                <a:lnTo>
                  <a:pt x="4008086" y="543218"/>
                </a:lnTo>
                <a:cubicBezTo>
                  <a:pt x="4012970" y="543799"/>
                  <a:pt x="4019250" y="545158"/>
                  <a:pt x="4022042" y="545935"/>
                </a:cubicBezTo>
                <a:cubicBezTo>
                  <a:pt x="4024601" y="546711"/>
                  <a:pt x="4033670" y="543995"/>
                  <a:pt x="4033438" y="539917"/>
                </a:cubicBezTo>
                <a:lnTo>
                  <a:pt x="4035766" y="537394"/>
                </a:lnTo>
                <a:cubicBezTo>
                  <a:pt x="4039952" y="532736"/>
                  <a:pt x="4056698" y="535648"/>
                  <a:pt x="4058792" y="541083"/>
                </a:cubicBezTo>
                <a:cubicBezTo>
                  <a:pt x="4059026" y="541665"/>
                  <a:pt x="4054838" y="542635"/>
                  <a:pt x="4053908" y="543995"/>
                </a:cubicBezTo>
                <a:lnTo>
                  <a:pt x="4047162" y="551176"/>
                </a:lnTo>
                <a:cubicBezTo>
                  <a:pt x="4035998" y="556221"/>
                  <a:pt x="4016228" y="556221"/>
                  <a:pt x="4003202" y="551176"/>
                </a:cubicBezTo>
                <a:lnTo>
                  <a:pt x="3988316" y="552146"/>
                </a:lnTo>
                <a:cubicBezTo>
                  <a:pt x="3967612" y="553699"/>
                  <a:pt x="3967612" y="553116"/>
                  <a:pt x="3955752" y="547487"/>
                </a:cubicBezTo>
                <a:cubicBezTo>
                  <a:pt x="3952494" y="545935"/>
                  <a:pt x="3949004" y="544575"/>
                  <a:pt x="3945282" y="543995"/>
                </a:cubicBezTo>
                <a:lnTo>
                  <a:pt x="3942492" y="543412"/>
                </a:lnTo>
                <a:cubicBezTo>
                  <a:pt x="3936909" y="543995"/>
                  <a:pt x="3935746" y="546711"/>
                  <a:pt x="3939700" y="549429"/>
                </a:cubicBezTo>
                <a:cubicBezTo>
                  <a:pt x="3943656" y="552146"/>
                  <a:pt x="3947378" y="558940"/>
                  <a:pt x="3937840" y="557581"/>
                </a:cubicBezTo>
                <a:cubicBezTo>
                  <a:pt x="3928072" y="556221"/>
                  <a:pt x="3908533" y="537977"/>
                  <a:pt x="3902718" y="540889"/>
                </a:cubicBezTo>
                <a:cubicBezTo>
                  <a:pt x="3896902" y="543605"/>
                  <a:pt x="3877598" y="550206"/>
                  <a:pt x="3873410" y="548653"/>
                </a:cubicBezTo>
                <a:cubicBezTo>
                  <a:pt x="3869224" y="547100"/>
                  <a:pt x="3858756" y="545352"/>
                  <a:pt x="3859918" y="548070"/>
                </a:cubicBezTo>
                <a:cubicBezTo>
                  <a:pt x="3860850" y="550787"/>
                  <a:pt x="3850616" y="560299"/>
                  <a:pt x="3840148" y="563405"/>
                </a:cubicBezTo>
                <a:lnTo>
                  <a:pt x="3832240" y="562045"/>
                </a:lnTo>
                <a:cubicBezTo>
                  <a:pt x="3822704" y="560493"/>
                  <a:pt x="3813632" y="560493"/>
                  <a:pt x="3808050" y="552339"/>
                </a:cubicBezTo>
                <a:cubicBezTo>
                  <a:pt x="3804560" y="547100"/>
                  <a:pt x="3794558" y="543218"/>
                  <a:pt x="3786418" y="539917"/>
                </a:cubicBezTo>
                <a:cubicBezTo>
                  <a:pt x="3784092" y="538947"/>
                  <a:pt x="3778045" y="543412"/>
                  <a:pt x="3773857" y="543218"/>
                </a:cubicBezTo>
                <a:lnTo>
                  <a:pt x="3761994" y="542635"/>
                </a:lnTo>
                <a:cubicBezTo>
                  <a:pt x="3751527" y="536231"/>
                  <a:pt x="3739898" y="534678"/>
                  <a:pt x="3736409" y="539141"/>
                </a:cubicBezTo>
                <a:lnTo>
                  <a:pt x="3733386" y="543218"/>
                </a:lnTo>
                <a:lnTo>
                  <a:pt x="3725012" y="555058"/>
                </a:lnTo>
                <a:cubicBezTo>
                  <a:pt x="3735710" y="558746"/>
                  <a:pt x="3737803" y="565928"/>
                  <a:pt x="3729896" y="570779"/>
                </a:cubicBezTo>
                <a:lnTo>
                  <a:pt x="3746177" y="573692"/>
                </a:lnTo>
                <a:cubicBezTo>
                  <a:pt x="3748038" y="574079"/>
                  <a:pt x="3750365" y="574468"/>
                  <a:pt x="3751295" y="575244"/>
                </a:cubicBezTo>
                <a:cubicBezTo>
                  <a:pt x="3752226" y="576214"/>
                  <a:pt x="3752924" y="578156"/>
                  <a:pt x="3751991" y="579126"/>
                </a:cubicBezTo>
                <a:cubicBezTo>
                  <a:pt x="3751064" y="579903"/>
                  <a:pt x="3747342" y="580679"/>
                  <a:pt x="3746643" y="580290"/>
                </a:cubicBezTo>
                <a:cubicBezTo>
                  <a:pt x="3736873" y="575051"/>
                  <a:pt x="3729430" y="577574"/>
                  <a:pt x="3722917" y="583009"/>
                </a:cubicBezTo>
                <a:lnTo>
                  <a:pt x="3716404" y="588443"/>
                </a:lnTo>
                <a:cubicBezTo>
                  <a:pt x="3709195" y="583979"/>
                  <a:pt x="3701054" y="583979"/>
                  <a:pt x="3698262" y="588443"/>
                </a:cubicBezTo>
                <a:cubicBezTo>
                  <a:pt x="3695471" y="592908"/>
                  <a:pt x="3708961" y="596594"/>
                  <a:pt x="3698494" y="598537"/>
                </a:cubicBezTo>
                <a:lnTo>
                  <a:pt x="3691283" y="595042"/>
                </a:lnTo>
                <a:cubicBezTo>
                  <a:pt x="3685005" y="591936"/>
                  <a:pt x="3678492" y="588054"/>
                  <a:pt x="3671281" y="586890"/>
                </a:cubicBezTo>
                <a:lnTo>
                  <a:pt x="3666162" y="586114"/>
                </a:lnTo>
                <a:cubicBezTo>
                  <a:pt x="3658487" y="589026"/>
                  <a:pt x="3653371" y="587667"/>
                  <a:pt x="3654534" y="582815"/>
                </a:cubicBezTo>
                <a:cubicBezTo>
                  <a:pt x="3655696" y="578156"/>
                  <a:pt x="3656858" y="566315"/>
                  <a:pt x="3654067" y="566510"/>
                </a:cubicBezTo>
                <a:cubicBezTo>
                  <a:pt x="3651276" y="566704"/>
                  <a:pt x="3641740" y="563985"/>
                  <a:pt x="3637320" y="559910"/>
                </a:cubicBezTo>
                <a:lnTo>
                  <a:pt x="3630343" y="564762"/>
                </a:lnTo>
                <a:cubicBezTo>
                  <a:pt x="3626155" y="567480"/>
                  <a:pt x="3614060" y="570197"/>
                  <a:pt x="3607547" y="569420"/>
                </a:cubicBezTo>
                <a:lnTo>
                  <a:pt x="3598942" y="568450"/>
                </a:lnTo>
                <a:cubicBezTo>
                  <a:pt x="3595918" y="573692"/>
                  <a:pt x="3587313" y="575827"/>
                  <a:pt x="3579870" y="573109"/>
                </a:cubicBezTo>
                <a:lnTo>
                  <a:pt x="3574052" y="570197"/>
                </a:lnTo>
                <a:lnTo>
                  <a:pt x="3566146" y="566121"/>
                </a:lnTo>
                <a:cubicBezTo>
                  <a:pt x="3575218" y="562433"/>
                  <a:pt x="3574751" y="554669"/>
                  <a:pt x="3565215" y="548847"/>
                </a:cubicBezTo>
                <a:lnTo>
                  <a:pt x="3553120" y="548264"/>
                </a:lnTo>
                <a:cubicBezTo>
                  <a:pt x="3540793" y="547681"/>
                  <a:pt x="3529860" y="549234"/>
                  <a:pt x="3525208" y="558746"/>
                </a:cubicBezTo>
                <a:cubicBezTo>
                  <a:pt x="3524976" y="559133"/>
                  <a:pt x="3521020" y="558940"/>
                  <a:pt x="3518927" y="558746"/>
                </a:cubicBezTo>
                <a:cubicBezTo>
                  <a:pt x="3515438" y="558551"/>
                  <a:pt x="3509391" y="557193"/>
                  <a:pt x="3508460" y="557970"/>
                </a:cubicBezTo>
                <a:lnTo>
                  <a:pt x="3501018" y="565928"/>
                </a:lnTo>
                <a:lnTo>
                  <a:pt x="3481704" y="557919"/>
                </a:lnTo>
                <a:lnTo>
                  <a:pt x="3484969" y="556417"/>
                </a:lnTo>
                <a:lnTo>
                  <a:pt x="3489621" y="551369"/>
                </a:lnTo>
                <a:cubicBezTo>
                  <a:pt x="3498924" y="547294"/>
                  <a:pt x="3503342" y="540306"/>
                  <a:pt x="3499388" y="535841"/>
                </a:cubicBezTo>
                <a:lnTo>
                  <a:pt x="3492412" y="542246"/>
                </a:lnTo>
                <a:cubicBezTo>
                  <a:pt x="3486595" y="547487"/>
                  <a:pt x="3482642" y="535841"/>
                  <a:pt x="3474734" y="541083"/>
                </a:cubicBezTo>
                <a:lnTo>
                  <a:pt x="3471245" y="543412"/>
                </a:lnTo>
                <a:lnTo>
                  <a:pt x="3470361" y="553216"/>
                </a:lnTo>
                <a:lnTo>
                  <a:pt x="3463570" y="550399"/>
                </a:lnTo>
                <a:lnTo>
                  <a:pt x="3462639" y="552535"/>
                </a:lnTo>
                <a:cubicBezTo>
                  <a:pt x="3460544" y="557774"/>
                  <a:pt x="3457521" y="553311"/>
                  <a:pt x="3454962" y="552339"/>
                </a:cubicBezTo>
                <a:cubicBezTo>
                  <a:pt x="3447286" y="549040"/>
                  <a:pt x="3443565" y="553505"/>
                  <a:pt x="3440075" y="556611"/>
                </a:cubicBezTo>
                <a:cubicBezTo>
                  <a:pt x="3438449" y="558163"/>
                  <a:pt x="3438681" y="562239"/>
                  <a:pt x="3440542" y="563598"/>
                </a:cubicBezTo>
                <a:cubicBezTo>
                  <a:pt x="3443565" y="565928"/>
                  <a:pt x="3451240" y="569033"/>
                  <a:pt x="3452637" y="568257"/>
                </a:cubicBezTo>
                <a:cubicBezTo>
                  <a:pt x="3457406" y="565636"/>
                  <a:pt x="3463511" y="564811"/>
                  <a:pt x="3469413" y="563574"/>
                </a:cubicBezTo>
                <a:lnTo>
                  <a:pt x="3470419" y="563111"/>
                </a:lnTo>
                <a:lnTo>
                  <a:pt x="3475198" y="572915"/>
                </a:lnTo>
                <a:cubicBezTo>
                  <a:pt x="3477990" y="574079"/>
                  <a:pt x="3493806" y="576214"/>
                  <a:pt x="3504272" y="575244"/>
                </a:cubicBezTo>
                <a:lnTo>
                  <a:pt x="3513112" y="571556"/>
                </a:lnTo>
                <a:cubicBezTo>
                  <a:pt x="3522184" y="567674"/>
                  <a:pt x="3531022" y="563405"/>
                  <a:pt x="3542886" y="563598"/>
                </a:cubicBezTo>
                <a:lnTo>
                  <a:pt x="3544280" y="563598"/>
                </a:lnTo>
                <a:cubicBezTo>
                  <a:pt x="3546839" y="558163"/>
                  <a:pt x="3556375" y="559910"/>
                  <a:pt x="3565447" y="567480"/>
                </a:cubicBezTo>
                <a:lnTo>
                  <a:pt x="3551958" y="576604"/>
                </a:lnTo>
                <a:cubicBezTo>
                  <a:pt x="3548700" y="578737"/>
                  <a:pt x="3548002" y="581456"/>
                  <a:pt x="3541955" y="581843"/>
                </a:cubicBezTo>
                <a:cubicBezTo>
                  <a:pt x="3537535" y="582232"/>
                  <a:pt x="3532419" y="583979"/>
                  <a:pt x="3529162" y="586308"/>
                </a:cubicBezTo>
                <a:cubicBezTo>
                  <a:pt x="3523115" y="590772"/>
                  <a:pt x="3519159" y="590772"/>
                  <a:pt x="3511252" y="587084"/>
                </a:cubicBezTo>
                <a:cubicBezTo>
                  <a:pt x="3502878" y="583202"/>
                  <a:pt x="3493342" y="586501"/>
                  <a:pt x="3495203" y="590190"/>
                </a:cubicBezTo>
                <a:lnTo>
                  <a:pt x="3497760" y="595237"/>
                </a:lnTo>
                <a:cubicBezTo>
                  <a:pt x="3493342" y="597760"/>
                  <a:pt x="3490085" y="603001"/>
                  <a:pt x="3490783" y="606688"/>
                </a:cubicBezTo>
                <a:lnTo>
                  <a:pt x="3491482" y="606688"/>
                </a:lnTo>
                <a:cubicBezTo>
                  <a:pt x="3497296" y="606883"/>
                  <a:pt x="3502412" y="607660"/>
                  <a:pt x="3500786" y="612512"/>
                </a:cubicBezTo>
                <a:cubicBezTo>
                  <a:pt x="3499855" y="614841"/>
                  <a:pt x="3496366" y="617753"/>
                  <a:pt x="3493108" y="618723"/>
                </a:cubicBezTo>
                <a:lnTo>
                  <a:pt x="3484270" y="621052"/>
                </a:lnTo>
                <a:cubicBezTo>
                  <a:pt x="3472871" y="622992"/>
                  <a:pt x="3463335" y="622605"/>
                  <a:pt x="3463335" y="620082"/>
                </a:cubicBezTo>
                <a:cubicBezTo>
                  <a:pt x="3463335" y="617557"/>
                  <a:pt x="3452405" y="606301"/>
                  <a:pt x="3454962" y="609793"/>
                </a:cubicBezTo>
                <a:cubicBezTo>
                  <a:pt x="3457521" y="613288"/>
                  <a:pt x="3477291" y="606688"/>
                  <a:pt x="3472407" y="602225"/>
                </a:cubicBezTo>
                <a:cubicBezTo>
                  <a:pt x="3467523" y="597760"/>
                  <a:pt x="3452637" y="587084"/>
                  <a:pt x="3450544" y="588250"/>
                </a:cubicBezTo>
                <a:cubicBezTo>
                  <a:pt x="3448449" y="589413"/>
                  <a:pt x="3448449" y="606301"/>
                  <a:pt x="3446356" y="609406"/>
                </a:cubicBezTo>
                <a:cubicBezTo>
                  <a:pt x="3444263" y="612705"/>
                  <a:pt x="3433330" y="622992"/>
                  <a:pt x="3436588" y="630952"/>
                </a:cubicBezTo>
                <a:lnTo>
                  <a:pt x="3451008" y="626487"/>
                </a:lnTo>
                <a:cubicBezTo>
                  <a:pt x="3453101" y="625904"/>
                  <a:pt x="3458451" y="627070"/>
                  <a:pt x="3459382" y="628427"/>
                </a:cubicBezTo>
                <a:cubicBezTo>
                  <a:pt x="3462405" y="632505"/>
                  <a:pt x="3462639" y="638133"/>
                  <a:pt x="3466825" y="641045"/>
                </a:cubicBezTo>
                <a:lnTo>
                  <a:pt x="3470082" y="643374"/>
                </a:lnTo>
                <a:cubicBezTo>
                  <a:pt x="3477526" y="643955"/>
                  <a:pt x="3488456" y="648226"/>
                  <a:pt x="3494736" y="652885"/>
                </a:cubicBezTo>
                <a:lnTo>
                  <a:pt x="3501250" y="656378"/>
                </a:lnTo>
                <a:lnTo>
                  <a:pt x="3503576" y="657737"/>
                </a:lnTo>
                <a:cubicBezTo>
                  <a:pt x="3507994" y="657737"/>
                  <a:pt x="3511484" y="655408"/>
                  <a:pt x="3511252" y="652691"/>
                </a:cubicBezTo>
                <a:lnTo>
                  <a:pt x="3510322" y="650362"/>
                </a:lnTo>
                <a:cubicBezTo>
                  <a:pt x="3509855" y="649196"/>
                  <a:pt x="3507762" y="648226"/>
                  <a:pt x="3507064" y="647061"/>
                </a:cubicBezTo>
                <a:cubicBezTo>
                  <a:pt x="3505670" y="644731"/>
                  <a:pt x="3507994" y="642985"/>
                  <a:pt x="3512414" y="643179"/>
                </a:cubicBezTo>
                <a:lnTo>
                  <a:pt x="3514043" y="643179"/>
                </a:lnTo>
                <a:cubicBezTo>
                  <a:pt x="3516834" y="645121"/>
                  <a:pt x="3519159" y="644927"/>
                  <a:pt x="3519391" y="642791"/>
                </a:cubicBezTo>
                <a:cubicBezTo>
                  <a:pt x="3519626" y="640656"/>
                  <a:pt x="3516136" y="633668"/>
                  <a:pt x="3511484" y="633281"/>
                </a:cubicBezTo>
                <a:cubicBezTo>
                  <a:pt x="3506832" y="632892"/>
                  <a:pt x="3498924" y="629980"/>
                  <a:pt x="3504272" y="627457"/>
                </a:cubicBezTo>
                <a:cubicBezTo>
                  <a:pt x="3509623" y="624934"/>
                  <a:pt x="3530558" y="628233"/>
                  <a:pt x="3537071" y="627651"/>
                </a:cubicBezTo>
                <a:cubicBezTo>
                  <a:pt x="3543350" y="627263"/>
                  <a:pt x="3548002" y="614065"/>
                  <a:pt x="3551027" y="617364"/>
                </a:cubicBezTo>
                <a:cubicBezTo>
                  <a:pt x="3554050" y="620663"/>
                  <a:pt x="3561726" y="627263"/>
                  <a:pt x="3563122" y="627070"/>
                </a:cubicBezTo>
                <a:lnTo>
                  <a:pt x="3564053" y="626293"/>
                </a:lnTo>
                <a:cubicBezTo>
                  <a:pt x="3567308" y="622992"/>
                  <a:pt x="3569400" y="616977"/>
                  <a:pt x="3573122" y="616394"/>
                </a:cubicBezTo>
                <a:cubicBezTo>
                  <a:pt x="3594058" y="613288"/>
                  <a:pt x="3580798" y="608630"/>
                  <a:pt x="3575218" y="604165"/>
                </a:cubicBezTo>
                <a:lnTo>
                  <a:pt x="3573589" y="602806"/>
                </a:lnTo>
                <a:cubicBezTo>
                  <a:pt x="3570331" y="600089"/>
                  <a:pt x="3574052" y="600283"/>
                  <a:pt x="3581730" y="603582"/>
                </a:cubicBezTo>
                <a:cubicBezTo>
                  <a:pt x="3589406" y="606688"/>
                  <a:pt x="3600802" y="619887"/>
                  <a:pt x="3605222" y="618334"/>
                </a:cubicBezTo>
                <a:cubicBezTo>
                  <a:pt x="3609642" y="616781"/>
                  <a:pt x="3607315" y="606301"/>
                  <a:pt x="3613596" y="602225"/>
                </a:cubicBezTo>
                <a:lnTo>
                  <a:pt x="3619877" y="598924"/>
                </a:lnTo>
                <a:lnTo>
                  <a:pt x="3620573" y="598537"/>
                </a:lnTo>
                <a:cubicBezTo>
                  <a:pt x="3623598" y="600089"/>
                  <a:pt x="3630575" y="605331"/>
                  <a:pt x="3636158" y="610183"/>
                </a:cubicBezTo>
                <a:lnTo>
                  <a:pt x="3637320" y="616005"/>
                </a:lnTo>
                <a:lnTo>
                  <a:pt x="3637320" y="616200"/>
                </a:lnTo>
                <a:cubicBezTo>
                  <a:pt x="3641740" y="616005"/>
                  <a:pt x="3645462" y="613288"/>
                  <a:pt x="3645462" y="610570"/>
                </a:cubicBezTo>
                <a:cubicBezTo>
                  <a:pt x="3645462" y="607660"/>
                  <a:pt x="3657325" y="600089"/>
                  <a:pt x="3671979" y="603195"/>
                </a:cubicBezTo>
                <a:lnTo>
                  <a:pt x="3683840" y="605524"/>
                </a:lnTo>
                <a:cubicBezTo>
                  <a:pt x="3687330" y="606301"/>
                  <a:pt x="3692912" y="607270"/>
                  <a:pt x="3694309" y="606301"/>
                </a:cubicBezTo>
                <a:cubicBezTo>
                  <a:pt x="3702448" y="600283"/>
                  <a:pt x="3703845" y="607853"/>
                  <a:pt x="3707798" y="609406"/>
                </a:cubicBezTo>
                <a:lnTo>
                  <a:pt x="3708961" y="609793"/>
                </a:lnTo>
                <a:cubicBezTo>
                  <a:pt x="3708030" y="612512"/>
                  <a:pt x="3705239" y="614648"/>
                  <a:pt x="3702448" y="614452"/>
                </a:cubicBezTo>
                <a:cubicBezTo>
                  <a:pt x="3699657" y="614258"/>
                  <a:pt x="3691051" y="615424"/>
                  <a:pt x="3689889" y="617947"/>
                </a:cubicBezTo>
                <a:cubicBezTo>
                  <a:pt x="3688726" y="620276"/>
                  <a:pt x="3691982" y="628623"/>
                  <a:pt x="3700587" y="628040"/>
                </a:cubicBezTo>
                <a:lnTo>
                  <a:pt x="3701752" y="625904"/>
                </a:lnTo>
                <a:cubicBezTo>
                  <a:pt x="3704077" y="622022"/>
                  <a:pt x="3705239" y="619499"/>
                  <a:pt x="3711520" y="620470"/>
                </a:cubicBezTo>
                <a:cubicBezTo>
                  <a:pt x="3716172" y="621246"/>
                  <a:pt x="3720824" y="624741"/>
                  <a:pt x="3724546" y="624158"/>
                </a:cubicBezTo>
                <a:cubicBezTo>
                  <a:pt x="3728966" y="623381"/>
                  <a:pt x="3731757" y="619110"/>
                  <a:pt x="3735942" y="617170"/>
                </a:cubicBezTo>
                <a:cubicBezTo>
                  <a:pt x="3743386" y="613675"/>
                  <a:pt x="3747107" y="618334"/>
                  <a:pt x="3750829" y="621246"/>
                </a:cubicBezTo>
                <a:cubicBezTo>
                  <a:pt x="3754785" y="624351"/>
                  <a:pt x="3755017" y="628040"/>
                  <a:pt x="3747574" y="628816"/>
                </a:cubicBezTo>
                <a:cubicBezTo>
                  <a:pt x="3740130" y="629399"/>
                  <a:pt x="3738968" y="632116"/>
                  <a:pt x="3741525" y="635610"/>
                </a:cubicBezTo>
                <a:cubicBezTo>
                  <a:pt x="3742223" y="636580"/>
                  <a:pt x="3748736" y="636774"/>
                  <a:pt x="3751759" y="635998"/>
                </a:cubicBezTo>
                <a:cubicBezTo>
                  <a:pt x="3765483" y="631922"/>
                  <a:pt x="3765483" y="631728"/>
                  <a:pt x="3761994" y="620082"/>
                </a:cubicBezTo>
                <a:cubicBezTo>
                  <a:pt x="3761762" y="619110"/>
                  <a:pt x="3760600" y="617557"/>
                  <a:pt x="3761298" y="617170"/>
                </a:cubicBezTo>
                <a:cubicBezTo>
                  <a:pt x="3771996" y="610183"/>
                  <a:pt x="3764321" y="608436"/>
                  <a:pt x="3755017" y="606688"/>
                </a:cubicBezTo>
                <a:lnTo>
                  <a:pt x="3752458" y="606107"/>
                </a:lnTo>
                <a:cubicBezTo>
                  <a:pt x="3749898" y="603778"/>
                  <a:pt x="3748968" y="600089"/>
                  <a:pt x="3750597" y="598147"/>
                </a:cubicBezTo>
                <a:cubicBezTo>
                  <a:pt x="3752226" y="596014"/>
                  <a:pt x="3766182" y="592519"/>
                  <a:pt x="3778741" y="595042"/>
                </a:cubicBezTo>
                <a:lnTo>
                  <a:pt x="3790604" y="592908"/>
                </a:lnTo>
                <a:lnTo>
                  <a:pt x="3792233" y="592712"/>
                </a:lnTo>
                <a:cubicBezTo>
                  <a:pt x="3793862" y="591936"/>
                  <a:pt x="3808050" y="589413"/>
                  <a:pt x="3824098" y="587084"/>
                </a:cubicBezTo>
                <a:lnTo>
                  <a:pt x="3832472" y="598924"/>
                </a:lnTo>
                <a:cubicBezTo>
                  <a:pt x="3832938" y="599507"/>
                  <a:pt x="3837356" y="599507"/>
                  <a:pt x="3838286" y="598730"/>
                </a:cubicBezTo>
                <a:lnTo>
                  <a:pt x="3847590" y="591355"/>
                </a:lnTo>
                <a:cubicBezTo>
                  <a:pt x="3861314" y="592908"/>
                  <a:pt x="3872480" y="596790"/>
                  <a:pt x="3872480" y="599896"/>
                </a:cubicBezTo>
                <a:cubicBezTo>
                  <a:pt x="3872480" y="603001"/>
                  <a:pt x="3876201" y="609406"/>
                  <a:pt x="3880853" y="607853"/>
                </a:cubicBezTo>
                <a:cubicBezTo>
                  <a:pt x="3885505" y="606107"/>
                  <a:pt x="3895972" y="600283"/>
                  <a:pt x="3895276" y="597760"/>
                </a:cubicBezTo>
                <a:cubicBezTo>
                  <a:pt x="3894577" y="595237"/>
                  <a:pt x="3904580" y="591355"/>
                  <a:pt x="3907834" y="591936"/>
                </a:cubicBezTo>
                <a:cubicBezTo>
                  <a:pt x="3911092" y="592712"/>
                  <a:pt x="3908301" y="603195"/>
                  <a:pt x="3909928" y="607077"/>
                </a:cubicBezTo>
                <a:cubicBezTo>
                  <a:pt x="3911556" y="610959"/>
                  <a:pt x="3922489" y="618723"/>
                  <a:pt x="3922721" y="615424"/>
                </a:cubicBezTo>
                <a:cubicBezTo>
                  <a:pt x="3922953" y="612123"/>
                  <a:pt x="3929698" y="603195"/>
                  <a:pt x="3936445" y="603971"/>
                </a:cubicBezTo>
                <a:lnTo>
                  <a:pt x="3941796" y="604941"/>
                </a:lnTo>
                <a:lnTo>
                  <a:pt x="3949702" y="606494"/>
                </a:lnTo>
                <a:cubicBezTo>
                  <a:pt x="3956216" y="603582"/>
                  <a:pt x="3963426" y="601059"/>
                  <a:pt x="3965520" y="601059"/>
                </a:cubicBezTo>
                <a:lnTo>
                  <a:pt x="3967612" y="601253"/>
                </a:lnTo>
                <a:cubicBezTo>
                  <a:pt x="3971102" y="601448"/>
                  <a:pt x="3976684" y="602806"/>
                  <a:pt x="3978081" y="601836"/>
                </a:cubicBezTo>
                <a:lnTo>
                  <a:pt x="3981336" y="598924"/>
                </a:lnTo>
                <a:cubicBezTo>
                  <a:pt x="3983429" y="594848"/>
                  <a:pt x="3983197" y="591355"/>
                  <a:pt x="3981104" y="590966"/>
                </a:cubicBezTo>
                <a:lnTo>
                  <a:pt x="3979942" y="590190"/>
                </a:lnTo>
                <a:lnTo>
                  <a:pt x="3977614" y="588443"/>
                </a:lnTo>
                <a:cubicBezTo>
                  <a:pt x="3975522" y="586308"/>
                  <a:pt x="3977846" y="583202"/>
                  <a:pt x="3982965" y="581456"/>
                </a:cubicBezTo>
                <a:lnTo>
                  <a:pt x="3987150" y="581843"/>
                </a:lnTo>
                <a:lnTo>
                  <a:pt x="3999478" y="582815"/>
                </a:lnTo>
                <a:cubicBezTo>
                  <a:pt x="3997620" y="589802"/>
                  <a:pt x="3994828" y="596594"/>
                  <a:pt x="3993200" y="597760"/>
                </a:cubicBezTo>
                <a:lnTo>
                  <a:pt x="3990872" y="598730"/>
                </a:lnTo>
                <a:lnTo>
                  <a:pt x="3982965" y="602225"/>
                </a:lnTo>
                <a:cubicBezTo>
                  <a:pt x="3986220" y="607270"/>
                  <a:pt x="3995060" y="605135"/>
                  <a:pt x="4002736" y="597371"/>
                </a:cubicBezTo>
                <a:lnTo>
                  <a:pt x="4013202" y="596014"/>
                </a:lnTo>
                <a:lnTo>
                  <a:pt x="4030184" y="594072"/>
                </a:lnTo>
                <a:cubicBezTo>
                  <a:pt x="4032740" y="585144"/>
                  <a:pt x="4035532" y="579709"/>
                  <a:pt x="4036696" y="582039"/>
                </a:cubicBezTo>
                <a:lnTo>
                  <a:pt x="4036696" y="584172"/>
                </a:lnTo>
                <a:cubicBezTo>
                  <a:pt x="4036462" y="590190"/>
                  <a:pt x="4042044" y="594072"/>
                  <a:pt x="4049024" y="594072"/>
                </a:cubicBezTo>
                <a:cubicBezTo>
                  <a:pt x="4053209" y="594072"/>
                  <a:pt x="4057861" y="589413"/>
                  <a:pt x="4061817" y="586697"/>
                </a:cubicBezTo>
                <a:lnTo>
                  <a:pt x="4063444" y="585531"/>
                </a:lnTo>
                <a:cubicBezTo>
                  <a:pt x="4064840" y="582232"/>
                  <a:pt x="4066933" y="582426"/>
                  <a:pt x="4068096" y="585920"/>
                </a:cubicBezTo>
                <a:lnTo>
                  <a:pt x="4068096" y="587860"/>
                </a:lnTo>
                <a:cubicBezTo>
                  <a:pt x="4068096" y="591549"/>
                  <a:pt x="4068330" y="595818"/>
                  <a:pt x="4075773" y="594265"/>
                </a:cubicBezTo>
                <a:cubicBezTo>
                  <a:pt x="4079958" y="593489"/>
                  <a:pt x="4088798" y="591549"/>
                  <a:pt x="4084378" y="586501"/>
                </a:cubicBezTo>
                <a:cubicBezTo>
                  <a:pt x="4078330" y="579514"/>
                  <a:pt x="4086704" y="582039"/>
                  <a:pt x="4090193" y="581843"/>
                </a:cubicBezTo>
                <a:cubicBezTo>
                  <a:pt x="4091590" y="581843"/>
                  <a:pt x="4093216" y="583591"/>
                  <a:pt x="4094613" y="584561"/>
                </a:cubicBezTo>
                <a:cubicBezTo>
                  <a:pt x="4096242" y="585531"/>
                  <a:pt x="4099265" y="586890"/>
                  <a:pt x="4098798" y="587473"/>
                </a:cubicBezTo>
                <a:lnTo>
                  <a:pt x="4092054" y="597760"/>
                </a:lnTo>
                <a:cubicBezTo>
                  <a:pt x="4102754" y="605135"/>
                  <a:pt x="4109033" y="610959"/>
                  <a:pt x="4106242" y="610959"/>
                </a:cubicBezTo>
                <a:cubicBezTo>
                  <a:pt x="4103450" y="610959"/>
                  <a:pt x="4093914" y="609213"/>
                  <a:pt x="4093450" y="607270"/>
                </a:cubicBezTo>
                <a:cubicBezTo>
                  <a:pt x="4092984" y="605135"/>
                  <a:pt x="4088100" y="598924"/>
                  <a:pt x="4083680" y="598924"/>
                </a:cubicBezTo>
                <a:cubicBezTo>
                  <a:pt x="4079494" y="598924"/>
                  <a:pt x="4066933" y="600477"/>
                  <a:pt x="4071353" y="602612"/>
                </a:cubicBezTo>
                <a:cubicBezTo>
                  <a:pt x="4075773" y="604554"/>
                  <a:pt x="4086008" y="610959"/>
                  <a:pt x="4085773" y="612705"/>
                </a:cubicBezTo>
                <a:lnTo>
                  <a:pt x="4084378" y="614258"/>
                </a:lnTo>
                <a:cubicBezTo>
                  <a:pt x="4080425" y="618723"/>
                  <a:pt x="4076005" y="623188"/>
                  <a:pt x="4071353" y="627457"/>
                </a:cubicBezTo>
                <a:cubicBezTo>
                  <a:pt x="4067864" y="630563"/>
                  <a:pt x="4065538" y="632505"/>
                  <a:pt x="4057861" y="628816"/>
                </a:cubicBezTo>
                <a:lnTo>
                  <a:pt x="4047861" y="624158"/>
                </a:lnTo>
                <a:cubicBezTo>
                  <a:pt x="4048792" y="630176"/>
                  <a:pt x="4045534" y="634638"/>
                  <a:pt x="4040882" y="633862"/>
                </a:cubicBezTo>
                <a:cubicBezTo>
                  <a:pt x="4036230" y="633281"/>
                  <a:pt x="4027856" y="637357"/>
                  <a:pt x="4024134" y="641239"/>
                </a:cubicBezTo>
                <a:lnTo>
                  <a:pt x="4019482" y="640462"/>
                </a:lnTo>
                <a:lnTo>
                  <a:pt x="4009946" y="639103"/>
                </a:lnTo>
                <a:lnTo>
                  <a:pt x="4008142" y="651244"/>
                </a:lnTo>
                <a:lnTo>
                  <a:pt x="4005526" y="650556"/>
                </a:lnTo>
                <a:cubicBezTo>
                  <a:pt x="4003434" y="647644"/>
                  <a:pt x="3993432" y="648226"/>
                  <a:pt x="3992968" y="651719"/>
                </a:cubicBezTo>
                <a:lnTo>
                  <a:pt x="3992306" y="653910"/>
                </a:lnTo>
                <a:lnTo>
                  <a:pt x="3969708" y="649196"/>
                </a:lnTo>
                <a:cubicBezTo>
                  <a:pt x="3971334" y="653855"/>
                  <a:pt x="3979012" y="666277"/>
                  <a:pt x="3983896" y="667247"/>
                </a:cubicBezTo>
                <a:cubicBezTo>
                  <a:pt x="3986338" y="667734"/>
                  <a:pt x="3988489" y="664773"/>
                  <a:pt x="3990088" y="661232"/>
                </a:cubicBezTo>
                <a:lnTo>
                  <a:pt x="3992306" y="653910"/>
                </a:lnTo>
                <a:lnTo>
                  <a:pt x="3992968" y="654049"/>
                </a:lnTo>
                <a:lnTo>
                  <a:pt x="4004132" y="661036"/>
                </a:lnTo>
                <a:lnTo>
                  <a:pt x="4006457" y="662589"/>
                </a:lnTo>
                <a:lnTo>
                  <a:pt x="4008142" y="651244"/>
                </a:lnTo>
                <a:lnTo>
                  <a:pt x="4027624" y="656378"/>
                </a:lnTo>
                <a:cubicBezTo>
                  <a:pt x="4035532" y="653468"/>
                  <a:pt x="4060652" y="656378"/>
                  <a:pt x="4060886" y="658320"/>
                </a:cubicBezTo>
                <a:cubicBezTo>
                  <a:pt x="4061118" y="660066"/>
                  <a:pt x="4064608" y="666084"/>
                  <a:pt x="4067632" y="666471"/>
                </a:cubicBezTo>
                <a:cubicBezTo>
                  <a:pt x="4070654" y="666860"/>
                  <a:pt x="4078796" y="669189"/>
                  <a:pt x="4077632" y="670936"/>
                </a:cubicBezTo>
                <a:lnTo>
                  <a:pt x="4076936" y="670936"/>
                </a:lnTo>
                <a:lnTo>
                  <a:pt x="4067632" y="671129"/>
                </a:lnTo>
                <a:cubicBezTo>
                  <a:pt x="4056000" y="671129"/>
                  <a:pt x="4049954" y="668996"/>
                  <a:pt x="4054140" y="666471"/>
                </a:cubicBezTo>
                <a:lnTo>
                  <a:pt x="4054140" y="665114"/>
                </a:lnTo>
                <a:cubicBezTo>
                  <a:pt x="4054140" y="662785"/>
                  <a:pt x="4052513" y="660455"/>
                  <a:pt x="4050418" y="658513"/>
                </a:cubicBezTo>
                <a:cubicBezTo>
                  <a:pt x="4049954" y="658126"/>
                  <a:pt x="4043209" y="659290"/>
                  <a:pt x="4042742" y="660455"/>
                </a:cubicBezTo>
                <a:lnTo>
                  <a:pt x="4037392" y="673265"/>
                </a:lnTo>
                <a:cubicBezTo>
                  <a:pt x="4033670" y="687434"/>
                  <a:pt x="4025065" y="701022"/>
                  <a:pt x="4018552" y="703738"/>
                </a:cubicBezTo>
                <a:cubicBezTo>
                  <a:pt x="4012040" y="706457"/>
                  <a:pt x="3996921" y="700246"/>
                  <a:pt x="4003666" y="696170"/>
                </a:cubicBezTo>
                <a:cubicBezTo>
                  <a:pt x="4010178" y="692092"/>
                  <a:pt x="4013202" y="675983"/>
                  <a:pt x="4007156" y="677536"/>
                </a:cubicBezTo>
                <a:cubicBezTo>
                  <a:pt x="4001341" y="678893"/>
                  <a:pt x="3992037" y="683941"/>
                  <a:pt x="3987617" y="689376"/>
                </a:cubicBezTo>
                <a:lnTo>
                  <a:pt x="3979244" y="681805"/>
                </a:lnTo>
                <a:cubicBezTo>
                  <a:pt x="3970870" y="674235"/>
                  <a:pt x="3965752" y="684328"/>
                  <a:pt x="3958076" y="684524"/>
                </a:cubicBezTo>
                <a:lnTo>
                  <a:pt x="3951796" y="684718"/>
                </a:lnTo>
                <a:cubicBezTo>
                  <a:pt x="3943422" y="690540"/>
                  <a:pt x="3936677" y="692481"/>
                  <a:pt x="3936677" y="688987"/>
                </a:cubicBezTo>
                <a:cubicBezTo>
                  <a:pt x="3936677" y="685688"/>
                  <a:pt x="3939700" y="675788"/>
                  <a:pt x="3943422" y="674624"/>
                </a:cubicBezTo>
                <a:cubicBezTo>
                  <a:pt x="3947144" y="673458"/>
                  <a:pt x="3959937" y="666666"/>
                  <a:pt x="3959705" y="663561"/>
                </a:cubicBezTo>
                <a:lnTo>
                  <a:pt x="3960636" y="660260"/>
                </a:lnTo>
                <a:lnTo>
                  <a:pt x="3963658" y="649586"/>
                </a:lnTo>
                <a:cubicBezTo>
                  <a:pt x="3951100" y="643955"/>
                  <a:pt x="3933188" y="645704"/>
                  <a:pt x="3924118" y="653661"/>
                </a:cubicBezTo>
                <a:lnTo>
                  <a:pt x="3916906" y="660649"/>
                </a:lnTo>
                <a:cubicBezTo>
                  <a:pt x="3915744" y="661619"/>
                  <a:pt x="3917605" y="664531"/>
                  <a:pt x="3919232" y="666277"/>
                </a:cubicBezTo>
                <a:lnTo>
                  <a:pt x="3926442" y="674818"/>
                </a:lnTo>
                <a:cubicBezTo>
                  <a:pt x="3924350" y="686464"/>
                  <a:pt x="3918536" y="693841"/>
                  <a:pt x="3913649" y="691122"/>
                </a:cubicBezTo>
                <a:cubicBezTo>
                  <a:pt x="3908765" y="688406"/>
                  <a:pt x="3906904" y="681999"/>
                  <a:pt x="3917605" y="681222"/>
                </a:cubicBezTo>
                <a:lnTo>
                  <a:pt x="3908301" y="671712"/>
                </a:lnTo>
                <a:lnTo>
                  <a:pt x="3905044" y="668413"/>
                </a:lnTo>
                <a:cubicBezTo>
                  <a:pt x="3902950" y="663365"/>
                  <a:pt x="3898298" y="659096"/>
                  <a:pt x="3894809" y="659096"/>
                </a:cubicBezTo>
                <a:cubicBezTo>
                  <a:pt x="3891320" y="659096"/>
                  <a:pt x="3880621" y="660260"/>
                  <a:pt x="3880853" y="661619"/>
                </a:cubicBezTo>
                <a:cubicBezTo>
                  <a:pt x="3881085" y="662978"/>
                  <a:pt x="3877364" y="665307"/>
                  <a:pt x="3872016" y="663754"/>
                </a:cubicBezTo>
                <a:cubicBezTo>
                  <a:pt x="3866665" y="662202"/>
                  <a:pt x="3843405" y="666860"/>
                  <a:pt x="3832472" y="667247"/>
                </a:cubicBezTo>
                <a:cubicBezTo>
                  <a:pt x="3821540" y="667637"/>
                  <a:pt x="3799210" y="654049"/>
                  <a:pt x="3798048" y="653855"/>
                </a:cubicBezTo>
                <a:cubicBezTo>
                  <a:pt x="3796885" y="653855"/>
                  <a:pt x="3798280" y="657543"/>
                  <a:pt x="3803862" y="662202"/>
                </a:cubicBezTo>
                <a:lnTo>
                  <a:pt x="3793396" y="667054"/>
                </a:lnTo>
                <a:cubicBezTo>
                  <a:pt x="3788045" y="669577"/>
                  <a:pt x="3786882" y="675983"/>
                  <a:pt x="3781766" y="678313"/>
                </a:cubicBezTo>
                <a:lnTo>
                  <a:pt x="3775950" y="681029"/>
                </a:lnTo>
                <a:cubicBezTo>
                  <a:pt x="3766646" y="681999"/>
                  <a:pt x="3762692" y="678117"/>
                  <a:pt x="3767576" y="672295"/>
                </a:cubicBezTo>
                <a:cubicBezTo>
                  <a:pt x="3772228" y="666666"/>
                  <a:pt x="3754086" y="655601"/>
                  <a:pt x="3753620" y="657930"/>
                </a:cubicBezTo>
                <a:lnTo>
                  <a:pt x="3752690" y="659872"/>
                </a:lnTo>
                <a:lnTo>
                  <a:pt x="3751527" y="662202"/>
                </a:lnTo>
                <a:cubicBezTo>
                  <a:pt x="3749666" y="664724"/>
                  <a:pt x="3745014" y="665501"/>
                  <a:pt x="3740829" y="663948"/>
                </a:cubicBezTo>
                <a:lnTo>
                  <a:pt x="3740594" y="662395"/>
                </a:lnTo>
                <a:cubicBezTo>
                  <a:pt x="3739432" y="656573"/>
                  <a:pt x="3733386" y="658320"/>
                  <a:pt x="3728966" y="658320"/>
                </a:cubicBezTo>
                <a:cubicBezTo>
                  <a:pt x="3726406" y="658320"/>
                  <a:pt x="3722453" y="659483"/>
                  <a:pt x="3721754" y="660842"/>
                </a:cubicBezTo>
                <a:cubicBezTo>
                  <a:pt x="3721056" y="662395"/>
                  <a:pt x="3722917" y="666084"/>
                  <a:pt x="3724082" y="666084"/>
                </a:cubicBezTo>
                <a:cubicBezTo>
                  <a:pt x="3731058" y="666666"/>
                  <a:pt x="3738038" y="668800"/>
                  <a:pt x="3732455" y="673265"/>
                </a:cubicBezTo>
                <a:cubicBezTo>
                  <a:pt x="3728499" y="676564"/>
                  <a:pt x="3717102" y="679670"/>
                  <a:pt x="3714778" y="669772"/>
                </a:cubicBezTo>
                <a:cubicBezTo>
                  <a:pt x="3714543" y="668996"/>
                  <a:pt x="3710126" y="668024"/>
                  <a:pt x="3709427" y="668413"/>
                </a:cubicBezTo>
                <a:cubicBezTo>
                  <a:pt x="3703378" y="672682"/>
                  <a:pt x="3699193" y="670936"/>
                  <a:pt x="3693842" y="667637"/>
                </a:cubicBezTo>
                <a:cubicBezTo>
                  <a:pt x="3692214" y="666666"/>
                  <a:pt x="3685237" y="667443"/>
                  <a:pt x="3683840" y="668996"/>
                </a:cubicBezTo>
                <a:lnTo>
                  <a:pt x="3678724" y="673848"/>
                </a:lnTo>
                <a:cubicBezTo>
                  <a:pt x="3674304" y="679670"/>
                  <a:pt x="3675234" y="685688"/>
                  <a:pt x="3680817" y="687240"/>
                </a:cubicBezTo>
                <a:cubicBezTo>
                  <a:pt x="3686399" y="688793"/>
                  <a:pt x="3699193" y="682775"/>
                  <a:pt x="3699193" y="686657"/>
                </a:cubicBezTo>
                <a:cubicBezTo>
                  <a:pt x="3698961" y="690346"/>
                  <a:pt x="3698494" y="699469"/>
                  <a:pt x="3697332" y="697916"/>
                </a:cubicBezTo>
                <a:cubicBezTo>
                  <a:pt x="3696170" y="696363"/>
                  <a:pt x="3691051" y="692869"/>
                  <a:pt x="3690587" y="696363"/>
                </a:cubicBezTo>
                <a:cubicBezTo>
                  <a:pt x="3690121" y="699856"/>
                  <a:pt x="3687330" y="708203"/>
                  <a:pt x="3685469" y="708397"/>
                </a:cubicBezTo>
                <a:lnTo>
                  <a:pt x="3684538" y="707816"/>
                </a:lnTo>
                <a:cubicBezTo>
                  <a:pt x="3675701" y="703351"/>
                  <a:pt x="3667327" y="698303"/>
                  <a:pt x="3658023" y="694421"/>
                </a:cubicBezTo>
                <a:cubicBezTo>
                  <a:pt x="3651510" y="691511"/>
                  <a:pt x="3643137" y="691122"/>
                  <a:pt x="3644763" y="682971"/>
                </a:cubicBezTo>
                <a:cubicBezTo>
                  <a:pt x="3645230" y="681029"/>
                  <a:pt x="3633598" y="676564"/>
                  <a:pt x="3626622" y="675400"/>
                </a:cubicBezTo>
                <a:lnTo>
                  <a:pt x="3611269" y="672682"/>
                </a:lnTo>
                <a:cubicBezTo>
                  <a:pt x="3596617" y="678506"/>
                  <a:pt x="3584055" y="679283"/>
                  <a:pt x="3583125" y="674430"/>
                </a:cubicBezTo>
                <a:cubicBezTo>
                  <a:pt x="3582426" y="669577"/>
                  <a:pt x="3588939" y="657154"/>
                  <a:pt x="3577542" y="653855"/>
                </a:cubicBezTo>
                <a:lnTo>
                  <a:pt x="3570331" y="649973"/>
                </a:lnTo>
                <a:lnTo>
                  <a:pt x="3564053" y="646480"/>
                </a:lnTo>
                <a:cubicBezTo>
                  <a:pt x="3558004" y="641432"/>
                  <a:pt x="3552888" y="642791"/>
                  <a:pt x="3553120" y="649196"/>
                </a:cubicBezTo>
                <a:cubicBezTo>
                  <a:pt x="3553352" y="655601"/>
                  <a:pt x="3578473" y="665694"/>
                  <a:pt x="3575450" y="667054"/>
                </a:cubicBezTo>
                <a:cubicBezTo>
                  <a:pt x="3572426" y="668413"/>
                  <a:pt x="3563818" y="672878"/>
                  <a:pt x="3561027" y="674430"/>
                </a:cubicBezTo>
                <a:cubicBezTo>
                  <a:pt x="3558236" y="675983"/>
                  <a:pt x="3546607" y="666860"/>
                  <a:pt x="3545908" y="669383"/>
                </a:cubicBezTo>
                <a:cubicBezTo>
                  <a:pt x="3545445" y="672101"/>
                  <a:pt x="3538932" y="675983"/>
                  <a:pt x="3532883" y="673654"/>
                </a:cubicBezTo>
                <a:lnTo>
                  <a:pt x="3528463" y="679865"/>
                </a:lnTo>
                <a:lnTo>
                  <a:pt x="3526138" y="683165"/>
                </a:lnTo>
                <a:cubicBezTo>
                  <a:pt x="3522184" y="685105"/>
                  <a:pt x="3519626" y="681612"/>
                  <a:pt x="3520556" y="675400"/>
                </a:cubicBezTo>
                <a:lnTo>
                  <a:pt x="3506368" y="681999"/>
                </a:lnTo>
                <a:lnTo>
                  <a:pt x="3503110" y="683552"/>
                </a:lnTo>
                <a:cubicBezTo>
                  <a:pt x="3495899" y="682388"/>
                  <a:pt x="3489154" y="685494"/>
                  <a:pt x="3488224" y="690346"/>
                </a:cubicBezTo>
                <a:lnTo>
                  <a:pt x="3486830" y="695587"/>
                </a:lnTo>
                <a:cubicBezTo>
                  <a:pt x="3486595" y="696170"/>
                  <a:pt x="3482874" y="696946"/>
                  <a:pt x="3481479" y="696557"/>
                </a:cubicBezTo>
                <a:lnTo>
                  <a:pt x="3479850" y="696170"/>
                </a:lnTo>
                <a:cubicBezTo>
                  <a:pt x="3478920" y="694617"/>
                  <a:pt x="3479386" y="689959"/>
                  <a:pt x="3481013" y="685494"/>
                </a:cubicBezTo>
                <a:cubicBezTo>
                  <a:pt x="3482642" y="681222"/>
                  <a:pt x="3474268" y="677147"/>
                  <a:pt x="3475665" y="684524"/>
                </a:cubicBezTo>
                <a:lnTo>
                  <a:pt x="3461941" y="676760"/>
                </a:lnTo>
                <a:cubicBezTo>
                  <a:pt x="3460544" y="675983"/>
                  <a:pt x="3458219" y="675400"/>
                  <a:pt x="3456590" y="675594"/>
                </a:cubicBezTo>
                <a:cubicBezTo>
                  <a:pt x="3452170" y="675983"/>
                  <a:pt x="3444962" y="673654"/>
                  <a:pt x="3444727" y="679283"/>
                </a:cubicBezTo>
                <a:lnTo>
                  <a:pt x="3444727" y="681612"/>
                </a:lnTo>
                <a:cubicBezTo>
                  <a:pt x="3447518" y="684328"/>
                  <a:pt x="3448683" y="687047"/>
                  <a:pt x="3447518" y="687629"/>
                </a:cubicBezTo>
                <a:lnTo>
                  <a:pt x="3446124" y="688406"/>
                </a:lnTo>
                <a:lnTo>
                  <a:pt x="3443565" y="689959"/>
                </a:lnTo>
                <a:cubicBezTo>
                  <a:pt x="3440774" y="691705"/>
                  <a:pt x="3439843" y="694421"/>
                  <a:pt x="3441472" y="696363"/>
                </a:cubicBezTo>
                <a:lnTo>
                  <a:pt x="3443797" y="696946"/>
                </a:lnTo>
                <a:cubicBezTo>
                  <a:pt x="3448217" y="698303"/>
                  <a:pt x="3453335" y="698693"/>
                  <a:pt x="3457987" y="699663"/>
                </a:cubicBezTo>
                <a:lnTo>
                  <a:pt x="3461709" y="700439"/>
                </a:lnTo>
                <a:cubicBezTo>
                  <a:pt x="3466825" y="701992"/>
                  <a:pt x="3464498" y="704710"/>
                  <a:pt x="3456358" y="706457"/>
                </a:cubicBezTo>
                <a:cubicBezTo>
                  <a:pt x="3448217" y="708203"/>
                  <a:pt x="3426119" y="711698"/>
                  <a:pt x="3427050" y="709756"/>
                </a:cubicBezTo>
                <a:cubicBezTo>
                  <a:pt x="3428214" y="707816"/>
                  <a:pt x="3423562" y="701605"/>
                  <a:pt x="3414954" y="699080"/>
                </a:cubicBezTo>
                <a:lnTo>
                  <a:pt x="3407978" y="694811"/>
                </a:lnTo>
                <a:lnTo>
                  <a:pt x="3401697" y="691316"/>
                </a:lnTo>
                <a:cubicBezTo>
                  <a:pt x="3396581" y="693451"/>
                  <a:pt x="3390532" y="694421"/>
                  <a:pt x="3388207" y="693451"/>
                </a:cubicBezTo>
                <a:lnTo>
                  <a:pt x="3387741" y="692288"/>
                </a:lnTo>
                <a:cubicBezTo>
                  <a:pt x="3386810" y="689569"/>
                  <a:pt x="3383555" y="685688"/>
                  <a:pt x="3381926" y="689959"/>
                </a:cubicBezTo>
                <a:cubicBezTo>
                  <a:pt x="3378205" y="700246"/>
                  <a:pt x="3373086" y="697140"/>
                  <a:pt x="3366110" y="692288"/>
                </a:cubicBezTo>
                <a:lnTo>
                  <a:pt x="3361690" y="689376"/>
                </a:lnTo>
                <a:cubicBezTo>
                  <a:pt x="3358898" y="687240"/>
                  <a:pt x="3350061" y="686077"/>
                  <a:pt x="3341919" y="686657"/>
                </a:cubicBezTo>
                <a:lnTo>
                  <a:pt x="3337731" y="685494"/>
                </a:lnTo>
                <a:lnTo>
                  <a:pt x="3333311" y="684328"/>
                </a:lnTo>
                <a:cubicBezTo>
                  <a:pt x="3329592" y="681029"/>
                  <a:pt x="3324010" y="679283"/>
                  <a:pt x="3320984" y="680835"/>
                </a:cubicBezTo>
                <a:cubicBezTo>
                  <a:pt x="3317960" y="682195"/>
                  <a:pt x="3307028" y="682388"/>
                  <a:pt x="3304703" y="686270"/>
                </a:cubicBezTo>
                <a:lnTo>
                  <a:pt x="3306098" y="688793"/>
                </a:lnTo>
                <a:cubicBezTo>
                  <a:pt x="3308193" y="692481"/>
                  <a:pt x="3314239" y="695004"/>
                  <a:pt x="3317729" y="698303"/>
                </a:cubicBezTo>
                <a:lnTo>
                  <a:pt x="3320520" y="701022"/>
                </a:lnTo>
                <a:cubicBezTo>
                  <a:pt x="3322381" y="704321"/>
                  <a:pt x="3325404" y="709949"/>
                  <a:pt x="3327264" y="713251"/>
                </a:cubicBezTo>
                <a:cubicBezTo>
                  <a:pt x="3329126" y="716744"/>
                  <a:pt x="3333079" y="726060"/>
                  <a:pt x="3330288" y="725284"/>
                </a:cubicBezTo>
                <a:cubicBezTo>
                  <a:pt x="3327496" y="724508"/>
                  <a:pt x="3318659" y="724508"/>
                  <a:pt x="3319358" y="727226"/>
                </a:cubicBezTo>
                <a:cubicBezTo>
                  <a:pt x="3319822" y="729942"/>
                  <a:pt x="3318659" y="738483"/>
                  <a:pt x="3315402" y="738677"/>
                </a:cubicBezTo>
                <a:cubicBezTo>
                  <a:pt x="3311914" y="738872"/>
                  <a:pt x="3300982" y="737900"/>
                  <a:pt x="3301214" y="736154"/>
                </a:cubicBezTo>
                <a:lnTo>
                  <a:pt x="3301912" y="735571"/>
                </a:lnTo>
                <a:cubicBezTo>
                  <a:pt x="3303772" y="733825"/>
                  <a:pt x="3306564" y="732661"/>
                  <a:pt x="3308425" y="730912"/>
                </a:cubicBezTo>
                <a:lnTo>
                  <a:pt x="3315170" y="724701"/>
                </a:lnTo>
                <a:cubicBezTo>
                  <a:pt x="3306796" y="723925"/>
                  <a:pt x="3299352" y="720432"/>
                  <a:pt x="3298190" y="716937"/>
                </a:cubicBezTo>
                <a:lnTo>
                  <a:pt x="3297260" y="714414"/>
                </a:lnTo>
                <a:lnTo>
                  <a:pt x="3296794" y="712861"/>
                </a:lnTo>
                <a:cubicBezTo>
                  <a:pt x="3296098" y="711309"/>
                  <a:pt x="3297260" y="709756"/>
                  <a:pt x="3299352" y="709562"/>
                </a:cubicBezTo>
                <a:lnTo>
                  <a:pt x="3301214" y="709369"/>
                </a:lnTo>
                <a:cubicBezTo>
                  <a:pt x="3305167" y="708592"/>
                  <a:pt x="3307028" y="716744"/>
                  <a:pt x="3311680" y="710922"/>
                </a:cubicBezTo>
                <a:cubicBezTo>
                  <a:pt x="3312845" y="709562"/>
                  <a:pt x="3309587" y="705680"/>
                  <a:pt x="3307028" y="704127"/>
                </a:cubicBezTo>
                <a:cubicBezTo>
                  <a:pt x="3303541" y="701992"/>
                  <a:pt x="3298654" y="701022"/>
                  <a:pt x="3294468" y="699663"/>
                </a:cubicBezTo>
                <a:cubicBezTo>
                  <a:pt x="3284234" y="696170"/>
                  <a:pt x="3276092" y="697723"/>
                  <a:pt x="3274464" y="704127"/>
                </a:cubicBezTo>
                <a:cubicBezTo>
                  <a:pt x="3273534" y="708009"/>
                  <a:pt x="3272603" y="713831"/>
                  <a:pt x="3275628" y="715967"/>
                </a:cubicBezTo>
                <a:lnTo>
                  <a:pt x="3280512" y="719462"/>
                </a:lnTo>
                <a:cubicBezTo>
                  <a:pt x="3291211" y="721596"/>
                  <a:pt x="3297724" y="724897"/>
                  <a:pt x="3294700" y="727030"/>
                </a:cubicBezTo>
                <a:cubicBezTo>
                  <a:pt x="3291678" y="729166"/>
                  <a:pt x="3282142" y="733825"/>
                  <a:pt x="3279582" y="732272"/>
                </a:cubicBezTo>
                <a:cubicBezTo>
                  <a:pt x="3277023" y="730719"/>
                  <a:pt x="3268186" y="728390"/>
                  <a:pt x="3268186" y="732661"/>
                </a:cubicBezTo>
                <a:cubicBezTo>
                  <a:pt x="3268186" y="736930"/>
                  <a:pt x="3267487" y="747023"/>
                  <a:pt x="3266788" y="747217"/>
                </a:cubicBezTo>
                <a:cubicBezTo>
                  <a:pt x="3265858" y="747217"/>
                  <a:pt x="3263299" y="743530"/>
                  <a:pt x="3262368" y="738872"/>
                </a:cubicBezTo>
                <a:lnTo>
                  <a:pt x="3259114" y="735960"/>
                </a:lnTo>
                <a:cubicBezTo>
                  <a:pt x="3253995" y="731689"/>
                  <a:pt x="3256322" y="729555"/>
                  <a:pt x="3259346" y="725284"/>
                </a:cubicBezTo>
                <a:cubicBezTo>
                  <a:pt x="3263531" y="719462"/>
                  <a:pt x="3271672" y="713638"/>
                  <a:pt x="3267487" y="706457"/>
                </a:cubicBezTo>
                <a:lnTo>
                  <a:pt x="3265858" y="703351"/>
                </a:lnTo>
                <a:cubicBezTo>
                  <a:pt x="3261206" y="700439"/>
                  <a:pt x="3259114" y="695781"/>
                  <a:pt x="3261206" y="692869"/>
                </a:cubicBezTo>
                <a:cubicBezTo>
                  <a:pt x="3263299" y="690152"/>
                  <a:pt x="3261904" y="676760"/>
                  <a:pt x="3250273" y="673654"/>
                </a:cubicBezTo>
                <a:lnTo>
                  <a:pt x="3248647" y="685881"/>
                </a:lnTo>
                <a:cubicBezTo>
                  <a:pt x="3248412" y="687434"/>
                  <a:pt x="3244691" y="689182"/>
                  <a:pt x="3242134" y="690346"/>
                </a:cubicBezTo>
                <a:cubicBezTo>
                  <a:pt x="3239807" y="691316"/>
                  <a:pt x="3235854" y="692675"/>
                  <a:pt x="3233992" y="692092"/>
                </a:cubicBezTo>
                <a:cubicBezTo>
                  <a:pt x="3227013" y="689763"/>
                  <a:pt x="3234923" y="688406"/>
                  <a:pt x="3235155" y="686464"/>
                </a:cubicBezTo>
                <a:cubicBezTo>
                  <a:pt x="3235387" y="684135"/>
                  <a:pt x="3234691" y="680446"/>
                  <a:pt x="3232596" y="679670"/>
                </a:cubicBezTo>
                <a:lnTo>
                  <a:pt x="3228410" y="677923"/>
                </a:lnTo>
                <a:cubicBezTo>
                  <a:pt x="3222596" y="677340"/>
                  <a:pt x="3211431" y="676177"/>
                  <a:pt x="3203521" y="675207"/>
                </a:cubicBezTo>
                <a:lnTo>
                  <a:pt x="3201660" y="683358"/>
                </a:lnTo>
                <a:lnTo>
                  <a:pt x="3200498" y="688017"/>
                </a:lnTo>
                <a:cubicBezTo>
                  <a:pt x="3194217" y="692481"/>
                  <a:pt x="3183519" y="695393"/>
                  <a:pt x="3177006" y="694617"/>
                </a:cubicBezTo>
                <a:lnTo>
                  <a:pt x="3183052" y="687047"/>
                </a:lnTo>
                <a:lnTo>
                  <a:pt x="3190264" y="677923"/>
                </a:lnTo>
                <a:cubicBezTo>
                  <a:pt x="3182820" y="671906"/>
                  <a:pt x="3170957" y="668024"/>
                  <a:pt x="3163746" y="668996"/>
                </a:cubicBezTo>
                <a:lnTo>
                  <a:pt x="3170259" y="675400"/>
                </a:lnTo>
                <a:cubicBezTo>
                  <a:pt x="3172120" y="677147"/>
                  <a:pt x="3173050" y="681029"/>
                  <a:pt x="3171656" y="682388"/>
                </a:cubicBezTo>
                <a:cubicBezTo>
                  <a:pt x="3166537" y="686853"/>
                  <a:pt x="3160723" y="691122"/>
                  <a:pt x="3153978" y="694421"/>
                </a:cubicBezTo>
                <a:cubicBezTo>
                  <a:pt x="3150488" y="696170"/>
                  <a:pt x="3141651" y="697527"/>
                  <a:pt x="3140022" y="696363"/>
                </a:cubicBezTo>
                <a:cubicBezTo>
                  <a:pt x="3128391" y="687047"/>
                  <a:pt x="3117692" y="695587"/>
                  <a:pt x="3107226" y="696751"/>
                </a:cubicBezTo>
                <a:lnTo>
                  <a:pt x="3096293" y="697916"/>
                </a:lnTo>
                <a:cubicBezTo>
                  <a:pt x="3100479" y="703157"/>
                  <a:pt x="3101644" y="708203"/>
                  <a:pt x="3098618" y="709173"/>
                </a:cubicBezTo>
                <a:cubicBezTo>
                  <a:pt x="3095595" y="710145"/>
                  <a:pt x="3087221" y="709369"/>
                  <a:pt x="3086989" y="704904"/>
                </a:cubicBezTo>
                <a:cubicBezTo>
                  <a:pt x="3086757" y="700439"/>
                  <a:pt x="3070010" y="698886"/>
                  <a:pt x="3070010" y="701798"/>
                </a:cubicBezTo>
                <a:cubicBezTo>
                  <a:pt x="3069776" y="704710"/>
                  <a:pt x="3063497" y="710922"/>
                  <a:pt x="3052564" y="707427"/>
                </a:cubicBezTo>
                <a:lnTo>
                  <a:pt x="3047912" y="700439"/>
                </a:lnTo>
                <a:lnTo>
                  <a:pt x="3042562" y="692675"/>
                </a:lnTo>
                <a:cubicBezTo>
                  <a:pt x="3036980" y="696946"/>
                  <a:pt x="3030235" y="698110"/>
                  <a:pt x="3027676" y="695393"/>
                </a:cubicBezTo>
                <a:cubicBezTo>
                  <a:pt x="3025116" y="692675"/>
                  <a:pt x="3018372" y="684328"/>
                  <a:pt x="3019534" y="683552"/>
                </a:cubicBezTo>
                <a:cubicBezTo>
                  <a:pt x="3020699" y="682582"/>
                  <a:pt x="3027444" y="680252"/>
                  <a:pt x="3028838" y="682582"/>
                </a:cubicBezTo>
                <a:cubicBezTo>
                  <a:pt x="3030235" y="684718"/>
                  <a:pt x="3038142" y="689763"/>
                  <a:pt x="3041168" y="684524"/>
                </a:cubicBezTo>
                <a:lnTo>
                  <a:pt x="3041400" y="682775"/>
                </a:lnTo>
                <a:cubicBezTo>
                  <a:pt x="3042330" y="676370"/>
                  <a:pt x="3037910" y="672488"/>
                  <a:pt x="3028606" y="670742"/>
                </a:cubicBezTo>
                <a:lnTo>
                  <a:pt x="3020232" y="669189"/>
                </a:lnTo>
                <a:cubicBezTo>
                  <a:pt x="3011160" y="667054"/>
                  <a:pt x="3008604" y="660066"/>
                  <a:pt x="3014882" y="653661"/>
                </a:cubicBezTo>
                <a:cubicBezTo>
                  <a:pt x="3021163" y="647257"/>
                  <a:pt x="3012789" y="634445"/>
                  <a:pt x="3012325" y="642015"/>
                </a:cubicBezTo>
                <a:lnTo>
                  <a:pt x="2999065" y="632505"/>
                </a:lnTo>
                <a:cubicBezTo>
                  <a:pt x="2996508" y="630756"/>
                  <a:pt x="2983483" y="629593"/>
                  <a:pt x="2984645" y="638520"/>
                </a:cubicBezTo>
                <a:cubicBezTo>
                  <a:pt x="2984645" y="638716"/>
                  <a:pt x="2977900" y="639686"/>
                  <a:pt x="2974411" y="639492"/>
                </a:cubicBezTo>
                <a:cubicBezTo>
                  <a:pt x="2973712" y="639492"/>
                  <a:pt x="2972318" y="635610"/>
                  <a:pt x="2973014" y="634057"/>
                </a:cubicBezTo>
                <a:lnTo>
                  <a:pt x="2973944" y="632116"/>
                </a:lnTo>
                <a:cubicBezTo>
                  <a:pt x="2977666" y="629399"/>
                  <a:pt x="2970921" y="630369"/>
                  <a:pt x="2958826" y="634445"/>
                </a:cubicBezTo>
                <a:lnTo>
                  <a:pt x="2953942" y="640269"/>
                </a:lnTo>
                <a:cubicBezTo>
                  <a:pt x="2952545" y="641822"/>
                  <a:pt x="2953244" y="644538"/>
                  <a:pt x="2953942" y="646674"/>
                </a:cubicBezTo>
                <a:cubicBezTo>
                  <a:pt x="2955571" y="651138"/>
                  <a:pt x="2967432" y="647450"/>
                  <a:pt x="2967432" y="655601"/>
                </a:cubicBezTo>
                <a:cubicBezTo>
                  <a:pt x="2967432" y="660260"/>
                  <a:pt x="2976272" y="656573"/>
                  <a:pt x="2981622" y="654244"/>
                </a:cubicBezTo>
                <a:lnTo>
                  <a:pt x="2985344" y="652691"/>
                </a:lnTo>
                <a:cubicBezTo>
                  <a:pt x="2993483" y="653079"/>
                  <a:pt x="2999065" y="656960"/>
                  <a:pt x="2997671" y="661425"/>
                </a:cubicBezTo>
                <a:cubicBezTo>
                  <a:pt x="2996274" y="665890"/>
                  <a:pt x="2982784" y="672878"/>
                  <a:pt x="2979993" y="670548"/>
                </a:cubicBezTo>
                <a:cubicBezTo>
                  <a:pt x="2976970" y="668219"/>
                  <a:pt x="2959524" y="664918"/>
                  <a:pt x="2953244" y="658902"/>
                </a:cubicBezTo>
                <a:lnTo>
                  <a:pt x="2945800" y="655020"/>
                </a:lnTo>
                <a:cubicBezTo>
                  <a:pt x="2942545" y="653272"/>
                  <a:pt x="2933705" y="653855"/>
                  <a:pt x="2929517" y="655601"/>
                </a:cubicBezTo>
                <a:cubicBezTo>
                  <a:pt x="2923239" y="658320"/>
                  <a:pt x="2922540" y="668219"/>
                  <a:pt x="2926494" y="671325"/>
                </a:cubicBezTo>
                <a:cubicBezTo>
                  <a:pt x="2930914" y="674624"/>
                  <a:pt x="2935566" y="677536"/>
                  <a:pt x="2941148" y="672488"/>
                </a:cubicBezTo>
                <a:cubicBezTo>
                  <a:pt x="2943241" y="670742"/>
                  <a:pt x="2944172" y="667054"/>
                  <a:pt x="2946499" y="666666"/>
                </a:cubicBezTo>
                <a:cubicBezTo>
                  <a:pt x="2953942" y="665501"/>
                  <a:pt x="2952081" y="670548"/>
                  <a:pt x="2954640" y="672878"/>
                </a:cubicBezTo>
                <a:lnTo>
                  <a:pt x="2959988" y="678117"/>
                </a:lnTo>
                <a:cubicBezTo>
                  <a:pt x="2968828" y="676370"/>
                  <a:pt x="2977666" y="674818"/>
                  <a:pt x="2979295" y="674818"/>
                </a:cubicBezTo>
                <a:cubicBezTo>
                  <a:pt x="2980924" y="674818"/>
                  <a:pt x="2985109" y="677340"/>
                  <a:pt x="2984645" y="680252"/>
                </a:cubicBezTo>
                <a:lnTo>
                  <a:pt x="2985344" y="682971"/>
                </a:lnTo>
                <a:lnTo>
                  <a:pt x="2989761" y="697527"/>
                </a:lnTo>
                <a:cubicBezTo>
                  <a:pt x="2973480" y="703934"/>
                  <a:pt x="2956267" y="708397"/>
                  <a:pt x="2951383" y="707816"/>
                </a:cubicBezTo>
                <a:cubicBezTo>
                  <a:pt x="2946731" y="707039"/>
                  <a:pt x="2944172" y="697140"/>
                  <a:pt x="2940450" y="695781"/>
                </a:cubicBezTo>
                <a:lnTo>
                  <a:pt x="2939056" y="696557"/>
                </a:lnTo>
                <a:lnTo>
                  <a:pt x="2920680" y="705291"/>
                </a:lnTo>
                <a:cubicBezTo>
                  <a:pt x="2898816" y="702575"/>
                  <a:pt x="2880440" y="699080"/>
                  <a:pt x="2879510" y="697723"/>
                </a:cubicBezTo>
                <a:cubicBezTo>
                  <a:pt x="2878580" y="696363"/>
                  <a:pt x="2870904" y="693451"/>
                  <a:pt x="2865322" y="696170"/>
                </a:cubicBezTo>
                <a:cubicBezTo>
                  <a:pt x="2859737" y="699080"/>
                  <a:pt x="2846248" y="704904"/>
                  <a:pt x="2850436" y="710532"/>
                </a:cubicBezTo>
                <a:cubicBezTo>
                  <a:pt x="2854621" y="716161"/>
                  <a:pt x="2829500" y="727030"/>
                  <a:pt x="2820428" y="725673"/>
                </a:cubicBezTo>
                <a:lnTo>
                  <a:pt x="2811359" y="726450"/>
                </a:lnTo>
                <a:lnTo>
                  <a:pt x="2796006" y="727613"/>
                </a:lnTo>
                <a:cubicBezTo>
                  <a:pt x="2786238" y="720819"/>
                  <a:pt x="2781120" y="707620"/>
                  <a:pt x="2784377" y="698693"/>
                </a:cubicBezTo>
                <a:lnTo>
                  <a:pt x="2774143" y="696557"/>
                </a:lnTo>
                <a:cubicBezTo>
                  <a:pt x="2769955" y="695781"/>
                  <a:pt x="2761117" y="693258"/>
                  <a:pt x="2759022" y="699856"/>
                </a:cubicBezTo>
                <a:lnTo>
                  <a:pt x="2758092" y="702962"/>
                </a:lnTo>
                <a:cubicBezTo>
                  <a:pt x="2757396" y="707620"/>
                  <a:pt x="2749952" y="707427"/>
                  <a:pt x="2741579" y="702575"/>
                </a:cubicBezTo>
                <a:cubicBezTo>
                  <a:pt x="2733205" y="697723"/>
                  <a:pt x="2699711" y="695781"/>
                  <a:pt x="2691569" y="695198"/>
                </a:cubicBezTo>
                <a:lnTo>
                  <a:pt x="2690407" y="699856"/>
                </a:lnTo>
                <a:cubicBezTo>
                  <a:pt x="2688546" y="706844"/>
                  <a:pt x="2698082" y="703934"/>
                  <a:pt x="2703432" y="704710"/>
                </a:cubicBezTo>
                <a:lnTo>
                  <a:pt x="2705291" y="705097"/>
                </a:lnTo>
                <a:cubicBezTo>
                  <a:pt x="2707386" y="706068"/>
                  <a:pt x="2707154" y="707620"/>
                  <a:pt x="2704827" y="708203"/>
                </a:cubicBezTo>
                <a:cubicBezTo>
                  <a:pt x="2702502" y="708979"/>
                  <a:pt x="2697152" y="713831"/>
                  <a:pt x="2699943" y="716937"/>
                </a:cubicBezTo>
                <a:cubicBezTo>
                  <a:pt x="2702734" y="720043"/>
                  <a:pt x="2704363" y="728390"/>
                  <a:pt x="2695755" y="727420"/>
                </a:cubicBezTo>
                <a:lnTo>
                  <a:pt x="2689940" y="725867"/>
                </a:lnTo>
                <a:cubicBezTo>
                  <a:pt x="2687381" y="725090"/>
                  <a:pt x="2683894" y="722179"/>
                  <a:pt x="2684126" y="720238"/>
                </a:cubicBezTo>
                <a:lnTo>
                  <a:pt x="2685056" y="710145"/>
                </a:lnTo>
                <a:cubicBezTo>
                  <a:pt x="2674822" y="712085"/>
                  <a:pt x="2665750" y="715384"/>
                  <a:pt x="2665286" y="717326"/>
                </a:cubicBezTo>
                <a:cubicBezTo>
                  <a:pt x="2664820" y="719462"/>
                  <a:pt x="2660866" y="725090"/>
                  <a:pt x="2658307" y="722372"/>
                </a:cubicBezTo>
                <a:cubicBezTo>
                  <a:pt x="2655748" y="719656"/>
                  <a:pt x="2654121" y="712279"/>
                  <a:pt x="2660400" y="712085"/>
                </a:cubicBezTo>
                <a:cubicBezTo>
                  <a:pt x="2666680" y="711891"/>
                  <a:pt x="2679008" y="703545"/>
                  <a:pt x="2673892" y="698303"/>
                </a:cubicBezTo>
                <a:lnTo>
                  <a:pt x="2663657" y="702768"/>
                </a:lnTo>
                <a:cubicBezTo>
                  <a:pt x="2662260" y="703545"/>
                  <a:pt x="2658771" y="703351"/>
                  <a:pt x="2657376" y="702575"/>
                </a:cubicBezTo>
                <a:lnTo>
                  <a:pt x="2643188" y="695198"/>
                </a:lnTo>
                <a:cubicBezTo>
                  <a:pt x="2642722" y="702768"/>
                  <a:pt x="2640629" y="704904"/>
                  <a:pt x="2638304" y="700052"/>
                </a:cubicBezTo>
                <a:cubicBezTo>
                  <a:pt x="2635977" y="695198"/>
                  <a:pt x="2613648" y="695587"/>
                  <a:pt x="2613648" y="699276"/>
                </a:cubicBezTo>
                <a:cubicBezTo>
                  <a:pt x="2613648" y="703157"/>
                  <a:pt x="2612949" y="712861"/>
                  <a:pt x="2612251" y="712861"/>
                </a:cubicBezTo>
                <a:cubicBezTo>
                  <a:pt x="2611323" y="712861"/>
                  <a:pt x="2608297" y="709949"/>
                  <a:pt x="2607135" y="706068"/>
                </a:cubicBezTo>
                <a:lnTo>
                  <a:pt x="2607601" y="702575"/>
                </a:lnTo>
                <a:lnTo>
                  <a:pt x="2608297" y="696363"/>
                </a:lnTo>
                <a:cubicBezTo>
                  <a:pt x="2601784" y="693451"/>
                  <a:pt x="2596900" y="690152"/>
                  <a:pt x="2597599" y="688987"/>
                </a:cubicBezTo>
                <a:cubicBezTo>
                  <a:pt x="2598297" y="687823"/>
                  <a:pt x="2598297" y="684135"/>
                  <a:pt x="2595272" y="684135"/>
                </a:cubicBezTo>
                <a:cubicBezTo>
                  <a:pt x="2592480" y="684135"/>
                  <a:pt x="2583411" y="685688"/>
                  <a:pt x="2582712" y="687629"/>
                </a:cubicBezTo>
                <a:cubicBezTo>
                  <a:pt x="2582246" y="689569"/>
                  <a:pt x="2576200" y="695393"/>
                  <a:pt x="2570385" y="695781"/>
                </a:cubicBezTo>
                <a:cubicBezTo>
                  <a:pt x="2564803" y="696170"/>
                  <a:pt x="2545496" y="698693"/>
                  <a:pt x="2544798" y="692092"/>
                </a:cubicBezTo>
                <a:lnTo>
                  <a:pt x="2553172" y="688017"/>
                </a:lnTo>
                <a:cubicBezTo>
                  <a:pt x="2557824" y="685688"/>
                  <a:pt x="2563638" y="684328"/>
                  <a:pt x="2568058" y="681805"/>
                </a:cubicBezTo>
                <a:lnTo>
                  <a:pt x="2569455" y="681029"/>
                </a:lnTo>
                <a:cubicBezTo>
                  <a:pt x="2568756" y="678313"/>
                  <a:pt x="2564803" y="671129"/>
                  <a:pt x="2561081" y="664918"/>
                </a:cubicBezTo>
                <a:lnTo>
                  <a:pt x="2552940" y="661619"/>
                </a:lnTo>
                <a:cubicBezTo>
                  <a:pt x="2545264" y="658707"/>
                  <a:pt x="2536424" y="656960"/>
                  <a:pt x="2529912" y="653272"/>
                </a:cubicBezTo>
                <a:cubicBezTo>
                  <a:pt x="2523398" y="649586"/>
                  <a:pt x="2518746" y="644151"/>
                  <a:pt x="2513863" y="639103"/>
                </a:cubicBezTo>
                <a:lnTo>
                  <a:pt x="2512700" y="637744"/>
                </a:lnTo>
                <a:cubicBezTo>
                  <a:pt x="2513396" y="635415"/>
                  <a:pt x="2515956" y="634251"/>
                  <a:pt x="2518515" y="635415"/>
                </a:cubicBezTo>
                <a:lnTo>
                  <a:pt x="2520608" y="635221"/>
                </a:lnTo>
                <a:lnTo>
                  <a:pt x="2529912" y="634251"/>
                </a:lnTo>
                <a:cubicBezTo>
                  <a:pt x="2541308" y="632505"/>
                  <a:pt x="2550612" y="627457"/>
                  <a:pt x="2550612" y="622992"/>
                </a:cubicBezTo>
                <a:cubicBezTo>
                  <a:pt x="2550612" y="618529"/>
                  <a:pt x="2553404" y="605911"/>
                  <a:pt x="2556893" y="605135"/>
                </a:cubicBezTo>
                <a:cubicBezTo>
                  <a:pt x="2560383" y="604359"/>
                  <a:pt x="2568290" y="606301"/>
                  <a:pt x="2566896" y="611346"/>
                </a:cubicBezTo>
                <a:lnTo>
                  <a:pt x="2574339" y="610570"/>
                </a:lnTo>
                <a:lnTo>
                  <a:pt x="2592016" y="608436"/>
                </a:lnTo>
                <a:cubicBezTo>
                  <a:pt x="2591318" y="616977"/>
                  <a:pt x="2594576" y="620276"/>
                  <a:pt x="2598993" y="615811"/>
                </a:cubicBezTo>
                <a:cubicBezTo>
                  <a:pt x="2603413" y="611346"/>
                  <a:pt x="2595506" y="597954"/>
                  <a:pt x="2592715" y="597954"/>
                </a:cubicBezTo>
                <a:cubicBezTo>
                  <a:pt x="2589924" y="597954"/>
                  <a:pt x="2578292" y="595818"/>
                  <a:pt x="2573640" y="593295"/>
                </a:cubicBezTo>
                <a:cubicBezTo>
                  <a:pt x="2568988" y="590772"/>
                  <a:pt x="2551777" y="585920"/>
                  <a:pt x="2546195" y="588250"/>
                </a:cubicBezTo>
                <a:cubicBezTo>
                  <a:pt x="2540612" y="590772"/>
                  <a:pt x="2532004" y="602612"/>
                  <a:pt x="2524329" y="603001"/>
                </a:cubicBezTo>
                <a:lnTo>
                  <a:pt x="2525028" y="595624"/>
                </a:lnTo>
                <a:lnTo>
                  <a:pt x="2525260" y="593684"/>
                </a:lnTo>
                <a:cubicBezTo>
                  <a:pt x="2522004" y="591355"/>
                  <a:pt x="2522236" y="587473"/>
                  <a:pt x="2525492" y="585338"/>
                </a:cubicBezTo>
                <a:cubicBezTo>
                  <a:pt x="2528749" y="583009"/>
                  <a:pt x="2542007" y="576604"/>
                  <a:pt x="2538053" y="573885"/>
                </a:cubicBezTo>
                <a:lnTo>
                  <a:pt x="2534097" y="573302"/>
                </a:lnTo>
                <a:cubicBezTo>
                  <a:pt x="2524329" y="571945"/>
                  <a:pt x="2523630" y="572139"/>
                  <a:pt x="2528282" y="568644"/>
                </a:cubicBezTo>
                <a:lnTo>
                  <a:pt x="2535262" y="563405"/>
                </a:lnTo>
                <a:cubicBezTo>
                  <a:pt x="2534796" y="556221"/>
                  <a:pt x="2524561" y="550399"/>
                  <a:pt x="2512234" y="550593"/>
                </a:cubicBezTo>
                <a:lnTo>
                  <a:pt x="2502000" y="553116"/>
                </a:lnTo>
                <a:lnTo>
                  <a:pt x="2498046" y="554088"/>
                </a:lnTo>
                <a:cubicBezTo>
                  <a:pt x="2492696" y="557774"/>
                  <a:pt x="2493394" y="560880"/>
                  <a:pt x="2499440" y="561076"/>
                </a:cubicBezTo>
                <a:lnTo>
                  <a:pt x="2505022" y="559716"/>
                </a:lnTo>
                <a:lnTo>
                  <a:pt x="2506652" y="559327"/>
                </a:lnTo>
                <a:cubicBezTo>
                  <a:pt x="2508979" y="559716"/>
                  <a:pt x="2512234" y="564568"/>
                  <a:pt x="2513631" y="570003"/>
                </a:cubicBezTo>
                <a:cubicBezTo>
                  <a:pt x="2515257" y="575438"/>
                  <a:pt x="2515025" y="590190"/>
                  <a:pt x="2509674" y="591160"/>
                </a:cubicBezTo>
                <a:cubicBezTo>
                  <a:pt x="2504327" y="591936"/>
                  <a:pt x="2488510" y="586308"/>
                  <a:pt x="2475018" y="592132"/>
                </a:cubicBezTo>
                <a:lnTo>
                  <a:pt x="2460364" y="585531"/>
                </a:lnTo>
                <a:cubicBezTo>
                  <a:pt x="2458502" y="584755"/>
                  <a:pt x="2451526" y="586501"/>
                  <a:pt x="2450596" y="588054"/>
                </a:cubicBezTo>
                <a:lnTo>
                  <a:pt x="2449430" y="589996"/>
                </a:lnTo>
                <a:cubicBezTo>
                  <a:pt x="2451758" y="593102"/>
                  <a:pt x="2449430" y="597371"/>
                  <a:pt x="2444546" y="599313"/>
                </a:cubicBezTo>
                <a:cubicBezTo>
                  <a:pt x="2439430" y="601448"/>
                  <a:pt x="2414310" y="594072"/>
                  <a:pt x="2413380" y="589802"/>
                </a:cubicBezTo>
                <a:cubicBezTo>
                  <a:pt x="2412681" y="585338"/>
                  <a:pt x="2434080" y="582232"/>
                  <a:pt x="2432686" y="587473"/>
                </a:cubicBezTo>
                <a:lnTo>
                  <a:pt x="2431988" y="592325"/>
                </a:lnTo>
                <a:cubicBezTo>
                  <a:pt x="2431988" y="592712"/>
                  <a:pt x="2435242" y="593684"/>
                  <a:pt x="2437103" y="593878"/>
                </a:cubicBezTo>
                <a:cubicBezTo>
                  <a:pt x="2438964" y="593878"/>
                  <a:pt x="2442222" y="593102"/>
                  <a:pt x="2442222" y="592519"/>
                </a:cubicBezTo>
                <a:cubicBezTo>
                  <a:pt x="2443152" y="588443"/>
                  <a:pt x="2443152" y="584172"/>
                  <a:pt x="2443616" y="580096"/>
                </a:cubicBezTo>
                <a:cubicBezTo>
                  <a:pt x="2444082" y="576991"/>
                  <a:pt x="2441755" y="572915"/>
                  <a:pt x="2450129" y="572332"/>
                </a:cubicBezTo>
                <a:lnTo>
                  <a:pt x="2452456" y="572139"/>
                </a:lnTo>
                <a:cubicBezTo>
                  <a:pt x="2454549" y="569227"/>
                  <a:pt x="2453154" y="565928"/>
                  <a:pt x="2449430" y="564762"/>
                </a:cubicBezTo>
                <a:lnTo>
                  <a:pt x="2445944" y="563985"/>
                </a:lnTo>
                <a:lnTo>
                  <a:pt x="2443152" y="563405"/>
                </a:lnTo>
                <a:cubicBezTo>
                  <a:pt x="2438964" y="562822"/>
                  <a:pt x="2437570" y="555641"/>
                  <a:pt x="2439894" y="547487"/>
                </a:cubicBezTo>
                <a:lnTo>
                  <a:pt x="2454085" y="545935"/>
                </a:lnTo>
                <a:lnTo>
                  <a:pt x="2455016" y="545935"/>
                </a:lnTo>
                <a:cubicBezTo>
                  <a:pt x="2455480" y="543022"/>
                  <a:pt x="2453386" y="540500"/>
                  <a:pt x="2450828" y="540500"/>
                </a:cubicBezTo>
                <a:lnTo>
                  <a:pt x="2449198" y="541276"/>
                </a:lnTo>
                <a:lnTo>
                  <a:pt x="2436408" y="547100"/>
                </a:lnTo>
                <a:cubicBezTo>
                  <a:pt x="2429660" y="540113"/>
                  <a:pt x="2425008" y="536035"/>
                  <a:pt x="2425938" y="537977"/>
                </a:cubicBezTo>
                <a:cubicBezTo>
                  <a:pt x="2426869" y="540113"/>
                  <a:pt x="2421286" y="546324"/>
                  <a:pt x="2411052" y="547294"/>
                </a:cubicBezTo>
                <a:cubicBezTo>
                  <a:pt x="2400818" y="548264"/>
                  <a:pt x="2396166" y="567674"/>
                  <a:pt x="2399655" y="568063"/>
                </a:cubicBezTo>
                <a:cubicBezTo>
                  <a:pt x="2402910" y="568450"/>
                  <a:pt x="2410122" y="571556"/>
                  <a:pt x="2408496" y="574468"/>
                </a:cubicBezTo>
                <a:cubicBezTo>
                  <a:pt x="2406866" y="577380"/>
                  <a:pt x="2394771" y="594848"/>
                  <a:pt x="2406634" y="599896"/>
                </a:cubicBezTo>
                <a:cubicBezTo>
                  <a:pt x="2418263" y="604941"/>
                  <a:pt x="2445944" y="620276"/>
                  <a:pt x="2440825" y="622022"/>
                </a:cubicBezTo>
                <a:cubicBezTo>
                  <a:pt x="2435709" y="623964"/>
                  <a:pt x="2419426" y="626098"/>
                  <a:pt x="2418962" y="621440"/>
                </a:cubicBezTo>
                <a:lnTo>
                  <a:pt x="2418032" y="618140"/>
                </a:lnTo>
                <a:cubicBezTo>
                  <a:pt x="2417333" y="615618"/>
                  <a:pt x="2416634" y="611542"/>
                  <a:pt x="2414310" y="611153"/>
                </a:cubicBezTo>
                <a:cubicBezTo>
                  <a:pt x="2408261" y="609600"/>
                  <a:pt x="2406400" y="612318"/>
                  <a:pt x="2405006" y="616587"/>
                </a:cubicBezTo>
                <a:cubicBezTo>
                  <a:pt x="2403145" y="621829"/>
                  <a:pt x="2400122" y="616587"/>
                  <a:pt x="2397096" y="616005"/>
                </a:cubicBezTo>
                <a:cubicBezTo>
                  <a:pt x="2388258" y="614258"/>
                  <a:pt x="2385235" y="616005"/>
                  <a:pt x="2386398" y="621635"/>
                </a:cubicBezTo>
                <a:cubicBezTo>
                  <a:pt x="2386630" y="622992"/>
                  <a:pt x="2385699" y="625128"/>
                  <a:pt x="2386630" y="625711"/>
                </a:cubicBezTo>
                <a:lnTo>
                  <a:pt x="2393142" y="629203"/>
                </a:lnTo>
                <a:cubicBezTo>
                  <a:pt x="2399192" y="633862"/>
                  <a:pt x="2402214" y="642791"/>
                  <a:pt x="2400354" y="649003"/>
                </a:cubicBezTo>
                <a:lnTo>
                  <a:pt x="2399423" y="654631"/>
                </a:lnTo>
                <a:cubicBezTo>
                  <a:pt x="2399192" y="655601"/>
                  <a:pt x="2403377" y="657543"/>
                  <a:pt x="2405704" y="657543"/>
                </a:cubicBezTo>
                <a:cubicBezTo>
                  <a:pt x="2411982" y="657737"/>
                  <a:pt x="2409658" y="655990"/>
                  <a:pt x="2408727" y="652885"/>
                </a:cubicBezTo>
                <a:lnTo>
                  <a:pt x="2407797" y="649586"/>
                </a:lnTo>
                <a:cubicBezTo>
                  <a:pt x="2411286" y="644731"/>
                  <a:pt x="2418263" y="640656"/>
                  <a:pt x="2423382" y="640656"/>
                </a:cubicBezTo>
                <a:cubicBezTo>
                  <a:pt x="2428498" y="640656"/>
                  <a:pt x="2443152" y="639492"/>
                  <a:pt x="2441755" y="638133"/>
                </a:cubicBezTo>
                <a:cubicBezTo>
                  <a:pt x="2440593" y="636774"/>
                  <a:pt x="2439894" y="632892"/>
                  <a:pt x="2442222" y="631922"/>
                </a:cubicBezTo>
                <a:lnTo>
                  <a:pt x="2443152" y="632309"/>
                </a:lnTo>
                <a:lnTo>
                  <a:pt x="2449897" y="635027"/>
                </a:lnTo>
                <a:cubicBezTo>
                  <a:pt x="2457572" y="638716"/>
                  <a:pt x="2467574" y="639492"/>
                  <a:pt x="2471762" y="636774"/>
                </a:cubicBezTo>
                <a:lnTo>
                  <a:pt x="2474786" y="634057"/>
                </a:lnTo>
                <a:lnTo>
                  <a:pt x="2475716" y="633281"/>
                </a:lnTo>
                <a:cubicBezTo>
                  <a:pt x="2475250" y="631533"/>
                  <a:pt x="2472690" y="630176"/>
                  <a:pt x="2470366" y="630369"/>
                </a:cubicBezTo>
                <a:lnTo>
                  <a:pt x="2468273" y="629980"/>
                </a:lnTo>
                <a:lnTo>
                  <a:pt x="2464317" y="629203"/>
                </a:lnTo>
                <a:cubicBezTo>
                  <a:pt x="2456642" y="627263"/>
                  <a:pt x="2456876" y="624934"/>
                  <a:pt x="2464784" y="624158"/>
                </a:cubicBezTo>
                <a:lnTo>
                  <a:pt x="2468737" y="623381"/>
                </a:lnTo>
                <a:lnTo>
                  <a:pt x="2474088" y="622216"/>
                </a:lnTo>
                <a:cubicBezTo>
                  <a:pt x="2479902" y="620663"/>
                  <a:pt x="2490602" y="622216"/>
                  <a:pt x="2497814" y="625517"/>
                </a:cubicBezTo>
                <a:lnTo>
                  <a:pt x="2500138" y="631728"/>
                </a:lnTo>
                <a:cubicBezTo>
                  <a:pt x="2503396" y="639879"/>
                  <a:pt x="2508512" y="647837"/>
                  <a:pt x="2512466" y="655990"/>
                </a:cubicBezTo>
                <a:lnTo>
                  <a:pt x="2515956" y="663172"/>
                </a:lnTo>
                <a:cubicBezTo>
                  <a:pt x="2522935" y="660066"/>
                  <a:pt x="2529680" y="658513"/>
                  <a:pt x="2531308" y="659483"/>
                </a:cubicBezTo>
                <a:cubicBezTo>
                  <a:pt x="2532934" y="660455"/>
                  <a:pt x="2535494" y="664918"/>
                  <a:pt x="2531772" y="665307"/>
                </a:cubicBezTo>
                <a:cubicBezTo>
                  <a:pt x="2528050" y="665890"/>
                  <a:pt x="2518048" y="669189"/>
                  <a:pt x="2519909" y="671325"/>
                </a:cubicBezTo>
                <a:cubicBezTo>
                  <a:pt x="2522004" y="673458"/>
                  <a:pt x="2528517" y="677923"/>
                  <a:pt x="2529680" y="676177"/>
                </a:cubicBezTo>
                <a:cubicBezTo>
                  <a:pt x="2530842" y="674430"/>
                  <a:pt x="2535494" y="670742"/>
                  <a:pt x="2536891" y="671906"/>
                </a:cubicBezTo>
                <a:cubicBezTo>
                  <a:pt x="2538285" y="673265"/>
                  <a:pt x="2540378" y="680446"/>
                  <a:pt x="2535494" y="682195"/>
                </a:cubicBezTo>
                <a:lnTo>
                  <a:pt x="2531540" y="685105"/>
                </a:lnTo>
                <a:cubicBezTo>
                  <a:pt x="2527587" y="687823"/>
                  <a:pt x="2526190" y="692481"/>
                  <a:pt x="2522004" y="695004"/>
                </a:cubicBezTo>
                <a:cubicBezTo>
                  <a:pt x="2520376" y="695974"/>
                  <a:pt x="2513631" y="691511"/>
                  <a:pt x="2509674" y="691899"/>
                </a:cubicBezTo>
                <a:lnTo>
                  <a:pt x="2502000" y="692288"/>
                </a:lnTo>
                <a:cubicBezTo>
                  <a:pt x="2493858" y="694228"/>
                  <a:pt x="2490602" y="692288"/>
                  <a:pt x="2494556" y="688017"/>
                </a:cubicBezTo>
                <a:cubicBezTo>
                  <a:pt x="2498744" y="683748"/>
                  <a:pt x="2493394" y="670548"/>
                  <a:pt x="2481530" y="672295"/>
                </a:cubicBezTo>
                <a:lnTo>
                  <a:pt x="2478972" y="681805"/>
                </a:lnTo>
                <a:cubicBezTo>
                  <a:pt x="2478508" y="683358"/>
                  <a:pt x="2472226" y="684328"/>
                  <a:pt x="2468273" y="685300"/>
                </a:cubicBezTo>
                <a:lnTo>
                  <a:pt x="2466412" y="685688"/>
                </a:lnTo>
                <a:cubicBezTo>
                  <a:pt x="2463853" y="685494"/>
                  <a:pt x="2461760" y="686270"/>
                  <a:pt x="2461760" y="687434"/>
                </a:cubicBezTo>
                <a:cubicBezTo>
                  <a:pt x="2461760" y="688599"/>
                  <a:pt x="2456642" y="689569"/>
                  <a:pt x="2450364" y="687240"/>
                </a:cubicBezTo>
                <a:lnTo>
                  <a:pt x="2448502" y="681612"/>
                </a:lnTo>
                <a:cubicBezTo>
                  <a:pt x="2447572" y="678893"/>
                  <a:pt x="2438034" y="677536"/>
                  <a:pt x="2437103" y="674624"/>
                </a:cubicBezTo>
                <a:cubicBezTo>
                  <a:pt x="2434778" y="667637"/>
                  <a:pt x="2427104" y="669966"/>
                  <a:pt x="2422452" y="670548"/>
                </a:cubicBezTo>
                <a:lnTo>
                  <a:pt x="2414078" y="671712"/>
                </a:lnTo>
                <a:cubicBezTo>
                  <a:pt x="2404774" y="674818"/>
                  <a:pt x="2398261" y="678506"/>
                  <a:pt x="2399423" y="680252"/>
                </a:cubicBezTo>
                <a:cubicBezTo>
                  <a:pt x="2400586" y="681805"/>
                  <a:pt x="2397096" y="688793"/>
                  <a:pt x="2386630" y="689959"/>
                </a:cubicBezTo>
                <a:lnTo>
                  <a:pt x="2378256" y="684524"/>
                </a:lnTo>
                <a:lnTo>
                  <a:pt x="2374070" y="681805"/>
                </a:lnTo>
                <a:cubicBezTo>
                  <a:pt x="2370349" y="684524"/>
                  <a:pt x="2369650" y="688987"/>
                  <a:pt x="2372442" y="691511"/>
                </a:cubicBezTo>
                <a:lnTo>
                  <a:pt x="2377558" y="691705"/>
                </a:lnTo>
                <a:lnTo>
                  <a:pt x="2380349" y="691899"/>
                </a:lnTo>
                <a:cubicBezTo>
                  <a:pt x="2384070" y="692675"/>
                  <a:pt x="2384537" y="694228"/>
                  <a:pt x="2381279" y="695393"/>
                </a:cubicBezTo>
                <a:cubicBezTo>
                  <a:pt x="2378024" y="696557"/>
                  <a:pt x="2365697" y="698886"/>
                  <a:pt x="2364300" y="696946"/>
                </a:cubicBezTo>
                <a:lnTo>
                  <a:pt x="2361975" y="694811"/>
                </a:lnTo>
                <a:cubicBezTo>
                  <a:pt x="2358486" y="691705"/>
                  <a:pt x="2353367" y="689376"/>
                  <a:pt x="2349646" y="693451"/>
                </a:cubicBezTo>
                <a:lnTo>
                  <a:pt x="2348017" y="695198"/>
                </a:lnTo>
                <a:cubicBezTo>
                  <a:pt x="2350576" y="699663"/>
                  <a:pt x="2351274" y="703351"/>
                  <a:pt x="2349646" y="703738"/>
                </a:cubicBezTo>
                <a:lnTo>
                  <a:pt x="2347321" y="704515"/>
                </a:lnTo>
                <a:lnTo>
                  <a:pt x="2344762" y="705487"/>
                </a:lnTo>
                <a:cubicBezTo>
                  <a:pt x="2342202" y="706650"/>
                  <a:pt x="2336156" y="704515"/>
                  <a:pt x="2331504" y="700828"/>
                </a:cubicBezTo>
                <a:cubicBezTo>
                  <a:pt x="2326852" y="697140"/>
                  <a:pt x="2306615" y="688987"/>
                  <a:pt x="2296381" y="690735"/>
                </a:cubicBezTo>
                <a:lnTo>
                  <a:pt x="2288007" y="692288"/>
                </a:lnTo>
                <a:lnTo>
                  <a:pt x="2285682" y="693258"/>
                </a:lnTo>
                <a:cubicBezTo>
                  <a:pt x="2280332" y="689182"/>
                  <a:pt x="2274051" y="688793"/>
                  <a:pt x="2271726" y="692481"/>
                </a:cubicBezTo>
                <a:cubicBezTo>
                  <a:pt x="2269399" y="696170"/>
                  <a:pt x="2256840" y="699663"/>
                  <a:pt x="2248232" y="693645"/>
                </a:cubicBezTo>
                <a:lnTo>
                  <a:pt x="2245675" y="684524"/>
                </a:lnTo>
                <a:lnTo>
                  <a:pt x="2243814" y="677730"/>
                </a:lnTo>
                <a:cubicBezTo>
                  <a:pt x="2234742" y="670936"/>
                  <a:pt x="2225670" y="667443"/>
                  <a:pt x="2223578" y="669966"/>
                </a:cubicBezTo>
                <a:cubicBezTo>
                  <a:pt x="2221485" y="672488"/>
                  <a:pt x="2212877" y="677536"/>
                  <a:pt x="2208923" y="675788"/>
                </a:cubicBezTo>
                <a:cubicBezTo>
                  <a:pt x="2204970" y="674235"/>
                  <a:pt x="2196364" y="674818"/>
                  <a:pt x="2197990" y="680252"/>
                </a:cubicBezTo>
                <a:cubicBezTo>
                  <a:pt x="2199619" y="685881"/>
                  <a:pt x="2223578" y="691511"/>
                  <a:pt x="2227067" y="695587"/>
                </a:cubicBezTo>
                <a:cubicBezTo>
                  <a:pt x="2230789" y="699856"/>
                  <a:pt x="2225206" y="710922"/>
                  <a:pt x="2223346" y="707039"/>
                </a:cubicBezTo>
                <a:cubicBezTo>
                  <a:pt x="2221250" y="703157"/>
                  <a:pt x="2211482" y="693064"/>
                  <a:pt x="2205668" y="692869"/>
                </a:cubicBezTo>
                <a:cubicBezTo>
                  <a:pt x="2199851" y="692675"/>
                  <a:pt x="2180313" y="694228"/>
                  <a:pt x="2174266" y="691705"/>
                </a:cubicBezTo>
                <a:lnTo>
                  <a:pt x="2183104" y="686464"/>
                </a:lnTo>
                <a:lnTo>
                  <a:pt x="2186130" y="684718"/>
                </a:lnTo>
                <a:cubicBezTo>
                  <a:pt x="2184733" y="678117"/>
                  <a:pt x="2177988" y="674041"/>
                  <a:pt x="2170777" y="675594"/>
                </a:cubicBezTo>
                <a:cubicBezTo>
                  <a:pt x="2163800" y="677147"/>
                  <a:pt x="2153099" y="688210"/>
                  <a:pt x="2151937" y="688987"/>
                </a:cubicBezTo>
                <a:lnTo>
                  <a:pt x="2150582" y="690572"/>
                </a:lnTo>
                <a:lnTo>
                  <a:pt x="2165893" y="688017"/>
                </a:lnTo>
                <a:lnTo>
                  <a:pt x="2169614" y="692092"/>
                </a:lnTo>
                <a:lnTo>
                  <a:pt x="2173336" y="696170"/>
                </a:lnTo>
                <a:cubicBezTo>
                  <a:pt x="2179849" y="696363"/>
                  <a:pt x="2184733" y="698499"/>
                  <a:pt x="2184269" y="701216"/>
                </a:cubicBezTo>
                <a:lnTo>
                  <a:pt x="2185663" y="702768"/>
                </a:lnTo>
                <a:lnTo>
                  <a:pt x="2188921" y="706068"/>
                </a:lnTo>
                <a:cubicBezTo>
                  <a:pt x="2189153" y="709949"/>
                  <a:pt x="2184269" y="713444"/>
                  <a:pt x="2178220" y="713831"/>
                </a:cubicBezTo>
                <a:lnTo>
                  <a:pt x="2172870" y="713444"/>
                </a:lnTo>
                <a:cubicBezTo>
                  <a:pt x="2169382" y="713249"/>
                  <a:pt x="2165426" y="711115"/>
                  <a:pt x="2163334" y="709173"/>
                </a:cubicBezTo>
                <a:lnTo>
                  <a:pt x="2157519" y="703545"/>
                </a:lnTo>
                <a:lnTo>
                  <a:pt x="2149959" y="691297"/>
                </a:lnTo>
                <a:lnTo>
                  <a:pt x="2144958" y="697140"/>
                </a:lnTo>
                <a:cubicBezTo>
                  <a:pt x="2143331" y="700052"/>
                  <a:pt x="2137282" y="706263"/>
                  <a:pt x="2131700" y="702381"/>
                </a:cubicBezTo>
                <a:cubicBezTo>
                  <a:pt x="2126118" y="698499"/>
                  <a:pt x="2131002" y="684718"/>
                  <a:pt x="2123790" y="687629"/>
                </a:cubicBezTo>
                <a:cubicBezTo>
                  <a:pt x="2116814" y="690346"/>
                  <a:pt x="2100298" y="699276"/>
                  <a:pt x="2096113" y="697723"/>
                </a:cubicBezTo>
                <a:cubicBezTo>
                  <a:pt x="2091925" y="696363"/>
                  <a:pt x="2080296" y="695198"/>
                  <a:pt x="2077505" y="697916"/>
                </a:cubicBezTo>
                <a:cubicBezTo>
                  <a:pt x="2074946" y="700633"/>
                  <a:pt x="2071456" y="711309"/>
                  <a:pt x="2070526" y="714027"/>
                </a:cubicBezTo>
                <a:cubicBezTo>
                  <a:pt x="2069595" y="716937"/>
                  <a:pt x="2057500" y="716744"/>
                  <a:pt x="2053546" y="710726"/>
                </a:cubicBezTo>
                <a:cubicBezTo>
                  <a:pt x="2049593" y="704710"/>
                  <a:pt x="2022843" y="699276"/>
                  <a:pt x="2019354" y="704710"/>
                </a:cubicBezTo>
                <a:lnTo>
                  <a:pt x="2015400" y="708979"/>
                </a:lnTo>
                <a:cubicBezTo>
                  <a:pt x="2013771" y="710922"/>
                  <a:pt x="2009354" y="713251"/>
                  <a:pt x="2007490" y="712861"/>
                </a:cubicBezTo>
                <a:cubicBezTo>
                  <a:pt x="1999815" y="711309"/>
                  <a:pt x="2007258" y="709562"/>
                  <a:pt x="2007725" y="707620"/>
                </a:cubicBezTo>
                <a:cubicBezTo>
                  <a:pt x="2010050" y="698693"/>
                  <a:pt x="2013307" y="689569"/>
                  <a:pt x="1999815" y="682971"/>
                </a:cubicBezTo>
                <a:cubicBezTo>
                  <a:pt x="1998885" y="682582"/>
                  <a:pt x="1999815" y="680059"/>
                  <a:pt x="2000514" y="678506"/>
                </a:cubicBezTo>
                <a:cubicBezTo>
                  <a:pt x="2000980" y="677340"/>
                  <a:pt x="2003305" y="675594"/>
                  <a:pt x="2002841" y="675011"/>
                </a:cubicBezTo>
                <a:cubicBezTo>
                  <a:pt x="1999583" y="671906"/>
                  <a:pt x="1995630" y="666471"/>
                  <a:pt x="1991908" y="666471"/>
                </a:cubicBezTo>
                <a:cubicBezTo>
                  <a:pt x="1974694" y="666471"/>
                  <a:pt x="1994699" y="660066"/>
                  <a:pt x="1987954" y="657350"/>
                </a:cubicBezTo>
                <a:lnTo>
                  <a:pt x="1982372" y="655214"/>
                </a:lnTo>
                <a:cubicBezTo>
                  <a:pt x="1976323" y="654244"/>
                  <a:pt x="1976091" y="649779"/>
                  <a:pt x="1981674" y="645508"/>
                </a:cubicBezTo>
                <a:lnTo>
                  <a:pt x="1986094" y="645897"/>
                </a:lnTo>
                <a:cubicBezTo>
                  <a:pt x="1996792" y="646867"/>
                  <a:pt x="2007258" y="649973"/>
                  <a:pt x="2017493" y="652691"/>
                </a:cubicBezTo>
                <a:cubicBezTo>
                  <a:pt x="2021913" y="653855"/>
                  <a:pt x="2025402" y="656573"/>
                  <a:pt x="2029822" y="657350"/>
                </a:cubicBezTo>
                <a:lnTo>
                  <a:pt x="2040289" y="659096"/>
                </a:lnTo>
                <a:cubicBezTo>
                  <a:pt x="2040289" y="652496"/>
                  <a:pt x="2040289" y="647257"/>
                  <a:pt x="2040289" y="647061"/>
                </a:cubicBezTo>
                <a:cubicBezTo>
                  <a:pt x="2040289" y="647061"/>
                  <a:pt x="2046103" y="648226"/>
                  <a:pt x="2053314" y="648420"/>
                </a:cubicBezTo>
                <a:lnTo>
                  <a:pt x="2058198" y="650556"/>
                </a:lnTo>
                <a:lnTo>
                  <a:pt x="2064711" y="653468"/>
                </a:lnTo>
                <a:cubicBezTo>
                  <a:pt x="2070992" y="658902"/>
                  <a:pt x="2079134" y="657737"/>
                  <a:pt x="2082855" y="650943"/>
                </a:cubicBezTo>
                <a:lnTo>
                  <a:pt x="2087739" y="649586"/>
                </a:lnTo>
                <a:cubicBezTo>
                  <a:pt x="2094484" y="647837"/>
                  <a:pt x="2098904" y="646867"/>
                  <a:pt x="2097275" y="641626"/>
                </a:cubicBezTo>
                <a:lnTo>
                  <a:pt x="2094252" y="631533"/>
                </a:lnTo>
                <a:cubicBezTo>
                  <a:pt x="2102858" y="622216"/>
                  <a:pt x="2104950" y="614065"/>
                  <a:pt x="2099136" y="613482"/>
                </a:cubicBezTo>
                <a:lnTo>
                  <a:pt x="2097043" y="614841"/>
                </a:lnTo>
                <a:cubicBezTo>
                  <a:pt x="2088438" y="620276"/>
                  <a:pt x="2081458" y="615424"/>
                  <a:pt x="2074482" y="613482"/>
                </a:cubicBezTo>
                <a:cubicBezTo>
                  <a:pt x="2071922" y="612705"/>
                  <a:pt x="2072154" y="607853"/>
                  <a:pt x="2069595" y="606688"/>
                </a:cubicBezTo>
                <a:cubicBezTo>
                  <a:pt x="2067270" y="605718"/>
                  <a:pt x="2064013" y="612512"/>
                  <a:pt x="2058430" y="607660"/>
                </a:cubicBezTo>
                <a:cubicBezTo>
                  <a:pt x="2057036" y="606494"/>
                  <a:pt x="2049361" y="606688"/>
                  <a:pt x="2048430" y="607853"/>
                </a:cubicBezTo>
                <a:lnTo>
                  <a:pt x="2041219" y="616394"/>
                </a:lnTo>
                <a:cubicBezTo>
                  <a:pt x="2034008" y="626098"/>
                  <a:pt x="2039822" y="633862"/>
                  <a:pt x="2054010" y="633475"/>
                </a:cubicBezTo>
                <a:lnTo>
                  <a:pt x="2059827" y="622411"/>
                </a:lnTo>
                <a:cubicBezTo>
                  <a:pt x="2061688" y="618723"/>
                  <a:pt x="2070992" y="617753"/>
                  <a:pt x="2070992" y="620470"/>
                </a:cubicBezTo>
                <a:lnTo>
                  <a:pt x="2070992" y="631339"/>
                </a:lnTo>
                <a:cubicBezTo>
                  <a:pt x="2082621" y="630563"/>
                  <a:pt x="2090762" y="632116"/>
                  <a:pt x="2089134" y="634445"/>
                </a:cubicBezTo>
                <a:cubicBezTo>
                  <a:pt x="2087507" y="636968"/>
                  <a:pt x="2076108" y="645121"/>
                  <a:pt x="2068665" y="645121"/>
                </a:cubicBezTo>
                <a:cubicBezTo>
                  <a:pt x="2061222" y="645121"/>
                  <a:pt x="2036567" y="645314"/>
                  <a:pt x="2031217" y="643374"/>
                </a:cubicBezTo>
                <a:cubicBezTo>
                  <a:pt x="2025866" y="641432"/>
                  <a:pt x="2011910" y="632116"/>
                  <a:pt x="2015400" y="629593"/>
                </a:cubicBezTo>
                <a:lnTo>
                  <a:pt x="2018658" y="627651"/>
                </a:lnTo>
                <a:cubicBezTo>
                  <a:pt x="2025170" y="623575"/>
                  <a:pt x="2022843" y="619693"/>
                  <a:pt x="2016797" y="617557"/>
                </a:cubicBezTo>
                <a:cubicBezTo>
                  <a:pt x="2007490" y="614258"/>
                  <a:pt x="2002841" y="610376"/>
                  <a:pt x="2002606" y="602418"/>
                </a:cubicBezTo>
                <a:lnTo>
                  <a:pt x="2002606" y="596984"/>
                </a:lnTo>
                <a:cubicBezTo>
                  <a:pt x="1996560" y="590772"/>
                  <a:pt x="1993070" y="584368"/>
                  <a:pt x="1994931" y="582619"/>
                </a:cubicBezTo>
                <a:lnTo>
                  <a:pt x="1997490" y="582426"/>
                </a:lnTo>
                <a:lnTo>
                  <a:pt x="2007957" y="581456"/>
                </a:lnTo>
                <a:cubicBezTo>
                  <a:pt x="2007258" y="576021"/>
                  <a:pt x="2008189" y="568063"/>
                  <a:pt x="2009818" y="563792"/>
                </a:cubicBezTo>
                <a:lnTo>
                  <a:pt x="2010050" y="559523"/>
                </a:lnTo>
                <a:cubicBezTo>
                  <a:pt x="2010050" y="557970"/>
                  <a:pt x="2012145" y="555251"/>
                  <a:pt x="2014006" y="554864"/>
                </a:cubicBezTo>
                <a:cubicBezTo>
                  <a:pt x="2016330" y="554475"/>
                  <a:pt x="2020518" y="555445"/>
                  <a:pt x="2021913" y="556611"/>
                </a:cubicBezTo>
                <a:cubicBezTo>
                  <a:pt x="2026797" y="560880"/>
                  <a:pt x="2032147" y="565151"/>
                  <a:pt x="2034474" y="570003"/>
                </a:cubicBezTo>
                <a:lnTo>
                  <a:pt x="2036567" y="574274"/>
                </a:lnTo>
                <a:cubicBezTo>
                  <a:pt x="2038196" y="579709"/>
                  <a:pt x="2040057" y="581262"/>
                  <a:pt x="2040521" y="577767"/>
                </a:cubicBezTo>
                <a:cubicBezTo>
                  <a:pt x="2040987" y="574274"/>
                  <a:pt x="2045871" y="566315"/>
                  <a:pt x="2050291" y="569227"/>
                </a:cubicBezTo>
                <a:lnTo>
                  <a:pt x="2055175" y="570392"/>
                </a:lnTo>
                <a:lnTo>
                  <a:pt x="2060758" y="571749"/>
                </a:lnTo>
                <a:cubicBezTo>
                  <a:pt x="2067270" y="572526"/>
                  <a:pt x="2070526" y="574662"/>
                  <a:pt x="2067734" y="576408"/>
                </a:cubicBezTo>
                <a:cubicBezTo>
                  <a:pt x="2065178" y="578350"/>
                  <a:pt x="2054245" y="578933"/>
                  <a:pt x="2052848" y="581066"/>
                </a:cubicBezTo>
                <a:cubicBezTo>
                  <a:pt x="2051454" y="583396"/>
                  <a:pt x="2050755" y="591549"/>
                  <a:pt x="2055874" y="592519"/>
                </a:cubicBezTo>
                <a:lnTo>
                  <a:pt x="2058897" y="594461"/>
                </a:lnTo>
                <a:cubicBezTo>
                  <a:pt x="2064943" y="598343"/>
                  <a:pt x="2068665" y="597567"/>
                  <a:pt x="2074482" y="594072"/>
                </a:cubicBezTo>
                <a:lnTo>
                  <a:pt x="2080760" y="590383"/>
                </a:lnTo>
                <a:cubicBezTo>
                  <a:pt x="2089832" y="586890"/>
                  <a:pt x="2097275" y="586308"/>
                  <a:pt x="2097275" y="589413"/>
                </a:cubicBezTo>
                <a:cubicBezTo>
                  <a:pt x="2097275" y="592325"/>
                  <a:pt x="2106347" y="600089"/>
                  <a:pt x="2117512" y="599313"/>
                </a:cubicBezTo>
                <a:cubicBezTo>
                  <a:pt x="2128677" y="598537"/>
                  <a:pt x="2152635" y="608630"/>
                  <a:pt x="2153099" y="605911"/>
                </a:cubicBezTo>
                <a:lnTo>
                  <a:pt x="2154960" y="604748"/>
                </a:lnTo>
                <a:lnTo>
                  <a:pt x="2157287" y="603195"/>
                </a:lnTo>
                <a:cubicBezTo>
                  <a:pt x="2161241" y="602418"/>
                  <a:pt x="2165893" y="603582"/>
                  <a:pt x="2167754" y="605718"/>
                </a:cubicBezTo>
                <a:lnTo>
                  <a:pt x="2167055" y="607077"/>
                </a:lnTo>
                <a:cubicBezTo>
                  <a:pt x="2165194" y="610765"/>
                  <a:pt x="2162870" y="614841"/>
                  <a:pt x="2158914" y="617364"/>
                </a:cubicBezTo>
                <a:lnTo>
                  <a:pt x="2152635" y="621635"/>
                </a:lnTo>
                <a:cubicBezTo>
                  <a:pt x="2159612" y="631922"/>
                  <a:pt x="2161009" y="638716"/>
                  <a:pt x="2155426" y="636387"/>
                </a:cubicBezTo>
                <a:cubicBezTo>
                  <a:pt x="2149844" y="634251"/>
                  <a:pt x="2141934" y="621246"/>
                  <a:pt x="2135190" y="629010"/>
                </a:cubicBezTo>
                <a:lnTo>
                  <a:pt x="2130071" y="624741"/>
                </a:lnTo>
                <a:cubicBezTo>
                  <a:pt x="2127746" y="622799"/>
                  <a:pt x="2127280" y="618917"/>
                  <a:pt x="2124955" y="618529"/>
                </a:cubicBezTo>
                <a:cubicBezTo>
                  <a:pt x="2117976" y="617170"/>
                  <a:pt x="2118210" y="621052"/>
                  <a:pt x="2116582" y="624741"/>
                </a:cubicBezTo>
                <a:lnTo>
                  <a:pt x="2114254" y="629786"/>
                </a:lnTo>
                <a:cubicBezTo>
                  <a:pt x="2109138" y="634834"/>
                  <a:pt x="2105649" y="639103"/>
                  <a:pt x="2106579" y="639492"/>
                </a:cubicBezTo>
                <a:cubicBezTo>
                  <a:pt x="2107510" y="639879"/>
                  <a:pt x="2111463" y="639297"/>
                  <a:pt x="2113324" y="637550"/>
                </a:cubicBezTo>
                <a:cubicBezTo>
                  <a:pt x="2115417" y="635804"/>
                  <a:pt x="2125187" y="635415"/>
                  <a:pt x="2131932" y="639492"/>
                </a:cubicBezTo>
                <a:lnTo>
                  <a:pt x="2137514" y="639103"/>
                </a:lnTo>
                <a:lnTo>
                  <a:pt x="2157287" y="637939"/>
                </a:lnTo>
                <a:cubicBezTo>
                  <a:pt x="2160542" y="648420"/>
                  <a:pt x="2165194" y="655990"/>
                  <a:pt x="2167522" y="654631"/>
                </a:cubicBezTo>
                <a:cubicBezTo>
                  <a:pt x="2169846" y="653272"/>
                  <a:pt x="2167055" y="636968"/>
                  <a:pt x="2168218" y="633085"/>
                </a:cubicBezTo>
                <a:cubicBezTo>
                  <a:pt x="2169614" y="629203"/>
                  <a:pt x="2181243" y="622216"/>
                  <a:pt x="2179849" y="625128"/>
                </a:cubicBezTo>
                <a:cubicBezTo>
                  <a:pt x="2178452" y="628040"/>
                  <a:pt x="2178220" y="636580"/>
                  <a:pt x="2183104" y="638133"/>
                </a:cubicBezTo>
                <a:cubicBezTo>
                  <a:pt x="2187756" y="639686"/>
                  <a:pt x="2195666" y="626293"/>
                  <a:pt x="2198225" y="623381"/>
                </a:cubicBezTo>
                <a:cubicBezTo>
                  <a:pt x="2200782" y="620663"/>
                  <a:pt x="2209622" y="614841"/>
                  <a:pt x="2212181" y="616977"/>
                </a:cubicBezTo>
                <a:lnTo>
                  <a:pt x="2213575" y="616977"/>
                </a:lnTo>
                <a:cubicBezTo>
                  <a:pt x="2215204" y="616977"/>
                  <a:pt x="2218227" y="614841"/>
                  <a:pt x="2217995" y="614258"/>
                </a:cubicBezTo>
                <a:lnTo>
                  <a:pt x="2216134" y="610570"/>
                </a:lnTo>
                <a:cubicBezTo>
                  <a:pt x="2214972" y="605524"/>
                  <a:pt x="2216134" y="602612"/>
                  <a:pt x="2218459" y="603971"/>
                </a:cubicBezTo>
                <a:lnTo>
                  <a:pt x="2221018" y="604941"/>
                </a:lnTo>
                <a:cubicBezTo>
                  <a:pt x="2225206" y="606688"/>
                  <a:pt x="2231485" y="609989"/>
                  <a:pt x="2233580" y="609213"/>
                </a:cubicBezTo>
                <a:cubicBezTo>
                  <a:pt x="2241255" y="605911"/>
                  <a:pt x="2234510" y="602806"/>
                  <a:pt x="2231951" y="599119"/>
                </a:cubicBezTo>
                <a:lnTo>
                  <a:pt x="2229160" y="595042"/>
                </a:lnTo>
                <a:cubicBezTo>
                  <a:pt x="2229624" y="589220"/>
                  <a:pt x="2227531" y="584368"/>
                  <a:pt x="2224508" y="584172"/>
                </a:cubicBezTo>
                <a:cubicBezTo>
                  <a:pt x="2221717" y="583979"/>
                  <a:pt x="2221949" y="578350"/>
                  <a:pt x="2231485" y="572332"/>
                </a:cubicBezTo>
                <a:lnTo>
                  <a:pt x="2210086" y="570779"/>
                </a:lnTo>
                <a:cubicBezTo>
                  <a:pt x="2206364" y="570586"/>
                  <a:pt x="2204039" y="564957"/>
                  <a:pt x="2199851" y="562822"/>
                </a:cubicBezTo>
                <a:cubicBezTo>
                  <a:pt x="2197294" y="561463"/>
                  <a:pt x="2190782" y="562628"/>
                  <a:pt x="2196130" y="558551"/>
                </a:cubicBezTo>
                <a:cubicBezTo>
                  <a:pt x="2198225" y="556998"/>
                  <a:pt x="2201946" y="555834"/>
                  <a:pt x="2204970" y="555834"/>
                </a:cubicBezTo>
                <a:lnTo>
                  <a:pt x="2211250" y="556221"/>
                </a:lnTo>
                <a:cubicBezTo>
                  <a:pt x="2219390" y="557581"/>
                  <a:pt x="2224740" y="557193"/>
                  <a:pt x="2223111" y="555445"/>
                </a:cubicBezTo>
                <a:cubicBezTo>
                  <a:pt x="2222298" y="554475"/>
                  <a:pt x="2220901" y="551176"/>
                  <a:pt x="2219595" y="548264"/>
                </a:cubicBezTo>
                <a:lnTo>
                  <a:pt x="2219412" y="547970"/>
                </a:lnTo>
                <a:lnTo>
                  <a:pt x="2231717" y="552922"/>
                </a:lnTo>
                <a:lnTo>
                  <a:pt x="2242418" y="559327"/>
                </a:lnTo>
                <a:cubicBezTo>
                  <a:pt x="2246371" y="569227"/>
                  <a:pt x="2250093" y="578350"/>
                  <a:pt x="2250327" y="579514"/>
                </a:cubicBezTo>
                <a:cubicBezTo>
                  <a:pt x="2250791" y="580679"/>
                  <a:pt x="2255443" y="577961"/>
                  <a:pt x="2259165" y="567868"/>
                </a:cubicBezTo>
                <a:lnTo>
                  <a:pt x="2262422" y="560299"/>
                </a:lnTo>
                <a:cubicBezTo>
                  <a:pt x="2263817" y="557193"/>
                  <a:pt x="2267074" y="554475"/>
                  <a:pt x="2268237" y="551369"/>
                </a:cubicBezTo>
                <a:lnTo>
                  <a:pt x="2268935" y="549817"/>
                </a:lnTo>
                <a:cubicBezTo>
                  <a:pt x="2267306" y="547681"/>
                  <a:pt x="2262654" y="546517"/>
                  <a:pt x="2258701" y="547294"/>
                </a:cubicBezTo>
                <a:lnTo>
                  <a:pt x="2256142" y="548847"/>
                </a:lnTo>
                <a:lnTo>
                  <a:pt x="2254281" y="550010"/>
                </a:lnTo>
                <a:cubicBezTo>
                  <a:pt x="2254049" y="551952"/>
                  <a:pt x="2249861" y="550010"/>
                  <a:pt x="2244510" y="545547"/>
                </a:cubicBezTo>
                <a:cubicBezTo>
                  <a:pt x="2239162" y="541083"/>
                  <a:pt x="2212877" y="539530"/>
                  <a:pt x="2206598" y="536811"/>
                </a:cubicBezTo>
                <a:lnTo>
                  <a:pt x="2200318" y="530406"/>
                </a:lnTo>
                <a:lnTo>
                  <a:pt x="2193805" y="523612"/>
                </a:lnTo>
                <a:cubicBezTo>
                  <a:pt x="2204970" y="515461"/>
                  <a:pt x="2209854" y="510220"/>
                  <a:pt x="2204970" y="511966"/>
                </a:cubicBezTo>
                <a:cubicBezTo>
                  <a:pt x="2200086" y="513715"/>
                  <a:pt x="2188686" y="519150"/>
                  <a:pt x="2187990" y="518567"/>
                </a:cubicBezTo>
                <a:lnTo>
                  <a:pt x="2187060" y="518178"/>
                </a:lnTo>
                <a:cubicBezTo>
                  <a:pt x="2181478" y="515655"/>
                  <a:pt x="2178918" y="508667"/>
                  <a:pt x="2169846" y="512356"/>
                </a:cubicBezTo>
                <a:cubicBezTo>
                  <a:pt x="2163800" y="514878"/>
                  <a:pt x="2167522" y="526524"/>
                  <a:pt x="2177058" y="527690"/>
                </a:cubicBezTo>
                <a:cubicBezTo>
                  <a:pt x="2192642" y="529630"/>
                  <a:pt x="2179617" y="533512"/>
                  <a:pt x="2180779" y="536035"/>
                </a:cubicBezTo>
                <a:lnTo>
                  <a:pt x="2182872" y="540306"/>
                </a:lnTo>
                <a:cubicBezTo>
                  <a:pt x="2187756" y="544771"/>
                  <a:pt x="2185431" y="547681"/>
                  <a:pt x="2177756" y="546905"/>
                </a:cubicBezTo>
                <a:cubicBezTo>
                  <a:pt x="2170078" y="546128"/>
                  <a:pt x="2152635" y="553311"/>
                  <a:pt x="2155658" y="556028"/>
                </a:cubicBezTo>
                <a:cubicBezTo>
                  <a:pt x="2158682" y="558746"/>
                  <a:pt x="2165661" y="579126"/>
                  <a:pt x="2168916" y="579514"/>
                </a:cubicBezTo>
                <a:cubicBezTo>
                  <a:pt x="2172174" y="579903"/>
                  <a:pt x="2179617" y="582232"/>
                  <a:pt x="2177290" y="583591"/>
                </a:cubicBezTo>
                <a:lnTo>
                  <a:pt x="2175661" y="583785"/>
                </a:lnTo>
                <a:cubicBezTo>
                  <a:pt x="2172638" y="584172"/>
                  <a:pt x="2169382" y="584172"/>
                  <a:pt x="2166357" y="583785"/>
                </a:cubicBezTo>
                <a:lnTo>
                  <a:pt x="2157519" y="583009"/>
                </a:lnTo>
                <a:cubicBezTo>
                  <a:pt x="2147983" y="581456"/>
                  <a:pt x="2138213" y="582039"/>
                  <a:pt x="2135422" y="584561"/>
                </a:cubicBezTo>
                <a:cubicBezTo>
                  <a:pt x="2132862" y="587084"/>
                  <a:pt x="2121002" y="592132"/>
                  <a:pt x="2118210" y="587667"/>
                </a:cubicBezTo>
                <a:lnTo>
                  <a:pt x="2116350" y="584948"/>
                </a:lnTo>
                <a:lnTo>
                  <a:pt x="2114022" y="582039"/>
                </a:lnTo>
                <a:cubicBezTo>
                  <a:pt x="2111231" y="578544"/>
                  <a:pt x="2105417" y="575438"/>
                  <a:pt x="2101463" y="575244"/>
                </a:cubicBezTo>
                <a:cubicBezTo>
                  <a:pt x="2097275" y="575051"/>
                  <a:pt x="2087971" y="570392"/>
                  <a:pt x="2090994" y="565734"/>
                </a:cubicBezTo>
                <a:lnTo>
                  <a:pt x="2101695" y="566704"/>
                </a:lnTo>
                <a:cubicBezTo>
                  <a:pt x="2110999" y="567480"/>
                  <a:pt x="2113324" y="561656"/>
                  <a:pt x="2119373" y="559523"/>
                </a:cubicBezTo>
                <a:lnTo>
                  <a:pt x="2122164" y="558551"/>
                </a:lnTo>
                <a:cubicBezTo>
                  <a:pt x="2126584" y="559327"/>
                  <a:pt x="2130071" y="561852"/>
                  <a:pt x="2130071" y="564181"/>
                </a:cubicBezTo>
                <a:lnTo>
                  <a:pt x="2128677" y="565538"/>
                </a:lnTo>
                <a:cubicBezTo>
                  <a:pt x="2125654" y="568450"/>
                  <a:pt x="2121002" y="570392"/>
                  <a:pt x="2118210" y="573302"/>
                </a:cubicBezTo>
                <a:cubicBezTo>
                  <a:pt x="2117280" y="574468"/>
                  <a:pt x="2118906" y="577767"/>
                  <a:pt x="2120767" y="578544"/>
                </a:cubicBezTo>
                <a:lnTo>
                  <a:pt x="2122628" y="579320"/>
                </a:lnTo>
                <a:cubicBezTo>
                  <a:pt x="2126118" y="578544"/>
                  <a:pt x="2133561" y="574468"/>
                  <a:pt x="2139143" y="570003"/>
                </a:cubicBezTo>
                <a:cubicBezTo>
                  <a:pt x="2144726" y="565538"/>
                  <a:pt x="2143331" y="548847"/>
                  <a:pt x="2143331" y="547294"/>
                </a:cubicBezTo>
                <a:cubicBezTo>
                  <a:pt x="2143331" y="545741"/>
                  <a:pt x="2145888" y="541083"/>
                  <a:pt x="2148914" y="540889"/>
                </a:cubicBezTo>
                <a:cubicBezTo>
                  <a:pt x="2151937" y="540693"/>
                  <a:pt x="2159148" y="537783"/>
                  <a:pt x="2157287" y="534678"/>
                </a:cubicBezTo>
                <a:lnTo>
                  <a:pt x="2158450" y="532929"/>
                </a:lnTo>
                <a:cubicBezTo>
                  <a:pt x="2160310" y="530213"/>
                  <a:pt x="2164032" y="527884"/>
                  <a:pt x="2156821" y="528077"/>
                </a:cubicBezTo>
                <a:cubicBezTo>
                  <a:pt x="2151238" y="528271"/>
                  <a:pt x="2144494" y="529824"/>
                  <a:pt x="2141004" y="532349"/>
                </a:cubicBezTo>
                <a:lnTo>
                  <a:pt x="2137514" y="534871"/>
                </a:lnTo>
                <a:cubicBezTo>
                  <a:pt x="2136352" y="539530"/>
                  <a:pt x="2127514" y="537007"/>
                  <a:pt x="2118210" y="528854"/>
                </a:cubicBezTo>
                <a:lnTo>
                  <a:pt x="2101695" y="531183"/>
                </a:lnTo>
                <a:lnTo>
                  <a:pt x="2101463" y="531183"/>
                </a:lnTo>
                <a:cubicBezTo>
                  <a:pt x="2100530" y="528077"/>
                  <a:pt x="2097275" y="524584"/>
                  <a:pt x="2094484" y="523419"/>
                </a:cubicBezTo>
                <a:cubicBezTo>
                  <a:pt x="2091693" y="522060"/>
                  <a:pt x="2093322" y="513326"/>
                  <a:pt x="2100765" y="509056"/>
                </a:cubicBezTo>
                <a:lnTo>
                  <a:pt x="2109138" y="515072"/>
                </a:lnTo>
                <a:cubicBezTo>
                  <a:pt x="2112628" y="517597"/>
                  <a:pt x="2115185" y="520507"/>
                  <a:pt x="2118442" y="523032"/>
                </a:cubicBezTo>
                <a:lnTo>
                  <a:pt x="2120767" y="524778"/>
                </a:lnTo>
                <a:cubicBezTo>
                  <a:pt x="2123558" y="526331"/>
                  <a:pt x="2128210" y="525942"/>
                  <a:pt x="2130770" y="523612"/>
                </a:cubicBezTo>
                <a:lnTo>
                  <a:pt x="2130770" y="521479"/>
                </a:lnTo>
                <a:cubicBezTo>
                  <a:pt x="2131002" y="513519"/>
                  <a:pt x="2135422" y="513132"/>
                  <a:pt x="2144027" y="517401"/>
                </a:cubicBezTo>
                <a:lnTo>
                  <a:pt x="2153566" y="522060"/>
                </a:lnTo>
                <a:cubicBezTo>
                  <a:pt x="2154960" y="515655"/>
                  <a:pt x="2143331" y="507504"/>
                  <a:pt x="2127746" y="503815"/>
                </a:cubicBezTo>
                <a:cubicBezTo>
                  <a:pt x="2112162" y="500127"/>
                  <a:pt x="2066340" y="499740"/>
                  <a:pt x="2069830" y="500903"/>
                </a:cubicBezTo>
                <a:cubicBezTo>
                  <a:pt x="2073317" y="502069"/>
                  <a:pt x="2080528" y="506144"/>
                  <a:pt x="2073551" y="506144"/>
                </a:cubicBezTo>
                <a:cubicBezTo>
                  <a:pt x="2066572" y="506144"/>
                  <a:pt x="2051918" y="511386"/>
                  <a:pt x="2053546" y="517984"/>
                </a:cubicBezTo>
                <a:lnTo>
                  <a:pt x="2062152" y="519343"/>
                </a:lnTo>
                <a:cubicBezTo>
                  <a:pt x="2067734" y="520313"/>
                  <a:pt x="2074946" y="517790"/>
                  <a:pt x="2074714" y="525165"/>
                </a:cubicBezTo>
                <a:cubicBezTo>
                  <a:pt x="2074482" y="531959"/>
                  <a:pt x="2070062" y="535648"/>
                  <a:pt x="2060758" y="536618"/>
                </a:cubicBezTo>
                <a:lnTo>
                  <a:pt x="2055639" y="537007"/>
                </a:lnTo>
                <a:cubicBezTo>
                  <a:pt x="2047964" y="536811"/>
                  <a:pt x="2043778" y="534871"/>
                  <a:pt x="2046335" y="532736"/>
                </a:cubicBezTo>
                <a:cubicBezTo>
                  <a:pt x="2048894" y="530600"/>
                  <a:pt x="2051686" y="525165"/>
                  <a:pt x="2047500" y="524972"/>
                </a:cubicBezTo>
                <a:cubicBezTo>
                  <a:pt x="2043312" y="524584"/>
                  <a:pt x="2028892" y="531959"/>
                  <a:pt x="2024240" y="530406"/>
                </a:cubicBezTo>
                <a:cubicBezTo>
                  <a:pt x="2019588" y="528854"/>
                  <a:pt x="2007258" y="527107"/>
                  <a:pt x="2006794" y="530019"/>
                </a:cubicBezTo>
                <a:cubicBezTo>
                  <a:pt x="2006328" y="532929"/>
                  <a:pt x="1995630" y="528466"/>
                  <a:pt x="1997490" y="524584"/>
                </a:cubicBezTo>
                <a:lnTo>
                  <a:pt x="1998885" y="521090"/>
                </a:lnTo>
                <a:lnTo>
                  <a:pt x="2001676" y="513715"/>
                </a:lnTo>
                <a:cubicBezTo>
                  <a:pt x="2010050" y="517401"/>
                  <a:pt x="2017029" y="518373"/>
                  <a:pt x="2017261" y="516044"/>
                </a:cubicBezTo>
                <a:cubicBezTo>
                  <a:pt x="2017493" y="513715"/>
                  <a:pt x="2011214" y="507697"/>
                  <a:pt x="2003073" y="507308"/>
                </a:cubicBezTo>
                <a:cubicBezTo>
                  <a:pt x="1994699" y="507114"/>
                  <a:pt x="1982836" y="527494"/>
                  <a:pt x="1981674" y="525748"/>
                </a:cubicBezTo>
                <a:cubicBezTo>
                  <a:pt x="1980511" y="524002"/>
                  <a:pt x="1973998" y="521672"/>
                  <a:pt x="1969578" y="523612"/>
                </a:cubicBezTo>
                <a:cubicBezTo>
                  <a:pt x="1965158" y="525748"/>
                  <a:pt x="1969578" y="535648"/>
                  <a:pt x="1965390" y="537783"/>
                </a:cubicBezTo>
                <a:cubicBezTo>
                  <a:pt x="1961205" y="539917"/>
                  <a:pt x="1959344" y="548847"/>
                  <a:pt x="1957017" y="548070"/>
                </a:cubicBezTo>
                <a:cubicBezTo>
                  <a:pt x="1954692" y="547294"/>
                  <a:pt x="1949808" y="541276"/>
                  <a:pt x="1951434" y="536424"/>
                </a:cubicBezTo>
                <a:lnTo>
                  <a:pt x="1943759" y="537007"/>
                </a:lnTo>
                <a:cubicBezTo>
                  <a:pt x="1936782" y="537588"/>
                  <a:pt x="1931432" y="538753"/>
                  <a:pt x="1923522" y="537201"/>
                </a:cubicBezTo>
                <a:lnTo>
                  <a:pt x="1910963" y="534482"/>
                </a:lnTo>
                <a:cubicBezTo>
                  <a:pt x="1912592" y="528660"/>
                  <a:pt x="1910731" y="525554"/>
                  <a:pt x="1907010" y="527494"/>
                </a:cubicBezTo>
                <a:cubicBezTo>
                  <a:pt x="1903288" y="529630"/>
                  <a:pt x="1892123" y="535648"/>
                  <a:pt x="1892123" y="531959"/>
                </a:cubicBezTo>
                <a:cubicBezTo>
                  <a:pt x="1892123" y="528271"/>
                  <a:pt x="1881654" y="519537"/>
                  <a:pt x="1868863" y="520702"/>
                </a:cubicBezTo>
                <a:lnTo>
                  <a:pt x="1878863" y="531376"/>
                </a:lnTo>
                <a:lnTo>
                  <a:pt x="1880958" y="533706"/>
                </a:lnTo>
                <a:cubicBezTo>
                  <a:pt x="1875142" y="540693"/>
                  <a:pt x="1867234" y="542442"/>
                  <a:pt x="1863513" y="537977"/>
                </a:cubicBezTo>
                <a:lnTo>
                  <a:pt x="1860490" y="534482"/>
                </a:lnTo>
                <a:cubicBezTo>
                  <a:pt x="1855371" y="528077"/>
                  <a:pt x="1852116" y="519537"/>
                  <a:pt x="1844206" y="516238"/>
                </a:cubicBezTo>
                <a:cubicBezTo>
                  <a:pt x="1838392" y="513715"/>
                  <a:pt x="1836995" y="511386"/>
                  <a:pt x="1833972" y="508280"/>
                </a:cubicBezTo>
                <a:cubicBezTo>
                  <a:pt x="1826529" y="500903"/>
                  <a:pt x="1804199" y="499350"/>
                  <a:pt x="1796058" y="506144"/>
                </a:cubicBezTo>
                <a:cubicBezTo>
                  <a:pt x="1789779" y="511386"/>
                  <a:pt x="1785127" y="515848"/>
                  <a:pt x="1774194" y="516625"/>
                </a:cubicBezTo>
                <a:lnTo>
                  <a:pt x="1767682" y="518567"/>
                </a:lnTo>
                <a:cubicBezTo>
                  <a:pt x="1763494" y="522449"/>
                  <a:pt x="1757447" y="523225"/>
                  <a:pt x="1754190" y="520313"/>
                </a:cubicBezTo>
                <a:lnTo>
                  <a:pt x="1750934" y="517790"/>
                </a:lnTo>
                <a:cubicBezTo>
                  <a:pt x="1748842" y="516044"/>
                  <a:pt x="1746514" y="513326"/>
                  <a:pt x="1743723" y="513132"/>
                </a:cubicBezTo>
                <a:cubicBezTo>
                  <a:pt x="1739538" y="512743"/>
                  <a:pt x="1732094" y="511190"/>
                  <a:pt x="1732558" y="516820"/>
                </a:cubicBezTo>
                <a:cubicBezTo>
                  <a:pt x="1732558" y="518373"/>
                  <a:pt x="1737210" y="519926"/>
                  <a:pt x="1739770" y="521283"/>
                </a:cubicBezTo>
                <a:lnTo>
                  <a:pt x="1741398" y="522060"/>
                </a:lnTo>
                <a:cubicBezTo>
                  <a:pt x="1744422" y="523419"/>
                  <a:pt x="1738839" y="524972"/>
                  <a:pt x="1729068" y="525554"/>
                </a:cubicBezTo>
                <a:lnTo>
                  <a:pt x="1721394" y="526524"/>
                </a:lnTo>
                <a:cubicBezTo>
                  <a:pt x="1718602" y="526914"/>
                  <a:pt x="1716043" y="531959"/>
                  <a:pt x="1713718" y="526718"/>
                </a:cubicBezTo>
                <a:cubicBezTo>
                  <a:pt x="1713020" y="525361"/>
                  <a:pt x="1716974" y="521672"/>
                  <a:pt x="1719532" y="521479"/>
                </a:cubicBezTo>
                <a:cubicBezTo>
                  <a:pt x="1727208" y="520507"/>
                  <a:pt x="1727674" y="517208"/>
                  <a:pt x="1724416" y="514102"/>
                </a:cubicBezTo>
                <a:cubicBezTo>
                  <a:pt x="1721860" y="511773"/>
                  <a:pt x="1718370" y="505174"/>
                  <a:pt x="1711391" y="511773"/>
                </a:cubicBezTo>
                <a:cubicBezTo>
                  <a:pt x="1710927" y="512162"/>
                  <a:pt x="1709298" y="512743"/>
                  <a:pt x="1708834" y="512549"/>
                </a:cubicBezTo>
                <a:lnTo>
                  <a:pt x="1706043" y="511190"/>
                </a:lnTo>
                <a:cubicBezTo>
                  <a:pt x="1703018" y="509637"/>
                  <a:pt x="1702322" y="506532"/>
                  <a:pt x="1703948" y="504398"/>
                </a:cubicBezTo>
                <a:lnTo>
                  <a:pt x="1705808" y="504202"/>
                </a:lnTo>
                <a:cubicBezTo>
                  <a:pt x="1712090" y="503621"/>
                  <a:pt x="1718370" y="504009"/>
                  <a:pt x="1724651" y="504009"/>
                </a:cubicBezTo>
                <a:cubicBezTo>
                  <a:pt x="1729999" y="504009"/>
                  <a:pt x="1737677" y="505562"/>
                  <a:pt x="1739770" y="503815"/>
                </a:cubicBezTo>
                <a:cubicBezTo>
                  <a:pt x="1744886" y="499740"/>
                  <a:pt x="1758378" y="502845"/>
                  <a:pt x="1756980" y="494885"/>
                </a:cubicBezTo>
                <a:cubicBezTo>
                  <a:pt x="1756285" y="490033"/>
                  <a:pt x="1750934" y="490423"/>
                  <a:pt x="1745584" y="492752"/>
                </a:cubicBezTo>
                <a:cubicBezTo>
                  <a:pt x="1743259" y="493916"/>
                  <a:pt x="1740002" y="494305"/>
                  <a:pt x="1737909" y="495662"/>
                </a:cubicBezTo>
                <a:cubicBezTo>
                  <a:pt x="1728373" y="501486"/>
                  <a:pt x="1716742" y="500127"/>
                  <a:pt x="1705808" y="499740"/>
                </a:cubicBezTo>
                <a:lnTo>
                  <a:pt x="1695809" y="499350"/>
                </a:lnTo>
                <a:cubicBezTo>
                  <a:pt x="1686504" y="501873"/>
                  <a:pt x="1677664" y="503426"/>
                  <a:pt x="1676502" y="502650"/>
                </a:cubicBezTo>
                <a:cubicBezTo>
                  <a:pt x="1675340" y="501873"/>
                  <a:pt x="1669990" y="501873"/>
                  <a:pt x="1669523" y="504785"/>
                </a:cubicBezTo>
                <a:cubicBezTo>
                  <a:pt x="1669059" y="507891"/>
                  <a:pt x="1666268" y="511966"/>
                  <a:pt x="1663708" y="510220"/>
                </a:cubicBezTo>
                <a:cubicBezTo>
                  <a:pt x="1661150" y="508474"/>
                  <a:pt x="1653706" y="503426"/>
                  <a:pt x="1653938" y="503232"/>
                </a:cubicBezTo>
                <a:cubicBezTo>
                  <a:pt x="1653938" y="503232"/>
                  <a:pt x="1653474" y="499740"/>
                  <a:pt x="1647428" y="499740"/>
                </a:cubicBezTo>
                <a:lnTo>
                  <a:pt x="1645332" y="501097"/>
                </a:lnTo>
                <a:cubicBezTo>
                  <a:pt x="1639054" y="505174"/>
                  <a:pt x="1632075" y="505755"/>
                  <a:pt x="1626028" y="502456"/>
                </a:cubicBezTo>
                <a:cubicBezTo>
                  <a:pt x="1619748" y="498963"/>
                  <a:pt x="1615794" y="499157"/>
                  <a:pt x="1610444" y="503039"/>
                </a:cubicBezTo>
                <a:lnTo>
                  <a:pt x="1600209" y="510609"/>
                </a:lnTo>
                <a:cubicBezTo>
                  <a:pt x="1591604" y="504979"/>
                  <a:pt x="1577648" y="494498"/>
                  <a:pt x="1569274" y="487121"/>
                </a:cubicBezTo>
                <a:lnTo>
                  <a:pt x="1566483" y="502456"/>
                </a:lnTo>
                <a:cubicBezTo>
                  <a:pt x="1566483" y="502845"/>
                  <a:pt x="1555782" y="502650"/>
                  <a:pt x="1550200" y="502456"/>
                </a:cubicBezTo>
                <a:lnTo>
                  <a:pt x="1548107" y="502456"/>
                </a:lnTo>
                <a:cubicBezTo>
                  <a:pt x="1543455" y="506532"/>
                  <a:pt x="1539035" y="507697"/>
                  <a:pt x="1537872" y="504979"/>
                </a:cubicBezTo>
                <a:cubicBezTo>
                  <a:pt x="1536942" y="502262"/>
                  <a:pt x="1530197" y="495662"/>
                  <a:pt x="1525079" y="495662"/>
                </a:cubicBezTo>
                <a:cubicBezTo>
                  <a:pt x="1519963" y="495662"/>
                  <a:pt x="1505772" y="493722"/>
                  <a:pt x="1505076" y="497798"/>
                </a:cubicBezTo>
                <a:cubicBezTo>
                  <a:pt x="1504378" y="502069"/>
                  <a:pt x="1482048" y="504202"/>
                  <a:pt x="1476000" y="501486"/>
                </a:cubicBezTo>
                <a:cubicBezTo>
                  <a:pt x="1469953" y="498768"/>
                  <a:pt x="1456461" y="487511"/>
                  <a:pt x="1455765" y="488870"/>
                </a:cubicBezTo>
                <a:cubicBezTo>
                  <a:pt x="1455067" y="490423"/>
                  <a:pt x="1448786" y="494498"/>
                  <a:pt x="1444366" y="492752"/>
                </a:cubicBezTo>
                <a:lnTo>
                  <a:pt x="1440180" y="492169"/>
                </a:lnTo>
                <a:cubicBezTo>
                  <a:pt x="1432969" y="491199"/>
                  <a:pt x="1423433" y="487121"/>
                  <a:pt x="1422503" y="497215"/>
                </a:cubicBezTo>
                <a:lnTo>
                  <a:pt x="1422503" y="497798"/>
                </a:lnTo>
                <a:cubicBezTo>
                  <a:pt x="1416920" y="498380"/>
                  <a:pt x="1412036" y="496245"/>
                  <a:pt x="1411570" y="493333"/>
                </a:cubicBezTo>
                <a:lnTo>
                  <a:pt x="1413199" y="491586"/>
                </a:lnTo>
                <a:lnTo>
                  <a:pt x="1416222" y="488287"/>
                </a:lnTo>
                <a:cubicBezTo>
                  <a:pt x="1420874" y="485181"/>
                  <a:pt x="1417851" y="479747"/>
                  <a:pt x="1409245" y="476252"/>
                </a:cubicBezTo>
                <a:lnTo>
                  <a:pt x="1405756" y="479940"/>
                </a:lnTo>
                <a:cubicBezTo>
                  <a:pt x="1398078" y="488093"/>
                  <a:pt x="1385751" y="484988"/>
                  <a:pt x="1376681" y="485958"/>
                </a:cubicBezTo>
                <a:lnTo>
                  <a:pt x="1366212" y="487121"/>
                </a:lnTo>
                <a:cubicBezTo>
                  <a:pt x="1364586" y="491586"/>
                  <a:pt x="1361560" y="493722"/>
                  <a:pt x="1359236" y="491976"/>
                </a:cubicBezTo>
                <a:lnTo>
                  <a:pt x="1356676" y="491003"/>
                </a:lnTo>
                <a:cubicBezTo>
                  <a:pt x="1351326" y="489063"/>
                  <a:pt x="1356676" y="481493"/>
                  <a:pt x="1346674" y="482463"/>
                </a:cubicBezTo>
                <a:lnTo>
                  <a:pt x="1334813" y="483629"/>
                </a:lnTo>
                <a:cubicBezTo>
                  <a:pt x="1336906" y="489840"/>
                  <a:pt x="1336440" y="489840"/>
                  <a:pt x="1334115" y="483822"/>
                </a:cubicBezTo>
                <a:lnTo>
                  <a:pt x="1323648" y="486928"/>
                </a:lnTo>
                <a:lnTo>
                  <a:pt x="1317368" y="488870"/>
                </a:lnTo>
                <a:cubicBezTo>
                  <a:pt x="1310156" y="492363"/>
                  <a:pt x="1300620" y="492169"/>
                  <a:pt x="1296200" y="488481"/>
                </a:cubicBezTo>
                <a:lnTo>
                  <a:pt x="1290850" y="485181"/>
                </a:lnTo>
                <a:lnTo>
                  <a:pt x="1283407" y="480523"/>
                </a:lnTo>
                <a:cubicBezTo>
                  <a:pt x="1277824" y="488093"/>
                  <a:pt x="1270616" y="491199"/>
                  <a:pt x="1267590" y="487121"/>
                </a:cubicBezTo>
                <a:lnTo>
                  <a:pt x="1264567" y="484599"/>
                </a:lnTo>
                <a:cubicBezTo>
                  <a:pt x="1258286" y="479164"/>
                  <a:pt x="1253170" y="476835"/>
                  <a:pt x="1242005" y="482269"/>
                </a:cubicBezTo>
                <a:cubicBezTo>
                  <a:pt x="1233165" y="486541"/>
                  <a:pt x="1217815" y="479940"/>
                  <a:pt x="1206882" y="486151"/>
                </a:cubicBezTo>
                <a:cubicBezTo>
                  <a:pt x="1206184" y="486541"/>
                  <a:pt x="1203859" y="485569"/>
                  <a:pt x="1202462" y="485181"/>
                </a:cubicBezTo>
                <a:cubicBezTo>
                  <a:pt x="1187576" y="479553"/>
                  <a:pt x="1187576" y="479357"/>
                  <a:pt x="1181063" y="482463"/>
                </a:cubicBezTo>
                <a:cubicBezTo>
                  <a:pt x="1167107" y="488870"/>
                  <a:pt x="1161292" y="489451"/>
                  <a:pt x="1148965" y="482659"/>
                </a:cubicBezTo>
                <a:cubicBezTo>
                  <a:pt x="1141522" y="478581"/>
                  <a:pt x="1136172" y="477417"/>
                  <a:pt x="1127100" y="480134"/>
                </a:cubicBezTo>
                <a:cubicBezTo>
                  <a:pt x="1120355" y="482269"/>
                  <a:pt x="1108492" y="484211"/>
                  <a:pt x="1104538" y="481882"/>
                </a:cubicBezTo>
                <a:lnTo>
                  <a:pt x="1089188" y="473146"/>
                </a:lnTo>
                <a:cubicBezTo>
                  <a:pt x="1079417" y="481493"/>
                  <a:pt x="1068719" y="486345"/>
                  <a:pt x="1065928" y="483629"/>
                </a:cubicBezTo>
                <a:cubicBezTo>
                  <a:pt x="1062902" y="480910"/>
                  <a:pt x="1053598" y="475088"/>
                  <a:pt x="1051972" y="476835"/>
                </a:cubicBezTo>
                <a:cubicBezTo>
                  <a:pt x="1050343" y="478387"/>
                  <a:pt x="1035920" y="481882"/>
                  <a:pt x="1022663" y="481493"/>
                </a:cubicBezTo>
                <a:lnTo>
                  <a:pt x="1010800" y="483046"/>
                </a:lnTo>
                <a:lnTo>
                  <a:pt x="1007544" y="483629"/>
                </a:lnTo>
                <a:cubicBezTo>
                  <a:pt x="1003591" y="485958"/>
                  <a:pt x="999403" y="481299"/>
                  <a:pt x="998240" y="473535"/>
                </a:cubicBezTo>
                <a:lnTo>
                  <a:pt x="983586" y="480329"/>
                </a:lnTo>
                <a:lnTo>
                  <a:pt x="972421" y="485375"/>
                </a:lnTo>
                <a:cubicBezTo>
                  <a:pt x="963349" y="479747"/>
                  <a:pt x="951720" y="475671"/>
                  <a:pt x="946602" y="476447"/>
                </a:cubicBezTo>
                <a:lnTo>
                  <a:pt x="943115" y="478194"/>
                </a:lnTo>
                <a:cubicBezTo>
                  <a:pt x="937298" y="481106"/>
                  <a:pt x="933112" y="485958"/>
                  <a:pt x="925437" y="479940"/>
                </a:cubicBezTo>
                <a:cubicBezTo>
                  <a:pt x="923808" y="478777"/>
                  <a:pt x="919620" y="478194"/>
                  <a:pt x="917064" y="478581"/>
                </a:cubicBezTo>
                <a:cubicBezTo>
                  <a:pt x="909386" y="479553"/>
                  <a:pt x="901711" y="482852"/>
                  <a:pt x="894500" y="482269"/>
                </a:cubicBezTo>
                <a:cubicBezTo>
                  <a:pt x="888453" y="481687"/>
                  <a:pt x="883801" y="476252"/>
                  <a:pt x="877520" y="474505"/>
                </a:cubicBezTo>
                <a:cubicBezTo>
                  <a:pt x="873799" y="473535"/>
                  <a:pt x="868216" y="475671"/>
                  <a:pt x="863332" y="476641"/>
                </a:cubicBezTo>
                <a:cubicBezTo>
                  <a:pt x="853098" y="478581"/>
                  <a:pt x="842864" y="481106"/>
                  <a:pt x="832397" y="482659"/>
                </a:cubicBezTo>
                <a:cubicBezTo>
                  <a:pt x="828209" y="483239"/>
                  <a:pt x="820998" y="484792"/>
                  <a:pt x="819604" y="479747"/>
                </a:cubicBezTo>
                <a:cubicBezTo>
                  <a:pt x="817276" y="471206"/>
                  <a:pt x="812624" y="473535"/>
                  <a:pt x="805181" y="477224"/>
                </a:cubicBezTo>
                <a:cubicBezTo>
                  <a:pt x="799367" y="480134"/>
                  <a:pt x="772385" y="480329"/>
                  <a:pt x="759826" y="478581"/>
                </a:cubicBezTo>
                <a:lnTo>
                  <a:pt x="753079" y="477611"/>
                </a:lnTo>
                <a:cubicBezTo>
                  <a:pt x="744705" y="477224"/>
                  <a:pt x="737960" y="479747"/>
                  <a:pt x="737960" y="483239"/>
                </a:cubicBezTo>
                <a:cubicBezTo>
                  <a:pt x="737960" y="486734"/>
                  <a:pt x="734705" y="496438"/>
                  <a:pt x="730749" y="494885"/>
                </a:cubicBezTo>
                <a:cubicBezTo>
                  <a:pt x="726796" y="493333"/>
                  <a:pt x="720981" y="488481"/>
                  <a:pt x="725633" y="486928"/>
                </a:cubicBezTo>
                <a:cubicBezTo>
                  <a:pt x="730285" y="485375"/>
                  <a:pt x="717723" y="478000"/>
                  <a:pt x="713071" y="482269"/>
                </a:cubicBezTo>
                <a:lnTo>
                  <a:pt x="700744" y="479747"/>
                </a:lnTo>
                <a:cubicBezTo>
                  <a:pt x="688881" y="477224"/>
                  <a:pt x="672832" y="475282"/>
                  <a:pt x="659108" y="482269"/>
                </a:cubicBezTo>
                <a:cubicBezTo>
                  <a:pt x="654923" y="484405"/>
                  <a:pt x="643291" y="484016"/>
                  <a:pt x="638874" y="481493"/>
                </a:cubicBezTo>
                <a:lnTo>
                  <a:pt x="630498" y="476641"/>
                </a:lnTo>
                <a:cubicBezTo>
                  <a:pt x="625150" y="480134"/>
                  <a:pt x="616544" y="481493"/>
                  <a:pt x="611194" y="479940"/>
                </a:cubicBezTo>
                <a:lnTo>
                  <a:pt x="603052" y="481493"/>
                </a:lnTo>
                <a:lnTo>
                  <a:pt x="586305" y="484599"/>
                </a:lnTo>
                <a:cubicBezTo>
                  <a:pt x="565604" y="481493"/>
                  <a:pt x="548857" y="483046"/>
                  <a:pt x="549089" y="487898"/>
                </a:cubicBezTo>
                <a:lnTo>
                  <a:pt x="548391" y="491976"/>
                </a:lnTo>
                <a:cubicBezTo>
                  <a:pt x="548159" y="493333"/>
                  <a:pt x="545135" y="495468"/>
                  <a:pt x="543043" y="495662"/>
                </a:cubicBezTo>
                <a:cubicBezTo>
                  <a:pt x="540715" y="495858"/>
                  <a:pt x="536994" y="494305"/>
                  <a:pt x="536295" y="492946"/>
                </a:cubicBezTo>
                <a:cubicBezTo>
                  <a:pt x="534435" y="489840"/>
                  <a:pt x="535365" y="485958"/>
                  <a:pt x="532808" y="483239"/>
                </a:cubicBezTo>
                <a:cubicBezTo>
                  <a:pt x="529783" y="479940"/>
                  <a:pt x="525829" y="476641"/>
                  <a:pt x="517687" y="480134"/>
                </a:cubicBezTo>
                <a:cubicBezTo>
                  <a:pt x="512105" y="482463"/>
                  <a:pt x="503966" y="483435"/>
                  <a:pt x="497685" y="482659"/>
                </a:cubicBezTo>
                <a:lnTo>
                  <a:pt x="490938" y="481687"/>
                </a:lnTo>
                <a:cubicBezTo>
                  <a:pt x="491404" y="476447"/>
                  <a:pt x="488381" y="470041"/>
                  <a:pt x="484425" y="467324"/>
                </a:cubicBezTo>
                <a:lnTo>
                  <a:pt x="490938" y="464412"/>
                </a:lnTo>
                <a:cubicBezTo>
                  <a:pt x="491172" y="464412"/>
                  <a:pt x="489775" y="462277"/>
                  <a:pt x="488845" y="461500"/>
                </a:cubicBezTo>
                <a:lnTo>
                  <a:pt x="484891" y="458590"/>
                </a:lnTo>
                <a:cubicBezTo>
                  <a:pt x="480007" y="455289"/>
                  <a:pt x="476518" y="456065"/>
                  <a:pt x="476982" y="460143"/>
                </a:cubicBezTo>
                <a:cubicBezTo>
                  <a:pt x="477448" y="464219"/>
                  <a:pt x="468608" y="475088"/>
                  <a:pt x="470005" y="478194"/>
                </a:cubicBezTo>
                <a:cubicBezTo>
                  <a:pt x="471402" y="481299"/>
                  <a:pt x="470005" y="490616"/>
                  <a:pt x="466283" y="487898"/>
                </a:cubicBezTo>
                <a:lnTo>
                  <a:pt x="463492" y="487317"/>
                </a:lnTo>
                <a:cubicBezTo>
                  <a:pt x="459539" y="486541"/>
                  <a:pt x="454188" y="488093"/>
                  <a:pt x="451397" y="486734"/>
                </a:cubicBezTo>
                <a:cubicBezTo>
                  <a:pt x="448142" y="485181"/>
                  <a:pt x="447211" y="479747"/>
                  <a:pt x="444418" y="479357"/>
                </a:cubicBezTo>
                <a:cubicBezTo>
                  <a:pt x="440464" y="478777"/>
                  <a:pt x="435580" y="482852"/>
                  <a:pt x="431160" y="482463"/>
                </a:cubicBezTo>
                <a:lnTo>
                  <a:pt x="417903" y="481687"/>
                </a:lnTo>
                <a:cubicBezTo>
                  <a:pt x="407668" y="488870"/>
                  <a:pt x="395805" y="490616"/>
                  <a:pt x="391619" y="485569"/>
                </a:cubicBezTo>
                <a:lnTo>
                  <a:pt x="388362" y="482852"/>
                </a:lnTo>
                <a:cubicBezTo>
                  <a:pt x="383478" y="478581"/>
                  <a:pt x="377431" y="475282"/>
                  <a:pt x="371151" y="481687"/>
                </a:cubicBezTo>
                <a:lnTo>
                  <a:pt x="366499" y="486151"/>
                </a:lnTo>
                <a:cubicBezTo>
                  <a:pt x="360450" y="484792"/>
                  <a:pt x="354867" y="484599"/>
                  <a:pt x="354171" y="485958"/>
                </a:cubicBezTo>
                <a:cubicBezTo>
                  <a:pt x="353473" y="487317"/>
                  <a:pt x="349983" y="490423"/>
                  <a:pt x="348821" y="488674"/>
                </a:cubicBezTo>
                <a:cubicBezTo>
                  <a:pt x="347659" y="486928"/>
                  <a:pt x="336027" y="481687"/>
                  <a:pt x="326955" y="482463"/>
                </a:cubicBezTo>
                <a:cubicBezTo>
                  <a:pt x="317886" y="483239"/>
                  <a:pt x="291835" y="484211"/>
                  <a:pt x="291368" y="486541"/>
                </a:cubicBezTo>
                <a:cubicBezTo>
                  <a:pt x="290904" y="488870"/>
                  <a:pt x="287183" y="494498"/>
                  <a:pt x="284623" y="493722"/>
                </a:cubicBezTo>
                <a:lnTo>
                  <a:pt x="284623" y="493333"/>
                </a:lnTo>
                <a:cubicBezTo>
                  <a:pt x="285087" y="489063"/>
                  <a:pt x="282995" y="485569"/>
                  <a:pt x="276250" y="487121"/>
                </a:cubicBezTo>
                <a:lnTo>
                  <a:pt x="269039" y="488870"/>
                </a:lnTo>
                <a:cubicBezTo>
                  <a:pt x="261827" y="492169"/>
                  <a:pt x="250199" y="490033"/>
                  <a:pt x="243219" y="484016"/>
                </a:cubicBezTo>
                <a:lnTo>
                  <a:pt x="236242" y="478581"/>
                </a:lnTo>
                <a:lnTo>
                  <a:pt x="235544" y="478000"/>
                </a:lnTo>
                <a:cubicBezTo>
                  <a:pt x="232753" y="478581"/>
                  <a:pt x="230892" y="480329"/>
                  <a:pt x="231590" y="481882"/>
                </a:cubicBezTo>
                <a:lnTo>
                  <a:pt x="232054" y="483435"/>
                </a:lnTo>
                <a:lnTo>
                  <a:pt x="232753" y="485764"/>
                </a:lnTo>
                <a:cubicBezTo>
                  <a:pt x="231124" y="489063"/>
                  <a:pt x="225078" y="486734"/>
                  <a:pt x="219495" y="480717"/>
                </a:cubicBezTo>
                <a:lnTo>
                  <a:pt x="213678" y="475671"/>
                </a:lnTo>
                <a:cubicBezTo>
                  <a:pt x="212284" y="474505"/>
                  <a:pt x="207400" y="473923"/>
                  <a:pt x="205539" y="474699"/>
                </a:cubicBezTo>
                <a:cubicBezTo>
                  <a:pt x="203678" y="475475"/>
                  <a:pt x="202050" y="478581"/>
                  <a:pt x="202748" y="479940"/>
                </a:cubicBezTo>
                <a:lnTo>
                  <a:pt x="204377" y="482852"/>
                </a:lnTo>
                <a:cubicBezTo>
                  <a:pt x="208562" y="486928"/>
                  <a:pt x="203446" y="490423"/>
                  <a:pt x="192978" y="490423"/>
                </a:cubicBezTo>
                <a:lnTo>
                  <a:pt x="185302" y="491393"/>
                </a:lnTo>
                <a:cubicBezTo>
                  <a:pt x="178558" y="492169"/>
                  <a:pt x="172975" y="495858"/>
                  <a:pt x="165066" y="491586"/>
                </a:cubicBezTo>
                <a:cubicBezTo>
                  <a:pt x="160648" y="489257"/>
                  <a:pt x="153437" y="491393"/>
                  <a:pt x="149017" y="495468"/>
                </a:cubicBezTo>
                <a:cubicBezTo>
                  <a:pt x="143434" y="500903"/>
                  <a:pt x="135293" y="502262"/>
                  <a:pt x="127850" y="497991"/>
                </a:cubicBezTo>
                <a:cubicBezTo>
                  <a:pt x="119476" y="493333"/>
                  <a:pt x="101566" y="497991"/>
                  <a:pt x="101334" y="484792"/>
                </a:cubicBezTo>
                <a:lnTo>
                  <a:pt x="101334" y="479164"/>
                </a:lnTo>
                <a:cubicBezTo>
                  <a:pt x="96682" y="471982"/>
                  <a:pt x="83190" y="464025"/>
                  <a:pt x="71330" y="461696"/>
                </a:cubicBezTo>
                <a:lnTo>
                  <a:pt x="67142" y="474118"/>
                </a:lnTo>
                <a:cubicBezTo>
                  <a:pt x="66910" y="475088"/>
                  <a:pt x="55046" y="472565"/>
                  <a:pt x="49930" y="471013"/>
                </a:cubicBezTo>
                <a:cubicBezTo>
                  <a:pt x="42951" y="468877"/>
                  <a:pt x="36438" y="468877"/>
                  <a:pt x="30624" y="473146"/>
                </a:cubicBezTo>
                <a:cubicBezTo>
                  <a:pt x="28297" y="474895"/>
                  <a:pt x="27598" y="478970"/>
                  <a:pt x="19459" y="476252"/>
                </a:cubicBezTo>
                <a:cubicBezTo>
                  <a:pt x="9923" y="472952"/>
                  <a:pt x="5735" y="475671"/>
                  <a:pt x="7828" y="481299"/>
                </a:cubicBezTo>
                <a:cubicBezTo>
                  <a:pt x="8993" y="484405"/>
                  <a:pt x="12714" y="487121"/>
                  <a:pt x="13877" y="490227"/>
                </a:cubicBezTo>
                <a:cubicBezTo>
                  <a:pt x="16202" y="496634"/>
                  <a:pt x="9923" y="503815"/>
                  <a:pt x="385" y="503815"/>
                </a:cubicBezTo>
                <a:lnTo>
                  <a:pt x="0" y="503883"/>
                </a:lnTo>
                <a:lnTo>
                  <a:pt x="0" y="121068"/>
                </a:lnTo>
                <a:lnTo>
                  <a:pt x="12714" y="123764"/>
                </a:lnTo>
                <a:cubicBezTo>
                  <a:pt x="14807" y="123960"/>
                  <a:pt x="17598" y="122212"/>
                  <a:pt x="19459" y="120854"/>
                </a:cubicBezTo>
                <a:lnTo>
                  <a:pt x="20622" y="120078"/>
                </a:lnTo>
                <a:cubicBezTo>
                  <a:pt x="20854" y="117553"/>
                  <a:pt x="27833" y="114837"/>
                  <a:pt x="36670" y="114254"/>
                </a:cubicBezTo>
                <a:cubicBezTo>
                  <a:pt x="45278" y="113671"/>
                  <a:pt x="68538" y="119301"/>
                  <a:pt x="69234" y="116777"/>
                </a:cubicBezTo>
                <a:cubicBezTo>
                  <a:pt x="69933" y="114060"/>
                  <a:pt x="75747" y="110372"/>
                  <a:pt x="80866" y="114643"/>
                </a:cubicBezTo>
                <a:cubicBezTo>
                  <a:pt x="85982" y="118719"/>
                  <a:pt x="105520" y="116972"/>
                  <a:pt x="104358" y="114254"/>
                </a:cubicBezTo>
                <a:cubicBezTo>
                  <a:pt x="103427" y="111537"/>
                  <a:pt x="102963" y="103967"/>
                  <a:pt x="105986" y="103773"/>
                </a:cubicBezTo>
                <a:lnTo>
                  <a:pt x="106685" y="104354"/>
                </a:lnTo>
                <a:cubicBezTo>
                  <a:pt x="113662" y="109208"/>
                  <a:pt x="123664" y="113090"/>
                  <a:pt x="120638" y="121824"/>
                </a:cubicBezTo>
                <a:cubicBezTo>
                  <a:pt x="120638" y="122212"/>
                  <a:pt x="125757" y="124154"/>
                  <a:pt x="128084" y="123960"/>
                </a:cubicBezTo>
                <a:cubicBezTo>
                  <a:pt x="129945" y="123764"/>
                  <a:pt x="133200" y="120272"/>
                  <a:pt x="132736" y="119882"/>
                </a:cubicBezTo>
                <a:lnTo>
                  <a:pt x="120638" y="109013"/>
                </a:lnTo>
                <a:cubicBezTo>
                  <a:pt x="133200" y="103190"/>
                  <a:pt x="143898" y="104743"/>
                  <a:pt x="144597" y="112507"/>
                </a:cubicBezTo>
                <a:lnTo>
                  <a:pt x="158553" y="104937"/>
                </a:lnTo>
                <a:cubicBezTo>
                  <a:pt x="160648" y="103773"/>
                  <a:pt x="165066" y="102221"/>
                  <a:pt x="166230" y="102801"/>
                </a:cubicBezTo>
                <a:lnTo>
                  <a:pt x="177627" y="107849"/>
                </a:lnTo>
                <a:cubicBezTo>
                  <a:pt x="186001" y="102801"/>
                  <a:pt x="197864" y="98339"/>
                  <a:pt x="203910" y="97756"/>
                </a:cubicBezTo>
                <a:lnTo>
                  <a:pt x="208330" y="100279"/>
                </a:lnTo>
                <a:cubicBezTo>
                  <a:pt x="213214" y="102997"/>
                  <a:pt x="220426" y="106103"/>
                  <a:pt x="220890" y="109402"/>
                </a:cubicBezTo>
                <a:lnTo>
                  <a:pt x="222518" y="119689"/>
                </a:lnTo>
                <a:cubicBezTo>
                  <a:pt x="233219" y="117166"/>
                  <a:pt x="239498" y="112118"/>
                  <a:pt x="236706" y="108625"/>
                </a:cubicBezTo>
                <a:lnTo>
                  <a:pt x="235544" y="105713"/>
                </a:lnTo>
                <a:cubicBezTo>
                  <a:pt x="232521" y="98919"/>
                  <a:pt x="236706" y="96979"/>
                  <a:pt x="248570" y="97367"/>
                </a:cubicBezTo>
                <a:cubicBezTo>
                  <a:pt x="255549" y="97562"/>
                  <a:pt x="268340" y="94261"/>
                  <a:pt x="269270" y="95233"/>
                </a:cubicBezTo>
                <a:cubicBezTo>
                  <a:pt x="276018" y="105131"/>
                  <a:pt x="287183" y="89798"/>
                  <a:pt x="294858" y="98143"/>
                </a:cubicBezTo>
                <a:lnTo>
                  <a:pt x="299043" y="102608"/>
                </a:lnTo>
                <a:cubicBezTo>
                  <a:pt x="310443" y="105520"/>
                  <a:pt x="320443" y="105907"/>
                  <a:pt x="321373" y="103578"/>
                </a:cubicBezTo>
                <a:cubicBezTo>
                  <a:pt x="322303" y="101055"/>
                  <a:pt x="326723" y="94261"/>
                  <a:pt x="327654" y="97173"/>
                </a:cubicBezTo>
                <a:cubicBezTo>
                  <a:pt x="328584" y="100085"/>
                  <a:pt x="336259" y="103773"/>
                  <a:pt x="342772" y="99696"/>
                </a:cubicBezTo>
                <a:cubicBezTo>
                  <a:pt x="349285" y="95620"/>
                  <a:pt x="372545" y="96786"/>
                  <a:pt x="365568" y="97756"/>
                </a:cubicBezTo>
                <a:lnTo>
                  <a:pt x="363241" y="99115"/>
                </a:lnTo>
                <a:lnTo>
                  <a:pt x="360916" y="99696"/>
                </a:lnTo>
                <a:cubicBezTo>
                  <a:pt x="360450" y="102221"/>
                  <a:pt x="361847" y="104354"/>
                  <a:pt x="364171" y="104743"/>
                </a:cubicBezTo>
                <a:lnTo>
                  <a:pt x="366267" y="104550"/>
                </a:lnTo>
                <a:cubicBezTo>
                  <a:pt x="371151" y="103967"/>
                  <a:pt x="376035" y="102221"/>
                  <a:pt x="380687" y="102608"/>
                </a:cubicBezTo>
                <a:cubicBezTo>
                  <a:pt x="396503" y="103967"/>
                  <a:pt x="407900" y="101638"/>
                  <a:pt x="413949" y="89992"/>
                </a:cubicBezTo>
                <a:cubicBezTo>
                  <a:pt x="416274" y="85527"/>
                  <a:pt x="423951" y="82228"/>
                  <a:pt x="431160" y="88439"/>
                </a:cubicBezTo>
                <a:cubicBezTo>
                  <a:pt x="431395" y="88826"/>
                  <a:pt x="435348" y="87080"/>
                  <a:pt x="437673" y="86497"/>
                </a:cubicBezTo>
                <a:lnTo>
                  <a:pt x="449536" y="82228"/>
                </a:lnTo>
                <a:cubicBezTo>
                  <a:pt x="450235" y="88633"/>
                  <a:pt x="459072" y="87273"/>
                  <a:pt x="469307" y="79316"/>
                </a:cubicBezTo>
                <a:lnTo>
                  <a:pt x="483729" y="89409"/>
                </a:lnTo>
                <a:cubicBezTo>
                  <a:pt x="485822" y="90768"/>
                  <a:pt x="493265" y="88633"/>
                  <a:pt x="498149" y="88050"/>
                </a:cubicBezTo>
                <a:cubicBezTo>
                  <a:pt x="504896" y="87273"/>
                  <a:pt x="513966" y="83974"/>
                  <a:pt x="518154" y="85916"/>
                </a:cubicBezTo>
                <a:cubicBezTo>
                  <a:pt x="527458" y="89992"/>
                  <a:pt x="531411" y="87273"/>
                  <a:pt x="537226" y="83198"/>
                </a:cubicBezTo>
                <a:cubicBezTo>
                  <a:pt x="542808" y="79509"/>
                  <a:pt x="548159" y="79509"/>
                  <a:pt x="549321" y="86110"/>
                </a:cubicBezTo>
                <a:lnTo>
                  <a:pt x="549555" y="87273"/>
                </a:lnTo>
                <a:cubicBezTo>
                  <a:pt x="550950" y="88439"/>
                  <a:pt x="560486" y="88826"/>
                  <a:pt x="570955" y="88245"/>
                </a:cubicBezTo>
                <a:lnTo>
                  <a:pt x="580259" y="87662"/>
                </a:lnTo>
                <a:cubicBezTo>
                  <a:pt x="590259" y="87080"/>
                  <a:pt x="600261" y="86303"/>
                  <a:pt x="609797" y="84363"/>
                </a:cubicBezTo>
                <a:cubicBezTo>
                  <a:pt x="612588" y="83781"/>
                  <a:pt x="613985" y="77569"/>
                  <a:pt x="616776" y="77376"/>
                </a:cubicBezTo>
                <a:cubicBezTo>
                  <a:pt x="620730" y="76986"/>
                  <a:pt x="625150" y="80092"/>
                  <a:pt x="629802" y="81062"/>
                </a:cubicBezTo>
                <a:lnTo>
                  <a:pt x="631431" y="81451"/>
                </a:lnTo>
                <a:cubicBezTo>
                  <a:pt x="633987" y="79898"/>
                  <a:pt x="635384" y="78152"/>
                  <a:pt x="634454" y="77376"/>
                </a:cubicBezTo>
                <a:cubicBezTo>
                  <a:pt x="633523" y="76599"/>
                  <a:pt x="632825" y="73687"/>
                  <a:pt x="636547" y="73687"/>
                </a:cubicBezTo>
                <a:cubicBezTo>
                  <a:pt x="640268" y="73687"/>
                  <a:pt x="649340" y="74464"/>
                  <a:pt x="647943" y="75627"/>
                </a:cubicBezTo>
                <a:cubicBezTo>
                  <a:pt x="646549" y="76793"/>
                  <a:pt x="646549" y="80675"/>
                  <a:pt x="652363" y="80868"/>
                </a:cubicBezTo>
                <a:cubicBezTo>
                  <a:pt x="657946" y="81062"/>
                  <a:pt x="673064" y="78152"/>
                  <a:pt x="669343" y="73687"/>
                </a:cubicBezTo>
                <a:lnTo>
                  <a:pt x="669343" y="70582"/>
                </a:lnTo>
                <a:cubicBezTo>
                  <a:pt x="669343" y="67670"/>
                  <a:pt x="672832" y="64370"/>
                  <a:pt x="675855" y="61848"/>
                </a:cubicBezTo>
                <a:cubicBezTo>
                  <a:pt x="677484" y="60488"/>
                  <a:pt x="681904" y="59712"/>
                  <a:pt x="683997" y="60295"/>
                </a:cubicBezTo>
                <a:cubicBezTo>
                  <a:pt x="685858" y="60876"/>
                  <a:pt x="687020" y="63594"/>
                  <a:pt x="687255" y="65340"/>
                </a:cubicBezTo>
                <a:cubicBezTo>
                  <a:pt x="687487" y="66310"/>
                  <a:pt x="684695" y="67476"/>
                  <a:pt x="684229" y="68640"/>
                </a:cubicBezTo>
                <a:lnTo>
                  <a:pt x="683299" y="70969"/>
                </a:lnTo>
                <a:cubicBezTo>
                  <a:pt x="682835" y="73687"/>
                  <a:pt x="685858" y="75823"/>
                  <a:pt x="689811" y="75627"/>
                </a:cubicBezTo>
                <a:lnTo>
                  <a:pt x="693301" y="75240"/>
                </a:lnTo>
                <a:cubicBezTo>
                  <a:pt x="700278" y="74270"/>
                  <a:pt x="709584" y="77376"/>
                  <a:pt x="713538" y="70388"/>
                </a:cubicBezTo>
                <a:cubicBezTo>
                  <a:pt x="713538" y="70192"/>
                  <a:pt x="717958" y="70969"/>
                  <a:pt x="719819" y="71745"/>
                </a:cubicBezTo>
                <a:cubicBezTo>
                  <a:pt x="724935" y="73881"/>
                  <a:pt x="729355" y="74464"/>
                  <a:pt x="731216" y="69416"/>
                </a:cubicBezTo>
                <a:cubicBezTo>
                  <a:pt x="732146" y="67282"/>
                  <a:pt x="730053" y="63594"/>
                  <a:pt x="737262" y="66310"/>
                </a:cubicBezTo>
                <a:cubicBezTo>
                  <a:pt x="742380" y="68252"/>
                  <a:pt x="750056" y="67282"/>
                  <a:pt x="753777" y="69612"/>
                </a:cubicBezTo>
                <a:cubicBezTo>
                  <a:pt x="763548" y="75627"/>
                  <a:pt x="761452" y="69999"/>
                  <a:pt x="763313" y="66310"/>
                </a:cubicBezTo>
                <a:cubicBezTo>
                  <a:pt x="763780" y="65147"/>
                  <a:pt x="768896" y="64177"/>
                  <a:pt x="771223" y="64564"/>
                </a:cubicBezTo>
                <a:cubicBezTo>
                  <a:pt x="773084" y="64953"/>
                  <a:pt x="775408" y="67863"/>
                  <a:pt x="774944" y="69222"/>
                </a:cubicBezTo>
                <a:lnTo>
                  <a:pt x="773084" y="74074"/>
                </a:lnTo>
                <a:cubicBezTo>
                  <a:pt x="772153" y="80092"/>
                  <a:pt x="774712" y="81451"/>
                  <a:pt x="779130" y="76986"/>
                </a:cubicBezTo>
                <a:lnTo>
                  <a:pt x="783782" y="73494"/>
                </a:lnTo>
                <a:cubicBezTo>
                  <a:pt x="786808" y="71164"/>
                  <a:pt x="790529" y="80092"/>
                  <a:pt x="793784" y="74074"/>
                </a:cubicBezTo>
                <a:lnTo>
                  <a:pt x="794947" y="71941"/>
                </a:lnTo>
                <a:cubicBezTo>
                  <a:pt x="791460" y="68059"/>
                  <a:pt x="793086" y="64370"/>
                  <a:pt x="798204" y="63981"/>
                </a:cubicBezTo>
                <a:cubicBezTo>
                  <a:pt x="803320" y="63594"/>
                  <a:pt x="814720" y="73881"/>
                  <a:pt x="818207" y="76793"/>
                </a:cubicBezTo>
                <a:cubicBezTo>
                  <a:pt x="821928" y="79705"/>
                  <a:pt x="817975" y="87080"/>
                  <a:pt x="818441" y="84363"/>
                </a:cubicBezTo>
                <a:cubicBezTo>
                  <a:pt x="818905" y="81645"/>
                  <a:pt x="825186" y="74851"/>
                  <a:pt x="831699" y="75627"/>
                </a:cubicBezTo>
                <a:lnTo>
                  <a:pt x="837513" y="75240"/>
                </a:lnTo>
                <a:cubicBezTo>
                  <a:pt x="843328" y="74851"/>
                  <a:pt x="850075" y="74270"/>
                  <a:pt x="854260" y="72134"/>
                </a:cubicBezTo>
                <a:cubicBezTo>
                  <a:pt x="860773" y="68640"/>
                  <a:pt x="862866" y="66700"/>
                  <a:pt x="864263" y="74464"/>
                </a:cubicBezTo>
                <a:cubicBezTo>
                  <a:pt x="864961" y="78152"/>
                  <a:pt x="872170" y="77956"/>
                  <a:pt x="876126" y="74657"/>
                </a:cubicBezTo>
                <a:lnTo>
                  <a:pt x="877987" y="73104"/>
                </a:lnTo>
                <a:cubicBezTo>
                  <a:pt x="879613" y="71164"/>
                  <a:pt x="881242" y="71164"/>
                  <a:pt x="881940" y="73494"/>
                </a:cubicBezTo>
                <a:lnTo>
                  <a:pt x="883335" y="75240"/>
                </a:lnTo>
                <a:cubicBezTo>
                  <a:pt x="883801" y="75627"/>
                  <a:pt x="887523" y="74851"/>
                  <a:pt x="889848" y="74464"/>
                </a:cubicBezTo>
                <a:cubicBezTo>
                  <a:pt x="892639" y="74074"/>
                  <a:pt x="895896" y="72717"/>
                  <a:pt x="898221" y="73104"/>
                </a:cubicBezTo>
                <a:lnTo>
                  <a:pt x="900780" y="73494"/>
                </a:lnTo>
                <a:cubicBezTo>
                  <a:pt x="903108" y="75434"/>
                  <a:pt x="906363" y="73298"/>
                  <a:pt x="908224" y="68640"/>
                </a:cubicBezTo>
                <a:cubicBezTo>
                  <a:pt x="910084" y="63981"/>
                  <a:pt x="944741" y="60682"/>
                  <a:pt x="943811" y="66700"/>
                </a:cubicBezTo>
                <a:lnTo>
                  <a:pt x="956138" y="63400"/>
                </a:lnTo>
                <a:lnTo>
                  <a:pt x="959628" y="62428"/>
                </a:lnTo>
                <a:cubicBezTo>
                  <a:pt x="964514" y="59906"/>
                  <a:pt x="969166" y="60488"/>
                  <a:pt x="969630" y="63981"/>
                </a:cubicBezTo>
                <a:cubicBezTo>
                  <a:pt x="970096" y="67476"/>
                  <a:pt x="978934" y="76793"/>
                  <a:pt x="987540" y="76793"/>
                </a:cubicBezTo>
                <a:cubicBezTo>
                  <a:pt x="996148" y="76793"/>
                  <a:pt x="1020104" y="78539"/>
                  <a:pt x="1020338" y="80868"/>
                </a:cubicBezTo>
                <a:cubicBezTo>
                  <a:pt x="1020802" y="83198"/>
                  <a:pt x="1028245" y="85721"/>
                  <a:pt x="1036619" y="82615"/>
                </a:cubicBezTo>
                <a:lnTo>
                  <a:pt x="1039876" y="73104"/>
                </a:lnTo>
                <a:lnTo>
                  <a:pt x="1040340" y="71745"/>
                </a:lnTo>
                <a:cubicBezTo>
                  <a:pt x="1041271" y="70192"/>
                  <a:pt x="1048016" y="75627"/>
                  <a:pt x="1055459" y="83781"/>
                </a:cubicBezTo>
                <a:lnTo>
                  <a:pt x="1068020" y="72911"/>
                </a:lnTo>
                <a:cubicBezTo>
                  <a:pt x="1068951" y="72134"/>
                  <a:pt x="1072206" y="72328"/>
                  <a:pt x="1074067" y="72717"/>
                </a:cubicBezTo>
                <a:lnTo>
                  <a:pt x="1087092" y="75046"/>
                </a:lnTo>
                <a:cubicBezTo>
                  <a:pt x="1102677" y="77956"/>
                  <a:pt x="1115471" y="76404"/>
                  <a:pt x="1115239" y="71552"/>
                </a:cubicBezTo>
                <a:lnTo>
                  <a:pt x="1115471" y="66893"/>
                </a:lnTo>
                <a:cubicBezTo>
                  <a:pt x="1115471" y="64953"/>
                  <a:pt x="1116169" y="61265"/>
                  <a:pt x="1117100" y="61265"/>
                </a:cubicBezTo>
                <a:lnTo>
                  <a:pt x="1127798" y="60295"/>
                </a:lnTo>
                <a:cubicBezTo>
                  <a:pt x="1128030" y="54471"/>
                  <a:pt x="1123146" y="44377"/>
                  <a:pt x="1117332" y="37973"/>
                </a:cubicBezTo>
                <a:lnTo>
                  <a:pt x="1104306" y="38166"/>
                </a:lnTo>
                <a:lnTo>
                  <a:pt x="1099654" y="38360"/>
                </a:lnTo>
                <a:cubicBezTo>
                  <a:pt x="1095002" y="33701"/>
                  <a:pt x="1097095" y="29819"/>
                  <a:pt x="1104538" y="29432"/>
                </a:cubicBezTo>
                <a:lnTo>
                  <a:pt x="1107796" y="31568"/>
                </a:lnTo>
                <a:lnTo>
                  <a:pt x="1118494" y="38749"/>
                </a:lnTo>
                <a:cubicBezTo>
                  <a:pt x="1132682" y="38555"/>
                  <a:pt x="1145012" y="37390"/>
                  <a:pt x="1145708" y="36031"/>
                </a:cubicBezTo>
                <a:cubicBezTo>
                  <a:pt x="1146406" y="34673"/>
                  <a:pt x="1153849" y="30985"/>
                  <a:pt x="1160362" y="30596"/>
                </a:cubicBezTo>
                <a:cubicBezTo>
                  <a:pt x="1166643" y="30209"/>
                  <a:pt x="1172457" y="37973"/>
                  <a:pt x="1164782" y="37196"/>
                </a:cubicBezTo>
                <a:cubicBezTo>
                  <a:pt x="1157107" y="36420"/>
                  <a:pt x="1148733" y="50006"/>
                  <a:pt x="1151290" y="52142"/>
                </a:cubicBezTo>
                <a:cubicBezTo>
                  <a:pt x="1153617" y="54277"/>
                  <a:pt x="1150360" y="61458"/>
                  <a:pt x="1138963" y="63400"/>
                </a:cubicBezTo>
                <a:lnTo>
                  <a:pt x="1129195" y="66117"/>
                </a:lnTo>
                <a:cubicBezTo>
                  <a:pt x="1123378" y="67670"/>
                  <a:pt x="1119891" y="71358"/>
                  <a:pt x="1128030" y="75046"/>
                </a:cubicBezTo>
                <a:lnTo>
                  <a:pt x="1129659" y="75823"/>
                </a:lnTo>
                <a:cubicBezTo>
                  <a:pt x="1129427" y="78346"/>
                  <a:pt x="1134079" y="80286"/>
                  <a:pt x="1139661" y="80286"/>
                </a:cubicBezTo>
                <a:cubicBezTo>
                  <a:pt x="1145244" y="80286"/>
                  <a:pt x="1161991" y="78733"/>
                  <a:pt x="1158269" y="76793"/>
                </a:cubicBezTo>
                <a:cubicBezTo>
                  <a:pt x="1154548" y="74851"/>
                  <a:pt x="1148035" y="69416"/>
                  <a:pt x="1150826" y="68252"/>
                </a:cubicBezTo>
                <a:cubicBezTo>
                  <a:pt x="1153385" y="67087"/>
                  <a:pt x="1161060" y="67282"/>
                  <a:pt x="1162455" y="71164"/>
                </a:cubicBezTo>
                <a:cubicBezTo>
                  <a:pt x="1164084" y="75046"/>
                  <a:pt x="1177576" y="82811"/>
                  <a:pt x="1189436" y="79705"/>
                </a:cubicBezTo>
                <a:cubicBezTo>
                  <a:pt x="1201300" y="76599"/>
                  <a:pt x="1227119" y="66506"/>
                  <a:pt x="1224560" y="69222"/>
                </a:cubicBezTo>
                <a:cubicBezTo>
                  <a:pt x="1222235" y="71941"/>
                  <a:pt x="1224328" y="82421"/>
                  <a:pt x="1234096" y="84751"/>
                </a:cubicBezTo>
                <a:lnTo>
                  <a:pt x="1236423" y="74270"/>
                </a:lnTo>
                <a:cubicBezTo>
                  <a:pt x="1238052" y="67476"/>
                  <a:pt x="1250379" y="64953"/>
                  <a:pt x="1254100" y="58353"/>
                </a:cubicBezTo>
                <a:cubicBezTo>
                  <a:pt x="1254564" y="57770"/>
                  <a:pt x="1258054" y="57576"/>
                  <a:pt x="1259915" y="57770"/>
                </a:cubicBezTo>
                <a:lnTo>
                  <a:pt x="1269685" y="58742"/>
                </a:lnTo>
                <a:cubicBezTo>
                  <a:pt x="1280616" y="59906"/>
                  <a:pt x="1291548" y="66893"/>
                  <a:pt x="1294108" y="74270"/>
                </a:cubicBezTo>
                <a:lnTo>
                  <a:pt x="1310623" y="69029"/>
                </a:lnTo>
                <a:cubicBezTo>
                  <a:pt x="1321788" y="65534"/>
                  <a:pt x="1325973" y="70582"/>
                  <a:pt x="1323182" y="81062"/>
                </a:cubicBezTo>
                <a:lnTo>
                  <a:pt x="1322484" y="83587"/>
                </a:lnTo>
                <a:cubicBezTo>
                  <a:pt x="1322718" y="87856"/>
                  <a:pt x="1332952" y="87080"/>
                  <a:pt x="1345280" y="81838"/>
                </a:cubicBezTo>
                <a:lnTo>
                  <a:pt x="1357607" y="85333"/>
                </a:lnTo>
                <a:cubicBezTo>
                  <a:pt x="1359934" y="85916"/>
                  <a:pt x="1366679" y="83587"/>
                  <a:pt x="1366911" y="82421"/>
                </a:cubicBezTo>
                <a:cubicBezTo>
                  <a:pt x="1367377" y="73298"/>
                  <a:pt x="1380403" y="76016"/>
                  <a:pt x="1382728" y="77376"/>
                </a:cubicBezTo>
                <a:cubicBezTo>
                  <a:pt x="1394124" y="84363"/>
                  <a:pt x="1397614" y="77569"/>
                  <a:pt x="1398312" y="72911"/>
                </a:cubicBezTo>
                <a:lnTo>
                  <a:pt x="1399243" y="67087"/>
                </a:lnTo>
                <a:cubicBezTo>
                  <a:pt x="1405289" y="63400"/>
                  <a:pt x="1407616" y="63400"/>
                  <a:pt x="1403895" y="67282"/>
                </a:cubicBezTo>
                <a:cubicBezTo>
                  <a:pt x="1400405" y="71164"/>
                  <a:pt x="1414361" y="80481"/>
                  <a:pt x="1420642" y="78539"/>
                </a:cubicBezTo>
                <a:cubicBezTo>
                  <a:pt x="1426688" y="76404"/>
                  <a:pt x="1449018" y="82421"/>
                  <a:pt x="1455531" y="83587"/>
                </a:cubicBezTo>
                <a:cubicBezTo>
                  <a:pt x="1462044" y="84751"/>
                  <a:pt x="1481118" y="75627"/>
                  <a:pt x="1484373" y="69222"/>
                </a:cubicBezTo>
                <a:lnTo>
                  <a:pt x="1484608" y="63400"/>
                </a:lnTo>
                <a:cubicBezTo>
                  <a:pt x="1484840" y="60488"/>
                  <a:pt x="1478327" y="57383"/>
                  <a:pt x="1475069" y="54277"/>
                </a:cubicBezTo>
                <a:cubicBezTo>
                  <a:pt x="1472976" y="52335"/>
                  <a:pt x="1473675" y="52918"/>
                  <a:pt x="1482048" y="50395"/>
                </a:cubicBezTo>
                <a:lnTo>
                  <a:pt x="1488561" y="48453"/>
                </a:lnTo>
                <a:cubicBezTo>
                  <a:pt x="1494842" y="44377"/>
                  <a:pt x="1497167" y="40108"/>
                  <a:pt x="1493677" y="38749"/>
                </a:cubicBezTo>
                <a:cubicBezTo>
                  <a:pt x="1490190" y="37390"/>
                  <a:pt x="1490886" y="26133"/>
                  <a:pt x="1491584" y="27879"/>
                </a:cubicBezTo>
                <a:cubicBezTo>
                  <a:pt x="1492283" y="29432"/>
                  <a:pt x="1500888" y="30791"/>
                  <a:pt x="1508798" y="27490"/>
                </a:cubicBezTo>
                <a:lnTo>
                  <a:pt x="1516473" y="26327"/>
                </a:lnTo>
                <a:lnTo>
                  <a:pt x="1526940" y="24774"/>
                </a:lnTo>
                <a:lnTo>
                  <a:pt x="1522400" y="38221"/>
                </a:lnTo>
                <a:lnTo>
                  <a:pt x="1522520" y="38166"/>
                </a:lnTo>
                <a:cubicBezTo>
                  <a:pt x="1523682" y="36031"/>
                  <a:pt x="1531592" y="36420"/>
                  <a:pt x="1539965" y="38943"/>
                </a:cubicBezTo>
                <a:lnTo>
                  <a:pt x="1548803" y="38749"/>
                </a:lnTo>
                <a:lnTo>
                  <a:pt x="1551130" y="38749"/>
                </a:lnTo>
                <a:cubicBezTo>
                  <a:pt x="1553921" y="41078"/>
                  <a:pt x="1549501" y="44377"/>
                  <a:pt x="1541594" y="46320"/>
                </a:cubicBezTo>
                <a:lnTo>
                  <a:pt x="1536244" y="50202"/>
                </a:lnTo>
                <a:lnTo>
                  <a:pt x="1531125" y="53501"/>
                </a:lnTo>
                <a:lnTo>
                  <a:pt x="1509584" y="44320"/>
                </a:lnTo>
                <a:lnTo>
                  <a:pt x="1509030" y="44571"/>
                </a:lnTo>
                <a:cubicBezTo>
                  <a:pt x="1513914" y="50782"/>
                  <a:pt x="1512752" y="60682"/>
                  <a:pt x="1506007" y="66310"/>
                </a:cubicBezTo>
                <a:lnTo>
                  <a:pt x="1506937" y="66893"/>
                </a:lnTo>
                <a:lnTo>
                  <a:pt x="1520659" y="76210"/>
                </a:lnTo>
                <a:cubicBezTo>
                  <a:pt x="1509728" y="76599"/>
                  <a:pt x="1506239" y="78928"/>
                  <a:pt x="1512984" y="81451"/>
                </a:cubicBezTo>
                <a:cubicBezTo>
                  <a:pt x="1519728" y="83974"/>
                  <a:pt x="1543223" y="85140"/>
                  <a:pt x="1548571" y="77763"/>
                </a:cubicBezTo>
                <a:lnTo>
                  <a:pt x="1558341" y="82034"/>
                </a:lnTo>
                <a:cubicBezTo>
                  <a:pt x="1568808" y="86693"/>
                  <a:pt x="1576019" y="87662"/>
                  <a:pt x="1585091" y="81838"/>
                </a:cubicBezTo>
                <a:cubicBezTo>
                  <a:pt x="1586021" y="81258"/>
                  <a:pt x="1590905" y="82421"/>
                  <a:pt x="1592998" y="83587"/>
                </a:cubicBezTo>
                <a:lnTo>
                  <a:pt x="1606024" y="90379"/>
                </a:lnTo>
                <a:cubicBezTo>
                  <a:pt x="1609745" y="84168"/>
                  <a:pt x="1609745" y="77376"/>
                  <a:pt x="1606256" y="74851"/>
                </a:cubicBezTo>
                <a:cubicBezTo>
                  <a:pt x="1602768" y="72522"/>
                  <a:pt x="1592068" y="68059"/>
                  <a:pt x="1589975" y="70192"/>
                </a:cubicBezTo>
                <a:lnTo>
                  <a:pt x="1585555" y="71941"/>
                </a:lnTo>
                <a:lnTo>
                  <a:pt x="1582996" y="72911"/>
                </a:lnTo>
                <a:cubicBezTo>
                  <a:pt x="1578578" y="71941"/>
                  <a:pt x="1575552" y="68835"/>
                  <a:pt x="1576483" y="65730"/>
                </a:cubicBezTo>
                <a:lnTo>
                  <a:pt x="1576717" y="65730"/>
                </a:lnTo>
                <a:cubicBezTo>
                  <a:pt x="1588578" y="66700"/>
                  <a:pt x="1585787" y="57966"/>
                  <a:pt x="1591836" y="55054"/>
                </a:cubicBezTo>
                <a:lnTo>
                  <a:pt x="1592300" y="54860"/>
                </a:lnTo>
                <a:cubicBezTo>
                  <a:pt x="1591369" y="52724"/>
                  <a:pt x="1588578" y="51559"/>
                  <a:pt x="1586253" y="52531"/>
                </a:cubicBezTo>
                <a:cubicBezTo>
                  <a:pt x="1583926" y="53307"/>
                  <a:pt x="1575552" y="54471"/>
                  <a:pt x="1573460" y="53112"/>
                </a:cubicBezTo>
                <a:cubicBezTo>
                  <a:pt x="1571367" y="51754"/>
                  <a:pt x="1564156" y="49036"/>
                  <a:pt x="1562993" y="50395"/>
                </a:cubicBezTo>
                <a:cubicBezTo>
                  <a:pt x="1562063" y="51948"/>
                  <a:pt x="1556014" y="57576"/>
                  <a:pt x="1556014" y="53888"/>
                </a:cubicBezTo>
                <a:cubicBezTo>
                  <a:pt x="1556014" y="50202"/>
                  <a:pt x="1560434" y="40885"/>
                  <a:pt x="1565784" y="37779"/>
                </a:cubicBezTo>
                <a:cubicBezTo>
                  <a:pt x="1571135" y="34867"/>
                  <a:pt x="1589743" y="41855"/>
                  <a:pt x="1595091" y="40302"/>
                </a:cubicBezTo>
                <a:cubicBezTo>
                  <a:pt x="1600441" y="38749"/>
                  <a:pt x="1621376" y="43214"/>
                  <a:pt x="1629982" y="53694"/>
                </a:cubicBezTo>
                <a:lnTo>
                  <a:pt x="1645332" y="59323"/>
                </a:lnTo>
                <a:cubicBezTo>
                  <a:pt x="1652544" y="61848"/>
                  <a:pt x="1654172" y="65147"/>
                  <a:pt x="1643472" y="69416"/>
                </a:cubicBezTo>
                <a:lnTo>
                  <a:pt x="1633472" y="73494"/>
                </a:lnTo>
                <a:cubicBezTo>
                  <a:pt x="1624632" y="83004"/>
                  <a:pt x="1624400" y="90768"/>
                  <a:pt x="1632774" y="90768"/>
                </a:cubicBezTo>
                <a:lnTo>
                  <a:pt x="1636263" y="88633"/>
                </a:lnTo>
                <a:cubicBezTo>
                  <a:pt x="1643008" y="84751"/>
                  <a:pt x="1650915" y="85140"/>
                  <a:pt x="1656497" y="86497"/>
                </a:cubicBezTo>
                <a:cubicBezTo>
                  <a:pt x="1664871" y="88439"/>
                  <a:pt x="1670920" y="92708"/>
                  <a:pt x="1680224" y="86497"/>
                </a:cubicBezTo>
                <a:cubicBezTo>
                  <a:pt x="1683247" y="84363"/>
                  <a:pt x="1694412" y="89022"/>
                  <a:pt x="1700458" y="87662"/>
                </a:cubicBezTo>
                <a:lnTo>
                  <a:pt x="1707670" y="85916"/>
                </a:lnTo>
                <a:cubicBezTo>
                  <a:pt x="1714182" y="81258"/>
                  <a:pt x="1719301" y="79122"/>
                  <a:pt x="1719301" y="81062"/>
                </a:cubicBezTo>
                <a:cubicBezTo>
                  <a:pt x="1719301" y="83004"/>
                  <a:pt x="1733720" y="86693"/>
                  <a:pt x="1751398" y="84168"/>
                </a:cubicBezTo>
                <a:lnTo>
                  <a:pt x="1767914" y="85140"/>
                </a:lnTo>
                <a:cubicBezTo>
                  <a:pt x="1768380" y="85140"/>
                  <a:pt x="1769774" y="82811"/>
                  <a:pt x="1769542" y="81645"/>
                </a:cubicBezTo>
                <a:cubicBezTo>
                  <a:pt x="1769542" y="80481"/>
                  <a:pt x="1768380" y="78346"/>
                  <a:pt x="1767215" y="78346"/>
                </a:cubicBezTo>
                <a:lnTo>
                  <a:pt x="1762331" y="77569"/>
                </a:lnTo>
                <a:cubicBezTo>
                  <a:pt x="1753494" y="77180"/>
                  <a:pt x="1753726" y="73104"/>
                  <a:pt x="1763030" y="68640"/>
                </a:cubicBezTo>
                <a:lnTo>
                  <a:pt x="1766285" y="69612"/>
                </a:lnTo>
                <a:lnTo>
                  <a:pt x="1777916" y="73104"/>
                </a:lnTo>
                <a:cubicBezTo>
                  <a:pt x="1789313" y="70775"/>
                  <a:pt x="1800014" y="67863"/>
                  <a:pt x="1801640" y="66700"/>
                </a:cubicBezTo>
                <a:cubicBezTo>
                  <a:pt x="1803269" y="65534"/>
                  <a:pt x="1802570" y="61265"/>
                  <a:pt x="1793965" y="61071"/>
                </a:cubicBezTo>
                <a:lnTo>
                  <a:pt x="1787220" y="60295"/>
                </a:lnTo>
                <a:cubicBezTo>
                  <a:pt x="1785359" y="60099"/>
                  <a:pt x="1782800" y="57576"/>
                  <a:pt x="1782800" y="56023"/>
                </a:cubicBezTo>
                <a:cubicBezTo>
                  <a:pt x="1782800" y="54664"/>
                  <a:pt x="1786290" y="51948"/>
                  <a:pt x="1787452" y="52142"/>
                </a:cubicBezTo>
                <a:lnTo>
                  <a:pt x="1798849" y="53694"/>
                </a:lnTo>
                <a:cubicBezTo>
                  <a:pt x="1805130" y="48066"/>
                  <a:pt x="1809550" y="46320"/>
                  <a:pt x="1808851" y="49619"/>
                </a:cubicBezTo>
                <a:lnTo>
                  <a:pt x="1826136" y="58336"/>
                </a:lnTo>
                <a:lnTo>
                  <a:pt x="1836297" y="48647"/>
                </a:lnTo>
                <a:lnTo>
                  <a:pt x="1844438" y="47094"/>
                </a:lnTo>
                <a:cubicBezTo>
                  <a:pt x="1847926" y="46317"/>
                  <a:pt x="1852346" y="47287"/>
                  <a:pt x="1856299" y="47870"/>
                </a:cubicBezTo>
                <a:cubicBezTo>
                  <a:pt x="1857230" y="48064"/>
                  <a:pt x="1858160" y="50200"/>
                  <a:pt x="1858160" y="51363"/>
                </a:cubicBezTo>
                <a:lnTo>
                  <a:pt x="1858160" y="52529"/>
                </a:lnTo>
                <a:cubicBezTo>
                  <a:pt x="1856998" y="53888"/>
                  <a:pt x="1854905" y="54469"/>
                  <a:pt x="1853742" y="53692"/>
                </a:cubicBezTo>
                <a:cubicBezTo>
                  <a:pt x="1852578" y="53112"/>
                  <a:pt x="1847462" y="54664"/>
                  <a:pt x="1845833" y="58546"/>
                </a:cubicBezTo>
                <a:lnTo>
                  <a:pt x="1829989" y="60317"/>
                </a:lnTo>
                <a:lnTo>
                  <a:pt x="1822575" y="66117"/>
                </a:lnTo>
                <a:cubicBezTo>
                  <a:pt x="1814900" y="72134"/>
                  <a:pt x="1812109" y="81062"/>
                  <a:pt x="1807921" y="89022"/>
                </a:cubicBezTo>
                <a:lnTo>
                  <a:pt x="1807222" y="90379"/>
                </a:lnTo>
                <a:cubicBezTo>
                  <a:pt x="1809083" y="92515"/>
                  <a:pt x="1814666" y="93680"/>
                  <a:pt x="1819784" y="92708"/>
                </a:cubicBezTo>
                <a:lnTo>
                  <a:pt x="1819784" y="91738"/>
                </a:lnTo>
                <a:cubicBezTo>
                  <a:pt x="1820714" y="82421"/>
                  <a:pt x="1825366" y="89798"/>
                  <a:pt x="1829786" y="89798"/>
                </a:cubicBezTo>
                <a:lnTo>
                  <a:pt x="1836995" y="89992"/>
                </a:lnTo>
                <a:cubicBezTo>
                  <a:pt x="1845137" y="87856"/>
                  <a:pt x="1853742" y="85916"/>
                  <a:pt x="1856070" y="85916"/>
                </a:cubicBezTo>
                <a:cubicBezTo>
                  <a:pt x="1858394" y="85916"/>
                  <a:pt x="1870956" y="86303"/>
                  <a:pt x="1879098" y="86693"/>
                </a:cubicBezTo>
                <a:lnTo>
                  <a:pt x="1882819" y="88439"/>
                </a:lnTo>
                <a:lnTo>
                  <a:pt x="1889564" y="91738"/>
                </a:lnTo>
                <a:cubicBezTo>
                  <a:pt x="1894448" y="98143"/>
                  <a:pt x="1899566" y="100668"/>
                  <a:pt x="1900961" y="97562"/>
                </a:cubicBezTo>
                <a:cubicBezTo>
                  <a:pt x="1902358" y="94261"/>
                  <a:pt x="1915383" y="95037"/>
                  <a:pt x="1915615" y="95620"/>
                </a:cubicBezTo>
                <a:lnTo>
                  <a:pt x="1915925" y="95750"/>
                </a:lnTo>
                <a:lnTo>
                  <a:pt x="1913520" y="88633"/>
                </a:lnTo>
                <a:lnTo>
                  <a:pt x="1912590" y="86110"/>
                </a:lnTo>
                <a:lnTo>
                  <a:pt x="1911427" y="83004"/>
                </a:lnTo>
                <a:cubicBezTo>
                  <a:pt x="1909798" y="79705"/>
                  <a:pt x="1917474" y="74851"/>
                  <a:pt x="1920963" y="74074"/>
                </a:cubicBezTo>
                <a:cubicBezTo>
                  <a:pt x="1924453" y="73298"/>
                  <a:pt x="1928174" y="72717"/>
                  <a:pt x="1929337" y="72717"/>
                </a:cubicBezTo>
                <a:lnTo>
                  <a:pt x="1931302" y="72452"/>
                </a:lnTo>
                <a:lnTo>
                  <a:pt x="1922128" y="55830"/>
                </a:lnTo>
                <a:lnTo>
                  <a:pt x="1921430" y="47096"/>
                </a:lnTo>
                <a:lnTo>
                  <a:pt x="1921198" y="42825"/>
                </a:lnTo>
                <a:cubicBezTo>
                  <a:pt x="1926314" y="35254"/>
                  <a:pt x="1933293" y="37779"/>
                  <a:pt x="1936548" y="48260"/>
                </a:cubicBezTo>
                <a:lnTo>
                  <a:pt x="1941898" y="50006"/>
                </a:lnTo>
                <a:lnTo>
                  <a:pt x="1952133" y="52724"/>
                </a:lnTo>
                <a:cubicBezTo>
                  <a:pt x="1953762" y="58742"/>
                  <a:pt x="1957715" y="60295"/>
                  <a:pt x="1961437" y="56217"/>
                </a:cubicBezTo>
                <a:lnTo>
                  <a:pt x="1965857" y="53307"/>
                </a:lnTo>
                <a:lnTo>
                  <a:pt x="1967950" y="51948"/>
                </a:lnTo>
                <a:cubicBezTo>
                  <a:pt x="1972602" y="52142"/>
                  <a:pt x="1979581" y="55441"/>
                  <a:pt x="1983534" y="59129"/>
                </a:cubicBezTo>
                <a:lnTo>
                  <a:pt x="1989117" y="61458"/>
                </a:lnTo>
                <a:lnTo>
                  <a:pt x="1994467" y="63594"/>
                </a:lnTo>
                <a:cubicBezTo>
                  <a:pt x="1999815" y="67863"/>
                  <a:pt x="1997024" y="71358"/>
                  <a:pt x="1988186" y="71552"/>
                </a:cubicBezTo>
                <a:lnTo>
                  <a:pt x="1986790" y="73494"/>
                </a:lnTo>
                <a:cubicBezTo>
                  <a:pt x="1982138" y="80481"/>
                  <a:pt x="1967486" y="71941"/>
                  <a:pt x="1964460" y="81451"/>
                </a:cubicBezTo>
                <a:lnTo>
                  <a:pt x="1962834" y="86693"/>
                </a:lnTo>
                <a:cubicBezTo>
                  <a:pt x="1964460" y="91351"/>
                  <a:pt x="1967950" y="96590"/>
                  <a:pt x="1970277" y="98339"/>
                </a:cubicBezTo>
                <a:lnTo>
                  <a:pt x="1971671" y="97949"/>
                </a:lnTo>
                <a:cubicBezTo>
                  <a:pt x="1975393" y="97173"/>
                  <a:pt x="1978650" y="93874"/>
                  <a:pt x="1981674" y="94067"/>
                </a:cubicBezTo>
                <a:cubicBezTo>
                  <a:pt x="1989349" y="94650"/>
                  <a:pt x="1997258" y="98339"/>
                  <a:pt x="2004235" y="97562"/>
                </a:cubicBezTo>
                <a:cubicBezTo>
                  <a:pt x="2012377" y="96590"/>
                  <a:pt x="2019354" y="91351"/>
                  <a:pt x="2027495" y="89798"/>
                </a:cubicBezTo>
                <a:lnTo>
                  <a:pt x="2035170" y="88439"/>
                </a:lnTo>
                <a:cubicBezTo>
                  <a:pt x="2044010" y="89022"/>
                  <a:pt x="2050291" y="87662"/>
                  <a:pt x="2049361" y="85333"/>
                </a:cubicBezTo>
                <a:lnTo>
                  <a:pt x="2037910" y="72530"/>
                </a:lnTo>
                <a:lnTo>
                  <a:pt x="2029820" y="73687"/>
                </a:lnTo>
                <a:cubicBezTo>
                  <a:pt x="2023774" y="69610"/>
                  <a:pt x="2011212" y="55636"/>
                  <a:pt x="2019586" y="54858"/>
                </a:cubicBezTo>
                <a:lnTo>
                  <a:pt x="2024006" y="55830"/>
                </a:lnTo>
                <a:lnTo>
                  <a:pt x="2045869" y="60488"/>
                </a:lnTo>
                <a:cubicBezTo>
                  <a:pt x="2052616" y="52531"/>
                  <a:pt x="2061222" y="47677"/>
                  <a:pt x="2065175" y="49619"/>
                </a:cubicBezTo>
                <a:cubicBezTo>
                  <a:pt x="2069129" y="51559"/>
                  <a:pt x="2082621" y="52531"/>
                  <a:pt x="2086806" y="47677"/>
                </a:cubicBezTo>
                <a:lnTo>
                  <a:pt x="2082154" y="43601"/>
                </a:lnTo>
                <a:cubicBezTo>
                  <a:pt x="2078667" y="40689"/>
                  <a:pt x="2077969" y="38943"/>
                  <a:pt x="2084482" y="38943"/>
                </a:cubicBezTo>
                <a:cubicBezTo>
                  <a:pt x="2086806" y="38943"/>
                  <a:pt x="2089134" y="40885"/>
                  <a:pt x="2090994" y="42048"/>
                </a:cubicBezTo>
                <a:cubicBezTo>
                  <a:pt x="2091458" y="42438"/>
                  <a:pt x="2091226" y="43407"/>
                  <a:pt x="2090994" y="44184"/>
                </a:cubicBezTo>
                <a:cubicBezTo>
                  <a:pt x="2088902" y="54082"/>
                  <a:pt x="2099832" y="53112"/>
                  <a:pt x="2106579" y="51172"/>
                </a:cubicBezTo>
                <a:lnTo>
                  <a:pt x="2112626" y="49619"/>
                </a:lnTo>
                <a:cubicBezTo>
                  <a:pt x="2114486" y="51754"/>
                  <a:pt x="2120767" y="54277"/>
                  <a:pt x="2126118" y="55441"/>
                </a:cubicBezTo>
                <a:cubicBezTo>
                  <a:pt x="2131466" y="56606"/>
                  <a:pt x="2148679" y="57770"/>
                  <a:pt x="2152401" y="55636"/>
                </a:cubicBezTo>
                <a:cubicBezTo>
                  <a:pt x="2155890" y="53501"/>
                  <a:pt x="2164496" y="46124"/>
                  <a:pt x="2170310" y="42825"/>
                </a:cubicBezTo>
                <a:lnTo>
                  <a:pt x="2175661" y="43407"/>
                </a:lnTo>
                <a:lnTo>
                  <a:pt x="2192176" y="44960"/>
                </a:lnTo>
                <a:cubicBezTo>
                  <a:pt x="2195431" y="50978"/>
                  <a:pt x="2196130" y="56606"/>
                  <a:pt x="2193802" y="57383"/>
                </a:cubicBezTo>
                <a:cubicBezTo>
                  <a:pt x="2191246" y="58159"/>
                  <a:pt x="2181475" y="62624"/>
                  <a:pt x="2176823" y="65534"/>
                </a:cubicBezTo>
                <a:cubicBezTo>
                  <a:pt x="2172171" y="68446"/>
                  <a:pt x="2186127" y="76986"/>
                  <a:pt x="2188918" y="72522"/>
                </a:cubicBezTo>
                <a:cubicBezTo>
                  <a:pt x="2191710" y="68059"/>
                  <a:pt x="2208689" y="70582"/>
                  <a:pt x="2206132" y="72522"/>
                </a:cubicBezTo>
                <a:cubicBezTo>
                  <a:pt x="2203573" y="74464"/>
                  <a:pt x="2202874" y="82228"/>
                  <a:pt x="2194037" y="85140"/>
                </a:cubicBezTo>
                <a:lnTo>
                  <a:pt x="2185663" y="85721"/>
                </a:lnTo>
                <a:lnTo>
                  <a:pt x="2179614" y="86110"/>
                </a:lnTo>
                <a:cubicBezTo>
                  <a:pt x="2172403" y="83781"/>
                  <a:pt x="2167519" y="76404"/>
                  <a:pt x="2168450" y="69805"/>
                </a:cubicBezTo>
                <a:lnTo>
                  <a:pt x="2156354" y="77376"/>
                </a:lnTo>
                <a:lnTo>
                  <a:pt x="2154726" y="78346"/>
                </a:lnTo>
                <a:cubicBezTo>
                  <a:pt x="2150772" y="77956"/>
                  <a:pt x="2148679" y="76404"/>
                  <a:pt x="2149610" y="75240"/>
                </a:cubicBezTo>
                <a:cubicBezTo>
                  <a:pt x="2150772" y="74074"/>
                  <a:pt x="2152169" y="69805"/>
                  <a:pt x="2150772" y="68835"/>
                </a:cubicBezTo>
                <a:cubicBezTo>
                  <a:pt x="2149143" y="67670"/>
                  <a:pt x="2142630" y="66310"/>
                  <a:pt x="2139839" y="68059"/>
                </a:cubicBezTo>
                <a:cubicBezTo>
                  <a:pt x="2137048" y="69805"/>
                  <a:pt x="2127744" y="73298"/>
                  <a:pt x="2124721" y="72328"/>
                </a:cubicBezTo>
                <a:lnTo>
                  <a:pt x="2123326" y="71552"/>
                </a:lnTo>
                <a:cubicBezTo>
                  <a:pt x="2120999" y="70192"/>
                  <a:pt x="2119138" y="67670"/>
                  <a:pt x="2116579" y="67282"/>
                </a:cubicBezTo>
                <a:lnTo>
                  <a:pt x="2110997" y="66310"/>
                </a:lnTo>
                <a:cubicBezTo>
                  <a:pt x="2104484" y="65923"/>
                  <a:pt x="2099368" y="67282"/>
                  <a:pt x="2099832" y="69222"/>
                </a:cubicBezTo>
                <a:cubicBezTo>
                  <a:pt x="2100298" y="71164"/>
                  <a:pt x="2087971" y="78152"/>
                  <a:pt x="2082389" y="79316"/>
                </a:cubicBezTo>
                <a:cubicBezTo>
                  <a:pt x="2076806" y="80286"/>
                  <a:pt x="2066106" y="77376"/>
                  <a:pt x="2058894" y="72522"/>
                </a:cubicBezTo>
                <a:lnTo>
                  <a:pt x="2058865" y="72522"/>
                </a:lnTo>
                <a:lnTo>
                  <a:pt x="2073085" y="86303"/>
                </a:lnTo>
                <a:lnTo>
                  <a:pt x="2071456" y="87080"/>
                </a:lnTo>
                <a:cubicBezTo>
                  <a:pt x="2061456" y="92321"/>
                  <a:pt x="2070294" y="94844"/>
                  <a:pt x="2074714" y="97562"/>
                </a:cubicBezTo>
                <a:lnTo>
                  <a:pt x="2076108" y="98339"/>
                </a:lnTo>
                <a:cubicBezTo>
                  <a:pt x="2079830" y="97562"/>
                  <a:pt x="2082389" y="95814"/>
                  <a:pt x="2081690" y="94844"/>
                </a:cubicBezTo>
                <a:cubicBezTo>
                  <a:pt x="2080994" y="93680"/>
                  <a:pt x="2085412" y="91155"/>
                  <a:pt x="2094252" y="92904"/>
                </a:cubicBezTo>
                <a:cubicBezTo>
                  <a:pt x="2102858" y="94650"/>
                  <a:pt x="2127048" y="96203"/>
                  <a:pt x="2128445" y="94067"/>
                </a:cubicBezTo>
                <a:cubicBezTo>
                  <a:pt x="2130071" y="91932"/>
                  <a:pt x="2129141" y="85140"/>
                  <a:pt x="2122396" y="84751"/>
                </a:cubicBezTo>
                <a:lnTo>
                  <a:pt x="2117512" y="85333"/>
                </a:lnTo>
                <a:lnTo>
                  <a:pt x="2112860" y="85916"/>
                </a:lnTo>
                <a:cubicBezTo>
                  <a:pt x="2106579" y="87856"/>
                  <a:pt x="2107742" y="82034"/>
                  <a:pt x="2115651" y="72911"/>
                </a:cubicBezTo>
                <a:lnTo>
                  <a:pt x="2126118" y="78346"/>
                </a:lnTo>
                <a:lnTo>
                  <a:pt x="2136818" y="83781"/>
                </a:lnTo>
                <a:cubicBezTo>
                  <a:pt x="2142401" y="79898"/>
                  <a:pt x="2146122" y="79898"/>
                  <a:pt x="2144958" y="83781"/>
                </a:cubicBezTo>
                <a:cubicBezTo>
                  <a:pt x="2143795" y="87856"/>
                  <a:pt x="2159844" y="99502"/>
                  <a:pt x="2163102" y="97562"/>
                </a:cubicBezTo>
                <a:lnTo>
                  <a:pt x="2165893" y="95620"/>
                </a:lnTo>
                <a:lnTo>
                  <a:pt x="2166357" y="95233"/>
                </a:lnTo>
                <a:cubicBezTo>
                  <a:pt x="2166125" y="94261"/>
                  <a:pt x="2170078" y="95814"/>
                  <a:pt x="2175197" y="98532"/>
                </a:cubicBezTo>
                <a:cubicBezTo>
                  <a:pt x="2180313" y="101249"/>
                  <a:pt x="2196130" y="104161"/>
                  <a:pt x="2197060" y="101831"/>
                </a:cubicBezTo>
                <a:cubicBezTo>
                  <a:pt x="2197990" y="99309"/>
                  <a:pt x="2204738" y="91738"/>
                  <a:pt x="2210086" y="89603"/>
                </a:cubicBezTo>
                <a:cubicBezTo>
                  <a:pt x="2215436" y="87273"/>
                  <a:pt x="2230554" y="85527"/>
                  <a:pt x="2232650" y="90962"/>
                </a:cubicBezTo>
                <a:cubicBezTo>
                  <a:pt x="2234742" y="96590"/>
                  <a:pt x="2259165" y="98143"/>
                  <a:pt x="2260794" y="94261"/>
                </a:cubicBezTo>
                <a:cubicBezTo>
                  <a:pt x="2262422" y="90575"/>
                  <a:pt x="2271492" y="82034"/>
                  <a:pt x="2278005" y="83974"/>
                </a:cubicBezTo>
                <a:cubicBezTo>
                  <a:pt x="2284518" y="85916"/>
                  <a:pt x="2291961" y="95814"/>
                  <a:pt x="2305917" y="94650"/>
                </a:cubicBezTo>
                <a:lnTo>
                  <a:pt x="2301731" y="90768"/>
                </a:lnTo>
                <a:lnTo>
                  <a:pt x="2295218" y="84751"/>
                </a:lnTo>
                <a:cubicBezTo>
                  <a:pt x="2300334" y="82421"/>
                  <a:pt x="2307082" y="84944"/>
                  <a:pt x="2310105" y="90185"/>
                </a:cubicBezTo>
                <a:lnTo>
                  <a:pt x="2310337" y="94844"/>
                </a:lnTo>
                <a:cubicBezTo>
                  <a:pt x="2310569" y="100861"/>
                  <a:pt x="2315455" y="105907"/>
                  <a:pt x="2321270" y="105907"/>
                </a:cubicBezTo>
                <a:cubicBezTo>
                  <a:pt x="2330107" y="105907"/>
                  <a:pt x="2343367" y="111925"/>
                  <a:pt x="2348017" y="102221"/>
                </a:cubicBezTo>
                <a:cubicBezTo>
                  <a:pt x="2351274" y="95620"/>
                  <a:pt x="2359416" y="96979"/>
                  <a:pt x="2362207" y="98143"/>
                </a:cubicBezTo>
                <a:lnTo>
                  <a:pt x="2371045" y="102025"/>
                </a:lnTo>
                <a:cubicBezTo>
                  <a:pt x="2375465" y="97949"/>
                  <a:pt x="2387792" y="92904"/>
                  <a:pt x="2398261" y="90768"/>
                </a:cubicBezTo>
                <a:lnTo>
                  <a:pt x="2393609" y="81838"/>
                </a:lnTo>
                <a:cubicBezTo>
                  <a:pt x="2393609" y="81645"/>
                  <a:pt x="2395470" y="80868"/>
                  <a:pt x="2395702" y="80868"/>
                </a:cubicBezTo>
                <a:lnTo>
                  <a:pt x="2401052" y="84168"/>
                </a:lnTo>
                <a:cubicBezTo>
                  <a:pt x="2406400" y="82228"/>
                  <a:pt x="2408959" y="77376"/>
                  <a:pt x="2407098" y="73494"/>
                </a:cubicBezTo>
                <a:lnTo>
                  <a:pt x="2404774" y="69805"/>
                </a:lnTo>
                <a:lnTo>
                  <a:pt x="2404307" y="69222"/>
                </a:lnTo>
                <a:cubicBezTo>
                  <a:pt x="2403377" y="68640"/>
                  <a:pt x="2396166" y="68252"/>
                  <a:pt x="2388258" y="68059"/>
                </a:cubicBezTo>
                <a:cubicBezTo>
                  <a:pt x="2380349" y="67863"/>
                  <a:pt x="2362671" y="79122"/>
                  <a:pt x="2361277" y="76986"/>
                </a:cubicBezTo>
                <a:cubicBezTo>
                  <a:pt x="2359880" y="75046"/>
                  <a:pt x="2357555" y="66700"/>
                  <a:pt x="2361045" y="64953"/>
                </a:cubicBezTo>
                <a:cubicBezTo>
                  <a:pt x="2364532" y="63205"/>
                  <a:pt x="2373604" y="57383"/>
                  <a:pt x="2372210" y="56413"/>
                </a:cubicBezTo>
                <a:cubicBezTo>
                  <a:pt x="2370813" y="55441"/>
                  <a:pt x="2369882" y="52335"/>
                  <a:pt x="2371975" y="50589"/>
                </a:cubicBezTo>
                <a:lnTo>
                  <a:pt x="2373140" y="50782"/>
                </a:lnTo>
                <a:lnTo>
                  <a:pt x="2386862" y="53888"/>
                </a:lnTo>
                <a:cubicBezTo>
                  <a:pt x="2403609" y="55830"/>
                  <a:pt x="2414774" y="56023"/>
                  <a:pt x="2411518" y="54277"/>
                </a:cubicBezTo>
                <a:lnTo>
                  <a:pt x="2411518" y="52724"/>
                </a:lnTo>
                <a:lnTo>
                  <a:pt x="2411518" y="50589"/>
                </a:lnTo>
                <a:cubicBezTo>
                  <a:pt x="2414078" y="48260"/>
                  <a:pt x="2420356" y="45930"/>
                  <a:pt x="2425474" y="45543"/>
                </a:cubicBezTo>
                <a:cubicBezTo>
                  <a:pt x="2430590" y="44960"/>
                  <a:pt x="2441990" y="37583"/>
                  <a:pt x="2442222" y="39719"/>
                </a:cubicBezTo>
                <a:cubicBezTo>
                  <a:pt x="2442454" y="41855"/>
                  <a:pt x="2442222" y="50395"/>
                  <a:pt x="2441755" y="55441"/>
                </a:cubicBezTo>
                <a:lnTo>
                  <a:pt x="2452688" y="56023"/>
                </a:lnTo>
                <a:cubicBezTo>
                  <a:pt x="2456642" y="56217"/>
                  <a:pt x="2460132" y="60682"/>
                  <a:pt x="2463853" y="63205"/>
                </a:cubicBezTo>
                <a:cubicBezTo>
                  <a:pt x="2467110" y="65534"/>
                  <a:pt x="2466412" y="64953"/>
                  <a:pt x="2458502" y="68252"/>
                </a:cubicBezTo>
                <a:lnTo>
                  <a:pt x="2452688" y="70582"/>
                </a:lnTo>
                <a:cubicBezTo>
                  <a:pt x="2445712" y="75627"/>
                  <a:pt x="2439198" y="77180"/>
                  <a:pt x="2438034" y="74270"/>
                </a:cubicBezTo>
                <a:cubicBezTo>
                  <a:pt x="2436872" y="71164"/>
                  <a:pt x="2431521" y="63788"/>
                  <a:pt x="2428498" y="63981"/>
                </a:cubicBezTo>
                <a:cubicBezTo>
                  <a:pt x="2425474" y="64177"/>
                  <a:pt x="2416402" y="67863"/>
                  <a:pt x="2420822" y="71552"/>
                </a:cubicBezTo>
                <a:cubicBezTo>
                  <a:pt x="2425242" y="75240"/>
                  <a:pt x="2432918" y="84944"/>
                  <a:pt x="2426869" y="84751"/>
                </a:cubicBezTo>
                <a:lnTo>
                  <a:pt x="2423147" y="85333"/>
                </a:lnTo>
                <a:cubicBezTo>
                  <a:pt x="2420822" y="85721"/>
                  <a:pt x="2418730" y="87469"/>
                  <a:pt x="2417565" y="89022"/>
                </a:cubicBezTo>
                <a:cubicBezTo>
                  <a:pt x="2416869" y="89798"/>
                  <a:pt x="2417797" y="92127"/>
                  <a:pt x="2419194" y="92708"/>
                </a:cubicBezTo>
                <a:lnTo>
                  <a:pt x="2427336" y="96203"/>
                </a:lnTo>
                <a:cubicBezTo>
                  <a:pt x="2436640" y="99891"/>
                  <a:pt x="2447804" y="95814"/>
                  <a:pt x="2452224" y="87469"/>
                </a:cubicBezTo>
                <a:lnTo>
                  <a:pt x="2464784" y="97949"/>
                </a:lnTo>
                <a:lnTo>
                  <a:pt x="2465946" y="98919"/>
                </a:lnTo>
                <a:cubicBezTo>
                  <a:pt x="2470366" y="98339"/>
                  <a:pt x="2473856" y="99891"/>
                  <a:pt x="2473856" y="102025"/>
                </a:cubicBezTo>
                <a:cubicBezTo>
                  <a:pt x="2473856" y="104354"/>
                  <a:pt x="2481762" y="108236"/>
                  <a:pt x="2491533" y="105131"/>
                </a:cubicBezTo>
                <a:cubicBezTo>
                  <a:pt x="2500370" y="99115"/>
                  <a:pt x="2511304" y="103578"/>
                  <a:pt x="2521074" y="102221"/>
                </a:cubicBezTo>
                <a:lnTo>
                  <a:pt x="2529680" y="101055"/>
                </a:lnTo>
                <a:cubicBezTo>
                  <a:pt x="2538984" y="99502"/>
                  <a:pt x="2551311" y="97367"/>
                  <a:pt x="2557125" y="96397"/>
                </a:cubicBezTo>
                <a:lnTo>
                  <a:pt x="2562708" y="100085"/>
                </a:lnTo>
                <a:lnTo>
                  <a:pt x="2565965" y="102414"/>
                </a:lnTo>
                <a:cubicBezTo>
                  <a:pt x="2573872" y="101055"/>
                  <a:pt x="2578524" y="99309"/>
                  <a:pt x="2576664" y="98726"/>
                </a:cubicBezTo>
                <a:cubicBezTo>
                  <a:pt x="2574803" y="98143"/>
                  <a:pt x="2567826" y="94650"/>
                  <a:pt x="2573872" y="94457"/>
                </a:cubicBezTo>
                <a:cubicBezTo>
                  <a:pt x="2579921" y="94261"/>
                  <a:pt x="2592715" y="95233"/>
                  <a:pt x="2591086" y="97173"/>
                </a:cubicBezTo>
                <a:cubicBezTo>
                  <a:pt x="2589457" y="99115"/>
                  <a:pt x="2593645" y="101638"/>
                  <a:pt x="2604344" y="97756"/>
                </a:cubicBezTo>
                <a:lnTo>
                  <a:pt x="2612717" y="104354"/>
                </a:lnTo>
                <a:cubicBezTo>
                  <a:pt x="2613416" y="104937"/>
                  <a:pt x="2617601" y="104550"/>
                  <a:pt x="2618998" y="103773"/>
                </a:cubicBezTo>
                <a:cubicBezTo>
                  <a:pt x="2622253" y="102025"/>
                  <a:pt x="2624580" y="99115"/>
                  <a:pt x="2628070" y="97949"/>
                </a:cubicBezTo>
                <a:lnTo>
                  <a:pt x="2644817" y="92127"/>
                </a:lnTo>
                <a:cubicBezTo>
                  <a:pt x="2640861" y="84944"/>
                  <a:pt x="2643420" y="81062"/>
                  <a:pt x="2650397" y="83391"/>
                </a:cubicBezTo>
                <a:lnTo>
                  <a:pt x="2653887" y="85916"/>
                </a:lnTo>
                <a:cubicBezTo>
                  <a:pt x="2657843" y="88633"/>
                  <a:pt x="2659005" y="93680"/>
                  <a:pt x="2663425" y="95814"/>
                </a:cubicBezTo>
                <a:lnTo>
                  <a:pt x="2666912" y="97367"/>
                </a:lnTo>
                <a:cubicBezTo>
                  <a:pt x="2674124" y="96397"/>
                  <a:pt x="2680404" y="96203"/>
                  <a:pt x="2680868" y="96979"/>
                </a:cubicBezTo>
                <a:cubicBezTo>
                  <a:pt x="2681335" y="97756"/>
                  <a:pt x="2685755" y="100861"/>
                  <a:pt x="2689010" y="99891"/>
                </a:cubicBezTo>
                <a:cubicBezTo>
                  <a:pt x="2692033" y="98919"/>
                  <a:pt x="2698082" y="92515"/>
                  <a:pt x="2693894" y="88633"/>
                </a:cubicBezTo>
                <a:cubicBezTo>
                  <a:pt x="2689708" y="84751"/>
                  <a:pt x="2696685" y="71941"/>
                  <a:pt x="2692033" y="68835"/>
                </a:cubicBezTo>
                <a:cubicBezTo>
                  <a:pt x="2687381" y="65730"/>
                  <a:pt x="2679008" y="54471"/>
                  <a:pt x="2683660" y="50978"/>
                </a:cubicBezTo>
                <a:lnTo>
                  <a:pt x="2686451" y="51559"/>
                </a:lnTo>
                <a:lnTo>
                  <a:pt x="2692732" y="52724"/>
                </a:lnTo>
                <a:cubicBezTo>
                  <a:pt x="2698780" y="56023"/>
                  <a:pt x="2707386" y="56994"/>
                  <a:pt x="2711806" y="55054"/>
                </a:cubicBezTo>
                <a:cubicBezTo>
                  <a:pt x="2716224" y="53112"/>
                  <a:pt x="2731110" y="53112"/>
                  <a:pt x="2729249" y="55054"/>
                </a:cubicBezTo>
                <a:lnTo>
                  <a:pt x="2727855" y="55636"/>
                </a:lnTo>
                <a:cubicBezTo>
                  <a:pt x="2712736" y="62624"/>
                  <a:pt x="2712736" y="62624"/>
                  <a:pt x="2726692" y="70969"/>
                </a:cubicBezTo>
                <a:lnTo>
                  <a:pt x="2728551" y="72134"/>
                </a:lnTo>
                <a:cubicBezTo>
                  <a:pt x="2733205" y="72717"/>
                  <a:pt x="2737159" y="69999"/>
                  <a:pt x="2737159" y="65923"/>
                </a:cubicBezTo>
                <a:cubicBezTo>
                  <a:pt x="2737159" y="62041"/>
                  <a:pt x="2739950" y="54664"/>
                  <a:pt x="2743672" y="56994"/>
                </a:cubicBezTo>
                <a:cubicBezTo>
                  <a:pt x="2747161" y="59323"/>
                  <a:pt x="2759488" y="62624"/>
                  <a:pt x="2762048" y="58159"/>
                </a:cubicBezTo>
                <a:cubicBezTo>
                  <a:pt x="2764839" y="53694"/>
                  <a:pt x="2782980" y="58742"/>
                  <a:pt x="2787400" y="58159"/>
                </a:cubicBezTo>
                <a:lnTo>
                  <a:pt x="2788795" y="53694"/>
                </a:lnTo>
                <a:lnTo>
                  <a:pt x="2790192" y="49425"/>
                </a:lnTo>
                <a:cubicBezTo>
                  <a:pt x="2795774" y="51365"/>
                  <a:pt x="2801356" y="56413"/>
                  <a:pt x="2802751" y="60682"/>
                </a:cubicBezTo>
                <a:cubicBezTo>
                  <a:pt x="2803450" y="62818"/>
                  <a:pt x="2806125" y="67670"/>
                  <a:pt x="2808334" y="71261"/>
                </a:cubicBezTo>
                <a:lnTo>
                  <a:pt x="2810417" y="74347"/>
                </a:lnTo>
                <a:lnTo>
                  <a:pt x="2791586" y="76404"/>
                </a:lnTo>
                <a:cubicBezTo>
                  <a:pt x="2780189" y="69222"/>
                  <a:pt x="2770421" y="65340"/>
                  <a:pt x="2769955" y="67670"/>
                </a:cubicBezTo>
                <a:cubicBezTo>
                  <a:pt x="2769491" y="69999"/>
                  <a:pt x="2762512" y="74074"/>
                  <a:pt x="2755767" y="71164"/>
                </a:cubicBezTo>
                <a:lnTo>
                  <a:pt x="2747393" y="75823"/>
                </a:lnTo>
                <a:lnTo>
                  <a:pt x="2737391" y="81451"/>
                </a:lnTo>
                <a:cubicBezTo>
                  <a:pt x="2726458" y="77180"/>
                  <a:pt x="2715061" y="75046"/>
                  <a:pt x="2711806" y="76793"/>
                </a:cubicBezTo>
                <a:cubicBezTo>
                  <a:pt x="2708780" y="78733"/>
                  <a:pt x="2705059" y="84751"/>
                  <a:pt x="2709247" y="87080"/>
                </a:cubicBezTo>
                <a:lnTo>
                  <a:pt x="2712736" y="89798"/>
                </a:lnTo>
                <a:cubicBezTo>
                  <a:pt x="2716224" y="92321"/>
                  <a:pt x="2718783" y="95233"/>
                  <a:pt x="2722272" y="97756"/>
                </a:cubicBezTo>
                <a:lnTo>
                  <a:pt x="2723435" y="98532"/>
                </a:lnTo>
                <a:cubicBezTo>
                  <a:pt x="2726226" y="98143"/>
                  <a:pt x="2728785" y="96397"/>
                  <a:pt x="2729249" y="94650"/>
                </a:cubicBezTo>
                <a:lnTo>
                  <a:pt x="2728319" y="93680"/>
                </a:lnTo>
                <a:cubicBezTo>
                  <a:pt x="2724133" y="89215"/>
                  <a:pt x="2725296" y="83391"/>
                  <a:pt x="2732275" y="85916"/>
                </a:cubicBezTo>
                <a:cubicBezTo>
                  <a:pt x="2742509" y="89603"/>
                  <a:pt x="2745532" y="86497"/>
                  <a:pt x="2751347" y="83004"/>
                </a:cubicBezTo>
                <a:cubicBezTo>
                  <a:pt x="2753440" y="81645"/>
                  <a:pt x="2760187" y="81258"/>
                  <a:pt x="2761581" y="82421"/>
                </a:cubicBezTo>
                <a:lnTo>
                  <a:pt x="2769024" y="88439"/>
                </a:lnTo>
                <a:cubicBezTo>
                  <a:pt x="2779259" y="87662"/>
                  <a:pt x="2781818" y="87662"/>
                  <a:pt x="2774607" y="88439"/>
                </a:cubicBezTo>
                <a:cubicBezTo>
                  <a:pt x="2767396" y="89409"/>
                  <a:pt x="2761813" y="98143"/>
                  <a:pt x="2774839" y="101055"/>
                </a:cubicBezTo>
                <a:cubicBezTo>
                  <a:pt x="2788099" y="103773"/>
                  <a:pt x="2824616" y="108432"/>
                  <a:pt x="2826709" y="104937"/>
                </a:cubicBezTo>
                <a:lnTo>
                  <a:pt x="2829732" y="102414"/>
                </a:lnTo>
                <a:cubicBezTo>
                  <a:pt x="2833688" y="99115"/>
                  <a:pt x="2838572" y="96397"/>
                  <a:pt x="2842758" y="93291"/>
                </a:cubicBezTo>
                <a:lnTo>
                  <a:pt x="2843456" y="92708"/>
                </a:lnTo>
                <a:cubicBezTo>
                  <a:pt x="2843224" y="91545"/>
                  <a:pt x="2842062" y="89798"/>
                  <a:pt x="2840665" y="89022"/>
                </a:cubicBezTo>
                <a:cubicBezTo>
                  <a:pt x="2839271" y="88050"/>
                  <a:pt x="2833688" y="86886"/>
                  <a:pt x="2831361" y="88439"/>
                </a:cubicBezTo>
                <a:cubicBezTo>
                  <a:pt x="2829036" y="89992"/>
                  <a:pt x="2816707" y="83587"/>
                  <a:pt x="2819034" y="81258"/>
                </a:cubicBezTo>
                <a:cubicBezTo>
                  <a:pt x="2821359" y="78928"/>
                  <a:pt x="2832060" y="73104"/>
                  <a:pt x="2832292" y="68252"/>
                </a:cubicBezTo>
                <a:cubicBezTo>
                  <a:pt x="2832524" y="63400"/>
                  <a:pt x="2847178" y="58936"/>
                  <a:pt x="2844387" y="61458"/>
                </a:cubicBezTo>
                <a:cubicBezTo>
                  <a:pt x="2841596" y="64177"/>
                  <a:pt x="2840665" y="80481"/>
                  <a:pt x="2841364" y="81258"/>
                </a:cubicBezTo>
                <a:lnTo>
                  <a:pt x="2842294" y="81258"/>
                </a:lnTo>
                <a:lnTo>
                  <a:pt x="2846480" y="81451"/>
                </a:lnTo>
                <a:cubicBezTo>
                  <a:pt x="2851598" y="81451"/>
                  <a:pt x="2853923" y="84557"/>
                  <a:pt x="2851366" y="88633"/>
                </a:cubicBezTo>
                <a:lnTo>
                  <a:pt x="2851598" y="91932"/>
                </a:lnTo>
                <a:cubicBezTo>
                  <a:pt x="2851830" y="94261"/>
                  <a:pt x="2856948" y="94844"/>
                  <a:pt x="2853923" y="99891"/>
                </a:cubicBezTo>
                <a:cubicBezTo>
                  <a:pt x="2850668" y="105326"/>
                  <a:pt x="2862763" y="102801"/>
                  <a:pt x="2866252" y="102414"/>
                </a:cubicBezTo>
                <a:cubicBezTo>
                  <a:pt x="2870438" y="101831"/>
                  <a:pt x="2874160" y="98143"/>
                  <a:pt x="2877417" y="95427"/>
                </a:cubicBezTo>
                <a:lnTo>
                  <a:pt x="2879974" y="93485"/>
                </a:lnTo>
                <a:cubicBezTo>
                  <a:pt x="2881139" y="91545"/>
                  <a:pt x="2884626" y="91351"/>
                  <a:pt x="2887652" y="93097"/>
                </a:cubicBezTo>
                <a:cubicBezTo>
                  <a:pt x="2890675" y="94844"/>
                  <a:pt x="2903468" y="96590"/>
                  <a:pt x="2911608" y="94067"/>
                </a:cubicBezTo>
                <a:lnTo>
                  <a:pt x="2919517" y="99696"/>
                </a:lnTo>
                <a:cubicBezTo>
                  <a:pt x="2923007" y="102221"/>
                  <a:pt x="2930450" y="102608"/>
                  <a:pt x="2936264" y="102801"/>
                </a:cubicBezTo>
                <a:cubicBezTo>
                  <a:pt x="2943940" y="102997"/>
                  <a:pt x="2951383" y="97756"/>
                  <a:pt x="2959524" y="102801"/>
                </a:cubicBezTo>
                <a:cubicBezTo>
                  <a:pt x="2961151" y="103773"/>
                  <a:pt x="2965571" y="103190"/>
                  <a:pt x="2968362" y="102414"/>
                </a:cubicBezTo>
                <a:cubicBezTo>
                  <a:pt x="2982086" y="98339"/>
                  <a:pt x="2987900" y="97367"/>
                  <a:pt x="2994181" y="100085"/>
                </a:cubicBezTo>
                <a:cubicBezTo>
                  <a:pt x="2997903" y="101638"/>
                  <a:pt x="2998833" y="102025"/>
                  <a:pt x="3003485" y="100668"/>
                </a:cubicBezTo>
                <a:cubicBezTo>
                  <a:pt x="3016279" y="96590"/>
                  <a:pt x="3029768" y="89409"/>
                  <a:pt x="3044655" y="98532"/>
                </a:cubicBezTo>
                <a:lnTo>
                  <a:pt x="3046052" y="99502"/>
                </a:lnTo>
                <a:cubicBezTo>
                  <a:pt x="3052332" y="97173"/>
                  <a:pt x="3057915" y="96979"/>
                  <a:pt x="3058379" y="99309"/>
                </a:cubicBezTo>
                <a:cubicBezTo>
                  <a:pt x="3058845" y="101444"/>
                  <a:pt x="3068149" y="100861"/>
                  <a:pt x="3077451" y="90962"/>
                </a:cubicBezTo>
                <a:lnTo>
                  <a:pt x="3093966" y="89992"/>
                </a:lnTo>
                <a:cubicBezTo>
                  <a:pt x="3095131" y="89992"/>
                  <a:pt x="3096992" y="86110"/>
                  <a:pt x="3096293" y="84751"/>
                </a:cubicBezTo>
                <a:cubicBezTo>
                  <a:pt x="3095595" y="83391"/>
                  <a:pt x="3091873" y="82811"/>
                  <a:pt x="3089082" y="82228"/>
                </a:cubicBezTo>
                <a:cubicBezTo>
                  <a:pt x="3084662" y="81258"/>
                  <a:pt x="3083500" y="88826"/>
                  <a:pt x="3077219" y="84168"/>
                </a:cubicBezTo>
                <a:lnTo>
                  <a:pt x="3073497" y="81451"/>
                </a:lnTo>
                <a:cubicBezTo>
                  <a:pt x="3075126" y="78733"/>
                  <a:pt x="3074662" y="75240"/>
                  <a:pt x="3072335" y="73494"/>
                </a:cubicBezTo>
                <a:lnTo>
                  <a:pt x="3071172" y="73687"/>
                </a:lnTo>
                <a:cubicBezTo>
                  <a:pt x="3064892" y="75434"/>
                  <a:pt x="3059077" y="77763"/>
                  <a:pt x="3052796" y="79509"/>
                </a:cubicBezTo>
                <a:cubicBezTo>
                  <a:pt x="3048376" y="80675"/>
                  <a:pt x="3043260" y="82228"/>
                  <a:pt x="3038608" y="81838"/>
                </a:cubicBezTo>
                <a:lnTo>
                  <a:pt x="3019768" y="80481"/>
                </a:lnTo>
                <a:cubicBezTo>
                  <a:pt x="3014418" y="87273"/>
                  <a:pt x="3006975" y="84168"/>
                  <a:pt x="3003717" y="73494"/>
                </a:cubicBezTo>
                <a:lnTo>
                  <a:pt x="3016279" y="66117"/>
                </a:lnTo>
                <a:cubicBezTo>
                  <a:pt x="3022557" y="62235"/>
                  <a:pt x="3027444" y="57383"/>
                  <a:pt x="3036281" y="64177"/>
                </a:cubicBezTo>
                <a:cubicBezTo>
                  <a:pt x="3038608" y="65923"/>
                  <a:pt x="3055124" y="60876"/>
                  <a:pt x="3060240" y="57966"/>
                </a:cubicBezTo>
                <a:cubicBezTo>
                  <a:pt x="3061636" y="57189"/>
                  <a:pt x="3063729" y="56606"/>
                  <a:pt x="3065590" y="56606"/>
                </a:cubicBezTo>
                <a:cubicBezTo>
                  <a:pt x="3074894" y="55830"/>
                  <a:pt x="3068845" y="67476"/>
                  <a:pt x="3081871" y="65340"/>
                </a:cubicBezTo>
                <a:lnTo>
                  <a:pt x="3096992" y="63011"/>
                </a:lnTo>
                <a:cubicBezTo>
                  <a:pt x="3095595" y="71358"/>
                  <a:pt x="3097922" y="76599"/>
                  <a:pt x="3101876" y="75046"/>
                </a:cubicBezTo>
                <a:cubicBezTo>
                  <a:pt x="3105829" y="73298"/>
                  <a:pt x="3119321" y="70192"/>
                  <a:pt x="3120716" y="72522"/>
                </a:cubicBezTo>
                <a:lnTo>
                  <a:pt x="3121646" y="74270"/>
                </a:lnTo>
                <a:cubicBezTo>
                  <a:pt x="3124904" y="79705"/>
                  <a:pt x="3125834" y="87469"/>
                  <a:pt x="3131880" y="90185"/>
                </a:cubicBezTo>
                <a:cubicBezTo>
                  <a:pt x="3141883" y="94844"/>
                  <a:pt x="3154908" y="96786"/>
                  <a:pt x="3167004" y="99115"/>
                </a:cubicBezTo>
                <a:lnTo>
                  <a:pt x="3177238" y="101055"/>
                </a:lnTo>
                <a:cubicBezTo>
                  <a:pt x="3177702" y="95427"/>
                  <a:pt x="3182122" y="91545"/>
                  <a:pt x="3186542" y="92321"/>
                </a:cubicBezTo>
                <a:cubicBezTo>
                  <a:pt x="3191194" y="93291"/>
                  <a:pt x="3198637" y="88245"/>
                  <a:pt x="3201428" y="89215"/>
                </a:cubicBezTo>
                <a:cubicBezTo>
                  <a:pt x="3204220" y="89992"/>
                  <a:pt x="3213057" y="90185"/>
                  <a:pt x="3217246" y="94844"/>
                </a:cubicBezTo>
                <a:cubicBezTo>
                  <a:pt x="3221431" y="99502"/>
                  <a:pt x="3234923" y="110565"/>
                  <a:pt x="3237714" y="109013"/>
                </a:cubicBezTo>
                <a:cubicBezTo>
                  <a:pt x="3240506" y="107460"/>
                  <a:pt x="3250042" y="103967"/>
                  <a:pt x="3253064" y="104550"/>
                </a:cubicBezTo>
                <a:cubicBezTo>
                  <a:pt x="3256090" y="105131"/>
                  <a:pt x="3270046" y="101055"/>
                  <a:pt x="3276791" y="94457"/>
                </a:cubicBezTo>
                <a:lnTo>
                  <a:pt x="3267020" y="86303"/>
                </a:lnTo>
                <a:lnTo>
                  <a:pt x="3266090" y="85527"/>
                </a:lnTo>
                <a:cubicBezTo>
                  <a:pt x="3270976" y="81258"/>
                  <a:pt x="3277954" y="80286"/>
                  <a:pt x="3281907" y="83198"/>
                </a:cubicBezTo>
                <a:cubicBezTo>
                  <a:pt x="3285863" y="86110"/>
                  <a:pt x="3293072" y="94457"/>
                  <a:pt x="3290048" y="95620"/>
                </a:cubicBezTo>
                <a:cubicBezTo>
                  <a:pt x="3287026" y="96786"/>
                  <a:pt x="3283072" y="100279"/>
                  <a:pt x="3288654" y="99696"/>
                </a:cubicBezTo>
                <a:cubicBezTo>
                  <a:pt x="3294237" y="98919"/>
                  <a:pt x="3307958" y="96397"/>
                  <a:pt x="3307028" y="93874"/>
                </a:cubicBezTo>
                <a:cubicBezTo>
                  <a:pt x="3306098" y="91351"/>
                  <a:pt x="3314471" y="84557"/>
                  <a:pt x="3327731" y="84751"/>
                </a:cubicBezTo>
                <a:lnTo>
                  <a:pt x="3323543" y="96397"/>
                </a:lnTo>
                <a:cubicBezTo>
                  <a:pt x="3323311" y="96979"/>
                  <a:pt x="3328894" y="99696"/>
                  <a:pt x="3329592" y="99309"/>
                </a:cubicBezTo>
                <a:cubicBezTo>
                  <a:pt x="3342151" y="92904"/>
                  <a:pt x="3349826" y="101055"/>
                  <a:pt x="3359365" y="103773"/>
                </a:cubicBezTo>
                <a:lnTo>
                  <a:pt x="3367272" y="105907"/>
                </a:lnTo>
                <a:lnTo>
                  <a:pt x="3366737" y="94876"/>
                </a:lnTo>
                <a:lnTo>
                  <a:pt x="3368647" y="93491"/>
                </a:lnTo>
                <a:lnTo>
                  <a:pt x="3383089" y="95037"/>
                </a:lnTo>
                <a:cubicBezTo>
                  <a:pt x="3391929" y="96009"/>
                  <a:pt x="3392859" y="98143"/>
                  <a:pt x="3392625" y="102801"/>
                </a:cubicBezTo>
                <a:lnTo>
                  <a:pt x="3392625" y="104550"/>
                </a:lnTo>
                <a:cubicBezTo>
                  <a:pt x="3394718" y="108043"/>
                  <a:pt x="3397045" y="108432"/>
                  <a:pt x="3397975" y="105326"/>
                </a:cubicBezTo>
                <a:cubicBezTo>
                  <a:pt x="3398906" y="102221"/>
                  <a:pt x="3402395" y="95427"/>
                  <a:pt x="3403790" y="97367"/>
                </a:cubicBezTo>
                <a:cubicBezTo>
                  <a:pt x="3405186" y="99309"/>
                  <a:pt x="3411467" y="101638"/>
                  <a:pt x="3415885" y="100085"/>
                </a:cubicBezTo>
                <a:cubicBezTo>
                  <a:pt x="3420305" y="98532"/>
                  <a:pt x="3433098" y="97756"/>
                  <a:pt x="3434959" y="101638"/>
                </a:cubicBezTo>
                <a:cubicBezTo>
                  <a:pt x="3436820" y="105520"/>
                  <a:pt x="3451240" y="104937"/>
                  <a:pt x="3450310" y="101055"/>
                </a:cubicBezTo>
                <a:cubicBezTo>
                  <a:pt x="3449379" y="97173"/>
                  <a:pt x="3444727" y="87080"/>
                  <a:pt x="3447286" y="85527"/>
                </a:cubicBezTo>
                <a:cubicBezTo>
                  <a:pt x="3449846" y="83974"/>
                  <a:pt x="3451938" y="76986"/>
                  <a:pt x="3445426" y="74270"/>
                </a:cubicBezTo>
                <a:cubicBezTo>
                  <a:pt x="3438913" y="71358"/>
                  <a:pt x="3418676" y="66117"/>
                  <a:pt x="3418212" y="70582"/>
                </a:cubicBezTo>
                <a:cubicBezTo>
                  <a:pt x="3417978" y="75046"/>
                  <a:pt x="3413328" y="87469"/>
                  <a:pt x="3408442" y="89798"/>
                </a:cubicBezTo>
                <a:cubicBezTo>
                  <a:pt x="3403558" y="92321"/>
                  <a:pt x="3394952" y="83004"/>
                  <a:pt x="3397743" y="81645"/>
                </a:cubicBezTo>
                <a:cubicBezTo>
                  <a:pt x="3400302" y="80092"/>
                  <a:pt x="3399604" y="74657"/>
                  <a:pt x="3392161" y="76404"/>
                </a:cubicBezTo>
                <a:lnTo>
                  <a:pt x="3368647" y="93491"/>
                </a:lnTo>
                <a:lnTo>
                  <a:pt x="3366659" y="93277"/>
                </a:lnTo>
                <a:lnTo>
                  <a:pt x="3366603" y="92127"/>
                </a:lnTo>
                <a:cubicBezTo>
                  <a:pt x="3364888" y="89651"/>
                  <a:pt x="3361807" y="89507"/>
                  <a:pt x="3357736" y="92321"/>
                </a:cubicBezTo>
                <a:lnTo>
                  <a:pt x="3366659" y="93277"/>
                </a:lnTo>
                <a:lnTo>
                  <a:pt x="3366737" y="94876"/>
                </a:lnTo>
                <a:lnTo>
                  <a:pt x="3365179" y="96009"/>
                </a:lnTo>
                <a:lnTo>
                  <a:pt x="3361226" y="95233"/>
                </a:lnTo>
                <a:lnTo>
                  <a:pt x="3350525" y="93097"/>
                </a:lnTo>
                <a:cubicBezTo>
                  <a:pt x="3351687" y="87080"/>
                  <a:pt x="3353316" y="79898"/>
                  <a:pt x="3354478" y="77376"/>
                </a:cubicBezTo>
                <a:cubicBezTo>
                  <a:pt x="3355643" y="74851"/>
                  <a:pt x="3348432" y="67476"/>
                  <a:pt x="3355875" y="67282"/>
                </a:cubicBezTo>
                <a:cubicBezTo>
                  <a:pt x="3363318" y="67282"/>
                  <a:pt x="3384718" y="63400"/>
                  <a:pt x="3385182" y="61458"/>
                </a:cubicBezTo>
                <a:cubicBezTo>
                  <a:pt x="3385648" y="59518"/>
                  <a:pt x="3388903" y="53694"/>
                  <a:pt x="3390998" y="53694"/>
                </a:cubicBezTo>
                <a:lnTo>
                  <a:pt x="3391694" y="54277"/>
                </a:lnTo>
                <a:cubicBezTo>
                  <a:pt x="3400302" y="60876"/>
                  <a:pt x="3413328" y="57189"/>
                  <a:pt x="3423562" y="60682"/>
                </a:cubicBezTo>
                <a:lnTo>
                  <a:pt x="3424957" y="61071"/>
                </a:lnTo>
                <a:cubicBezTo>
                  <a:pt x="3429377" y="57189"/>
                  <a:pt x="3435658" y="56217"/>
                  <a:pt x="3439145" y="59129"/>
                </a:cubicBezTo>
                <a:cubicBezTo>
                  <a:pt x="3442634" y="62041"/>
                  <a:pt x="3454266" y="67670"/>
                  <a:pt x="3456358" y="64370"/>
                </a:cubicBezTo>
                <a:cubicBezTo>
                  <a:pt x="3458683" y="61071"/>
                  <a:pt x="3467987" y="52724"/>
                  <a:pt x="3471477" y="54471"/>
                </a:cubicBezTo>
                <a:cubicBezTo>
                  <a:pt x="3474966" y="56217"/>
                  <a:pt x="3486131" y="59518"/>
                  <a:pt x="3488224" y="58159"/>
                </a:cubicBezTo>
                <a:lnTo>
                  <a:pt x="3490783" y="56994"/>
                </a:lnTo>
                <a:cubicBezTo>
                  <a:pt x="3496366" y="54277"/>
                  <a:pt x="3501716" y="50202"/>
                  <a:pt x="3507994" y="49425"/>
                </a:cubicBezTo>
                <a:cubicBezTo>
                  <a:pt x="3513811" y="48649"/>
                  <a:pt x="3520556" y="51948"/>
                  <a:pt x="3527068" y="52531"/>
                </a:cubicBezTo>
                <a:lnTo>
                  <a:pt x="3543350" y="52724"/>
                </a:lnTo>
                <a:cubicBezTo>
                  <a:pt x="3556610" y="47290"/>
                  <a:pt x="3568937" y="46124"/>
                  <a:pt x="3571030" y="50202"/>
                </a:cubicBezTo>
                <a:lnTo>
                  <a:pt x="3574287" y="50782"/>
                </a:lnTo>
                <a:lnTo>
                  <a:pt x="3584055" y="52724"/>
                </a:lnTo>
                <a:cubicBezTo>
                  <a:pt x="3595220" y="54084"/>
                  <a:pt x="3605454" y="54277"/>
                  <a:pt x="3607083" y="53112"/>
                </a:cubicBezTo>
                <a:lnTo>
                  <a:pt x="3608712" y="52918"/>
                </a:lnTo>
                <a:cubicBezTo>
                  <a:pt x="3619178" y="51365"/>
                  <a:pt x="3630343" y="56800"/>
                  <a:pt x="3625923" y="60682"/>
                </a:cubicBezTo>
                <a:lnTo>
                  <a:pt x="3618480" y="67476"/>
                </a:lnTo>
                <a:cubicBezTo>
                  <a:pt x="3624529" y="75627"/>
                  <a:pt x="3628250" y="80092"/>
                  <a:pt x="3626390" y="77376"/>
                </a:cubicBezTo>
                <a:lnTo>
                  <a:pt x="3623598" y="77376"/>
                </a:lnTo>
                <a:cubicBezTo>
                  <a:pt x="3608014" y="77569"/>
                  <a:pt x="3617550" y="68835"/>
                  <a:pt x="3612898" y="65534"/>
                </a:cubicBezTo>
                <a:cubicBezTo>
                  <a:pt x="3611269" y="64370"/>
                  <a:pt x="3607547" y="64370"/>
                  <a:pt x="3604524" y="64177"/>
                </a:cubicBezTo>
                <a:cubicBezTo>
                  <a:pt x="3604058" y="64177"/>
                  <a:pt x="3602895" y="65923"/>
                  <a:pt x="3602663" y="67087"/>
                </a:cubicBezTo>
                <a:cubicBezTo>
                  <a:pt x="3601965" y="72911"/>
                  <a:pt x="3601034" y="73881"/>
                  <a:pt x="3597779" y="71941"/>
                </a:cubicBezTo>
                <a:lnTo>
                  <a:pt x="3593359" y="69416"/>
                </a:lnTo>
                <a:cubicBezTo>
                  <a:pt x="3589638" y="70775"/>
                  <a:pt x="3581962" y="76210"/>
                  <a:pt x="3576148" y="81451"/>
                </a:cubicBezTo>
                <a:lnTo>
                  <a:pt x="3571262" y="86497"/>
                </a:lnTo>
                <a:cubicBezTo>
                  <a:pt x="3566378" y="91545"/>
                  <a:pt x="3573122" y="93874"/>
                  <a:pt x="3577078" y="96590"/>
                </a:cubicBezTo>
                <a:cubicBezTo>
                  <a:pt x="3581962" y="100085"/>
                  <a:pt x="3586382" y="98143"/>
                  <a:pt x="3589870" y="95037"/>
                </a:cubicBezTo>
                <a:lnTo>
                  <a:pt x="3593127" y="92127"/>
                </a:lnTo>
                <a:cubicBezTo>
                  <a:pt x="3596617" y="88050"/>
                  <a:pt x="3599872" y="86693"/>
                  <a:pt x="3600802" y="89215"/>
                </a:cubicBezTo>
                <a:cubicBezTo>
                  <a:pt x="3601501" y="91738"/>
                  <a:pt x="3607782" y="96786"/>
                  <a:pt x="3612898" y="95233"/>
                </a:cubicBezTo>
                <a:cubicBezTo>
                  <a:pt x="3618248" y="93874"/>
                  <a:pt x="3634763" y="82615"/>
                  <a:pt x="3641508" y="83004"/>
                </a:cubicBezTo>
                <a:lnTo>
                  <a:pt x="3649650" y="85333"/>
                </a:lnTo>
                <a:lnTo>
                  <a:pt x="3659650" y="88050"/>
                </a:lnTo>
                <a:cubicBezTo>
                  <a:pt x="3654998" y="92904"/>
                  <a:pt x="3654067" y="97367"/>
                  <a:pt x="3657325" y="98339"/>
                </a:cubicBezTo>
                <a:lnTo>
                  <a:pt x="3660116" y="98143"/>
                </a:lnTo>
                <a:cubicBezTo>
                  <a:pt x="3664302" y="97756"/>
                  <a:pt x="3675466" y="100668"/>
                  <a:pt x="3666397" y="92515"/>
                </a:cubicBezTo>
                <a:lnTo>
                  <a:pt x="3664536" y="90962"/>
                </a:lnTo>
                <a:cubicBezTo>
                  <a:pt x="3670118" y="84557"/>
                  <a:pt x="3675466" y="81451"/>
                  <a:pt x="3676165" y="84168"/>
                </a:cubicBezTo>
                <a:cubicBezTo>
                  <a:pt x="3676863" y="86886"/>
                  <a:pt x="3682446" y="94457"/>
                  <a:pt x="3687330" y="94844"/>
                </a:cubicBezTo>
                <a:lnTo>
                  <a:pt x="3690587" y="93874"/>
                </a:lnTo>
                <a:cubicBezTo>
                  <a:pt x="3696866" y="91738"/>
                  <a:pt x="3702216" y="89409"/>
                  <a:pt x="3706868" y="95037"/>
                </a:cubicBezTo>
                <a:cubicBezTo>
                  <a:pt x="3707334" y="95620"/>
                  <a:pt x="3708497" y="96590"/>
                  <a:pt x="3708961" y="96397"/>
                </a:cubicBezTo>
                <a:cubicBezTo>
                  <a:pt x="3716172" y="95620"/>
                  <a:pt x="3725476" y="92515"/>
                  <a:pt x="3729896" y="94457"/>
                </a:cubicBezTo>
                <a:lnTo>
                  <a:pt x="3737571" y="97949"/>
                </a:lnTo>
                <a:cubicBezTo>
                  <a:pt x="3746412" y="96979"/>
                  <a:pt x="3750597" y="94650"/>
                  <a:pt x="3746875" y="93097"/>
                </a:cubicBezTo>
                <a:cubicBezTo>
                  <a:pt x="3743154" y="91545"/>
                  <a:pt x="3735942" y="86110"/>
                  <a:pt x="3739664" y="84944"/>
                </a:cubicBezTo>
                <a:lnTo>
                  <a:pt x="3741760" y="85527"/>
                </a:lnTo>
                <a:lnTo>
                  <a:pt x="3748968" y="87469"/>
                </a:lnTo>
                <a:cubicBezTo>
                  <a:pt x="3757110" y="90575"/>
                  <a:pt x="3763390" y="88633"/>
                  <a:pt x="3762692" y="83198"/>
                </a:cubicBezTo>
                <a:lnTo>
                  <a:pt x="3774787" y="85140"/>
                </a:lnTo>
                <a:lnTo>
                  <a:pt x="3794421" y="79399"/>
                </a:lnTo>
                <a:lnTo>
                  <a:pt x="3795722" y="81062"/>
                </a:lnTo>
                <a:lnTo>
                  <a:pt x="3795957" y="78951"/>
                </a:lnTo>
                <a:lnTo>
                  <a:pt x="3806653" y="75823"/>
                </a:lnTo>
                <a:lnTo>
                  <a:pt x="3808282" y="74270"/>
                </a:lnTo>
                <a:cubicBezTo>
                  <a:pt x="3807352" y="71164"/>
                  <a:pt x="3802468" y="69222"/>
                  <a:pt x="3796885" y="69805"/>
                </a:cubicBezTo>
                <a:lnTo>
                  <a:pt x="3796885" y="70582"/>
                </a:lnTo>
                <a:lnTo>
                  <a:pt x="3795957" y="78951"/>
                </a:lnTo>
                <a:lnTo>
                  <a:pt x="3794421" y="79399"/>
                </a:lnTo>
                <a:lnTo>
                  <a:pt x="3788280" y="71552"/>
                </a:lnTo>
                <a:lnTo>
                  <a:pt x="3789674" y="69029"/>
                </a:lnTo>
                <a:lnTo>
                  <a:pt x="3791534" y="65340"/>
                </a:lnTo>
                <a:cubicBezTo>
                  <a:pt x="3790836" y="58742"/>
                  <a:pt x="3794094" y="56413"/>
                  <a:pt x="3798746" y="60682"/>
                </a:cubicBezTo>
                <a:lnTo>
                  <a:pt x="3802468" y="61458"/>
                </a:lnTo>
                <a:cubicBezTo>
                  <a:pt x="3817122" y="64177"/>
                  <a:pt x="3817354" y="71745"/>
                  <a:pt x="3814794" y="78928"/>
                </a:cubicBezTo>
                <a:cubicBezTo>
                  <a:pt x="3813632" y="82421"/>
                  <a:pt x="3804328" y="84751"/>
                  <a:pt x="3817586" y="85916"/>
                </a:cubicBezTo>
                <a:lnTo>
                  <a:pt x="3822470" y="86303"/>
                </a:lnTo>
                <a:cubicBezTo>
                  <a:pt x="3827820" y="90768"/>
                  <a:pt x="3836426" y="93097"/>
                  <a:pt x="3841544" y="91545"/>
                </a:cubicBezTo>
                <a:cubicBezTo>
                  <a:pt x="3846660" y="89992"/>
                  <a:pt x="3858060" y="80092"/>
                  <a:pt x="3855732" y="76210"/>
                </a:cubicBezTo>
                <a:cubicBezTo>
                  <a:pt x="3853408" y="72328"/>
                  <a:pt x="3836892" y="75046"/>
                  <a:pt x="3836194" y="73104"/>
                </a:cubicBezTo>
                <a:cubicBezTo>
                  <a:pt x="3835496" y="71164"/>
                  <a:pt x="3838054" y="63594"/>
                  <a:pt x="3844336" y="63011"/>
                </a:cubicBezTo>
                <a:lnTo>
                  <a:pt x="3846660" y="64370"/>
                </a:lnTo>
                <a:cubicBezTo>
                  <a:pt x="3858524" y="70582"/>
                  <a:pt x="3866897" y="67863"/>
                  <a:pt x="3874108" y="60488"/>
                </a:cubicBezTo>
                <a:cubicBezTo>
                  <a:pt x="3878760" y="55830"/>
                  <a:pt x="3880621" y="48453"/>
                  <a:pt x="3893180" y="51172"/>
                </a:cubicBezTo>
                <a:cubicBezTo>
                  <a:pt x="3893646" y="51365"/>
                  <a:pt x="3894809" y="50589"/>
                  <a:pt x="3895740" y="50202"/>
                </a:cubicBezTo>
                <a:lnTo>
                  <a:pt x="3900858" y="47677"/>
                </a:lnTo>
                <a:cubicBezTo>
                  <a:pt x="3904580" y="49812"/>
                  <a:pt x="3908301" y="50395"/>
                  <a:pt x="3908997" y="48842"/>
                </a:cubicBezTo>
                <a:cubicBezTo>
                  <a:pt x="3909696" y="47483"/>
                  <a:pt x="3914348" y="46320"/>
                  <a:pt x="3917370" y="50202"/>
                </a:cubicBezTo>
                <a:lnTo>
                  <a:pt x="3921092" y="51172"/>
                </a:lnTo>
                <a:cubicBezTo>
                  <a:pt x="3928072" y="52918"/>
                  <a:pt x="3928536" y="48649"/>
                  <a:pt x="3929234" y="44960"/>
                </a:cubicBezTo>
                <a:cubicBezTo>
                  <a:pt x="3929466" y="43990"/>
                  <a:pt x="3934816" y="42631"/>
                  <a:pt x="3936909" y="43214"/>
                </a:cubicBezTo>
                <a:cubicBezTo>
                  <a:pt x="3944352" y="45154"/>
                  <a:pt x="3936909" y="46707"/>
                  <a:pt x="3936213" y="48649"/>
                </a:cubicBezTo>
                <a:lnTo>
                  <a:pt x="3934584" y="52531"/>
                </a:lnTo>
                <a:cubicBezTo>
                  <a:pt x="3933654" y="56606"/>
                  <a:pt x="3929002" y="57966"/>
                  <a:pt x="3924118" y="55636"/>
                </a:cubicBezTo>
                <a:cubicBezTo>
                  <a:pt x="3919232" y="53307"/>
                  <a:pt x="3912022" y="65340"/>
                  <a:pt x="3910162" y="62818"/>
                </a:cubicBezTo>
                <a:cubicBezTo>
                  <a:pt x="3908066" y="60295"/>
                  <a:pt x="3899229" y="57576"/>
                  <a:pt x="3892948" y="60488"/>
                </a:cubicBezTo>
                <a:cubicBezTo>
                  <a:pt x="3886668" y="63400"/>
                  <a:pt x="3873642" y="72134"/>
                  <a:pt x="3878992" y="72911"/>
                </a:cubicBezTo>
                <a:lnTo>
                  <a:pt x="3882482" y="73104"/>
                </a:lnTo>
                <a:lnTo>
                  <a:pt x="3901554" y="74464"/>
                </a:lnTo>
                <a:cubicBezTo>
                  <a:pt x="3899229" y="82228"/>
                  <a:pt x="3898298" y="89603"/>
                  <a:pt x="3899229" y="90575"/>
                </a:cubicBezTo>
                <a:cubicBezTo>
                  <a:pt x="3900160" y="91545"/>
                  <a:pt x="3905974" y="93680"/>
                  <a:pt x="3909464" y="92515"/>
                </a:cubicBezTo>
                <a:cubicBezTo>
                  <a:pt x="3913185" y="91545"/>
                  <a:pt x="3924582" y="92708"/>
                  <a:pt x="3926674" y="90768"/>
                </a:cubicBezTo>
                <a:cubicBezTo>
                  <a:pt x="3928770" y="88826"/>
                  <a:pt x="3932492" y="82421"/>
                  <a:pt x="3928770" y="82034"/>
                </a:cubicBezTo>
                <a:cubicBezTo>
                  <a:pt x="3925048" y="81645"/>
                  <a:pt x="3915510" y="78539"/>
                  <a:pt x="3921326" y="77376"/>
                </a:cubicBezTo>
                <a:lnTo>
                  <a:pt x="3924118" y="77376"/>
                </a:lnTo>
                <a:cubicBezTo>
                  <a:pt x="3933654" y="77376"/>
                  <a:pt x="3938538" y="76016"/>
                  <a:pt x="3932025" y="69029"/>
                </a:cubicBezTo>
                <a:lnTo>
                  <a:pt x="3930862" y="67863"/>
                </a:lnTo>
                <a:cubicBezTo>
                  <a:pt x="3931094" y="65923"/>
                  <a:pt x="3934816" y="64758"/>
                  <a:pt x="3938770" y="64953"/>
                </a:cubicBezTo>
                <a:lnTo>
                  <a:pt x="3939468" y="66117"/>
                </a:lnTo>
                <a:cubicBezTo>
                  <a:pt x="3945050" y="74657"/>
                  <a:pt x="3954122" y="83587"/>
                  <a:pt x="3936677" y="91155"/>
                </a:cubicBezTo>
                <a:lnTo>
                  <a:pt x="3934816" y="91932"/>
                </a:lnTo>
                <a:cubicBezTo>
                  <a:pt x="3934584" y="94650"/>
                  <a:pt x="3937840" y="97562"/>
                  <a:pt x="3942028" y="98339"/>
                </a:cubicBezTo>
                <a:lnTo>
                  <a:pt x="3945050" y="97756"/>
                </a:lnTo>
                <a:lnTo>
                  <a:pt x="3955984" y="95233"/>
                </a:lnTo>
                <a:cubicBezTo>
                  <a:pt x="3959238" y="87469"/>
                  <a:pt x="3969473" y="84363"/>
                  <a:pt x="3978545" y="88439"/>
                </a:cubicBezTo>
                <a:lnTo>
                  <a:pt x="3978313" y="96203"/>
                </a:lnTo>
                <a:cubicBezTo>
                  <a:pt x="3978313" y="96397"/>
                  <a:pt x="3982733" y="97367"/>
                  <a:pt x="3983896" y="96979"/>
                </a:cubicBezTo>
                <a:lnTo>
                  <a:pt x="4002272" y="88826"/>
                </a:lnTo>
                <a:cubicBezTo>
                  <a:pt x="4022972" y="92708"/>
                  <a:pt x="4039488" y="96786"/>
                  <a:pt x="4038557" y="97949"/>
                </a:cubicBezTo>
                <a:cubicBezTo>
                  <a:pt x="4037858" y="99115"/>
                  <a:pt x="4038322" y="101831"/>
                  <a:pt x="4041580" y="101831"/>
                </a:cubicBezTo>
                <a:cubicBezTo>
                  <a:pt x="4044836" y="101831"/>
                  <a:pt x="4052278" y="100279"/>
                  <a:pt x="4051582" y="98532"/>
                </a:cubicBezTo>
                <a:cubicBezTo>
                  <a:pt x="4050884" y="96786"/>
                  <a:pt x="4053676" y="90962"/>
                  <a:pt x="4059722" y="90768"/>
                </a:cubicBezTo>
                <a:cubicBezTo>
                  <a:pt x="4066002" y="90575"/>
                  <a:pt x="4082750" y="89603"/>
                  <a:pt x="4083216" y="89215"/>
                </a:cubicBezTo>
                <a:cubicBezTo>
                  <a:pt x="4083680" y="88826"/>
                  <a:pt x="4084146" y="87662"/>
                  <a:pt x="4082982" y="87273"/>
                </a:cubicBezTo>
                <a:lnTo>
                  <a:pt x="4082750" y="86693"/>
                </a:lnTo>
                <a:cubicBezTo>
                  <a:pt x="4080889" y="82034"/>
                  <a:pt x="4085077" y="77180"/>
                  <a:pt x="4090892" y="77763"/>
                </a:cubicBezTo>
                <a:cubicBezTo>
                  <a:pt x="4093682" y="77956"/>
                  <a:pt x="4096008" y="79705"/>
                  <a:pt x="4098566" y="80481"/>
                </a:cubicBezTo>
                <a:cubicBezTo>
                  <a:pt x="4106940" y="83391"/>
                  <a:pt x="4113453" y="81838"/>
                  <a:pt x="4120198" y="77376"/>
                </a:cubicBezTo>
                <a:lnTo>
                  <a:pt x="4129502" y="71164"/>
                </a:lnTo>
                <a:cubicBezTo>
                  <a:pt x="4122293" y="67670"/>
                  <a:pt x="4119734" y="63011"/>
                  <a:pt x="4123920" y="60876"/>
                </a:cubicBezTo>
                <a:cubicBezTo>
                  <a:pt x="4128108" y="58742"/>
                  <a:pt x="4139504" y="63788"/>
                  <a:pt x="4137180" y="65340"/>
                </a:cubicBezTo>
                <a:cubicBezTo>
                  <a:pt x="4134852" y="66893"/>
                  <a:pt x="4132760" y="70775"/>
                  <a:pt x="4133922" y="72717"/>
                </a:cubicBezTo>
                <a:cubicBezTo>
                  <a:pt x="4135084" y="74464"/>
                  <a:pt x="4141133" y="77763"/>
                  <a:pt x="4145318" y="77180"/>
                </a:cubicBezTo>
                <a:lnTo>
                  <a:pt x="4146249" y="76404"/>
                </a:lnTo>
                <a:cubicBezTo>
                  <a:pt x="4151600" y="71552"/>
                  <a:pt x="4156484" y="66506"/>
                  <a:pt x="4162298" y="61848"/>
                </a:cubicBezTo>
                <a:lnTo>
                  <a:pt x="4162996" y="61265"/>
                </a:lnTo>
                <a:cubicBezTo>
                  <a:pt x="4169277" y="63400"/>
                  <a:pt x="4173230" y="60682"/>
                  <a:pt x="4171836" y="55441"/>
                </a:cubicBezTo>
                <a:cubicBezTo>
                  <a:pt x="4170440" y="50202"/>
                  <a:pt x="4169045" y="35254"/>
                  <a:pt x="4172300" y="35254"/>
                </a:cubicBezTo>
                <a:cubicBezTo>
                  <a:pt x="4175558" y="35061"/>
                  <a:pt x="4186024" y="37390"/>
                  <a:pt x="4184164" y="40495"/>
                </a:cubicBezTo>
                <a:cubicBezTo>
                  <a:pt x="4182070" y="43601"/>
                  <a:pt x="4183233" y="52335"/>
                  <a:pt x="4185792" y="54471"/>
                </a:cubicBezTo>
                <a:cubicBezTo>
                  <a:pt x="4188352" y="56606"/>
                  <a:pt x="4189978" y="64370"/>
                  <a:pt x="4188816" y="66506"/>
                </a:cubicBezTo>
                <a:cubicBezTo>
                  <a:pt x="4187653" y="68640"/>
                  <a:pt x="4186256" y="77180"/>
                  <a:pt x="4191142" y="76986"/>
                </a:cubicBezTo>
                <a:cubicBezTo>
                  <a:pt x="4196258" y="76599"/>
                  <a:pt x="4210214" y="77763"/>
                  <a:pt x="4210681" y="80286"/>
                </a:cubicBezTo>
                <a:cubicBezTo>
                  <a:pt x="4211145" y="82811"/>
                  <a:pt x="4217426" y="89022"/>
                  <a:pt x="4222542" y="85721"/>
                </a:cubicBezTo>
                <a:lnTo>
                  <a:pt x="4223240" y="82811"/>
                </a:lnTo>
                <a:cubicBezTo>
                  <a:pt x="4224402" y="77956"/>
                  <a:pt x="4227892" y="76404"/>
                  <a:pt x="4233242" y="78152"/>
                </a:cubicBezTo>
                <a:lnTo>
                  <a:pt x="4235802" y="78928"/>
                </a:lnTo>
                <a:cubicBezTo>
                  <a:pt x="4236964" y="82615"/>
                  <a:pt x="4240686" y="84751"/>
                  <a:pt x="4243710" y="83587"/>
                </a:cubicBezTo>
                <a:cubicBezTo>
                  <a:pt x="4246732" y="82615"/>
                  <a:pt x="4253480" y="78928"/>
                  <a:pt x="4251152" y="78152"/>
                </a:cubicBezTo>
                <a:cubicBezTo>
                  <a:pt x="4248828" y="77376"/>
                  <a:pt x="4250920" y="74270"/>
                  <a:pt x="4261386" y="73104"/>
                </a:cubicBezTo>
                <a:lnTo>
                  <a:pt x="4248828" y="65534"/>
                </a:lnTo>
                <a:cubicBezTo>
                  <a:pt x="4248129" y="65147"/>
                  <a:pt x="4250454" y="61265"/>
                  <a:pt x="4252314" y="60682"/>
                </a:cubicBezTo>
                <a:cubicBezTo>
                  <a:pt x="4254410" y="60099"/>
                  <a:pt x="4258828" y="60876"/>
                  <a:pt x="4260456" y="62235"/>
                </a:cubicBezTo>
                <a:cubicBezTo>
                  <a:pt x="4263480" y="64758"/>
                  <a:pt x="4265108" y="68059"/>
                  <a:pt x="4267436" y="70969"/>
                </a:cubicBezTo>
                <a:cubicBezTo>
                  <a:pt x="4270226" y="74464"/>
                  <a:pt x="4272320" y="79316"/>
                  <a:pt x="4276505" y="80868"/>
                </a:cubicBezTo>
                <a:cubicBezTo>
                  <a:pt x="4280693" y="82228"/>
                  <a:pt x="4287439" y="80092"/>
                  <a:pt x="4293252" y="79705"/>
                </a:cubicBezTo>
                <a:cubicBezTo>
                  <a:pt x="4295348" y="79509"/>
                  <a:pt x="4299069" y="79705"/>
                  <a:pt x="4299765" y="80481"/>
                </a:cubicBezTo>
                <a:cubicBezTo>
                  <a:pt x="4305117" y="87662"/>
                  <a:pt x="4311628" y="84363"/>
                  <a:pt x="4319073" y="82228"/>
                </a:cubicBezTo>
                <a:cubicBezTo>
                  <a:pt x="4328608" y="79509"/>
                  <a:pt x="4324886" y="76404"/>
                  <a:pt x="4320700" y="72911"/>
                </a:cubicBezTo>
                <a:lnTo>
                  <a:pt x="4320003" y="72328"/>
                </a:lnTo>
                <a:cubicBezTo>
                  <a:pt x="4319073" y="71745"/>
                  <a:pt x="4319538" y="67476"/>
                  <a:pt x="4321164" y="62624"/>
                </a:cubicBezTo>
                <a:cubicBezTo>
                  <a:pt x="4322561" y="57770"/>
                  <a:pt x="4337912" y="48649"/>
                  <a:pt x="4342100" y="49619"/>
                </a:cubicBezTo>
                <a:cubicBezTo>
                  <a:pt x="4346054" y="50589"/>
                  <a:pt x="4340937" y="57966"/>
                  <a:pt x="4342564" y="59323"/>
                </a:cubicBezTo>
                <a:cubicBezTo>
                  <a:pt x="4344193" y="60488"/>
                  <a:pt x="4351868" y="63205"/>
                  <a:pt x="4355358" y="62428"/>
                </a:cubicBezTo>
                <a:cubicBezTo>
                  <a:pt x="4359078" y="61848"/>
                  <a:pt x="4367919" y="64564"/>
                  <a:pt x="4366754" y="69612"/>
                </a:cubicBezTo>
                <a:lnTo>
                  <a:pt x="4369081" y="70775"/>
                </a:lnTo>
                <a:cubicBezTo>
                  <a:pt x="4375827" y="74074"/>
                  <a:pt x="4384201" y="75823"/>
                  <a:pt x="4392341" y="77569"/>
                </a:cubicBezTo>
                <a:lnTo>
                  <a:pt x="4394435" y="77956"/>
                </a:lnTo>
                <a:cubicBezTo>
                  <a:pt x="4397692" y="76599"/>
                  <a:pt x="4398854" y="72717"/>
                  <a:pt x="4396993" y="69416"/>
                </a:cubicBezTo>
                <a:lnTo>
                  <a:pt x="4395365" y="69416"/>
                </a:lnTo>
                <a:lnTo>
                  <a:pt x="4384898" y="69222"/>
                </a:lnTo>
                <a:cubicBezTo>
                  <a:pt x="4386527" y="64370"/>
                  <a:pt x="4390944" y="60488"/>
                  <a:pt x="4394898" y="60488"/>
                </a:cubicBezTo>
                <a:cubicBezTo>
                  <a:pt x="4398854" y="60488"/>
                  <a:pt x="4411413" y="58546"/>
                  <a:pt x="4412113" y="56217"/>
                </a:cubicBezTo>
                <a:cubicBezTo>
                  <a:pt x="4412810" y="53888"/>
                  <a:pt x="4415135" y="47677"/>
                  <a:pt x="4415601" y="47677"/>
                </a:cubicBezTo>
                <a:cubicBezTo>
                  <a:pt x="4416065" y="47677"/>
                  <a:pt x="4417926" y="49425"/>
                  <a:pt x="4418392" y="51559"/>
                </a:cubicBezTo>
                <a:cubicBezTo>
                  <a:pt x="4418856" y="53694"/>
                  <a:pt x="4425369" y="59518"/>
                  <a:pt x="4431186" y="57189"/>
                </a:cubicBezTo>
                <a:lnTo>
                  <a:pt x="4435838" y="55441"/>
                </a:lnTo>
                <a:lnTo>
                  <a:pt x="4439792" y="54084"/>
                </a:lnTo>
                <a:cubicBezTo>
                  <a:pt x="4445838" y="54084"/>
                  <a:pt x="4447699" y="56023"/>
                  <a:pt x="4443977" y="58546"/>
                </a:cubicBezTo>
                <a:cubicBezTo>
                  <a:pt x="4440256" y="61071"/>
                  <a:pt x="4432348" y="71358"/>
                  <a:pt x="4436303" y="74657"/>
                </a:cubicBezTo>
                <a:lnTo>
                  <a:pt x="4440256" y="76599"/>
                </a:lnTo>
                <a:lnTo>
                  <a:pt x="4442116" y="77569"/>
                </a:lnTo>
                <a:cubicBezTo>
                  <a:pt x="4445607" y="77180"/>
                  <a:pt x="4447933" y="75434"/>
                  <a:pt x="4447003" y="73687"/>
                </a:cubicBezTo>
                <a:lnTo>
                  <a:pt x="4446072" y="72328"/>
                </a:lnTo>
                <a:cubicBezTo>
                  <a:pt x="4443513" y="68835"/>
                  <a:pt x="4442583" y="65923"/>
                  <a:pt x="4450259" y="64758"/>
                </a:cubicBezTo>
                <a:lnTo>
                  <a:pt x="4460724" y="63205"/>
                </a:lnTo>
                <a:cubicBezTo>
                  <a:pt x="4473286" y="60876"/>
                  <a:pt x="4478868" y="56023"/>
                  <a:pt x="4472820" y="52531"/>
                </a:cubicBezTo>
                <a:cubicBezTo>
                  <a:pt x="4466773" y="49036"/>
                  <a:pt x="4453980" y="37003"/>
                  <a:pt x="4458632" y="34673"/>
                </a:cubicBezTo>
                <a:cubicBezTo>
                  <a:pt x="4463284" y="32344"/>
                  <a:pt x="4479332" y="26520"/>
                  <a:pt x="4480729" y="28849"/>
                </a:cubicBezTo>
                <a:cubicBezTo>
                  <a:pt x="4482124" y="31179"/>
                  <a:pt x="4484684" y="38166"/>
                  <a:pt x="4483288" y="38749"/>
                </a:cubicBezTo>
                <a:cubicBezTo>
                  <a:pt x="4481660" y="39332"/>
                  <a:pt x="4479101" y="46124"/>
                  <a:pt x="4485149" y="50589"/>
                </a:cubicBezTo>
                <a:lnTo>
                  <a:pt x="4487940" y="55247"/>
                </a:lnTo>
                <a:lnTo>
                  <a:pt x="4490266" y="59323"/>
                </a:lnTo>
                <a:cubicBezTo>
                  <a:pt x="4489801" y="65340"/>
                  <a:pt x="4492824" y="63788"/>
                  <a:pt x="4496779" y="56023"/>
                </a:cubicBezTo>
                <a:lnTo>
                  <a:pt x="4503059" y="53694"/>
                </a:lnTo>
                <a:lnTo>
                  <a:pt x="4508175" y="51754"/>
                </a:lnTo>
                <a:cubicBezTo>
                  <a:pt x="4518409" y="55054"/>
                  <a:pt x="4523760" y="59129"/>
                  <a:pt x="4520039" y="60682"/>
                </a:cubicBezTo>
                <a:cubicBezTo>
                  <a:pt x="4516317" y="62428"/>
                  <a:pt x="4515387" y="65923"/>
                  <a:pt x="4526319" y="64953"/>
                </a:cubicBezTo>
                <a:lnTo>
                  <a:pt x="4535623" y="64370"/>
                </a:lnTo>
                <a:lnTo>
                  <a:pt x="4540043" y="63981"/>
                </a:lnTo>
                <a:cubicBezTo>
                  <a:pt x="4544460" y="62428"/>
                  <a:pt x="4557486" y="59906"/>
                  <a:pt x="4568651" y="58353"/>
                </a:cubicBezTo>
                <a:lnTo>
                  <a:pt x="4576793" y="53694"/>
                </a:lnTo>
                <a:lnTo>
                  <a:pt x="4577491" y="53307"/>
                </a:lnTo>
                <a:cubicBezTo>
                  <a:pt x="4578654" y="52531"/>
                  <a:pt x="4583773" y="54277"/>
                  <a:pt x="4588656" y="56994"/>
                </a:cubicBezTo>
                <a:cubicBezTo>
                  <a:pt x="4593772" y="59906"/>
                  <a:pt x="4610519" y="57576"/>
                  <a:pt x="4608427" y="54860"/>
                </a:cubicBezTo>
                <a:lnTo>
                  <a:pt x="4607728" y="52142"/>
                </a:lnTo>
                <a:lnTo>
                  <a:pt x="4606798" y="48649"/>
                </a:lnTo>
                <a:cubicBezTo>
                  <a:pt x="4607033" y="44377"/>
                  <a:pt x="4602146" y="39332"/>
                  <a:pt x="4595632" y="37583"/>
                </a:cubicBezTo>
                <a:cubicBezTo>
                  <a:pt x="4589120" y="35837"/>
                  <a:pt x="4584934" y="23027"/>
                  <a:pt x="4588189" y="23027"/>
                </a:cubicBezTo>
                <a:close/>
                <a:moveTo>
                  <a:pt x="4732634" y="1092"/>
                </a:moveTo>
                <a:cubicBezTo>
                  <a:pt x="4735192" y="510"/>
                  <a:pt x="4739613" y="2839"/>
                  <a:pt x="4742868" y="4198"/>
                </a:cubicBezTo>
                <a:cubicBezTo>
                  <a:pt x="4748683" y="6527"/>
                  <a:pt x="4748917" y="11186"/>
                  <a:pt x="4743798" y="12156"/>
                </a:cubicBezTo>
                <a:lnTo>
                  <a:pt x="4725190" y="16038"/>
                </a:lnTo>
                <a:cubicBezTo>
                  <a:pt x="4734030" y="24772"/>
                  <a:pt x="4729378" y="29430"/>
                  <a:pt x="4714724" y="26131"/>
                </a:cubicBezTo>
                <a:lnTo>
                  <a:pt x="4703559" y="23802"/>
                </a:lnTo>
                <a:cubicBezTo>
                  <a:pt x="4700070" y="23025"/>
                  <a:pt x="4693789" y="21473"/>
                  <a:pt x="4693324" y="21862"/>
                </a:cubicBezTo>
                <a:lnTo>
                  <a:pt x="4684020" y="33701"/>
                </a:lnTo>
                <a:cubicBezTo>
                  <a:pt x="4670763" y="28267"/>
                  <a:pt x="4660992" y="19143"/>
                  <a:pt x="4661923" y="13321"/>
                </a:cubicBezTo>
                <a:lnTo>
                  <a:pt x="4672856" y="19920"/>
                </a:lnTo>
                <a:cubicBezTo>
                  <a:pt x="4674716" y="21085"/>
                  <a:pt x="4679137" y="21666"/>
                  <a:pt x="4680998" y="20890"/>
                </a:cubicBezTo>
                <a:cubicBezTo>
                  <a:pt x="4695187" y="15068"/>
                  <a:pt x="4709143" y="9244"/>
                  <a:pt x="4725888" y="7304"/>
                </a:cubicBezTo>
                <a:cubicBezTo>
                  <a:pt x="4728448" y="6914"/>
                  <a:pt x="4729610" y="1869"/>
                  <a:pt x="4732634" y="1092"/>
                </a:cubicBezTo>
                <a:close/>
                <a:moveTo>
                  <a:pt x="4835212" y="122"/>
                </a:moveTo>
                <a:cubicBezTo>
                  <a:pt x="4837304" y="122"/>
                  <a:pt x="4841258" y="2258"/>
                  <a:pt x="4841026" y="3228"/>
                </a:cubicBezTo>
                <a:cubicBezTo>
                  <a:pt x="4840563" y="6721"/>
                  <a:pt x="4844748" y="11186"/>
                  <a:pt x="4834747" y="12932"/>
                </a:cubicBezTo>
                <a:cubicBezTo>
                  <a:pt x="4823816" y="14681"/>
                  <a:pt x="4831024" y="15651"/>
                  <a:pt x="4835911" y="17203"/>
                </a:cubicBezTo>
                <a:cubicBezTo>
                  <a:pt x="4838467" y="17980"/>
                  <a:pt x="4841956" y="21668"/>
                  <a:pt x="4841026" y="22832"/>
                </a:cubicBezTo>
                <a:cubicBezTo>
                  <a:pt x="4837772" y="27490"/>
                  <a:pt x="4835676" y="22638"/>
                  <a:pt x="4832884" y="21862"/>
                </a:cubicBezTo>
                <a:cubicBezTo>
                  <a:pt x="4829399" y="20696"/>
                  <a:pt x="4823116" y="19920"/>
                  <a:pt x="4822884" y="18756"/>
                </a:cubicBezTo>
                <a:cubicBezTo>
                  <a:pt x="4821720" y="8663"/>
                  <a:pt x="4812184" y="12351"/>
                  <a:pt x="4805208" y="13904"/>
                </a:cubicBezTo>
                <a:cubicBezTo>
                  <a:pt x="4791252" y="17010"/>
                  <a:pt x="4804276" y="22445"/>
                  <a:pt x="4803347" y="26714"/>
                </a:cubicBezTo>
                <a:lnTo>
                  <a:pt x="4803810" y="27490"/>
                </a:lnTo>
                <a:cubicBezTo>
                  <a:pt x="4802417" y="29043"/>
                  <a:pt x="4798228" y="28460"/>
                  <a:pt x="4794043" y="25937"/>
                </a:cubicBezTo>
                <a:lnTo>
                  <a:pt x="4791715" y="23608"/>
                </a:lnTo>
                <a:cubicBezTo>
                  <a:pt x="4784272" y="16233"/>
                  <a:pt x="4781248" y="15261"/>
                  <a:pt x="4772408" y="19143"/>
                </a:cubicBezTo>
                <a:lnTo>
                  <a:pt x="4767060" y="21668"/>
                </a:lnTo>
                <a:cubicBezTo>
                  <a:pt x="4758452" y="23025"/>
                  <a:pt x="4754967" y="20892"/>
                  <a:pt x="4759386" y="17010"/>
                </a:cubicBezTo>
                <a:cubicBezTo>
                  <a:pt x="4763803" y="13128"/>
                  <a:pt x="4768223" y="510"/>
                  <a:pt x="4771246" y="510"/>
                </a:cubicBezTo>
                <a:cubicBezTo>
                  <a:pt x="4774505" y="510"/>
                  <a:pt x="4784504" y="1482"/>
                  <a:pt x="4783342" y="2452"/>
                </a:cubicBezTo>
                <a:cubicBezTo>
                  <a:pt x="4782179" y="3615"/>
                  <a:pt x="4785202" y="7497"/>
                  <a:pt x="4792646" y="8856"/>
                </a:cubicBezTo>
                <a:lnTo>
                  <a:pt x="4799856" y="4974"/>
                </a:lnTo>
                <a:cubicBezTo>
                  <a:pt x="4804741" y="2258"/>
                  <a:pt x="4816139" y="-1043"/>
                  <a:pt x="4817766" y="316"/>
                </a:cubicBezTo>
                <a:cubicBezTo>
                  <a:pt x="4824978" y="5557"/>
                  <a:pt x="4829630" y="122"/>
                  <a:pt x="4835212" y="12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4BF2286-657A-30BE-7238-BC1FF236A4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6522" y="3429000"/>
            <a:ext cx="8432507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2198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D27B5F5-102C-421B-33F9-B327FE4459D0}"/>
              </a:ext>
            </a:extLst>
          </p:cNvPr>
          <p:cNvSpPr txBox="1"/>
          <p:nvPr/>
        </p:nvSpPr>
        <p:spPr>
          <a:xfrm>
            <a:off x="4049485" y="327013"/>
            <a:ext cx="409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Up Arrow 64">
            <a:extLst>
              <a:ext uri="{FF2B5EF4-FFF2-40B4-BE49-F238E27FC236}">
                <a16:creationId xmlns:a16="http://schemas.microsoft.com/office/drawing/2014/main" id="{B7D47DE1-CBA1-E206-9B9A-DE37FB17973F}"/>
              </a:ext>
            </a:extLst>
          </p:cNvPr>
          <p:cNvSpPr/>
          <p:nvPr/>
        </p:nvSpPr>
        <p:spPr>
          <a:xfrm>
            <a:off x="5865495" y="1718945"/>
            <a:ext cx="461645" cy="5149215"/>
          </a:xfrm>
          <a:prstGeom prst="upArrow">
            <a:avLst>
              <a:gd name="adj1" fmla="val 50000"/>
              <a:gd name="adj2" fmla="val 67147"/>
            </a:avLst>
          </a:prstGeom>
          <a:gradFill flip="none" rotWithShape="1">
            <a:gsLst>
              <a:gs pos="0">
                <a:srgbClr val="CEE5DD"/>
              </a:gs>
              <a:gs pos="100000">
                <a:srgbClr val="65A59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HarmonyOS Sans SC Light" panose="00000400000000000000" pitchFamily="2" charset="-122"/>
            </a:endParaRPr>
          </a:p>
        </p:txBody>
      </p:sp>
      <p:sp>
        <p:nvSpPr>
          <p:cNvPr id="4" name="Bent Arrow 65">
            <a:extLst>
              <a:ext uri="{FF2B5EF4-FFF2-40B4-BE49-F238E27FC236}">
                <a16:creationId xmlns:a16="http://schemas.microsoft.com/office/drawing/2014/main" id="{14552458-CC23-E53F-16B3-7CBD146B3894}"/>
              </a:ext>
            </a:extLst>
          </p:cNvPr>
          <p:cNvSpPr/>
          <p:nvPr/>
        </p:nvSpPr>
        <p:spPr>
          <a:xfrm>
            <a:off x="5970905" y="2696845"/>
            <a:ext cx="2750820" cy="4171315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gradFill flip="none" rotWithShape="1">
            <a:gsLst>
              <a:gs pos="0">
                <a:srgbClr val="D8D0AE"/>
              </a:gs>
              <a:gs pos="100000">
                <a:srgbClr val="AD8F5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Bent Arrow 53">
            <a:extLst>
              <a:ext uri="{FF2B5EF4-FFF2-40B4-BE49-F238E27FC236}">
                <a16:creationId xmlns:a16="http://schemas.microsoft.com/office/drawing/2014/main" id="{F95F355F-260E-9C53-0F34-6283AD814CDF}"/>
              </a:ext>
            </a:extLst>
          </p:cNvPr>
          <p:cNvSpPr/>
          <p:nvPr/>
        </p:nvSpPr>
        <p:spPr>
          <a:xfrm flipH="1">
            <a:off x="3383280" y="3566795"/>
            <a:ext cx="2838450" cy="3310255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gradFill flip="none" rotWithShape="1">
            <a:gsLst>
              <a:gs pos="0">
                <a:srgbClr val="CEE5DD"/>
              </a:gs>
              <a:gs pos="100000">
                <a:srgbClr val="65A59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HarmonyOS Sans SC Light" panose="00000400000000000000" pitchFamily="2" charset="-122"/>
            </a:endParaRPr>
          </a:p>
        </p:txBody>
      </p:sp>
      <p:sp>
        <p:nvSpPr>
          <p:cNvPr id="6" name="Bent Arrow 50">
            <a:extLst>
              <a:ext uri="{FF2B5EF4-FFF2-40B4-BE49-F238E27FC236}">
                <a16:creationId xmlns:a16="http://schemas.microsoft.com/office/drawing/2014/main" id="{FA63372E-53DC-88A3-A196-28AC0AA51759}"/>
              </a:ext>
            </a:extLst>
          </p:cNvPr>
          <p:cNvSpPr/>
          <p:nvPr/>
        </p:nvSpPr>
        <p:spPr>
          <a:xfrm>
            <a:off x="5970905" y="4064635"/>
            <a:ext cx="2499360" cy="2826385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gradFill flip="none" rotWithShape="1">
            <a:gsLst>
              <a:gs pos="0">
                <a:srgbClr val="D8D0AE"/>
              </a:gs>
              <a:gs pos="100000">
                <a:srgbClr val="AD8F5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Bent Arrow 56">
            <a:extLst>
              <a:ext uri="{FF2B5EF4-FFF2-40B4-BE49-F238E27FC236}">
                <a16:creationId xmlns:a16="http://schemas.microsoft.com/office/drawing/2014/main" id="{E9940A54-D7C9-D3BB-B50D-62F8BEFF395D}"/>
              </a:ext>
            </a:extLst>
          </p:cNvPr>
          <p:cNvSpPr/>
          <p:nvPr/>
        </p:nvSpPr>
        <p:spPr>
          <a:xfrm flipH="1">
            <a:off x="4257675" y="4949825"/>
            <a:ext cx="1973580" cy="1937385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gradFill flip="none" rotWithShape="1">
            <a:gsLst>
              <a:gs pos="0">
                <a:srgbClr val="CEE5DD"/>
              </a:gs>
              <a:gs pos="100000">
                <a:srgbClr val="65A59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HarmonyOS Sans SC Light" panose="00000400000000000000" pitchFamily="2" charset="-122"/>
            </a:endParaRPr>
          </a:p>
        </p:txBody>
      </p:sp>
      <p:sp>
        <p:nvSpPr>
          <p:cNvPr id="8" name="Freeform 245">
            <a:extLst>
              <a:ext uri="{FF2B5EF4-FFF2-40B4-BE49-F238E27FC236}">
                <a16:creationId xmlns:a16="http://schemas.microsoft.com/office/drawing/2014/main" id="{37B64C2F-7FAE-4494-B58A-D155F1992928}"/>
              </a:ext>
            </a:extLst>
          </p:cNvPr>
          <p:cNvSpPr/>
          <p:nvPr/>
        </p:nvSpPr>
        <p:spPr bwMode="auto">
          <a:xfrm>
            <a:off x="4540250" y="5424170"/>
            <a:ext cx="414020" cy="414020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gradFill flip="none" rotWithShape="1">
            <a:gsLst>
              <a:gs pos="0">
                <a:srgbClr val="CEE5DD"/>
              </a:gs>
              <a:gs pos="100000">
                <a:srgbClr val="65A59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5CEDB879-090B-6425-81C7-7040453C3DF8}"/>
              </a:ext>
            </a:extLst>
          </p:cNvPr>
          <p:cNvSpPr>
            <a:spLocks noEditPoints="1"/>
          </p:cNvSpPr>
          <p:nvPr/>
        </p:nvSpPr>
        <p:spPr bwMode="auto">
          <a:xfrm>
            <a:off x="6327140" y="2028190"/>
            <a:ext cx="462915" cy="46291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gradFill flip="none" rotWithShape="1">
            <a:gsLst>
              <a:gs pos="0">
                <a:srgbClr val="CEE5DD"/>
              </a:gs>
              <a:gs pos="100000">
                <a:srgbClr val="65A59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10" name="Freeform 217">
            <a:extLst>
              <a:ext uri="{FF2B5EF4-FFF2-40B4-BE49-F238E27FC236}">
                <a16:creationId xmlns:a16="http://schemas.microsoft.com/office/drawing/2014/main" id="{7373494F-6063-969E-0838-0BE473A8AFE8}"/>
              </a:ext>
            </a:extLst>
          </p:cNvPr>
          <p:cNvSpPr>
            <a:spLocks noEditPoints="1"/>
          </p:cNvSpPr>
          <p:nvPr/>
        </p:nvSpPr>
        <p:spPr bwMode="auto">
          <a:xfrm>
            <a:off x="3910965" y="4064635"/>
            <a:ext cx="471805" cy="354330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gradFill flip="none" rotWithShape="1">
            <a:gsLst>
              <a:gs pos="0">
                <a:srgbClr val="CEE5DD"/>
              </a:gs>
              <a:gs pos="100000">
                <a:srgbClr val="65A59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11" name="Freeform 216">
            <a:extLst>
              <a:ext uri="{FF2B5EF4-FFF2-40B4-BE49-F238E27FC236}">
                <a16:creationId xmlns:a16="http://schemas.microsoft.com/office/drawing/2014/main" id="{A6ED1160-3DEC-CD1E-25B2-0F1CA61EA754}"/>
              </a:ext>
            </a:extLst>
          </p:cNvPr>
          <p:cNvSpPr>
            <a:spLocks noEditPoints="1"/>
          </p:cNvSpPr>
          <p:nvPr/>
        </p:nvSpPr>
        <p:spPr bwMode="auto">
          <a:xfrm>
            <a:off x="7686675" y="4523105"/>
            <a:ext cx="423545" cy="426720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gradFill flip="none" rotWithShape="1">
            <a:gsLst>
              <a:gs pos="0">
                <a:srgbClr val="D8D0AE"/>
              </a:gs>
              <a:gs pos="100000">
                <a:srgbClr val="AD8F5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Freeform 135">
            <a:extLst>
              <a:ext uri="{FF2B5EF4-FFF2-40B4-BE49-F238E27FC236}">
                <a16:creationId xmlns:a16="http://schemas.microsoft.com/office/drawing/2014/main" id="{C08658EF-A512-BC24-17DE-6A971CA93AFB}"/>
              </a:ext>
            </a:extLst>
          </p:cNvPr>
          <p:cNvSpPr>
            <a:spLocks noEditPoints="1"/>
          </p:cNvSpPr>
          <p:nvPr/>
        </p:nvSpPr>
        <p:spPr bwMode="auto">
          <a:xfrm>
            <a:off x="7879715" y="3212465"/>
            <a:ext cx="377825" cy="354330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gradFill flip="none" rotWithShape="1">
            <a:gsLst>
              <a:gs pos="0">
                <a:srgbClr val="D8D0AE"/>
              </a:gs>
              <a:gs pos="100000">
                <a:srgbClr val="AD8F5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2DEB901-49B2-5CE9-B06B-69EC34F7A4CC}"/>
              </a:ext>
            </a:extLst>
          </p:cNvPr>
          <p:cNvGrpSpPr/>
          <p:nvPr/>
        </p:nvGrpSpPr>
        <p:grpSpPr>
          <a:xfrm>
            <a:off x="1075508" y="3521341"/>
            <a:ext cx="2307772" cy="1086588"/>
            <a:chOff x="2056882" y="1644659"/>
            <a:chExt cx="2307772" cy="108658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49A65DF-8D81-07BA-04D6-7FA5E7F88081}"/>
                </a:ext>
              </a:extLst>
            </p:cNvPr>
            <p:cNvSpPr txBox="1"/>
            <p:nvPr/>
          </p:nvSpPr>
          <p:spPr>
            <a:xfrm>
              <a:off x="279806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62F74CE-0DBD-4E78-18C8-FE41FD226100}"/>
                </a:ext>
              </a:extLst>
            </p:cNvPr>
            <p:cNvSpPr txBox="1"/>
            <p:nvPr/>
          </p:nvSpPr>
          <p:spPr>
            <a:xfrm>
              <a:off x="2056882" y="1899544"/>
              <a:ext cx="2302249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1357538-25C8-F683-0FAC-39B808269BED}"/>
              </a:ext>
            </a:extLst>
          </p:cNvPr>
          <p:cNvGrpSpPr/>
          <p:nvPr/>
        </p:nvGrpSpPr>
        <p:grpSpPr>
          <a:xfrm>
            <a:off x="6788785" y="1354044"/>
            <a:ext cx="3210923" cy="832672"/>
            <a:chOff x="1353005" y="1644659"/>
            <a:chExt cx="3210923" cy="83267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B8E321A-C4F2-6F5A-B704-1A9A0176B1A2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4063BB2-52DD-FA56-4B68-210025D96DD1}"/>
                </a:ext>
              </a:extLst>
            </p:cNvPr>
            <p:cNvSpPr txBox="1"/>
            <p:nvPr/>
          </p:nvSpPr>
          <p:spPr>
            <a:xfrm>
              <a:off x="1371860" y="1899544"/>
              <a:ext cx="3192068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0BDFFC0-F528-8EAF-42EF-9B7E8B2682A7}"/>
              </a:ext>
            </a:extLst>
          </p:cNvPr>
          <p:cNvGrpSpPr/>
          <p:nvPr/>
        </p:nvGrpSpPr>
        <p:grpSpPr>
          <a:xfrm>
            <a:off x="1075509" y="4868759"/>
            <a:ext cx="3090272" cy="832672"/>
            <a:chOff x="1274382" y="1644659"/>
            <a:chExt cx="3090272" cy="83267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09403D8-CF05-F81E-8F15-B996D2746165}"/>
                </a:ext>
              </a:extLst>
            </p:cNvPr>
            <p:cNvSpPr txBox="1"/>
            <p:nvPr/>
          </p:nvSpPr>
          <p:spPr>
            <a:xfrm>
              <a:off x="279806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F1F4909-4081-EC78-80F3-A43D335AEDB0}"/>
                </a:ext>
              </a:extLst>
            </p:cNvPr>
            <p:cNvSpPr txBox="1"/>
            <p:nvPr/>
          </p:nvSpPr>
          <p:spPr>
            <a:xfrm>
              <a:off x="1274382" y="1899544"/>
              <a:ext cx="3084750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F0E06F4-DBD9-B8BC-3244-CE80DA4A37A0}"/>
              </a:ext>
            </a:extLst>
          </p:cNvPr>
          <p:cNvGrpSpPr/>
          <p:nvPr/>
        </p:nvGrpSpPr>
        <p:grpSpPr>
          <a:xfrm>
            <a:off x="8721725" y="2673985"/>
            <a:ext cx="2769675" cy="1086588"/>
            <a:chOff x="1353005" y="1644659"/>
            <a:chExt cx="2769675" cy="108658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B0A7888-8691-8048-2A77-FCD04D4AAED0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44BA2A3-4783-FAAF-E1F7-175E3FC4192E}"/>
                </a:ext>
              </a:extLst>
            </p:cNvPr>
            <p:cNvSpPr txBox="1"/>
            <p:nvPr/>
          </p:nvSpPr>
          <p:spPr>
            <a:xfrm>
              <a:off x="1371860" y="1899544"/>
              <a:ext cx="2750820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0240711-3996-82CA-3B16-13C2FABC00BF}"/>
              </a:ext>
            </a:extLst>
          </p:cNvPr>
          <p:cNvGrpSpPr/>
          <p:nvPr/>
        </p:nvGrpSpPr>
        <p:grpSpPr>
          <a:xfrm>
            <a:off x="8575675" y="3979811"/>
            <a:ext cx="2977695" cy="832672"/>
            <a:chOff x="1353005" y="1644659"/>
            <a:chExt cx="2977695" cy="83267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AF1F118-4D29-6B33-CC6B-61A439AA9C6A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38897A4-2F7A-E162-7917-2AFF1A1ECF9D}"/>
                </a:ext>
              </a:extLst>
            </p:cNvPr>
            <p:cNvSpPr txBox="1"/>
            <p:nvPr/>
          </p:nvSpPr>
          <p:spPr>
            <a:xfrm>
              <a:off x="1371859" y="1899544"/>
              <a:ext cx="2958841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25410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D27B5F5-102C-421B-33F9-B327FE4459D0}"/>
              </a:ext>
            </a:extLst>
          </p:cNvPr>
          <p:cNvSpPr txBox="1"/>
          <p:nvPr/>
        </p:nvSpPr>
        <p:spPr>
          <a:xfrm>
            <a:off x="4049485" y="327013"/>
            <a:ext cx="409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0" name="Notched Right Arrow 32">
            <a:extLst>
              <a:ext uri="{FF2B5EF4-FFF2-40B4-BE49-F238E27FC236}">
                <a16:creationId xmlns:a16="http://schemas.microsoft.com/office/drawing/2014/main" id="{FDEB008B-4E46-12DE-FBEE-7F163E70E17D}"/>
              </a:ext>
            </a:extLst>
          </p:cNvPr>
          <p:cNvSpPr/>
          <p:nvPr/>
        </p:nvSpPr>
        <p:spPr>
          <a:xfrm>
            <a:off x="1047233" y="3847703"/>
            <a:ext cx="2150610" cy="460736"/>
          </a:xfrm>
          <a:prstGeom prst="notchedRightArrow">
            <a:avLst>
              <a:gd name="adj1" fmla="val 100000"/>
              <a:gd name="adj2" fmla="val 91021"/>
            </a:avLst>
          </a:prstGeom>
          <a:gradFill flip="none" rotWithShape="1">
            <a:gsLst>
              <a:gs pos="0">
                <a:srgbClr val="CEE5DD"/>
              </a:gs>
              <a:gs pos="100000">
                <a:srgbClr val="65A59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HarmonyOS Sans SC Light" panose="00000400000000000000" pitchFamily="2" charset="-122"/>
            </a:endParaRPr>
          </a:p>
        </p:txBody>
      </p:sp>
      <p:sp>
        <p:nvSpPr>
          <p:cNvPr id="11" name="Oval 34">
            <a:extLst>
              <a:ext uri="{FF2B5EF4-FFF2-40B4-BE49-F238E27FC236}">
                <a16:creationId xmlns:a16="http://schemas.microsoft.com/office/drawing/2014/main" id="{8461C252-69CF-619B-E36F-E118158C4751}"/>
              </a:ext>
            </a:extLst>
          </p:cNvPr>
          <p:cNvSpPr>
            <a:spLocks noChangeAspect="1"/>
          </p:cNvSpPr>
          <p:nvPr/>
        </p:nvSpPr>
        <p:spPr>
          <a:xfrm>
            <a:off x="1996351" y="3951879"/>
            <a:ext cx="252375" cy="252386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endParaRPr 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5" name="Straight Connector 74">
            <a:extLst>
              <a:ext uri="{FF2B5EF4-FFF2-40B4-BE49-F238E27FC236}">
                <a16:creationId xmlns:a16="http://schemas.microsoft.com/office/drawing/2014/main" id="{54B409BC-FD6C-4BE1-70AC-A455DC2A1BCE}"/>
              </a:ext>
            </a:extLst>
          </p:cNvPr>
          <p:cNvCxnSpPr>
            <a:stCxn id="8" idx="7"/>
          </p:cNvCxnSpPr>
          <p:nvPr/>
        </p:nvCxnSpPr>
        <p:spPr>
          <a:xfrm flipH="1">
            <a:off x="2119600" y="3257456"/>
            <a:ext cx="1" cy="81965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68">
            <a:extLst>
              <a:ext uri="{FF2B5EF4-FFF2-40B4-BE49-F238E27FC236}">
                <a16:creationId xmlns:a16="http://schemas.microsoft.com/office/drawing/2014/main" id="{0644EB4D-F99D-6B92-6DA0-133F0F7B063B}"/>
              </a:ext>
            </a:extLst>
          </p:cNvPr>
          <p:cNvGrpSpPr/>
          <p:nvPr/>
        </p:nvGrpSpPr>
        <p:grpSpPr>
          <a:xfrm>
            <a:off x="1747111" y="2358139"/>
            <a:ext cx="744980" cy="745021"/>
            <a:chOff x="1295010" y="1424373"/>
            <a:chExt cx="558911" cy="558911"/>
          </a:xfrm>
        </p:grpSpPr>
        <p:sp>
          <p:nvSpPr>
            <p:cNvPr id="8" name="Teardrop 64">
              <a:extLst>
                <a:ext uri="{FF2B5EF4-FFF2-40B4-BE49-F238E27FC236}">
                  <a16:creationId xmlns:a16="http://schemas.microsoft.com/office/drawing/2014/main" id="{E457288E-F4ED-F75E-8083-0AF81839429A}"/>
                </a:ext>
              </a:extLst>
            </p:cNvPr>
            <p:cNvSpPr/>
            <p:nvPr/>
          </p:nvSpPr>
          <p:spPr>
            <a:xfrm rot="8100000">
              <a:off x="1295010" y="1424373"/>
              <a:ext cx="558911" cy="558911"/>
            </a:xfrm>
            <a:prstGeom prst="teardrop">
              <a:avLst/>
            </a:prstGeom>
            <a:gradFill flip="none" rotWithShape="1">
              <a:gsLst>
                <a:gs pos="0">
                  <a:srgbClr val="CEE5DD"/>
                </a:gs>
                <a:gs pos="100000">
                  <a:srgbClr val="65A59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Freeform 116">
              <a:extLst>
                <a:ext uri="{FF2B5EF4-FFF2-40B4-BE49-F238E27FC236}">
                  <a16:creationId xmlns:a16="http://schemas.microsoft.com/office/drawing/2014/main" id="{A1417CF8-A0CE-F8E5-3D51-568B5D596A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0657" y="1575878"/>
              <a:ext cx="307301" cy="247823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47" tIns="64273" rIns="128547" bIns="64273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E81BAA2A-E5D7-0BF3-E420-BA38AE70A1D2}"/>
              </a:ext>
            </a:extLst>
          </p:cNvPr>
          <p:cNvSpPr/>
          <p:nvPr/>
        </p:nvSpPr>
        <p:spPr>
          <a:xfrm>
            <a:off x="1474516" y="5216557"/>
            <a:ext cx="1847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Notched Right Arrow 41">
            <a:extLst>
              <a:ext uri="{FF2B5EF4-FFF2-40B4-BE49-F238E27FC236}">
                <a16:creationId xmlns:a16="http://schemas.microsoft.com/office/drawing/2014/main" id="{3C8DC02B-A53C-FD2C-9B76-C1EA50C5C149}"/>
              </a:ext>
            </a:extLst>
          </p:cNvPr>
          <p:cNvSpPr/>
          <p:nvPr/>
        </p:nvSpPr>
        <p:spPr>
          <a:xfrm>
            <a:off x="5021893" y="3847696"/>
            <a:ext cx="2150610" cy="460736"/>
          </a:xfrm>
          <a:prstGeom prst="notchedRightArrow">
            <a:avLst>
              <a:gd name="adj1" fmla="val 100000"/>
              <a:gd name="adj2" fmla="val 91021"/>
            </a:avLst>
          </a:prstGeom>
          <a:gradFill flip="none" rotWithShape="1">
            <a:gsLst>
              <a:gs pos="0">
                <a:srgbClr val="CEE5DD"/>
              </a:gs>
              <a:gs pos="100000">
                <a:srgbClr val="65A59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HarmonyOS Sans SC Light" panose="00000400000000000000" pitchFamily="2" charset="-122"/>
            </a:endParaRPr>
          </a:p>
        </p:txBody>
      </p:sp>
      <p:sp>
        <p:nvSpPr>
          <p:cNvPr id="20" name="Oval 42">
            <a:extLst>
              <a:ext uri="{FF2B5EF4-FFF2-40B4-BE49-F238E27FC236}">
                <a16:creationId xmlns:a16="http://schemas.microsoft.com/office/drawing/2014/main" id="{0B9B1729-2E08-428E-6B33-660615364BA0}"/>
              </a:ext>
            </a:extLst>
          </p:cNvPr>
          <p:cNvSpPr>
            <a:spLocks noChangeAspect="1"/>
          </p:cNvSpPr>
          <p:nvPr/>
        </p:nvSpPr>
        <p:spPr>
          <a:xfrm>
            <a:off x="5971011" y="3951872"/>
            <a:ext cx="252375" cy="252386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endParaRPr 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14" name="Straight Connector 85">
            <a:extLst>
              <a:ext uri="{FF2B5EF4-FFF2-40B4-BE49-F238E27FC236}">
                <a16:creationId xmlns:a16="http://schemas.microsoft.com/office/drawing/2014/main" id="{98A758D1-EC53-499B-04E2-1DB16F24DC9F}"/>
              </a:ext>
            </a:extLst>
          </p:cNvPr>
          <p:cNvCxnSpPr>
            <a:stCxn id="17" idx="7"/>
          </p:cNvCxnSpPr>
          <p:nvPr/>
        </p:nvCxnSpPr>
        <p:spPr>
          <a:xfrm flipH="1">
            <a:off x="6097849" y="3251100"/>
            <a:ext cx="1" cy="81965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75">
            <a:extLst>
              <a:ext uri="{FF2B5EF4-FFF2-40B4-BE49-F238E27FC236}">
                <a16:creationId xmlns:a16="http://schemas.microsoft.com/office/drawing/2014/main" id="{F7FA2946-7711-BD8C-8791-6BCABD23F12F}"/>
              </a:ext>
            </a:extLst>
          </p:cNvPr>
          <p:cNvGrpSpPr/>
          <p:nvPr/>
        </p:nvGrpSpPr>
        <p:grpSpPr>
          <a:xfrm>
            <a:off x="5725359" y="2351783"/>
            <a:ext cx="744980" cy="745021"/>
            <a:chOff x="4279638" y="1419610"/>
            <a:chExt cx="558911" cy="558911"/>
          </a:xfrm>
        </p:grpSpPr>
        <p:sp>
          <p:nvSpPr>
            <p:cNvPr id="17" name="Teardrop 87">
              <a:extLst>
                <a:ext uri="{FF2B5EF4-FFF2-40B4-BE49-F238E27FC236}">
                  <a16:creationId xmlns:a16="http://schemas.microsoft.com/office/drawing/2014/main" id="{FEA15A3E-4994-7C18-835A-47DB039C7FF2}"/>
                </a:ext>
              </a:extLst>
            </p:cNvPr>
            <p:cNvSpPr/>
            <p:nvPr/>
          </p:nvSpPr>
          <p:spPr>
            <a:xfrm rot="8100000">
              <a:off x="4279638" y="1419610"/>
              <a:ext cx="558911" cy="558911"/>
            </a:xfrm>
            <a:prstGeom prst="teardrop">
              <a:avLst/>
            </a:prstGeom>
            <a:gradFill flip="none" rotWithShape="1">
              <a:gsLst>
                <a:gs pos="0">
                  <a:srgbClr val="CEE5DD"/>
                </a:gs>
                <a:gs pos="100000">
                  <a:srgbClr val="65A59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0095460F-663D-BC09-486F-44600BC76D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3364" y="1598738"/>
              <a:ext cx="266700" cy="200025"/>
            </a:xfrm>
            <a:custGeom>
              <a:avLst/>
              <a:gdLst/>
              <a:ahLst/>
              <a:cxnLst>
                <a:cxn ang="0">
                  <a:pos x="168" y="126"/>
                </a:cxn>
                <a:cxn ang="0">
                  <a:pos x="0" y="126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10" y="115"/>
                </a:cxn>
                <a:cxn ang="0">
                  <a:pos x="168" y="115"/>
                </a:cxn>
                <a:cxn ang="0">
                  <a:pos x="168" y="126"/>
                </a:cxn>
                <a:cxn ang="0">
                  <a:pos x="54" y="104"/>
                </a:cxn>
                <a:cxn ang="0">
                  <a:pos x="32" y="104"/>
                </a:cxn>
                <a:cxn ang="0">
                  <a:pos x="32" y="63"/>
                </a:cxn>
                <a:cxn ang="0">
                  <a:pos x="54" y="63"/>
                </a:cxn>
                <a:cxn ang="0">
                  <a:pos x="54" y="104"/>
                </a:cxn>
                <a:cxn ang="0">
                  <a:pos x="84" y="104"/>
                </a:cxn>
                <a:cxn ang="0">
                  <a:pos x="64" y="104"/>
                </a:cxn>
                <a:cxn ang="0">
                  <a:pos x="64" y="19"/>
                </a:cxn>
                <a:cxn ang="0">
                  <a:pos x="84" y="19"/>
                </a:cxn>
                <a:cxn ang="0">
                  <a:pos x="84" y="104"/>
                </a:cxn>
                <a:cxn ang="0">
                  <a:pos x="116" y="104"/>
                </a:cxn>
                <a:cxn ang="0">
                  <a:pos x="95" y="104"/>
                </a:cxn>
                <a:cxn ang="0">
                  <a:pos x="95" y="41"/>
                </a:cxn>
                <a:cxn ang="0">
                  <a:pos x="116" y="41"/>
                </a:cxn>
                <a:cxn ang="0">
                  <a:pos x="116" y="104"/>
                </a:cxn>
                <a:cxn ang="0">
                  <a:pos x="147" y="104"/>
                </a:cxn>
                <a:cxn ang="0">
                  <a:pos x="127" y="104"/>
                </a:cxn>
                <a:cxn ang="0">
                  <a:pos x="127" y="9"/>
                </a:cxn>
                <a:cxn ang="0">
                  <a:pos x="147" y="9"/>
                </a:cxn>
                <a:cxn ang="0">
                  <a:pos x="147" y="104"/>
                </a:cxn>
              </a:cxnLst>
              <a:rect l="0" t="0" r="r" b="b"/>
              <a:pathLst>
                <a:path w="168" h="126">
                  <a:moveTo>
                    <a:pt x="168" y="126"/>
                  </a:moveTo>
                  <a:lnTo>
                    <a:pt x="0" y="12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15"/>
                  </a:lnTo>
                  <a:lnTo>
                    <a:pt x="168" y="115"/>
                  </a:lnTo>
                  <a:lnTo>
                    <a:pt x="168" y="126"/>
                  </a:lnTo>
                  <a:close/>
                  <a:moveTo>
                    <a:pt x="54" y="104"/>
                  </a:moveTo>
                  <a:lnTo>
                    <a:pt x="32" y="104"/>
                  </a:lnTo>
                  <a:lnTo>
                    <a:pt x="32" y="63"/>
                  </a:lnTo>
                  <a:lnTo>
                    <a:pt x="54" y="63"/>
                  </a:lnTo>
                  <a:lnTo>
                    <a:pt x="54" y="104"/>
                  </a:lnTo>
                  <a:close/>
                  <a:moveTo>
                    <a:pt x="84" y="104"/>
                  </a:moveTo>
                  <a:lnTo>
                    <a:pt x="64" y="104"/>
                  </a:lnTo>
                  <a:lnTo>
                    <a:pt x="64" y="19"/>
                  </a:lnTo>
                  <a:lnTo>
                    <a:pt x="84" y="19"/>
                  </a:lnTo>
                  <a:lnTo>
                    <a:pt x="84" y="104"/>
                  </a:lnTo>
                  <a:close/>
                  <a:moveTo>
                    <a:pt x="116" y="104"/>
                  </a:moveTo>
                  <a:lnTo>
                    <a:pt x="95" y="104"/>
                  </a:lnTo>
                  <a:lnTo>
                    <a:pt x="95" y="41"/>
                  </a:lnTo>
                  <a:lnTo>
                    <a:pt x="116" y="41"/>
                  </a:lnTo>
                  <a:lnTo>
                    <a:pt x="116" y="104"/>
                  </a:lnTo>
                  <a:close/>
                  <a:moveTo>
                    <a:pt x="147" y="104"/>
                  </a:moveTo>
                  <a:lnTo>
                    <a:pt x="127" y="104"/>
                  </a:lnTo>
                  <a:lnTo>
                    <a:pt x="127" y="9"/>
                  </a:lnTo>
                  <a:lnTo>
                    <a:pt x="147" y="9"/>
                  </a:lnTo>
                  <a:lnTo>
                    <a:pt x="147" y="10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47" tIns="64273" rIns="128547" bIns="64273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5C25DED0-4F66-BA86-FD9A-108ADDCCF42F}"/>
              </a:ext>
            </a:extLst>
          </p:cNvPr>
          <p:cNvSpPr/>
          <p:nvPr/>
        </p:nvSpPr>
        <p:spPr>
          <a:xfrm>
            <a:off x="5516550" y="5216550"/>
            <a:ext cx="1847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Notched Right Arrow 51">
            <a:extLst>
              <a:ext uri="{FF2B5EF4-FFF2-40B4-BE49-F238E27FC236}">
                <a16:creationId xmlns:a16="http://schemas.microsoft.com/office/drawing/2014/main" id="{A0C53E23-5099-B5A0-AFA6-149A10382867}"/>
              </a:ext>
            </a:extLst>
          </p:cNvPr>
          <p:cNvSpPr/>
          <p:nvPr/>
        </p:nvSpPr>
        <p:spPr>
          <a:xfrm>
            <a:off x="8997833" y="3847696"/>
            <a:ext cx="2150610" cy="460736"/>
          </a:xfrm>
          <a:prstGeom prst="notchedRightArrow">
            <a:avLst>
              <a:gd name="adj1" fmla="val 100000"/>
              <a:gd name="adj2" fmla="val 91021"/>
            </a:avLst>
          </a:prstGeom>
          <a:gradFill flip="none" rotWithShape="1">
            <a:gsLst>
              <a:gs pos="0">
                <a:srgbClr val="CEE5DD"/>
              </a:gs>
              <a:gs pos="100000">
                <a:srgbClr val="65A59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HarmonyOS Sans SC Light" panose="00000400000000000000" pitchFamily="2" charset="-122"/>
            </a:endParaRPr>
          </a:p>
        </p:txBody>
      </p:sp>
      <p:sp>
        <p:nvSpPr>
          <p:cNvPr id="29" name="Oval 63">
            <a:extLst>
              <a:ext uri="{FF2B5EF4-FFF2-40B4-BE49-F238E27FC236}">
                <a16:creationId xmlns:a16="http://schemas.microsoft.com/office/drawing/2014/main" id="{D308FF94-261C-A0A1-7196-458FC72A64FF}"/>
              </a:ext>
            </a:extLst>
          </p:cNvPr>
          <p:cNvSpPr>
            <a:spLocks noChangeAspect="1"/>
          </p:cNvSpPr>
          <p:nvPr/>
        </p:nvSpPr>
        <p:spPr>
          <a:xfrm>
            <a:off x="9946951" y="3951872"/>
            <a:ext cx="252375" cy="252386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endParaRPr 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23" name="Straight Connector 90">
            <a:extLst>
              <a:ext uri="{FF2B5EF4-FFF2-40B4-BE49-F238E27FC236}">
                <a16:creationId xmlns:a16="http://schemas.microsoft.com/office/drawing/2014/main" id="{430D3207-B05D-6009-C8A0-7C9D4D847739}"/>
              </a:ext>
            </a:extLst>
          </p:cNvPr>
          <p:cNvCxnSpPr>
            <a:stCxn id="26" idx="7"/>
          </p:cNvCxnSpPr>
          <p:nvPr/>
        </p:nvCxnSpPr>
        <p:spPr>
          <a:xfrm flipH="1">
            <a:off x="10070329" y="3251100"/>
            <a:ext cx="1" cy="81965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78">
            <a:extLst>
              <a:ext uri="{FF2B5EF4-FFF2-40B4-BE49-F238E27FC236}">
                <a16:creationId xmlns:a16="http://schemas.microsoft.com/office/drawing/2014/main" id="{F2A04208-BE08-50D6-295E-C333AA207FFF}"/>
              </a:ext>
            </a:extLst>
          </p:cNvPr>
          <p:cNvGrpSpPr/>
          <p:nvPr/>
        </p:nvGrpSpPr>
        <p:grpSpPr>
          <a:xfrm>
            <a:off x="9697840" y="2351783"/>
            <a:ext cx="744980" cy="745021"/>
            <a:chOff x="7258980" y="1419610"/>
            <a:chExt cx="558911" cy="558911"/>
          </a:xfrm>
        </p:grpSpPr>
        <p:sp>
          <p:nvSpPr>
            <p:cNvPr id="26" name="Teardrop 92">
              <a:extLst>
                <a:ext uri="{FF2B5EF4-FFF2-40B4-BE49-F238E27FC236}">
                  <a16:creationId xmlns:a16="http://schemas.microsoft.com/office/drawing/2014/main" id="{45FE567C-E2DE-0BC6-D6EF-8992E04A625A}"/>
                </a:ext>
              </a:extLst>
            </p:cNvPr>
            <p:cNvSpPr/>
            <p:nvPr/>
          </p:nvSpPr>
          <p:spPr>
            <a:xfrm rot="8100000">
              <a:off x="7258980" y="1419610"/>
              <a:ext cx="558911" cy="558911"/>
            </a:xfrm>
            <a:prstGeom prst="teardrop">
              <a:avLst/>
            </a:prstGeom>
            <a:gradFill flip="none" rotWithShape="1">
              <a:gsLst>
                <a:gs pos="0">
                  <a:srgbClr val="CEE5DD"/>
                </a:gs>
                <a:gs pos="100000">
                  <a:srgbClr val="65A59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Freeform 152">
              <a:extLst>
                <a:ext uri="{FF2B5EF4-FFF2-40B4-BE49-F238E27FC236}">
                  <a16:creationId xmlns:a16="http://schemas.microsoft.com/office/drawing/2014/main" id="{7E521D56-D75F-2C15-1D4A-ED51844B89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7225" y="1605088"/>
              <a:ext cx="276028" cy="25508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47" tIns="64273" rIns="128547" bIns="64273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D9E830B7-04B4-B219-0889-8934F0A65B43}"/>
              </a:ext>
            </a:extLst>
          </p:cNvPr>
          <p:cNvSpPr/>
          <p:nvPr/>
        </p:nvSpPr>
        <p:spPr>
          <a:xfrm>
            <a:off x="9492490" y="5216550"/>
            <a:ext cx="1847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7" name="Notched Right Arrow 44">
            <a:extLst>
              <a:ext uri="{FF2B5EF4-FFF2-40B4-BE49-F238E27FC236}">
                <a16:creationId xmlns:a16="http://schemas.microsoft.com/office/drawing/2014/main" id="{41A0FDEC-4D81-1B3C-A782-42507FB379BF}"/>
              </a:ext>
            </a:extLst>
          </p:cNvPr>
          <p:cNvSpPr/>
          <p:nvPr/>
        </p:nvSpPr>
        <p:spPr>
          <a:xfrm>
            <a:off x="7009224" y="3847699"/>
            <a:ext cx="2150610" cy="460736"/>
          </a:xfrm>
          <a:prstGeom prst="notchedRightArrow">
            <a:avLst>
              <a:gd name="adj1" fmla="val 100000"/>
              <a:gd name="adj2" fmla="val 91021"/>
            </a:avLst>
          </a:prstGeom>
          <a:gradFill flip="none" rotWithShape="1">
            <a:gsLst>
              <a:gs pos="0">
                <a:srgbClr val="D8D0AE"/>
              </a:gs>
              <a:gs pos="100000">
                <a:srgbClr val="AD8F5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8" name="Oval 45">
            <a:extLst>
              <a:ext uri="{FF2B5EF4-FFF2-40B4-BE49-F238E27FC236}">
                <a16:creationId xmlns:a16="http://schemas.microsoft.com/office/drawing/2014/main" id="{F3957E84-1D8B-163E-5ECB-B6B6C05238A1}"/>
              </a:ext>
            </a:extLst>
          </p:cNvPr>
          <p:cNvSpPr>
            <a:spLocks noChangeAspect="1"/>
          </p:cNvSpPr>
          <p:nvPr/>
        </p:nvSpPr>
        <p:spPr>
          <a:xfrm>
            <a:off x="7958342" y="3951875"/>
            <a:ext cx="252375" cy="252386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endParaRPr 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32" name="Straight Connector 100">
            <a:extLst>
              <a:ext uri="{FF2B5EF4-FFF2-40B4-BE49-F238E27FC236}">
                <a16:creationId xmlns:a16="http://schemas.microsoft.com/office/drawing/2014/main" id="{DB688F87-5231-C919-AC77-B4FD6D54EB3D}"/>
              </a:ext>
            </a:extLst>
          </p:cNvPr>
          <p:cNvCxnSpPr>
            <a:stCxn id="35" idx="7"/>
          </p:cNvCxnSpPr>
          <p:nvPr/>
        </p:nvCxnSpPr>
        <p:spPr>
          <a:xfrm rot="10800000" flipH="1">
            <a:off x="8082912" y="4083450"/>
            <a:ext cx="1" cy="81965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76">
            <a:extLst>
              <a:ext uri="{FF2B5EF4-FFF2-40B4-BE49-F238E27FC236}">
                <a16:creationId xmlns:a16="http://schemas.microsoft.com/office/drawing/2014/main" id="{22209695-32D9-1135-7629-9C71921D4931}"/>
              </a:ext>
            </a:extLst>
          </p:cNvPr>
          <p:cNvGrpSpPr/>
          <p:nvPr/>
        </p:nvGrpSpPr>
        <p:grpSpPr>
          <a:xfrm>
            <a:off x="7710422" y="5057400"/>
            <a:ext cx="744980" cy="745021"/>
            <a:chOff x="5768905" y="3449350"/>
            <a:chExt cx="558911" cy="558911"/>
          </a:xfrm>
        </p:grpSpPr>
        <p:sp>
          <p:nvSpPr>
            <p:cNvPr id="35" name="Teardrop 102">
              <a:extLst>
                <a:ext uri="{FF2B5EF4-FFF2-40B4-BE49-F238E27FC236}">
                  <a16:creationId xmlns:a16="http://schemas.microsoft.com/office/drawing/2014/main" id="{5DFAAE44-3C06-CC73-F9E4-EBB69C884FF6}"/>
                </a:ext>
              </a:extLst>
            </p:cNvPr>
            <p:cNvSpPr/>
            <p:nvPr/>
          </p:nvSpPr>
          <p:spPr>
            <a:xfrm rot="18900000">
              <a:off x="5768905" y="3449350"/>
              <a:ext cx="558911" cy="558911"/>
            </a:xfrm>
            <a:prstGeom prst="teardrop">
              <a:avLst/>
            </a:prstGeom>
            <a:gradFill flip="none" rotWithShape="1">
              <a:gsLst>
                <a:gs pos="0">
                  <a:srgbClr val="D8D0AE"/>
                </a:gs>
                <a:gs pos="100000">
                  <a:srgbClr val="AD8F52"/>
                </a:gs>
              </a:gsLst>
              <a:lin ang="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rgbClr val="FFFFFF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Freeform 57">
              <a:extLst>
                <a:ext uri="{FF2B5EF4-FFF2-40B4-BE49-F238E27FC236}">
                  <a16:creationId xmlns:a16="http://schemas.microsoft.com/office/drawing/2014/main" id="{526815D8-B653-A9D2-A4D0-2D35D8DEB1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35988" y="3605501"/>
              <a:ext cx="231093" cy="231093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47" tIns="64273" rIns="128547" bIns="64273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F3B40640-713C-7341-2CD3-D99D46B4DC6A}"/>
              </a:ext>
            </a:extLst>
          </p:cNvPr>
          <p:cNvSpPr/>
          <p:nvPr/>
        </p:nvSpPr>
        <p:spPr>
          <a:xfrm>
            <a:off x="7377313" y="2696867"/>
            <a:ext cx="1847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6" name="Notched Right Arrow 37">
            <a:extLst>
              <a:ext uri="{FF2B5EF4-FFF2-40B4-BE49-F238E27FC236}">
                <a16:creationId xmlns:a16="http://schemas.microsoft.com/office/drawing/2014/main" id="{7467A493-DE8A-A32E-DC17-5892FDE10127}"/>
              </a:ext>
            </a:extLst>
          </p:cNvPr>
          <p:cNvSpPr/>
          <p:nvPr/>
        </p:nvSpPr>
        <p:spPr>
          <a:xfrm>
            <a:off x="3034563" y="3847695"/>
            <a:ext cx="2150610" cy="460736"/>
          </a:xfrm>
          <a:prstGeom prst="notchedRightArrow">
            <a:avLst>
              <a:gd name="adj1" fmla="val 100000"/>
              <a:gd name="adj2" fmla="val 91021"/>
            </a:avLst>
          </a:prstGeom>
          <a:gradFill flip="none" rotWithShape="1">
            <a:gsLst>
              <a:gs pos="0">
                <a:srgbClr val="D8D0AE"/>
              </a:gs>
              <a:gs pos="100000">
                <a:srgbClr val="AD8F5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7" name="Oval 39">
            <a:extLst>
              <a:ext uri="{FF2B5EF4-FFF2-40B4-BE49-F238E27FC236}">
                <a16:creationId xmlns:a16="http://schemas.microsoft.com/office/drawing/2014/main" id="{4F03C451-9D69-A278-D395-887718234DB9}"/>
              </a:ext>
            </a:extLst>
          </p:cNvPr>
          <p:cNvSpPr>
            <a:spLocks noChangeAspect="1"/>
          </p:cNvSpPr>
          <p:nvPr/>
        </p:nvSpPr>
        <p:spPr>
          <a:xfrm>
            <a:off x="3983681" y="3951871"/>
            <a:ext cx="252375" cy="252386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endParaRPr 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41" name="Straight Connector 95">
            <a:extLst>
              <a:ext uri="{FF2B5EF4-FFF2-40B4-BE49-F238E27FC236}">
                <a16:creationId xmlns:a16="http://schemas.microsoft.com/office/drawing/2014/main" id="{B033BF80-22E8-253C-317F-2CD49F1BF350}"/>
              </a:ext>
            </a:extLst>
          </p:cNvPr>
          <p:cNvCxnSpPr>
            <a:stCxn id="44" idx="7"/>
          </p:cNvCxnSpPr>
          <p:nvPr/>
        </p:nvCxnSpPr>
        <p:spPr>
          <a:xfrm flipV="1">
            <a:off x="4107930" y="4083446"/>
            <a:ext cx="0" cy="81965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72">
            <a:extLst>
              <a:ext uri="{FF2B5EF4-FFF2-40B4-BE49-F238E27FC236}">
                <a16:creationId xmlns:a16="http://schemas.microsoft.com/office/drawing/2014/main" id="{D957E415-FC1A-A0B6-9988-C82653DE635A}"/>
              </a:ext>
            </a:extLst>
          </p:cNvPr>
          <p:cNvGrpSpPr/>
          <p:nvPr/>
        </p:nvGrpSpPr>
        <p:grpSpPr>
          <a:xfrm>
            <a:off x="3735441" y="5057397"/>
            <a:ext cx="744980" cy="745021"/>
            <a:chOff x="2786729" y="3449350"/>
            <a:chExt cx="558911" cy="558911"/>
          </a:xfrm>
        </p:grpSpPr>
        <p:sp>
          <p:nvSpPr>
            <p:cNvPr id="44" name="Teardrop 97">
              <a:extLst>
                <a:ext uri="{FF2B5EF4-FFF2-40B4-BE49-F238E27FC236}">
                  <a16:creationId xmlns:a16="http://schemas.microsoft.com/office/drawing/2014/main" id="{C55F594E-F3AC-BF67-9E4E-AF40EE51BC3F}"/>
                </a:ext>
              </a:extLst>
            </p:cNvPr>
            <p:cNvSpPr/>
            <p:nvPr/>
          </p:nvSpPr>
          <p:spPr>
            <a:xfrm rot="18900000">
              <a:off x="2786729" y="3449350"/>
              <a:ext cx="558911" cy="558911"/>
            </a:xfrm>
            <a:prstGeom prst="teardrop">
              <a:avLst/>
            </a:prstGeom>
            <a:gradFill flip="none" rotWithShape="1">
              <a:gsLst>
                <a:gs pos="0">
                  <a:srgbClr val="D8D0AE"/>
                </a:gs>
                <a:gs pos="100000">
                  <a:srgbClr val="AD8F52"/>
                </a:gs>
              </a:gsLst>
              <a:lin ang="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rgbClr val="FFFFFF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Freeform 105">
              <a:extLst>
                <a:ext uri="{FF2B5EF4-FFF2-40B4-BE49-F238E27FC236}">
                  <a16:creationId xmlns:a16="http://schemas.microsoft.com/office/drawing/2014/main" id="{E90956DA-0300-6F4B-0C11-E15519F717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5282" y="3615692"/>
              <a:ext cx="224150" cy="220902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47" tIns="64273" rIns="128547" bIns="64273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16CB7B50-72E8-6D32-1A2A-EFB1441EAC56}"/>
              </a:ext>
            </a:extLst>
          </p:cNvPr>
          <p:cNvSpPr/>
          <p:nvPr/>
        </p:nvSpPr>
        <p:spPr>
          <a:xfrm>
            <a:off x="3450613" y="2645073"/>
            <a:ext cx="1847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6633E5D7-55B2-31BB-AE99-4498519F54A5}"/>
              </a:ext>
            </a:extLst>
          </p:cNvPr>
          <p:cNvGrpSpPr/>
          <p:nvPr/>
        </p:nvGrpSpPr>
        <p:grpSpPr>
          <a:xfrm>
            <a:off x="630113" y="1430081"/>
            <a:ext cx="2978555" cy="832672"/>
            <a:chOff x="1380576" y="1644659"/>
            <a:chExt cx="2978555" cy="83267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0B0143C-4AA4-9D4A-6657-C5103654A082}"/>
                </a:ext>
              </a:extLst>
            </p:cNvPr>
            <p:cNvSpPr txBox="1"/>
            <p:nvPr/>
          </p:nvSpPr>
          <p:spPr>
            <a:xfrm>
              <a:off x="2086558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BA22959-9E91-0D74-BA6F-0E9C8FC79808}"/>
                </a:ext>
              </a:extLst>
            </p:cNvPr>
            <p:cNvSpPr txBox="1"/>
            <p:nvPr/>
          </p:nvSpPr>
          <p:spPr>
            <a:xfrm>
              <a:off x="1380576" y="1899544"/>
              <a:ext cx="2978555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476DBA8-7205-600D-06F9-79781D3E8441}"/>
              </a:ext>
            </a:extLst>
          </p:cNvPr>
          <p:cNvGrpSpPr/>
          <p:nvPr/>
        </p:nvGrpSpPr>
        <p:grpSpPr>
          <a:xfrm>
            <a:off x="8511218" y="4957665"/>
            <a:ext cx="3210923" cy="832672"/>
            <a:chOff x="1353005" y="1644659"/>
            <a:chExt cx="3210923" cy="83267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510E6C0-5E66-FCDA-FBF0-674F7BCFED10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B8967F96-CC3E-E132-76B5-C83306CE5F0A}"/>
                </a:ext>
              </a:extLst>
            </p:cNvPr>
            <p:cNvSpPr txBox="1"/>
            <p:nvPr/>
          </p:nvSpPr>
          <p:spPr>
            <a:xfrm>
              <a:off x="1371860" y="1899544"/>
              <a:ext cx="3192068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159EE3DA-A99A-AB9C-EA6E-AECF10653F50}"/>
              </a:ext>
            </a:extLst>
          </p:cNvPr>
          <p:cNvGrpSpPr/>
          <p:nvPr/>
        </p:nvGrpSpPr>
        <p:grpSpPr>
          <a:xfrm>
            <a:off x="4544035" y="4957665"/>
            <a:ext cx="3210923" cy="832672"/>
            <a:chOff x="1353005" y="1644659"/>
            <a:chExt cx="3210923" cy="832672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931F3F4E-54CF-6E98-24F8-675741660080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65A303E-B1B8-8990-C6DF-97F32871F0BF}"/>
                </a:ext>
              </a:extLst>
            </p:cNvPr>
            <p:cNvSpPr txBox="1"/>
            <p:nvPr/>
          </p:nvSpPr>
          <p:spPr>
            <a:xfrm>
              <a:off x="1371860" y="1899544"/>
              <a:ext cx="3192068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D7D2652C-CA65-7C5C-7375-7623A13A695C}"/>
              </a:ext>
            </a:extLst>
          </p:cNvPr>
          <p:cNvGrpSpPr/>
          <p:nvPr/>
        </p:nvGrpSpPr>
        <p:grpSpPr>
          <a:xfrm>
            <a:off x="4588428" y="1430081"/>
            <a:ext cx="2978555" cy="832672"/>
            <a:chOff x="1380576" y="1644659"/>
            <a:chExt cx="2978555" cy="832672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62923EFA-C0B4-E4EB-D23D-E875749E48BB}"/>
                </a:ext>
              </a:extLst>
            </p:cNvPr>
            <p:cNvSpPr txBox="1"/>
            <p:nvPr/>
          </p:nvSpPr>
          <p:spPr>
            <a:xfrm>
              <a:off x="2086558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C9C4C16F-057F-23D5-3144-4A278DAC888C}"/>
                </a:ext>
              </a:extLst>
            </p:cNvPr>
            <p:cNvSpPr txBox="1"/>
            <p:nvPr/>
          </p:nvSpPr>
          <p:spPr>
            <a:xfrm>
              <a:off x="1380576" y="1899544"/>
              <a:ext cx="2978555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BB17CD95-043F-B90A-E553-BFA7AA4EF256}"/>
              </a:ext>
            </a:extLst>
          </p:cNvPr>
          <p:cNvGrpSpPr/>
          <p:nvPr/>
        </p:nvGrpSpPr>
        <p:grpSpPr>
          <a:xfrm>
            <a:off x="8576791" y="1430081"/>
            <a:ext cx="2978555" cy="832672"/>
            <a:chOff x="1380576" y="1644659"/>
            <a:chExt cx="2978555" cy="832672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06E3B35A-871A-5B78-3871-E5948A78E43B}"/>
                </a:ext>
              </a:extLst>
            </p:cNvPr>
            <p:cNvSpPr txBox="1"/>
            <p:nvPr/>
          </p:nvSpPr>
          <p:spPr>
            <a:xfrm>
              <a:off x="2086558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DE14229C-7074-9387-35FE-B67567757AA4}"/>
                </a:ext>
              </a:extLst>
            </p:cNvPr>
            <p:cNvSpPr txBox="1"/>
            <p:nvPr/>
          </p:nvSpPr>
          <p:spPr>
            <a:xfrm>
              <a:off x="1380576" y="1899544"/>
              <a:ext cx="2978555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08060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" name="图形 1053">
            <a:extLst>
              <a:ext uri="{FF2B5EF4-FFF2-40B4-BE49-F238E27FC236}">
                <a16:creationId xmlns:a16="http://schemas.microsoft.com/office/drawing/2014/main" id="{C9ADE19F-F761-BBBC-6B78-C0638C3714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40408" y="-190500"/>
            <a:ext cx="12192000" cy="6858000"/>
          </a:xfrm>
          <a:prstGeom prst="rect">
            <a:avLst/>
          </a:prstGeom>
        </p:spPr>
      </p:pic>
      <p:sp>
        <p:nvSpPr>
          <p:cNvPr id="13" name="文本框 19"/>
          <p:cNvSpPr txBox="1"/>
          <p:nvPr/>
        </p:nvSpPr>
        <p:spPr>
          <a:xfrm>
            <a:off x="2991587" y="2131162"/>
            <a:ext cx="6807200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HarmonyOS Sans SC Light" panose="00000400000000000000" pitchFamily="2" charset="-122"/>
              </a:rPr>
              <a:t>谢谢观看！</a:t>
            </a:r>
          </a:p>
        </p:txBody>
      </p: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5728970D-08FA-FE24-CAFF-E3C584A8948B}"/>
              </a:ext>
            </a:extLst>
          </p:cNvPr>
          <p:cNvGrpSpPr/>
          <p:nvPr/>
        </p:nvGrpSpPr>
        <p:grpSpPr>
          <a:xfrm>
            <a:off x="9808210" y="4322313"/>
            <a:ext cx="2127616" cy="2195093"/>
            <a:chOff x="7757584" y="2613025"/>
            <a:chExt cx="2127616" cy="2195093"/>
          </a:xfrm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E9112C94-2481-BE2A-4DE1-8DBD2C487DA8}"/>
                </a:ext>
              </a:extLst>
            </p:cNvPr>
            <p:cNvSpPr/>
            <p:nvPr/>
          </p:nvSpPr>
          <p:spPr>
            <a:xfrm>
              <a:off x="8953627" y="3927449"/>
              <a:ext cx="889818" cy="864531"/>
            </a:xfrm>
            <a:custGeom>
              <a:avLst/>
              <a:gdLst>
                <a:gd name="connsiteX0" fmla="*/ 885012 w 889818"/>
                <a:gd name="connsiteY0" fmla="*/ 722829 h 864531"/>
                <a:gd name="connsiteX1" fmla="*/ 748805 w 889818"/>
                <a:gd name="connsiteY1" fmla="*/ 618054 h 864531"/>
                <a:gd name="connsiteX2" fmla="*/ 731660 w 889818"/>
                <a:gd name="connsiteY2" fmla="*/ 719972 h 864531"/>
                <a:gd name="connsiteX3" fmla="*/ 732612 w 889818"/>
                <a:gd name="connsiteY3" fmla="*/ 728544 h 864531"/>
                <a:gd name="connsiteX4" fmla="*/ 689750 w 889818"/>
                <a:gd name="connsiteY4" fmla="*/ 675204 h 864531"/>
                <a:gd name="connsiteX5" fmla="*/ 637362 w 889818"/>
                <a:gd name="connsiteY5" fmla="*/ 603767 h 864531"/>
                <a:gd name="connsiteX6" fmla="*/ 582117 w 889818"/>
                <a:gd name="connsiteY6" fmla="*/ 545664 h 864531"/>
                <a:gd name="connsiteX7" fmla="*/ 526872 w 889818"/>
                <a:gd name="connsiteY7" fmla="*/ 568524 h 864531"/>
                <a:gd name="connsiteX8" fmla="*/ 518300 w 889818"/>
                <a:gd name="connsiteY8" fmla="*/ 650439 h 864531"/>
                <a:gd name="connsiteX9" fmla="*/ 389712 w 889818"/>
                <a:gd name="connsiteY9" fmla="*/ 424697 h 864531"/>
                <a:gd name="connsiteX10" fmla="*/ 322085 w 889818"/>
                <a:gd name="connsiteY10" fmla="*/ 428507 h 864531"/>
                <a:gd name="connsiteX11" fmla="*/ 279222 w 889818"/>
                <a:gd name="connsiteY11" fmla="*/ 312302 h 864531"/>
                <a:gd name="connsiteX12" fmla="*/ 204927 w 889818"/>
                <a:gd name="connsiteY12" fmla="*/ 321827 h 864531"/>
                <a:gd name="connsiteX13" fmla="*/ 203975 w 889818"/>
                <a:gd name="connsiteY13" fmla="*/ 327542 h 864531"/>
                <a:gd name="connsiteX14" fmla="*/ 175400 w 889818"/>
                <a:gd name="connsiteY14" fmla="*/ 144662 h 864531"/>
                <a:gd name="connsiteX15" fmla="*/ 101105 w 889818"/>
                <a:gd name="connsiteY15" fmla="*/ 135137 h 864531"/>
                <a:gd name="connsiteX16" fmla="*/ 94437 w 889818"/>
                <a:gd name="connsiteY16" fmla="*/ 159902 h 864531"/>
                <a:gd name="connsiteX17" fmla="*/ 75387 w 889818"/>
                <a:gd name="connsiteY17" fmla="*/ 36077 h 864531"/>
                <a:gd name="connsiteX18" fmla="*/ 140 w 889818"/>
                <a:gd name="connsiteY18" fmla="*/ 36077 h 864531"/>
                <a:gd name="connsiteX19" fmla="*/ 74435 w 889818"/>
                <a:gd name="connsiteY19" fmla="*/ 346592 h 864531"/>
                <a:gd name="connsiteX20" fmla="*/ 135394 w 889818"/>
                <a:gd name="connsiteY20" fmla="*/ 365642 h 864531"/>
                <a:gd name="connsiteX21" fmla="*/ 207785 w 889818"/>
                <a:gd name="connsiteY21" fmla="*/ 562809 h 864531"/>
                <a:gd name="connsiteX22" fmla="*/ 278269 w 889818"/>
                <a:gd name="connsiteY22" fmla="*/ 543759 h 864531"/>
                <a:gd name="connsiteX23" fmla="*/ 274460 w 889818"/>
                <a:gd name="connsiteY23" fmla="*/ 511374 h 864531"/>
                <a:gd name="connsiteX24" fmla="*/ 368757 w 889818"/>
                <a:gd name="connsiteY24" fmla="*/ 683777 h 864531"/>
                <a:gd name="connsiteX25" fmla="*/ 439242 w 889818"/>
                <a:gd name="connsiteY25" fmla="*/ 670442 h 864531"/>
                <a:gd name="connsiteX26" fmla="*/ 564972 w 889818"/>
                <a:gd name="connsiteY26" fmla="*/ 832367 h 864531"/>
                <a:gd name="connsiteX27" fmla="*/ 627837 w 889818"/>
                <a:gd name="connsiteY27" fmla="*/ 796172 h 864531"/>
                <a:gd name="connsiteX28" fmla="*/ 593547 w 889818"/>
                <a:gd name="connsiteY28" fmla="*/ 675204 h 864531"/>
                <a:gd name="connsiteX29" fmla="*/ 599262 w 889818"/>
                <a:gd name="connsiteY29" fmla="*/ 683777 h 864531"/>
                <a:gd name="connsiteX30" fmla="*/ 650697 w 889818"/>
                <a:gd name="connsiteY30" fmla="*/ 749499 h 864531"/>
                <a:gd name="connsiteX31" fmla="*/ 775475 w 889818"/>
                <a:gd name="connsiteY31" fmla="*/ 860942 h 864531"/>
                <a:gd name="connsiteX32" fmla="*/ 830719 w 889818"/>
                <a:gd name="connsiteY32" fmla="*/ 818079 h 864531"/>
                <a:gd name="connsiteX33" fmla="*/ 809765 w 889818"/>
                <a:gd name="connsiteY33" fmla="*/ 746642 h 864531"/>
                <a:gd name="connsiteX34" fmla="*/ 818337 w 889818"/>
                <a:gd name="connsiteY34" fmla="*/ 762834 h 864531"/>
                <a:gd name="connsiteX35" fmla="*/ 885012 w 889818"/>
                <a:gd name="connsiteY35" fmla="*/ 722829 h 864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889818" h="864531">
                  <a:moveTo>
                    <a:pt x="885012" y="722829"/>
                  </a:moveTo>
                  <a:cubicBezTo>
                    <a:pt x="865010" y="685682"/>
                    <a:pt x="808812" y="542807"/>
                    <a:pt x="748805" y="618054"/>
                  </a:cubicBezTo>
                  <a:cubicBezTo>
                    <a:pt x="728802" y="643772"/>
                    <a:pt x="728802" y="689492"/>
                    <a:pt x="731660" y="719972"/>
                  </a:cubicBezTo>
                  <a:cubicBezTo>
                    <a:pt x="731660" y="722829"/>
                    <a:pt x="732612" y="725687"/>
                    <a:pt x="732612" y="728544"/>
                  </a:cubicBezTo>
                  <a:cubicBezTo>
                    <a:pt x="717372" y="711399"/>
                    <a:pt x="703085" y="692349"/>
                    <a:pt x="689750" y="675204"/>
                  </a:cubicBezTo>
                  <a:cubicBezTo>
                    <a:pt x="671652" y="652344"/>
                    <a:pt x="653555" y="627579"/>
                    <a:pt x="637362" y="603767"/>
                  </a:cubicBezTo>
                  <a:cubicBezTo>
                    <a:pt x="622122" y="580907"/>
                    <a:pt x="607835" y="558047"/>
                    <a:pt x="582117" y="545664"/>
                  </a:cubicBezTo>
                  <a:cubicBezTo>
                    <a:pt x="560210" y="536139"/>
                    <a:pt x="533540" y="542807"/>
                    <a:pt x="526872" y="568524"/>
                  </a:cubicBezTo>
                  <a:cubicBezTo>
                    <a:pt x="519252" y="596147"/>
                    <a:pt x="517347" y="622817"/>
                    <a:pt x="518300" y="650439"/>
                  </a:cubicBezTo>
                  <a:cubicBezTo>
                    <a:pt x="469722" y="579002"/>
                    <a:pt x="429717" y="500897"/>
                    <a:pt x="389712" y="424697"/>
                  </a:cubicBezTo>
                  <a:cubicBezTo>
                    <a:pt x="375425" y="397074"/>
                    <a:pt x="332562" y="403742"/>
                    <a:pt x="322085" y="428507"/>
                  </a:cubicBezTo>
                  <a:cubicBezTo>
                    <a:pt x="305892" y="390407"/>
                    <a:pt x="291605" y="351354"/>
                    <a:pt x="279222" y="312302"/>
                  </a:cubicBezTo>
                  <a:cubicBezTo>
                    <a:pt x="265887" y="269439"/>
                    <a:pt x="210642" y="281822"/>
                    <a:pt x="204927" y="321827"/>
                  </a:cubicBezTo>
                  <a:cubicBezTo>
                    <a:pt x="204927" y="323732"/>
                    <a:pt x="204927" y="325637"/>
                    <a:pt x="203975" y="327542"/>
                  </a:cubicBezTo>
                  <a:cubicBezTo>
                    <a:pt x="188735" y="267534"/>
                    <a:pt x="179210" y="206574"/>
                    <a:pt x="175400" y="144662"/>
                  </a:cubicBezTo>
                  <a:cubicBezTo>
                    <a:pt x="172542" y="103704"/>
                    <a:pt x="113487" y="92274"/>
                    <a:pt x="101105" y="135137"/>
                  </a:cubicBezTo>
                  <a:cubicBezTo>
                    <a:pt x="99200" y="143709"/>
                    <a:pt x="96342" y="151329"/>
                    <a:pt x="94437" y="159902"/>
                  </a:cubicBezTo>
                  <a:cubicBezTo>
                    <a:pt x="85865" y="118944"/>
                    <a:pt x="79197" y="77987"/>
                    <a:pt x="75387" y="36077"/>
                  </a:cubicBezTo>
                  <a:cubicBezTo>
                    <a:pt x="71577" y="-11548"/>
                    <a:pt x="-3670" y="-12501"/>
                    <a:pt x="140" y="36077"/>
                  </a:cubicBezTo>
                  <a:cubicBezTo>
                    <a:pt x="8712" y="142757"/>
                    <a:pt x="32525" y="247532"/>
                    <a:pt x="74435" y="346592"/>
                  </a:cubicBezTo>
                  <a:cubicBezTo>
                    <a:pt x="84912" y="372309"/>
                    <a:pt x="117297" y="379929"/>
                    <a:pt x="135394" y="365642"/>
                  </a:cubicBezTo>
                  <a:cubicBezTo>
                    <a:pt x="153492" y="433269"/>
                    <a:pt x="177305" y="498992"/>
                    <a:pt x="207785" y="562809"/>
                  </a:cubicBezTo>
                  <a:cubicBezTo>
                    <a:pt x="223025" y="595194"/>
                    <a:pt x="282080" y="580907"/>
                    <a:pt x="278269" y="543759"/>
                  </a:cubicBezTo>
                  <a:cubicBezTo>
                    <a:pt x="277317" y="533282"/>
                    <a:pt x="275412" y="521852"/>
                    <a:pt x="274460" y="511374"/>
                  </a:cubicBezTo>
                  <a:cubicBezTo>
                    <a:pt x="302082" y="570429"/>
                    <a:pt x="333515" y="628532"/>
                    <a:pt x="368757" y="683777"/>
                  </a:cubicBezTo>
                  <a:cubicBezTo>
                    <a:pt x="387807" y="713304"/>
                    <a:pt x="436385" y="700922"/>
                    <a:pt x="439242" y="670442"/>
                  </a:cubicBezTo>
                  <a:cubicBezTo>
                    <a:pt x="476390" y="728544"/>
                    <a:pt x="517347" y="782837"/>
                    <a:pt x="564972" y="832367"/>
                  </a:cubicBezTo>
                  <a:cubicBezTo>
                    <a:pt x="589737" y="858084"/>
                    <a:pt x="641172" y="832367"/>
                    <a:pt x="627837" y="796172"/>
                  </a:cubicBezTo>
                  <a:cubicBezTo>
                    <a:pt x="613550" y="757119"/>
                    <a:pt x="599262" y="716162"/>
                    <a:pt x="593547" y="675204"/>
                  </a:cubicBezTo>
                  <a:lnTo>
                    <a:pt x="599262" y="683777"/>
                  </a:lnTo>
                  <a:cubicBezTo>
                    <a:pt x="615455" y="706637"/>
                    <a:pt x="632600" y="728544"/>
                    <a:pt x="650697" y="749499"/>
                  </a:cubicBezTo>
                  <a:cubicBezTo>
                    <a:pt x="685940" y="791409"/>
                    <a:pt x="724040" y="838082"/>
                    <a:pt x="775475" y="860942"/>
                  </a:cubicBezTo>
                  <a:cubicBezTo>
                    <a:pt x="803097" y="873324"/>
                    <a:pt x="842150" y="852369"/>
                    <a:pt x="830719" y="818079"/>
                  </a:cubicBezTo>
                  <a:cubicBezTo>
                    <a:pt x="823100" y="794267"/>
                    <a:pt x="815480" y="770454"/>
                    <a:pt x="809765" y="746642"/>
                  </a:cubicBezTo>
                  <a:cubicBezTo>
                    <a:pt x="812622" y="752357"/>
                    <a:pt x="815480" y="758072"/>
                    <a:pt x="818337" y="762834"/>
                  </a:cubicBezTo>
                  <a:cubicBezTo>
                    <a:pt x="843102" y="802839"/>
                    <a:pt x="907872" y="764739"/>
                    <a:pt x="885012" y="722829"/>
                  </a:cubicBezTo>
                  <a:close/>
                </a:path>
              </a:pathLst>
            </a:custGeom>
            <a:gradFill>
              <a:gsLst>
                <a:gs pos="0">
                  <a:srgbClr val="AD8F52"/>
                </a:gs>
                <a:gs pos="100000">
                  <a:srgbClr val="D8D0AE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97189DC8-00B4-9CC1-376A-CA5F9C83A8EF}"/>
                </a:ext>
              </a:extLst>
            </p:cNvPr>
            <p:cNvSpPr/>
            <p:nvPr/>
          </p:nvSpPr>
          <p:spPr>
            <a:xfrm>
              <a:off x="9025644" y="3775146"/>
              <a:ext cx="263645" cy="263214"/>
            </a:xfrm>
            <a:custGeom>
              <a:avLst/>
              <a:gdLst>
                <a:gd name="connsiteX0" fmla="*/ 256735 w 263645"/>
                <a:gd name="connsiteY0" fmla="*/ 230290 h 263214"/>
                <a:gd name="connsiteX1" fmla="*/ 31945 w 263645"/>
                <a:gd name="connsiteY1" fmla="*/ 6452 h 263214"/>
                <a:gd name="connsiteX2" fmla="*/ 10038 w 263645"/>
                <a:gd name="connsiteY2" fmla="*/ 38837 h 263214"/>
                <a:gd name="connsiteX3" fmla="*/ 225303 w 263645"/>
                <a:gd name="connsiteY3" fmla="*/ 253150 h 263214"/>
                <a:gd name="connsiteX4" fmla="*/ 256735 w 263645"/>
                <a:gd name="connsiteY4" fmla="*/ 230290 h 263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645" h="263214">
                  <a:moveTo>
                    <a:pt x="256735" y="230290"/>
                  </a:moveTo>
                  <a:cubicBezTo>
                    <a:pt x="187203" y="150280"/>
                    <a:pt x="112908" y="75032"/>
                    <a:pt x="31945" y="6452"/>
                  </a:cubicBezTo>
                  <a:cubicBezTo>
                    <a:pt x="7180" y="-14503"/>
                    <a:pt x="-12823" y="20740"/>
                    <a:pt x="10038" y="38837"/>
                  </a:cubicBezTo>
                  <a:cubicBezTo>
                    <a:pt x="87190" y="104560"/>
                    <a:pt x="159580" y="175997"/>
                    <a:pt x="225303" y="253150"/>
                  </a:cubicBezTo>
                  <a:cubicBezTo>
                    <a:pt x="246258" y="276962"/>
                    <a:pt x="277690" y="254102"/>
                    <a:pt x="256735" y="230290"/>
                  </a:cubicBezTo>
                  <a:close/>
                </a:path>
              </a:pathLst>
            </a:custGeom>
            <a:gradFill>
              <a:gsLst>
                <a:gs pos="0">
                  <a:srgbClr val="AD8F52"/>
                </a:gs>
                <a:gs pos="100000">
                  <a:srgbClr val="D8D0AE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184F1537-C2F5-1800-1D47-9EFBC5F7E6CC}"/>
                </a:ext>
              </a:extLst>
            </p:cNvPr>
            <p:cNvSpPr/>
            <p:nvPr/>
          </p:nvSpPr>
          <p:spPr>
            <a:xfrm>
              <a:off x="8917311" y="3672803"/>
              <a:ext cx="967889" cy="1135315"/>
            </a:xfrm>
            <a:custGeom>
              <a:avLst/>
              <a:gdLst>
                <a:gd name="connsiteX0" fmla="*/ 58363 w 967889"/>
                <a:gd name="connsiteY0" fmla="*/ 94507 h 1135315"/>
                <a:gd name="connsiteX1" fmla="*/ 13596 w 967889"/>
                <a:gd name="connsiteY1" fmla="*/ 398355 h 1135315"/>
                <a:gd name="connsiteX2" fmla="*/ 154566 w 967889"/>
                <a:gd name="connsiteY2" fmla="*/ 729825 h 1135315"/>
                <a:gd name="connsiteX3" fmla="*/ 638436 w 967889"/>
                <a:gd name="connsiteY3" fmla="*/ 1118445 h 1135315"/>
                <a:gd name="connsiteX4" fmla="*/ 890848 w 967889"/>
                <a:gd name="connsiteY4" fmla="*/ 1088917 h 1135315"/>
                <a:gd name="connsiteX5" fmla="*/ 964191 w 967889"/>
                <a:gd name="connsiteY5" fmla="*/ 922230 h 1135315"/>
                <a:gd name="connsiteX6" fmla="*/ 747021 w 967889"/>
                <a:gd name="connsiteY6" fmla="*/ 270720 h 1135315"/>
                <a:gd name="connsiteX7" fmla="*/ 487941 w 967889"/>
                <a:gd name="connsiteY7" fmla="*/ 46882 h 1135315"/>
                <a:gd name="connsiteX8" fmla="*/ 139326 w 967889"/>
                <a:gd name="connsiteY8" fmla="*/ 35452 h 1135315"/>
                <a:gd name="connsiteX9" fmla="*/ 161233 w 967889"/>
                <a:gd name="connsiteY9" fmla="*/ 79267 h 1135315"/>
                <a:gd name="connsiteX10" fmla="*/ 446983 w 967889"/>
                <a:gd name="connsiteY10" fmla="*/ 75457 h 1135315"/>
                <a:gd name="connsiteX11" fmla="*/ 663201 w 967889"/>
                <a:gd name="connsiteY11" fmla="*/ 239287 h 1135315"/>
                <a:gd name="connsiteX12" fmla="*/ 921328 w 967889"/>
                <a:gd name="connsiteY12" fmla="*/ 807930 h 1135315"/>
                <a:gd name="connsiteX13" fmla="*/ 891801 w 967889"/>
                <a:gd name="connsiteY13" fmla="*/ 1011765 h 1135315"/>
                <a:gd name="connsiteX14" fmla="*/ 708921 w 967889"/>
                <a:gd name="connsiteY14" fmla="*/ 1087965 h 1135315"/>
                <a:gd name="connsiteX15" fmla="*/ 246006 w 967889"/>
                <a:gd name="connsiteY15" fmla="*/ 786975 h 1135315"/>
                <a:gd name="connsiteX16" fmla="*/ 80271 w 967889"/>
                <a:gd name="connsiteY16" fmla="*/ 484080 h 1135315"/>
                <a:gd name="connsiteX17" fmla="*/ 47886 w 967889"/>
                <a:gd name="connsiteY17" fmla="*/ 302152 h 1135315"/>
                <a:gd name="connsiteX18" fmla="*/ 91701 w 967889"/>
                <a:gd name="connsiteY18" fmla="*/ 135465 h 1135315"/>
                <a:gd name="connsiteX19" fmla="*/ 58363 w 967889"/>
                <a:gd name="connsiteY19" fmla="*/ 94507 h 1135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67889" h="1135315">
                  <a:moveTo>
                    <a:pt x="58363" y="94507"/>
                  </a:moveTo>
                  <a:cubicBezTo>
                    <a:pt x="-14979" y="174517"/>
                    <a:pt x="-5454" y="299295"/>
                    <a:pt x="13596" y="398355"/>
                  </a:cubicBezTo>
                  <a:cubicBezTo>
                    <a:pt x="36456" y="517417"/>
                    <a:pt x="88844" y="628860"/>
                    <a:pt x="154566" y="729825"/>
                  </a:cubicBezTo>
                  <a:cubicBezTo>
                    <a:pt x="268866" y="904132"/>
                    <a:pt x="431744" y="1063200"/>
                    <a:pt x="638436" y="1118445"/>
                  </a:cubicBezTo>
                  <a:cubicBezTo>
                    <a:pt x="722256" y="1141305"/>
                    <a:pt x="819411" y="1148925"/>
                    <a:pt x="890848" y="1088917"/>
                  </a:cubicBezTo>
                  <a:cubicBezTo>
                    <a:pt x="942283" y="1045102"/>
                    <a:pt x="957523" y="987000"/>
                    <a:pt x="964191" y="922230"/>
                  </a:cubicBezTo>
                  <a:cubicBezTo>
                    <a:pt x="988003" y="688867"/>
                    <a:pt x="894658" y="446932"/>
                    <a:pt x="747021" y="270720"/>
                  </a:cubicBezTo>
                  <a:cubicBezTo>
                    <a:pt x="675583" y="184995"/>
                    <a:pt x="588906" y="97365"/>
                    <a:pt x="487941" y="46882"/>
                  </a:cubicBezTo>
                  <a:cubicBezTo>
                    <a:pt x="380308" y="-7410"/>
                    <a:pt x="249816" y="-18840"/>
                    <a:pt x="139326" y="35452"/>
                  </a:cubicBezTo>
                  <a:cubicBezTo>
                    <a:pt x="113608" y="47835"/>
                    <a:pt x="137421" y="91650"/>
                    <a:pt x="161233" y="79267"/>
                  </a:cubicBezTo>
                  <a:cubicBezTo>
                    <a:pt x="251721" y="35452"/>
                    <a:pt x="354591" y="37357"/>
                    <a:pt x="446983" y="75457"/>
                  </a:cubicBezTo>
                  <a:cubicBezTo>
                    <a:pt x="530803" y="109747"/>
                    <a:pt x="601289" y="174517"/>
                    <a:pt x="663201" y="239287"/>
                  </a:cubicBezTo>
                  <a:cubicBezTo>
                    <a:pt x="810839" y="394545"/>
                    <a:pt x="908946" y="591712"/>
                    <a:pt x="921328" y="807930"/>
                  </a:cubicBezTo>
                  <a:cubicBezTo>
                    <a:pt x="925139" y="872700"/>
                    <a:pt x="927044" y="953662"/>
                    <a:pt x="891801" y="1011765"/>
                  </a:cubicBezTo>
                  <a:cubicBezTo>
                    <a:pt x="852748" y="1075582"/>
                    <a:pt x="780358" y="1097490"/>
                    <a:pt x="708921" y="1087965"/>
                  </a:cubicBezTo>
                  <a:cubicBezTo>
                    <a:pt x="518421" y="1063200"/>
                    <a:pt x="360306" y="933660"/>
                    <a:pt x="246006" y="786975"/>
                  </a:cubicBezTo>
                  <a:cubicBezTo>
                    <a:pt x="175521" y="696487"/>
                    <a:pt x="115513" y="593617"/>
                    <a:pt x="80271" y="484080"/>
                  </a:cubicBezTo>
                  <a:cubicBezTo>
                    <a:pt x="61221" y="425025"/>
                    <a:pt x="49791" y="364065"/>
                    <a:pt x="47886" y="302152"/>
                  </a:cubicBezTo>
                  <a:cubicBezTo>
                    <a:pt x="45981" y="244050"/>
                    <a:pt x="50744" y="180232"/>
                    <a:pt x="91701" y="135465"/>
                  </a:cubicBezTo>
                  <a:cubicBezTo>
                    <a:pt x="108846" y="113557"/>
                    <a:pt x="76461" y="74505"/>
                    <a:pt x="58363" y="94507"/>
                  </a:cubicBezTo>
                  <a:close/>
                </a:path>
              </a:pathLst>
            </a:custGeom>
            <a:gradFill>
              <a:gsLst>
                <a:gs pos="0">
                  <a:srgbClr val="AD8F52"/>
                </a:gs>
                <a:gs pos="100000">
                  <a:srgbClr val="D8D0AE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CAE1A6A-A22E-858E-0FA2-2FDC88FAF98F}"/>
                </a:ext>
              </a:extLst>
            </p:cNvPr>
            <p:cNvSpPr/>
            <p:nvPr/>
          </p:nvSpPr>
          <p:spPr>
            <a:xfrm>
              <a:off x="7757584" y="2613025"/>
              <a:ext cx="1211088" cy="1120147"/>
            </a:xfrm>
            <a:custGeom>
              <a:avLst/>
              <a:gdLst>
                <a:gd name="connsiteX0" fmla="*/ 1207613 w 1211088"/>
                <a:gd name="connsiteY0" fmla="*/ 1094278 h 1120147"/>
                <a:gd name="connsiteX1" fmla="*/ 1044735 w 1211088"/>
                <a:gd name="connsiteY1" fmla="*/ 664701 h 1120147"/>
                <a:gd name="connsiteX2" fmla="*/ 964725 w 1211088"/>
                <a:gd name="connsiteY2" fmla="*/ 543733 h 1120147"/>
                <a:gd name="connsiteX3" fmla="*/ 805658 w 1211088"/>
                <a:gd name="connsiteY3" fmla="*/ 559926 h 1120147"/>
                <a:gd name="connsiteX4" fmla="*/ 631350 w 1211088"/>
                <a:gd name="connsiteY4" fmla="*/ 656129 h 1120147"/>
                <a:gd name="connsiteX5" fmla="*/ 448471 w 1211088"/>
                <a:gd name="connsiteY5" fmla="*/ 650414 h 1120147"/>
                <a:gd name="connsiteX6" fmla="*/ 307500 w 1211088"/>
                <a:gd name="connsiteY6" fmla="*/ 525636 h 1120147"/>
                <a:gd name="connsiteX7" fmla="*/ 244635 w 1211088"/>
                <a:gd name="connsiteY7" fmla="*/ 316086 h 1120147"/>
                <a:gd name="connsiteX8" fmla="*/ 10321 w 1211088"/>
                <a:gd name="connsiteY8" fmla="*/ 1761 h 1120147"/>
                <a:gd name="connsiteX9" fmla="*/ 14130 w 1211088"/>
                <a:gd name="connsiteY9" fmla="*/ 46528 h 1120147"/>
                <a:gd name="connsiteX10" fmla="*/ 228443 w 1211088"/>
                <a:gd name="connsiteY10" fmla="*/ 359901 h 1120147"/>
                <a:gd name="connsiteX11" fmla="*/ 393225 w 1211088"/>
                <a:gd name="connsiteY11" fmla="*/ 661843 h 1120147"/>
                <a:gd name="connsiteX12" fmla="*/ 699930 w 1211088"/>
                <a:gd name="connsiteY12" fmla="*/ 680893 h 1120147"/>
                <a:gd name="connsiteX13" fmla="*/ 863760 w 1211088"/>
                <a:gd name="connsiteY13" fmla="*/ 586596 h 1120147"/>
                <a:gd name="connsiteX14" fmla="*/ 1011398 w 1211088"/>
                <a:gd name="connsiteY14" fmla="*/ 649461 h 1120147"/>
                <a:gd name="connsiteX15" fmla="*/ 1086646 w 1211088"/>
                <a:gd name="connsiteY15" fmla="*/ 861868 h 1120147"/>
                <a:gd name="connsiteX16" fmla="*/ 1184753 w 1211088"/>
                <a:gd name="connsiteY16" fmla="*/ 1104756 h 1120147"/>
                <a:gd name="connsiteX17" fmla="*/ 1207613 w 1211088"/>
                <a:gd name="connsiteY17" fmla="*/ 1094278 h 1120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11088" h="1120147">
                  <a:moveTo>
                    <a:pt x="1207613" y="1094278"/>
                  </a:moveTo>
                  <a:cubicBezTo>
                    <a:pt x="1145700" y="953309"/>
                    <a:pt x="1098075" y="808529"/>
                    <a:pt x="1044735" y="664701"/>
                  </a:cubicBezTo>
                  <a:cubicBezTo>
                    <a:pt x="1027591" y="619933"/>
                    <a:pt x="1004730" y="571356"/>
                    <a:pt x="964725" y="543733"/>
                  </a:cubicBezTo>
                  <a:cubicBezTo>
                    <a:pt x="912338" y="507539"/>
                    <a:pt x="855188" y="532304"/>
                    <a:pt x="805658" y="559926"/>
                  </a:cubicBezTo>
                  <a:cubicBezTo>
                    <a:pt x="747555" y="592311"/>
                    <a:pt x="694216" y="633268"/>
                    <a:pt x="631350" y="656129"/>
                  </a:cubicBezTo>
                  <a:cubicBezTo>
                    <a:pt x="571343" y="677083"/>
                    <a:pt x="507525" y="676131"/>
                    <a:pt x="448471" y="650414"/>
                  </a:cubicBezTo>
                  <a:cubicBezTo>
                    <a:pt x="389415" y="625648"/>
                    <a:pt x="338933" y="580881"/>
                    <a:pt x="307500" y="525636"/>
                  </a:cubicBezTo>
                  <a:cubicBezTo>
                    <a:pt x="271305" y="461818"/>
                    <a:pt x="264638" y="385618"/>
                    <a:pt x="244635" y="316086"/>
                  </a:cubicBezTo>
                  <a:cubicBezTo>
                    <a:pt x="208440" y="184641"/>
                    <a:pt x="126525" y="73198"/>
                    <a:pt x="10321" y="1761"/>
                  </a:cubicBezTo>
                  <a:cubicBezTo>
                    <a:pt x="-7777" y="-9669"/>
                    <a:pt x="796" y="37956"/>
                    <a:pt x="14130" y="46528"/>
                  </a:cubicBezTo>
                  <a:cubicBezTo>
                    <a:pt x="130335" y="117966"/>
                    <a:pt x="197963" y="228456"/>
                    <a:pt x="228443" y="359901"/>
                  </a:cubicBezTo>
                  <a:cubicBezTo>
                    <a:pt x="255113" y="478011"/>
                    <a:pt x="289403" y="588501"/>
                    <a:pt x="393225" y="661843"/>
                  </a:cubicBezTo>
                  <a:cubicBezTo>
                    <a:pt x="487523" y="729471"/>
                    <a:pt x="597060" y="733281"/>
                    <a:pt x="699930" y="680893"/>
                  </a:cubicBezTo>
                  <a:cubicBezTo>
                    <a:pt x="756128" y="652318"/>
                    <a:pt x="806610" y="612314"/>
                    <a:pt x="863760" y="586596"/>
                  </a:cubicBezTo>
                  <a:cubicBezTo>
                    <a:pt x="932341" y="556116"/>
                    <a:pt x="981871" y="583739"/>
                    <a:pt x="1011398" y="649461"/>
                  </a:cubicBezTo>
                  <a:cubicBezTo>
                    <a:pt x="1041878" y="717089"/>
                    <a:pt x="1060928" y="791383"/>
                    <a:pt x="1086646" y="861868"/>
                  </a:cubicBezTo>
                  <a:cubicBezTo>
                    <a:pt x="1117125" y="943784"/>
                    <a:pt x="1149510" y="1024746"/>
                    <a:pt x="1184753" y="1104756"/>
                  </a:cubicBezTo>
                  <a:cubicBezTo>
                    <a:pt x="1196183" y="1130473"/>
                    <a:pt x="1219996" y="1121901"/>
                    <a:pt x="1207613" y="1094278"/>
                  </a:cubicBezTo>
                  <a:close/>
                </a:path>
              </a:pathLst>
            </a:custGeom>
            <a:gradFill>
              <a:gsLst>
                <a:gs pos="0">
                  <a:srgbClr val="AD8F52"/>
                </a:gs>
                <a:gs pos="100000">
                  <a:srgbClr val="D8D0AE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046" name="文本框 19">
            <a:extLst>
              <a:ext uri="{FF2B5EF4-FFF2-40B4-BE49-F238E27FC236}">
                <a16:creationId xmlns:a16="http://schemas.microsoft.com/office/drawing/2014/main" id="{B6D329E7-4794-32C2-932A-08D97036CE4E}"/>
              </a:ext>
            </a:extLst>
          </p:cNvPr>
          <p:cNvSpPr txBox="1"/>
          <p:nvPr/>
        </p:nvSpPr>
        <p:spPr>
          <a:xfrm>
            <a:off x="3403600" y="3049127"/>
            <a:ext cx="5384800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Simple but elegant grey minimalist business general template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63E63B60-582F-4C31-2290-CD35EBC71CA2}"/>
              </a:ext>
            </a:extLst>
          </p:cNvPr>
          <p:cNvSpPr/>
          <p:nvPr/>
        </p:nvSpPr>
        <p:spPr>
          <a:xfrm>
            <a:off x="3103983" y="3899007"/>
            <a:ext cx="5984033" cy="769441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gradFill flip="none" rotWithShape="1">
            <a:gsLst>
              <a:gs pos="0">
                <a:srgbClr val="CEE5DD">
                  <a:alpha val="43000"/>
                </a:srgbClr>
              </a:gs>
              <a:gs pos="100000">
                <a:srgbClr val="65A596">
                  <a:alpha val="37000"/>
                </a:srgbClr>
              </a:gs>
            </a:gsLst>
            <a:lin ang="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34A41BF-29EC-8F3A-89CC-9FADA7483527}"/>
              </a:ext>
            </a:extLst>
          </p:cNvPr>
          <p:cNvGrpSpPr/>
          <p:nvPr/>
        </p:nvGrpSpPr>
        <p:grpSpPr>
          <a:xfrm>
            <a:off x="4295303" y="4036120"/>
            <a:ext cx="273862" cy="303854"/>
            <a:chOff x="3456450" y="5160133"/>
            <a:chExt cx="361514" cy="401105"/>
          </a:xfrm>
          <a:solidFill>
            <a:srgbClr val="65A596"/>
          </a:solidFill>
          <a:effectLst/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AA57BCE-0020-0922-E1BC-F5B4B7391D3D}"/>
                </a:ext>
              </a:extLst>
            </p:cNvPr>
            <p:cNvSpPr/>
            <p:nvPr/>
          </p:nvSpPr>
          <p:spPr>
            <a:xfrm>
              <a:off x="3456450" y="5380481"/>
              <a:ext cx="361514" cy="180757"/>
            </a:xfrm>
            <a:custGeom>
              <a:avLst/>
              <a:gdLst>
                <a:gd name="connsiteX0" fmla="*/ 361515 w 361514"/>
                <a:gd name="connsiteY0" fmla="*/ 90379 h 180757"/>
                <a:gd name="connsiteX1" fmla="*/ 343439 w 361514"/>
                <a:gd name="connsiteY1" fmla="*/ 54227 h 180757"/>
                <a:gd name="connsiteX2" fmla="*/ 255320 w 361514"/>
                <a:gd name="connsiteY2" fmla="*/ 11297 h 180757"/>
                <a:gd name="connsiteX3" fmla="*/ 180757 w 361514"/>
                <a:gd name="connsiteY3" fmla="*/ 0 h 180757"/>
                <a:gd name="connsiteX4" fmla="*/ 106195 w 361514"/>
                <a:gd name="connsiteY4" fmla="*/ 11297 h 180757"/>
                <a:gd name="connsiteX5" fmla="*/ 18076 w 361514"/>
                <a:gd name="connsiteY5" fmla="*/ 54227 h 180757"/>
                <a:gd name="connsiteX6" fmla="*/ 0 w 361514"/>
                <a:gd name="connsiteY6" fmla="*/ 90379 h 180757"/>
                <a:gd name="connsiteX7" fmla="*/ 0 w 361514"/>
                <a:gd name="connsiteY7" fmla="*/ 180757 h 180757"/>
                <a:gd name="connsiteX8" fmla="*/ 361515 w 361514"/>
                <a:gd name="connsiteY8" fmla="*/ 180757 h 1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1514" h="180757">
                  <a:moveTo>
                    <a:pt x="361515" y="90379"/>
                  </a:moveTo>
                  <a:cubicBezTo>
                    <a:pt x="361220" y="76226"/>
                    <a:pt x="354584" y="62955"/>
                    <a:pt x="343439" y="54227"/>
                  </a:cubicBezTo>
                  <a:cubicBezTo>
                    <a:pt x="318585" y="33892"/>
                    <a:pt x="286952" y="20335"/>
                    <a:pt x="255320" y="11297"/>
                  </a:cubicBezTo>
                  <a:cubicBezTo>
                    <a:pt x="231153" y="3899"/>
                    <a:pt x="206031" y="93"/>
                    <a:pt x="180757" y="0"/>
                  </a:cubicBezTo>
                  <a:cubicBezTo>
                    <a:pt x="155512" y="436"/>
                    <a:pt x="130437" y="4235"/>
                    <a:pt x="106195" y="11297"/>
                  </a:cubicBezTo>
                  <a:cubicBezTo>
                    <a:pt x="74604" y="20516"/>
                    <a:pt x="44807" y="35032"/>
                    <a:pt x="18076" y="54227"/>
                  </a:cubicBezTo>
                  <a:cubicBezTo>
                    <a:pt x="6931" y="62955"/>
                    <a:pt x="295" y="76226"/>
                    <a:pt x="0" y="90379"/>
                  </a:cubicBezTo>
                  <a:lnTo>
                    <a:pt x="0" y="180757"/>
                  </a:lnTo>
                  <a:lnTo>
                    <a:pt x="361515" y="180757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E3417F9-4FFB-569F-8B6A-66CDC58C7BC8}"/>
                </a:ext>
              </a:extLst>
            </p:cNvPr>
            <p:cNvSpPr/>
            <p:nvPr/>
          </p:nvSpPr>
          <p:spPr>
            <a:xfrm>
              <a:off x="3536405" y="5160133"/>
              <a:ext cx="193356" cy="101725"/>
            </a:xfrm>
            <a:custGeom>
              <a:avLst/>
              <a:gdLst>
                <a:gd name="connsiteX0" fmla="*/ 83856 w 193356"/>
                <a:gd name="connsiteY0" fmla="*/ 83367 h 101725"/>
                <a:gd name="connsiteX1" fmla="*/ 134694 w 193356"/>
                <a:gd name="connsiteY1" fmla="*/ 46821 h 101725"/>
                <a:gd name="connsiteX2" fmla="*/ 134694 w 193356"/>
                <a:gd name="connsiteY2" fmla="*/ 46821 h 101725"/>
                <a:gd name="connsiteX3" fmla="*/ 150284 w 193356"/>
                <a:gd name="connsiteY3" fmla="*/ 53091 h 101725"/>
                <a:gd name="connsiteX4" fmla="*/ 177285 w 193356"/>
                <a:gd name="connsiteY4" fmla="*/ 81729 h 101725"/>
                <a:gd name="connsiteX5" fmla="*/ 190559 w 193356"/>
                <a:gd name="connsiteY5" fmla="*/ 100935 h 101725"/>
                <a:gd name="connsiteX6" fmla="*/ 190559 w 193356"/>
                <a:gd name="connsiteY6" fmla="*/ 100935 h 101725"/>
                <a:gd name="connsiteX7" fmla="*/ 191181 w 193356"/>
                <a:gd name="connsiteY7" fmla="*/ 101726 h 101725"/>
                <a:gd name="connsiteX8" fmla="*/ 191181 w 193356"/>
                <a:gd name="connsiteY8" fmla="*/ 101726 h 101725"/>
                <a:gd name="connsiteX9" fmla="*/ 191915 w 193356"/>
                <a:gd name="connsiteY9" fmla="*/ 65970 h 101725"/>
                <a:gd name="connsiteX10" fmla="*/ 174235 w 193356"/>
                <a:gd name="connsiteY10" fmla="*/ 29705 h 101725"/>
                <a:gd name="connsiteX11" fmla="*/ 144579 w 193356"/>
                <a:gd name="connsiteY11" fmla="*/ 19820 h 101725"/>
                <a:gd name="connsiteX12" fmla="*/ 93628 w 193356"/>
                <a:gd name="connsiteY12" fmla="*/ 50 h 101725"/>
                <a:gd name="connsiteX13" fmla="*/ 21438 w 193356"/>
                <a:gd name="connsiteY13" fmla="*/ 31061 h 101725"/>
                <a:gd name="connsiteX14" fmla="*/ 3815 w 193356"/>
                <a:gd name="connsiteY14" fmla="*/ 80035 h 101725"/>
                <a:gd name="connsiteX15" fmla="*/ 1725 w 193356"/>
                <a:gd name="connsiteY15" fmla="*/ 96585 h 101725"/>
                <a:gd name="connsiteX16" fmla="*/ 11158 w 193356"/>
                <a:gd name="connsiteY16" fmla="*/ 96585 h 101725"/>
                <a:gd name="connsiteX17" fmla="*/ 11158 w 193356"/>
                <a:gd name="connsiteY17" fmla="*/ 96585 h 101725"/>
                <a:gd name="connsiteX18" fmla="*/ 83856 w 193356"/>
                <a:gd name="connsiteY18" fmla="*/ 83367 h 10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356" h="101725">
                  <a:moveTo>
                    <a:pt x="83856" y="83367"/>
                  </a:moveTo>
                  <a:cubicBezTo>
                    <a:pt x="98543" y="74725"/>
                    <a:pt x="134694" y="46821"/>
                    <a:pt x="134694" y="46821"/>
                  </a:cubicBezTo>
                  <a:lnTo>
                    <a:pt x="134694" y="46821"/>
                  </a:lnTo>
                  <a:cubicBezTo>
                    <a:pt x="140399" y="47315"/>
                    <a:pt x="145827" y="49498"/>
                    <a:pt x="150284" y="53091"/>
                  </a:cubicBezTo>
                  <a:cubicBezTo>
                    <a:pt x="161133" y="60708"/>
                    <a:pt x="170319" y="70452"/>
                    <a:pt x="177285" y="81729"/>
                  </a:cubicBezTo>
                  <a:cubicBezTo>
                    <a:pt x="183555" y="91106"/>
                    <a:pt x="188921" y="98675"/>
                    <a:pt x="190559" y="100935"/>
                  </a:cubicBezTo>
                  <a:lnTo>
                    <a:pt x="190559" y="100935"/>
                  </a:lnTo>
                  <a:lnTo>
                    <a:pt x="191181" y="101726"/>
                  </a:lnTo>
                  <a:lnTo>
                    <a:pt x="191181" y="101726"/>
                  </a:lnTo>
                  <a:cubicBezTo>
                    <a:pt x="194005" y="96077"/>
                    <a:pt x="193892" y="80317"/>
                    <a:pt x="191915" y="65970"/>
                  </a:cubicBezTo>
                  <a:cubicBezTo>
                    <a:pt x="189147" y="46199"/>
                    <a:pt x="186888" y="40325"/>
                    <a:pt x="174235" y="29705"/>
                  </a:cubicBezTo>
                  <a:cubicBezTo>
                    <a:pt x="166173" y="22399"/>
                    <a:pt x="155413" y="18812"/>
                    <a:pt x="144579" y="19820"/>
                  </a:cubicBezTo>
                  <a:cubicBezTo>
                    <a:pt x="129880" y="8414"/>
                    <a:pt x="112174" y="1543"/>
                    <a:pt x="93628" y="50"/>
                  </a:cubicBezTo>
                  <a:cubicBezTo>
                    <a:pt x="65385" y="-967"/>
                    <a:pt x="34543" y="13776"/>
                    <a:pt x="21438" y="31061"/>
                  </a:cubicBezTo>
                  <a:cubicBezTo>
                    <a:pt x="1612" y="57045"/>
                    <a:pt x="3815" y="73991"/>
                    <a:pt x="3815" y="80035"/>
                  </a:cubicBezTo>
                  <a:cubicBezTo>
                    <a:pt x="3815" y="86079"/>
                    <a:pt x="-3133" y="96585"/>
                    <a:pt x="1725" y="96585"/>
                  </a:cubicBezTo>
                  <a:cubicBezTo>
                    <a:pt x="4888" y="96585"/>
                    <a:pt x="7995" y="96585"/>
                    <a:pt x="11158" y="96585"/>
                  </a:cubicBezTo>
                  <a:lnTo>
                    <a:pt x="11158" y="96585"/>
                  </a:lnTo>
                  <a:cubicBezTo>
                    <a:pt x="29064" y="96077"/>
                    <a:pt x="65611" y="94100"/>
                    <a:pt x="83856" y="83367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8D0211E-3F87-75DC-D6B2-172D626BBDC6}"/>
                </a:ext>
              </a:extLst>
            </p:cNvPr>
            <p:cNvSpPr/>
            <p:nvPr/>
          </p:nvSpPr>
          <p:spPr>
            <a:xfrm>
              <a:off x="3546885" y="5218929"/>
              <a:ext cx="179853" cy="138288"/>
            </a:xfrm>
            <a:custGeom>
              <a:avLst/>
              <a:gdLst>
                <a:gd name="connsiteX0" fmla="*/ 171776 w 179853"/>
                <a:gd name="connsiteY0" fmla="*/ 49539 h 138288"/>
                <a:gd name="connsiteX1" fmla="*/ 157711 w 179853"/>
                <a:gd name="connsiteY1" fmla="*/ 29260 h 138288"/>
                <a:gd name="connsiteX2" fmla="*/ 133478 w 179853"/>
                <a:gd name="connsiteY2" fmla="*/ 3389 h 138288"/>
                <a:gd name="connsiteX3" fmla="*/ 127321 w 179853"/>
                <a:gd name="connsiteY3" fmla="*/ 0 h 138288"/>
                <a:gd name="connsiteX4" fmla="*/ 79081 w 179853"/>
                <a:gd name="connsiteY4" fmla="*/ 34231 h 138288"/>
                <a:gd name="connsiteX5" fmla="*/ 0 w 179853"/>
                <a:gd name="connsiteY5" fmla="*/ 49030 h 138288"/>
                <a:gd name="connsiteX6" fmla="*/ 91493 w 179853"/>
                <a:gd name="connsiteY6" fmla="*/ 138281 h 138288"/>
                <a:gd name="connsiteX7" fmla="*/ 179854 w 179853"/>
                <a:gd name="connsiteY7" fmla="*/ 60610 h 13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9853" h="138288">
                  <a:moveTo>
                    <a:pt x="171776" y="49539"/>
                  </a:moveTo>
                  <a:cubicBezTo>
                    <a:pt x="171494" y="49143"/>
                    <a:pt x="165280" y="40501"/>
                    <a:pt x="157711" y="29260"/>
                  </a:cubicBezTo>
                  <a:cubicBezTo>
                    <a:pt x="151494" y="19065"/>
                    <a:pt x="143246" y="10258"/>
                    <a:pt x="133478" y="3389"/>
                  </a:cubicBezTo>
                  <a:cubicBezTo>
                    <a:pt x="131577" y="2005"/>
                    <a:pt x="129508" y="866"/>
                    <a:pt x="127321" y="0"/>
                  </a:cubicBezTo>
                  <a:cubicBezTo>
                    <a:pt x="117266" y="7626"/>
                    <a:pt x="91395" y="27057"/>
                    <a:pt x="79081" y="34231"/>
                  </a:cubicBezTo>
                  <a:cubicBezTo>
                    <a:pt x="59537" y="45528"/>
                    <a:pt x="23894" y="48522"/>
                    <a:pt x="0" y="49030"/>
                  </a:cubicBezTo>
                  <a:cubicBezTo>
                    <a:pt x="619" y="98941"/>
                    <a:pt x="41582" y="138900"/>
                    <a:pt x="91493" y="138281"/>
                  </a:cubicBezTo>
                  <a:cubicBezTo>
                    <a:pt x="136072" y="137729"/>
                    <a:pt x="173589" y="104751"/>
                    <a:pt x="179854" y="60610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0643BB2-8575-FA17-E916-2140DC8D37D5}"/>
              </a:ext>
            </a:extLst>
          </p:cNvPr>
          <p:cNvGrpSpPr/>
          <p:nvPr/>
        </p:nvGrpSpPr>
        <p:grpSpPr>
          <a:xfrm>
            <a:off x="6699012" y="4055659"/>
            <a:ext cx="281062" cy="281062"/>
            <a:chOff x="6302832" y="5189791"/>
            <a:chExt cx="723900" cy="723900"/>
          </a:xfrm>
          <a:solidFill>
            <a:srgbClr val="65A596"/>
          </a:solidFill>
          <a:effectLst/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017510B-E761-80B0-0289-7ECA0A7EF085}"/>
                </a:ext>
              </a:extLst>
            </p:cNvPr>
            <p:cNvSpPr/>
            <p:nvPr/>
          </p:nvSpPr>
          <p:spPr>
            <a:xfrm>
              <a:off x="6302832" y="5189791"/>
              <a:ext cx="723900" cy="723900"/>
            </a:xfrm>
            <a:custGeom>
              <a:avLst/>
              <a:gdLst>
                <a:gd name="connsiteX0" fmla="*/ 361950 w 723900"/>
                <a:gd name="connsiteY0" fmla="*/ 666750 h 723900"/>
                <a:gd name="connsiteX1" fmla="*/ 57150 w 723900"/>
                <a:gd name="connsiteY1" fmla="*/ 361950 h 723900"/>
                <a:gd name="connsiteX2" fmla="*/ 361950 w 723900"/>
                <a:gd name="connsiteY2" fmla="*/ 57150 h 723900"/>
                <a:gd name="connsiteX3" fmla="*/ 666750 w 723900"/>
                <a:gd name="connsiteY3" fmla="*/ 361950 h 723900"/>
                <a:gd name="connsiteX4" fmla="*/ 361950 w 723900"/>
                <a:gd name="connsiteY4" fmla="*/ 666750 h 723900"/>
                <a:gd name="connsiteX5" fmla="*/ 361950 w 723900"/>
                <a:gd name="connsiteY5" fmla="*/ 0 h 723900"/>
                <a:gd name="connsiteX6" fmla="*/ 0 w 723900"/>
                <a:gd name="connsiteY6" fmla="*/ 361950 h 723900"/>
                <a:gd name="connsiteX7" fmla="*/ 361950 w 723900"/>
                <a:gd name="connsiteY7" fmla="*/ 723900 h 723900"/>
                <a:gd name="connsiteX8" fmla="*/ 723900 w 723900"/>
                <a:gd name="connsiteY8" fmla="*/ 361950 h 723900"/>
                <a:gd name="connsiteX9" fmla="*/ 361950 w 723900"/>
                <a:gd name="connsiteY9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00" h="723900">
                  <a:moveTo>
                    <a:pt x="361950" y="666750"/>
                  </a:move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529590" y="57150"/>
                    <a:pt x="666750" y="19431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lose/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2F583647-ECC0-80AD-A3BC-D4C7F2965866}"/>
                </a:ext>
              </a:extLst>
            </p:cNvPr>
            <p:cNvSpPr/>
            <p:nvPr/>
          </p:nvSpPr>
          <p:spPr>
            <a:xfrm>
              <a:off x="6645732" y="5361241"/>
              <a:ext cx="166687" cy="338137"/>
            </a:xfrm>
            <a:custGeom>
              <a:avLst/>
              <a:gdLst>
                <a:gd name="connsiteX0" fmla="*/ 38100 w 166687"/>
                <a:gd name="connsiteY0" fmla="*/ 0 h 338137"/>
                <a:gd name="connsiteX1" fmla="*/ 0 w 166687"/>
                <a:gd name="connsiteY1" fmla="*/ 0 h 338137"/>
                <a:gd name="connsiteX2" fmla="*/ 0 w 166687"/>
                <a:gd name="connsiteY2" fmla="*/ 190500 h 338137"/>
                <a:gd name="connsiteX3" fmla="*/ 5715 w 166687"/>
                <a:gd name="connsiteY3" fmla="*/ 203835 h 338137"/>
                <a:gd name="connsiteX4" fmla="*/ 140018 w 166687"/>
                <a:gd name="connsiteY4" fmla="*/ 338138 h 338137"/>
                <a:gd name="connsiteX5" fmla="*/ 166688 w 166687"/>
                <a:gd name="connsiteY5" fmla="*/ 311468 h 338137"/>
                <a:gd name="connsiteX6" fmla="*/ 38100 w 166687"/>
                <a:gd name="connsiteY6" fmla="*/ 182880 h 338137"/>
                <a:gd name="connsiteX7" fmla="*/ 38100 w 166687"/>
                <a:gd name="connsiteY7" fmla="*/ 0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687" h="338137">
                  <a:moveTo>
                    <a:pt x="38100" y="0"/>
                  </a:moveTo>
                  <a:lnTo>
                    <a:pt x="0" y="0"/>
                  </a:lnTo>
                  <a:lnTo>
                    <a:pt x="0" y="190500"/>
                  </a:lnTo>
                  <a:cubicBezTo>
                    <a:pt x="0" y="196215"/>
                    <a:pt x="1905" y="200977"/>
                    <a:pt x="5715" y="203835"/>
                  </a:cubicBezTo>
                  <a:lnTo>
                    <a:pt x="140018" y="338138"/>
                  </a:lnTo>
                  <a:lnTo>
                    <a:pt x="166688" y="311468"/>
                  </a:lnTo>
                  <a:lnTo>
                    <a:pt x="38100" y="182880"/>
                  </a:lnTo>
                  <a:lnTo>
                    <a:pt x="3810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1554FD8-E18D-4E8F-6745-A6AF736A19AA}"/>
                </a:ext>
              </a:extLst>
            </p:cNvPr>
            <p:cNvSpPr/>
            <p:nvPr/>
          </p:nvSpPr>
          <p:spPr>
            <a:xfrm>
              <a:off x="6645732" y="528504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ED2D8BE-F1A7-E362-86DB-BA0C3F65F8BB}"/>
                </a:ext>
              </a:extLst>
            </p:cNvPr>
            <p:cNvSpPr/>
            <p:nvPr/>
          </p:nvSpPr>
          <p:spPr>
            <a:xfrm>
              <a:off x="6645732" y="578034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D2C7208-9833-7170-AB61-3AC898262358}"/>
                </a:ext>
              </a:extLst>
            </p:cNvPr>
            <p:cNvSpPr/>
            <p:nvPr/>
          </p:nvSpPr>
          <p:spPr>
            <a:xfrm>
              <a:off x="6398082" y="553269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C36E026-20E0-8BC6-A163-AD61CA129D0F}"/>
                </a:ext>
              </a:extLst>
            </p:cNvPr>
            <p:cNvSpPr/>
            <p:nvPr/>
          </p:nvSpPr>
          <p:spPr>
            <a:xfrm>
              <a:off x="6893382" y="553269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1F3B4B0C-4E8D-650F-18C0-82F40095EC49}"/>
              </a:ext>
            </a:extLst>
          </p:cNvPr>
          <p:cNvSpPr txBox="1"/>
          <p:nvPr/>
        </p:nvSpPr>
        <p:spPr>
          <a:xfrm>
            <a:off x="4600940" y="4069670"/>
            <a:ext cx="20190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65A59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altLang="zh-CN" sz="1400" b="1" dirty="0">
                <a:solidFill>
                  <a:srgbClr val="65A59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1400" b="1" dirty="0">
                <a:solidFill>
                  <a:srgbClr val="65A59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244C220-F1B4-1273-B07D-832FF2E3307F}"/>
              </a:ext>
            </a:extLst>
          </p:cNvPr>
          <p:cNvSpPr txBox="1"/>
          <p:nvPr/>
        </p:nvSpPr>
        <p:spPr>
          <a:xfrm>
            <a:off x="7011508" y="4066946"/>
            <a:ext cx="1589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65A59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时间：</a:t>
            </a:r>
            <a:r>
              <a:rPr lang="en-US" altLang="zh-CN" sz="1400" b="1" dirty="0">
                <a:solidFill>
                  <a:srgbClr val="65A59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2023.01</a:t>
            </a:r>
            <a:endParaRPr lang="zh-CN" altLang="en-US" sz="1400" b="1" dirty="0">
              <a:solidFill>
                <a:srgbClr val="65A596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00826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9"/>
          <p:cNvSpPr txBox="1"/>
          <p:nvPr/>
        </p:nvSpPr>
        <p:spPr>
          <a:xfrm>
            <a:off x="4386938" y="1159020"/>
            <a:ext cx="3418122" cy="221599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3800" dirty="0">
                <a:gradFill>
                  <a:gsLst>
                    <a:gs pos="0">
                      <a:srgbClr val="D8D0AE"/>
                    </a:gs>
                    <a:gs pos="100000">
                      <a:srgbClr val="AD8F52"/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65 Medium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13800" dirty="0">
              <a:gradFill>
                <a:gsLst>
                  <a:gs pos="0">
                    <a:srgbClr val="D8D0AE"/>
                  </a:gs>
                  <a:gs pos="100000">
                    <a:srgbClr val="AD8F52"/>
                  </a:gs>
                </a:gsLst>
                <a:lin ang="5400000" scaled="1"/>
              </a:gra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65 Medium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404D140-73B5-AA7F-0744-9EC5F76BA854}"/>
              </a:ext>
            </a:extLst>
          </p:cNvPr>
          <p:cNvSpPr/>
          <p:nvPr/>
        </p:nvSpPr>
        <p:spPr>
          <a:xfrm>
            <a:off x="2886268" y="3321023"/>
            <a:ext cx="5984033" cy="769441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gradFill flip="none" rotWithShape="1">
            <a:gsLst>
              <a:gs pos="0">
                <a:srgbClr val="CEE5DD">
                  <a:alpha val="43000"/>
                </a:srgbClr>
              </a:gs>
              <a:gs pos="100000">
                <a:srgbClr val="65A596">
                  <a:alpha val="37000"/>
                </a:srgbClr>
              </a:gs>
            </a:gsLst>
            <a:lin ang="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66ED905-F883-11D3-2615-0271D2A4E6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" b="89598" l="5000" r="95067">
                        <a14:foregroundMark x1="36800" y1="11020" x2="31267" y2="4531"/>
                        <a14:foregroundMark x1="31267" y1="4531" x2="30667" y2="4222"/>
                        <a14:foregroundMark x1="17400" y1="7209" x2="17067" y2="206"/>
                        <a14:foregroundMark x1="10400" y1="10299" x2="5000" y2="7415"/>
                        <a14:foregroundMark x1="5000" y1="7415" x2="5000" y2="7415"/>
                        <a14:foregroundMark x1="89667" y1="11946" x2="94867" y2="8033"/>
                        <a14:foregroundMark x1="94867" y1="8033" x2="95067" y2="6900"/>
                        <a14:foregroundMark x1="60733" y1="10299" x2="60000" y2="10299"/>
                        <a14:foregroundMark x1="58400" y1="15963" x2="57800" y2="15036"/>
                        <a14:foregroundMark x1="42333" y1="4428" x2="41600" y2="4016"/>
                        <a14:foregroundMark x1="41333" y1="5355" x2="42800" y2="4428"/>
                        <a14:backgroundMark x1="17067" y1="43666" x2="33600" y2="54068"/>
                        <a14:backgroundMark x1="75600" y1="53141" x2="93867" y2="51390"/>
                        <a14:backgroundMark x1="74867" y1="40268" x2="88933" y2="77755"/>
                        <a14:backgroundMark x1="65867" y1="43460" x2="70067" y2="84552"/>
                        <a14:backgroundMark x1="45133" y1="45932" x2="43933" y2="82492"/>
                        <a14:backgroundMark x1="15200" y1="35839" x2="16667" y2="75283"/>
                        <a14:backgroundMark x1="16667" y1="75283" x2="16667" y2="75283"/>
                        <a14:backgroundMark x1="54200" y1="7621" x2="65000" y2="3090"/>
                        <a14:backgroundMark x1="66400" y1="14624" x2="67000" y2="412"/>
                        <a14:backgroundMark x1="67000" y1="412" x2="68200" y2="206"/>
                        <a14:backgroundMark x1="71400" y1="4016" x2="89333" y2="1957"/>
                        <a14:backgroundMark x1="89333" y1="1957" x2="90800" y2="2678"/>
                        <a14:backgroundMark x1="70400" y1="20288" x2="67733" y2="19567"/>
                        <a14:backgroundMark x1="62667" y1="22245" x2="56933" y2="21627"/>
                        <a14:backgroundMark x1="56933" y1="21627" x2="56667" y2="20906"/>
                        <a14:backgroundMark x1="47867" y1="23893" x2="45400" y2="19567"/>
                        <a14:backgroundMark x1="48200" y1="10093" x2="44000" y2="1751"/>
                        <a14:backgroundMark x1="42858" y1="3157" x2="39400" y2="7415"/>
                        <a14:backgroundMark x1="44000" y1="1751" x2="42184" y2="3987"/>
                        <a14:backgroundMark x1="39400" y1="7415" x2="32200" y2="2678"/>
                        <a14:backgroundMark x1="32200" y1="2678" x2="22667" y2="3296"/>
                        <a14:backgroundMark x1="12867" y1="4016" x2="6467" y2="3502"/>
                        <a14:backgroundMark x1="6467" y1="3502" x2="5733" y2="2884"/>
                        <a14:backgroundMark x1="35600" y1="21112" x2="40600" y2="22760"/>
                        <a14:backgroundMark x1="28067" y1="31514" x2="33067" y2="26262"/>
                        <a14:backgroundMark x1="33067" y1="26262" x2="33733" y2="25026"/>
                        <a14:backgroundMark x1="26733" y1="18641" x2="27333" y2="18847"/>
                        <a14:backgroundMark x1="16800" y1="16169" x2="17400" y2="16684"/>
                        <a14:backgroundMark x1="41733" y1="19773" x2="41467" y2="17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" b="56490"/>
          <a:stretch/>
        </p:blipFill>
        <p:spPr>
          <a:xfrm>
            <a:off x="3687356" y="2138284"/>
            <a:ext cx="4817286" cy="1357005"/>
          </a:xfrm>
          <a:custGeom>
            <a:avLst/>
            <a:gdLst>
              <a:gd name="connsiteX0" fmla="*/ 5 w 8699500"/>
              <a:gd name="connsiteY0" fmla="*/ -124 h 5632446"/>
              <a:gd name="connsiteX1" fmla="*/ 8699505 w 8699500"/>
              <a:gd name="connsiteY1" fmla="*/ -124 h 5632446"/>
              <a:gd name="connsiteX2" fmla="*/ 8699505 w 8699500"/>
              <a:gd name="connsiteY2" fmla="*/ 5632323 h 5632446"/>
              <a:gd name="connsiteX3" fmla="*/ 5 w 8699500"/>
              <a:gd name="connsiteY3" fmla="*/ 5632323 h 563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99500" h="5632446">
                <a:moveTo>
                  <a:pt x="5" y="-124"/>
                </a:moveTo>
                <a:lnTo>
                  <a:pt x="8699505" y="-124"/>
                </a:lnTo>
                <a:lnTo>
                  <a:pt x="8699505" y="5632323"/>
                </a:lnTo>
                <a:lnTo>
                  <a:pt x="5" y="5632323"/>
                </a:lnTo>
                <a:close/>
              </a:path>
            </a:pathLst>
          </a:cu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9F8155F5-35DE-9D70-9630-03A3A83D1FA6}"/>
              </a:ext>
            </a:extLst>
          </p:cNvPr>
          <p:cNvSpPr txBox="1"/>
          <p:nvPr/>
        </p:nvSpPr>
        <p:spPr>
          <a:xfrm>
            <a:off x="4049485" y="3429000"/>
            <a:ext cx="4093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348D9B-E474-E896-AEBA-C4ED95F020C4}"/>
              </a:ext>
            </a:extLst>
          </p:cNvPr>
          <p:cNvSpPr txBox="1"/>
          <p:nvPr/>
        </p:nvSpPr>
        <p:spPr>
          <a:xfrm>
            <a:off x="3048000" y="4450042"/>
            <a:ext cx="6096000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1524678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72D762B9-96FF-3D81-9726-51D0043DB758}"/>
              </a:ext>
            </a:extLst>
          </p:cNvPr>
          <p:cNvSpPr/>
          <p:nvPr/>
        </p:nvSpPr>
        <p:spPr>
          <a:xfrm rot="10800000">
            <a:off x="6282910" y="1554911"/>
            <a:ext cx="3345954" cy="503353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gradFill flip="none" rotWithShape="1">
            <a:gsLst>
              <a:gs pos="0">
                <a:srgbClr val="CEE5DD">
                  <a:alpha val="43000"/>
                </a:srgbClr>
              </a:gs>
              <a:gs pos="100000">
                <a:srgbClr val="65A596">
                  <a:alpha val="37000"/>
                </a:srgbClr>
              </a:gs>
            </a:gsLst>
            <a:lin ang="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F09A007-AB0C-9823-F0CC-A09AECBBED90}"/>
              </a:ext>
            </a:extLst>
          </p:cNvPr>
          <p:cNvSpPr txBox="1"/>
          <p:nvPr/>
        </p:nvSpPr>
        <p:spPr>
          <a:xfrm>
            <a:off x="4049485" y="327013"/>
            <a:ext cx="409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67DF7E2-577F-CCE4-D27C-5F8401FEAD13}"/>
              </a:ext>
            </a:extLst>
          </p:cNvPr>
          <p:cNvGrpSpPr>
            <a:grpSpLocks noChangeAspect="1"/>
          </p:cNvGrpSpPr>
          <p:nvPr/>
        </p:nvGrpSpPr>
        <p:grpSpPr>
          <a:xfrm>
            <a:off x="1246701" y="1481483"/>
            <a:ext cx="4468085" cy="5376518"/>
            <a:chOff x="1141364" y="480801"/>
            <a:chExt cx="4420566" cy="5319355"/>
          </a:xfrm>
        </p:grpSpPr>
        <p:sp>
          <p:nvSpPr>
            <p:cNvPr id="17" name="任意多边形 8">
              <a:extLst>
                <a:ext uri="{FF2B5EF4-FFF2-40B4-BE49-F238E27FC236}">
                  <a16:creationId xmlns:a16="http://schemas.microsoft.com/office/drawing/2014/main" id="{314B8518-B4EF-C376-AF1F-BB8DCA17FEA6}"/>
                </a:ext>
              </a:extLst>
            </p:cNvPr>
            <p:cNvSpPr/>
            <p:nvPr/>
          </p:nvSpPr>
          <p:spPr>
            <a:xfrm>
              <a:off x="1491356" y="1307806"/>
              <a:ext cx="3638574" cy="4492350"/>
            </a:xfrm>
            <a:custGeom>
              <a:avLst/>
              <a:gdLst>
                <a:gd name="connsiteX0" fmla="*/ 1743740 w 3742661"/>
                <a:gd name="connsiteY0" fmla="*/ 4476307 h 4476307"/>
                <a:gd name="connsiteX1" fmla="*/ 1796903 w 3742661"/>
                <a:gd name="connsiteY1" fmla="*/ 3785190 h 4476307"/>
                <a:gd name="connsiteX2" fmla="*/ 1307805 w 3742661"/>
                <a:gd name="connsiteY2" fmla="*/ 3381153 h 4476307"/>
                <a:gd name="connsiteX3" fmla="*/ 31898 w 3742661"/>
                <a:gd name="connsiteY3" fmla="*/ 2945218 h 4476307"/>
                <a:gd name="connsiteX4" fmla="*/ 1127052 w 3742661"/>
                <a:gd name="connsiteY4" fmla="*/ 3242930 h 4476307"/>
                <a:gd name="connsiteX5" fmla="*/ 393405 w 3742661"/>
                <a:gd name="connsiteY5" fmla="*/ 2456121 h 4476307"/>
                <a:gd name="connsiteX6" fmla="*/ 1775638 w 3742661"/>
                <a:gd name="connsiteY6" fmla="*/ 3519376 h 4476307"/>
                <a:gd name="connsiteX7" fmla="*/ 1679945 w 3742661"/>
                <a:gd name="connsiteY7" fmla="*/ 2392325 h 4476307"/>
                <a:gd name="connsiteX8" fmla="*/ 0 w 3742661"/>
                <a:gd name="connsiteY8" fmla="*/ 754911 h 4476307"/>
                <a:gd name="connsiteX9" fmla="*/ 988828 w 3742661"/>
                <a:gd name="connsiteY9" fmla="*/ 1924493 h 4476307"/>
                <a:gd name="connsiteX10" fmla="*/ 1137684 w 3742661"/>
                <a:gd name="connsiteY10" fmla="*/ 861237 h 4476307"/>
                <a:gd name="connsiteX11" fmla="*/ 1222745 w 3742661"/>
                <a:gd name="connsiteY11" fmla="*/ 2062716 h 4476307"/>
                <a:gd name="connsiteX12" fmla="*/ 1690577 w 3742661"/>
                <a:gd name="connsiteY12" fmla="*/ 2190307 h 4476307"/>
                <a:gd name="connsiteX13" fmla="*/ 1956391 w 3742661"/>
                <a:gd name="connsiteY13" fmla="*/ 0 h 4476307"/>
                <a:gd name="connsiteX14" fmla="*/ 2083982 w 3742661"/>
                <a:gd name="connsiteY14" fmla="*/ 978195 h 4476307"/>
                <a:gd name="connsiteX15" fmla="*/ 1881963 w 3742661"/>
                <a:gd name="connsiteY15" fmla="*/ 2232837 h 4476307"/>
                <a:gd name="connsiteX16" fmla="*/ 2041452 w 3742661"/>
                <a:gd name="connsiteY16" fmla="*/ 3030279 h 4476307"/>
                <a:gd name="connsiteX17" fmla="*/ 2647507 w 3742661"/>
                <a:gd name="connsiteY17" fmla="*/ 2519916 h 4476307"/>
                <a:gd name="connsiteX18" fmla="*/ 2849526 w 3742661"/>
                <a:gd name="connsiteY18" fmla="*/ 1307804 h 4476307"/>
                <a:gd name="connsiteX19" fmla="*/ 2838893 w 3742661"/>
                <a:gd name="connsiteY19" fmla="*/ 2371060 h 4476307"/>
                <a:gd name="connsiteX20" fmla="*/ 3742661 w 3742661"/>
                <a:gd name="connsiteY20" fmla="*/ 1148316 h 4476307"/>
                <a:gd name="connsiteX21" fmla="*/ 2222205 w 3742661"/>
                <a:gd name="connsiteY21" fmla="*/ 3370521 h 4476307"/>
                <a:gd name="connsiteX22" fmla="*/ 2169042 w 3742661"/>
                <a:gd name="connsiteY22" fmla="*/ 3817088 h 4476307"/>
                <a:gd name="connsiteX23" fmla="*/ 3317358 w 3742661"/>
                <a:gd name="connsiteY23" fmla="*/ 3094074 h 4476307"/>
                <a:gd name="connsiteX24" fmla="*/ 2190307 w 3742661"/>
                <a:gd name="connsiteY24" fmla="*/ 4051004 h 4476307"/>
                <a:gd name="connsiteX25" fmla="*/ 2232838 w 3742661"/>
                <a:gd name="connsiteY25" fmla="*/ 4476307 h 4476307"/>
                <a:gd name="connsiteX26" fmla="*/ 1743740 w 3742661"/>
                <a:gd name="connsiteY26" fmla="*/ 4476307 h 4476307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0307 w 3742661"/>
                <a:gd name="connsiteY24" fmla="*/ 4051004 h 4492350"/>
                <a:gd name="connsiteX25" fmla="*/ 2232838 w 3742661"/>
                <a:gd name="connsiteY25" fmla="*/ 4476307 h 4492350"/>
                <a:gd name="connsiteX26" fmla="*/ 1743740 w 3742661"/>
                <a:gd name="connsiteY26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0307 w 3742661"/>
                <a:gd name="connsiteY24" fmla="*/ 4051004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0307 w 3742661"/>
                <a:gd name="connsiteY24" fmla="*/ 4051004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0307 w 3742661"/>
                <a:gd name="connsiteY24" fmla="*/ 4051004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0307 w 3742661"/>
                <a:gd name="connsiteY24" fmla="*/ 4051004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06809 w 3742661"/>
                <a:gd name="connsiteY19" fmla="*/ 2383091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06809 w 3742661"/>
                <a:gd name="connsiteY19" fmla="*/ 2383091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06809 w 3742661"/>
                <a:gd name="connsiteY19" fmla="*/ 2383091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06809 w 3742661"/>
                <a:gd name="connsiteY19" fmla="*/ 2383091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06809 w 3742661"/>
                <a:gd name="connsiteY19" fmla="*/ 2383091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18598"/>
                <a:gd name="connsiteY0" fmla="*/ 4492350 h 4492350"/>
                <a:gd name="connsiteX1" fmla="*/ 1796903 w 3718598"/>
                <a:gd name="connsiteY1" fmla="*/ 3785190 h 4492350"/>
                <a:gd name="connsiteX2" fmla="*/ 1307805 w 3718598"/>
                <a:gd name="connsiteY2" fmla="*/ 3381153 h 4492350"/>
                <a:gd name="connsiteX3" fmla="*/ 31898 w 3718598"/>
                <a:gd name="connsiteY3" fmla="*/ 2945218 h 4492350"/>
                <a:gd name="connsiteX4" fmla="*/ 1127052 w 3718598"/>
                <a:gd name="connsiteY4" fmla="*/ 3242930 h 4492350"/>
                <a:gd name="connsiteX5" fmla="*/ 393405 w 3718598"/>
                <a:gd name="connsiteY5" fmla="*/ 2456121 h 4492350"/>
                <a:gd name="connsiteX6" fmla="*/ 1775638 w 3718598"/>
                <a:gd name="connsiteY6" fmla="*/ 3519376 h 4492350"/>
                <a:gd name="connsiteX7" fmla="*/ 1679945 w 3718598"/>
                <a:gd name="connsiteY7" fmla="*/ 2392325 h 4492350"/>
                <a:gd name="connsiteX8" fmla="*/ 0 w 3718598"/>
                <a:gd name="connsiteY8" fmla="*/ 754911 h 4492350"/>
                <a:gd name="connsiteX9" fmla="*/ 988828 w 3718598"/>
                <a:gd name="connsiteY9" fmla="*/ 1924493 h 4492350"/>
                <a:gd name="connsiteX10" fmla="*/ 1137684 w 3718598"/>
                <a:gd name="connsiteY10" fmla="*/ 861237 h 4492350"/>
                <a:gd name="connsiteX11" fmla="*/ 1222745 w 3718598"/>
                <a:gd name="connsiteY11" fmla="*/ 2062716 h 4492350"/>
                <a:gd name="connsiteX12" fmla="*/ 1690577 w 3718598"/>
                <a:gd name="connsiteY12" fmla="*/ 2190307 h 4492350"/>
                <a:gd name="connsiteX13" fmla="*/ 1956391 w 3718598"/>
                <a:gd name="connsiteY13" fmla="*/ 0 h 4492350"/>
                <a:gd name="connsiteX14" fmla="*/ 2083982 w 3718598"/>
                <a:gd name="connsiteY14" fmla="*/ 978195 h 4492350"/>
                <a:gd name="connsiteX15" fmla="*/ 1881963 w 3718598"/>
                <a:gd name="connsiteY15" fmla="*/ 2232837 h 4492350"/>
                <a:gd name="connsiteX16" fmla="*/ 2057494 w 3718598"/>
                <a:gd name="connsiteY16" fmla="*/ 3046321 h 4492350"/>
                <a:gd name="connsiteX17" fmla="*/ 2647507 w 3718598"/>
                <a:gd name="connsiteY17" fmla="*/ 2519916 h 4492350"/>
                <a:gd name="connsiteX18" fmla="*/ 2913694 w 3718598"/>
                <a:gd name="connsiteY18" fmla="*/ 1291762 h 4492350"/>
                <a:gd name="connsiteX19" fmla="*/ 2806809 w 3718598"/>
                <a:gd name="connsiteY19" fmla="*/ 2383091 h 4492350"/>
                <a:gd name="connsiteX20" fmla="*/ 3718598 w 3718598"/>
                <a:gd name="connsiteY20" fmla="*/ 1120242 h 4492350"/>
                <a:gd name="connsiteX21" fmla="*/ 2222205 w 3718598"/>
                <a:gd name="connsiteY21" fmla="*/ 3370521 h 4492350"/>
                <a:gd name="connsiteX22" fmla="*/ 2169042 w 3718598"/>
                <a:gd name="connsiteY22" fmla="*/ 3817088 h 4492350"/>
                <a:gd name="connsiteX23" fmla="*/ 3317358 w 3718598"/>
                <a:gd name="connsiteY23" fmla="*/ 3094074 h 4492350"/>
                <a:gd name="connsiteX24" fmla="*/ 2194317 w 3718598"/>
                <a:gd name="connsiteY24" fmla="*/ 4030951 h 4492350"/>
                <a:gd name="connsiteX25" fmla="*/ 2232838 w 3718598"/>
                <a:gd name="connsiteY25" fmla="*/ 4476307 h 4492350"/>
                <a:gd name="connsiteX26" fmla="*/ 2218194 w 3718598"/>
                <a:gd name="connsiteY26" fmla="*/ 4491415 h 4492350"/>
                <a:gd name="connsiteX27" fmla="*/ 1743740 w 3718598"/>
                <a:gd name="connsiteY27" fmla="*/ 4492350 h 4492350"/>
                <a:gd name="connsiteX0" fmla="*/ 1743740 w 3718598"/>
                <a:gd name="connsiteY0" fmla="*/ 4492350 h 4492350"/>
                <a:gd name="connsiteX1" fmla="*/ 1796903 w 3718598"/>
                <a:gd name="connsiteY1" fmla="*/ 3785190 h 4492350"/>
                <a:gd name="connsiteX2" fmla="*/ 1307805 w 3718598"/>
                <a:gd name="connsiteY2" fmla="*/ 3381153 h 4492350"/>
                <a:gd name="connsiteX3" fmla="*/ 31898 w 3718598"/>
                <a:gd name="connsiteY3" fmla="*/ 2945218 h 4492350"/>
                <a:gd name="connsiteX4" fmla="*/ 1127052 w 3718598"/>
                <a:gd name="connsiteY4" fmla="*/ 3242930 h 4492350"/>
                <a:gd name="connsiteX5" fmla="*/ 393405 w 3718598"/>
                <a:gd name="connsiteY5" fmla="*/ 2456121 h 4492350"/>
                <a:gd name="connsiteX6" fmla="*/ 1775638 w 3718598"/>
                <a:gd name="connsiteY6" fmla="*/ 3519376 h 4492350"/>
                <a:gd name="connsiteX7" fmla="*/ 1679945 w 3718598"/>
                <a:gd name="connsiteY7" fmla="*/ 2392325 h 4492350"/>
                <a:gd name="connsiteX8" fmla="*/ 0 w 3718598"/>
                <a:gd name="connsiteY8" fmla="*/ 754911 h 4492350"/>
                <a:gd name="connsiteX9" fmla="*/ 988828 w 3718598"/>
                <a:gd name="connsiteY9" fmla="*/ 1924493 h 4492350"/>
                <a:gd name="connsiteX10" fmla="*/ 1137684 w 3718598"/>
                <a:gd name="connsiteY10" fmla="*/ 861237 h 4492350"/>
                <a:gd name="connsiteX11" fmla="*/ 1222745 w 3718598"/>
                <a:gd name="connsiteY11" fmla="*/ 2062716 h 4492350"/>
                <a:gd name="connsiteX12" fmla="*/ 1690577 w 3718598"/>
                <a:gd name="connsiteY12" fmla="*/ 2190307 h 4492350"/>
                <a:gd name="connsiteX13" fmla="*/ 1956391 w 3718598"/>
                <a:gd name="connsiteY13" fmla="*/ 0 h 4492350"/>
                <a:gd name="connsiteX14" fmla="*/ 2083982 w 3718598"/>
                <a:gd name="connsiteY14" fmla="*/ 978195 h 4492350"/>
                <a:gd name="connsiteX15" fmla="*/ 1881963 w 3718598"/>
                <a:gd name="connsiteY15" fmla="*/ 2232837 h 4492350"/>
                <a:gd name="connsiteX16" fmla="*/ 2057494 w 3718598"/>
                <a:gd name="connsiteY16" fmla="*/ 3046321 h 4492350"/>
                <a:gd name="connsiteX17" fmla="*/ 2647507 w 3718598"/>
                <a:gd name="connsiteY17" fmla="*/ 2519916 h 4492350"/>
                <a:gd name="connsiteX18" fmla="*/ 2913694 w 3718598"/>
                <a:gd name="connsiteY18" fmla="*/ 1291762 h 4492350"/>
                <a:gd name="connsiteX19" fmla="*/ 2806809 w 3718598"/>
                <a:gd name="connsiteY19" fmla="*/ 2383091 h 4492350"/>
                <a:gd name="connsiteX20" fmla="*/ 3718598 w 3718598"/>
                <a:gd name="connsiteY20" fmla="*/ 1120242 h 4492350"/>
                <a:gd name="connsiteX21" fmla="*/ 2222205 w 3718598"/>
                <a:gd name="connsiteY21" fmla="*/ 3370521 h 4492350"/>
                <a:gd name="connsiteX22" fmla="*/ 2169042 w 3718598"/>
                <a:gd name="connsiteY22" fmla="*/ 3817088 h 4492350"/>
                <a:gd name="connsiteX23" fmla="*/ 3317358 w 3718598"/>
                <a:gd name="connsiteY23" fmla="*/ 3094074 h 4492350"/>
                <a:gd name="connsiteX24" fmla="*/ 2194317 w 3718598"/>
                <a:gd name="connsiteY24" fmla="*/ 4030951 h 4492350"/>
                <a:gd name="connsiteX25" fmla="*/ 2232838 w 3718598"/>
                <a:gd name="connsiteY25" fmla="*/ 4476307 h 4492350"/>
                <a:gd name="connsiteX26" fmla="*/ 2218194 w 3718598"/>
                <a:gd name="connsiteY26" fmla="*/ 4491415 h 4492350"/>
                <a:gd name="connsiteX27" fmla="*/ 1743740 w 3718598"/>
                <a:gd name="connsiteY27" fmla="*/ 4492350 h 4492350"/>
                <a:gd name="connsiteX0" fmla="*/ 1743740 w 3718598"/>
                <a:gd name="connsiteY0" fmla="*/ 4492350 h 4492350"/>
                <a:gd name="connsiteX1" fmla="*/ 1796903 w 3718598"/>
                <a:gd name="connsiteY1" fmla="*/ 3785190 h 4492350"/>
                <a:gd name="connsiteX2" fmla="*/ 1307805 w 3718598"/>
                <a:gd name="connsiteY2" fmla="*/ 3381153 h 4492350"/>
                <a:gd name="connsiteX3" fmla="*/ 31898 w 3718598"/>
                <a:gd name="connsiteY3" fmla="*/ 2945218 h 4492350"/>
                <a:gd name="connsiteX4" fmla="*/ 1127052 w 3718598"/>
                <a:gd name="connsiteY4" fmla="*/ 3242930 h 4492350"/>
                <a:gd name="connsiteX5" fmla="*/ 393405 w 3718598"/>
                <a:gd name="connsiteY5" fmla="*/ 2456121 h 4492350"/>
                <a:gd name="connsiteX6" fmla="*/ 1775638 w 3718598"/>
                <a:gd name="connsiteY6" fmla="*/ 3519376 h 4492350"/>
                <a:gd name="connsiteX7" fmla="*/ 1679945 w 3718598"/>
                <a:gd name="connsiteY7" fmla="*/ 2392325 h 4492350"/>
                <a:gd name="connsiteX8" fmla="*/ 0 w 3718598"/>
                <a:gd name="connsiteY8" fmla="*/ 754911 h 4492350"/>
                <a:gd name="connsiteX9" fmla="*/ 988828 w 3718598"/>
                <a:gd name="connsiteY9" fmla="*/ 1924493 h 4492350"/>
                <a:gd name="connsiteX10" fmla="*/ 1137684 w 3718598"/>
                <a:gd name="connsiteY10" fmla="*/ 861237 h 4492350"/>
                <a:gd name="connsiteX11" fmla="*/ 1222745 w 3718598"/>
                <a:gd name="connsiteY11" fmla="*/ 2062716 h 4492350"/>
                <a:gd name="connsiteX12" fmla="*/ 1690577 w 3718598"/>
                <a:gd name="connsiteY12" fmla="*/ 2190307 h 4492350"/>
                <a:gd name="connsiteX13" fmla="*/ 1956391 w 3718598"/>
                <a:gd name="connsiteY13" fmla="*/ 0 h 4492350"/>
                <a:gd name="connsiteX14" fmla="*/ 2083982 w 3718598"/>
                <a:gd name="connsiteY14" fmla="*/ 978195 h 4492350"/>
                <a:gd name="connsiteX15" fmla="*/ 1881963 w 3718598"/>
                <a:gd name="connsiteY15" fmla="*/ 2232837 h 4492350"/>
                <a:gd name="connsiteX16" fmla="*/ 2057494 w 3718598"/>
                <a:gd name="connsiteY16" fmla="*/ 3046321 h 4492350"/>
                <a:gd name="connsiteX17" fmla="*/ 2647507 w 3718598"/>
                <a:gd name="connsiteY17" fmla="*/ 2519916 h 4492350"/>
                <a:gd name="connsiteX18" fmla="*/ 2913694 w 3718598"/>
                <a:gd name="connsiteY18" fmla="*/ 1291762 h 4492350"/>
                <a:gd name="connsiteX19" fmla="*/ 2806809 w 3718598"/>
                <a:gd name="connsiteY19" fmla="*/ 2383091 h 4492350"/>
                <a:gd name="connsiteX20" fmla="*/ 3718598 w 3718598"/>
                <a:gd name="connsiteY20" fmla="*/ 1120242 h 4492350"/>
                <a:gd name="connsiteX21" fmla="*/ 2222205 w 3718598"/>
                <a:gd name="connsiteY21" fmla="*/ 3370521 h 4492350"/>
                <a:gd name="connsiteX22" fmla="*/ 2169042 w 3718598"/>
                <a:gd name="connsiteY22" fmla="*/ 3817088 h 4492350"/>
                <a:gd name="connsiteX23" fmla="*/ 3317358 w 3718598"/>
                <a:gd name="connsiteY23" fmla="*/ 3094074 h 4492350"/>
                <a:gd name="connsiteX24" fmla="*/ 2194317 w 3718598"/>
                <a:gd name="connsiteY24" fmla="*/ 4030951 h 4492350"/>
                <a:gd name="connsiteX25" fmla="*/ 2232838 w 3718598"/>
                <a:gd name="connsiteY25" fmla="*/ 4476307 h 4492350"/>
                <a:gd name="connsiteX26" fmla="*/ 2218194 w 3718598"/>
                <a:gd name="connsiteY26" fmla="*/ 4491415 h 4492350"/>
                <a:gd name="connsiteX27" fmla="*/ 1743740 w 3718598"/>
                <a:gd name="connsiteY27" fmla="*/ 4492350 h 4492350"/>
                <a:gd name="connsiteX0" fmla="*/ 1743740 w 3718598"/>
                <a:gd name="connsiteY0" fmla="*/ 4492350 h 4492350"/>
                <a:gd name="connsiteX1" fmla="*/ 1796903 w 3718598"/>
                <a:gd name="connsiteY1" fmla="*/ 3785190 h 4492350"/>
                <a:gd name="connsiteX2" fmla="*/ 1307805 w 3718598"/>
                <a:gd name="connsiteY2" fmla="*/ 3381153 h 4492350"/>
                <a:gd name="connsiteX3" fmla="*/ 31898 w 3718598"/>
                <a:gd name="connsiteY3" fmla="*/ 2945218 h 4492350"/>
                <a:gd name="connsiteX4" fmla="*/ 1127052 w 3718598"/>
                <a:gd name="connsiteY4" fmla="*/ 3242930 h 4492350"/>
                <a:gd name="connsiteX5" fmla="*/ 393405 w 3718598"/>
                <a:gd name="connsiteY5" fmla="*/ 2456121 h 4492350"/>
                <a:gd name="connsiteX6" fmla="*/ 1775638 w 3718598"/>
                <a:gd name="connsiteY6" fmla="*/ 3519376 h 4492350"/>
                <a:gd name="connsiteX7" fmla="*/ 1679945 w 3718598"/>
                <a:gd name="connsiteY7" fmla="*/ 2392325 h 4492350"/>
                <a:gd name="connsiteX8" fmla="*/ 0 w 3718598"/>
                <a:gd name="connsiteY8" fmla="*/ 754911 h 4492350"/>
                <a:gd name="connsiteX9" fmla="*/ 988828 w 3718598"/>
                <a:gd name="connsiteY9" fmla="*/ 1924493 h 4492350"/>
                <a:gd name="connsiteX10" fmla="*/ 1137684 w 3718598"/>
                <a:gd name="connsiteY10" fmla="*/ 861237 h 4492350"/>
                <a:gd name="connsiteX11" fmla="*/ 1222745 w 3718598"/>
                <a:gd name="connsiteY11" fmla="*/ 2062716 h 4492350"/>
                <a:gd name="connsiteX12" fmla="*/ 1690577 w 3718598"/>
                <a:gd name="connsiteY12" fmla="*/ 2190307 h 4492350"/>
                <a:gd name="connsiteX13" fmla="*/ 1956391 w 3718598"/>
                <a:gd name="connsiteY13" fmla="*/ 0 h 4492350"/>
                <a:gd name="connsiteX14" fmla="*/ 2083982 w 3718598"/>
                <a:gd name="connsiteY14" fmla="*/ 978195 h 4492350"/>
                <a:gd name="connsiteX15" fmla="*/ 1881963 w 3718598"/>
                <a:gd name="connsiteY15" fmla="*/ 2232837 h 4492350"/>
                <a:gd name="connsiteX16" fmla="*/ 2057494 w 3718598"/>
                <a:gd name="connsiteY16" fmla="*/ 3046321 h 4492350"/>
                <a:gd name="connsiteX17" fmla="*/ 2647507 w 3718598"/>
                <a:gd name="connsiteY17" fmla="*/ 2519916 h 4492350"/>
                <a:gd name="connsiteX18" fmla="*/ 2913694 w 3718598"/>
                <a:gd name="connsiteY18" fmla="*/ 1291762 h 4492350"/>
                <a:gd name="connsiteX19" fmla="*/ 2806809 w 3718598"/>
                <a:gd name="connsiteY19" fmla="*/ 2383091 h 4492350"/>
                <a:gd name="connsiteX20" fmla="*/ 3718598 w 3718598"/>
                <a:gd name="connsiteY20" fmla="*/ 1120242 h 4492350"/>
                <a:gd name="connsiteX21" fmla="*/ 2222205 w 3718598"/>
                <a:gd name="connsiteY21" fmla="*/ 3370521 h 4492350"/>
                <a:gd name="connsiteX22" fmla="*/ 2169042 w 3718598"/>
                <a:gd name="connsiteY22" fmla="*/ 3817088 h 4492350"/>
                <a:gd name="connsiteX23" fmla="*/ 3317358 w 3718598"/>
                <a:gd name="connsiteY23" fmla="*/ 3094074 h 4492350"/>
                <a:gd name="connsiteX24" fmla="*/ 2194317 w 3718598"/>
                <a:gd name="connsiteY24" fmla="*/ 4030951 h 4492350"/>
                <a:gd name="connsiteX25" fmla="*/ 2232838 w 3718598"/>
                <a:gd name="connsiteY25" fmla="*/ 4476307 h 4492350"/>
                <a:gd name="connsiteX26" fmla="*/ 2218194 w 3718598"/>
                <a:gd name="connsiteY26" fmla="*/ 4491415 h 4492350"/>
                <a:gd name="connsiteX27" fmla="*/ 1743740 w 3718598"/>
                <a:gd name="connsiteY27" fmla="*/ 4492350 h 4492350"/>
                <a:gd name="connsiteX0" fmla="*/ 1743740 w 3718598"/>
                <a:gd name="connsiteY0" fmla="*/ 4492350 h 4492350"/>
                <a:gd name="connsiteX1" fmla="*/ 1796903 w 3718598"/>
                <a:gd name="connsiteY1" fmla="*/ 3785190 h 4492350"/>
                <a:gd name="connsiteX2" fmla="*/ 1307805 w 3718598"/>
                <a:gd name="connsiteY2" fmla="*/ 3381153 h 4492350"/>
                <a:gd name="connsiteX3" fmla="*/ 31898 w 3718598"/>
                <a:gd name="connsiteY3" fmla="*/ 2945218 h 4492350"/>
                <a:gd name="connsiteX4" fmla="*/ 1127052 w 3718598"/>
                <a:gd name="connsiteY4" fmla="*/ 3242930 h 4492350"/>
                <a:gd name="connsiteX5" fmla="*/ 393405 w 3718598"/>
                <a:gd name="connsiteY5" fmla="*/ 2456121 h 4492350"/>
                <a:gd name="connsiteX6" fmla="*/ 1775638 w 3718598"/>
                <a:gd name="connsiteY6" fmla="*/ 3519376 h 4492350"/>
                <a:gd name="connsiteX7" fmla="*/ 1679945 w 3718598"/>
                <a:gd name="connsiteY7" fmla="*/ 2392325 h 4492350"/>
                <a:gd name="connsiteX8" fmla="*/ 0 w 3718598"/>
                <a:gd name="connsiteY8" fmla="*/ 754911 h 4492350"/>
                <a:gd name="connsiteX9" fmla="*/ 988828 w 3718598"/>
                <a:gd name="connsiteY9" fmla="*/ 1924493 h 4492350"/>
                <a:gd name="connsiteX10" fmla="*/ 1137684 w 3718598"/>
                <a:gd name="connsiteY10" fmla="*/ 861237 h 4492350"/>
                <a:gd name="connsiteX11" fmla="*/ 1222745 w 3718598"/>
                <a:gd name="connsiteY11" fmla="*/ 2062716 h 4492350"/>
                <a:gd name="connsiteX12" fmla="*/ 1690577 w 3718598"/>
                <a:gd name="connsiteY12" fmla="*/ 2190307 h 4492350"/>
                <a:gd name="connsiteX13" fmla="*/ 1956391 w 3718598"/>
                <a:gd name="connsiteY13" fmla="*/ 0 h 4492350"/>
                <a:gd name="connsiteX14" fmla="*/ 2083982 w 3718598"/>
                <a:gd name="connsiteY14" fmla="*/ 978195 h 4492350"/>
                <a:gd name="connsiteX15" fmla="*/ 1881963 w 3718598"/>
                <a:gd name="connsiteY15" fmla="*/ 2232837 h 4492350"/>
                <a:gd name="connsiteX16" fmla="*/ 2057494 w 3718598"/>
                <a:gd name="connsiteY16" fmla="*/ 3046321 h 4492350"/>
                <a:gd name="connsiteX17" fmla="*/ 2647507 w 3718598"/>
                <a:gd name="connsiteY17" fmla="*/ 2519916 h 4492350"/>
                <a:gd name="connsiteX18" fmla="*/ 2913694 w 3718598"/>
                <a:gd name="connsiteY18" fmla="*/ 1291762 h 4492350"/>
                <a:gd name="connsiteX19" fmla="*/ 2806809 w 3718598"/>
                <a:gd name="connsiteY19" fmla="*/ 2383091 h 4492350"/>
                <a:gd name="connsiteX20" fmla="*/ 3718598 w 3718598"/>
                <a:gd name="connsiteY20" fmla="*/ 1120242 h 4492350"/>
                <a:gd name="connsiteX21" fmla="*/ 2222205 w 3718598"/>
                <a:gd name="connsiteY21" fmla="*/ 3370521 h 4492350"/>
                <a:gd name="connsiteX22" fmla="*/ 2169042 w 3718598"/>
                <a:gd name="connsiteY22" fmla="*/ 3817088 h 4492350"/>
                <a:gd name="connsiteX23" fmla="*/ 3317358 w 3718598"/>
                <a:gd name="connsiteY23" fmla="*/ 3094074 h 4492350"/>
                <a:gd name="connsiteX24" fmla="*/ 2194317 w 3718598"/>
                <a:gd name="connsiteY24" fmla="*/ 4030951 h 4492350"/>
                <a:gd name="connsiteX25" fmla="*/ 2232838 w 3718598"/>
                <a:gd name="connsiteY25" fmla="*/ 4476307 h 4492350"/>
                <a:gd name="connsiteX26" fmla="*/ 2218194 w 3718598"/>
                <a:gd name="connsiteY26" fmla="*/ 4491415 h 4492350"/>
                <a:gd name="connsiteX27" fmla="*/ 1743740 w 3718598"/>
                <a:gd name="connsiteY27" fmla="*/ 4492350 h 4492350"/>
                <a:gd name="connsiteX0" fmla="*/ 1743740 w 3718598"/>
                <a:gd name="connsiteY0" fmla="*/ 4492350 h 4492350"/>
                <a:gd name="connsiteX1" fmla="*/ 1796903 w 3718598"/>
                <a:gd name="connsiteY1" fmla="*/ 3785190 h 4492350"/>
                <a:gd name="connsiteX2" fmla="*/ 1307805 w 3718598"/>
                <a:gd name="connsiteY2" fmla="*/ 3381153 h 4492350"/>
                <a:gd name="connsiteX3" fmla="*/ 31898 w 3718598"/>
                <a:gd name="connsiteY3" fmla="*/ 2945218 h 4492350"/>
                <a:gd name="connsiteX4" fmla="*/ 1127052 w 3718598"/>
                <a:gd name="connsiteY4" fmla="*/ 3242930 h 4492350"/>
                <a:gd name="connsiteX5" fmla="*/ 393405 w 3718598"/>
                <a:gd name="connsiteY5" fmla="*/ 2456121 h 4492350"/>
                <a:gd name="connsiteX6" fmla="*/ 1775638 w 3718598"/>
                <a:gd name="connsiteY6" fmla="*/ 3519376 h 4492350"/>
                <a:gd name="connsiteX7" fmla="*/ 1679945 w 3718598"/>
                <a:gd name="connsiteY7" fmla="*/ 2392325 h 4492350"/>
                <a:gd name="connsiteX8" fmla="*/ 0 w 3718598"/>
                <a:gd name="connsiteY8" fmla="*/ 754911 h 4492350"/>
                <a:gd name="connsiteX9" fmla="*/ 988828 w 3718598"/>
                <a:gd name="connsiteY9" fmla="*/ 1924493 h 4492350"/>
                <a:gd name="connsiteX10" fmla="*/ 1137684 w 3718598"/>
                <a:gd name="connsiteY10" fmla="*/ 861237 h 4492350"/>
                <a:gd name="connsiteX11" fmla="*/ 1222745 w 3718598"/>
                <a:gd name="connsiteY11" fmla="*/ 2062716 h 4492350"/>
                <a:gd name="connsiteX12" fmla="*/ 1690577 w 3718598"/>
                <a:gd name="connsiteY12" fmla="*/ 2190307 h 4492350"/>
                <a:gd name="connsiteX13" fmla="*/ 1956391 w 3718598"/>
                <a:gd name="connsiteY13" fmla="*/ 0 h 4492350"/>
                <a:gd name="connsiteX14" fmla="*/ 2083982 w 3718598"/>
                <a:gd name="connsiteY14" fmla="*/ 978195 h 4492350"/>
                <a:gd name="connsiteX15" fmla="*/ 1881963 w 3718598"/>
                <a:gd name="connsiteY15" fmla="*/ 2232837 h 4492350"/>
                <a:gd name="connsiteX16" fmla="*/ 2057494 w 3718598"/>
                <a:gd name="connsiteY16" fmla="*/ 3046321 h 4492350"/>
                <a:gd name="connsiteX17" fmla="*/ 2647507 w 3718598"/>
                <a:gd name="connsiteY17" fmla="*/ 2519916 h 4492350"/>
                <a:gd name="connsiteX18" fmla="*/ 2913694 w 3718598"/>
                <a:gd name="connsiteY18" fmla="*/ 1291762 h 4492350"/>
                <a:gd name="connsiteX19" fmla="*/ 2806809 w 3718598"/>
                <a:gd name="connsiteY19" fmla="*/ 2383091 h 4492350"/>
                <a:gd name="connsiteX20" fmla="*/ 3718598 w 3718598"/>
                <a:gd name="connsiteY20" fmla="*/ 1120242 h 4492350"/>
                <a:gd name="connsiteX21" fmla="*/ 2222205 w 3718598"/>
                <a:gd name="connsiteY21" fmla="*/ 3370521 h 4492350"/>
                <a:gd name="connsiteX22" fmla="*/ 2169042 w 3718598"/>
                <a:gd name="connsiteY22" fmla="*/ 3817088 h 4492350"/>
                <a:gd name="connsiteX23" fmla="*/ 3317358 w 3718598"/>
                <a:gd name="connsiteY23" fmla="*/ 3094074 h 4492350"/>
                <a:gd name="connsiteX24" fmla="*/ 2194317 w 3718598"/>
                <a:gd name="connsiteY24" fmla="*/ 4030951 h 4492350"/>
                <a:gd name="connsiteX25" fmla="*/ 2232838 w 3718598"/>
                <a:gd name="connsiteY25" fmla="*/ 4476307 h 4492350"/>
                <a:gd name="connsiteX26" fmla="*/ 2218194 w 3718598"/>
                <a:gd name="connsiteY26" fmla="*/ 4491415 h 4492350"/>
                <a:gd name="connsiteX27" fmla="*/ 1743740 w 3718598"/>
                <a:gd name="connsiteY27" fmla="*/ 4492350 h 4492350"/>
                <a:gd name="connsiteX0" fmla="*/ 1743740 w 3718598"/>
                <a:gd name="connsiteY0" fmla="*/ 4492350 h 4492350"/>
                <a:gd name="connsiteX1" fmla="*/ 1796903 w 3718598"/>
                <a:gd name="connsiteY1" fmla="*/ 3785190 h 4492350"/>
                <a:gd name="connsiteX2" fmla="*/ 1307805 w 3718598"/>
                <a:gd name="connsiteY2" fmla="*/ 3381153 h 4492350"/>
                <a:gd name="connsiteX3" fmla="*/ 31898 w 3718598"/>
                <a:gd name="connsiteY3" fmla="*/ 2945218 h 4492350"/>
                <a:gd name="connsiteX4" fmla="*/ 1127052 w 3718598"/>
                <a:gd name="connsiteY4" fmla="*/ 3242930 h 4492350"/>
                <a:gd name="connsiteX5" fmla="*/ 393405 w 3718598"/>
                <a:gd name="connsiteY5" fmla="*/ 2456121 h 4492350"/>
                <a:gd name="connsiteX6" fmla="*/ 1775638 w 3718598"/>
                <a:gd name="connsiteY6" fmla="*/ 3519376 h 4492350"/>
                <a:gd name="connsiteX7" fmla="*/ 1679945 w 3718598"/>
                <a:gd name="connsiteY7" fmla="*/ 2392325 h 4492350"/>
                <a:gd name="connsiteX8" fmla="*/ 0 w 3718598"/>
                <a:gd name="connsiteY8" fmla="*/ 754911 h 4492350"/>
                <a:gd name="connsiteX9" fmla="*/ 988828 w 3718598"/>
                <a:gd name="connsiteY9" fmla="*/ 1924493 h 4492350"/>
                <a:gd name="connsiteX10" fmla="*/ 1137684 w 3718598"/>
                <a:gd name="connsiteY10" fmla="*/ 861237 h 4492350"/>
                <a:gd name="connsiteX11" fmla="*/ 1222745 w 3718598"/>
                <a:gd name="connsiteY11" fmla="*/ 2062716 h 4492350"/>
                <a:gd name="connsiteX12" fmla="*/ 1690577 w 3718598"/>
                <a:gd name="connsiteY12" fmla="*/ 2190307 h 4492350"/>
                <a:gd name="connsiteX13" fmla="*/ 1956391 w 3718598"/>
                <a:gd name="connsiteY13" fmla="*/ 0 h 4492350"/>
                <a:gd name="connsiteX14" fmla="*/ 2083982 w 3718598"/>
                <a:gd name="connsiteY14" fmla="*/ 978195 h 4492350"/>
                <a:gd name="connsiteX15" fmla="*/ 1881963 w 3718598"/>
                <a:gd name="connsiteY15" fmla="*/ 2232837 h 4492350"/>
                <a:gd name="connsiteX16" fmla="*/ 2057494 w 3718598"/>
                <a:gd name="connsiteY16" fmla="*/ 3046321 h 4492350"/>
                <a:gd name="connsiteX17" fmla="*/ 2647507 w 3718598"/>
                <a:gd name="connsiteY17" fmla="*/ 2519916 h 4492350"/>
                <a:gd name="connsiteX18" fmla="*/ 2913694 w 3718598"/>
                <a:gd name="connsiteY18" fmla="*/ 1291762 h 4492350"/>
                <a:gd name="connsiteX19" fmla="*/ 2806809 w 3718598"/>
                <a:gd name="connsiteY19" fmla="*/ 2383091 h 4492350"/>
                <a:gd name="connsiteX20" fmla="*/ 3718598 w 3718598"/>
                <a:gd name="connsiteY20" fmla="*/ 1120242 h 4492350"/>
                <a:gd name="connsiteX21" fmla="*/ 2222205 w 3718598"/>
                <a:gd name="connsiteY21" fmla="*/ 3370521 h 4492350"/>
                <a:gd name="connsiteX22" fmla="*/ 2169042 w 3718598"/>
                <a:gd name="connsiteY22" fmla="*/ 3817088 h 4492350"/>
                <a:gd name="connsiteX23" fmla="*/ 3317358 w 3718598"/>
                <a:gd name="connsiteY23" fmla="*/ 3094074 h 4492350"/>
                <a:gd name="connsiteX24" fmla="*/ 2194317 w 3718598"/>
                <a:gd name="connsiteY24" fmla="*/ 4030951 h 4492350"/>
                <a:gd name="connsiteX25" fmla="*/ 2232838 w 3718598"/>
                <a:gd name="connsiteY25" fmla="*/ 4476307 h 4492350"/>
                <a:gd name="connsiteX26" fmla="*/ 2218194 w 3718598"/>
                <a:gd name="connsiteY26" fmla="*/ 4491415 h 4492350"/>
                <a:gd name="connsiteX27" fmla="*/ 1743740 w 3718598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523651 h 4523651"/>
                <a:gd name="connsiteX1" fmla="*/ 1796903 w 3694535"/>
                <a:gd name="connsiteY1" fmla="*/ 3816491 h 4523651"/>
                <a:gd name="connsiteX2" fmla="*/ 1307805 w 3694535"/>
                <a:gd name="connsiteY2" fmla="*/ 3412454 h 4523651"/>
                <a:gd name="connsiteX3" fmla="*/ 31898 w 3694535"/>
                <a:gd name="connsiteY3" fmla="*/ 2976519 h 4523651"/>
                <a:gd name="connsiteX4" fmla="*/ 1127052 w 3694535"/>
                <a:gd name="connsiteY4" fmla="*/ 3274231 h 4523651"/>
                <a:gd name="connsiteX5" fmla="*/ 393405 w 3694535"/>
                <a:gd name="connsiteY5" fmla="*/ 2487422 h 4523651"/>
                <a:gd name="connsiteX6" fmla="*/ 1775638 w 3694535"/>
                <a:gd name="connsiteY6" fmla="*/ 3550677 h 4523651"/>
                <a:gd name="connsiteX7" fmla="*/ 1679945 w 3694535"/>
                <a:gd name="connsiteY7" fmla="*/ 2423626 h 4523651"/>
                <a:gd name="connsiteX8" fmla="*/ 0 w 3694535"/>
                <a:gd name="connsiteY8" fmla="*/ 786212 h 4523651"/>
                <a:gd name="connsiteX9" fmla="*/ 988828 w 3694535"/>
                <a:gd name="connsiteY9" fmla="*/ 1955794 h 4523651"/>
                <a:gd name="connsiteX10" fmla="*/ 1137684 w 3694535"/>
                <a:gd name="connsiteY10" fmla="*/ 892538 h 4523651"/>
                <a:gd name="connsiteX11" fmla="*/ 1222745 w 3694535"/>
                <a:gd name="connsiteY11" fmla="*/ 2094017 h 4523651"/>
                <a:gd name="connsiteX12" fmla="*/ 1690577 w 3694535"/>
                <a:gd name="connsiteY12" fmla="*/ 2221608 h 4523651"/>
                <a:gd name="connsiteX13" fmla="*/ 1956391 w 3694535"/>
                <a:gd name="connsiteY13" fmla="*/ 31301 h 4523651"/>
                <a:gd name="connsiteX14" fmla="*/ 2027834 w 3694535"/>
                <a:gd name="connsiteY14" fmla="*/ 1017517 h 4523651"/>
                <a:gd name="connsiteX15" fmla="*/ 1881963 w 3694535"/>
                <a:gd name="connsiteY15" fmla="*/ 2264138 h 4523651"/>
                <a:gd name="connsiteX16" fmla="*/ 2057494 w 3694535"/>
                <a:gd name="connsiteY16" fmla="*/ 3077622 h 4523651"/>
                <a:gd name="connsiteX17" fmla="*/ 2647507 w 3694535"/>
                <a:gd name="connsiteY17" fmla="*/ 2551217 h 4523651"/>
                <a:gd name="connsiteX18" fmla="*/ 2913694 w 3694535"/>
                <a:gd name="connsiteY18" fmla="*/ 1323063 h 4523651"/>
                <a:gd name="connsiteX19" fmla="*/ 2806809 w 3694535"/>
                <a:gd name="connsiteY19" fmla="*/ 2414392 h 4523651"/>
                <a:gd name="connsiteX20" fmla="*/ 3694535 w 3694535"/>
                <a:gd name="connsiteY20" fmla="*/ 1155553 h 4523651"/>
                <a:gd name="connsiteX21" fmla="*/ 2222205 w 3694535"/>
                <a:gd name="connsiteY21" fmla="*/ 3401822 h 4523651"/>
                <a:gd name="connsiteX22" fmla="*/ 2169042 w 3694535"/>
                <a:gd name="connsiteY22" fmla="*/ 3848389 h 4523651"/>
                <a:gd name="connsiteX23" fmla="*/ 3317358 w 3694535"/>
                <a:gd name="connsiteY23" fmla="*/ 3125375 h 4523651"/>
                <a:gd name="connsiteX24" fmla="*/ 2194317 w 3694535"/>
                <a:gd name="connsiteY24" fmla="*/ 4062252 h 4523651"/>
                <a:gd name="connsiteX25" fmla="*/ 2232838 w 3694535"/>
                <a:gd name="connsiteY25" fmla="*/ 4507608 h 4523651"/>
                <a:gd name="connsiteX26" fmla="*/ 2218194 w 3694535"/>
                <a:gd name="connsiteY26" fmla="*/ 4522716 h 4523651"/>
                <a:gd name="connsiteX27" fmla="*/ 1743740 w 3694535"/>
                <a:gd name="connsiteY27" fmla="*/ 4523651 h 4523651"/>
                <a:gd name="connsiteX0" fmla="*/ 1743740 w 3694535"/>
                <a:gd name="connsiteY0" fmla="*/ 4523651 h 4523651"/>
                <a:gd name="connsiteX1" fmla="*/ 1796903 w 3694535"/>
                <a:gd name="connsiteY1" fmla="*/ 3816491 h 4523651"/>
                <a:gd name="connsiteX2" fmla="*/ 1307805 w 3694535"/>
                <a:gd name="connsiteY2" fmla="*/ 3412454 h 4523651"/>
                <a:gd name="connsiteX3" fmla="*/ 31898 w 3694535"/>
                <a:gd name="connsiteY3" fmla="*/ 2976519 h 4523651"/>
                <a:gd name="connsiteX4" fmla="*/ 1127052 w 3694535"/>
                <a:gd name="connsiteY4" fmla="*/ 3274231 h 4523651"/>
                <a:gd name="connsiteX5" fmla="*/ 393405 w 3694535"/>
                <a:gd name="connsiteY5" fmla="*/ 2487422 h 4523651"/>
                <a:gd name="connsiteX6" fmla="*/ 1775638 w 3694535"/>
                <a:gd name="connsiteY6" fmla="*/ 3550677 h 4523651"/>
                <a:gd name="connsiteX7" fmla="*/ 1679945 w 3694535"/>
                <a:gd name="connsiteY7" fmla="*/ 2423626 h 4523651"/>
                <a:gd name="connsiteX8" fmla="*/ 0 w 3694535"/>
                <a:gd name="connsiteY8" fmla="*/ 786212 h 4523651"/>
                <a:gd name="connsiteX9" fmla="*/ 988828 w 3694535"/>
                <a:gd name="connsiteY9" fmla="*/ 1955794 h 4523651"/>
                <a:gd name="connsiteX10" fmla="*/ 1137684 w 3694535"/>
                <a:gd name="connsiteY10" fmla="*/ 892538 h 4523651"/>
                <a:gd name="connsiteX11" fmla="*/ 1222745 w 3694535"/>
                <a:gd name="connsiteY11" fmla="*/ 2094017 h 4523651"/>
                <a:gd name="connsiteX12" fmla="*/ 1690577 w 3694535"/>
                <a:gd name="connsiteY12" fmla="*/ 2221608 h 4523651"/>
                <a:gd name="connsiteX13" fmla="*/ 1956391 w 3694535"/>
                <a:gd name="connsiteY13" fmla="*/ 31301 h 4523651"/>
                <a:gd name="connsiteX14" fmla="*/ 2027834 w 3694535"/>
                <a:gd name="connsiteY14" fmla="*/ 1017517 h 4523651"/>
                <a:gd name="connsiteX15" fmla="*/ 1881963 w 3694535"/>
                <a:gd name="connsiteY15" fmla="*/ 2264138 h 4523651"/>
                <a:gd name="connsiteX16" fmla="*/ 2057494 w 3694535"/>
                <a:gd name="connsiteY16" fmla="*/ 3077622 h 4523651"/>
                <a:gd name="connsiteX17" fmla="*/ 2647507 w 3694535"/>
                <a:gd name="connsiteY17" fmla="*/ 2551217 h 4523651"/>
                <a:gd name="connsiteX18" fmla="*/ 2913694 w 3694535"/>
                <a:gd name="connsiteY18" fmla="*/ 1323063 h 4523651"/>
                <a:gd name="connsiteX19" fmla="*/ 2806809 w 3694535"/>
                <a:gd name="connsiteY19" fmla="*/ 2414392 h 4523651"/>
                <a:gd name="connsiteX20" fmla="*/ 3694535 w 3694535"/>
                <a:gd name="connsiteY20" fmla="*/ 1155553 h 4523651"/>
                <a:gd name="connsiteX21" fmla="*/ 2222205 w 3694535"/>
                <a:gd name="connsiteY21" fmla="*/ 3401822 h 4523651"/>
                <a:gd name="connsiteX22" fmla="*/ 2169042 w 3694535"/>
                <a:gd name="connsiteY22" fmla="*/ 3848389 h 4523651"/>
                <a:gd name="connsiteX23" fmla="*/ 3317358 w 3694535"/>
                <a:gd name="connsiteY23" fmla="*/ 3125375 h 4523651"/>
                <a:gd name="connsiteX24" fmla="*/ 2194317 w 3694535"/>
                <a:gd name="connsiteY24" fmla="*/ 4062252 h 4523651"/>
                <a:gd name="connsiteX25" fmla="*/ 2232838 w 3694535"/>
                <a:gd name="connsiteY25" fmla="*/ 4507608 h 4523651"/>
                <a:gd name="connsiteX26" fmla="*/ 2218194 w 3694535"/>
                <a:gd name="connsiteY26" fmla="*/ 4522716 h 4523651"/>
                <a:gd name="connsiteX27" fmla="*/ 1743740 w 3694535"/>
                <a:gd name="connsiteY27" fmla="*/ 4523651 h 4523651"/>
                <a:gd name="connsiteX0" fmla="*/ 1743740 w 3694535"/>
                <a:gd name="connsiteY0" fmla="*/ 4523651 h 4523651"/>
                <a:gd name="connsiteX1" fmla="*/ 1796903 w 3694535"/>
                <a:gd name="connsiteY1" fmla="*/ 3816491 h 4523651"/>
                <a:gd name="connsiteX2" fmla="*/ 1307805 w 3694535"/>
                <a:gd name="connsiteY2" fmla="*/ 3412454 h 4523651"/>
                <a:gd name="connsiteX3" fmla="*/ 31898 w 3694535"/>
                <a:gd name="connsiteY3" fmla="*/ 2976519 h 4523651"/>
                <a:gd name="connsiteX4" fmla="*/ 1127052 w 3694535"/>
                <a:gd name="connsiteY4" fmla="*/ 3274231 h 4523651"/>
                <a:gd name="connsiteX5" fmla="*/ 393405 w 3694535"/>
                <a:gd name="connsiteY5" fmla="*/ 2487422 h 4523651"/>
                <a:gd name="connsiteX6" fmla="*/ 1775638 w 3694535"/>
                <a:gd name="connsiteY6" fmla="*/ 3550677 h 4523651"/>
                <a:gd name="connsiteX7" fmla="*/ 1679945 w 3694535"/>
                <a:gd name="connsiteY7" fmla="*/ 2423626 h 4523651"/>
                <a:gd name="connsiteX8" fmla="*/ 0 w 3694535"/>
                <a:gd name="connsiteY8" fmla="*/ 786212 h 4523651"/>
                <a:gd name="connsiteX9" fmla="*/ 988828 w 3694535"/>
                <a:gd name="connsiteY9" fmla="*/ 1955794 h 4523651"/>
                <a:gd name="connsiteX10" fmla="*/ 1137684 w 3694535"/>
                <a:gd name="connsiteY10" fmla="*/ 892538 h 4523651"/>
                <a:gd name="connsiteX11" fmla="*/ 1222745 w 3694535"/>
                <a:gd name="connsiteY11" fmla="*/ 2094017 h 4523651"/>
                <a:gd name="connsiteX12" fmla="*/ 1690577 w 3694535"/>
                <a:gd name="connsiteY12" fmla="*/ 2221608 h 4523651"/>
                <a:gd name="connsiteX13" fmla="*/ 1956391 w 3694535"/>
                <a:gd name="connsiteY13" fmla="*/ 31301 h 4523651"/>
                <a:gd name="connsiteX14" fmla="*/ 2027834 w 3694535"/>
                <a:gd name="connsiteY14" fmla="*/ 1017517 h 4523651"/>
                <a:gd name="connsiteX15" fmla="*/ 1881963 w 3694535"/>
                <a:gd name="connsiteY15" fmla="*/ 2264138 h 4523651"/>
                <a:gd name="connsiteX16" fmla="*/ 2057494 w 3694535"/>
                <a:gd name="connsiteY16" fmla="*/ 3077622 h 4523651"/>
                <a:gd name="connsiteX17" fmla="*/ 2647507 w 3694535"/>
                <a:gd name="connsiteY17" fmla="*/ 2551217 h 4523651"/>
                <a:gd name="connsiteX18" fmla="*/ 2913694 w 3694535"/>
                <a:gd name="connsiteY18" fmla="*/ 1323063 h 4523651"/>
                <a:gd name="connsiteX19" fmla="*/ 2806809 w 3694535"/>
                <a:gd name="connsiteY19" fmla="*/ 2414392 h 4523651"/>
                <a:gd name="connsiteX20" fmla="*/ 3694535 w 3694535"/>
                <a:gd name="connsiteY20" fmla="*/ 1155553 h 4523651"/>
                <a:gd name="connsiteX21" fmla="*/ 2222205 w 3694535"/>
                <a:gd name="connsiteY21" fmla="*/ 3401822 h 4523651"/>
                <a:gd name="connsiteX22" fmla="*/ 2169042 w 3694535"/>
                <a:gd name="connsiteY22" fmla="*/ 3848389 h 4523651"/>
                <a:gd name="connsiteX23" fmla="*/ 3317358 w 3694535"/>
                <a:gd name="connsiteY23" fmla="*/ 3125375 h 4523651"/>
                <a:gd name="connsiteX24" fmla="*/ 2194317 w 3694535"/>
                <a:gd name="connsiteY24" fmla="*/ 4062252 h 4523651"/>
                <a:gd name="connsiteX25" fmla="*/ 2232838 w 3694535"/>
                <a:gd name="connsiteY25" fmla="*/ 4507608 h 4523651"/>
                <a:gd name="connsiteX26" fmla="*/ 2218194 w 3694535"/>
                <a:gd name="connsiteY26" fmla="*/ 4522716 h 4523651"/>
                <a:gd name="connsiteX27" fmla="*/ 1743740 w 3694535"/>
                <a:gd name="connsiteY27" fmla="*/ 4523651 h 4523651"/>
                <a:gd name="connsiteX0" fmla="*/ 1743740 w 3694535"/>
                <a:gd name="connsiteY0" fmla="*/ 4523651 h 4523651"/>
                <a:gd name="connsiteX1" fmla="*/ 1796903 w 3694535"/>
                <a:gd name="connsiteY1" fmla="*/ 3816491 h 4523651"/>
                <a:gd name="connsiteX2" fmla="*/ 1307805 w 3694535"/>
                <a:gd name="connsiteY2" fmla="*/ 3412454 h 4523651"/>
                <a:gd name="connsiteX3" fmla="*/ 31898 w 3694535"/>
                <a:gd name="connsiteY3" fmla="*/ 2976519 h 4523651"/>
                <a:gd name="connsiteX4" fmla="*/ 1127052 w 3694535"/>
                <a:gd name="connsiteY4" fmla="*/ 3274231 h 4523651"/>
                <a:gd name="connsiteX5" fmla="*/ 393405 w 3694535"/>
                <a:gd name="connsiteY5" fmla="*/ 2487422 h 4523651"/>
                <a:gd name="connsiteX6" fmla="*/ 1775638 w 3694535"/>
                <a:gd name="connsiteY6" fmla="*/ 3550677 h 4523651"/>
                <a:gd name="connsiteX7" fmla="*/ 1679945 w 3694535"/>
                <a:gd name="connsiteY7" fmla="*/ 2423626 h 4523651"/>
                <a:gd name="connsiteX8" fmla="*/ 0 w 3694535"/>
                <a:gd name="connsiteY8" fmla="*/ 786212 h 4523651"/>
                <a:gd name="connsiteX9" fmla="*/ 988828 w 3694535"/>
                <a:gd name="connsiteY9" fmla="*/ 1955794 h 4523651"/>
                <a:gd name="connsiteX10" fmla="*/ 1137684 w 3694535"/>
                <a:gd name="connsiteY10" fmla="*/ 892538 h 4523651"/>
                <a:gd name="connsiteX11" fmla="*/ 1222745 w 3694535"/>
                <a:gd name="connsiteY11" fmla="*/ 2094017 h 4523651"/>
                <a:gd name="connsiteX12" fmla="*/ 1690577 w 3694535"/>
                <a:gd name="connsiteY12" fmla="*/ 2221608 h 4523651"/>
                <a:gd name="connsiteX13" fmla="*/ 1956391 w 3694535"/>
                <a:gd name="connsiteY13" fmla="*/ 31301 h 4523651"/>
                <a:gd name="connsiteX14" fmla="*/ 2027834 w 3694535"/>
                <a:gd name="connsiteY14" fmla="*/ 1017517 h 4523651"/>
                <a:gd name="connsiteX15" fmla="*/ 1881963 w 3694535"/>
                <a:gd name="connsiteY15" fmla="*/ 2264138 h 4523651"/>
                <a:gd name="connsiteX16" fmla="*/ 2057494 w 3694535"/>
                <a:gd name="connsiteY16" fmla="*/ 3077622 h 4523651"/>
                <a:gd name="connsiteX17" fmla="*/ 2647507 w 3694535"/>
                <a:gd name="connsiteY17" fmla="*/ 2551217 h 4523651"/>
                <a:gd name="connsiteX18" fmla="*/ 2913694 w 3694535"/>
                <a:gd name="connsiteY18" fmla="*/ 1323063 h 4523651"/>
                <a:gd name="connsiteX19" fmla="*/ 2806809 w 3694535"/>
                <a:gd name="connsiteY19" fmla="*/ 2414392 h 4523651"/>
                <a:gd name="connsiteX20" fmla="*/ 3694535 w 3694535"/>
                <a:gd name="connsiteY20" fmla="*/ 1155553 h 4523651"/>
                <a:gd name="connsiteX21" fmla="*/ 2222205 w 3694535"/>
                <a:gd name="connsiteY21" fmla="*/ 3401822 h 4523651"/>
                <a:gd name="connsiteX22" fmla="*/ 2169042 w 3694535"/>
                <a:gd name="connsiteY22" fmla="*/ 3848389 h 4523651"/>
                <a:gd name="connsiteX23" fmla="*/ 3317358 w 3694535"/>
                <a:gd name="connsiteY23" fmla="*/ 3125375 h 4523651"/>
                <a:gd name="connsiteX24" fmla="*/ 2194317 w 3694535"/>
                <a:gd name="connsiteY24" fmla="*/ 4062252 h 4523651"/>
                <a:gd name="connsiteX25" fmla="*/ 2232838 w 3694535"/>
                <a:gd name="connsiteY25" fmla="*/ 4507608 h 4523651"/>
                <a:gd name="connsiteX26" fmla="*/ 2218194 w 3694535"/>
                <a:gd name="connsiteY26" fmla="*/ 4522716 h 4523651"/>
                <a:gd name="connsiteX27" fmla="*/ 1743740 w 3694535"/>
                <a:gd name="connsiteY27" fmla="*/ 4523651 h 4523651"/>
                <a:gd name="connsiteX0" fmla="*/ 1743740 w 3694535"/>
                <a:gd name="connsiteY0" fmla="*/ 4523651 h 4523651"/>
                <a:gd name="connsiteX1" fmla="*/ 1796903 w 3694535"/>
                <a:gd name="connsiteY1" fmla="*/ 3816491 h 4523651"/>
                <a:gd name="connsiteX2" fmla="*/ 1307805 w 3694535"/>
                <a:gd name="connsiteY2" fmla="*/ 3412454 h 4523651"/>
                <a:gd name="connsiteX3" fmla="*/ 31898 w 3694535"/>
                <a:gd name="connsiteY3" fmla="*/ 2976519 h 4523651"/>
                <a:gd name="connsiteX4" fmla="*/ 1127052 w 3694535"/>
                <a:gd name="connsiteY4" fmla="*/ 3274231 h 4523651"/>
                <a:gd name="connsiteX5" fmla="*/ 393405 w 3694535"/>
                <a:gd name="connsiteY5" fmla="*/ 2487422 h 4523651"/>
                <a:gd name="connsiteX6" fmla="*/ 1775638 w 3694535"/>
                <a:gd name="connsiteY6" fmla="*/ 3550677 h 4523651"/>
                <a:gd name="connsiteX7" fmla="*/ 1679945 w 3694535"/>
                <a:gd name="connsiteY7" fmla="*/ 2423626 h 4523651"/>
                <a:gd name="connsiteX8" fmla="*/ 0 w 3694535"/>
                <a:gd name="connsiteY8" fmla="*/ 786212 h 4523651"/>
                <a:gd name="connsiteX9" fmla="*/ 988828 w 3694535"/>
                <a:gd name="connsiteY9" fmla="*/ 1955794 h 4523651"/>
                <a:gd name="connsiteX10" fmla="*/ 1137684 w 3694535"/>
                <a:gd name="connsiteY10" fmla="*/ 892538 h 4523651"/>
                <a:gd name="connsiteX11" fmla="*/ 1222745 w 3694535"/>
                <a:gd name="connsiteY11" fmla="*/ 2094017 h 4523651"/>
                <a:gd name="connsiteX12" fmla="*/ 1690577 w 3694535"/>
                <a:gd name="connsiteY12" fmla="*/ 2221608 h 4523651"/>
                <a:gd name="connsiteX13" fmla="*/ 1956391 w 3694535"/>
                <a:gd name="connsiteY13" fmla="*/ 31301 h 4523651"/>
                <a:gd name="connsiteX14" fmla="*/ 2027834 w 3694535"/>
                <a:gd name="connsiteY14" fmla="*/ 1017517 h 4523651"/>
                <a:gd name="connsiteX15" fmla="*/ 1881963 w 3694535"/>
                <a:gd name="connsiteY15" fmla="*/ 2264138 h 4523651"/>
                <a:gd name="connsiteX16" fmla="*/ 2057494 w 3694535"/>
                <a:gd name="connsiteY16" fmla="*/ 3077622 h 4523651"/>
                <a:gd name="connsiteX17" fmla="*/ 2647507 w 3694535"/>
                <a:gd name="connsiteY17" fmla="*/ 2551217 h 4523651"/>
                <a:gd name="connsiteX18" fmla="*/ 2913694 w 3694535"/>
                <a:gd name="connsiteY18" fmla="*/ 1323063 h 4523651"/>
                <a:gd name="connsiteX19" fmla="*/ 2806809 w 3694535"/>
                <a:gd name="connsiteY19" fmla="*/ 2414392 h 4523651"/>
                <a:gd name="connsiteX20" fmla="*/ 3694535 w 3694535"/>
                <a:gd name="connsiteY20" fmla="*/ 1155553 h 4523651"/>
                <a:gd name="connsiteX21" fmla="*/ 2222205 w 3694535"/>
                <a:gd name="connsiteY21" fmla="*/ 3401822 h 4523651"/>
                <a:gd name="connsiteX22" fmla="*/ 2169042 w 3694535"/>
                <a:gd name="connsiteY22" fmla="*/ 3848389 h 4523651"/>
                <a:gd name="connsiteX23" fmla="*/ 3317358 w 3694535"/>
                <a:gd name="connsiteY23" fmla="*/ 3125375 h 4523651"/>
                <a:gd name="connsiteX24" fmla="*/ 2194317 w 3694535"/>
                <a:gd name="connsiteY24" fmla="*/ 4062252 h 4523651"/>
                <a:gd name="connsiteX25" fmla="*/ 2232838 w 3694535"/>
                <a:gd name="connsiteY25" fmla="*/ 4507608 h 4523651"/>
                <a:gd name="connsiteX26" fmla="*/ 2218194 w 3694535"/>
                <a:gd name="connsiteY26" fmla="*/ 4522716 h 4523651"/>
                <a:gd name="connsiteX27" fmla="*/ 1743740 w 3694535"/>
                <a:gd name="connsiteY27" fmla="*/ 4523651 h 4523651"/>
                <a:gd name="connsiteX0" fmla="*/ 1743740 w 3694535"/>
                <a:gd name="connsiteY0" fmla="*/ 4523651 h 4523651"/>
                <a:gd name="connsiteX1" fmla="*/ 1796903 w 3694535"/>
                <a:gd name="connsiteY1" fmla="*/ 3816491 h 4523651"/>
                <a:gd name="connsiteX2" fmla="*/ 1307805 w 3694535"/>
                <a:gd name="connsiteY2" fmla="*/ 3412454 h 4523651"/>
                <a:gd name="connsiteX3" fmla="*/ 31898 w 3694535"/>
                <a:gd name="connsiteY3" fmla="*/ 2976519 h 4523651"/>
                <a:gd name="connsiteX4" fmla="*/ 1127052 w 3694535"/>
                <a:gd name="connsiteY4" fmla="*/ 3274231 h 4523651"/>
                <a:gd name="connsiteX5" fmla="*/ 393405 w 3694535"/>
                <a:gd name="connsiteY5" fmla="*/ 2487422 h 4523651"/>
                <a:gd name="connsiteX6" fmla="*/ 1775638 w 3694535"/>
                <a:gd name="connsiteY6" fmla="*/ 3550677 h 4523651"/>
                <a:gd name="connsiteX7" fmla="*/ 1679945 w 3694535"/>
                <a:gd name="connsiteY7" fmla="*/ 2423626 h 4523651"/>
                <a:gd name="connsiteX8" fmla="*/ 0 w 3694535"/>
                <a:gd name="connsiteY8" fmla="*/ 786212 h 4523651"/>
                <a:gd name="connsiteX9" fmla="*/ 988828 w 3694535"/>
                <a:gd name="connsiteY9" fmla="*/ 1955794 h 4523651"/>
                <a:gd name="connsiteX10" fmla="*/ 1137684 w 3694535"/>
                <a:gd name="connsiteY10" fmla="*/ 892538 h 4523651"/>
                <a:gd name="connsiteX11" fmla="*/ 1222745 w 3694535"/>
                <a:gd name="connsiteY11" fmla="*/ 2094017 h 4523651"/>
                <a:gd name="connsiteX12" fmla="*/ 1690577 w 3694535"/>
                <a:gd name="connsiteY12" fmla="*/ 2221608 h 4523651"/>
                <a:gd name="connsiteX13" fmla="*/ 1956391 w 3694535"/>
                <a:gd name="connsiteY13" fmla="*/ 31301 h 4523651"/>
                <a:gd name="connsiteX14" fmla="*/ 2027834 w 3694535"/>
                <a:gd name="connsiteY14" fmla="*/ 1017517 h 4523651"/>
                <a:gd name="connsiteX15" fmla="*/ 1881963 w 3694535"/>
                <a:gd name="connsiteY15" fmla="*/ 2264138 h 4523651"/>
                <a:gd name="connsiteX16" fmla="*/ 2057494 w 3694535"/>
                <a:gd name="connsiteY16" fmla="*/ 3077622 h 4523651"/>
                <a:gd name="connsiteX17" fmla="*/ 2647507 w 3694535"/>
                <a:gd name="connsiteY17" fmla="*/ 2551217 h 4523651"/>
                <a:gd name="connsiteX18" fmla="*/ 2913694 w 3694535"/>
                <a:gd name="connsiteY18" fmla="*/ 1323063 h 4523651"/>
                <a:gd name="connsiteX19" fmla="*/ 2806809 w 3694535"/>
                <a:gd name="connsiteY19" fmla="*/ 2414392 h 4523651"/>
                <a:gd name="connsiteX20" fmla="*/ 3694535 w 3694535"/>
                <a:gd name="connsiteY20" fmla="*/ 1155553 h 4523651"/>
                <a:gd name="connsiteX21" fmla="*/ 2222205 w 3694535"/>
                <a:gd name="connsiteY21" fmla="*/ 3401822 h 4523651"/>
                <a:gd name="connsiteX22" fmla="*/ 2169042 w 3694535"/>
                <a:gd name="connsiteY22" fmla="*/ 3848389 h 4523651"/>
                <a:gd name="connsiteX23" fmla="*/ 3317358 w 3694535"/>
                <a:gd name="connsiteY23" fmla="*/ 3125375 h 4523651"/>
                <a:gd name="connsiteX24" fmla="*/ 2194317 w 3694535"/>
                <a:gd name="connsiteY24" fmla="*/ 4062252 h 4523651"/>
                <a:gd name="connsiteX25" fmla="*/ 2232838 w 3694535"/>
                <a:gd name="connsiteY25" fmla="*/ 4507608 h 4523651"/>
                <a:gd name="connsiteX26" fmla="*/ 2218194 w 3694535"/>
                <a:gd name="connsiteY26" fmla="*/ 4522716 h 4523651"/>
                <a:gd name="connsiteX27" fmla="*/ 1743740 w 3694535"/>
                <a:gd name="connsiteY27" fmla="*/ 4523651 h 4523651"/>
                <a:gd name="connsiteX0" fmla="*/ 1743740 w 3694535"/>
                <a:gd name="connsiteY0" fmla="*/ 4522819 h 4522819"/>
                <a:gd name="connsiteX1" fmla="*/ 1796903 w 3694535"/>
                <a:gd name="connsiteY1" fmla="*/ 3815659 h 4522819"/>
                <a:gd name="connsiteX2" fmla="*/ 1307805 w 3694535"/>
                <a:gd name="connsiteY2" fmla="*/ 3411622 h 4522819"/>
                <a:gd name="connsiteX3" fmla="*/ 31898 w 3694535"/>
                <a:gd name="connsiteY3" fmla="*/ 2975687 h 4522819"/>
                <a:gd name="connsiteX4" fmla="*/ 1127052 w 3694535"/>
                <a:gd name="connsiteY4" fmla="*/ 3273399 h 4522819"/>
                <a:gd name="connsiteX5" fmla="*/ 393405 w 3694535"/>
                <a:gd name="connsiteY5" fmla="*/ 2486590 h 4522819"/>
                <a:gd name="connsiteX6" fmla="*/ 1775638 w 3694535"/>
                <a:gd name="connsiteY6" fmla="*/ 3549845 h 4522819"/>
                <a:gd name="connsiteX7" fmla="*/ 1679945 w 3694535"/>
                <a:gd name="connsiteY7" fmla="*/ 2422794 h 4522819"/>
                <a:gd name="connsiteX8" fmla="*/ 0 w 3694535"/>
                <a:gd name="connsiteY8" fmla="*/ 785380 h 4522819"/>
                <a:gd name="connsiteX9" fmla="*/ 988828 w 3694535"/>
                <a:gd name="connsiteY9" fmla="*/ 1954962 h 4522819"/>
                <a:gd name="connsiteX10" fmla="*/ 1137684 w 3694535"/>
                <a:gd name="connsiteY10" fmla="*/ 891706 h 4522819"/>
                <a:gd name="connsiteX11" fmla="*/ 1222745 w 3694535"/>
                <a:gd name="connsiteY11" fmla="*/ 2093185 h 4522819"/>
                <a:gd name="connsiteX12" fmla="*/ 1690577 w 3694535"/>
                <a:gd name="connsiteY12" fmla="*/ 2220776 h 4522819"/>
                <a:gd name="connsiteX13" fmla="*/ 1956391 w 3694535"/>
                <a:gd name="connsiteY13" fmla="*/ 30469 h 4522819"/>
                <a:gd name="connsiteX14" fmla="*/ 2027834 w 3694535"/>
                <a:gd name="connsiteY14" fmla="*/ 1016685 h 4522819"/>
                <a:gd name="connsiteX15" fmla="*/ 1881963 w 3694535"/>
                <a:gd name="connsiteY15" fmla="*/ 2090854 h 4522819"/>
                <a:gd name="connsiteX16" fmla="*/ 2057494 w 3694535"/>
                <a:gd name="connsiteY16" fmla="*/ 3076790 h 4522819"/>
                <a:gd name="connsiteX17" fmla="*/ 2647507 w 3694535"/>
                <a:gd name="connsiteY17" fmla="*/ 2550385 h 4522819"/>
                <a:gd name="connsiteX18" fmla="*/ 2913694 w 3694535"/>
                <a:gd name="connsiteY18" fmla="*/ 1322231 h 4522819"/>
                <a:gd name="connsiteX19" fmla="*/ 2806809 w 3694535"/>
                <a:gd name="connsiteY19" fmla="*/ 2413560 h 4522819"/>
                <a:gd name="connsiteX20" fmla="*/ 3694535 w 3694535"/>
                <a:gd name="connsiteY20" fmla="*/ 1154721 h 4522819"/>
                <a:gd name="connsiteX21" fmla="*/ 2222205 w 3694535"/>
                <a:gd name="connsiteY21" fmla="*/ 3400990 h 4522819"/>
                <a:gd name="connsiteX22" fmla="*/ 2169042 w 3694535"/>
                <a:gd name="connsiteY22" fmla="*/ 3847557 h 4522819"/>
                <a:gd name="connsiteX23" fmla="*/ 3317358 w 3694535"/>
                <a:gd name="connsiteY23" fmla="*/ 3124543 h 4522819"/>
                <a:gd name="connsiteX24" fmla="*/ 2194317 w 3694535"/>
                <a:gd name="connsiteY24" fmla="*/ 4061420 h 4522819"/>
                <a:gd name="connsiteX25" fmla="*/ 2232838 w 3694535"/>
                <a:gd name="connsiteY25" fmla="*/ 4506776 h 4522819"/>
                <a:gd name="connsiteX26" fmla="*/ 2218194 w 3694535"/>
                <a:gd name="connsiteY26" fmla="*/ 4521884 h 4522819"/>
                <a:gd name="connsiteX27" fmla="*/ 1743740 w 3694535"/>
                <a:gd name="connsiteY27" fmla="*/ 4522819 h 4522819"/>
                <a:gd name="connsiteX0" fmla="*/ 1743740 w 3694535"/>
                <a:gd name="connsiteY0" fmla="*/ 4522819 h 4522819"/>
                <a:gd name="connsiteX1" fmla="*/ 1796903 w 3694535"/>
                <a:gd name="connsiteY1" fmla="*/ 3815659 h 4522819"/>
                <a:gd name="connsiteX2" fmla="*/ 1307805 w 3694535"/>
                <a:gd name="connsiteY2" fmla="*/ 3411622 h 4522819"/>
                <a:gd name="connsiteX3" fmla="*/ 31898 w 3694535"/>
                <a:gd name="connsiteY3" fmla="*/ 2975687 h 4522819"/>
                <a:gd name="connsiteX4" fmla="*/ 1127052 w 3694535"/>
                <a:gd name="connsiteY4" fmla="*/ 3273399 h 4522819"/>
                <a:gd name="connsiteX5" fmla="*/ 393405 w 3694535"/>
                <a:gd name="connsiteY5" fmla="*/ 2486590 h 4522819"/>
                <a:gd name="connsiteX6" fmla="*/ 1775638 w 3694535"/>
                <a:gd name="connsiteY6" fmla="*/ 3549845 h 4522819"/>
                <a:gd name="connsiteX7" fmla="*/ 1679945 w 3694535"/>
                <a:gd name="connsiteY7" fmla="*/ 2422794 h 4522819"/>
                <a:gd name="connsiteX8" fmla="*/ 0 w 3694535"/>
                <a:gd name="connsiteY8" fmla="*/ 785380 h 4522819"/>
                <a:gd name="connsiteX9" fmla="*/ 988828 w 3694535"/>
                <a:gd name="connsiteY9" fmla="*/ 1954962 h 4522819"/>
                <a:gd name="connsiteX10" fmla="*/ 1137684 w 3694535"/>
                <a:gd name="connsiteY10" fmla="*/ 891706 h 4522819"/>
                <a:gd name="connsiteX11" fmla="*/ 1222745 w 3694535"/>
                <a:gd name="connsiteY11" fmla="*/ 2093185 h 4522819"/>
                <a:gd name="connsiteX12" fmla="*/ 1690577 w 3694535"/>
                <a:gd name="connsiteY12" fmla="*/ 2220776 h 4522819"/>
                <a:gd name="connsiteX13" fmla="*/ 1956391 w 3694535"/>
                <a:gd name="connsiteY13" fmla="*/ 30469 h 4522819"/>
                <a:gd name="connsiteX14" fmla="*/ 2027834 w 3694535"/>
                <a:gd name="connsiteY14" fmla="*/ 1016685 h 4522819"/>
                <a:gd name="connsiteX15" fmla="*/ 1881963 w 3694535"/>
                <a:gd name="connsiteY15" fmla="*/ 2090854 h 4522819"/>
                <a:gd name="connsiteX16" fmla="*/ 2057494 w 3694535"/>
                <a:gd name="connsiteY16" fmla="*/ 3076790 h 4522819"/>
                <a:gd name="connsiteX17" fmla="*/ 2647507 w 3694535"/>
                <a:gd name="connsiteY17" fmla="*/ 2550385 h 4522819"/>
                <a:gd name="connsiteX18" fmla="*/ 2913694 w 3694535"/>
                <a:gd name="connsiteY18" fmla="*/ 1322231 h 4522819"/>
                <a:gd name="connsiteX19" fmla="*/ 2806809 w 3694535"/>
                <a:gd name="connsiteY19" fmla="*/ 2413560 h 4522819"/>
                <a:gd name="connsiteX20" fmla="*/ 3694535 w 3694535"/>
                <a:gd name="connsiteY20" fmla="*/ 1154721 h 4522819"/>
                <a:gd name="connsiteX21" fmla="*/ 2222205 w 3694535"/>
                <a:gd name="connsiteY21" fmla="*/ 3400990 h 4522819"/>
                <a:gd name="connsiteX22" fmla="*/ 2169042 w 3694535"/>
                <a:gd name="connsiteY22" fmla="*/ 3847557 h 4522819"/>
                <a:gd name="connsiteX23" fmla="*/ 3317358 w 3694535"/>
                <a:gd name="connsiteY23" fmla="*/ 3124543 h 4522819"/>
                <a:gd name="connsiteX24" fmla="*/ 2194317 w 3694535"/>
                <a:gd name="connsiteY24" fmla="*/ 4061420 h 4522819"/>
                <a:gd name="connsiteX25" fmla="*/ 2232838 w 3694535"/>
                <a:gd name="connsiteY25" fmla="*/ 4506776 h 4522819"/>
                <a:gd name="connsiteX26" fmla="*/ 2218194 w 3694535"/>
                <a:gd name="connsiteY26" fmla="*/ 4521884 h 4522819"/>
                <a:gd name="connsiteX27" fmla="*/ 1743740 w 3694535"/>
                <a:gd name="connsiteY27" fmla="*/ 4522819 h 4522819"/>
                <a:gd name="connsiteX0" fmla="*/ 1743740 w 3694535"/>
                <a:gd name="connsiteY0" fmla="*/ 4522814 h 4522814"/>
                <a:gd name="connsiteX1" fmla="*/ 1796903 w 3694535"/>
                <a:gd name="connsiteY1" fmla="*/ 3815654 h 4522814"/>
                <a:gd name="connsiteX2" fmla="*/ 1307805 w 3694535"/>
                <a:gd name="connsiteY2" fmla="*/ 3411617 h 4522814"/>
                <a:gd name="connsiteX3" fmla="*/ 31898 w 3694535"/>
                <a:gd name="connsiteY3" fmla="*/ 2975682 h 4522814"/>
                <a:gd name="connsiteX4" fmla="*/ 1127052 w 3694535"/>
                <a:gd name="connsiteY4" fmla="*/ 3273394 h 4522814"/>
                <a:gd name="connsiteX5" fmla="*/ 393405 w 3694535"/>
                <a:gd name="connsiteY5" fmla="*/ 2486585 h 4522814"/>
                <a:gd name="connsiteX6" fmla="*/ 1775638 w 3694535"/>
                <a:gd name="connsiteY6" fmla="*/ 3549840 h 4522814"/>
                <a:gd name="connsiteX7" fmla="*/ 1679945 w 3694535"/>
                <a:gd name="connsiteY7" fmla="*/ 2422789 h 4522814"/>
                <a:gd name="connsiteX8" fmla="*/ 0 w 3694535"/>
                <a:gd name="connsiteY8" fmla="*/ 785375 h 4522814"/>
                <a:gd name="connsiteX9" fmla="*/ 988828 w 3694535"/>
                <a:gd name="connsiteY9" fmla="*/ 1954957 h 4522814"/>
                <a:gd name="connsiteX10" fmla="*/ 1137684 w 3694535"/>
                <a:gd name="connsiteY10" fmla="*/ 891701 h 4522814"/>
                <a:gd name="connsiteX11" fmla="*/ 1222745 w 3694535"/>
                <a:gd name="connsiteY11" fmla="*/ 2093180 h 4522814"/>
                <a:gd name="connsiteX12" fmla="*/ 1690577 w 3694535"/>
                <a:gd name="connsiteY12" fmla="*/ 2220771 h 4522814"/>
                <a:gd name="connsiteX13" fmla="*/ 1956391 w 3694535"/>
                <a:gd name="connsiteY13" fmla="*/ 30464 h 4522814"/>
                <a:gd name="connsiteX14" fmla="*/ 2027834 w 3694535"/>
                <a:gd name="connsiteY14" fmla="*/ 1016680 h 4522814"/>
                <a:gd name="connsiteX15" fmla="*/ 1881963 w 3694535"/>
                <a:gd name="connsiteY15" fmla="*/ 2090849 h 4522814"/>
                <a:gd name="connsiteX16" fmla="*/ 2057494 w 3694535"/>
                <a:gd name="connsiteY16" fmla="*/ 3076785 h 4522814"/>
                <a:gd name="connsiteX17" fmla="*/ 2647507 w 3694535"/>
                <a:gd name="connsiteY17" fmla="*/ 2550380 h 4522814"/>
                <a:gd name="connsiteX18" fmla="*/ 2913694 w 3694535"/>
                <a:gd name="connsiteY18" fmla="*/ 1322226 h 4522814"/>
                <a:gd name="connsiteX19" fmla="*/ 2806809 w 3694535"/>
                <a:gd name="connsiteY19" fmla="*/ 2413555 h 4522814"/>
                <a:gd name="connsiteX20" fmla="*/ 3694535 w 3694535"/>
                <a:gd name="connsiteY20" fmla="*/ 1154716 h 4522814"/>
                <a:gd name="connsiteX21" fmla="*/ 2222205 w 3694535"/>
                <a:gd name="connsiteY21" fmla="*/ 3400985 h 4522814"/>
                <a:gd name="connsiteX22" fmla="*/ 2169042 w 3694535"/>
                <a:gd name="connsiteY22" fmla="*/ 3847552 h 4522814"/>
                <a:gd name="connsiteX23" fmla="*/ 3317358 w 3694535"/>
                <a:gd name="connsiteY23" fmla="*/ 3124538 h 4522814"/>
                <a:gd name="connsiteX24" fmla="*/ 2194317 w 3694535"/>
                <a:gd name="connsiteY24" fmla="*/ 4061415 h 4522814"/>
                <a:gd name="connsiteX25" fmla="*/ 2232838 w 3694535"/>
                <a:gd name="connsiteY25" fmla="*/ 4506771 h 4522814"/>
                <a:gd name="connsiteX26" fmla="*/ 2218194 w 3694535"/>
                <a:gd name="connsiteY26" fmla="*/ 4521879 h 4522814"/>
                <a:gd name="connsiteX27" fmla="*/ 1743740 w 3694535"/>
                <a:gd name="connsiteY27" fmla="*/ 4522814 h 4522814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13621 w 3694535"/>
                <a:gd name="connsiteY10" fmla="*/ 861237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13621 w 3694535"/>
                <a:gd name="connsiteY10" fmla="*/ 861237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13621 w 3694535"/>
                <a:gd name="connsiteY10" fmla="*/ 861237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093568 w 3694535"/>
                <a:gd name="connsiteY10" fmla="*/ 857226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093568 w 3694535"/>
                <a:gd name="connsiteY10" fmla="*/ 857226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24409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24409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24409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24409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51844 w 3638574"/>
                <a:gd name="connsiteY2" fmla="*/ 3381153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57497 w 3638574"/>
                <a:gd name="connsiteY5" fmla="*/ 2432058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51844 w 3638574"/>
                <a:gd name="connsiteY2" fmla="*/ 3381153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57497 w 3638574"/>
                <a:gd name="connsiteY5" fmla="*/ 2432058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51844 w 3638574"/>
                <a:gd name="connsiteY2" fmla="*/ 3381153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57497 w 3638574"/>
                <a:gd name="connsiteY5" fmla="*/ 2432058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57497 w 3638574"/>
                <a:gd name="connsiteY5" fmla="*/ 2432058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57497 w 3638574"/>
                <a:gd name="connsiteY5" fmla="*/ 2432058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65518 w 3638574"/>
                <a:gd name="connsiteY5" fmla="*/ 2420026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65518 w 3638574"/>
                <a:gd name="connsiteY5" fmla="*/ 2420026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65518 w 3638574"/>
                <a:gd name="connsiteY5" fmla="*/ 2420026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65518 w 3638574"/>
                <a:gd name="connsiteY5" fmla="*/ 2420026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65518 w 3638574"/>
                <a:gd name="connsiteY5" fmla="*/ 2420026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46038 w 3638574"/>
                <a:gd name="connsiteY12" fmla="*/ 2198532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19873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46038 w 3638574"/>
                <a:gd name="connsiteY12" fmla="*/ 2198532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03018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46038 w 3638574"/>
                <a:gd name="connsiteY12" fmla="*/ 2198532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03018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46038 w 3638574"/>
                <a:gd name="connsiteY12" fmla="*/ 2198532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21509 w 3638574"/>
                <a:gd name="connsiteY22" fmla="*/ 3808660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638574" h="4492350">
                  <a:moveTo>
                    <a:pt x="1687779" y="4492350"/>
                  </a:moveTo>
                  <a:cubicBezTo>
                    <a:pt x="1649353" y="4280693"/>
                    <a:pt x="1685297" y="4020910"/>
                    <a:pt x="1703018" y="3785190"/>
                  </a:cubicBezTo>
                  <a:lnTo>
                    <a:pt x="1239812" y="3369121"/>
                  </a:lnTo>
                  <a:cubicBezTo>
                    <a:pt x="710236" y="3436368"/>
                    <a:pt x="325039" y="3138656"/>
                    <a:pt x="0" y="2917145"/>
                  </a:cubicBezTo>
                  <a:cubicBezTo>
                    <a:pt x="370399" y="3119320"/>
                    <a:pt x="1037576" y="3333525"/>
                    <a:pt x="1087133" y="3238920"/>
                  </a:cubicBezTo>
                  <a:cubicBezTo>
                    <a:pt x="945521" y="3141082"/>
                    <a:pt x="539214" y="2730422"/>
                    <a:pt x="389581" y="2412005"/>
                  </a:cubicBezTo>
                  <a:cubicBezTo>
                    <a:pt x="859682" y="2946896"/>
                    <a:pt x="1430048" y="3277253"/>
                    <a:pt x="1719677" y="3519376"/>
                  </a:cubicBezTo>
                  <a:cubicBezTo>
                    <a:pt x="1735906" y="3304113"/>
                    <a:pt x="1659893" y="2776030"/>
                    <a:pt x="1627995" y="2400346"/>
                  </a:cubicBezTo>
                  <a:cubicBezTo>
                    <a:pt x="725782" y="2160678"/>
                    <a:pt x="172484" y="1536000"/>
                    <a:pt x="4198" y="742880"/>
                  </a:cubicBezTo>
                  <a:cubicBezTo>
                    <a:pt x="248250" y="1210277"/>
                    <a:pt x="456205" y="1649601"/>
                    <a:pt x="932867" y="1924493"/>
                  </a:cubicBezTo>
                  <a:cubicBezTo>
                    <a:pt x="1158949" y="1666327"/>
                    <a:pt x="1108304" y="1211645"/>
                    <a:pt x="1037607" y="857226"/>
                  </a:cubicBezTo>
                  <a:cubicBezTo>
                    <a:pt x="1222371" y="1153446"/>
                    <a:pt x="1266767" y="1586023"/>
                    <a:pt x="1138710" y="2026621"/>
                  </a:cubicBezTo>
                  <a:cubicBezTo>
                    <a:pt x="1250538" y="2109256"/>
                    <a:pt x="1570304" y="2252254"/>
                    <a:pt x="1646038" y="2198532"/>
                  </a:cubicBezTo>
                  <a:cubicBezTo>
                    <a:pt x="1690527" y="1476450"/>
                    <a:pt x="1904067" y="874481"/>
                    <a:pt x="1900430" y="0"/>
                  </a:cubicBezTo>
                  <a:cubicBezTo>
                    <a:pt x="1976693" y="192349"/>
                    <a:pt x="2015482" y="645373"/>
                    <a:pt x="1971873" y="986216"/>
                  </a:cubicBezTo>
                  <a:cubicBezTo>
                    <a:pt x="1947436" y="1177213"/>
                    <a:pt x="1846749" y="1657958"/>
                    <a:pt x="1826002" y="2060385"/>
                  </a:cubicBezTo>
                  <a:cubicBezTo>
                    <a:pt x="1811014" y="2351099"/>
                    <a:pt x="1951043" y="3007770"/>
                    <a:pt x="2001533" y="3046321"/>
                  </a:cubicBezTo>
                  <a:cubicBezTo>
                    <a:pt x="2041794" y="3055338"/>
                    <a:pt x="2575349" y="2567047"/>
                    <a:pt x="2591546" y="2519916"/>
                  </a:cubicBezTo>
                  <a:cubicBezTo>
                    <a:pt x="2482423" y="2107858"/>
                    <a:pt x="2569814" y="1503293"/>
                    <a:pt x="2857733" y="1291762"/>
                  </a:cubicBezTo>
                  <a:cubicBezTo>
                    <a:pt x="2648315" y="1639496"/>
                    <a:pt x="2663487" y="2195777"/>
                    <a:pt x="2750848" y="2383091"/>
                  </a:cubicBezTo>
                  <a:cubicBezTo>
                    <a:pt x="3066810" y="2282983"/>
                    <a:pt x="3503085" y="1513118"/>
                    <a:pt x="3638574" y="1124252"/>
                  </a:cubicBezTo>
                  <a:cubicBezTo>
                    <a:pt x="3492704" y="2254009"/>
                    <a:pt x="2460505" y="2814271"/>
                    <a:pt x="2166244" y="3370521"/>
                  </a:cubicBezTo>
                  <a:cubicBezTo>
                    <a:pt x="2148523" y="3519377"/>
                    <a:pt x="2147251" y="3667825"/>
                    <a:pt x="2121509" y="3808660"/>
                  </a:cubicBezTo>
                  <a:cubicBezTo>
                    <a:pt x="2452144" y="3808286"/>
                    <a:pt x="3159362" y="3298984"/>
                    <a:pt x="3261397" y="3094074"/>
                  </a:cubicBezTo>
                  <a:cubicBezTo>
                    <a:pt x="3262702" y="3429094"/>
                    <a:pt x="2493987" y="3820258"/>
                    <a:pt x="2138356" y="4030951"/>
                  </a:cubicBezTo>
                  <a:cubicBezTo>
                    <a:pt x="2116438" y="4040371"/>
                    <a:pt x="2182753" y="4334539"/>
                    <a:pt x="2176877" y="4476307"/>
                  </a:cubicBezTo>
                  <a:cubicBezTo>
                    <a:pt x="2170659" y="4477332"/>
                    <a:pt x="2168451" y="4490390"/>
                    <a:pt x="2162233" y="4491415"/>
                  </a:cubicBezTo>
                  <a:lnTo>
                    <a:pt x="1687779" y="4492350"/>
                  </a:lnTo>
                  <a:close/>
                </a:path>
              </a:pathLst>
            </a:custGeom>
            <a:gradFill>
              <a:gsLst>
                <a:gs pos="0">
                  <a:srgbClr val="CEE5DD"/>
                </a:gs>
                <a:gs pos="100000">
                  <a:srgbClr val="65A596"/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73FF9899-23DE-BAA1-0E0C-4FFB758EF7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98834" y="480801"/>
              <a:ext cx="913023" cy="913022"/>
            </a:xfrm>
            <a:prstGeom prst="ellipse">
              <a:avLst/>
            </a:prstGeom>
            <a:gradFill>
              <a:gsLst>
                <a:gs pos="0">
                  <a:srgbClr val="D8D0AE"/>
                </a:gs>
                <a:gs pos="100000">
                  <a:srgbClr val="AD8F52"/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</a:t>
              </a: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9B2840CE-0823-4406-64BB-BE1360A881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97930" y="1628770"/>
              <a:ext cx="864000" cy="864001"/>
            </a:xfrm>
            <a:prstGeom prst="ellipse">
              <a:avLst/>
            </a:prstGeom>
            <a:gradFill>
              <a:gsLst>
                <a:gs pos="0">
                  <a:srgbClr val="CEE5DD"/>
                </a:gs>
                <a:gs pos="100000">
                  <a:srgbClr val="65A596"/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6D53E055-5C6D-560C-B7BB-380A34DC02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03356" y="1393823"/>
              <a:ext cx="576000" cy="576000"/>
            </a:xfrm>
            <a:prstGeom prst="ellipse">
              <a:avLst/>
            </a:prstGeom>
            <a:gradFill>
              <a:gsLst>
                <a:gs pos="0">
                  <a:srgbClr val="CEE5DD"/>
                </a:gs>
                <a:gs pos="100000">
                  <a:srgbClr val="65A596"/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11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</a:t>
              </a: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17A0CD2D-8F8D-B895-EA1E-874C011F27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41364" y="3598492"/>
              <a:ext cx="576000" cy="576000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</a:t>
              </a: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3083D825-8955-58A5-4CC0-44A384B816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53930" y="3743424"/>
              <a:ext cx="576000" cy="576000"/>
            </a:xfrm>
            <a:prstGeom prst="ellipse">
              <a:avLst/>
            </a:prstGeom>
            <a:gradFill>
              <a:gsLst>
                <a:gs pos="0">
                  <a:srgbClr val="D8D0AE"/>
                </a:gs>
                <a:gs pos="100000">
                  <a:srgbClr val="AD8F52"/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</a:t>
              </a: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EA941B2-B031-4A16-9DFB-B72ACA34C2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08926" y="1985321"/>
              <a:ext cx="576000" cy="576000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</a:t>
              </a: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ACE390ED-CCFA-49BB-9D7F-59FFF4A506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9775" y="1456900"/>
              <a:ext cx="763928" cy="763929"/>
            </a:xfrm>
            <a:prstGeom prst="ellipse">
              <a:avLst/>
            </a:prstGeom>
            <a:gradFill>
              <a:gsLst>
                <a:gs pos="0">
                  <a:srgbClr val="CEE5DD"/>
                </a:gs>
                <a:gs pos="100000">
                  <a:srgbClr val="65A596"/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</a:t>
              </a: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87CF3EDA-C0FB-0E4D-136C-3C4AB1FFDD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60371" y="3599424"/>
              <a:ext cx="288000" cy="288000"/>
            </a:xfrm>
            <a:prstGeom prst="ellipse">
              <a:avLst/>
            </a:prstGeom>
            <a:solidFill>
              <a:schemeClr val="bg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173A233-B92F-D7A2-2EF3-522CF6F8F2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09930" y="2950836"/>
              <a:ext cx="288000" cy="288000"/>
            </a:xfrm>
            <a:prstGeom prst="ellipse">
              <a:avLst/>
            </a:prstGeom>
            <a:solidFill>
              <a:srgbClr val="CEE5D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69C528F-BBF4-DA6F-1060-6952821C79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12542" y="2126864"/>
              <a:ext cx="288000" cy="288000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466265BF-ECE2-5532-348B-5FB4A388AF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6735" y="2576819"/>
              <a:ext cx="288000" cy="288000"/>
            </a:xfrm>
            <a:prstGeom prst="ellipse">
              <a:avLst/>
            </a:prstGeom>
            <a:solidFill>
              <a:schemeClr val="bg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D109AAC9-8F99-9C16-FA5D-6679EE7ECD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04099" y="3399236"/>
              <a:ext cx="288000" cy="288000"/>
            </a:xfrm>
            <a:prstGeom prst="ellipse">
              <a:avLst/>
            </a:prstGeom>
            <a:solidFill>
              <a:srgbClr val="D8D0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CF7593D5-4739-BCD8-A69D-E8645B08C0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54834" y="4046423"/>
              <a:ext cx="288000" cy="288000"/>
            </a:xfrm>
            <a:prstGeom prst="ellipse">
              <a:avLst/>
            </a:prstGeom>
            <a:solidFill>
              <a:schemeClr val="bg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B690DE61-B8D5-C03A-F918-CD44414C466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54758" y="4550164"/>
              <a:ext cx="288000" cy="288000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A2F7F93A-1C9A-F92B-BB8A-C90FBB70FDBD}"/>
              </a:ext>
            </a:extLst>
          </p:cNvPr>
          <p:cNvSpPr txBox="1"/>
          <p:nvPr/>
        </p:nvSpPr>
        <p:spPr>
          <a:xfrm>
            <a:off x="6477216" y="1708065"/>
            <a:ext cx="230274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b="1" dirty="0">
                <a:solidFill>
                  <a:srgbClr val="3E3E3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单击此处添加标题文本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4FE363E-64A9-32F4-968C-438DCEB890D7}"/>
              </a:ext>
            </a:extLst>
          </p:cNvPr>
          <p:cNvSpPr txBox="1"/>
          <p:nvPr/>
        </p:nvSpPr>
        <p:spPr>
          <a:xfrm>
            <a:off x="6477409" y="2046619"/>
            <a:ext cx="4622391" cy="8317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分钟之内。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BDEFB3F-1606-A885-AC5C-3610207D8D0C}"/>
              </a:ext>
            </a:extLst>
          </p:cNvPr>
          <p:cNvSpPr txBox="1"/>
          <p:nvPr/>
        </p:nvSpPr>
        <p:spPr>
          <a:xfrm>
            <a:off x="6296146" y="2866011"/>
            <a:ext cx="4399050" cy="313053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7566321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119E953-A919-C5C3-1F49-C6DDC0469076}"/>
              </a:ext>
            </a:extLst>
          </p:cNvPr>
          <p:cNvSpPr txBox="1"/>
          <p:nvPr/>
        </p:nvSpPr>
        <p:spPr>
          <a:xfrm>
            <a:off x="4049485" y="327013"/>
            <a:ext cx="409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6803173-6DCE-5FD7-7CFD-CD0DC6F0C71F}"/>
              </a:ext>
            </a:extLst>
          </p:cNvPr>
          <p:cNvGrpSpPr/>
          <p:nvPr/>
        </p:nvGrpSpPr>
        <p:grpSpPr>
          <a:xfrm>
            <a:off x="5370865" y="1551503"/>
            <a:ext cx="618978" cy="2039814"/>
            <a:chOff x="5240216" y="1758467"/>
            <a:chExt cx="618978" cy="2039814"/>
          </a:xfrm>
        </p:grpSpPr>
        <p:sp>
          <p:nvSpPr>
            <p:cNvPr id="5" name="圆角矩形 6">
              <a:extLst>
                <a:ext uri="{FF2B5EF4-FFF2-40B4-BE49-F238E27FC236}">
                  <a16:creationId xmlns:a16="http://schemas.microsoft.com/office/drawing/2014/main" id="{103CADC9-5373-5C28-3ABD-6652C2679571}"/>
                </a:ext>
              </a:extLst>
            </p:cNvPr>
            <p:cNvSpPr/>
            <p:nvPr/>
          </p:nvSpPr>
          <p:spPr>
            <a:xfrm rot="5400000">
              <a:off x="4529798" y="2468885"/>
              <a:ext cx="2039814" cy="6189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CEE5DD"/>
                </a:gs>
                <a:gs pos="100000">
                  <a:srgbClr val="65A596"/>
                </a:gs>
              </a:gsLst>
              <a:lin ang="1620000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24FE19B9-CF9C-2835-12B4-001667F3A814}"/>
                </a:ext>
              </a:extLst>
            </p:cNvPr>
            <p:cNvSpPr/>
            <p:nvPr/>
          </p:nvSpPr>
          <p:spPr>
            <a:xfrm>
              <a:off x="5315704" y="1842867"/>
              <a:ext cx="468000" cy="46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1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8ED7256-F156-E3FA-9B17-0DE580D9C0CC}"/>
              </a:ext>
            </a:extLst>
          </p:cNvPr>
          <p:cNvGrpSpPr/>
          <p:nvPr/>
        </p:nvGrpSpPr>
        <p:grpSpPr>
          <a:xfrm>
            <a:off x="6102385" y="3731992"/>
            <a:ext cx="618978" cy="2039814"/>
            <a:chOff x="5971736" y="3938956"/>
            <a:chExt cx="618978" cy="2039814"/>
          </a:xfrm>
        </p:grpSpPr>
        <p:sp>
          <p:nvSpPr>
            <p:cNvPr id="8" name="圆角矩形 9">
              <a:extLst>
                <a:ext uri="{FF2B5EF4-FFF2-40B4-BE49-F238E27FC236}">
                  <a16:creationId xmlns:a16="http://schemas.microsoft.com/office/drawing/2014/main" id="{4FA22D5C-0A47-3212-DB14-DB3BDB5AF8B3}"/>
                </a:ext>
              </a:extLst>
            </p:cNvPr>
            <p:cNvSpPr/>
            <p:nvPr/>
          </p:nvSpPr>
          <p:spPr>
            <a:xfrm rot="5400000">
              <a:off x="5261318" y="4649374"/>
              <a:ext cx="2039814" cy="6189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CEE5DD"/>
                </a:gs>
                <a:gs pos="100000">
                  <a:srgbClr val="65A596"/>
                </a:gs>
              </a:gsLst>
              <a:lin ang="1890000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6E5203CC-C7D4-F337-86A4-A0959DCD224D}"/>
                </a:ext>
              </a:extLst>
            </p:cNvPr>
            <p:cNvSpPr/>
            <p:nvPr/>
          </p:nvSpPr>
          <p:spPr>
            <a:xfrm>
              <a:off x="6047224" y="5444194"/>
              <a:ext cx="468000" cy="46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3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8673BB8-5C5F-88AD-78C2-9E96B3CE444F}"/>
              </a:ext>
            </a:extLst>
          </p:cNvPr>
          <p:cNvGrpSpPr/>
          <p:nvPr/>
        </p:nvGrpSpPr>
        <p:grpSpPr>
          <a:xfrm>
            <a:off x="6102385" y="2972339"/>
            <a:ext cx="2039814" cy="618978"/>
            <a:chOff x="5971736" y="3179303"/>
            <a:chExt cx="2039814" cy="618978"/>
          </a:xfrm>
        </p:grpSpPr>
        <p:sp>
          <p:nvSpPr>
            <p:cNvPr id="11" name="圆角矩形 23">
              <a:extLst>
                <a:ext uri="{FF2B5EF4-FFF2-40B4-BE49-F238E27FC236}">
                  <a16:creationId xmlns:a16="http://schemas.microsoft.com/office/drawing/2014/main" id="{C5FEF876-6A6B-D27D-54F3-7E26C126F9F6}"/>
                </a:ext>
              </a:extLst>
            </p:cNvPr>
            <p:cNvSpPr/>
            <p:nvPr/>
          </p:nvSpPr>
          <p:spPr>
            <a:xfrm>
              <a:off x="5971736" y="3179303"/>
              <a:ext cx="2039814" cy="6189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D8D0AE"/>
                </a:gs>
                <a:gs pos="100000">
                  <a:srgbClr val="AD8F52"/>
                </a:gs>
              </a:gsLst>
              <a:lin ang="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1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E7DA72F-38B8-659A-08E3-794409D4CB8E}"/>
                </a:ext>
              </a:extLst>
            </p:cNvPr>
            <p:cNvSpPr/>
            <p:nvPr/>
          </p:nvSpPr>
          <p:spPr>
            <a:xfrm>
              <a:off x="7468062" y="3254792"/>
              <a:ext cx="468000" cy="46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4808FE6-3B76-BD50-1DF0-1672CCCF69E2}"/>
              </a:ext>
            </a:extLst>
          </p:cNvPr>
          <p:cNvGrpSpPr/>
          <p:nvPr/>
        </p:nvGrpSpPr>
        <p:grpSpPr>
          <a:xfrm>
            <a:off x="3950029" y="3731992"/>
            <a:ext cx="2039814" cy="618978"/>
            <a:chOff x="3819380" y="3938956"/>
            <a:chExt cx="2039814" cy="618978"/>
          </a:xfrm>
        </p:grpSpPr>
        <p:sp>
          <p:nvSpPr>
            <p:cNvPr id="14" name="圆角矩形 26">
              <a:extLst>
                <a:ext uri="{FF2B5EF4-FFF2-40B4-BE49-F238E27FC236}">
                  <a16:creationId xmlns:a16="http://schemas.microsoft.com/office/drawing/2014/main" id="{C12AD999-E278-BFE9-DE3F-FB7034D00951}"/>
                </a:ext>
              </a:extLst>
            </p:cNvPr>
            <p:cNvSpPr/>
            <p:nvPr/>
          </p:nvSpPr>
          <p:spPr>
            <a:xfrm>
              <a:off x="3819380" y="3938956"/>
              <a:ext cx="2039814" cy="6189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D8D0AE"/>
                </a:gs>
                <a:gs pos="100000">
                  <a:srgbClr val="AD8F52"/>
                </a:gs>
              </a:gsLst>
              <a:lin ang="1080000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12C2248A-8446-1308-FE78-91FFB4693E41}"/>
                </a:ext>
              </a:extLst>
            </p:cNvPr>
            <p:cNvSpPr/>
            <p:nvPr/>
          </p:nvSpPr>
          <p:spPr>
            <a:xfrm>
              <a:off x="3908936" y="4014445"/>
              <a:ext cx="468000" cy="46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4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CDC9A51-B956-4215-75FB-14EC7E2BA3A3}"/>
              </a:ext>
            </a:extLst>
          </p:cNvPr>
          <p:cNvGrpSpPr/>
          <p:nvPr/>
        </p:nvGrpSpPr>
        <p:grpSpPr>
          <a:xfrm>
            <a:off x="6177873" y="1803384"/>
            <a:ext cx="3006127" cy="832672"/>
            <a:chOff x="1353005" y="1644659"/>
            <a:chExt cx="3006127" cy="83267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2C59EED-A3C1-5499-E16E-FB8D0206F077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1618D1D-F375-2722-379A-CC82FB3438E4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FBA6D0B-272A-F5E6-26C4-CC9FB8C265B4}"/>
              </a:ext>
            </a:extLst>
          </p:cNvPr>
          <p:cNvGrpSpPr/>
          <p:nvPr/>
        </p:nvGrpSpPr>
        <p:grpSpPr>
          <a:xfrm>
            <a:off x="8254741" y="2972339"/>
            <a:ext cx="3006127" cy="832672"/>
            <a:chOff x="1353005" y="1644659"/>
            <a:chExt cx="3006127" cy="83267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76A1CEA-47A9-B43F-41AB-D10344E02E61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44AEBE9-EA69-6C2E-A641-5E98928CEFDF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6E3519A-79A9-6BF8-4FC8-08F98F476752}"/>
              </a:ext>
            </a:extLst>
          </p:cNvPr>
          <p:cNvGrpSpPr/>
          <p:nvPr/>
        </p:nvGrpSpPr>
        <p:grpSpPr>
          <a:xfrm>
            <a:off x="844693" y="3625145"/>
            <a:ext cx="2992794" cy="832672"/>
            <a:chOff x="1371860" y="1644659"/>
            <a:chExt cx="2992794" cy="83267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E580729-906C-7553-5361-FE5C6F9832F0}"/>
                </a:ext>
              </a:extLst>
            </p:cNvPr>
            <p:cNvSpPr txBox="1"/>
            <p:nvPr/>
          </p:nvSpPr>
          <p:spPr>
            <a:xfrm>
              <a:off x="279806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934A214-DEE0-DD47-1212-92A9C3C4AC17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57385D3-A7CB-6CCD-D625-4A550483B05B}"/>
              </a:ext>
            </a:extLst>
          </p:cNvPr>
          <p:cNvGrpSpPr/>
          <p:nvPr/>
        </p:nvGrpSpPr>
        <p:grpSpPr>
          <a:xfrm>
            <a:off x="2968661" y="5054894"/>
            <a:ext cx="2992794" cy="832672"/>
            <a:chOff x="1371860" y="1644659"/>
            <a:chExt cx="2992794" cy="83267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DE226AA-8FE1-AF5F-F160-A5BA2609382C}"/>
                </a:ext>
              </a:extLst>
            </p:cNvPr>
            <p:cNvSpPr txBox="1"/>
            <p:nvPr/>
          </p:nvSpPr>
          <p:spPr>
            <a:xfrm>
              <a:off x="279806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947899F-669E-DD07-7DDA-8481972C5C8E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0175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D27B5F5-102C-421B-33F9-B327FE4459D0}"/>
              </a:ext>
            </a:extLst>
          </p:cNvPr>
          <p:cNvSpPr txBox="1"/>
          <p:nvPr/>
        </p:nvSpPr>
        <p:spPr>
          <a:xfrm>
            <a:off x="4049485" y="327013"/>
            <a:ext cx="409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F51476B5-FC22-E561-7302-E647EC013779}"/>
              </a:ext>
            </a:extLst>
          </p:cNvPr>
          <p:cNvSpPr>
            <a:spLocks/>
          </p:cNvSpPr>
          <p:nvPr/>
        </p:nvSpPr>
        <p:spPr bwMode="auto">
          <a:xfrm>
            <a:off x="5230813" y="2841625"/>
            <a:ext cx="1768476" cy="1768476"/>
          </a:xfrm>
          <a:custGeom>
            <a:avLst/>
            <a:gdLst>
              <a:gd name="T0" fmla="*/ 916505 w 321"/>
              <a:gd name="T1" fmla="*/ 197882 h 321"/>
              <a:gd name="T2" fmla="*/ 916505 w 321"/>
              <a:gd name="T3" fmla="*/ 916505 h 321"/>
              <a:gd name="T4" fmla="*/ 197882 w 321"/>
              <a:gd name="T5" fmla="*/ 916505 h 321"/>
              <a:gd name="T6" fmla="*/ 197882 w 321"/>
              <a:gd name="T7" fmla="*/ 197882 h 321"/>
              <a:gd name="T8" fmla="*/ 916505 w 321"/>
              <a:gd name="T9" fmla="*/ 197882 h 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21" h="321">
                <a:moveTo>
                  <a:pt x="264" y="57"/>
                </a:moveTo>
                <a:cubicBezTo>
                  <a:pt x="321" y="114"/>
                  <a:pt x="321" y="207"/>
                  <a:pt x="264" y="264"/>
                </a:cubicBezTo>
                <a:cubicBezTo>
                  <a:pt x="207" y="321"/>
                  <a:pt x="114" y="321"/>
                  <a:pt x="57" y="264"/>
                </a:cubicBezTo>
                <a:cubicBezTo>
                  <a:pt x="0" y="207"/>
                  <a:pt x="0" y="114"/>
                  <a:pt x="57" y="57"/>
                </a:cubicBezTo>
                <a:cubicBezTo>
                  <a:pt x="114" y="0"/>
                  <a:pt x="207" y="0"/>
                  <a:pt x="264" y="57"/>
                </a:cubicBezTo>
                <a:close/>
              </a:path>
            </a:pathLst>
          </a:custGeom>
          <a:gradFill flip="none" rotWithShape="1">
            <a:gsLst>
              <a:gs pos="0">
                <a:srgbClr val="D8D0AE"/>
              </a:gs>
              <a:gs pos="100000">
                <a:srgbClr val="AD8F5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" name="Arc 1">
            <a:extLst>
              <a:ext uri="{FF2B5EF4-FFF2-40B4-BE49-F238E27FC236}">
                <a16:creationId xmlns:a16="http://schemas.microsoft.com/office/drawing/2014/main" id="{0BE89A07-8661-7112-B79B-86DBCBAFB593}"/>
              </a:ext>
            </a:extLst>
          </p:cNvPr>
          <p:cNvSpPr/>
          <p:nvPr/>
        </p:nvSpPr>
        <p:spPr>
          <a:xfrm>
            <a:off x="4170363" y="1781175"/>
            <a:ext cx="3889375" cy="3889375"/>
          </a:xfrm>
          <a:prstGeom prst="arc">
            <a:avLst>
              <a:gd name="adj1" fmla="val 2901203"/>
              <a:gd name="adj2" fmla="val 21394969"/>
            </a:avLst>
          </a:prstGeom>
          <a:ln w="152400" cap="rnd">
            <a:gradFill>
              <a:gsLst>
                <a:gs pos="0">
                  <a:srgbClr val="CEE5DD"/>
                </a:gs>
                <a:gs pos="100000">
                  <a:srgbClr val="65A596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92">
            <a:extLst>
              <a:ext uri="{FF2B5EF4-FFF2-40B4-BE49-F238E27FC236}">
                <a16:creationId xmlns:a16="http://schemas.microsoft.com/office/drawing/2014/main" id="{BF206987-1EEA-4157-437B-F152EE26A006}"/>
              </a:ext>
            </a:extLst>
          </p:cNvPr>
          <p:cNvSpPr>
            <a:spLocks noEditPoints="1"/>
          </p:cNvSpPr>
          <p:nvPr/>
        </p:nvSpPr>
        <p:spPr bwMode="auto">
          <a:xfrm>
            <a:off x="5889625" y="3490913"/>
            <a:ext cx="449263" cy="469900"/>
          </a:xfrm>
          <a:custGeom>
            <a:avLst/>
            <a:gdLst>
              <a:gd name="T0" fmla="*/ 416202 w 180"/>
              <a:gd name="T1" fmla="*/ 239852 h 188"/>
              <a:gd name="T2" fmla="*/ 448601 w 180"/>
              <a:gd name="T3" fmla="*/ 172394 h 188"/>
              <a:gd name="T4" fmla="*/ 448601 w 180"/>
              <a:gd name="T5" fmla="*/ 169895 h 188"/>
              <a:gd name="T6" fmla="*/ 446109 w 180"/>
              <a:gd name="T7" fmla="*/ 164899 h 188"/>
              <a:gd name="T8" fmla="*/ 413710 w 180"/>
              <a:gd name="T9" fmla="*/ 0 h 188"/>
              <a:gd name="T10" fmla="*/ 2492 w 180"/>
              <a:gd name="T11" fmla="*/ 164899 h 188"/>
              <a:gd name="T12" fmla="*/ 0 w 180"/>
              <a:gd name="T13" fmla="*/ 167397 h 188"/>
              <a:gd name="T14" fmla="*/ 0 w 180"/>
              <a:gd name="T15" fmla="*/ 172394 h 188"/>
              <a:gd name="T16" fmla="*/ 32399 w 180"/>
              <a:gd name="T17" fmla="*/ 242351 h 188"/>
              <a:gd name="T18" fmla="*/ 32399 w 180"/>
              <a:gd name="T19" fmla="*/ 242351 h 188"/>
              <a:gd name="T20" fmla="*/ 2492 w 180"/>
              <a:gd name="T21" fmla="*/ 469711 h 188"/>
              <a:gd name="T22" fmla="*/ 416202 w 180"/>
              <a:gd name="T23" fmla="*/ 407249 h 188"/>
              <a:gd name="T24" fmla="*/ 431155 w 180"/>
              <a:gd name="T25" fmla="*/ 199877 h 188"/>
              <a:gd name="T26" fmla="*/ 373834 w 180"/>
              <a:gd name="T27" fmla="*/ 199877 h 188"/>
              <a:gd name="T28" fmla="*/ 431155 w 180"/>
              <a:gd name="T29" fmla="*/ 199877 h 188"/>
              <a:gd name="T30" fmla="*/ 371342 w 180"/>
              <a:gd name="T31" fmla="*/ 162400 h 188"/>
              <a:gd name="T32" fmla="*/ 341435 w 180"/>
              <a:gd name="T33" fmla="*/ 122425 h 188"/>
              <a:gd name="T34" fmla="*/ 294083 w 180"/>
              <a:gd name="T35" fmla="*/ 122425 h 188"/>
              <a:gd name="T36" fmla="*/ 361373 w 180"/>
              <a:gd name="T37" fmla="*/ 199877 h 188"/>
              <a:gd name="T38" fmla="*/ 301560 w 180"/>
              <a:gd name="T39" fmla="*/ 199877 h 188"/>
              <a:gd name="T40" fmla="*/ 229285 w 180"/>
              <a:gd name="T41" fmla="*/ 122425 h 188"/>
              <a:gd name="T42" fmla="*/ 229285 w 180"/>
              <a:gd name="T43" fmla="*/ 162400 h 188"/>
              <a:gd name="T44" fmla="*/ 289098 w 180"/>
              <a:gd name="T45" fmla="*/ 199877 h 188"/>
              <a:gd name="T46" fmla="*/ 229285 w 180"/>
              <a:gd name="T47" fmla="*/ 199877 h 188"/>
              <a:gd name="T48" fmla="*/ 166979 w 180"/>
              <a:gd name="T49" fmla="*/ 122425 h 188"/>
              <a:gd name="T50" fmla="*/ 159503 w 180"/>
              <a:gd name="T51" fmla="*/ 162400 h 188"/>
              <a:gd name="T52" fmla="*/ 216824 w 180"/>
              <a:gd name="T53" fmla="*/ 179889 h 188"/>
              <a:gd name="T54" fmla="*/ 186917 w 180"/>
              <a:gd name="T55" fmla="*/ 227360 h 188"/>
              <a:gd name="T56" fmla="*/ 154518 w 180"/>
              <a:gd name="T57" fmla="*/ 122425 h 188"/>
              <a:gd name="T58" fmla="*/ 104674 w 180"/>
              <a:gd name="T59" fmla="*/ 122425 h 188"/>
              <a:gd name="T60" fmla="*/ 144549 w 180"/>
              <a:gd name="T61" fmla="*/ 199877 h 188"/>
              <a:gd name="T62" fmla="*/ 87228 w 180"/>
              <a:gd name="T63" fmla="*/ 199877 h 188"/>
              <a:gd name="T64" fmla="*/ 44860 w 180"/>
              <a:gd name="T65" fmla="*/ 122425 h 188"/>
              <a:gd name="T66" fmla="*/ 22430 w 180"/>
              <a:gd name="T67" fmla="*/ 162400 h 188"/>
              <a:gd name="T68" fmla="*/ 72275 w 180"/>
              <a:gd name="T69" fmla="*/ 179889 h 188"/>
              <a:gd name="T70" fmla="*/ 44860 w 180"/>
              <a:gd name="T71" fmla="*/ 227360 h 188"/>
              <a:gd name="T72" fmla="*/ 428663 w 180"/>
              <a:gd name="T73" fmla="*/ 452222 h 188"/>
              <a:gd name="T74" fmla="*/ 428663 w 180"/>
              <a:gd name="T75" fmla="*/ 424739 h 188"/>
              <a:gd name="T76" fmla="*/ 87228 w 180"/>
              <a:gd name="T77" fmla="*/ 407249 h 188"/>
              <a:gd name="T78" fmla="*/ 171964 w 180"/>
              <a:gd name="T79" fmla="*/ 407249 h 188"/>
              <a:gd name="T80" fmla="*/ 72275 w 180"/>
              <a:gd name="T81" fmla="*/ 267336 h 188"/>
              <a:gd name="T82" fmla="*/ 49845 w 180"/>
              <a:gd name="T83" fmla="*/ 242351 h 188"/>
              <a:gd name="T84" fmla="*/ 117135 w 180"/>
              <a:gd name="T85" fmla="*/ 242351 h 188"/>
              <a:gd name="T86" fmla="*/ 186917 w 180"/>
              <a:gd name="T87" fmla="*/ 242351 h 188"/>
              <a:gd name="T88" fmla="*/ 259192 w 180"/>
              <a:gd name="T89" fmla="*/ 242351 h 188"/>
              <a:gd name="T90" fmla="*/ 331466 w 180"/>
              <a:gd name="T91" fmla="*/ 242351 h 188"/>
              <a:gd name="T92" fmla="*/ 396264 w 180"/>
              <a:gd name="T93" fmla="*/ 407249 h 188"/>
              <a:gd name="T94" fmla="*/ 371342 w 180"/>
              <a:gd name="T95" fmla="*/ 364776 h 188"/>
              <a:gd name="T96" fmla="*/ 224301 w 180"/>
              <a:gd name="T97" fmla="*/ 364776 h 188"/>
              <a:gd name="T98" fmla="*/ 306544 w 180"/>
              <a:gd name="T99" fmla="*/ 279828 h 188"/>
              <a:gd name="T100" fmla="*/ 239254 w 180"/>
              <a:gd name="T101" fmla="*/ 279828 h 188"/>
              <a:gd name="T102" fmla="*/ 239254 w 180"/>
              <a:gd name="T103" fmla="*/ 349785 h 1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80" h="188">
                <a:moveTo>
                  <a:pt x="167" y="96"/>
                </a:moveTo>
                <a:cubicBezTo>
                  <a:pt x="167" y="96"/>
                  <a:pt x="167" y="96"/>
                  <a:pt x="166" y="96"/>
                </a:cubicBezTo>
                <a:cubicBezTo>
                  <a:pt x="167" y="96"/>
                  <a:pt x="167" y="96"/>
                  <a:pt x="167" y="96"/>
                </a:cubicBezTo>
                <a:cubicBezTo>
                  <a:pt x="167" y="97"/>
                  <a:pt x="167" y="97"/>
                  <a:pt x="167" y="97"/>
                </a:cubicBezTo>
                <a:cubicBezTo>
                  <a:pt x="174" y="95"/>
                  <a:pt x="180" y="88"/>
                  <a:pt x="180" y="80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80" y="68"/>
                  <a:pt x="180" y="68"/>
                  <a:pt x="180" y="68"/>
                </a:cubicBezTo>
                <a:cubicBezTo>
                  <a:pt x="180" y="68"/>
                  <a:pt x="179" y="67"/>
                  <a:pt x="179" y="67"/>
                </a:cubicBezTo>
                <a:cubicBezTo>
                  <a:pt x="179" y="66"/>
                  <a:pt x="179" y="66"/>
                  <a:pt x="179" y="66"/>
                </a:cubicBezTo>
                <a:cubicBezTo>
                  <a:pt x="179" y="66"/>
                  <a:pt x="179" y="66"/>
                  <a:pt x="179" y="66"/>
                </a:cubicBezTo>
                <a:cubicBezTo>
                  <a:pt x="179" y="66"/>
                  <a:pt x="179" y="66"/>
                  <a:pt x="179" y="66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6" y="0"/>
                  <a:pt x="166" y="0"/>
                  <a:pt x="166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44"/>
                  <a:pt x="13" y="44"/>
                  <a:pt x="13" y="44"/>
                </a:cubicBez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0" y="68"/>
                  <a:pt x="0" y="68"/>
                </a:cubicBezTo>
                <a:cubicBezTo>
                  <a:pt x="0" y="68"/>
                  <a:pt x="0" y="68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8"/>
                  <a:pt x="5" y="95"/>
                  <a:pt x="13" y="97"/>
                </a:cubicBezTo>
                <a:cubicBezTo>
                  <a:pt x="12" y="96"/>
                  <a:pt x="12" y="96"/>
                  <a:pt x="12" y="96"/>
                </a:cubicBezTo>
                <a:cubicBezTo>
                  <a:pt x="13" y="96"/>
                  <a:pt x="13" y="96"/>
                  <a:pt x="13" y="96"/>
                </a:cubicBezTo>
                <a:cubicBezTo>
                  <a:pt x="13" y="97"/>
                  <a:pt x="13" y="97"/>
                  <a:pt x="13" y="97"/>
                </a:cubicBezTo>
                <a:cubicBezTo>
                  <a:pt x="13" y="163"/>
                  <a:pt x="13" y="163"/>
                  <a:pt x="13" y="163"/>
                </a:cubicBezTo>
                <a:cubicBezTo>
                  <a:pt x="1" y="163"/>
                  <a:pt x="1" y="163"/>
                  <a:pt x="1" y="163"/>
                </a:cubicBezTo>
                <a:cubicBezTo>
                  <a:pt x="1" y="188"/>
                  <a:pt x="1" y="188"/>
                  <a:pt x="1" y="188"/>
                </a:cubicBezTo>
                <a:cubicBezTo>
                  <a:pt x="179" y="188"/>
                  <a:pt x="179" y="188"/>
                  <a:pt x="179" y="188"/>
                </a:cubicBezTo>
                <a:cubicBezTo>
                  <a:pt x="179" y="163"/>
                  <a:pt x="179" y="163"/>
                  <a:pt x="179" y="163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67" y="97"/>
                  <a:pt x="167" y="97"/>
                  <a:pt x="167" y="97"/>
                </a:cubicBezTo>
                <a:lnTo>
                  <a:pt x="167" y="96"/>
                </a:lnTo>
                <a:close/>
                <a:moveTo>
                  <a:pt x="173" y="80"/>
                </a:moveTo>
                <a:cubicBezTo>
                  <a:pt x="173" y="86"/>
                  <a:pt x="168" y="91"/>
                  <a:pt x="162" y="91"/>
                </a:cubicBezTo>
                <a:cubicBezTo>
                  <a:pt x="162" y="91"/>
                  <a:pt x="162" y="91"/>
                  <a:pt x="162" y="91"/>
                </a:cubicBezTo>
                <a:cubicBezTo>
                  <a:pt x="155" y="91"/>
                  <a:pt x="150" y="86"/>
                  <a:pt x="150" y="80"/>
                </a:cubicBezTo>
                <a:cubicBezTo>
                  <a:pt x="150" y="72"/>
                  <a:pt x="150" y="72"/>
                  <a:pt x="150" y="72"/>
                </a:cubicBezTo>
                <a:cubicBezTo>
                  <a:pt x="173" y="72"/>
                  <a:pt x="173" y="72"/>
                  <a:pt x="173" y="72"/>
                </a:cubicBezTo>
                <a:lnTo>
                  <a:pt x="173" y="80"/>
                </a:lnTo>
                <a:close/>
                <a:moveTo>
                  <a:pt x="161" y="49"/>
                </a:moveTo>
                <a:cubicBezTo>
                  <a:pt x="170" y="65"/>
                  <a:pt x="170" y="65"/>
                  <a:pt x="170" y="65"/>
                </a:cubicBezTo>
                <a:cubicBezTo>
                  <a:pt x="149" y="65"/>
                  <a:pt x="149" y="65"/>
                  <a:pt x="149" y="65"/>
                </a:cubicBezTo>
                <a:cubicBezTo>
                  <a:pt x="143" y="49"/>
                  <a:pt x="143" y="49"/>
                  <a:pt x="143" y="49"/>
                </a:cubicBezTo>
                <a:lnTo>
                  <a:pt x="161" y="49"/>
                </a:lnTo>
                <a:close/>
                <a:moveTo>
                  <a:pt x="137" y="49"/>
                </a:moveTo>
                <a:cubicBezTo>
                  <a:pt x="143" y="65"/>
                  <a:pt x="143" y="65"/>
                  <a:pt x="143" y="65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18" y="49"/>
                  <a:pt x="118" y="49"/>
                  <a:pt x="118" y="49"/>
                </a:cubicBezTo>
                <a:lnTo>
                  <a:pt x="137" y="49"/>
                </a:lnTo>
                <a:close/>
                <a:moveTo>
                  <a:pt x="145" y="72"/>
                </a:moveTo>
                <a:cubicBezTo>
                  <a:pt x="145" y="80"/>
                  <a:pt x="145" y="80"/>
                  <a:pt x="145" y="80"/>
                </a:cubicBezTo>
                <a:cubicBezTo>
                  <a:pt x="145" y="86"/>
                  <a:pt x="139" y="91"/>
                  <a:pt x="133" y="91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26" y="91"/>
                  <a:pt x="121" y="86"/>
                  <a:pt x="121" y="80"/>
                </a:cubicBezTo>
                <a:cubicBezTo>
                  <a:pt x="121" y="72"/>
                  <a:pt x="121" y="72"/>
                  <a:pt x="121" y="72"/>
                </a:cubicBezTo>
                <a:lnTo>
                  <a:pt x="145" y="72"/>
                </a:lnTo>
                <a:close/>
                <a:moveTo>
                  <a:pt x="92" y="49"/>
                </a:moveTo>
                <a:cubicBezTo>
                  <a:pt x="112" y="49"/>
                  <a:pt x="112" y="49"/>
                  <a:pt x="112" y="49"/>
                </a:cubicBezTo>
                <a:cubicBezTo>
                  <a:pt x="115" y="65"/>
                  <a:pt x="115" y="65"/>
                  <a:pt x="115" y="65"/>
                </a:cubicBezTo>
                <a:cubicBezTo>
                  <a:pt x="92" y="65"/>
                  <a:pt x="92" y="65"/>
                  <a:pt x="92" y="65"/>
                </a:cubicBezTo>
                <a:lnTo>
                  <a:pt x="92" y="49"/>
                </a:lnTo>
                <a:close/>
                <a:moveTo>
                  <a:pt x="116" y="72"/>
                </a:moveTo>
                <a:cubicBezTo>
                  <a:pt x="116" y="80"/>
                  <a:pt x="116" y="80"/>
                  <a:pt x="116" y="80"/>
                </a:cubicBezTo>
                <a:cubicBezTo>
                  <a:pt x="116" y="86"/>
                  <a:pt x="111" y="91"/>
                  <a:pt x="104" y="91"/>
                </a:cubicBezTo>
                <a:cubicBezTo>
                  <a:pt x="104" y="91"/>
                  <a:pt x="104" y="91"/>
                  <a:pt x="104" y="91"/>
                </a:cubicBezTo>
                <a:cubicBezTo>
                  <a:pt x="98" y="91"/>
                  <a:pt x="92" y="86"/>
                  <a:pt x="92" y="80"/>
                </a:cubicBezTo>
                <a:cubicBezTo>
                  <a:pt x="92" y="72"/>
                  <a:pt x="92" y="72"/>
                  <a:pt x="92" y="72"/>
                </a:cubicBezTo>
                <a:lnTo>
                  <a:pt x="116" y="72"/>
                </a:lnTo>
                <a:close/>
                <a:moveTo>
                  <a:pt x="67" y="49"/>
                </a:moveTo>
                <a:cubicBezTo>
                  <a:pt x="87" y="49"/>
                  <a:pt x="87" y="49"/>
                  <a:pt x="87" y="49"/>
                </a:cubicBezTo>
                <a:cubicBezTo>
                  <a:pt x="87" y="65"/>
                  <a:pt x="87" y="65"/>
                  <a:pt x="87" y="65"/>
                </a:cubicBezTo>
                <a:cubicBezTo>
                  <a:pt x="64" y="65"/>
                  <a:pt x="64" y="65"/>
                  <a:pt x="64" y="65"/>
                </a:cubicBezTo>
                <a:lnTo>
                  <a:pt x="67" y="49"/>
                </a:lnTo>
                <a:close/>
                <a:moveTo>
                  <a:pt x="64" y="72"/>
                </a:moveTo>
                <a:cubicBezTo>
                  <a:pt x="87" y="72"/>
                  <a:pt x="87" y="72"/>
                  <a:pt x="87" y="72"/>
                </a:cubicBezTo>
                <a:cubicBezTo>
                  <a:pt x="87" y="80"/>
                  <a:pt x="87" y="80"/>
                  <a:pt x="87" y="80"/>
                </a:cubicBezTo>
                <a:cubicBezTo>
                  <a:pt x="87" y="86"/>
                  <a:pt x="82" y="91"/>
                  <a:pt x="75" y="91"/>
                </a:cubicBezTo>
                <a:cubicBezTo>
                  <a:pt x="75" y="91"/>
                  <a:pt x="75" y="91"/>
                  <a:pt x="75" y="91"/>
                </a:cubicBezTo>
                <a:cubicBezTo>
                  <a:pt x="69" y="91"/>
                  <a:pt x="64" y="86"/>
                  <a:pt x="64" y="80"/>
                </a:cubicBezTo>
                <a:lnTo>
                  <a:pt x="64" y="72"/>
                </a:lnTo>
                <a:close/>
                <a:moveTo>
                  <a:pt x="62" y="49"/>
                </a:moveTo>
                <a:cubicBezTo>
                  <a:pt x="59" y="65"/>
                  <a:pt x="59" y="65"/>
                  <a:pt x="59" y="65"/>
                </a:cubicBezTo>
                <a:cubicBezTo>
                  <a:pt x="36" y="65"/>
                  <a:pt x="36" y="65"/>
                  <a:pt x="36" y="65"/>
                </a:cubicBezTo>
                <a:cubicBezTo>
                  <a:pt x="42" y="49"/>
                  <a:pt x="42" y="49"/>
                  <a:pt x="42" y="49"/>
                </a:cubicBezTo>
                <a:lnTo>
                  <a:pt x="62" y="49"/>
                </a:lnTo>
                <a:close/>
                <a:moveTo>
                  <a:pt x="58" y="72"/>
                </a:moveTo>
                <a:cubicBezTo>
                  <a:pt x="58" y="80"/>
                  <a:pt x="58" y="80"/>
                  <a:pt x="58" y="80"/>
                </a:cubicBezTo>
                <a:cubicBezTo>
                  <a:pt x="58" y="86"/>
                  <a:pt x="53" y="91"/>
                  <a:pt x="47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40" y="91"/>
                  <a:pt x="35" y="86"/>
                  <a:pt x="35" y="80"/>
                </a:cubicBezTo>
                <a:cubicBezTo>
                  <a:pt x="35" y="72"/>
                  <a:pt x="35" y="72"/>
                  <a:pt x="35" y="72"/>
                </a:cubicBezTo>
                <a:lnTo>
                  <a:pt x="58" y="72"/>
                </a:lnTo>
                <a:close/>
                <a:moveTo>
                  <a:pt x="18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31" y="65"/>
                  <a:pt x="31" y="65"/>
                  <a:pt x="31" y="65"/>
                </a:cubicBezTo>
                <a:cubicBezTo>
                  <a:pt x="9" y="65"/>
                  <a:pt x="9" y="65"/>
                  <a:pt x="9" y="65"/>
                </a:cubicBezTo>
                <a:lnTo>
                  <a:pt x="18" y="49"/>
                </a:lnTo>
                <a:close/>
                <a:moveTo>
                  <a:pt x="6" y="72"/>
                </a:moveTo>
                <a:cubicBezTo>
                  <a:pt x="29" y="72"/>
                  <a:pt x="29" y="72"/>
                  <a:pt x="29" y="72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86"/>
                  <a:pt x="24" y="91"/>
                  <a:pt x="18" y="91"/>
                </a:cubicBezTo>
                <a:cubicBezTo>
                  <a:pt x="18" y="91"/>
                  <a:pt x="18" y="91"/>
                  <a:pt x="18" y="91"/>
                </a:cubicBezTo>
                <a:cubicBezTo>
                  <a:pt x="11" y="91"/>
                  <a:pt x="6" y="86"/>
                  <a:pt x="6" y="80"/>
                </a:cubicBezTo>
                <a:lnTo>
                  <a:pt x="6" y="72"/>
                </a:lnTo>
                <a:close/>
                <a:moveTo>
                  <a:pt x="172" y="181"/>
                </a:moveTo>
                <a:cubicBezTo>
                  <a:pt x="8" y="181"/>
                  <a:pt x="8" y="181"/>
                  <a:pt x="8" y="181"/>
                </a:cubicBezTo>
                <a:cubicBezTo>
                  <a:pt x="8" y="170"/>
                  <a:pt x="8" y="170"/>
                  <a:pt x="8" y="170"/>
                </a:cubicBezTo>
                <a:cubicBezTo>
                  <a:pt x="172" y="170"/>
                  <a:pt x="172" y="170"/>
                  <a:pt x="172" y="170"/>
                </a:cubicBezTo>
                <a:lnTo>
                  <a:pt x="172" y="181"/>
                </a:lnTo>
                <a:close/>
                <a:moveTo>
                  <a:pt x="69" y="163"/>
                </a:moveTo>
                <a:cubicBezTo>
                  <a:pt x="35" y="163"/>
                  <a:pt x="35" y="163"/>
                  <a:pt x="35" y="163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69" y="112"/>
                  <a:pt x="69" y="112"/>
                  <a:pt x="69" y="112"/>
                </a:cubicBezTo>
                <a:lnTo>
                  <a:pt x="69" y="163"/>
                </a:lnTo>
                <a:close/>
                <a:moveTo>
                  <a:pt x="74" y="163"/>
                </a:moveTo>
                <a:cubicBezTo>
                  <a:pt x="74" y="107"/>
                  <a:pt x="74" y="107"/>
                  <a:pt x="74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9" y="163"/>
                  <a:pt x="29" y="163"/>
                  <a:pt x="29" y="163"/>
                </a:cubicBezTo>
                <a:cubicBezTo>
                  <a:pt x="20" y="163"/>
                  <a:pt x="20" y="163"/>
                  <a:pt x="20" y="163"/>
                </a:cubicBezTo>
                <a:cubicBezTo>
                  <a:pt x="20" y="97"/>
                  <a:pt x="20" y="97"/>
                  <a:pt x="20" y="97"/>
                </a:cubicBezTo>
                <a:cubicBezTo>
                  <a:pt x="25" y="96"/>
                  <a:pt x="29" y="93"/>
                  <a:pt x="32" y="89"/>
                </a:cubicBezTo>
                <a:cubicBezTo>
                  <a:pt x="35" y="94"/>
                  <a:pt x="40" y="97"/>
                  <a:pt x="46" y="97"/>
                </a:cubicBezTo>
                <a:cubicBezTo>
                  <a:pt x="47" y="97"/>
                  <a:pt x="47" y="97"/>
                  <a:pt x="47" y="97"/>
                </a:cubicBezTo>
                <a:cubicBezTo>
                  <a:pt x="53" y="97"/>
                  <a:pt x="58" y="94"/>
                  <a:pt x="61" y="89"/>
                </a:cubicBezTo>
                <a:cubicBezTo>
                  <a:pt x="64" y="94"/>
                  <a:pt x="69" y="97"/>
                  <a:pt x="75" y="97"/>
                </a:cubicBezTo>
                <a:cubicBezTo>
                  <a:pt x="75" y="97"/>
                  <a:pt x="75" y="97"/>
                  <a:pt x="75" y="97"/>
                </a:cubicBezTo>
                <a:cubicBezTo>
                  <a:pt x="81" y="97"/>
                  <a:pt x="87" y="94"/>
                  <a:pt x="90" y="89"/>
                </a:cubicBezTo>
                <a:cubicBezTo>
                  <a:pt x="93" y="94"/>
                  <a:pt x="98" y="97"/>
                  <a:pt x="104" y="97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110" y="97"/>
                  <a:pt x="115" y="94"/>
                  <a:pt x="118" y="89"/>
                </a:cubicBezTo>
                <a:cubicBezTo>
                  <a:pt x="122" y="94"/>
                  <a:pt x="127" y="97"/>
                  <a:pt x="133" y="97"/>
                </a:cubicBezTo>
                <a:cubicBezTo>
                  <a:pt x="133" y="97"/>
                  <a:pt x="133" y="97"/>
                  <a:pt x="133" y="97"/>
                </a:cubicBezTo>
                <a:cubicBezTo>
                  <a:pt x="139" y="97"/>
                  <a:pt x="144" y="94"/>
                  <a:pt x="147" y="89"/>
                </a:cubicBezTo>
                <a:cubicBezTo>
                  <a:pt x="150" y="93"/>
                  <a:pt x="154" y="96"/>
                  <a:pt x="159" y="97"/>
                </a:cubicBezTo>
                <a:cubicBezTo>
                  <a:pt x="159" y="163"/>
                  <a:pt x="159" y="163"/>
                  <a:pt x="159" y="163"/>
                </a:cubicBezTo>
                <a:lnTo>
                  <a:pt x="74" y="163"/>
                </a:lnTo>
                <a:close/>
                <a:moveTo>
                  <a:pt x="90" y="146"/>
                </a:moveTo>
                <a:cubicBezTo>
                  <a:pt x="149" y="146"/>
                  <a:pt x="149" y="146"/>
                  <a:pt x="149" y="146"/>
                </a:cubicBezTo>
                <a:cubicBezTo>
                  <a:pt x="149" y="107"/>
                  <a:pt x="149" y="107"/>
                  <a:pt x="149" y="107"/>
                </a:cubicBezTo>
                <a:cubicBezTo>
                  <a:pt x="90" y="107"/>
                  <a:pt x="90" y="107"/>
                  <a:pt x="90" y="107"/>
                </a:cubicBezTo>
                <a:lnTo>
                  <a:pt x="90" y="146"/>
                </a:lnTo>
                <a:close/>
                <a:moveTo>
                  <a:pt x="144" y="140"/>
                </a:moveTo>
                <a:cubicBezTo>
                  <a:pt x="123" y="140"/>
                  <a:pt x="123" y="140"/>
                  <a:pt x="123" y="140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44" y="112"/>
                  <a:pt x="144" y="112"/>
                  <a:pt x="144" y="112"/>
                </a:cubicBezTo>
                <a:lnTo>
                  <a:pt x="144" y="140"/>
                </a:lnTo>
                <a:close/>
                <a:moveTo>
                  <a:pt x="96" y="112"/>
                </a:moveTo>
                <a:cubicBezTo>
                  <a:pt x="117" y="112"/>
                  <a:pt x="117" y="112"/>
                  <a:pt x="117" y="112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96" y="140"/>
                  <a:pt x="96" y="140"/>
                  <a:pt x="96" y="140"/>
                </a:cubicBezTo>
                <a:lnTo>
                  <a:pt x="9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4452019A-40D6-A091-B0EE-C294BA22A096}"/>
              </a:ext>
            </a:extLst>
          </p:cNvPr>
          <p:cNvGrpSpPr>
            <a:grpSpLocks/>
          </p:cNvGrpSpPr>
          <p:nvPr/>
        </p:nvGrpSpPr>
        <p:grpSpPr bwMode="auto">
          <a:xfrm>
            <a:off x="6638925" y="5260975"/>
            <a:ext cx="685800" cy="409575"/>
            <a:chOff x="6650611" y="5515481"/>
            <a:chExt cx="725864" cy="433634"/>
          </a:xfrm>
        </p:grpSpPr>
        <p:sp>
          <p:nvSpPr>
            <p:cNvPr id="7" name="Oval 3">
              <a:extLst>
                <a:ext uri="{FF2B5EF4-FFF2-40B4-BE49-F238E27FC236}">
                  <a16:creationId xmlns:a16="http://schemas.microsoft.com/office/drawing/2014/main" id="{1333B21D-1F1A-0A04-0862-D4E37E2E1EAC}"/>
                </a:ext>
              </a:extLst>
            </p:cNvPr>
            <p:cNvSpPr/>
            <p:nvPr/>
          </p:nvSpPr>
          <p:spPr>
            <a:xfrm>
              <a:off x="6786711" y="5515481"/>
              <a:ext cx="433502" cy="43363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extBox 2">
              <a:extLst>
                <a:ext uri="{FF2B5EF4-FFF2-40B4-BE49-F238E27FC236}">
                  <a16:creationId xmlns:a16="http://schemas.microsoft.com/office/drawing/2014/main" id="{E3ECCD66-13E5-BD03-7521-D60705662A59}"/>
                </a:ext>
              </a:extLst>
            </p:cNvPr>
            <p:cNvSpPr txBox="1"/>
            <p:nvPr/>
          </p:nvSpPr>
          <p:spPr>
            <a:xfrm>
              <a:off x="6650611" y="5572627"/>
              <a:ext cx="725864" cy="35800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9" name="Group 83">
            <a:extLst>
              <a:ext uri="{FF2B5EF4-FFF2-40B4-BE49-F238E27FC236}">
                <a16:creationId xmlns:a16="http://schemas.microsoft.com/office/drawing/2014/main" id="{682B3382-36C9-D036-99C7-4A3249D0B9CB}"/>
              </a:ext>
            </a:extLst>
          </p:cNvPr>
          <p:cNvGrpSpPr>
            <a:grpSpLocks/>
          </p:cNvGrpSpPr>
          <p:nvPr/>
        </p:nvGrpSpPr>
        <p:grpSpPr bwMode="auto">
          <a:xfrm>
            <a:off x="4581525" y="5013325"/>
            <a:ext cx="685800" cy="409575"/>
            <a:chOff x="6650611" y="5515481"/>
            <a:chExt cx="725864" cy="433634"/>
          </a:xfrm>
        </p:grpSpPr>
        <p:sp>
          <p:nvSpPr>
            <p:cNvPr id="10" name="Oval 84">
              <a:extLst>
                <a:ext uri="{FF2B5EF4-FFF2-40B4-BE49-F238E27FC236}">
                  <a16:creationId xmlns:a16="http://schemas.microsoft.com/office/drawing/2014/main" id="{047051F8-F963-3EE5-0DA2-2FA63B224F80}"/>
                </a:ext>
              </a:extLst>
            </p:cNvPr>
            <p:cNvSpPr/>
            <p:nvPr/>
          </p:nvSpPr>
          <p:spPr>
            <a:xfrm>
              <a:off x="6786711" y="5515481"/>
              <a:ext cx="433502" cy="43363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TextBox 85">
              <a:extLst>
                <a:ext uri="{FF2B5EF4-FFF2-40B4-BE49-F238E27FC236}">
                  <a16:creationId xmlns:a16="http://schemas.microsoft.com/office/drawing/2014/main" id="{95126DA8-13DF-6514-734C-B49B6BFC9F1E}"/>
                </a:ext>
              </a:extLst>
            </p:cNvPr>
            <p:cNvSpPr txBox="1"/>
            <p:nvPr/>
          </p:nvSpPr>
          <p:spPr>
            <a:xfrm>
              <a:off x="6650611" y="5572627"/>
              <a:ext cx="725864" cy="35800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12" name="Group 86">
            <a:extLst>
              <a:ext uri="{FF2B5EF4-FFF2-40B4-BE49-F238E27FC236}">
                <a16:creationId xmlns:a16="http://schemas.microsoft.com/office/drawing/2014/main" id="{5076C259-583F-520A-4CC7-84116AE0F420}"/>
              </a:ext>
            </a:extLst>
          </p:cNvPr>
          <p:cNvGrpSpPr>
            <a:grpSpLocks/>
          </p:cNvGrpSpPr>
          <p:nvPr/>
        </p:nvGrpSpPr>
        <p:grpSpPr bwMode="auto">
          <a:xfrm>
            <a:off x="3835400" y="3081338"/>
            <a:ext cx="685800" cy="409575"/>
            <a:chOff x="6650611" y="5515481"/>
            <a:chExt cx="725864" cy="433634"/>
          </a:xfrm>
        </p:grpSpPr>
        <p:sp>
          <p:nvSpPr>
            <p:cNvPr id="13" name="Oval 87">
              <a:extLst>
                <a:ext uri="{FF2B5EF4-FFF2-40B4-BE49-F238E27FC236}">
                  <a16:creationId xmlns:a16="http://schemas.microsoft.com/office/drawing/2014/main" id="{331FD88A-4A1F-D9F1-9958-D9758B72FADA}"/>
                </a:ext>
              </a:extLst>
            </p:cNvPr>
            <p:cNvSpPr/>
            <p:nvPr/>
          </p:nvSpPr>
          <p:spPr>
            <a:xfrm>
              <a:off x="6786711" y="5515481"/>
              <a:ext cx="433502" cy="43363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88">
              <a:extLst>
                <a:ext uri="{FF2B5EF4-FFF2-40B4-BE49-F238E27FC236}">
                  <a16:creationId xmlns:a16="http://schemas.microsoft.com/office/drawing/2014/main" id="{B17F2F49-FC3E-7864-AAEF-FFB22DDCA269}"/>
                </a:ext>
              </a:extLst>
            </p:cNvPr>
            <p:cNvSpPr txBox="1"/>
            <p:nvPr/>
          </p:nvSpPr>
          <p:spPr>
            <a:xfrm>
              <a:off x="6650611" y="5572627"/>
              <a:ext cx="725864" cy="3580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15" name="Group 89">
            <a:extLst>
              <a:ext uri="{FF2B5EF4-FFF2-40B4-BE49-F238E27FC236}">
                <a16:creationId xmlns:a16="http://schemas.microsoft.com/office/drawing/2014/main" id="{AFC95C8C-1B7F-1142-51CC-70D927E99713}"/>
              </a:ext>
            </a:extLst>
          </p:cNvPr>
          <p:cNvGrpSpPr>
            <a:grpSpLocks/>
          </p:cNvGrpSpPr>
          <p:nvPr/>
        </p:nvGrpSpPr>
        <p:grpSpPr bwMode="auto">
          <a:xfrm>
            <a:off x="5753100" y="1617663"/>
            <a:ext cx="685800" cy="409575"/>
            <a:chOff x="6650618" y="5515481"/>
            <a:chExt cx="725864" cy="433634"/>
          </a:xfrm>
        </p:grpSpPr>
        <p:sp>
          <p:nvSpPr>
            <p:cNvPr id="16" name="Oval 90">
              <a:extLst>
                <a:ext uri="{FF2B5EF4-FFF2-40B4-BE49-F238E27FC236}">
                  <a16:creationId xmlns:a16="http://schemas.microsoft.com/office/drawing/2014/main" id="{48D5EC7E-C949-CF47-FC8B-E1081123364B}"/>
                </a:ext>
              </a:extLst>
            </p:cNvPr>
            <p:cNvSpPr/>
            <p:nvPr/>
          </p:nvSpPr>
          <p:spPr>
            <a:xfrm>
              <a:off x="6786718" y="5515481"/>
              <a:ext cx="433502" cy="43363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91">
              <a:extLst>
                <a:ext uri="{FF2B5EF4-FFF2-40B4-BE49-F238E27FC236}">
                  <a16:creationId xmlns:a16="http://schemas.microsoft.com/office/drawing/2014/main" id="{902E75DE-33C9-C3FB-DA58-61275FF05D46}"/>
                </a:ext>
              </a:extLst>
            </p:cNvPr>
            <p:cNvSpPr txBox="1"/>
            <p:nvPr/>
          </p:nvSpPr>
          <p:spPr>
            <a:xfrm>
              <a:off x="6650618" y="5572627"/>
              <a:ext cx="725864" cy="3580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18" name="Group 92">
            <a:extLst>
              <a:ext uri="{FF2B5EF4-FFF2-40B4-BE49-F238E27FC236}">
                <a16:creationId xmlns:a16="http://schemas.microsoft.com/office/drawing/2014/main" id="{5F582CEE-1485-65DF-783B-F1EEE2C4AECC}"/>
              </a:ext>
            </a:extLst>
          </p:cNvPr>
          <p:cNvGrpSpPr>
            <a:grpSpLocks/>
          </p:cNvGrpSpPr>
          <p:nvPr/>
        </p:nvGrpSpPr>
        <p:grpSpPr bwMode="auto">
          <a:xfrm>
            <a:off x="7543800" y="2671763"/>
            <a:ext cx="685800" cy="409575"/>
            <a:chOff x="6650611" y="5515481"/>
            <a:chExt cx="725864" cy="433634"/>
          </a:xfrm>
        </p:grpSpPr>
        <p:sp>
          <p:nvSpPr>
            <p:cNvPr id="19" name="Oval 93">
              <a:extLst>
                <a:ext uri="{FF2B5EF4-FFF2-40B4-BE49-F238E27FC236}">
                  <a16:creationId xmlns:a16="http://schemas.microsoft.com/office/drawing/2014/main" id="{D2A80295-AD30-4C4D-02C6-8133BD0520EB}"/>
                </a:ext>
              </a:extLst>
            </p:cNvPr>
            <p:cNvSpPr/>
            <p:nvPr/>
          </p:nvSpPr>
          <p:spPr>
            <a:xfrm>
              <a:off x="6786711" y="5515481"/>
              <a:ext cx="433502" cy="43363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94">
              <a:extLst>
                <a:ext uri="{FF2B5EF4-FFF2-40B4-BE49-F238E27FC236}">
                  <a16:creationId xmlns:a16="http://schemas.microsoft.com/office/drawing/2014/main" id="{AC8964FE-B792-C163-47A0-800145A85405}"/>
                </a:ext>
              </a:extLst>
            </p:cNvPr>
            <p:cNvSpPr txBox="1"/>
            <p:nvPr/>
          </p:nvSpPr>
          <p:spPr>
            <a:xfrm>
              <a:off x="6650611" y="5572627"/>
              <a:ext cx="725864" cy="3580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4E80D78-1832-A695-A4A3-C58B5CB2D3A6}"/>
              </a:ext>
            </a:extLst>
          </p:cNvPr>
          <p:cNvGrpSpPr/>
          <p:nvPr/>
        </p:nvGrpSpPr>
        <p:grpSpPr>
          <a:xfrm>
            <a:off x="8266114" y="2672528"/>
            <a:ext cx="3006127" cy="832672"/>
            <a:chOff x="1353005" y="1644659"/>
            <a:chExt cx="3006127" cy="83267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6A71A4C-C97D-C899-7189-E152EA7961C1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0C2F49B-00E2-0549-9536-A90248B1DD0E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823A42D-521A-83A9-1B7E-D4799C96A592}"/>
              </a:ext>
            </a:extLst>
          </p:cNvPr>
          <p:cNvGrpSpPr/>
          <p:nvPr/>
        </p:nvGrpSpPr>
        <p:grpSpPr>
          <a:xfrm>
            <a:off x="929919" y="3011082"/>
            <a:ext cx="2992794" cy="832672"/>
            <a:chOff x="1371860" y="1644659"/>
            <a:chExt cx="2992794" cy="83267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489C005-B140-75D2-E751-9E0B454B5CC7}"/>
                </a:ext>
              </a:extLst>
            </p:cNvPr>
            <p:cNvSpPr txBox="1"/>
            <p:nvPr/>
          </p:nvSpPr>
          <p:spPr>
            <a:xfrm>
              <a:off x="279806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5FD3A82-C758-7AA9-BFB0-370C054DAA69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B961205-1DEA-19DF-232F-C984560A5A7A}"/>
              </a:ext>
            </a:extLst>
          </p:cNvPr>
          <p:cNvGrpSpPr/>
          <p:nvPr/>
        </p:nvGrpSpPr>
        <p:grpSpPr>
          <a:xfrm>
            <a:off x="6518573" y="1256479"/>
            <a:ext cx="3006127" cy="832672"/>
            <a:chOff x="1353005" y="1644659"/>
            <a:chExt cx="3006127" cy="83267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E524E4C-FC2C-97DD-8A2A-D7021FA97BA0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D574D69-200A-1605-B213-FEE71EEF086F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027C794-FEE5-20DE-5AB3-ED94ED444859}"/>
              </a:ext>
            </a:extLst>
          </p:cNvPr>
          <p:cNvGrpSpPr/>
          <p:nvPr/>
        </p:nvGrpSpPr>
        <p:grpSpPr>
          <a:xfrm>
            <a:off x="1588731" y="5211825"/>
            <a:ext cx="2992794" cy="832672"/>
            <a:chOff x="1371860" y="1644659"/>
            <a:chExt cx="2992794" cy="83267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898D96A-30A7-3373-837A-1393C5543BEE}"/>
                </a:ext>
              </a:extLst>
            </p:cNvPr>
            <p:cNvSpPr txBox="1"/>
            <p:nvPr/>
          </p:nvSpPr>
          <p:spPr>
            <a:xfrm>
              <a:off x="279806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150DB8D-59E2-BE00-E989-8BEBA3532CD0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388A07C-7D50-A21D-A474-0B05E3B0E7EB}"/>
              </a:ext>
            </a:extLst>
          </p:cNvPr>
          <p:cNvGrpSpPr/>
          <p:nvPr/>
        </p:nvGrpSpPr>
        <p:grpSpPr>
          <a:xfrm>
            <a:off x="7324725" y="5381102"/>
            <a:ext cx="3006127" cy="832672"/>
            <a:chOff x="1353005" y="1644659"/>
            <a:chExt cx="3006127" cy="83267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0E540EB-A349-63AE-516B-465147233977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C5E9A9A-820F-5D40-B47D-F269C785D5FC}"/>
                </a:ext>
              </a:extLst>
            </p:cNvPr>
            <p:cNvSpPr txBox="1"/>
            <p:nvPr/>
          </p:nvSpPr>
          <p:spPr>
            <a:xfrm>
              <a:off x="1371860" y="1899544"/>
              <a:ext cx="298727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9808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D27B5F5-102C-421B-33F9-B327FE4459D0}"/>
              </a:ext>
            </a:extLst>
          </p:cNvPr>
          <p:cNvSpPr txBox="1"/>
          <p:nvPr/>
        </p:nvSpPr>
        <p:spPr>
          <a:xfrm>
            <a:off x="4049485" y="327013"/>
            <a:ext cx="409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云形 2">
            <a:extLst>
              <a:ext uri="{FF2B5EF4-FFF2-40B4-BE49-F238E27FC236}">
                <a16:creationId xmlns:a16="http://schemas.microsoft.com/office/drawing/2014/main" id="{C1E61E87-3730-AA0D-C1D7-4425C98DE4CC}"/>
              </a:ext>
            </a:extLst>
          </p:cNvPr>
          <p:cNvSpPr/>
          <p:nvPr/>
        </p:nvSpPr>
        <p:spPr>
          <a:xfrm>
            <a:off x="1333500" y="1719942"/>
            <a:ext cx="2101961" cy="1596571"/>
          </a:xfrm>
          <a:prstGeom prst="cloud">
            <a:avLst/>
          </a:prstGeom>
          <a:gradFill flip="none" rotWithShape="1">
            <a:gsLst>
              <a:gs pos="0">
                <a:srgbClr val="CEE5DD"/>
              </a:gs>
              <a:gs pos="100000">
                <a:srgbClr val="65A596"/>
              </a:gs>
            </a:gsLst>
            <a:lin ang="1890000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6B18156-0F8B-1CF1-C446-545D1098EB77}"/>
              </a:ext>
            </a:extLst>
          </p:cNvPr>
          <p:cNvGrpSpPr/>
          <p:nvPr/>
        </p:nvGrpSpPr>
        <p:grpSpPr>
          <a:xfrm>
            <a:off x="1387658" y="3522975"/>
            <a:ext cx="1993644" cy="1086588"/>
            <a:chOff x="1868674" y="1644659"/>
            <a:chExt cx="1993644" cy="1086588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B1FDCE0-BB4D-8DC2-8794-4958AFDE112B}"/>
                </a:ext>
              </a:extLst>
            </p:cNvPr>
            <p:cNvSpPr txBox="1"/>
            <p:nvPr/>
          </p:nvSpPr>
          <p:spPr>
            <a:xfrm>
              <a:off x="2010441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1BE263D-AB04-A87C-B8C0-6ABD2C6D9014}"/>
                </a:ext>
              </a:extLst>
            </p:cNvPr>
            <p:cNvSpPr txBox="1"/>
            <p:nvPr/>
          </p:nvSpPr>
          <p:spPr>
            <a:xfrm>
              <a:off x="1868674" y="1899544"/>
              <a:ext cx="1993644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1" name="云形 10">
            <a:extLst>
              <a:ext uri="{FF2B5EF4-FFF2-40B4-BE49-F238E27FC236}">
                <a16:creationId xmlns:a16="http://schemas.microsoft.com/office/drawing/2014/main" id="{A97EEEF8-FE51-238E-03D4-8AD5D9EE8FC3}"/>
              </a:ext>
            </a:extLst>
          </p:cNvPr>
          <p:cNvSpPr/>
          <p:nvPr/>
        </p:nvSpPr>
        <p:spPr>
          <a:xfrm>
            <a:off x="6337300" y="1719942"/>
            <a:ext cx="2101961" cy="1596571"/>
          </a:xfrm>
          <a:prstGeom prst="cloud">
            <a:avLst/>
          </a:prstGeom>
          <a:gradFill flip="none" rotWithShape="1">
            <a:gsLst>
              <a:gs pos="0">
                <a:srgbClr val="CEE5DD"/>
              </a:gs>
              <a:gs pos="100000">
                <a:srgbClr val="65A596"/>
              </a:gs>
            </a:gsLst>
            <a:lin ang="1890000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5B9D368-3557-6744-0CC0-4D23949E1567}"/>
              </a:ext>
            </a:extLst>
          </p:cNvPr>
          <p:cNvGrpSpPr/>
          <p:nvPr/>
        </p:nvGrpSpPr>
        <p:grpSpPr>
          <a:xfrm>
            <a:off x="6391458" y="3522975"/>
            <a:ext cx="1993644" cy="1086588"/>
            <a:chOff x="1868674" y="1644659"/>
            <a:chExt cx="1993644" cy="1086588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6525125-224F-A493-4BD0-065C736B3950}"/>
                </a:ext>
              </a:extLst>
            </p:cNvPr>
            <p:cNvSpPr txBox="1"/>
            <p:nvPr/>
          </p:nvSpPr>
          <p:spPr>
            <a:xfrm>
              <a:off x="2010441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676051D-BCA6-C6AB-0187-492F5EAC66AB}"/>
                </a:ext>
              </a:extLst>
            </p:cNvPr>
            <p:cNvSpPr txBox="1"/>
            <p:nvPr/>
          </p:nvSpPr>
          <p:spPr>
            <a:xfrm>
              <a:off x="1868674" y="1899544"/>
              <a:ext cx="1993644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5" name="云形 14">
            <a:extLst>
              <a:ext uri="{FF2B5EF4-FFF2-40B4-BE49-F238E27FC236}">
                <a16:creationId xmlns:a16="http://schemas.microsoft.com/office/drawing/2014/main" id="{5CC0AEC0-A8C5-7B89-E76E-EA73AB07A3A0}"/>
              </a:ext>
            </a:extLst>
          </p:cNvPr>
          <p:cNvSpPr/>
          <p:nvPr/>
        </p:nvSpPr>
        <p:spPr>
          <a:xfrm>
            <a:off x="3670300" y="2824842"/>
            <a:ext cx="2101961" cy="1596571"/>
          </a:xfrm>
          <a:prstGeom prst="cloud">
            <a:avLst/>
          </a:prstGeom>
          <a:gradFill flip="none" rotWithShape="1">
            <a:gsLst>
              <a:gs pos="0">
                <a:srgbClr val="D8D0AE"/>
              </a:gs>
              <a:gs pos="100000">
                <a:srgbClr val="AD8F52"/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F2E1316-5122-B271-0F95-C5D537118779}"/>
              </a:ext>
            </a:extLst>
          </p:cNvPr>
          <p:cNvGrpSpPr/>
          <p:nvPr/>
        </p:nvGrpSpPr>
        <p:grpSpPr>
          <a:xfrm>
            <a:off x="3724458" y="4627875"/>
            <a:ext cx="1993644" cy="1086588"/>
            <a:chOff x="1868674" y="1644659"/>
            <a:chExt cx="1993644" cy="1086588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0E56991-F4D1-D00B-0E22-CE0FF5EB57F4}"/>
                </a:ext>
              </a:extLst>
            </p:cNvPr>
            <p:cNvSpPr txBox="1"/>
            <p:nvPr/>
          </p:nvSpPr>
          <p:spPr>
            <a:xfrm>
              <a:off x="2010441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586E941-1C01-5D72-31C1-61A3F925D486}"/>
                </a:ext>
              </a:extLst>
            </p:cNvPr>
            <p:cNvSpPr txBox="1"/>
            <p:nvPr/>
          </p:nvSpPr>
          <p:spPr>
            <a:xfrm>
              <a:off x="1868674" y="1899544"/>
              <a:ext cx="1993644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9" name="云形 18">
            <a:extLst>
              <a:ext uri="{FF2B5EF4-FFF2-40B4-BE49-F238E27FC236}">
                <a16:creationId xmlns:a16="http://schemas.microsoft.com/office/drawing/2014/main" id="{AA73E96A-E70F-C581-738C-60E40C23AE77}"/>
              </a:ext>
            </a:extLst>
          </p:cNvPr>
          <p:cNvSpPr/>
          <p:nvPr/>
        </p:nvSpPr>
        <p:spPr>
          <a:xfrm>
            <a:off x="8674100" y="2824842"/>
            <a:ext cx="2101961" cy="1596571"/>
          </a:xfrm>
          <a:prstGeom prst="cloud">
            <a:avLst/>
          </a:prstGeom>
          <a:gradFill flip="none" rotWithShape="1">
            <a:gsLst>
              <a:gs pos="0">
                <a:srgbClr val="D8D0AE"/>
              </a:gs>
              <a:gs pos="100000">
                <a:srgbClr val="AD8F52"/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EAD4BA6-D7B7-BBF4-94D1-AB81C6E62EB7}"/>
              </a:ext>
            </a:extLst>
          </p:cNvPr>
          <p:cNvGrpSpPr/>
          <p:nvPr/>
        </p:nvGrpSpPr>
        <p:grpSpPr>
          <a:xfrm>
            <a:off x="8728258" y="4627875"/>
            <a:ext cx="1993644" cy="1086588"/>
            <a:chOff x="1868674" y="1644659"/>
            <a:chExt cx="1993644" cy="108658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C43163A-DF0D-01CB-B435-9700CDF49665}"/>
                </a:ext>
              </a:extLst>
            </p:cNvPr>
            <p:cNvSpPr txBox="1"/>
            <p:nvPr/>
          </p:nvSpPr>
          <p:spPr>
            <a:xfrm>
              <a:off x="2010441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558C9E7-1C9E-FD60-22E8-A4B32DCC6F72}"/>
                </a:ext>
              </a:extLst>
            </p:cNvPr>
            <p:cNvSpPr txBox="1"/>
            <p:nvPr/>
          </p:nvSpPr>
          <p:spPr>
            <a:xfrm>
              <a:off x="1868674" y="1899544"/>
              <a:ext cx="1993644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75" name="Freeform 74">
            <a:extLst>
              <a:ext uri="{FF2B5EF4-FFF2-40B4-BE49-F238E27FC236}">
                <a16:creationId xmlns:a16="http://schemas.microsoft.com/office/drawing/2014/main" id="{AE0ED08F-2798-F669-A141-13137F6223C6}"/>
              </a:ext>
            </a:extLst>
          </p:cNvPr>
          <p:cNvSpPr>
            <a:spLocks noEditPoints="1"/>
          </p:cNvSpPr>
          <p:nvPr/>
        </p:nvSpPr>
        <p:spPr bwMode="auto">
          <a:xfrm>
            <a:off x="9550385" y="3356561"/>
            <a:ext cx="543691" cy="533132"/>
          </a:xfrm>
          <a:custGeom>
            <a:avLst/>
            <a:gdLst>
              <a:gd name="T0" fmla="*/ 109008 w 51"/>
              <a:gd name="T1" fmla="*/ 0 h 50"/>
              <a:gd name="T2" fmla="*/ 102596 w 51"/>
              <a:gd name="T3" fmla="*/ 0 h 50"/>
              <a:gd name="T4" fmla="*/ 3206 w 51"/>
              <a:gd name="T5" fmla="*/ 99409 h 50"/>
              <a:gd name="T6" fmla="*/ 3206 w 51"/>
              <a:gd name="T7" fmla="*/ 99409 h 50"/>
              <a:gd name="T8" fmla="*/ 3206 w 51"/>
              <a:gd name="T9" fmla="*/ 99409 h 50"/>
              <a:gd name="T10" fmla="*/ 3206 w 51"/>
              <a:gd name="T11" fmla="*/ 99409 h 50"/>
              <a:gd name="T12" fmla="*/ 3206 w 51"/>
              <a:gd name="T13" fmla="*/ 99409 h 50"/>
              <a:gd name="T14" fmla="*/ 3206 w 51"/>
              <a:gd name="T15" fmla="*/ 99409 h 50"/>
              <a:gd name="T16" fmla="*/ 3206 w 51"/>
              <a:gd name="T17" fmla="*/ 102616 h 50"/>
              <a:gd name="T18" fmla="*/ 0 w 51"/>
              <a:gd name="T19" fmla="*/ 102616 h 50"/>
              <a:gd name="T20" fmla="*/ 0 w 51"/>
              <a:gd name="T21" fmla="*/ 102616 h 50"/>
              <a:gd name="T22" fmla="*/ 0 w 51"/>
              <a:gd name="T23" fmla="*/ 102616 h 50"/>
              <a:gd name="T24" fmla="*/ 0 w 51"/>
              <a:gd name="T25" fmla="*/ 102616 h 50"/>
              <a:gd name="T26" fmla="*/ 0 w 51"/>
              <a:gd name="T27" fmla="*/ 102616 h 50"/>
              <a:gd name="T28" fmla="*/ 0 w 51"/>
              <a:gd name="T29" fmla="*/ 102616 h 50"/>
              <a:gd name="T30" fmla="*/ 0 w 51"/>
              <a:gd name="T31" fmla="*/ 102616 h 50"/>
              <a:gd name="T32" fmla="*/ 0 w 51"/>
              <a:gd name="T33" fmla="*/ 102616 h 50"/>
              <a:gd name="T34" fmla="*/ 0 w 51"/>
              <a:gd name="T35" fmla="*/ 102616 h 50"/>
              <a:gd name="T36" fmla="*/ 0 w 51"/>
              <a:gd name="T37" fmla="*/ 102616 h 50"/>
              <a:gd name="T38" fmla="*/ 0 w 51"/>
              <a:gd name="T39" fmla="*/ 102616 h 50"/>
              <a:gd name="T40" fmla="*/ 0 w 51"/>
              <a:gd name="T41" fmla="*/ 102616 h 50"/>
              <a:gd name="T42" fmla="*/ 0 w 51"/>
              <a:gd name="T43" fmla="*/ 102616 h 50"/>
              <a:gd name="T44" fmla="*/ 0 w 51"/>
              <a:gd name="T45" fmla="*/ 102616 h 50"/>
              <a:gd name="T46" fmla="*/ 0 w 51"/>
              <a:gd name="T47" fmla="*/ 102616 h 50"/>
              <a:gd name="T48" fmla="*/ 0 w 51"/>
              <a:gd name="T49" fmla="*/ 102616 h 50"/>
              <a:gd name="T50" fmla="*/ 0 w 51"/>
              <a:gd name="T51" fmla="*/ 102616 h 50"/>
              <a:gd name="T52" fmla="*/ 0 w 51"/>
              <a:gd name="T53" fmla="*/ 102616 h 50"/>
              <a:gd name="T54" fmla="*/ 0 w 51"/>
              <a:gd name="T55" fmla="*/ 102616 h 50"/>
              <a:gd name="T56" fmla="*/ 0 w 51"/>
              <a:gd name="T57" fmla="*/ 102616 h 50"/>
              <a:gd name="T58" fmla="*/ 0 w 51"/>
              <a:gd name="T59" fmla="*/ 102616 h 50"/>
              <a:gd name="T60" fmla="*/ 0 w 51"/>
              <a:gd name="T61" fmla="*/ 102616 h 50"/>
              <a:gd name="T62" fmla="*/ 6412 w 51"/>
              <a:gd name="T63" fmla="*/ 160337 h 50"/>
              <a:gd name="T64" fmla="*/ 57710 w 51"/>
              <a:gd name="T65" fmla="*/ 160337 h 50"/>
              <a:gd name="T66" fmla="*/ 57710 w 51"/>
              <a:gd name="T67" fmla="*/ 160337 h 50"/>
              <a:gd name="T68" fmla="*/ 57710 w 51"/>
              <a:gd name="T69" fmla="*/ 160337 h 50"/>
              <a:gd name="T70" fmla="*/ 57710 w 51"/>
              <a:gd name="T71" fmla="*/ 160337 h 50"/>
              <a:gd name="T72" fmla="*/ 57710 w 51"/>
              <a:gd name="T73" fmla="*/ 160337 h 50"/>
              <a:gd name="T74" fmla="*/ 57710 w 51"/>
              <a:gd name="T75" fmla="*/ 160337 h 50"/>
              <a:gd name="T76" fmla="*/ 57710 w 51"/>
              <a:gd name="T77" fmla="*/ 160337 h 50"/>
              <a:gd name="T78" fmla="*/ 57710 w 51"/>
              <a:gd name="T79" fmla="*/ 160337 h 50"/>
              <a:gd name="T80" fmla="*/ 57710 w 51"/>
              <a:gd name="T81" fmla="*/ 160337 h 50"/>
              <a:gd name="T82" fmla="*/ 60916 w 51"/>
              <a:gd name="T83" fmla="*/ 160337 h 50"/>
              <a:gd name="T84" fmla="*/ 60916 w 51"/>
              <a:gd name="T85" fmla="*/ 160337 h 50"/>
              <a:gd name="T86" fmla="*/ 60916 w 51"/>
              <a:gd name="T87" fmla="*/ 160337 h 50"/>
              <a:gd name="T88" fmla="*/ 60916 w 51"/>
              <a:gd name="T89" fmla="*/ 160337 h 50"/>
              <a:gd name="T90" fmla="*/ 60916 w 51"/>
              <a:gd name="T91" fmla="*/ 157130 h 50"/>
              <a:gd name="T92" fmla="*/ 60916 w 51"/>
              <a:gd name="T93" fmla="*/ 157130 h 50"/>
              <a:gd name="T94" fmla="*/ 160306 w 51"/>
              <a:gd name="T95" fmla="*/ 51308 h 50"/>
              <a:gd name="T96" fmla="*/ 105802 w 51"/>
              <a:gd name="T97" fmla="*/ 12827 h 50"/>
              <a:gd name="T98" fmla="*/ 22443 w 51"/>
              <a:gd name="T99" fmla="*/ 112236 h 50"/>
              <a:gd name="T100" fmla="*/ 105802 w 51"/>
              <a:gd name="T101" fmla="*/ 12827 h 50"/>
              <a:gd name="T102" fmla="*/ 12824 w 51"/>
              <a:gd name="T103" fmla="*/ 147510 h 50"/>
              <a:gd name="T104" fmla="*/ 41680 w 51"/>
              <a:gd name="T105" fmla="*/ 147510 h 50"/>
              <a:gd name="T106" fmla="*/ 28855 w 51"/>
              <a:gd name="T107" fmla="*/ 118649 h 50"/>
              <a:gd name="T108" fmla="*/ 118626 w 51"/>
              <a:gd name="T109" fmla="*/ 25654 h 50"/>
              <a:gd name="T110" fmla="*/ 44886 w 51"/>
              <a:gd name="T111" fmla="*/ 131476 h 50"/>
              <a:gd name="T112" fmla="*/ 57710 w 51"/>
              <a:gd name="T113" fmla="*/ 144303 h 50"/>
              <a:gd name="T114" fmla="*/ 48092 w 51"/>
              <a:gd name="T115" fmla="*/ 137890 h 50"/>
              <a:gd name="T116" fmla="*/ 147481 w 51"/>
              <a:gd name="T117" fmla="*/ 54515 h 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51" h="50">
                <a:moveTo>
                  <a:pt x="50" y="16"/>
                </a:move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2" y="0"/>
                  <a:pt x="32" y="0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2"/>
                  <a:pt x="1" y="32"/>
                  <a:pt x="1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1" y="50"/>
                  <a:pt x="2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50" y="18"/>
                  <a:pt x="50" y="18"/>
                  <a:pt x="50" y="18"/>
                </a:cubicBezTo>
                <a:cubicBezTo>
                  <a:pt x="51" y="18"/>
                  <a:pt x="51" y="17"/>
                  <a:pt x="50" y="16"/>
                </a:cubicBezTo>
                <a:close/>
                <a:moveTo>
                  <a:pt x="33" y="4"/>
                </a:moveTo>
                <a:cubicBezTo>
                  <a:pt x="33" y="4"/>
                  <a:pt x="33" y="4"/>
                  <a:pt x="33" y="4"/>
                </a:cubicBezTo>
                <a:cubicBezTo>
                  <a:pt x="35" y="7"/>
                  <a:pt x="35" y="7"/>
                  <a:pt x="35" y="7"/>
                </a:cubicBezTo>
                <a:cubicBezTo>
                  <a:pt x="7" y="35"/>
                  <a:pt x="7" y="35"/>
                  <a:pt x="7" y="35"/>
                </a:cubicBezTo>
                <a:cubicBezTo>
                  <a:pt x="5" y="33"/>
                  <a:pt x="5" y="33"/>
                  <a:pt x="5" y="33"/>
                </a:cubicBezTo>
                <a:cubicBezTo>
                  <a:pt x="33" y="4"/>
                  <a:pt x="33" y="4"/>
                  <a:pt x="33" y="4"/>
                </a:cubicBezTo>
                <a:close/>
                <a:moveTo>
                  <a:pt x="4" y="46"/>
                </a:move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13" y="46"/>
                  <a:pt x="13" y="46"/>
                  <a:pt x="13" y="46"/>
                </a:cubicBezTo>
                <a:cubicBezTo>
                  <a:pt x="4" y="46"/>
                  <a:pt x="4" y="46"/>
                  <a:pt x="4" y="46"/>
                </a:cubicBezTo>
                <a:close/>
                <a:moveTo>
                  <a:pt x="9" y="37"/>
                </a:moveTo>
                <a:cubicBezTo>
                  <a:pt x="9" y="37"/>
                  <a:pt x="9" y="37"/>
                  <a:pt x="9" y="37"/>
                </a:cubicBezTo>
                <a:cubicBezTo>
                  <a:pt x="37" y="8"/>
                  <a:pt x="37" y="8"/>
                  <a:pt x="37" y="8"/>
                </a:cubicBezTo>
                <a:cubicBezTo>
                  <a:pt x="42" y="13"/>
                  <a:pt x="42" y="13"/>
                  <a:pt x="42" y="13"/>
                </a:cubicBezTo>
                <a:cubicBezTo>
                  <a:pt x="14" y="41"/>
                  <a:pt x="14" y="41"/>
                  <a:pt x="14" y="41"/>
                </a:cubicBezTo>
                <a:cubicBezTo>
                  <a:pt x="9" y="37"/>
                  <a:pt x="9" y="37"/>
                  <a:pt x="9" y="37"/>
                </a:cubicBezTo>
                <a:close/>
                <a:moveTo>
                  <a:pt x="18" y="45"/>
                </a:moveTo>
                <a:cubicBezTo>
                  <a:pt x="18" y="45"/>
                  <a:pt x="18" y="45"/>
                  <a:pt x="18" y="45"/>
                </a:cubicBezTo>
                <a:cubicBezTo>
                  <a:pt x="15" y="43"/>
                  <a:pt x="15" y="43"/>
                  <a:pt x="15" y="43"/>
                </a:cubicBezTo>
                <a:cubicBezTo>
                  <a:pt x="43" y="15"/>
                  <a:pt x="43" y="15"/>
                  <a:pt x="43" y="15"/>
                </a:cubicBezTo>
                <a:cubicBezTo>
                  <a:pt x="46" y="17"/>
                  <a:pt x="46" y="17"/>
                  <a:pt x="46" y="17"/>
                </a:cubicBezTo>
                <a:cubicBezTo>
                  <a:pt x="18" y="45"/>
                  <a:pt x="18" y="45"/>
                  <a:pt x="18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48"/>
          </a:p>
        </p:txBody>
      </p:sp>
      <p:sp>
        <p:nvSpPr>
          <p:cNvPr id="76" name="Freeform 153">
            <a:extLst>
              <a:ext uri="{FF2B5EF4-FFF2-40B4-BE49-F238E27FC236}">
                <a16:creationId xmlns:a16="http://schemas.microsoft.com/office/drawing/2014/main" id="{A17B72D7-7292-2D64-5244-98F48233C418}"/>
              </a:ext>
            </a:extLst>
          </p:cNvPr>
          <p:cNvSpPr>
            <a:spLocks noEditPoints="1"/>
          </p:cNvSpPr>
          <p:nvPr/>
        </p:nvSpPr>
        <p:spPr bwMode="auto">
          <a:xfrm>
            <a:off x="7112539" y="2210349"/>
            <a:ext cx="551481" cy="540668"/>
          </a:xfrm>
          <a:custGeom>
            <a:avLst/>
            <a:gdLst>
              <a:gd name="T0" fmla="*/ 82550 w 51"/>
              <a:gd name="T1" fmla="*/ 0 h 50"/>
              <a:gd name="T2" fmla="*/ 136525 w 51"/>
              <a:gd name="T3" fmla="*/ 22225 h 50"/>
              <a:gd name="T4" fmla="*/ 136525 w 51"/>
              <a:gd name="T5" fmla="*/ 22225 h 50"/>
              <a:gd name="T6" fmla="*/ 161925 w 51"/>
              <a:gd name="T7" fmla="*/ 79375 h 50"/>
              <a:gd name="T8" fmla="*/ 155575 w 51"/>
              <a:gd name="T9" fmla="*/ 104775 h 50"/>
              <a:gd name="T10" fmla="*/ 146050 w 51"/>
              <a:gd name="T11" fmla="*/ 123825 h 50"/>
              <a:gd name="T12" fmla="*/ 146050 w 51"/>
              <a:gd name="T13" fmla="*/ 152400 h 50"/>
              <a:gd name="T14" fmla="*/ 139700 w 51"/>
              <a:gd name="T15" fmla="*/ 158750 h 50"/>
              <a:gd name="T16" fmla="*/ 139700 w 51"/>
              <a:gd name="T17" fmla="*/ 158750 h 50"/>
              <a:gd name="T18" fmla="*/ 82550 w 51"/>
              <a:gd name="T19" fmla="*/ 158750 h 50"/>
              <a:gd name="T20" fmla="*/ 25400 w 51"/>
              <a:gd name="T21" fmla="*/ 136525 h 50"/>
              <a:gd name="T22" fmla="*/ 25400 w 51"/>
              <a:gd name="T23" fmla="*/ 136525 h 50"/>
              <a:gd name="T24" fmla="*/ 25400 w 51"/>
              <a:gd name="T25" fmla="*/ 136525 h 50"/>
              <a:gd name="T26" fmla="*/ 0 w 51"/>
              <a:gd name="T27" fmla="*/ 79375 h 50"/>
              <a:gd name="T28" fmla="*/ 25400 w 51"/>
              <a:gd name="T29" fmla="*/ 22225 h 50"/>
              <a:gd name="T30" fmla="*/ 25400 w 51"/>
              <a:gd name="T31" fmla="*/ 22225 h 50"/>
              <a:gd name="T32" fmla="*/ 82550 w 51"/>
              <a:gd name="T33" fmla="*/ 0 h 50"/>
              <a:gd name="T34" fmla="*/ 41275 w 51"/>
              <a:gd name="T35" fmla="*/ 63500 h 50"/>
              <a:gd name="T36" fmla="*/ 41275 w 51"/>
              <a:gd name="T37" fmla="*/ 63500 h 50"/>
              <a:gd name="T38" fmla="*/ 38100 w 51"/>
              <a:gd name="T39" fmla="*/ 60325 h 50"/>
              <a:gd name="T40" fmla="*/ 41275 w 51"/>
              <a:gd name="T41" fmla="*/ 57150 h 50"/>
              <a:gd name="T42" fmla="*/ 120650 w 51"/>
              <a:gd name="T43" fmla="*/ 57150 h 50"/>
              <a:gd name="T44" fmla="*/ 123825 w 51"/>
              <a:gd name="T45" fmla="*/ 60325 h 50"/>
              <a:gd name="T46" fmla="*/ 120650 w 51"/>
              <a:gd name="T47" fmla="*/ 63500 h 50"/>
              <a:gd name="T48" fmla="*/ 41275 w 51"/>
              <a:gd name="T49" fmla="*/ 63500 h 50"/>
              <a:gd name="T50" fmla="*/ 41275 w 51"/>
              <a:gd name="T51" fmla="*/ 82550 h 50"/>
              <a:gd name="T52" fmla="*/ 41275 w 51"/>
              <a:gd name="T53" fmla="*/ 82550 h 50"/>
              <a:gd name="T54" fmla="*/ 38100 w 51"/>
              <a:gd name="T55" fmla="*/ 79375 h 50"/>
              <a:gd name="T56" fmla="*/ 41275 w 51"/>
              <a:gd name="T57" fmla="*/ 76200 h 50"/>
              <a:gd name="T58" fmla="*/ 120650 w 51"/>
              <a:gd name="T59" fmla="*/ 76200 h 50"/>
              <a:gd name="T60" fmla="*/ 123825 w 51"/>
              <a:gd name="T61" fmla="*/ 79375 h 50"/>
              <a:gd name="T62" fmla="*/ 120650 w 51"/>
              <a:gd name="T63" fmla="*/ 82550 h 50"/>
              <a:gd name="T64" fmla="*/ 41275 w 51"/>
              <a:gd name="T65" fmla="*/ 82550 h 50"/>
              <a:gd name="T66" fmla="*/ 41275 w 51"/>
              <a:gd name="T67" fmla="*/ 101600 h 50"/>
              <a:gd name="T68" fmla="*/ 41275 w 51"/>
              <a:gd name="T69" fmla="*/ 101600 h 50"/>
              <a:gd name="T70" fmla="*/ 38100 w 51"/>
              <a:gd name="T71" fmla="*/ 98425 h 50"/>
              <a:gd name="T72" fmla="*/ 41275 w 51"/>
              <a:gd name="T73" fmla="*/ 95250 h 50"/>
              <a:gd name="T74" fmla="*/ 120650 w 51"/>
              <a:gd name="T75" fmla="*/ 95250 h 50"/>
              <a:gd name="T76" fmla="*/ 123825 w 51"/>
              <a:gd name="T77" fmla="*/ 98425 h 50"/>
              <a:gd name="T78" fmla="*/ 120650 w 51"/>
              <a:gd name="T79" fmla="*/ 101600 h 50"/>
              <a:gd name="T80" fmla="*/ 41275 w 51"/>
              <a:gd name="T81" fmla="*/ 101600 h 50"/>
              <a:gd name="T82" fmla="*/ 130175 w 51"/>
              <a:gd name="T83" fmla="*/ 31750 h 50"/>
              <a:gd name="T84" fmla="*/ 130175 w 51"/>
              <a:gd name="T85" fmla="*/ 31750 h 50"/>
              <a:gd name="T86" fmla="*/ 82550 w 51"/>
              <a:gd name="T87" fmla="*/ 12700 h 50"/>
              <a:gd name="T88" fmla="*/ 31750 w 51"/>
              <a:gd name="T89" fmla="*/ 31750 h 50"/>
              <a:gd name="T90" fmla="*/ 31750 w 51"/>
              <a:gd name="T91" fmla="*/ 31750 h 50"/>
              <a:gd name="T92" fmla="*/ 31750 w 51"/>
              <a:gd name="T93" fmla="*/ 31750 h 50"/>
              <a:gd name="T94" fmla="*/ 12700 w 51"/>
              <a:gd name="T95" fmla="*/ 79375 h 50"/>
              <a:gd name="T96" fmla="*/ 31750 w 51"/>
              <a:gd name="T97" fmla="*/ 127000 h 50"/>
              <a:gd name="T98" fmla="*/ 82550 w 51"/>
              <a:gd name="T99" fmla="*/ 146050 h 50"/>
              <a:gd name="T100" fmla="*/ 133350 w 51"/>
              <a:gd name="T101" fmla="*/ 146050 h 50"/>
              <a:gd name="T102" fmla="*/ 133350 w 51"/>
              <a:gd name="T103" fmla="*/ 123825 h 50"/>
              <a:gd name="T104" fmla="*/ 133350 w 51"/>
              <a:gd name="T105" fmla="*/ 123825 h 50"/>
              <a:gd name="T106" fmla="*/ 136525 w 51"/>
              <a:gd name="T107" fmla="*/ 117475 h 50"/>
              <a:gd name="T108" fmla="*/ 146050 w 51"/>
              <a:gd name="T109" fmla="*/ 101600 h 50"/>
              <a:gd name="T110" fmla="*/ 149225 w 51"/>
              <a:gd name="T111" fmla="*/ 79375 h 50"/>
              <a:gd name="T112" fmla="*/ 130175 w 51"/>
              <a:gd name="T113" fmla="*/ 31750 h 50"/>
              <a:gd name="T114" fmla="*/ 130175 w 51"/>
              <a:gd name="T115" fmla="*/ 31750 h 5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1" h="50">
                <a:moveTo>
                  <a:pt x="26" y="0"/>
                </a:moveTo>
                <a:cubicBezTo>
                  <a:pt x="32" y="0"/>
                  <a:pt x="39" y="3"/>
                  <a:pt x="43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8" y="12"/>
                  <a:pt x="51" y="18"/>
                  <a:pt x="51" y="25"/>
                </a:cubicBezTo>
                <a:cubicBezTo>
                  <a:pt x="51" y="28"/>
                  <a:pt x="50" y="30"/>
                  <a:pt x="49" y="33"/>
                </a:cubicBezTo>
                <a:cubicBezTo>
                  <a:pt x="49" y="35"/>
                  <a:pt x="48" y="37"/>
                  <a:pt x="46" y="39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9"/>
                  <a:pt x="45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19" y="50"/>
                  <a:pt x="12" y="47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3" y="38"/>
                  <a:pt x="0" y="32"/>
                  <a:pt x="0" y="25"/>
                </a:cubicBezTo>
                <a:cubicBezTo>
                  <a:pt x="0" y="18"/>
                  <a:pt x="3" y="12"/>
                  <a:pt x="8" y="7"/>
                </a:cubicBezTo>
                <a:cubicBezTo>
                  <a:pt x="8" y="7"/>
                  <a:pt x="8" y="7"/>
                  <a:pt x="8" y="7"/>
                </a:cubicBezTo>
                <a:cubicBezTo>
                  <a:pt x="12" y="3"/>
                  <a:pt x="19" y="0"/>
                  <a:pt x="26" y="0"/>
                </a:cubicBezTo>
                <a:close/>
                <a:moveTo>
                  <a:pt x="13" y="20"/>
                </a:moveTo>
                <a:cubicBezTo>
                  <a:pt x="13" y="20"/>
                  <a:pt x="13" y="20"/>
                  <a:pt x="13" y="20"/>
                </a:cubicBezTo>
                <a:cubicBezTo>
                  <a:pt x="12" y="20"/>
                  <a:pt x="12" y="19"/>
                  <a:pt x="12" y="19"/>
                </a:cubicBezTo>
                <a:cubicBezTo>
                  <a:pt x="12" y="18"/>
                  <a:pt x="12" y="18"/>
                  <a:pt x="13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9" y="18"/>
                  <a:pt x="39" y="18"/>
                  <a:pt x="39" y="19"/>
                </a:cubicBezTo>
                <a:cubicBezTo>
                  <a:pt x="39" y="19"/>
                  <a:pt x="39" y="20"/>
                  <a:pt x="38" y="20"/>
                </a:cubicBezTo>
                <a:cubicBezTo>
                  <a:pt x="13" y="20"/>
                  <a:pt x="13" y="20"/>
                  <a:pt x="13" y="20"/>
                </a:cubicBezTo>
                <a:close/>
                <a:moveTo>
                  <a:pt x="13" y="26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5"/>
                </a:cubicBezTo>
                <a:cubicBezTo>
                  <a:pt x="12" y="24"/>
                  <a:pt x="12" y="24"/>
                  <a:pt x="13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9" y="24"/>
                  <a:pt x="39" y="24"/>
                  <a:pt x="39" y="25"/>
                </a:cubicBezTo>
                <a:cubicBezTo>
                  <a:pt x="39" y="26"/>
                  <a:pt x="39" y="26"/>
                  <a:pt x="38" y="26"/>
                </a:cubicBezTo>
                <a:cubicBezTo>
                  <a:pt x="13" y="26"/>
                  <a:pt x="13" y="26"/>
                  <a:pt x="13" y="26"/>
                </a:cubicBezTo>
                <a:close/>
                <a:moveTo>
                  <a:pt x="13" y="32"/>
                </a:moveTo>
                <a:cubicBezTo>
                  <a:pt x="13" y="32"/>
                  <a:pt x="13" y="32"/>
                  <a:pt x="13" y="32"/>
                </a:cubicBezTo>
                <a:cubicBezTo>
                  <a:pt x="12" y="32"/>
                  <a:pt x="12" y="32"/>
                  <a:pt x="12" y="31"/>
                </a:cubicBezTo>
                <a:cubicBezTo>
                  <a:pt x="12" y="30"/>
                  <a:pt x="12" y="30"/>
                  <a:pt x="13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9" y="30"/>
                  <a:pt x="39" y="30"/>
                  <a:pt x="39" y="31"/>
                </a:cubicBezTo>
                <a:cubicBezTo>
                  <a:pt x="39" y="32"/>
                  <a:pt x="39" y="32"/>
                  <a:pt x="38" y="32"/>
                </a:cubicBezTo>
                <a:cubicBezTo>
                  <a:pt x="13" y="32"/>
                  <a:pt x="13" y="32"/>
                  <a:pt x="13" y="32"/>
                </a:cubicBezTo>
                <a:close/>
                <a:moveTo>
                  <a:pt x="41" y="10"/>
                </a:moveTo>
                <a:cubicBezTo>
                  <a:pt x="41" y="10"/>
                  <a:pt x="41" y="10"/>
                  <a:pt x="41" y="10"/>
                </a:cubicBezTo>
                <a:cubicBezTo>
                  <a:pt x="37" y="6"/>
                  <a:pt x="31" y="4"/>
                  <a:pt x="26" y="4"/>
                </a:cubicBezTo>
                <a:cubicBezTo>
                  <a:pt x="20" y="4"/>
                  <a:pt x="14" y="6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7" y="14"/>
                  <a:pt x="4" y="19"/>
                  <a:pt x="4" y="25"/>
                </a:cubicBezTo>
                <a:cubicBezTo>
                  <a:pt x="4" y="31"/>
                  <a:pt x="7" y="36"/>
                  <a:pt x="10" y="40"/>
                </a:cubicBezTo>
                <a:cubicBezTo>
                  <a:pt x="14" y="44"/>
                  <a:pt x="20" y="46"/>
                  <a:pt x="26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8"/>
                  <a:pt x="42" y="38"/>
                  <a:pt x="43" y="37"/>
                </a:cubicBezTo>
                <a:cubicBezTo>
                  <a:pt x="44" y="36"/>
                  <a:pt x="45" y="34"/>
                  <a:pt x="46" y="32"/>
                </a:cubicBezTo>
                <a:cubicBezTo>
                  <a:pt x="46" y="29"/>
                  <a:pt x="47" y="27"/>
                  <a:pt x="47" y="25"/>
                </a:cubicBezTo>
                <a:cubicBezTo>
                  <a:pt x="47" y="19"/>
                  <a:pt x="44" y="14"/>
                  <a:pt x="41" y="10"/>
                </a:cubicBezTo>
                <a:cubicBezTo>
                  <a:pt x="41" y="10"/>
                  <a:pt x="41" y="10"/>
                  <a:pt x="41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48"/>
          </a:p>
        </p:txBody>
      </p:sp>
      <p:sp>
        <p:nvSpPr>
          <p:cNvPr id="77" name="Freeform 172">
            <a:extLst>
              <a:ext uri="{FF2B5EF4-FFF2-40B4-BE49-F238E27FC236}">
                <a16:creationId xmlns:a16="http://schemas.microsoft.com/office/drawing/2014/main" id="{CC3F2C9C-41B2-A402-C22D-9A64DE5EA769}"/>
              </a:ext>
            </a:extLst>
          </p:cNvPr>
          <p:cNvSpPr>
            <a:spLocks noEditPoints="1"/>
          </p:cNvSpPr>
          <p:nvPr/>
        </p:nvSpPr>
        <p:spPr bwMode="auto">
          <a:xfrm>
            <a:off x="2105080" y="2118382"/>
            <a:ext cx="582524" cy="724602"/>
          </a:xfrm>
          <a:custGeom>
            <a:avLst/>
            <a:gdLst>
              <a:gd name="T0" fmla="*/ 9525 w 41"/>
              <a:gd name="T1" fmla="*/ 98425 h 51"/>
              <a:gd name="T2" fmla="*/ 9525 w 41"/>
              <a:gd name="T3" fmla="*/ 82550 h 51"/>
              <a:gd name="T4" fmla="*/ 0 w 41"/>
              <a:gd name="T5" fmla="*/ 66675 h 51"/>
              <a:gd name="T6" fmla="*/ 9525 w 41"/>
              <a:gd name="T7" fmla="*/ 50800 h 51"/>
              <a:gd name="T8" fmla="*/ 9525 w 41"/>
              <a:gd name="T9" fmla="*/ 34925 h 51"/>
              <a:gd name="T10" fmla="*/ 25400 w 41"/>
              <a:gd name="T11" fmla="*/ 25400 h 51"/>
              <a:gd name="T12" fmla="*/ 31750 w 41"/>
              <a:gd name="T13" fmla="*/ 9525 h 51"/>
              <a:gd name="T14" fmla="*/ 50800 w 41"/>
              <a:gd name="T15" fmla="*/ 9525 h 51"/>
              <a:gd name="T16" fmla="*/ 73025 w 41"/>
              <a:gd name="T17" fmla="*/ 3175 h 51"/>
              <a:gd name="T18" fmla="*/ 98425 w 41"/>
              <a:gd name="T19" fmla="*/ 9525 h 51"/>
              <a:gd name="T20" fmla="*/ 114300 w 41"/>
              <a:gd name="T21" fmla="*/ 28575 h 51"/>
              <a:gd name="T22" fmla="*/ 120650 w 41"/>
              <a:gd name="T23" fmla="*/ 50800 h 51"/>
              <a:gd name="T24" fmla="*/ 130175 w 41"/>
              <a:gd name="T25" fmla="*/ 66675 h 51"/>
              <a:gd name="T26" fmla="*/ 120650 w 41"/>
              <a:gd name="T27" fmla="*/ 79375 h 51"/>
              <a:gd name="T28" fmla="*/ 114300 w 41"/>
              <a:gd name="T29" fmla="*/ 104775 h 51"/>
              <a:gd name="T30" fmla="*/ 127000 w 41"/>
              <a:gd name="T31" fmla="*/ 136525 h 51"/>
              <a:gd name="T32" fmla="*/ 101600 w 41"/>
              <a:gd name="T33" fmla="*/ 136525 h 51"/>
              <a:gd name="T34" fmla="*/ 88900 w 41"/>
              <a:gd name="T35" fmla="*/ 158750 h 51"/>
              <a:gd name="T36" fmla="*/ 57150 w 41"/>
              <a:gd name="T37" fmla="*/ 130175 h 51"/>
              <a:gd name="T38" fmla="*/ 38100 w 41"/>
              <a:gd name="T39" fmla="*/ 161925 h 51"/>
              <a:gd name="T40" fmla="*/ 6350 w 41"/>
              <a:gd name="T41" fmla="*/ 139700 h 51"/>
              <a:gd name="T42" fmla="*/ 19050 w 41"/>
              <a:gd name="T43" fmla="*/ 104775 h 51"/>
              <a:gd name="T44" fmla="*/ 101600 w 41"/>
              <a:gd name="T45" fmla="*/ 114300 h 51"/>
              <a:gd name="T46" fmla="*/ 79375 w 41"/>
              <a:gd name="T47" fmla="*/ 120650 h 51"/>
              <a:gd name="T48" fmla="*/ 92075 w 41"/>
              <a:gd name="T49" fmla="*/ 149225 h 51"/>
              <a:gd name="T50" fmla="*/ 117475 w 41"/>
              <a:gd name="T51" fmla="*/ 133350 h 51"/>
              <a:gd name="T52" fmla="*/ 53975 w 41"/>
              <a:gd name="T53" fmla="*/ 123825 h 51"/>
              <a:gd name="T54" fmla="*/ 31750 w 41"/>
              <a:gd name="T55" fmla="*/ 123825 h 51"/>
              <a:gd name="T56" fmla="*/ 25400 w 41"/>
              <a:gd name="T57" fmla="*/ 111125 h 51"/>
              <a:gd name="T58" fmla="*/ 34925 w 41"/>
              <a:gd name="T59" fmla="*/ 130175 h 51"/>
              <a:gd name="T60" fmla="*/ 38100 w 41"/>
              <a:gd name="T61" fmla="*/ 19050 h 51"/>
              <a:gd name="T62" fmla="*/ 31750 w 41"/>
              <a:gd name="T63" fmla="*/ 34925 h 51"/>
              <a:gd name="T64" fmla="*/ 19050 w 41"/>
              <a:gd name="T65" fmla="*/ 38100 h 51"/>
              <a:gd name="T66" fmla="*/ 19050 w 41"/>
              <a:gd name="T67" fmla="*/ 60325 h 51"/>
              <a:gd name="T68" fmla="*/ 19050 w 41"/>
              <a:gd name="T69" fmla="*/ 73025 h 51"/>
              <a:gd name="T70" fmla="*/ 19050 w 41"/>
              <a:gd name="T71" fmla="*/ 92075 h 51"/>
              <a:gd name="T72" fmla="*/ 31750 w 41"/>
              <a:gd name="T73" fmla="*/ 98425 h 51"/>
              <a:gd name="T74" fmla="*/ 47625 w 41"/>
              <a:gd name="T75" fmla="*/ 107950 h 51"/>
              <a:gd name="T76" fmla="*/ 63500 w 41"/>
              <a:gd name="T77" fmla="*/ 117475 h 51"/>
              <a:gd name="T78" fmla="*/ 76200 w 41"/>
              <a:gd name="T79" fmla="*/ 111125 h 51"/>
              <a:gd name="T80" fmla="*/ 92075 w 41"/>
              <a:gd name="T81" fmla="*/ 101600 h 51"/>
              <a:gd name="T82" fmla="*/ 111125 w 41"/>
              <a:gd name="T83" fmla="*/ 92075 h 51"/>
              <a:gd name="T84" fmla="*/ 107950 w 41"/>
              <a:gd name="T85" fmla="*/ 76200 h 51"/>
              <a:gd name="T86" fmla="*/ 111125 w 41"/>
              <a:gd name="T87" fmla="*/ 60325 h 51"/>
              <a:gd name="T88" fmla="*/ 107950 w 41"/>
              <a:gd name="T89" fmla="*/ 47625 h 51"/>
              <a:gd name="T90" fmla="*/ 95250 w 41"/>
              <a:gd name="T91" fmla="*/ 34925 h 51"/>
              <a:gd name="T92" fmla="*/ 82550 w 41"/>
              <a:gd name="T93" fmla="*/ 22225 h 51"/>
              <a:gd name="T94" fmla="*/ 69850 w 41"/>
              <a:gd name="T95" fmla="*/ 19050 h 51"/>
              <a:gd name="T96" fmla="*/ 57150 w 41"/>
              <a:gd name="T97" fmla="*/ 19050 h 51"/>
              <a:gd name="T98" fmla="*/ 38100 w 41"/>
              <a:gd name="T99" fmla="*/ 19050 h 5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41" h="51">
                <a:moveTo>
                  <a:pt x="6" y="33"/>
                </a:moveTo>
                <a:cubicBezTo>
                  <a:pt x="5" y="33"/>
                  <a:pt x="5" y="33"/>
                  <a:pt x="5" y="33"/>
                </a:cubicBezTo>
                <a:cubicBezTo>
                  <a:pt x="4" y="32"/>
                  <a:pt x="3" y="32"/>
                  <a:pt x="3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2" y="30"/>
                  <a:pt x="2" y="29"/>
                  <a:pt x="2" y="28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3"/>
                  <a:pt x="0" y="22"/>
                  <a:pt x="0" y="21"/>
                </a:cubicBezTo>
                <a:cubicBezTo>
                  <a:pt x="0" y="20"/>
                  <a:pt x="0" y="19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2"/>
                  <a:pt x="2" y="11"/>
                  <a:pt x="3" y="11"/>
                </a:cubicBezTo>
                <a:cubicBezTo>
                  <a:pt x="3" y="10"/>
                  <a:pt x="4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8" y="8"/>
                  <a:pt x="8" y="8"/>
                  <a:pt x="8" y="8"/>
                </a:cubicBezTo>
                <a:cubicBezTo>
                  <a:pt x="8" y="5"/>
                  <a:pt x="8" y="5"/>
                  <a:pt x="8" y="5"/>
                </a:cubicBezTo>
                <a:cubicBezTo>
                  <a:pt x="9" y="4"/>
                  <a:pt x="9" y="4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2" y="2"/>
                  <a:pt x="13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1"/>
                  <a:pt x="19" y="0"/>
                  <a:pt x="20" y="0"/>
                </a:cubicBezTo>
                <a:cubicBezTo>
                  <a:pt x="21" y="0"/>
                  <a:pt x="22" y="1"/>
                  <a:pt x="23" y="1"/>
                </a:cubicBezTo>
                <a:cubicBezTo>
                  <a:pt x="25" y="3"/>
                  <a:pt x="25" y="3"/>
                  <a:pt x="25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9" y="2"/>
                  <a:pt x="30" y="3"/>
                  <a:pt x="31" y="3"/>
                </a:cubicBezTo>
                <a:cubicBezTo>
                  <a:pt x="31" y="4"/>
                  <a:pt x="32" y="4"/>
                  <a:pt x="32" y="5"/>
                </a:cubicBezTo>
                <a:cubicBezTo>
                  <a:pt x="33" y="8"/>
                  <a:pt x="33" y="8"/>
                  <a:pt x="33" y="8"/>
                </a:cubicBezTo>
                <a:cubicBezTo>
                  <a:pt x="36" y="9"/>
                  <a:pt x="36" y="9"/>
                  <a:pt x="36" y="9"/>
                </a:cubicBezTo>
                <a:cubicBezTo>
                  <a:pt x="37" y="9"/>
                  <a:pt x="38" y="10"/>
                  <a:pt x="38" y="11"/>
                </a:cubicBezTo>
                <a:cubicBezTo>
                  <a:pt x="39" y="11"/>
                  <a:pt x="39" y="12"/>
                  <a:pt x="38" y="13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9"/>
                  <a:pt x="41" y="20"/>
                  <a:pt x="41" y="21"/>
                </a:cubicBezTo>
                <a:cubicBezTo>
                  <a:pt x="41" y="22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8"/>
                  <a:pt x="38" y="28"/>
                  <a:pt x="38" y="28"/>
                </a:cubicBezTo>
                <a:cubicBezTo>
                  <a:pt x="39" y="29"/>
                  <a:pt x="39" y="30"/>
                  <a:pt x="38" y="31"/>
                </a:cubicBezTo>
                <a:cubicBezTo>
                  <a:pt x="38" y="32"/>
                  <a:pt x="37" y="32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40" y="43"/>
                  <a:pt x="40" y="43"/>
                  <a:pt x="40" y="43"/>
                </a:cubicBezTo>
                <a:cubicBezTo>
                  <a:pt x="41" y="43"/>
                  <a:pt x="41" y="44"/>
                  <a:pt x="40" y="44"/>
                </a:cubicBezTo>
                <a:cubicBezTo>
                  <a:pt x="40" y="44"/>
                  <a:pt x="39" y="45"/>
                  <a:pt x="39" y="44"/>
                </a:cubicBezTo>
                <a:cubicBezTo>
                  <a:pt x="32" y="43"/>
                  <a:pt x="32" y="43"/>
                  <a:pt x="32" y="43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51"/>
                  <a:pt x="30" y="51"/>
                  <a:pt x="29" y="51"/>
                </a:cubicBezTo>
                <a:cubicBezTo>
                  <a:pt x="29" y="51"/>
                  <a:pt x="28" y="51"/>
                  <a:pt x="28" y="50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1" y="41"/>
                  <a:pt x="20" y="41"/>
                </a:cubicBezTo>
                <a:cubicBezTo>
                  <a:pt x="20" y="41"/>
                  <a:pt x="19" y="41"/>
                  <a:pt x="18" y="41"/>
                </a:cubicBezTo>
                <a:cubicBezTo>
                  <a:pt x="12" y="50"/>
                  <a:pt x="12" y="50"/>
                  <a:pt x="12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2" y="51"/>
                  <a:pt x="12" y="51"/>
                  <a:pt x="12" y="51"/>
                </a:cubicBezTo>
                <a:cubicBezTo>
                  <a:pt x="11" y="51"/>
                  <a:pt x="10" y="51"/>
                  <a:pt x="10" y="50"/>
                </a:cubicBezTo>
                <a:cubicBezTo>
                  <a:pt x="9" y="43"/>
                  <a:pt x="9" y="43"/>
                  <a:pt x="9" y="43"/>
                </a:cubicBezTo>
                <a:cubicBezTo>
                  <a:pt x="2" y="44"/>
                  <a:pt x="2" y="44"/>
                  <a:pt x="2" y="44"/>
                </a:cubicBezTo>
                <a:cubicBezTo>
                  <a:pt x="1" y="45"/>
                  <a:pt x="1" y="44"/>
                  <a:pt x="1" y="44"/>
                </a:cubicBezTo>
                <a:cubicBezTo>
                  <a:pt x="0" y="44"/>
                  <a:pt x="0" y="43"/>
                  <a:pt x="0" y="43"/>
                </a:cubicBezTo>
                <a:cubicBezTo>
                  <a:pt x="6" y="33"/>
                  <a:pt x="6" y="33"/>
                  <a:pt x="6" y="33"/>
                </a:cubicBezTo>
                <a:close/>
                <a:moveTo>
                  <a:pt x="33" y="35"/>
                </a:moveTo>
                <a:cubicBezTo>
                  <a:pt x="33" y="35"/>
                  <a:pt x="33" y="35"/>
                  <a:pt x="33" y="35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7"/>
                  <a:pt x="31" y="38"/>
                  <a:pt x="31" y="39"/>
                </a:cubicBezTo>
                <a:cubicBezTo>
                  <a:pt x="30" y="39"/>
                  <a:pt x="29" y="39"/>
                  <a:pt x="28" y="39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4" y="39"/>
                  <a:pt x="24" y="39"/>
                  <a:pt x="24" y="39"/>
                </a:cubicBezTo>
                <a:cubicBezTo>
                  <a:pt x="29" y="47"/>
                  <a:pt x="29" y="47"/>
                  <a:pt x="29" y="47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1" y="40"/>
                  <a:pt x="31" y="40"/>
                </a:cubicBezTo>
                <a:cubicBezTo>
                  <a:pt x="37" y="42"/>
                  <a:pt x="37" y="42"/>
                  <a:pt x="37" y="42"/>
                </a:cubicBezTo>
                <a:cubicBezTo>
                  <a:pt x="33" y="35"/>
                  <a:pt x="33" y="35"/>
                  <a:pt x="33" y="35"/>
                </a:cubicBezTo>
                <a:close/>
                <a:moveTo>
                  <a:pt x="17" y="39"/>
                </a:moveTo>
                <a:cubicBezTo>
                  <a:pt x="17" y="39"/>
                  <a:pt x="17" y="39"/>
                  <a:pt x="17" y="39"/>
                </a:cubicBezTo>
                <a:cubicBezTo>
                  <a:pt x="16" y="38"/>
                  <a:pt x="16" y="38"/>
                  <a:pt x="16" y="38"/>
                </a:cubicBezTo>
                <a:cubicBezTo>
                  <a:pt x="13" y="39"/>
                  <a:pt x="13" y="39"/>
                  <a:pt x="13" y="39"/>
                </a:cubicBezTo>
                <a:cubicBezTo>
                  <a:pt x="12" y="39"/>
                  <a:pt x="11" y="39"/>
                  <a:pt x="10" y="39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7"/>
                  <a:pt x="8" y="36"/>
                </a:cubicBezTo>
                <a:cubicBezTo>
                  <a:pt x="8" y="35"/>
                  <a:pt x="8" y="35"/>
                  <a:pt x="8" y="35"/>
                </a:cubicBezTo>
                <a:cubicBezTo>
                  <a:pt x="4" y="42"/>
                  <a:pt x="4" y="42"/>
                  <a:pt x="4" y="42"/>
                </a:cubicBezTo>
                <a:cubicBezTo>
                  <a:pt x="9" y="40"/>
                  <a:pt x="9" y="40"/>
                  <a:pt x="9" y="40"/>
                </a:cubicBezTo>
                <a:cubicBezTo>
                  <a:pt x="10" y="40"/>
                  <a:pt x="11" y="41"/>
                  <a:pt x="11" y="41"/>
                </a:cubicBezTo>
                <a:cubicBezTo>
                  <a:pt x="12" y="47"/>
                  <a:pt x="12" y="47"/>
                  <a:pt x="12" y="47"/>
                </a:cubicBezTo>
                <a:cubicBezTo>
                  <a:pt x="17" y="39"/>
                  <a:pt x="17" y="39"/>
                  <a:pt x="17" y="39"/>
                </a:cubicBezTo>
                <a:close/>
                <a:moveTo>
                  <a:pt x="12" y="6"/>
                </a:moveTo>
                <a:cubicBezTo>
                  <a:pt x="12" y="6"/>
                  <a:pt x="12" y="6"/>
                  <a:pt x="12" y="6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10"/>
                  <a:pt x="11" y="10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9" y="12"/>
                  <a:pt x="9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7" y="17"/>
                  <a:pt x="7" y="17"/>
                </a:cubicBezTo>
                <a:cubicBezTo>
                  <a:pt x="7" y="18"/>
                  <a:pt x="6" y="18"/>
                  <a:pt x="6" y="19"/>
                </a:cubicBezTo>
                <a:cubicBezTo>
                  <a:pt x="4" y="21"/>
                  <a:pt x="4" y="21"/>
                  <a:pt x="4" y="21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7" y="24"/>
                  <a:pt x="7" y="24"/>
                </a:cubicBezTo>
                <a:cubicBezTo>
                  <a:pt x="7" y="25"/>
                  <a:pt x="7" y="26"/>
                  <a:pt x="7" y="26"/>
                </a:cubicBezTo>
                <a:cubicBezTo>
                  <a:pt x="6" y="29"/>
                  <a:pt x="6" y="29"/>
                  <a:pt x="6" y="29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10" y="30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1" y="31"/>
                  <a:pt x="11" y="32"/>
                  <a:pt x="11" y="32"/>
                </a:cubicBezTo>
                <a:cubicBezTo>
                  <a:pt x="12" y="35"/>
                  <a:pt x="12" y="35"/>
                  <a:pt x="12" y="35"/>
                </a:cubicBezTo>
                <a:cubicBezTo>
                  <a:pt x="15" y="34"/>
                  <a:pt x="15" y="34"/>
                  <a:pt x="15" y="34"/>
                </a:cubicBezTo>
                <a:cubicBezTo>
                  <a:pt x="16" y="34"/>
                  <a:pt x="16" y="34"/>
                  <a:pt x="17" y="35"/>
                </a:cubicBezTo>
                <a:cubicBezTo>
                  <a:pt x="17" y="35"/>
                  <a:pt x="18" y="35"/>
                  <a:pt x="18" y="35"/>
                </a:cubicBezTo>
                <a:cubicBezTo>
                  <a:pt x="20" y="37"/>
                  <a:pt x="20" y="37"/>
                  <a:pt x="20" y="37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3" y="35"/>
                  <a:pt x="23" y="35"/>
                  <a:pt x="24" y="35"/>
                </a:cubicBezTo>
                <a:cubicBezTo>
                  <a:pt x="25" y="34"/>
                  <a:pt x="25" y="34"/>
                  <a:pt x="26" y="34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2"/>
                  <a:pt x="29" y="32"/>
                  <a:pt x="29" y="32"/>
                </a:cubicBezTo>
                <a:cubicBezTo>
                  <a:pt x="30" y="32"/>
                  <a:pt x="30" y="31"/>
                  <a:pt x="30" y="31"/>
                </a:cubicBezTo>
                <a:cubicBezTo>
                  <a:pt x="31" y="30"/>
                  <a:pt x="31" y="30"/>
                  <a:pt x="32" y="30"/>
                </a:cubicBezTo>
                <a:cubicBezTo>
                  <a:pt x="35" y="29"/>
                  <a:pt x="35" y="29"/>
                  <a:pt x="35" y="29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5"/>
                  <a:pt x="34" y="25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5" y="23"/>
                  <a:pt x="35" y="23"/>
                </a:cubicBezTo>
                <a:cubicBezTo>
                  <a:pt x="37" y="21"/>
                  <a:pt x="37" y="21"/>
                  <a:pt x="37" y="21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8"/>
                  <a:pt x="34" y="18"/>
                  <a:pt x="34" y="17"/>
                </a:cubicBezTo>
                <a:cubicBezTo>
                  <a:pt x="34" y="17"/>
                  <a:pt x="34" y="16"/>
                  <a:pt x="34" y="15"/>
                </a:cubicBezTo>
                <a:cubicBezTo>
                  <a:pt x="35" y="13"/>
                  <a:pt x="35" y="13"/>
                  <a:pt x="35" y="13"/>
                </a:cubicBezTo>
                <a:cubicBezTo>
                  <a:pt x="32" y="12"/>
                  <a:pt x="32" y="12"/>
                  <a:pt x="32" y="12"/>
                </a:cubicBezTo>
                <a:cubicBezTo>
                  <a:pt x="31" y="12"/>
                  <a:pt x="31" y="11"/>
                  <a:pt x="30" y="11"/>
                </a:cubicBezTo>
                <a:cubicBezTo>
                  <a:pt x="30" y="10"/>
                  <a:pt x="30" y="10"/>
                  <a:pt x="29" y="9"/>
                </a:cubicBezTo>
                <a:cubicBezTo>
                  <a:pt x="29" y="6"/>
                  <a:pt x="29" y="6"/>
                  <a:pt x="29" y="6"/>
                </a:cubicBezTo>
                <a:cubicBezTo>
                  <a:pt x="26" y="7"/>
                  <a:pt x="26" y="7"/>
                  <a:pt x="26" y="7"/>
                </a:cubicBezTo>
                <a:cubicBezTo>
                  <a:pt x="25" y="7"/>
                  <a:pt x="25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7"/>
                  <a:pt x="23" y="7"/>
                  <a:pt x="22" y="6"/>
                </a:cubicBezTo>
                <a:cubicBezTo>
                  <a:pt x="20" y="4"/>
                  <a:pt x="20" y="4"/>
                  <a:pt x="20" y="4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7"/>
                  <a:pt x="17" y="7"/>
                  <a:pt x="17" y="7"/>
                </a:cubicBezTo>
                <a:cubicBezTo>
                  <a:pt x="16" y="7"/>
                  <a:pt x="16" y="7"/>
                  <a:pt x="15" y="7"/>
                </a:cubicBezTo>
                <a:cubicBezTo>
                  <a:pt x="12" y="6"/>
                  <a:pt x="12" y="6"/>
                  <a:pt x="1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48"/>
          </a:p>
        </p:txBody>
      </p:sp>
      <p:sp>
        <p:nvSpPr>
          <p:cNvPr id="78" name="Freeform 181">
            <a:extLst>
              <a:ext uri="{FF2B5EF4-FFF2-40B4-BE49-F238E27FC236}">
                <a16:creationId xmlns:a16="http://schemas.microsoft.com/office/drawing/2014/main" id="{9FD34DE4-59ED-41FA-A50F-67FF3E456F13}"/>
              </a:ext>
            </a:extLst>
          </p:cNvPr>
          <p:cNvSpPr>
            <a:spLocks noEditPoints="1"/>
          </p:cNvSpPr>
          <p:nvPr/>
        </p:nvSpPr>
        <p:spPr bwMode="auto">
          <a:xfrm>
            <a:off x="4484419" y="3294590"/>
            <a:ext cx="566939" cy="566939"/>
          </a:xfrm>
          <a:custGeom>
            <a:avLst/>
            <a:gdLst>
              <a:gd name="T0" fmla="*/ 130175 w 49"/>
              <a:gd name="T1" fmla="*/ 0 h 49"/>
              <a:gd name="T2" fmla="*/ 136525 w 49"/>
              <a:gd name="T3" fmla="*/ 3175 h 49"/>
              <a:gd name="T4" fmla="*/ 136525 w 49"/>
              <a:gd name="T5" fmla="*/ 3175 h 49"/>
              <a:gd name="T6" fmla="*/ 152400 w 49"/>
              <a:gd name="T7" fmla="*/ 19050 h 49"/>
              <a:gd name="T8" fmla="*/ 152400 w 49"/>
              <a:gd name="T9" fmla="*/ 19050 h 49"/>
              <a:gd name="T10" fmla="*/ 155575 w 49"/>
              <a:gd name="T11" fmla="*/ 25400 h 49"/>
              <a:gd name="T12" fmla="*/ 133350 w 49"/>
              <a:gd name="T13" fmla="*/ 47625 h 49"/>
              <a:gd name="T14" fmla="*/ 114300 w 49"/>
              <a:gd name="T15" fmla="*/ 50800 h 49"/>
              <a:gd name="T16" fmla="*/ 111125 w 49"/>
              <a:gd name="T17" fmla="*/ 114300 h 49"/>
              <a:gd name="T18" fmla="*/ 76200 w 49"/>
              <a:gd name="T19" fmla="*/ 127000 h 49"/>
              <a:gd name="T20" fmla="*/ 28575 w 49"/>
              <a:gd name="T21" fmla="*/ 79375 h 49"/>
              <a:gd name="T22" fmla="*/ 76200 w 49"/>
              <a:gd name="T23" fmla="*/ 31750 h 49"/>
              <a:gd name="T24" fmla="*/ 111125 w 49"/>
              <a:gd name="T25" fmla="*/ 34925 h 49"/>
              <a:gd name="T26" fmla="*/ 111125 w 49"/>
              <a:gd name="T27" fmla="*/ 22225 h 49"/>
              <a:gd name="T28" fmla="*/ 139700 w 49"/>
              <a:gd name="T29" fmla="*/ 60325 h 49"/>
              <a:gd name="T30" fmla="*/ 149225 w 49"/>
              <a:gd name="T31" fmla="*/ 57150 h 49"/>
              <a:gd name="T32" fmla="*/ 152400 w 49"/>
              <a:gd name="T33" fmla="*/ 79375 h 49"/>
              <a:gd name="T34" fmla="*/ 76200 w 49"/>
              <a:gd name="T35" fmla="*/ 155575 h 49"/>
              <a:gd name="T36" fmla="*/ 0 w 49"/>
              <a:gd name="T37" fmla="*/ 79375 h 49"/>
              <a:gd name="T38" fmla="*/ 76200 w 49"/>
              <a:gd name="T39" fmla="*/ 3175 h 49"/>
              <a:gd name="T40" fmla="*/ 98425 w 49"/>
              <a:gd name="T41" fmla="*/ 6350 h 49"/>
              <a:gd name="T42" fmla="*/ 95250 w 49"/>
              <a:gd name="T43" fmla="*/ 15875 h 49"/>
              <a:gd name="T44" fmla="*/ 76200 w 49"/>
              <a:gd name="T45" fmla="*/ 15875 h 49"/>
              <a:gd name="T46" fmla="*/ 12700 w 49"/>
              <a:gd name="T47" fmla="*/ 79375 h 49"/>
              <a:gd name="T48" fmla="*/ 76200 w 49"/>
              <a:gd name="T49" fmla="*/ 142875 h 49"/>
              <a:gd name="T50" fmla="*/ 142875 w 49"/>
              <a:gd name="T51" fmla="*/ 79375 h 49"/>
              <a:gd name="T52" fmla="*/ 139700 w 49"/>
              <a:gd name="T53" fmla="*/ 60325 h 49"/>
              <a:gd name="T54" fmla="*/ 76200 w 49"/>
              <a:gd name="T55" fmla="*/ 57150 h 49"/>
              <a:gd name="T56" fmla="*/ 101600 w 49"/>
              <a:gd name="T57" fmla="*/ 47625 h 49"/>
              <a:gd name="T58" fmla="*/ 47625 w 49"/>
              <a:gd name="T59" fmla="*/ 50800 h 49"/>
              <a:gd name="T60" fmla="*/ 47625 w 49"/>
              <a:gd name="T61" fmla="*/ 50800 h 49"/>
              <a:gd name="T62" fmla="*/ 47625 w 49"/>
              <a:gd name="T63" fmla="*/ 107950 h 49"/>
              <a:gd name="T64" fmla="*/ 104775 w 49"/>
              <a:gd name="T65" fmla="*/ 107950 h 49"/>
              <a:gd name="T66" fmla="*/ 117475 w 49"/>
              <a:gd name="T67" fmla="*/ 79375 h 49"/>
              <a:gd name="T68" fmla="*/ 95250 w 49"/>
              <a:gd name="T69" fmla="*/ 69850 h 49"/>
              <a:gd name="T70" fmla="*/ 92075 w 49"/>
              <a:gd name="T71" fmla="*/ 95250 h 49"/>
              <a:gd name="T72" fmla="*/ 76200 w 49"/>
              <a:gd name="T73" fmla="*/ 101600 h 49"/>
              <a:gd name="T74" fmla="*/ 60325 w 49"/>
              <a:gd name="T75" fmla="*/ 95250 h 49"/>
              <a:gd name="T76" fmla="*/ 60325 w 49"/>
              <a:gd name="T77" fmla="*/ 63500 h 49"/>
              <a:gd name="T78" fmla="*/ 76200 w 49"/>
              <a:gd name="T79" fmla="*/ 57150 h 49"/>
              <a:gd name="T80" fmla="*/ 82550 w 49"/>
              <a:gd name="T81" fmla="*/ 66675 h 49"/>
              <a:gd name="T82" fmla="*/ 66675 w 49"/>
              <a:gd name="T83" fmla="*/ 69850 h 49"/>
              <a:gd name="T84" fmla="*/ 63500 w 49"/>
              <a:gd name="T85" fmla="*/ 79375 h 49"/>
              <a:gd name="T86" fmla="*/ 76200 w 49"/>
              <a:gd name="T87" fmla="*/ 95250 h 49"/>
              <a:gd name="T88" fmla="*/ 85725 w 49"/>
              <a:gd name="T89" fmla="*/ 88900 h 49"/>
              <a:gd name="T90" fmla="*/ 92075 w 49"/>
              <a:gd name="T91" fmla="*/ 73025 h 49"/>
              <a:gd name="T92" fmla="*/ 73025 w 49"/>
              <a:gd name="T93" fmla="*/ 82550 h 49"/>
              <a:gd name="T94" fmla="*/ 82550 w 49"/>
              <a:gd name="T95" fmla="*/ 66675 h 49"/>
              <a:gd name="T96" fmla="*/ 130175 w 49"/>
              <a:gd name="T97" fmla="*/ 9525 h 49"/>
              <a:gd name="T98" fmla="*/ 117475 w 49"/>
              <a:gd name="T99" fmla="*/ 31750 h 49"/>
              <a:gd name="T100" fmla="*/ 130175 w 49"/>
              <a:gd name="T101" fmla="*/ 9525 h 49"/>
              <a:gd name="T102" fmla="*/ 136525 w 49"/>
              <a:gd name="T103" fmla="*/ 22225 h 49"/>
              <a:gd name="T104" fmla="*/ 130175 w 49"/>
              <a:gd name="T105" fmla="*/ 41275 h 49"/>
              <a:gd name="T106" fmla="*/ 136525 w 49"/>
              <a:gd name="T107" fmla="*/ 22225 h 4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9" h="49">
                <a:moveTo>
                  <a:pt x="35" y="7"/>
                </a:move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2" y="0"/>
                  <a:pt x="43" y="0"/>
                </a:cubicBezTo>
                <a:cubicBezTo>
                  <a:pt x="43" y="0"/>
                  <a:pt x="43" y="1"/>
                  <a:pt x="43" y="1"/>
                </a:cubicBezTo>
                <a:cubicBezTo>
                  <a:pt x="43" y="1"/>
                  <a:pt x="43" y="1"/>
                  <a:pt x="43" y="1"/>
                </a:cubicBezTo>
                <a:cubicBezTo>
                  <a:pt x="43" y="1"/>
                  <a:pt x="43" y="1"/>
                  <a:pt x="43" y="1"/>
                </a:cubicBezTo>
                <a:cubicBezTo>
                  <a:pt x="44" y="5"/>
                  <a:pt x="44" y="5"/>
                  <a:pt x="44" y="5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9" y="6"/>
                  <a:pt x="49" y="6"/>
                  <a:pt x="49" y="7"/>
                </a:cubicBezTo>
                <a:cubicBezTo>
                  <a:pt x="49" y="7"/>
                  <a:pt x="49" y="8"/>
                  <a:pt x="49" y="8"/>
                </a:cubicBezTo>
                <a:cubicBezTo>
                  <a:pt x="43" y="15"/>
                  <a:pt x="43" y="15"/>
                  <a:pt x="43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38" y="14"/>
                  <a:pt x="38" y="14"/>
                  <a:pt x="38" y="14"/>
                </a:cubicBezTo>
                <a:cubicBezTo>
                  <a:pt x="36" y="16"/>
                  <a:pt x="36" y="16"/>
                  <a:pt x="36" y="16"/>
                </a:cubicBezTo>
                <a:cubicBezTo>
                  <a:pt x="38" y="18"/>
                  <a:pt x="39" y="22"/>
                  <a:pt x="39" y="25"/>
                </a:cubicBezTo>
                <a:cubicBezTo>
                  <a:pt x="39" y="29"/>
                  <a:pt x="38" y="33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2" y="38"/>
                  <a:pt x="28" y="40"/>
                  <a:pt x="24" y="40"/>
                </a:cubicBezTo>
                <a:cubicBezTo>
                  <a:pt x="20" y="40"/>
                  <a:pt x="16" y="38"/>
                  <a:pt x="14" y="36"/>
                </a:cubicBezTo>
                <a:cubicBezTo>
                  <a:pt x="11" y="33"/>
                  <a:pt x="9" y="29"/>
                  <a:pt x="9" y="25"/>
                </a:cubicBezTo>
                <a:cubicBezTo>
                  <a:pt x="9" y="21"/>
                  <a:pt x="11" y="17"/>
                  <a:pt x="14" y="14"/>
                </a:cubicBezTo>
                <a:cubicBezTo>
                  <a:pt x="16" y="12"/>
                  <a:pt x="20" y="10"/>
                  <a:pt x="24" y="10"/>
                </a:cubicBezTo>
                <a:cubicBezTo>
                  <a:pt x="28" y="10"/>
                  <a:pt x="31" y="11"/>
                  <a:pt x="33" y="13"/>
                </a:cubicBezTo>
                <a:cubicBezTo>
                  <a:pt x="35" y="11"/>
                  <a:pt x="35" y="11"/>
                  <a:pt x="35" y="11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7"/>
                  <a:pt x="34" y="7"/>
                  <a:pt x="35" y="7"/>
                </a:cubicBezTo>
                <a:close/>
                <a:moveTo>
                  <a:pt x="44" y="19"/>
                </a:moveTo>
                <a:cubicBezTo>
                  <a:pt x="44" y="19"/>
                  <a:pt x="44" y="19"/>
                  <a:pt x="44" y="19"/>
                </a:cubicBezTo>
                <a:cubicBezTo>
                  <a:pt x="43" y="18"/>
                  <a:pt x="44" y="17"/>
                  <a:pt x="45" y="17"/>
                </a:cubicBezTo>
                <a:cubicBezTo>
                  <a:pt x="46" y="16"/>
                  <a:pt x="47" y="17"/>
                  <a:pt x="47" y="18"/>
                </a:cubicBezTo>
                <a:cubicBezTo>
                  <a:pt x="48" y="19"/>
                  <a:pt x="48" y="20"/>
                  <a:pt x="48" y="21"/>
                </a:cubicBezTo>
                <a:cubicBezTo>
                  <a:pt x="48" y="23"/>
                  <a:pt x="48" y="24"/>
                  <a:pt x="48" y="25"/>
                </a:cubicBezTo>
                <a:cubicBezTo>
                  <a:pt x="48" y="32"/>
                  <a:pt x="46" y="38"/>
                  <a:pt x="41" y="42"/>
                </a:cubicBezTo>
                <a:cubicBezTo>
                  <a:pt x="37" y="47"/>
                  <a:pt x="31" y="49"/>
                  <a:pt x="24" y="49"/>
                </a:cubicBezTo>
                <a:cubicBezTo>
                  <a:pt x="17" y="49"/>
                  <a:pt x="11" y="47"/>
                  <a:pt x="7" y="42"/>
                </a:cubicBezTo>
                <a:cubicBezTo>
                  <a:pt x="3" y="38"/>
                  <a:pt x="0" y="32"/>
                  <a:pt x="0" y="25"/>
                </a:cubicBezTo>
                <a:cubicBezTo>
                  <a:pt x="0" y="18"/>
                  <a:pt x="3" y="12"/>
                  <a:pt x="7" y="8"/>
                </a:cubicBezTo>
                <a:cubicBezTo>
                  <a:pt x="11" y="3"/>
                  <a:pt x="17" y="1"/>
                  <a:pt x="24" y="1"/>
                </a:cubicBezTo>
                <a:cubicBezTo>
                  <a:pt x="25" y="1"/>
                  <a:pt x="27" y="1"/>
                  <a:pt x="28" y="1"/>
                </a:cubicBezTo>
                <a:cubicBezTo>
                  <a:pt x="29" y="1"/>
                  <a:pt x="30" y="1"/>
                  <a:pt x="31" y="2"/>
                </a:cubicBezTo>
                <a:cubicBezTo>
                  <a:pt x="32" y="2"/>
                  <a:pt x="33" y="3"/>
                  <a:pt x="33" y="4"/>
                </a:cubicBezTo>
                <a:cubicBezTo>
                  <a:pt x="32" y="5"/>
                  <a:pt x="31" y="6"/>
                  <a:pt x="30" y="5"/>
                </a:cubicBezTo>
                <a:cubicBezTo>
                  <a:pt x="29" y="5"/>
                  <a:pt x="28" y="5"/>
                  <a:pt x="27" y="5"/>
                </a:cubicBezTo>
                <a:cubicBezTo>
                  <a:pt x="26" y="5"/>
                  <a:pt x="25" y="5"/>
                  <a:pt x="24" y="5"/>
                </a:cubicBezTo>
                <a:cubicBezTo>
                  <a:pt x="19" y="5"/>
                  <a:pt x="13" y="7"/>
                  <a:pt x="10" y="11"/>
                </a:cubicBezTo>
                <a:cubicBezTo>
                  <a:pt x="6" y="14"/>
                  <a:pt x="4" y="19"/>
                  <a:pt x="4" y="25"/>
                </a:cubicBezTo>
                <a:cubicBezTo>
                  <a:pt x="4" y="31"/>
                  <a:pt x="6" y="36"/>
                  <a:pt x="10" y="39"/>
                </a:cubicBezTo>
                <a:cubicBezTo>
                  <a:pt x="13" y="43"/>
                  <a:pt x="19" y="45"/>
                  <a:pt x="24" y="45"/>
                </a:cubicBezTo>
                <a:cubicBezTo>
                  <a:pt x="30" y="45"/>
                  <a:pt x="35" y="43"/>
                  <a:pt x="39" y="39"/>
                </a:cubicBezTo>
                <a:cubicBezTo>
                  <a:pt x="42" y="36"/>
                  <a:pt x="45" y="31"/>
                  <a:pt x="45" y="25"/>
                </a:cubicBezTo>
                <a:cubicBezTo>
                  <a:pt x="45" y="24"/>
                  <a:pt x="45" y="23"/>
                  <a:pt x="44" y="22"/>
                </a:cubicBezTo>
                <a:cubicBezTo>
                  <a:pt x="44" y="21"/>
                  <a:pt x="44" y="20"/>
                  <a:pt x="44" y="19"/>
                </a:cubicBezTo>
                <a:close/>
                <a:moveTo>
                  <a:pt x="24" y="18"/>
                </a:moveTo>
                <a:cubicBezTo>
                  <a:pt x="24" y="18"/>
                  <a:pt x="24" y="18"/>
                  <a:pt x="24" y="18"/>
                </a:cubicBezTo>
                <a:cubicBezTo>
                  <a:pt x="25" y="18"/>
                  <a:pt x="27" y="18"/>
                  <a:pt x="28" y="19"/>
                </a:cubicBezTo>
                <a:cubicBezTo>
                  <a:pt x="32" y="15"/>
                  <a:pt x="32" y="15"/>
                  <a:pt x="32" y="15"/>
                </a:cubicBezTo>
                <a:cubicBezTo>
                  <a:pt x="30" y="13"/>
                  <a:pt x="27" y="12"/>
                  <a:pt x="24" y="12"/>
                </a:cubicBezTo>
                <a:cubicBezTo>
                  <a:pt x="21" y="12"/>
                  <a:pt x="17" y="14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3" y="18"/>
                  <a:pt x="11" y="21"/>
                  <a:pt x="11" y="25"/>
                </a:cubicBezTo>
                <a:cubicBezTo>
                  <a:pt x="11" y="29"/>
                  <a:pt x="13" y="32"/>
                  <a:pt x="15" y="34"/>
                </a:cubicBezTo>
                <a:cubicBezTo>
                  <a:pt x="17" y="36"/>
                  <a:pt x="21" y="38"/>
                  <a:pt x="24" y="38"/>
                </a:cubicBezTo>
                <a:cubicBezTo>
                  <a:pt x="28" y="38"/>
                  <a:pt x="31" y="36"/>
                  <a:pt x="33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36" y="32"/>
                  <a:pt x="37" y="29"/>
                  <a:pt x="37" y="25"/>
                </a:cubicBezTo>
                <a:cubicBezTo>
                  <a:pt x="37" y="22"/>
                  <a:pt x="36" y="20"/>
                  <a:pt x="35" y="17"/>
                </a:cubicBezTo>
                <a:cubicBezTo>
                  <a:pt x="30" y="22"/>
                  <a:pt x="30" y="22"/>
                  <a:pt x="30" y="22"/>
                </a:cubicBezTo>
                <a:cubicBezTo>
                  <a:pt x="31" y="23"/>
                  <a:pt x="31" y="24"/>
                  <a:pt x="31" y="25"/>
                </a:cubicBezTo>
                <a:cubicBezTo>
                  <a:pt x="31" y="27"/>
                  <a:pt x="30" y="29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8" y="31"/>
                  <a:pt x="26" y="32"/>
                  <a:pt x="24" y="32"/>
                </a:cubicBezTo>
                <a:cubicBezTo>
                  <a:pt x="22" y="32"/>
                  <a:pt x="21" y="31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8" y="29"/>
                  <a:pt x="17" y="27"/>
                  <a:pt x="17" y="25"/>
                </a:cubicBezTo>
                <a:cubicBezTo>
                  <a:pt x="17" y="23"/>
                  <a:pt x="18" y="21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1" y="19"/>
                  <a:pt x="22" y="18"/>
                  <a:pt x="24" y="18"/>
                </a:cubicBezTo>
                <a:close/>
                <a:moveTo>
                  <a:pt x="26" y="21"/>
                </a:moveTo>
                <a:cubicBezTo>
                  <a:pt x="26" y="21"/>
                  <a:pt x="26" y="21"/>
                  <a:pt x="26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2" y="21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3"/>
                  <a:pt x="20" y="24"/>
                  <a:pt x="20" y="25"/>
                </a:cubicBezTo>
                <a:cubicBezTo>
                  <a:pt x="20" y="26"/>
                  <a:pt x="20" y="27"/>
                  <a:pt x="21" y="28"/>
                </a:cubicBezTo>
                <a:cubicBezTo>
                  <a:pt x="22" y="29"/>
                  <a:pt x="23" y="30"/>
                  <a:pt x="24" y="30"/>
                </a:cubicBezTo>
                <a:cubicBezTo>
                  <a:pt x="25" y="30"/>
                  <a:pt x="27" y="29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8" y="27"/>
                  <a:pt x="29" y="26"/>
                  <a:pt x="29" y="25"/>
                </a:cubicBezTo>
                <a:cubicBezTo>
                  <a:pt x="29" y="24"/>
                  <a:pt x="29" y="24"/>
                  <a:pt x="29" y="23"/>
                </a:cubicBezTo>
                <a:cubicBezTo>
                  <a:pt x="26" y="26"/>
                  <a:pt x="26" y="26"/>
                  <a:pt x="26" y="26"/>
                </a:cubicBezTo>
                <a:cubicBezTo>
                  <a:pt x="25" y="27"/>
                  <a:pt x="24" y="27"/>
                  <a:pt x="23" y="26"/>
                </a:cubicBezTo>
                <a:cubicBezTo>
                  <a:pt x="22" y="26"/>
                  <a:pt x="22" y="24"/>
                  <a:pt x="23" y="24"/>
                </a:cubicBezTo>
                <a:cubicBezTo>
                  <a:pt x="26" y="21"/>
                  <a:pt x="26" y="21"/>
                  <a:pt x="26" y="21"/>
                </a:cubicBezTo>
                <a:close/>
                <a:moveTo>
                  <a:pt x="41" y="3"/>
                </a:moveTo>
                <a:cubicBezTo>
                  <a:pt x="41" y="3"/>
                  <a:pt x="41" y="3"/>
                  <a:pt x="41" y="3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10"/>
                  <a:pt x="37" y="10"/>
                  <a:pt x="37" y="10"/>
                </a:cubicBezTo>
                <a:cubicBezTo>
                  <a:pt x="42" y="6"/>
                  <a:pt x="42" y="6"/>
                  <a:pt x="42" y="6"/>
                </a:cubicBezTo>
                <a:cubicBezTo>
                  <a:pt x="41" y="3"/>
                  <a:pt x="41" y="3"/>
                  <a:pt x="41" y="3"/>
                </a:cubicBezTo>
                <a:close/>
                <a:moveTo>
                  <a:pt x="43" y="7"/>
                </a:moveTo>
                <a:cubicBezTo>
                  <a:pt x="43" y="7"/>
                  <a:pt x="43" y="7"/>
                  <a:pt x="43" y="7"/>
                </a:cubicBezTo>
                <a:cubicBezTo>
                  <a:pt x="39" y="12"/>
                  <a:pt x="39" y="12"/>
                  <a:pt x="39" y="12"/>
                </a:cubicBezTo>
                <a:cubicBezTo>
                  <a:pt x="41" y="13"/>
                  <a:pt x="41" y="13"/>
                  <a:pt x="41" y="13"/>
                </a:cubicBezTo>
                <a:cubicBezTo>
                  <a:pt x="46" y="8"/>
                  <a:pt x="46" y="8"/>
                  <a:pt x="46" y="8"/>
                </a:cubicBezTo>
                <a:cubicBezTo>
                  <a:pt x="43" y="7"/>
                  <a:pt x="43" y="7"/>
                  <a:pt x="43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48"/>
          </a:p>
        </p:txBody>
      </p:sp>
    </p:spTree>
    <p:extLst>
      <p:ext uri="{BB962C8B-B14F-4D97-AF65-F5344CB8AC3E}">
        <p14:creationId xmlns:p14="http://schemas.microsoft.com/office/powerpoint/2010/main" val="7112291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9"/>
          <p:cNvSpPr txBox="1"/>
          <p:nvPr/>
        </p:nvSpPr>
        <p:spPr>
          <a:xfrm>
            <a:off x="4386938" y="1159020"/>
            <a:ext cx="3418122" cy="221599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3800" dirty="0">
                <a:gradFill>
                  <a:gsLst>
                    <a:gs pos="0">
                      <a:srgbClr val="D8D0AE"/>
                    </a:gs>
                    <a:gs pos="100000">
                      <a:srgbClr val="AD8F52"/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65 Medium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13800" dirty="0">
              <a:gradFill>
                <a:gsLst>
                  <a:gs pos="0">
                    <a:srgbClr val="D8D0AE"/>
                  </a:gs>
                  <a:gs pos="100000">
                    <a:srgbClr val="AD8F52"/>
                  </a:gs>
                </a:gsLst>
                <a:lin ang="5400000" scaled="1"/>
              </a:gra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65 Medium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404D140-73B5-AA7F-0744-9EC5F76BA854}"/>
              </a:ext>
            </a:extLst>
          </p:cNvPr>
          <p:cNvSpPr/>
          <p:nvPr/>
        </p:nvSpPr>
        <p:spPr>
          <a:xfrm>
            <a:off x="2886268" y="3321023"/>
            <a:ext cx="5984033" cy="769441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gradFill flip="none" rotWithShape="1">
            <a:gsLst>
              <a:gs pos="0">
                <a:srgbClr val="CEE5DD">
                  <a:alpha val="43000"/>
                </a:srgbClr>
              </a:gs>
              <a:gs pos="100000">
                <a:srgbClr val="65A596">
                  <a:alpha val="37000"/>
                </a:srgbClr>
              </a:gs>
            </a:gsLst>
            <a:lin ang="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66ED905-F883-11D3-2615-0271D2A4E6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" b="89598" l="5000" r="95067">
                        <a14:foregroundMark x1="36800" y1="11020" x2="31267" y2="4531"/>
                        <a14:foregroundMark x1="31267" y1="4531" x2="30667" y2="4222"/>
                        <a14:foregroundMark x1="17400" y1="7209" x2="17067" y2="206"/>
                        <a14:foregroundMark x1="10400" y1="10299" x2="5000" y2="7415"/>
                        <a14:foregroundMark x1="5000" y1="7415" x2="5000" y2="7415"/>
                        <a14:foregroundMark x1="89667" y1="11946" x2="94867" y2="8033"/>
                        <a14:foregroundMark x1="94867" y1="8033" x2="95067" y2="6900"/>
                        <a14:foregroundMark x1="60733" y1="10299" x2="60000" y2="10299"/>
                        <a14:foregroundMark x1="58400" y1="15963" x2="57800" y2="15036"/>
                        <a14:foregroundMark x1="42333" y1="4428" x2="41600" y2="4016"/>
                        <a14:foregroundMark x1="41333" y1="5355" x2="42800" y2="4428"/>
                        <a14:backgroundMark x1="17067" y1="43666" x2="33600" y2="54068"/>
                        <a14:backgroundMark x1="75600" y1="53141" x2="93867" y2="51390"/>
                        <a14:backgroundMark x1="74867" y1="40268" x2="88933" y2="77755"/>
                        <a14:backgroundMark x1="65867" y1="43460" x2="70067" y2="84552"/>
                        <a14:backgroundMark x1="45133" y1="45932" x2="43933" y2="82492"/>
                        <a14:backgroundMark x1="15200" y1="35839" x2="16667" y2="75283"/>
                        <a14:backgroundMark x1="16667" y1="75283" x2="16667" y2="75283"/>
                        <a14:backgroundMark x1="54200" y1="7621" x2="65000" y2="3090"/>
                        <a14:backgroundMark x1="66400" y1="14624" x2="67000" y2="412"/>
                        <a14:backgroundMark x1="67000" y1="412" x2="68200" y2="206"/>
                        <a14:backgroundMark x1="71400" y1="4016" x2="89333" y2="1957"/>
                        <a14:backgroundMark x1="89333" y1="1957" x2="90800" y2="2678"/>
                        <a14:backgroundMark x1="70400" y1="20288" x2="67733" y2="19567"/>
                        <a14:backgroundMark x1="62667" y1="22245" x2="56933" y2="21627"/>
                        <a14:backgroundMark x1="56933" y1="21627" x2="56667" y2="20906"/>
                        <a14:backgroundMark x1="47867" y1="23893" x2="45400" y2="19567"/>
                        <a14:backgroundMark x1="48200" y1="10093" x2="44000" y2="1751"/>
                        <a14:backgroundMark x1="42858" y1="3157" x2="39400" y2="7415"/>
                        <a14:backgroundMark x1="44000" y1="1751" x2="42184" y2="3987"/>
                        <a14:backgroundMark x1="39400" y1="7415" x2="32200" y2="2678"/>
                        <a14:backgroundMark x1="32200" y1="2678" x2="22667" y2="3296"/>
                        <a14:backgroundMark x1="12867" y1="4016" x2="6467" y2="3502"/>
                        <a14:backgroundMark x1="6467" y1="3502" x2="5733" y2="2884"/>
                        <a14:backgroundMark x1="35600" y1="21112" x2="40600" y2="22760"/>
                        <a14:backgroundMark x1="28067" y1="31514" x2="33067" y2="26262"/>
                        <a14:backgroundMark x1="33067" y1="26262" x2="33733" y2="25026"/>
                        <a14:backgroundMark x1="26733" y1="18641" x2="27333" y2="18847"/>
                        <a14:backgroundMark x1="16800" y1="16169" x2="17400" y2="16684"/>
                        <a14:backgroundMark x1="41733" y1="19773" x2="41467" y2="17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" b="56490"/>
          <a:stretch/>
        </p:blipFill>
        <p:spPr>
          <a:xfrm>
            <a:off x="3687356" y="2138284"/>
            <a:ext cx="4817286" cy="1357005"/>
          </a:xfrm>
          <a:custGeom>
            <a:avLst/>
            <a:gdLst>
              <a:gd name="connsiteX0" fmla="*/ 5 w 8699500"/>
              <a:gd name="connsiteY0" fmla="*/ -124 h 5632446"/>
              <a:gd name="connsiteX1" fmla="*/ 8699505 w 8699500"/>
              <a:gd name="connsiteY1" fmla="*/ -124 h 5632446"/>
              <a:gd name="connsiteX2" fmla="*/ 8699505 w 8699500"/>
              <a:gd name="connsiteY2" fmla="*/ 5632323 h 5632446"/>
              <a:gd name="connsiteX3" fmla="*/ 5 w 8699500"/>
              <a:gd name="connsiteY3" fmla="*/ 5632323 h 563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99500" h="5632446">
                <a:moveTo>
                  <a:pt x="5" y="-124"/>
                </a:moveTo>
                <a:lnTo>
                  <a:pt x="8699505" y="-124"/>
                </a:lnTo>
                <a:lnTo>
                  <a:pt x="8699505" y="5632323"/>
                </a:lnTo>
                <a:lnTo>
                  <a:pt x="5" y="5632323"/>
                </a:lnTo>
                <a:close/>
              </a:path>
            </a:pathLst>
          </a:cu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9F8155F5-35DE-9D70-9630-03A3A83D1FA6}"/>
              </a:ext>
            </a:extLst>
          </p:cNvPr>
          <p:cNvSpPr txBox="1"/>
          <p:nvPr/>
        </p:nvSpPr>
        <p:spPr>
          <a:xfrm>
            <a:off x="4049485" y="3429000"/>
            <a:ext cx="4093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348D9B-E474-E896-AEBA-C4ED95F020C4}"/>
              </a:ext>
            </a:extLst>
          </p:cNvPr>
          <p:cNvSpPr txBox="1"/>
          <p:nvPr/>
        </p:nvSpPr>
        <p:spPr>
          <a:xfrm>
            <a:off x="3048000" y="4450042"/>
            <a:ext cx="6096000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0008364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>
            <a:extLst>
              <a:ext uri="{FF2B5EF4-FFF2-40B4-BE49-F238E27FC236}">
                <a16:creationId xmlns:a16="http://schemas.microsoft.com/office/drawing/2014/main" id="{FADF8881-6746-0A76-3ECE-29DC33094B15}"/>
              </a:ext>
            </a:extLst>
          </p:cNvPr>
          <p:cNvSpPr/>
          <p:nvPr/>
        </p:nvSpPr>
        <p:spPr>
          <a:xfrm>
            <a:off x="1854200" y="2246775"/>
            <a:ext cx="3022600" cy="3022600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形 28">
            <a:extLst>
              <a:ext uri="{FF2B5EF4-FFF2-40B4-BE49-F238E27FC236}">
                <a16:creationId xmlns:a16="http://schemas.microsoft.com/office/drawing/2014/main" id="{57527DF4-FDFF-01F4-14A0-CE01C33AA7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3900" y="1110149"/>
            <a:ext cx="5372100" cy="53721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D27B5F5-102C-421B-33F9-B327FE4459D0}"/>
              </a:ext>
            </a:extLst>
          </p:cNvPr>
          <p:cNvSpPr txBox="1"/>
          <p:nvPr/>
        </p:nvSpPr>
        <p:spPr>
          <a:xfrm>
            <a:off x="4049485" y="327013"/>
            <a:ext cx="409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4404A7B4-7E0F-5A0E-B265-C63CE9761A81}"/>
              </a:ext>
            </a:extLst>
          </p:cNvPr>
          <p:cNvSpPr/>
          <p:nvPr/>
        </p:nvSpPr>
        <p:spPr>
          <a:xfrm>
            <a:off x="6007100" y="2009763"/>
            <a:ext cx="571500" cy="571500"/>
          </a:xfrm>
          <a:prstGeom prst="ellipse">
            <a:avLst/>
          </a:prstGeom>
          <a:gradFill flip="none" rotWithShape="1">
            <a:gsLst>
              <a:gs pos="0">
                <a:srgbClr val="CEE5DD"/>
              </a:gs>
              <a:gs pos="100000">
                <a:srgbClr val="65A59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116F2EA-61B9-4FB6-96EF-968AD3DF2970}"/>
              </a:ext>
            </a:extLst>
          </p:cNvPr>
          <p:cNvGrpSpPr/>
          <p:nvPr/>
        </p:nvGrpSpPr>
        <p:grpSpPr>
          <a:xfrm>
            <a:off x="6639451" y="1879177"/>
            <a:ext cx="4460349" cy="832672"/>
            <a:chOff x="1353005" y="1644659"/>
            <a:chExt cx="4460349" cy="83267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9F4C949-43F4-AF10-EEAB-EAEB2537A73B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5E82986-560E-D32D-46EE-367A492B4F77}"/>
                </a:ext>
              </a:extLst>
            </p:cNvPr>
            <p:cNvSpPr txBox="1"/>
            <p:nvPr/>
          </p:nvSpPr>
          <p:spPr>
            <a:xfrm>
              <a:off x="1371860" y="1899544"/>
              <a:ext cx="4441494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49D6BA5E-7DE1-B543-99E7-7A7A78427030}"/>
              </a:ext>
            </a:extLst>
          </p:cNvPr>
          <p:cNvSpPr txBox="1"/>
          <p:nvPr/>
        </p:nvSpPr>
        <p:spPr>
          <a:xfrm>
            <a:off x="6075483" y="2107772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6A8F412F-B46B-273A-2E2D-75CC09BC9CB5}"/>
              </a:ext>
            </a:extLst>
          </p:cNvPr>
          <p:cNvSpPr/>
          <p:nvPr/>
        </p:nvSpPr>
        <p:spPr>
          <a:xfrm>
            <a:off x="6007100" y="2968274"/>
            <a:ext cx="571500" cy="571500"/>
          </a:xfrm>
          <a:prstGeom prst="ellipse">
            <a:avLst/>
          </a:prstGeom>
          <a:gradFill flip="none" rotWithShape="1">
            <a:gsLst>
              <a:gs pos="0">
                <a:srgbClr val="D8D0AE"/>
              </a:gs>
              <a:gs pos="100000">
                <a:srgbClr val="AD8F5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A8F90C7-CA57-E308-BE96-4AA2C5F3AA9A}"/>
              </a:ext>
            </a:extLst>
          </p:cNvPr>
          <p:cNvGrpSpPr/>
          <p:nvPr/>
        </p:nvGrpSpPr>
        <p:grpSpPr>
          <a:xfrm>
            <a:off x="6639451" y="2837688"/>
            <a:ext cx="4460349" cy="832672"/>
            <a:chOff x="1353005" y="1644659"/>
            <a:chExt cx="4460349" cy="83267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BB9EB28-2F29-BA7F-3671-704AECD3AE0D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FF4608C-EBAB-C108-3EF3-8AE708D21E7E}"/>
                </a:ext>
              </a:extLst>
            </p:cNvPr>
            <p:cNvSpPr txBox="1"/>
            <p:nvPr/>
          </p:nvSpPr>
          <p:spPr>
            <a:xfrm>
              <a:off x="1371860" y="1899544"/>
              <a:ext cx="4441494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751657C0-C53D-9C2E-3627-EAB3920A58CE}"/>
              </a:ext>
            </a:extLst>
          </p:cNvPr>
          <p:cNvSpPr txBox="1"/>
          <p:nvPr/>
        </p:nvSpPr>
        <p:spPr>
          <a:xfrm>
            <a:off x="6058651" y="3069358"/>
            <a:ext cx="468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52A9A4B4-770C-CCF6-8F85-AE38ACE9F780}"/>
              </a:ext>
            </a:extLst>
          </p:cNvPr>
          <p:cNvSpPr/>
          <p:nvPr/>
        </p:nvSpPr>
        <p:spPr>
          <a:xfrm>
            <a:off x="6007100" y="3926785"/>
            <a:ext cx="571500" cy="571500"/>
          </a:xfrm>
          <a:prstGeom prst="ellipse">
            <a:avLst/>
          </a:prstGeom>
          <a:gradFill flip="none" rotWithShape="1">
            <a:gsLst>
              <a:gs pos="0">
                <a:srgbClr val="CEE5DD"/>
              </a:gs>
              <a:gs pos="100000">
                <a:srgbClr val="65A59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B72A7F0-675F-2D2A-9262-BDF4E6082D12}"/>
              </a:ext>
            </a:extLst>
          </p:cNvPr>
          <p:cNvGrpSpPr/>
          <p:nvPr/>
        </p:nvGrpSpPr>
        <p:grpSpPr>
          <a:xfrm>
            <a:off x="6639451" y="3796199"/>
            <a:ext cx="4460349" cy="832672"/>
            <a:chOff x="1353005" y="1644659"/>
            <a:chExt cx="4460349" cy="83267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416FA30-FFF7-E8BE-B7A4-1806D5C0AFBC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936E5CD-E326-1563-C0C4-055E8A6729E1}"/>
                </a:ext>
              </a:extLst>
            </p:cNvPr>
            <p:cNvSpPr txBox="1"/>
            <p:nvPr/>
          </p:nvSpPr>
          <p:spPr>
            <a:xfrm>
              <a:off x="1371860" y="1899544"/>
              <a:ext cx="4441494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F3D7A2A6-0A71-3F48-4185-757940B70B95}"/>
              </a:ext>
            </a:extLst>
          </p:cNvPr>
          <p:cNvSpPr txBox="1"/>
          <p:nvPr/>
        </p:nvSpPr>
        <p:spPr>
          <a:xfrm>
            <a:off x="6053843" y="4027869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C641F38F-5BE6-B806-C7A3-6C143CB2FB0F}"/>
              </a:ext>
            </a:extLst>
          </p:cNvPr>
          <p:cNvSpPr/>
          <p:nvPr/>
        </p:nvSpPr>
        <p:spPr>
          <a:xfrm>
            <a:off x="6007100" y="4885296"/>
            <a:ext cx="571500" cy="571500"/>
          </a:xfrm>
          <a:prstGeom prst="ellipse">
            <a:avLst/>
          </a:prstGeom>
          <a:gradFill flip="none" rotWithShape="1">
            <a:gsLst>
              <a:gs pos="0">
                <a:srgbClr val="D8D0AE"/>
              </a:gs>
              <a:gs pos="100000">
                <a:srgbClr val="AD8F5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DCC83AF-EB7B-865B-3E3B-5798C1BCDA72}"/>
              </a:ext>
            </a:extLst>
          </p:cNvPr>
          <p:cNvGrpSpPr/>
          <p:nvPr/>
        </p:nvGrpSpPr>
        <p:grpSpPr>
          <a:xfrm>
            <a:off x="6639451" y="4754710"/>
            <a:ext cx="4460349" cy="832672"/>
            <a:chOff x="1353005" y="1644659"/>
            <a:chExt cx="4460349" cy="83267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A4F3F35-47B1-B3F7-680F-52DE3BDCADED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4A5F8DD-E42C-DF4A-B2CF-1CFC9AC7686F}"/>
                </a:ext>
              </a:extLst>
            </p:cNvPr>
            <p:cNvSpPr txBox="1"/>
            <p:nvPr/>
          </p:nvSpPr>
          <p:spPr>
            <a:xfrm>
              <a:off x="1371860" y="1899544"/>
              <a:ext cx="4441494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BCAB9FF1-366F-7587-3CE2-9DB01D838C56}"/>
              </a:ext>
            </a:extLst>
          </p:cNvPr>
          <p:cNvSpPr txBox="1"/>
          <p:nvPr/>
        </p:nvSpPr>
        <p:spPr>
          <a:xfrm>
            <a:off x="6051371" y="4986380"/>
            <a:ext cx="474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76594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5A59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gradFill>
            <a:gsLst>
              <a:gs pos="0">
                <a:srgbClr val="CEE5DD"/>
              </a:gs>
              <a:gs pos="100000">
                <a:srgbClr val="65A596"/>
              </a:gs>
            </a:gsLst>
            <a:lin ang="5400000" scaled="1"/>
          </a:gradFill>
          <a:tailEnd type="oval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1965</Words>
  <Application>Microsoft Office PowerPoint</Application>
  <PresentationFormat>宽屏</PresentationFormat>
  <Paragraphs>200</Paragraphs>
  <Slides>23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HarmonyOS Sans SC Light</vt:lpstr>
      <vt:lpstr>MiSans Medium</vt:lpstr>
      <vt:lpstr>阿里巴巴普惠体 2.0 55 Regular</vt:lpstr>
      <vt:lpstr>阿里巴巴普惠体 2.0 65 Medium</vt:lpstr>
      <vt:lpstr>等线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水彩藤叶花朵简约文艺清新风商务通用ppt模板</dc:title>
  <dc:creator>51PPT模板网</dc:creator>
  <cp:keywords>www.51pptmoban.com</cp:keywords>
  <dc:description>www.51pptmoban.com</dc:description>
  <cp:lastModifiedBy>Power user</cp:lastModifiedBy>
  <cp:revision>97</cp:revision>
  <dcterms:created xsi:type="dcterms:W3CDTF">2018-01-28T14:03:00Z</dcterms:created>
  <dcterms:modified xsi:type="dcterms:W3CDTF">2022-12-19T14:29:04Z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