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4"/>
  </p:notesMasterIdLst>
  <p:handoutMasterIdLst>
    <p:handoutMasterId r:id="rId15"/>
  </p:handoutMasterIdLst>
  <p:sldIdLst>
    <p:sldId id="390" r:id="rId2"/>
    <p:sldId id="383" r:id="rId3"/>
    <p:sldId id="395" r:id="rId4"/>
    <p:sldId id="384" r:id="rId5"/>
    <p:sldId id="396" r:id="rId6"/>
    <p:sldId id="398" r:id="rId7"/>
    <p:sldId id="399" r:id="rId8"/>
    <p:sldId id="393" r:id="rId9"/>
    <p:sldId id="394" r:id="rId10"/>
    <p:sldId id="392" r:id="rId11"/>
    <p:sldId id="400" r:id="rId12"/>
    <p:sldId id="401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0303"/>
    <a:srgbClr val="FFAE0A"/>
    <a:srgbClr val="FBEEE6"/>
    <a:srgbClr val="0D4A27"/>
    <a:srgbClr val="D06F5F"/>
    <a:srgbClr val="E8B7A6"/>
    <a:srgbClr val="BA281B"/>
    <a:srgbClr val="F54E1A"/>
    <a:srgbClr val="7C78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6B4962-F2A3-49F8-B017-43804775A144}" v="20" dt="2022-10-26T07:28:00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992" autoAdjust="0"/>
  </p:normalViewPr>
  <p:slideViewPr>
    <p:cSldViewPr snapToGrid="0">
      <p:cViewPr>
        <p:scale>
          <a:sx n="33" d="100"/>
          <a:sy n="33" d="100"/>
        </p:scale>
        <p:origin x="1710" y="115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-1806"/>
    </p:cViewPr>
  </p:sorterViewPr>
  <p:notesViewPr>
    <p:cSldViewPr snapToGrid="0" showGuides="1">
      <p:cViewPr varScale="1">
        <p:scale>
          <a:sx n="48" d="100"/>
          <a:sy n="48" d="100"/>
        </p:scale>
        <p:origin x="207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dirty="0">
                <a:solidFill>
                  <a:schemeClr val="tx1"/>
                </a:solidFill>
              </a:rPr>
              <a:t>调研数据</a:t>
            </a:r>
          </a:p>
        </c:rich>
      </c:tx>
      <c:layout>
        <c:manualLayout>
          <c:xMode val="edge"/>
          <c:yMode val="edge"/>
          <c:x val="0.36191507510480253"/>
          <c:y val="0.39738062545207259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1339760431841885E-2"/>
          <c:y val="4.2070263597330529E-2"/>
          <c:w val="0.95866030941212055"/>
          <c:h val="0.848670016698561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997-481A-AC17-2C5154E75A9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4997-481A-AC17-2C5154E75A9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997-481A-AC17-2C5154E75A9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997-481A-AC17-2C5154E75A9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997-481A-AC17-2C5154E75A97}"/>
              </c:ext>
            </c:extLst>
          </c:dPt>
          <c:dLbls>
            <c:dLbl>
              <c:idx val="0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991823009193733"/>
                      <c:h val="0.160651089082856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4997-481A-AC17-2C5154E75A97}"/>
                </c:ext>
              </c:extLst>
            </c:dLbl>
            <c:dLbl>
              <c:idx val="1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286215513086381"/>
                      <c:h val="0.160651089082856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4997-481A-AC17-2C5154E75A97}"/>
                </c:ext>
              </c:extLst>
            </c:dLbl>
            <c:dLbl>
              <c:idx val="2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406975314233471"/>
                      <c:h val="0.1606510530512257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4997-481A-AC17-2C5154E75A97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160397918180084"/>
                      <c:h val="0.160651089082856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997-481A-AC17-2C5154E75A97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42445613871996"/>
                      <c:h val="0.160651026279792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997-481A-AC17-2C5154E75A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类别一</c:v>
                </c:pt>
                <c:pt idx="1">
                  <c:v>类别二</c:v>
                </c:pt>
                <c:pt idx="2">
                  <c:v>类别三</c:v>
                </c:pt>
                <c:pt idx="3">
                  <c:v>类别四</c:v>
                </c:pt>
                <c:pt idx="4">
                  <c:v>类别一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0.25</c:v>
                </c:pt>
                <c:pt idx="1">
                  <c:v>0.22</c:v>
                </c:pt>
                <c:pt idx="2">
                  <c:v>0.2</c:v>
                </c:pt>
                <c:pt idx="3">
                  <c:v>0.18</c:v>
                </c:pt>
                <c:pt idx="4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97-481A-AC17-2C5154E75A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311876914804042E-2"/>
          <c:y val="5.7205748978944058E-2"/>
          <c:w val="0.95866030941212055"/>
          <c:h val="0.848670016698561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3D-44EB-B046-A4C38AA447A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A3D-44EB-B046-A4C38AA447AD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A3D-44EB-B046-A4C38AA447AD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A3D-44EB-B046-A4C38AA447AD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A3D-44EB-B046-A4C38AA447AD}"/>
              </c:ext>
            </c:extLst>
          </c:dPt>
          <c:dLbls>
            <c:dLbl>
              <c:idx val="0"/>
              <c:layout>
                <c:manualLayout>
                  <c:x val="-0.26115141191370739"/>
                  <c:y val="0.242169322279458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809014879752076"/>
                      <c:h val="0.441454493738596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A3D-44EB-B046-A4C38AA447AD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A3D-44EB-B046-A4C38AA447AD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A3D-44EB-B046-A4C38AA447AD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A3D-44EB-B046-A4C38AA447AD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A3D-44EB-B046-A4C38AA447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类别一</c:v>
                </c:pt>
                <c:pt idx="1">
                  <c:v>类别二</c:v>
                </c:pt>
                <c:pt idx="2">
                  <c:v>类别三</c:v>
                </c:pt>
                <c:pt idx="3">
                  <c:v>类别四</c:v>
                </c:pt>
                <c:pt idx="4">
                  <c:v>类别五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0.25</c:v>
                </c:pt>
                <c:pt idx="1">
                  <c:v>0.22</c:v>
                </c:pt>
                <c:pt idx="2">
                  <c:v>0.2</c:v>
                </c:pt>
                <c:pt idx="3">
                  <c:v>0.18</c:v>
                </c:pt>
                <c:pt idx="4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A3D-44EB-B046-A4C38AA447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1181A06-E5FF-41E1-BD86-C88B83C6BF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B1139B8-9848-42D1-A3D1-99A88D5190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1C387-C538-439E-A7C0-E254EBB26C8D}" type="datetimeFigureOut">
              <a:rPr lang="zh-CN" alt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2022/12/19</a:t>
            </a:fld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1893415-B6CD-4546-84B3-9FB9D4CEAC2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8465D89-0492-4182-A3A3-1277E56D088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89A7E2-2EAC-44AE-80F0-8BB0B8CAC03A}" type="slidenum">
              <a:rPr lang="zh-CN" alt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‹#›</a:t>
            </a:fld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9146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D7BBE6FB-4983-42F5-B216-1A2ADEE7DF7A}" type="datetimeFigureOut">
              <a:rPr lang="zh-CN" altLang="en-US" smtClean="0"/>
              <a:pPr/>
              <a:t>2022/12/19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2B735503-9D21-443F-BC18-5459550EB72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2675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圣诞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矩形 147">
            <a:extLst>
              <a:ext uri="{FF2B5EF4-FFF2-40B4-BE49-F238E27FC236}">
                <a16:creationId xmlns:a16="http://schemas.microsoft.com/office/drawing/2014/main" id="{EA9038B0-0502-4C8C-8768-1DEF8F7B3E4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8000">
                <a:schemeClr val="accent1"/>
              </a:gs>
              <a:gs pos="100000">
                <a:schemeClr val="accent1"/>
              </a:gs>
              <a:gs pos="25000">
                <a:schemeClr val="accent5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926953-D137-4942-954A-F69250F8F22E}"/>
              </a:ext>
            </a:extLst>
          </p:cNvPr>
          <p:cNvSpPr/>
          <p:nvPr userDrawn="1"/>
        </p:nvSpPr>
        <p:spPr>
          <a:xfrm>
            <a:off x="-452442" y="665783"/>
            <a:ext cx="7516004" cy="3636525"/>
          </a:xfrm>
          <a:prstGeom prst="rect">
            <a:avLst/>
          </a:prstGeom>
          <a:gradFill flip="none" rotWithShape="1">
            <a:gsLst>
              <a:gs pos="36000">
                <a:schemeClr val="accent1">
                  <a:alpha val="70000"/>
                </a:schemeClr>
              </a:gs>
              <a:gs pos="100000">
                <a:schemeClr val="accent1">
                  <a:alpha val="70000"/>
                </a:schemeClr>
              </a:gs>
              <a:gs pos="0">
                <a:schemeClr val="accent5">
                  <a:alpha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4668" y="1742528"/>
            <a:ext cx="5701548" cy="156966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800" b="0" dirty="0">
                <a:solidFill>
                  <a:schemeClr val="bg1"/>
                </a:solidFill>
              </a:defRPr>
            </a:lvl1pPr>
          </a:lstStyle>
          <a:p>
            <a:pPr lvl="0" defTabSz="914354"/>
            <a:r>
              <a:rPr lang="zh-CN" altLang="en-US" dirty="0"/>
              <a:t>请输入标题</a:t>
            </a:r>
            <a:br>
              <a:rPr lang="en-US" altLang="zh-CN" dirty="0"/>
            </a:br>
            <a:r>
              <a:rPr lang="zh-CN" altLang="en-US" dirty="0"/>
              <a:t>请输入标题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587CBB3-4B93-45CC-8445-08E52E10E92A}"/>
              </a:ext>
            </a:extLst>
          </p:cNvPr>
          <p:cNvGrpSpPr/>
          <p:nvPr userDrawn="1"/>
        </p:nvGrpSpPr>
        <p:grpSpPr>
          <a:xfrm>
            <a:off x="823186" y="3731303"/>
            <a:ext cx="5299877" cy="645480"/>
            <a:chOff x="823186" y="3731303"/>
            <a:chExt cx="5299877" cy="64548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1497476-0C26-43B6-8545-471E307758AE}"/>
                </a:ext>
              </a:extLst>
            </p:cNvPr>
            <p:cNvGrpSpPr/>
            <p:nvPr userDrawn="1"/>
          </p:nvGrpSpPr>
          <p:grpSpPr>
            <a:xfrm>
              <a:off x="823186" y="3854286"/>
              <a:ext cx="5299877" cy="522497"/>
              <a:chOff x="690582" y="4777330"/>
              <a:chExt cx="5300867" cy="619152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6E8D9F70-4F32-47D9-B255-A1DE25D149E5}"/>
                  </a:ext>
                </a:extLst>
              </p:cNvPr>
              <p:cNvSpPr/>
              <p:nvPr userDrawn="1"/>
            </p:nvSpPr>
            <p:spPr>
              <a:xfrm>
                <a:off x="690582" y="4777330"/>
                <a:ext cx="5300867" cy="619152"/>
              </a:xfrm>
              <a:prstGeom prst="roundRect">
                <a:avLst>
                  <a:gd name="adj" fmla="val 50000"/>
                </a:avLst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8100000" algn="b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矩形: 圆角 269">
                <a:extLst>
                  <a:ext uri="{FF2B5EF4-FFF2-40B4-BE49-F238E27FC236}">
                    <a16:creationId xmlns:a16="http://schemas.microsoft.com/office/drawing/2014/main" id="{978C83B2-4BFC-47C3-8581-D55E0671E417}"/>
                  </a:ext>
                </a:extLst>
              </p:cNvPr>
              <p:cNvSpPr/>
              <p:nvPr userDrawn="1"/>
            </p:nvSpPr>
            <p:spPr>
              <a:xfrm>
                <a:off x="773600" y="4844417"/>
                <a:ext cx="5134831" cy="48497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9E05BD28-C4B0-4384-8E28-1E51F1C6AFC8}"/>
                </a:ext>
              </a:extLst>
            </p:cNvPr>
            <p:cNvSpPr/>
            <p:nvPr userDrawn="1"/>
          </p:nvSpPr>
          <p:spPr>
            <a:xfrm>
              <a:off x="986732" y="3778870"/>
              <a:ext cx="1035022" cy="142183"/>
            </a:xfrm>
            <a:custGeom>
              <a:avLst/>
              <a:gdLst>
                <a:gd name="connsiteX0" fmla="*/ 270575 w 1035022"/>
                <a:gd name="connsiteY0" fmla="*/ 262 h 284381"/>
                <a:gd name="connsiteX1" fmla="*/ 350773 w 1035022"/>
                <a:gd name="connsiteY1" fmla="*/ 26261 h 284381"/>
                <a:gd name="connsiteX2" fmla="*/ 427616 w 1035022"/>
                <a:gd name="connsiteY2" fmla="*/ 49325 h 284381"/>
                <a:gd name="connsiteX3" fmla="*/ 502257 w 1035022"/>
                <a:gd name="connsiteY3" fmla="*/ 4456 h 284381"/>
                <a:gd name="connsiteX4" fmla="*/ 578472 w 1035022"/>
                <a:gd name="connsiteY4" fmla="*/ 12634 h 284381"/>
                <a:gd name="connsiteX5" fmla="*/ 650492 w 1035022"/>
                <a:gd name="connsiteY5" fmla="*/ 61800 h 284381"/>
                <a:gd name="connsiteX6" fmla="*/ 731110 w 1035022"/>
                <a:gd name="connsiteY6" fmla="*/ 19866 h 284381"/>
                <a:gd name="connsiteX7" fmla="*/ 805960 w 1035022"/>
                <a:gd name="connsiteY7" fmla="*/ 35592 h 284381"/>
                <a:gd name="connsiteX8" fmla="*/ 867813 w 1035022"/>
                <a:gd name="connsiteY8" fmla="*/ 91887 h 284381"/>
                <a:gd name="connsiteX9" fmla="*/ 951679 w 1035022"/>
                <a:gd name="connsiteY9" fmla="*/ 82558 h 284381"/>
                <a:gd name="connsiteX10" fmla="*/ 1035022 w 1035022"/>
                <a:gd name="connsiteY10" fmla="*/ 142942 h 284381"/>
                <a:gd name="connsiteX11" fmla="*/ 924632 w 1035022"/>
                <a:gd name="connsiteY11" fmla="*/ 157932 h 284381"/>
                <a:gd name="connsiteX12" fmla="*/ 888570 w 1035022"/>
                <a:gd name="connsiteY12" fmla="*/ 256790 h 284381"/>
                <a:gd name="connsiteX13" fmla="*/ 810993 w 1035022"/>
                <a:gd name="connsiteY13" fmla="*/ 272096 h 284381"/>
                <a:gd name="connsiteX14" fmla="*/ 732158 w 1035022"/>
                <a:gd name="connsiteY14" fmla="*/ 271152 h 284381"/>
                <a:gd name="connsiteX15" fmla="*/ 654266 w 1035022"/>
                <a:gd name="connsiteY15" fmla="*/ 262451 h 284381"/>
                <a:gd name="connsiteX16" fmla="*/ 577423 w 1035022"/>
                <a:gd name="connsiteY16" fmla="*/ 242219 h 284381"/>
                <a:gd name="connsiteX17" fmla="*/ 502573 w 1035022"/>
                <a:gd name="connsiteY17" fmla="*/ 243477 h 284381"/>
                <a:gd name="connsiteX18" fmla="*/ 425938 w 1035022"/>
                <a:gd name="connsiteY18" fmla="*/ 284362 h 284381"/>
                <a:gd name="connsiteX19" fmla="*/ 354337 w 1035022"/>
                <a:gd name="connsiteY19" fmla="*/ 224501 h 284381"/>
                <a:gd name="connsiteX20" fmla="*/ 272462 w 1035022"/>
                <a:gd name="connsiteY20" fmla="*/ 275136 h 284381"/>
                <a:gd name="connsiteX21" fmla="*/ 198135 w 1035022"/>
                <a:gd name="connsiteY21" fmla="*/ 253645 h 284381"/>
                <a:gd name="connsiteX22" fmla="*/ 139534 w 1035022"/>
                <a:gd name="connsiteY22" fmla="*/ 186866 h 284381"/>
                <a:gd name="connsiteX23" fmla="*/ 34701 w 1035022"/>
                <a:gd name="connsiteY23" fmla="*/ 234146 h 284381"/>
                <a:gd name="connsiteX24" fmla="*/ 0 w 1035022"/>
                <a:gd name="connsiteY24" fmla="*/ 142942 h 284381"/>
                <a:gd name="connsiteX25" fmla="*/ 57345 w 1035022"/>
                <a:gd name="connsiteY25" fmla="*/ 89476 h 284381"/>
                <a:gd name="connsiteX26" fmla="*/ 137437 w 1035022"/>
                <a:gd name="connsiteY26" fmla="*/ 93460 h 284381"/>
                <a:gd name="connsiteX27" fmla="*/ 205893 w 1035022"/>
                <a:gd name="connsiteY27" fmla="*/ 69034 h 284381"/>
                <a:gd name="connsiteX28" fmla="*/ 270575 w 1035022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5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4" y="243477"/>
                    <a:pt x="450785" y="285410"/>
                    <a:pt x="425938" y="284362"/>
                  </a:cubicBezTo>
                  <a:cubicBezTo>
                    <a:pt x="401094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A2B3B384-0849-472C-A2E4-CA8EDD898D92}"/>
                </a:ext>
              </a:extLst>
            </p:cNvPr>
            <p:cNvSpPr/>
            <p:nvPr userDrawn="1"/>
          </p:nvSpPr>
          <p:spPr>
            <a:xfrm>
              <a:off x="4942265" y="3798168"/>
              <a:ext cx="1035022" cy="142183"/>
            </a:xfrm>
            <a:custGeom>
              <a:avLst/>
              <a:gdLst>
                <a:gd name="connsiteX0" fmla="*/ 270575 w 1035022"/>
                <a:gd name="connsiteY0" fmla="*/ 262 h 284381"/>
                <a:gd name="connsiteX1" fmla="*/ 350773 w 1035022"/>
                <a:gd name="connsiteY1" fmla="*/ 26261 h 284381"/>
                <a:gd name="connsiteX2" fmla="*/ 427616 w 1035022"/>
                <a:gd name="connsiteY2" fmla="*/ 49325 h 284381"/>
                <a:gd name="connsiteX3" fmla="*/ 502257 w 1035022"/>
                <a:gd name="connsiteY3" fmla="*/ 4456 h 284381"/>
                <a:gd name="connsiteX4" fmla="*/ 578472 w 1035022"/>
                <a:gd name="connsiteY4" fmla="*/ 12634 h 284381"/>
                <a:gd name="connsiteX5" fmla="*/ 650492 w 1035022"/>
                <a:gd name="connsiteY5" fmla="*/ 61800 h 284381"/>
                <a:gd name="connsiteX6" fmla="*/ 731110 w 1035022"/>
                <a:gd name="connsiteY6" fmla="*/ 19866 h 284381"/>
                <a:gd name="connsiteX7" fmla="*/ 805960 w 1035022"/>
                <a:gd name="connsiteY7" fmla="*/ 35592 h 284381"/>
                <a:gd name="connsiteX8" fmla="*/ 867813 w 1035022"/>
                <a:gd name="connsiteY8" fmla="*/ 91887 h 284381"/>
                <a:gd name="connsiteX9" fmla="*/ 951679 w 1035022"/>
                <a:gd name="connsiteY9" fmla="*/ 82558 h 284381"/>
                <a:gd name="connsiteX10" fmla="*/ 1035022 w 1035022"/>
                <a:gd name="connsiteY10" fmla="*/ 142942 h 284381"/>
                <a:gd name="connsiteX11" fmla="*/ 924632 w 1035022"/>
                <a:gd name="connsiteY11" fmla="*/ 157932 h 284381"/>
                <a:gd name="connsiteX12" fmla="*/ 888570 w 1035022"/>
                <a:gd name="connsiteY12" fmla="*/ 256790 h 284381"/>
                <a:gd name="connsiteX13" fmla="*/ 810993 w 1035022"/>
                <a:gd name="connsiteY13" fmla="*/ 272096 h 284381"/>
                <a:gd name="connsiteX14" fmla="*/ 732158 w 1035022"/>
                <a:gd name="connsiteY14" fmla="*/ 271152 h 284381"/>
                <a:gd name="connsiteX15" fmla="*/ 654266 w 1035022"/>
                <a:gd name="connsiteY15" fmla="*/ 262451 h 284381"/>
                <a:gd name="connsiteX16" fmla="*/ 577423 w 1035022"/>
                <a:gd name="connsiteY16" fmla="*/ 242219 h 284381"/>
                <a:gd name="connsiteX17" fmla="*/ 502573 w 1035022"/>
                <a:gd name="connsiteY17" fmla="*/ 243477 h 284381"/>
                <a:gd name="connsiteX18" fmla="*/ 425938 w 1035022"/>
                <a:gd name="connsiteY18" fmla="*/ 284362 h 284381"/>
                <a:gd name="connsiteX19" fmla="*/ 354337 w 1035022"/>
                <a:gd name="connsiteY19" fmla="*/ 224501 h 284381"/>
                <a:gd name="connsiteX20" fmla="*/ 272462 w 1035022"/>
                <a:gd name="connsiteY20" fmla="*/ 275136 h 284381"/>
                <a:gd name="connsiteX21" fmla="*/ 198135 w 1035022"/>
                <a:gd name="connsiteY21" fmla="*/ 253645 h 284381"/>
                <a:gd name="connsiteX22" fmla="*/ 139534 w 1035022"/>
                <a:gd name="connsiteY22" fmla="*/ 186866 h 284381"/>
                <a:gd name="connsiteX23" fmla="*/ 34701 w 1035022"/>
                <a:gd name="connsiteY23" fmla="*/ 234146 h 284381"/>
                <a:gd name="connsiteX24" fmla="*/ 0 w 1035022"/>
                <a:gd name="connsiteY24" fmla="*/ 142942 h 284381"/>
                <a:gd name="connsiteX25" fmla="*/ 57345 w 1035022"/>
                <a:gd name="connsiteY25" fmla="*/ 89476 h 284381"/>
                <a:gd name="connsiteX26" fmla="*/ 137437 w 1035022"/>
                <a:gd name="connsiteY26" fmla="*/ 93460 h 284381"/>
                <a:gd name="connsiteX27" fmla="*/ 205893 w 1035022"/>
                <a:gd name="connsiteY27" fmla="*/ 69034 h 284381"/>
                <a:gd name="connsiteX28" fmla="*/ 270575 w 1035022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5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4" y="243477"/>
                    <a:pt x="450785" y="285410"/>
                    <a:pt x="425938" y="284362"/>
                  </a:cubicBezTo>
                  <a:cubicBezTo>
                    <a:pt x="401094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15F0C81-AA30-49B7-A916-8AA283578305}"/>
                </a:ext>
              </a:extLst>
            </p:cNvPr>
            <p:cNvGrpSpPr/>
            <p:nvPr userDrawn="1"/>
          </p:nvGrpSpPr>
          <p:grpSpPr>
            <a:xfrm>
              <a:off x="1057896" y="3731303"/>
              <a:ext cx="4577202" cy="207089"/>
              <a:chOff x="1057896" y="3731303"/>
              <a:chExt cx="4577202" cy="207089"/>
            </a:xfrm>
            <a:effectLst>
              <a:outerShdw blurRad="127000" dist="63500" dir="8100000" algn="bl" rotWithShape="0">
                <a:schemeClr val="accent1">
                  <a:lumMod val="75000"/>
                  <a:alpha val="30000"/>
                </a:schemeClr>
              </a:outerShdw>
            </a:effectLst>
          </p:grpSpPr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1A297889-DBA0-40CE-B469-7E2C0FE4122F}"/>
                  </a:ext>
                </a:extLst>
              </p:cNvPr>
              <p:cNvSpPr/>
              <p:nvPr userDrawn="1"/>
            </p:nvSpPr>
            <p:spPr>
              <a:xfrm>
                <a:off x="3987877" y="3747595"/>
                <a:ext cx="1035126" cy="157767"/>
              </a:xfrm>
              <a:custGeom>
                <a:avLst/>
                <a:gdLst>
                  <a:gd name="connsiteX0" fmla="*/ 270575 w 1035021"/>
                  <a:gd name="connsiteY0" fmla="*/ 262 h 262785"/>
                  <a:gd name="connsiteX1" fmla="*/ 350772 w 1035021"/>
                  <a:gd name="connsiteY1" fmla="*/ 26261 h 262785"/>
                  <a:gd name="connsiteX2" fmla="*/ 427616 w 1035021"/>
                  <a:gd name="connsiteY2" fmla="*/ 49325 h 262785"/>
                  <a:gd name="connsiteX3" fmla="*/ 502257 w 1035021"/>
                  <a:gd name="connsiteY3" fmla="*/ 4456 h 262785"/>
                  <a:gd name="connsiteX4" fmla="*/ 578472 w 1035021"/>
                  <a:gd name="connsiteY4" fmla="*/ 12634 h 262785"/>
                  <a:gd name="connsiteX5" fmla="*/ 650491 w 1035021"/>
                  <a:gd name="connsiteY5" fmla="*/ 61800 h 262785"/>
                  <a:gd name="connsiteX6" fmla="*/ 731109 w 1035021"/>
                  <a:gd name="connsiteY6" fmla="*/ 19866 h 262785"/>
                  <a:gd name="connsiteX7" fmla="*/ 805960 w 1035021"/>
                  <a:gd name="connsiteY7" fmla="*/ 35592 h 262785"/>
                  <a:gd name="connsiteX8" fmla="*/ 867812 w 1035021"/>
                  <a:gd name="connsiteY8" fmla="*/ 91887 h 262785"/>
                  <a:gd name="connsiteX9" fmla="*/ 951679 w 1035021"/>
                  <a:gd name="connsiteY9" fmla="*/ 82558 h 262785"/>
                  <a:gd name="connsiteX10" fmla="*/ 1035021 w 1035021"/>
                  <a:gd name="connsiteY10" fmla="*/ 142942 h 262785"/>
                  <a:gd name="connsiteX11" fmla="*/ 924632 w 1035021"/>
                  <a:gd name="connsiteY11" fmla="*/ 157932 h 262785"/>
                  <a:gd name="connsiteX12" fmla="*/ 888570 w 1035021"/>
                  <a:gd name="connsiteY12" fmla="*/ 256790 h 262785"/>
                  <a:gd name="connsiteX13" fmla="*/ 861442 w 1035021"/>
                  <a:gd name="connsiteY13" fmla="*/ 262785 h 262785"/>
                  <a:gd name="connsiteX14" fmla="*/ 657040 w 1035021"/>
                  <a:gd name="connsiteY14" fmla="*/ 262785 h 262785"/>
                  <a:gd name="connsiteX15" fmla="*/ 654266 w 1035021"/>
                  <a:gd name="connsiteY15" fmla="*/ 262451 h 262785"/>
                  <a:gd name="connsiteX16" fmla="*/ 577423 w 1035021"/>
                  <a:gd name="connsiteY16" fmla="*/ 242219 h 262785"/>
                  <a:gd name="connsiteX17" fmla="*/ 502572 w 1035021"/>
                  <a:gd name="connsiteY17" fmla="*/ 243477 h 262785"/>
                  <a:gd name="connsiteX18" fmla="*/ 483124 w 1035021"/>
                  <a:gd name="connsiteY18" fmla="*/ 250012 h 262785"/>
                  <a:gd name="connsiteX19" fmla="*/ 465884 w 1035021"/>
                  <a:gd name="connsiteY19" fmla="*/ 262785 h 262785"/>
                  <a:gd name="connsiteX20" fmla="*/ 397026 w 1035021"/>
                  <a:gd name="connsiteY20" fmla="*/ 262785 h 262785"/>
                  <a:gd name="connsiteX21" fmla="*/ 390020 w 1035021"/>
                  <a:gd name="connsiteY21" fmla="*/ 254864 h 262785"/>
                  <a:gd name="connsiteX22" fmla="*/ 354337 w 1035021"/>
                  <a:gd name="connsiteY22" fmla="*/ 224501 h 262785"/>
                  <a:gd name="connsiteX23" fmla="*/ 312535 w 1035021"/>
                  <a:gd name="connsiteY23" fmla="*/ 250212 h 262785"/>
                  <a:gd name="connsiteX24" fmla="*/ 298096 w 1035021"/>
                  <a:gd name="connsiteY24" fmla="*/ 262785 h 262785"/>
                  <a:gd name="connsiteX25" fmla="*/ 227560 w 1035021"/>
                  <a:gd name="connsiteY25" fmla="*/ 262785 h 262785"/>
                  <a:gd name="connsiteX26" fmla="*/ 198135 w 1035021"/>
                  <a:gd name="connsiteY26" fmla="*/ 253645 h 262785"/>
                  <a:gd name="connsiteX27" fmla="*/ 139534 w 1035021"/>
                  <a:gd name="connsiteY27" fmla="*/ 186866 h 262785"/>
                  <a:gd name="connsiteX28" fmla="*/ 34700 w 1035021"/>
                  <a:gd name="connsiteY28" fmla="*/ 234146 h 262785"/>
                  <a:gd name="connsiteX29" fmla="*/ 0 w 1035021"/>
                  <a:gd name="connsiteY29" fmla="*/ 142942 h 262785"/>
                  <a:gd name="connsiteX30" fmla="*/ 57344 w 1035021"/>
                  <a:gd name="connsiteY30" fmla="*/ 89476 h 262785"/>
                  <a:gd name="connsiteX31" fmla="*/ 137437 w 1035021"/>
                  <a:gd name="connsiteY31" fmla="*/ 93460 h 262785"/>
                  <a:gd name="connsiteX32" fmla="*/ 205893 w 1035021"/>
                  <a:gd name="connsiteY32" fmla="*/ 69034 h 262785"/>
                  <a:gd name="connsiteX33" fmla="*/ 270575 w 1035021"/>
                  <a:gd name="connsiteY33" fmla="*/ 262 h 262785"/>
                  <a:gd name="connsiteX0" fmla="*/ 266765 w 1035021"/>
                  <a:gd name="connsiteY0" fmla="*/ 22476 h 258329"/>
                  <a:gd name="connsiteX1" fmla="*/ 350772 w 1035021"/>
                  <a:gd name="connsiteY1" fmla="*/ 21805 h 258329"/>
                  <a:gd name="connsiteX2" fmla="*/ 427616 w 1035021"/>
                  <a:gd name="connsiteY2" fmla="*/ 44869 h 258329"/>
                  <a:gd name="connsiteX3" fmla="*/ 502257 w 1035021"/>
                  <a:gd name="connsiteY3" fmla="*/ 0 h 258329"/>
                  <a:gd name="connsiteX4" fmla="*/ 578472 w 1035021"/>
                  <a:gd name="connsiteY4" fmla="*/ 8178 h 258329"/>
                  <a:gd name="connsiteX5" fmla="*/ 650491 w 1035021"/>
                  <a:gd name="connsiteY5" fmla="*/ 57344 h 258329"/>
                  <a:gd name="connsiteX6" fmla="*/ 731109 w 1035021"/>
                  <a:gd name="connsiteY6" fmla="*/ 15410 h 258329"/>
                  <a:gd name="connsiteX7" fmla="*/ 805960 w 1035021"/>
                  <a:gd name="connsiteY7" fmla="*/ 31136 h 258329"/>
                  <a:gd name="connsiteX8" fmla="*/ 867812 w 1035021"/>
                  <a:gd name="connsiteY8" fmla="*/ 87431 h 258329"/>
                  <a:gd name="connsiteX9" fmla="*/ 951679 w 1035021"/>
                  <a:gd name="connsiteY9" fmla="*/ 78102 h 258329"/>
                  <a:gd name="connsiteX10" fmla="*/ 1035021 w 1035021"/>
                  <a:gd name="connsiteY10" fmla="*/ 138486 h 258329"/>
                  <a:gd name="connsiteX11" fmla="*/ 924632 w 1035021"/>
                  <a:gd name="connsiteY11" fmla="*/ 153476 h 258329"/>
                  <a:gd name="connsiteX12" fmla="*/ 888570 w 1035021"/>
                  <a:gd name="connsiteY12" fmla="*/ 252334 h 258329"/>
                  <a:gd name="connsiteX13" fmla="*/ 861442 w 1035021"/>
                  <a:gd name="connsiteY13" fmla="*/ 258329 h 258329"/>
                  <a:gd name="connsiteX14" fmla="*/ 657040 w 1035021"/>
                  <a:gd name="connsiteY14" fmla="*/ 258329 h 258329"/>
                  <a:gd name="connsiteX15" fmla="*/ 654266 w 1035021"/>
                  <a:gd name="connsiteY15" fmla="*/ 257995 h 258329"/>
                  <a:gd name="connsiteX16" fmla="*/ 577423 w 1035021"/>
                  <a:gd name="connsiteY16" fmla="*/ 237763 h 258329"/>
                  <a:gd name="connsiteX17" fmla="*/ 502572 w 1035021"/>
                  <a:gd name="connsiteY17" fmla="*/ 239021 h 258329"/>
                  <a:gd name="connsiteX18" fmla="*/ 483124 w 1035021"/>
                  <a:gd name="connsiteY18" fmla="*/ 245556 h 258329"/>
                  <a:gd name="connsiteX19" fmla="*/ 465884 w 1035021"/>
                  <a:gd name="connsiteY19" fmla="*/ 258329 h 258329"/>
                  <a:gd name="connsiteX20" fmla="*/ 397026 w 1035021"/>
                  <a:gd name="connsiteY20" fmla="*/ 258329 h 258329"/>
                  <a:gd name="connsiteX21" fmla="*/ 390020 w 1035021"/>
                  <a:gd name="connsiteY21" fmla="*/ 250408 h 258329"/>
                  <a:gd name="connsiteX22" fmla="*/ 354337 w 1035021"/>
                  <a:gd name="connsiteY22" fmla="*/ 220045 h 258329"/>
                  <a:gd name="connsiteX23" fmla="*/ 312535 w 1035021"/>
                  <a:gd name="connsiteY23" fmla="*/ 245756 h 258329"/>
                  <a:gd name="connsiteX24" fmla="*/ 298096 w 1035021"/>
                  <a:gd name="connsiteY24" fmla="*/ 258329 h 258329"/>
                  <a:gd name="connsiteX25" fmla="*/ 227560 w 1035021"/>
                  <a:gd name="connsiteY25" fmla="*/ 258329 h 258329"/>
                  <a:gd name="connsiteX26" fmla="*/ 198135 w 1035021"/>
                  <a:gd name="connsiteY26" fmla="*/ 249189 h 258329"/>
                  <a:gd name="connsiteX27" fmla="*/ 139534 w 1035021"/>
                  <a:gd name="connsiteY27" fmla="*/ 182410 h 258329"/>
                  <a:gd name="connsiteX28" fmla="*/ 34700 w 1035021"/>
                  <a:gd name="connsiteY28" fmla="*/ 229690 h 258329"/>
                  <a:gd name="connsiteX29" fmla="*/ 0 w 1035021"/>
                  <a:gd name="connsiteY29" fmla="*/ 138486 h 258329"/>
                  <a:gd name="connsiteX30" fmla="*/ 57344 w 1035021"/>
                  <a:gd name="connsiteY30" fmla="*/ 85020 h 258329"/>
                  <a:gd name="connsiteX31" fmla="*/ 137437 w 1035021"/>
                  <a:gd name="connsiteY31" fmla="*/ 89004 h 258329"/>
                  <a:gd name="connsiteX32" fmla="*/ 205893 w 1035021"/>
                  <a:gd name="connsiteY32" fmla="*/ 64578 h 258329"/>
                  <a:gd name="connsiteX33" fmla="*/ 266765 w 1035021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39534 w 1035126"/>
                  <a:gd name="connsiteY27" fmla="*/ 18241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16674 w 1035126"/>
                  <a:gd name="connsiteY27" fmla="*/ 21670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35126" h="258329">
                    <a:moveTo>
                      <a:pt x="266765" y="22476"/>
                    </a:moveTo>
                    <a:cubicBezTo>
                      <a:pt x="290982" y="19016"/>
                      <a:pt x="323963" y="18073"/>
                      <a:pt x="350772" y="21805"/>
                    </a:cubicBezTo>
                    <a:cubicBezTo>
                      <a:pt x="377581" y="25537"/>
                      <a:pt x="401513" y="45917"/>
                      <a:pt x="427616" y="44869"/>
                    </a:cubicBezTo>
                    <a:cubicBezTo>
                      <a:pt x="453719" y="43821"/>
                      <a:pt x="476259" y="0"/>
                      <a:pt x="502257" y="0"/>
                    </a:cubicBezTo>
                    <a:cubicBezTo>
                      <a:pt x="528256" y="0"/>
                      <a:pt x="553520" y="7024"/>
                      <a:pt x="578472" y="8178"/>
                    </a:cubicBezTo>
                    <a:cubicBezTo>
                      <a:pt x="603422" y="9331"/>
                      <a:pt x="625856" y="55037"/>
                      <a:pt x="650491" y="57344"/>
                    </a:cubicBezTo>
                    <a:cubicBezTo>
                      <a:pt x="676805" y="59650"/>
                      <a:pt x="706997" y="11532"/>
                      <a:pt x="731109" y="15410"/>
                    </a:cubicBezTo>
                    <a:cubicBezTo>
                      <a:pt x="757737" y="19290"/>
                      <a:pt x="782582" y="25894"/>
                      <a:pt x="805960" y="31136"/>
                    </a:cubicBezTo>
                    <a:cubicBezTo>
                      <a:pt x="833007" y="37006"/>
                      <a:pt x="845692" y="80197"/>
                      <a:pt x="867812" y="87431"/>
                    </a:cubicBezTo>
                    <a:cubicBezTo>
                      <a:pt x="895593" y="96552"/>
                      <a:pt x="933228" y="67093"/>
                      <a:pt x="951679" y="78102"/>
                    </a:cubicBezTo>
                    <a:cubicBezTo>
                      <a:pt x="981137" y="95084"/>
                      <a:pt x="1032544" y="121479"/>
                      <a:pt x="1035021" y="138486"/>
                    </a:cubicBezTo>
                    <a:cubicBezTo>
                      <a:pt x="1037498" y="155493"/>
                      <a:pt x="995686" y="162743"/>
                      <a:pt x="966542" y="180146"/>
                    </a:cubicBezTo>
                    <a:cubicBezTo>
                      <a:pt x="948091" y="190630"/>
                      <a:pt x="916454" y="243108"/>
                      <a:pt x="888570" y="252334"/>
                    </a:cubicBezTo>
                    <a:lnTo>
                      <a:pt x="861442" y="258329"/>
                    </a:lnTo>
                    <a:lnTo>
                      <a:pt x="657040" y="258329"/>
                    </a:lnTo>
                    <a:lnTo>
                      <a:pt x="654266" y="257995"/>
                    </a:lnTo>
                    <a:cubicBezTo>
                      <a:pt x="629630" y="260196"/>
                      <a:pt x="603631" y="237029"/>
                      <a:pt x="577423" y="237763"/>
                    </a:cubicBezTo>
                    <a:cubicBezTo>
                      <a:pt x="551214" y="238496"/>
                      <a:pt x="528570" y="239021"/>
                      <a:pt x="502572" y="239021"/>
                    </a:cubicBezTo>
                    <a:cubicBezTo>
                      <a:pt x="496072" y="239021"/>
                      <a:pt x="489586" y="241642"/>
                      <a:pt x="483124" y="245556"/>
                    </a:cubicBezTo>
                    <a:lnTo>
                      <a:pt x="465884" y="258329"/>
                    </a:lnTo>
                    <a:lnTo>
                      <a:pt x="397026" y="258329"/>
                    </a:lnTo>
                    <a:lnTo>
                      <a:pt x="390020" y="250408"/>
                    </a:lnTo>
                    <a:cubicBezTo>
                      <a:pt x="378292" y="235849"/>
                      <a:pt x="366603" y="221146"/>
                      <a:pt x="354337" y="220045"/>
                    </a:cubicBezTo>
                    <a:cubicBezTo>
                      <a:pt x="341128" y="218840"/>
                      <a:pt x="326687" y="232363"/>
                      <a:pt x="312535" y="245756"/>
                    </a:cubicBezTo>
                    <a:lnTo>
                      <a:pt x="298096" y="258329"/>
                    </a:lnTo>
                    <a:lnTo>
                      <a:pt x="227560" y="258329"/>
                    </a:lnTo>
                    <a:lnTo>
                      <a:pt x="198135" y="249189"/>
                    </a:lnTo>
                    <a:cubicBezTo>
                      <a:pt x="171193" y="243319"/>
                      <a:pt x="138688" y="223934"/>
                      <a:pt x="116674" y="216700"/>
                    </a:cubicBezTo>
                    <a:cubicBezTo>
                      <a:pt x="88788" y="207580"/>
                      <a:pt x="54146" y="242726"/>
                      <a:pt x="34700" y="229690"/>
                    </a:cubicBezTo>
                    <a:cubicBezTo>
                      <a:pt x="15254" y="216654"/>
                      <a:pt x="0" y="158927"/>
                      <a:pt x="0" y="138486"/>
                    </a:cubicBezTo>
                    <a:cubicBezTo>
                      <a:pt x="0" y="118043"/>
                      <a:pt x="28095" y="102527"/>
                      <a:pt x="57344" y="85020"/>
                    </a:cubicBezTo>
                    <a:cubicBezTo>
                      <a:pt x="75689" y="74536"/>
                      <a:pt x="109761" y="98124"/>
                      <a:pt x="137437" y="89004"/>
                    </a:cubicBezTo>
                    <a:cubicBezTo>
                      <a:pt x="159452" y="81665"/>
                      <a:pt x="178846" y="70448"/>
                      <a:pt x="205893" y="64578"/>
                    </a:cubicBezTo>
                    <a:cubicBezTo>
                      <a:pt x="229271" y="59440"/>
                      <a:pt x="240243" y="26356"/>
                      <a:pt x="266765" y="22476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92A7EBC0-E244-4522-96AF-F7B1198C3633}"/>
                  </a:ext>
                </a:extLst>
              </p:cNvPr>
              <p:cNvSpPr/>
              <p:nvPr userDrawn="1"/>
            </p:nvSpPr>
            <p:spPr>
              <a:xfrm flipH="1">
                <a:off x="4880079" y="3748785"/>
                <a:ext cx="755019" cy="161525"/>
              </a:xfrm>
              <a:custGeom>
                <a:avLst/>
                <a:gdLst>
                  <a:gd name="connsiteX0" fmla="*/ 197377 w 755019"/>
                  <a:gd name="connsiteY0" fmla="*/ 191 h 207447"/>
                  <a:gd name="connsiteX1" fmla="*/ 255879 w 755019"/>
                  <a:gd name="connsiteY1" fmla="*/ 19157 h 207447"/>
                  <a:gd name="connsiteX2" fmla="*/ 311934 w 755019"/>
                  <a:gd name="connsiteY2" fmla="*/ 35981 h 207447"/>
                  <a:gd name="connsiteX3" fmla="*/ 366382 w 755019"/>
                  <a:gd name="connsiteY3" fmla="*/ 3250 h 207447"/>
                  <a:gd name="connsiteX4" fmla="*/ 421979 w 755019"/>
                  <a:gd name="connsiteY4" fmla="*/ 9216 h 207447"/>
                  <a:gd name="connsiteX5" fmla="*/ 474515 w 755019"/>
                  <a:gd name="connsiteY5" fmla="*/ 45081 h 207447"/>
                  <a:gd name="connsiteX6" fmla="*/ 533324 w 755019"/>
                  <a:gd name="connsiteY6" fmla="*/ 14492 h 207447"/>
                  <a:gd name="connsiteX7" fmla="*/ 587925 w 755019"/>
                  <a:gd name="connsiteY7" fmla="*/ 25963 h 207447"/>
                  <a:gd name="connsiteX8" fmla="*/ 633044 w 755019"/>
                  <a:gd name="connsiteY8" fmla="*/ 67029 h 207447"/>
                  <a:gd name="connsiteX9" fmla="*/ 694223 w 755019"/>
                  <a:gd name="connsiteY9" fmla="*/ 60223 h 207447"/>
                  <a:gd name="connsiteX10" fmla="*/ 755019 w 755019"/>
                  <a:gd name="connsiteY10" fmla="*/ 104271 h 207447"/>
                  <a:gd name="connsiteX11" fmla="*/ 674493 w 755019"/>
                  <a:gd name="connsiteY11" fmla="*/ 115207 h 207447"/>
                  <a:gd name="connsiteX12" fmla="*/ 648186 w 755019"/>
                  <a:gd name="connsiteY12" fmla="*/ 187321 h 207447"/>
                  <a:gd name="connsiteX13" fmla="*/ 591596 w 755019"/>
                  <a:gd name="connsiteY13" fmla="*/ 198486 h 207447"/>
                  <a:gd name="connsiteX14" fmla="*/ 534088 w 755019"/>
                  <a:gd name="connsiteY14" fmla="*/ 197797 h 207447"/>
                  <a:gd name="connsiteX15" fmla="*/ 477269 w 755019"/>
                  <a:gd name="connsiteY15" fmla="*/ 191450 h 207447"/>
                  <a:gd name="connsiteX16" fmla="*/ 421214 w 755019"/>
                  <a:gd name="connsiteY16" fmla="*/ 176691 h 207447"/>
                  <a:gd name="connsiteX17" fmla="*/ 366613 w 755019"/>
                  <a:gd name="connsiteY17" fmla="*/ 177609 h 207447"/>
                  <a:gd name="connsiteX18" fmla="*/ 310710 w 755019"/>
                  <a:gd name="connsiteY18" fmla="*/ 207433 h 207447"/>
                  <a:gd name="connsiteX19" fmla="*/ 258479 w 755019"/>
                  <a:gd name="connsiteY19" fmla="*/ 163767 h 207447"/>
                  <a:gd name="connsiteX20" fmla="*/ 198753 w 755019"/>
                  <a:gd name="connsiteY20" fmla="*/ 200703 h 207447"/>
                  <a:gd name="connsiteX21" fmla="*/ 144534 w 755019"/>
                  <a:gd name="connsiteY21" fmla="*/ 185026 h 207447"/>
                  <a:gd name="connsiteX22" fmla="*/ 101786 w 755019"/>
                  <a:gd name="connsiteY22" fmla="*/ 136313 h 207447"/>
                  <a:gd name="connsiteX23" fmla="*/ 25313 w 755019"/>
                  <a:gd name="connsiteY23" fmla="*/ 170802 h 207447"/>
                  <a:gd name="connsiteX24" fmla="*/ 0 w 755019"/>
                  <a:gd name="connsiteY24" fmla="*/ 104271 h 207447"/>
                  <a:gd name="connsiteX25" fmla="*/ 41832 w 755019"/>
                  <a:gd name="connsiteY25" fmla="*/ 65270 h 207447"/>
                  <a:gd name="connsiteX26" fmla="*/ 100256 w 755019"/>
                  <a:gd name="connsiteY26" fmla="*/ 68176 h 207447"/>
                  <a:gd name="connsiteX27" fmla="*/ 150194 w 755019"/>
                  <a:gd name="connsiteY27" fmla="*/ 50358 h 207447"/>
                  <a:gd name="connsiteX28" fmla="*/ 197377 w 755019"/>
                  <a:gd name="connsiteY28" fmla="*/ 191 h 207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55019" h="207447">
                    <a:moveTo>
                      <a:pt x="197377" y="191"/>
                    </a:moveTo>
                    <a:cubicBezTo>
                      <a:pt x="215042" y="-2333"/>
                      <a:pt x="236685" y="20915"/>
                      <a:pt x="255879" y="19157"/>
                    </a:cubicBezTo>
                    <a:cubicBezTo>
                      <a:pt x="273850" y="17551"/>
                      <a:pt x="292892" y="36745"/>
                      <a:pt x="311934" y="35981"/>
                    </a:cubicBezTo>
                    <a:cubicBezTo>
                      <a:pt x="330975" y="35216"/>
                      <a:pt x="347418" y="3250"/>
                      <a:pt x="366382" y="3250"/>
                    </a:cubicBezTo>
                    <a:cubicBezTo>
                      <a:pt x="385348" y="3250"/>
                      <a:pt x="403778" y="8374"/>
                      <a:pt x="421979" y="9216"/>
                    </a:cubicBezTo>
                    <a:cubicBezTo>
                      <a:pt x="440179" y="10057"/>
                      <a:pt x="456544" y="43398"/>
                      <a:pt x="474515" y="45081"/>
                    </a:cubicBezTo>
                    <a:cubicBezTo>
                      <a:pt x="493710" y="46763"/>
                      <a:pt x="515734" y="11662"/>
                      <a:pt x="533324" y="14492"/>
                    </a:cubicBezTo>
                    <a:cubicBezTo>
                      <a:pt x="552748" y="17322"/>
                      <a:pt x="570871" y="22139"/>
                      <a:pt x="587925" y="25963"/>
                    </a:cubicBezTo>
                    <a:cubicBezTo>
                      <a:pt x="607655" y="30245"/>
                      <a:pt x="616908" y="61752"/>
                      <a:pt x="633044" y="67029"/>
                    </a:cubicBezTo>
                    <a:cubicBezTo>
                      <a:pt x="653310" y="73682"/>
                      <a:pt x="680763" y="52193"/>
                      <a:pt x="694223" y="60223"/>
                    </a:cubicBezTo>
                    <a:cubicBezTo>
                      <a:pt x="715712" y="72611"/>
                      <a:pt x="755019" y="89359"/>
                      <a:pt x="755019" y="104271"/>
                    </a:cubicBezTo>
                    <a:cubicBezTo>
                      <a:pt x="755019" y="119183"/>
                      <a:pt x="695753" y="102512"/>
                      <a:pt x="674493" y="115207"/>
                    </a:cubicBezTo>
                    <a:cubicBezTo>
                      <a:pt x="661033" y="122854"/>
                      <a:pt x="668527" y="180591"/>
                      <a:pt x="648186" y="187321"/>
                    </a:cubicBezTo>
                    <a:cubicBezTo>
                      <a:pt x="632127" y="192597"/>
                      <a:pt x="611249" y="194204"/>
                      <a:pt x="591596" y="198486"/>
                    </a:cubicBezTo>
                    <a:cubicBezTo>
                      <a:pt x="574466" y="202233"/>
                      <a:pt x="553360" y="194968"/>
                      <a:pt x="534088" y="197797"/>
                    </a:cubicBezTo>
                    <a:cubicBezTo>
                      <a:pt x="516423" y="200398"/>
                      <a:pt x="496464" y="189691"/>
                      <a:pt x="477269" y="191450"/>
                    </a:cubicBezTo>
                    <a:cubicBezTo>
                      <a:pt x="459298" y="193056"/>
                      <a:pt x="440332" y="176156"/>
                      <a:pt x="421214" y="176691"/>
                    </a:cubicBezTo>
                    <a:cubicBezTo>
                      <a:pt x="402095" y="177226"/>
                      <a:pt x="385577" y="177609"/>
                      <a:pt x="366613" y="177609"/>
                    </a:cubicBezTo>
                    <a:cubicBezTo>
                      <a:pt x="347647" y="177609"/>
                      <a:pt x="328835" y="208198"/>
                      <a:pt x="310710" y="207433"/>
                    </a:cubicBezTo>
                    <a:cubicBezTo>
                      <a:pt x="292586" y="206668"/>
                      <a:pt x="276374" y="165373"/>
                      <a:pt x="258479" y="163767"/>
                    </a:cubicBezTo>
                    <a:cubicBezTo>
                      <a:pt x="239208" y="162008"/>
                      <a:pt x="216343" y="203227"/>
                      <a:pt x="198753" y="200703"/>
                    </a:cubicBezTo>
                    <a:cubicBezTo>
                      <a:pt x="179330" y="197874"/>
                      <a:pt x="161664" y="188697"/>
                      <a:pt x="144534" y="185026"/>
                    </a:cubicBezTo>
                    <a:cubicBezTo>
                      <a:pt x="124881" y="180744"/>
                      <a:pt x="117845" y="141590"/>
                      <a:pt x="101786" y="136313"/>
                    </a:cubicBezTo>
                    <a:cubicBezTo>
                      <a:pt x="81444" y="129660"/>
                      <a:pt x="39001" y="178833"/>
                      <a:pt x="25313" y="170802"/>
                    </a:cubicBezTo>
                    <a:cubicBezTo>
                      <a:pt x="4054" y="158108"/>
                      <a:pt x="0" y="119183"/>
                      <a:pt x="0" y="104271"/>
                    </a:cubicBezTo>
                    <a:cubicBezTo>
                      <a:pt x="0" y="89359"/>
                      <a:pt x="20495" y="78041"/>
                      <a:pt x="41832" y="65270"/>
                    </a:cubicBezTo>
                    <a:cubicBezTo>
                      <a:pt x="55214" y="57622"/>
                      <a:pt x="80068" y="74829"/>
                      <a:pt x="100256" y="68176"/>
                    </a:cubicBezTo>
                    <a:cubicBezTo>
                      <a:pt x="116316" y="62822"/>
                      <a:pt x="130463" y="54640"/>
                      <a:pt x="150194" y="50358"/>
                    </a:cubicBezTo>
                    <a:cubicBezTo>
                      <a:pt x="167247" y="46610"/>
                      <a:pt x="178030" y="3021"/>
                      <a:pt x="197377" y="191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FD923360-28F6-47F4-A434-A30EB1D39E11}"/>
                  </a:ext>
                </a:extLst>
              </p:cNvPr>
              <p:cNvSpPr/>
              <p:nvPr userDrawn="1"/>
            </p:nvSpPr>
            <p:spPr>
              <a:xfrm>
                <a:off x="3010288" y="3731303"/>
                <a:ext cx="1035126" cy="157767"/>
              </a:xfrm>
              <a:custGeom>
                <a:avLst/>
                <a:gdLst>
                  <a:gd name="connsiteX0" fmla="*/ 270575 w 1035021"/>
                  <a:gd name="connsiteY0" fmla="*/ 262 h 262785"/>
                  <a:gd name="connsiteX1" fmla="*/ 350772 w 1035021"/>
                  <a:gd name="connsiteY1" fmla="*/ 26261 h 262785"/>
                  <a:gd name="connsiteX2" fmla="*/ 427616 w 1035021"/>
                  <a:gd name="connsiteY2" fmla="*/ 49325 h 262785"/>
                  <a:gd name="connsiteX3" fmla="*/ 502257 w 1035021"/>
                  <a:gd name="connsiteY3" fmla="*/ 4456 h 262785"/>
                  <a:gd name="connsiteX4" fmla="*/ 578472 w 1035021"/>
                  <a:gd name="connsiteY4" fmla="*/ 12634 h 262785"/>
                  <a:gd name="connsiteX5" fmla="*/ 650491 w 1035021"/>
                  <a:gd name="connsiteY5" fmla="*/ 61800 h 262785"/>
                  <a:gd name="connsiteX6" fmla="*/ 731109 w 1035021"/>
                  <a:gd name="connsiteY6" fmla="*/ 19866 h 262785"/>
                  <a:gd name="connsiteX7" fmla="*/ 805960 w 1035021"/>
                  <a:gd name="connsiteY7" fmla="*/ 35592 h 262785"/>
                  <a:gd name="connsiteX8" fmla="*/ 867812 w 1035021"/>
                  <a:gd name="connsiteY8" fmla="*/ 91887 h 262785"/>
                  <a:gd name="connsiteX9" fmla="*/ 951679 w 1035021"/>
                  <a:gd name="connsiteY9" fmla="*/ 82558 h 262785"/>
                  <a:gd name="connsiteX10" fmla="*/ 1035021 w 1035021"/>
                  <a:gd name="connsiteY10" fmla="*/ 142942 h 262785"/>
                  <a:gd name="connsiteX11" fmla="*/ 924632 w 1035021"/>
                  <a:gd name="connsiteY11" fmla="*/ 157932 h 262785"/>
                  <a:gd name="connsiteX12" fmla="*/ 888570 w 1035021"/>
                  <a:gd name="connsiteY12" fmla="*/ 256790 h 262785"/>
                  <a:gd name="connsiteX13" fmla="*/ 861442 w 1035021"/>
                  <a:gd name="connsiteY13" fmla="*/ 262785 h 262785"/>
                  <a:gd name="connsiteX14" fmla="*/ 657040 w 1035021"/>
                  <a:gd name="connsiteY14" fmla="*/ 262785 h 262785"/>
                  <a:gd name="connsiteX15" fmla="*/ 654266 w 1035021"/>
                  <a:gd name="connsiteY15" fmla="*/ 262451 h 262785"/>
                  <a:gd name="connsiteX16" fmla="*/ 577423 w 1035021"/>
                  <a:gd name="connsiteY16" fmla="*/ 242219 h 262785"/>
                  <a:gd name="connsiteX17" fmla="*/ 502572 w 1035021"/>
                  <a:gd name="connsiteY17" fmla="*/ 243477 h 262785"/>
                  <a:gd name="connsiteX18" fmla="*/ 483124 w 1035021"/>
                  <a:gd name="connsiteY18" fmla="*/ 250012 h 262785"/>
                  <a:gd name="connsiteX19" fmla="*/ 465884 w 1035021"/>
                  <a:gd name="connsiteY19" fmla="*/ 262785 h 262785"/>
                  <a:gd name="connsiteX20" fmla="*/ 397026 w 1035021"/>
                  <a:gd name="connsiteY20" fmla="*/ 262785 h 262785"/>
                  <a:gd name="connsiteX21" fmla="*/ 390020 w 1035021"/>
                  <a:gd name="connsiteY21" fmla="*/ 254864 h 262785"/>
                  <a:gd name="connsiteX22" fmla="*/ 354337 w 1035021"/>
                  <a:gd name="connsiteY22" fmla="*/ 224501 h 262785"/>
                  <a:gd name="connsiteX23" fmla="*/ 312535 w 1035021"/>
                  <a:gd name="connsiteY23" fmla="*/ 250212 h 262785"/>
                  <a:gd name="connsiteX24" fmla="*/ 298096 w 1035021"/>
                  <a:gd name="connsiteY24" fmla="*/ 262785 h 262785"/>
                  <a:gd name="connsiteX25" fmla="*/ 227560 w 1035021"/>
                  <a:gd name="connsiteY25" fmla="*/ 262785 h 262785"/>
                  <a:gd name="connsiteX26" fmla="*/ 198135 w 1035021"/>
                  <a:gd name="connsiteY26" fmla="*/ 253645 h 262785"/>
                  <a:gd name="connsiteX27" fmla="*/ 139534 w 1035021"/>
                  <a:gd name="connsiteY27" fmla="*/ 186866 h 262785"/>
                  <a:gd name="connsiteX28" fmla="*/ 34700 w 1035021"/>
                  <a:gd name="connsiteY28" fmla="*/ 234146 h 262785"/>
                  <a:gd name="connsiteX29" fmla="*/ 0 w 1035021"/>
                  <a:gd name="connsiteY29" fmla="*/ 142942 h 262785"/>
                  <a:gd name="connsiteX30" fmla="*/ 57344 w 1035021"/>
                  <a:gd name="connsiteY30" fmla="*/ 89476 h 262785"/>
                  <a:gd name="connsiteX31" fmla="*/ 137437 w 1035021"/>
                  <a:gd name="connsiteY31" fmla="*/ 93460 h 262785"/>
                  <a:gd name="connsiteX32" fmla="*/ 205893 w 1035021"/>
                  <a:gd name="connsiteY32" fmla="*/ 69034 h 262785"/>
                  <a:gd name="connsiteX33" fmla="*/ 270575 w 1035021"/>
                  <a:gd name="connsiteY33" fmla="*/ 262 h 262785"/>
                  <a:gd name="connsiteX0" fmla="*/ 266765 w 1035021"/>
                  <a:gd name="connsiteY0" fmla="*/ 22476 h 258329"/>
                  <a:gd name="connsiteX1" fmla="*/ 350772 w 1035021"/>
                  <a:gd name="connsiteY1" fmla="*/ 21805 h 258329"/>
                  <a:gd name="connsiteX2" fmla="*/ 427616 w 1035021"/>
                  <a:gd name="connsiteY2" fmla="*/ 44869 h 258329"/>
                  <a:gd name="connsiteX3" fmla="*/ 502257 w 1035021"/>
                  <a:gd name="connsiteY3" fmla="*/ 0 h 258329"/>
                  <a:gd name="connsiteX4" fmla="*/ 578472 w 1035021"/>
                  <a:gd name="connsiteY4" fmla="*/ 8178 h 258329"/>
                  <a:gd name="connsiteX5" fmla="*/ 650491 w 1035021"/>
                  <a:gd name="connsiteY5" fmla="*/ 57344 h 258329"/>
                  <a:gd name="connsiteX6" fmla="*/ 731109 w 1035021"/>
                  <a:gd name="connsiteY6" fmla="*/ 15410 h 258329"/>
                  <a:gd name="connsiteX7" fmla="*/ 805960 w 1035021"/>
                  <a:gd name="connsiteY7" fmla="*/ 31136 h 258329"/>
                  <a:gd name="connsiteX8" fmla="*/ 867812 w 1035021"/>
                  <a:gd name="connsiteY8" fmla="*/ 87431 h 258329"/>
                  <a:gd name="connsiteX9" fmla="*/ 951679 w 1035021"/>
                  <a:gd name="connsiteY9" fmla="*/ 78102 h 258329"/>
                  <a:gd name="connsiteX10" fmla="*/ 1035021 w 1035021"/>
                  <a:gd name="connsiteY10" fmla="*/ 138486 h 258329"/>
                  <a:gd name="connsiteX11" fmla="*/ 924632 w 1035021"/>
                  <a:gd name="connsiteY11" fmla="*/ 153476 h 258329"/>
                  <a:gd name="connsiteX12" fmla="*/ 888570 w 1035021"/>
                  <a:gd name="connsiteY12" fmla="*/ 252334 h 258329"/>
                  <a:gd name="connsiteX13" fmla="*/ 861442 w 1035021"/>
                  <a:gd name="connsiteY13" fmla="*/ 258329 h 258329"/>
                  <a:gd name="connsiteX14" fmla="*/ 657040 w 1035021"/>
                  <a:gd name="connsiteY14" fmla="*/ 258329 h 258329"/>
                  <a:gd name="connsiteX15" fmla="*/ 654266 w 1035021"/>
                  <a:gd name="connsiteY15" fmla="*/ 257995 h 258329"/>
                  <a:gd name="connsiteX16" fmla="*/ 577423 w 1035021"/>
                  <a:gd name="connsiteY16" fmla="*/ 237763 h 258329"/>
                  <a:gd name="connsiteX17" fmla="*/ 502572 w 1035021"/>
                  <a:gd name="connsiteY17" fmla="*/ 239021 h 258329"/>
                  <a:gd name="connsiteX18" fmla="*/ 483124 w 1035021"/>
                  <a:gd name="connsiteY18" fmla="*/ 245556 h 258329"/>
                  <a:gd name="connsiteX19" fmla="*/ 465884 w 1035021"/>
                  <a:gd name="connsiteY19" fmla="*/ 258329 h 258329"/>
                  <a:gd name="connsiteX20" fmla="*/ 397026 w 1035021"/>
                  <a:gd name="connsiteY20" fmla="*/ 258329 h 258329"/>
                  <a:gd name="connsiteX21" fmla="*/ 390020 w 1035021"/>
                  <a:gd name="connsiteY21" fmla="*/ 250408 h 258329"/>
                  <a:gd name="connsiteX22" fmla="*/ 354337 w 1035021"/>
                  <a:gd name="connsiteY22" fmla="*/ 220045 h 258329"/>
                  <a:gd name="connsiteX23" fmla="*/ 312535 w 1035021"/>
                  <a:gd name="connsiteY23" fmla="*/ 245756 h 258329"/>
                  <a:gd name="connsiteX24" fmla="*/ 298096 w 1035021"/>
                  <a:gd name="connsiteY24" fmla="*/ 258329 h 258329"/>
                  <a:gd name="connsiteX25" fmla="*/ 227560 w 1035021"/>
                  <a:gd name="connsiteY25" fmla="*/ 258329 h 258329"/>
                  <a:gd name="connsiteX26" fmla="*/ 198135 w 1035021"/>
                  <a:gd name="connsiteY26" fmla="*/ 249189 h 258329"/>
                  <a:gd name="connsiteX27" fmla="*/ 139534 w 1035021"/>
                  <a:gd name="connsiteY27" fmla="*/ 182410 h 258329"/>
                  <a:gd name="connsiteX28" fmla="*/ 34700 w 1035021"/>
                  <a:gd name="connsiteY28" fmla="*/ 229690 h 258329"/>
                  <a:gd name="connsiteX29" fmla="*/ 0 w 1035021"/>
                  <a:gd name="connsiteY29" fmla="*/ 138486 h 258329"/>
                  <a:gd name="connsiteX30" fmla="*/ 57344 w 1035021"/>
                  <a:gd name="connsiteY30" fmla="*/ 85020 h 258329"/>
                  <a:gd name="connsiteX31" fmla="*/ 137437 w 1035021"/>
                  <a:gd name="connsiteY31" fmla="*/ 89004 h 258329"/>
                  <a:gd name="connsiteX32" fmla="*/ 205893 w 1035021"/>
                  <a:gd name="connsiteY32" fmla="*/ 64578 h 258329"/>
                  <a:gd name="connsiteX33" fmla="*/ 266765 w 1035021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39534 w 1035126"/>
                  <a:gd name="connsiteY27" fmla="*/ 18241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16674 w 1035126"/>
                  <a:gd name="connsiteY27" fmla="*/ 21670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35126" h="258329">
                    <a:moveTo>
                      <a:pt x="266765" y="22476"/>
                    </a:moveTo>
                    <a:cubicBezTo>
                      <a:pt x="290982" y="19016"/>
                      <a:pt x="323963" y="18073"/>
                      <a:pt x="350772" y="21805"/>
                    </a:cubicBezTo>
                    <a:cubicBezTo>
                      <a:pt x="377581" y="25537"/>
                      <a:pt x="401513" y="45917"/>
                      <a:pt x="427616" y="44869"/>
                    </a:cubicBezTo>
                    <a:cubicBezTo>
                      <a:pt x="453719" y="43821"/>
                      <a:pt x="476259" y="0"/>
                      <a:pt x="502257" y="0"/>
                    </a:cubicBezTo>
                    <a:cubicBezTo>
                      <a:pt x="528256" y="0"/>
                      <a:pt x="553520" y="7024"/>
                      <a:pt x="578472" y="8178"/>
                    </a:cubicBezTo>
                    <a:cubicBezTo>
                      <a:pt x="603422" y="9331"/>
                      <a:pt x="625856" y="55037"/>
                      <a:pt x="650491" y="57344"/>
                    </a:cubicBezTo>
                    <a:cubicBezTo>
                      <a:pt x="676805" y="59650"/>
                      <a:pt x="706997" y="11532"/>
                      <a:pt x="731109" y="15410"/>
                    </a:cubicBezTo>
                    <a:cubicBezTo>
                      <a:pt x="757737" y="19290"/>
                      <a:pt x="782582" y="25894"/>
                      <a:pt x="805960" y="31136"/>
                    </a:cubicBezTo>
                    <a:cubicBezTo>
                      <a:pt x="833007" y="37006"/>
                      <a:pt x="845692" y="80197"/>
                      <a:pt x="867812" y="87431"/>
                    </a:cubicBezTo>
                    <a:cubicBezTo>
                      <a:pt x="895593" y="96552"/>
                      <a:pt x="933228" y="67093"/>
                      <a:pt x="951679" y="78102"/>
                    </a:cubicBezTo>
                    <a:cubicBezTo>
                      <a:pt x="981137" y="95084"/>
                      <a:pt x="1032544" y="121479"/>
                      <a:pt x="1035021" y="138486"/>
                    </a:cubicBezTo>
                    <a:cubicBezTo>
                      <a:pt x="1037498" y="155493"/>
                      <a:pt x="995686" y="162743"/>
                      <a:pt x="966542" y="180146"/>
                    </a:cubicBezTo>
                    <a:cubicBezTo>
                      <a:pt x="948091" y="190630"/>
                      <a:pt x="916454" y="243108"/>
                      <a:pt x="888570" y="252334"/>
                    </a:cubicBezTo>
                    <a:lnTo>
                      <a:pt x="861442" y="258329"/>
                    </a:lnTo>
                    <a:lnTo>
                      <a:pt x="657040" y="258329"/>
                    </a:lnTo>
                    <a:lnTo>
                      <a:pt x="654266" y="257995"/>
                    </a:lnTo>
                    <a:cubicBezTo>
                      <a:pt x="629630" y="260196"/>
                      <a:pt x="603631" y="237029"/>
                      <a:pt x="577423" y="237763"/>
                    </a:cubicBezTo>
                    <a:cubicBezTo>
                      <a:pt x="551214" y="238496"/>
                      <a:pt x="528570" y="239021"/>
                      <a:pt x="502572" y="239021"/>
                    </a:cubicBezTo>
                    <a:cubicBezTo>
                      <a:pt x="496072" y="239021"/>
                      <a:pt x="489586" y="241642"/>
                      <a:pt x="483124" y="245556"/>
                    </a:cubicBezTo>
                    <a:lnTo>
                      <a:pt x="465884" y="258329"/>
                    </a:lnTo>
                    <a:lnTo>
                      <a:pt x="397026" y="258329"/>
                    </a:lnTo>
                    <a:lnTo>
                      <a:pt x="390020" y="250408"/>
                    </a:lnTo>
                    <a:cubicBezTo>
                      <a:pt x="378292" y="235849"/>
                      <a:pt x="366603" y="221146"/>
                      <a:pt x="354337" y="220045"/>
                    </a:cubicBezTo>
                    <a:cubicBezTo>
                      <a:pt x="341128" y="218840"/>
                      <a:pt x="326687" y="232363"/>
                      <a:pt x="312535" y="245756"/>
                    </a:cubicBezTo>
                    <a:lnTo>
                      <a:pt x="298096" y="258329"/>
                    </a:lnTo>
                    <a:lnTo>
                      <a:pt x="227560" y="258329"/>
                    </a:lnTo>
                    <a:lnTo>
                      <a:pt x="198135" y="249189"/>
                    </a:lnTo>
                    <a:cubicBezTo>
                      <a:pt x="171193" y="243319"/>
                      <a:pt x="138688" y="223934"/>
                      <a:pt x="116674" y="216700"/>
                    </a:cubicBezTo>
                    <a:cubicBezTo>
                      <a:pt x="88788" y="207580"/>
                      <a:pt x="54146" y="242726"/>
                      <a:pt x="34700" y="229690"/>
                    </a:cubicBezTo>
                    <a:cubicBezTo>
                      <a:pt x="15254" y="216654"/>
                      <a:pt x="0" y="158927"/>
                      <a:pt x="0" y="138486"/>
                    </a:cubicBezTo>
                    <a:cubicBezTo>
                      <a:pt x="0" y="118043"/>
                      <a:pt x="28095" y="102527"/>
                      <a:pt x="57344" y="85020"/>
                    </a:cubicBezTo>
                    <a:cubicBezTo>
                      <a:pt x="75689" y="74536"/>
                      <a:pt x="109761" y="98124"/>
                      <a:pt x="137437" y="89004"/>
                    </a:cubicBezTo>
                    <a:cubicBezTo>
                      <a:pt x="159452" y="81665"/>
                      <a:pt x="178846" y="70448"/>
                      <a:pt x="205893" y="64578"/>
                    </a:cubicBezTo>
                    <a:cubicBezTo>
                      <a:pt x="229271" y="59440"/>
                      <a:pt x="240243" y="26356"/>
                      <a:pt x="266765" y="22476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E17C6D1A-3A06-4571-B050-F559F98C3F19}"/>
                  </a:ext>
                </a:extLst>
              </p:cNvPr>
              <p:cNvSpPr/>
              <p:nvPr userDrawn="1"/>
            </p:nvSpPr>
            <p:spPr>
              <a:xfrm>
                <a:off x="2055658" y="3744339"/>
                <a:ext cx="1035126" cy="157767"/>
              </a:xfrm>
              <a:custGeom>
                <a:avLst/>
                <a:gdLst>
                  <a:gd name="connsiteX0" fmla="*/ 270575 w 1035021"/>
                  <a:gd name="connsiteY0" fmla="*/ 262 h 262785"/>
                  <a:gd name="connsiteX1" fmla="*/ 350772 w 1035021"/>
                  <a:gd name="connsiteY1" fmla="*/ 26261 h 262785"/>
                  <a:gd name="connsiteX2" fmla="*/ 427616 w 1035021"/>
                  <a:gd name="connsiteY2" fmla="*/ 49325 h 262785"/>
                  <a:gd name="connsiteX3" fmla="*/ 502257 w 1035021"/>
                  <a:gd name="connsiteY3" fmla="*/ 4456 h 262785"/>
                  <a:gd name="connsiteX4" fmla="*/ 578472 w 1035021"/>
                  <a:gd name="connsiteY4" fmla="*/ 12634 h 262785"/>
                  <a:gd name="connsiteX5" fmla="*/ 650491 w 1035021"/>
                  <a:gd name="connsiteY5" fmla="*/ 61800 h 262785"/>
                  <a:gd name="connsiteX6" fmla="*/ 731109 w 1035021"/>
                  <a:gd name="connsiteY6" fmla="*/ 19866 h 262785"/>
                  <a:gd name="connsiteX7" fmla="*/ 805960 w 1035021"/>
                  <a:gd name="connsiteY7" fmla="*/ 35592 h 262785"/>
                  <a:gd name="connsiteX8" fmla="*/ 867812 w 1035021"/>
                  <a:gd name="connsiteY8" fmla="*/ 91887 h 262785"/>
                  <a:gd name="connsiteX9" fmla="*/ 951679 w 1035021"/>
                  <a:gd name="connsiteY9" fmla="*/ 82558 h 262785"/>
                  <a:gd name="connsiteX10" fmla="*/ 1035021 w 1035021"/>
                  <a:gd name="connsiteY10" fmla="*/ 142942 h 262785"/>
                  <a:gd name="connsiteX11" fmla="*/ 924632 w 1035021"/>
                  <a:gd name="connsiteY11" fmla="*/ 157932 h 262785"/>
                  <a:gd name="connsiteX12" fmla="*/ 888570 w 1035021"/>
                  <a:gd name="connsiteY12" fmla="*/ 256790 h 262785"/>
                  <a:gd name="connsiteX13" fmla="*/ 861442 w 1035021"/>
                  <a:gd name="connsiteY13" fmla="*/ 262785 h 262785"/>
                  <a:gd name="connsiteX14" fmla="*/ 657040 w 1035021"/>
                  <a:gd name="connsiteY14" fmla="*/ 262785 h 262785"/>
                  <a:gd name="connsiteX15" fmla="*/ 654266 w 1035021"/>
                  <a:gd name="connsiteY15" fmla="*/ 262451 h 262785"/>
                  <a:gd name="connsiteX16" fmla="*/ 577423 w 1035021"/>
                  <a:gd name="connsiteY16" fmla="*/ 242219 h 262785"/>
                  <a:gd name="connsiteX17" fmla="*/ 502572 w 1035021"/>
                  <a:gd name="connsiteY17" fmla="*/ 243477 h 262785"/>
                  <a:gd name="connsiteX18" fmla="*/ 483124 w 1035021"/>
                  <a:gd name="connsiteY18" fmla="*/ 250012 h 262785"/>
                  <a:gd name="connsiteX19" fmla="*/ 465884 w 1035021"/>
                  <a:gd name="connsiteY19" fmla="*/ 262785 h 262785"/>
                  <a:gd name="connsiteX20" fmla="*/ 397026 w 1035021"/>
                  <a:gd name="connsiteY20" fmla="*/ 262785 h 262785"/>
                  <a:gd name="connsiteX21" fmla="*/ 390020 w 1035021"/>
                  <a:gd name="connsiteY21" fmla="*/ 254864 h 262785"/>
                  <a:gd name="connsiteX22" fmla="*/ 354337 w 1035021"/>
                  <a:gd name="connsiteY22" fmla="*/ 224501 h 262785"/>
                  <a:gd name="connsiteX23" fmla="*/ 312535 w 1035021"/>
                  <a:gd name="connsiteY23" fmla="*/ 250212 h 262785"/>
                  <a:gd name="connsiteX24" fmla="*/ 298096 w 1035021"/>
                  <a:gd name="connsiteY24" fmla="*/ 262785 h 262785"/>
                  <a:gd name="connsiteX25" fmla="*/ 227560 w 1035021"/>
                  <a:gd name="connsiteY25" fmla="*/ 262785 h 262785"/>
                  <a:gd name="connsiteX26" fmla="*/ 198135 w 1035021"/>
                  <a:gd name="connsiteY26" fmla="*/ 253645 h 262785"/>
                  <a:gd name="connsiteX27" fmla="*/ 139534 w 1035021"/>
                  <a:gd name="connsiteY27" fmla="*/ 186866 h 262785"/>
                  <a:gd name="connsiteX28" fmla="*/ 34700 w 1035021"/>
                  <a:gd name="connsiteY28" fmla="*/ 234146 h 262785"/>
                  <a:gd name="connsiteX29" fmla="*/ 0 w 1035021"/>
                  <a:gd name="connsiteY29" fmla="*/ 142942 h 262785"/>
                  <a:gd name="connsiteX30" fmla="*/ 57344 w 1035021"/>
                  <a:gd name="connsiteY30" fmla="*/ 89476 h 262785"/>
                  <a:gd name="connsiteX31" fmla="*/ 137437 w 1035021"/>
                  <a:gd name="connsiteY31" fmla="*/ 93460 h 262785"/>
                  <a:gd name="connsiteX32" fmla="*/ 205893 w 1035021"/>
                  <a:gd name="connsiteY32" fmla="*/ 69034 h 262785"/>
                  <a:gd name="connsiteX33" fmla="*/ 270575 w 1035021"/>
                  <a:gd name="connsiteY33" fmla="*/ 262 h 262785"/>
                  <a:gd name="connsiteX0" fmla="*/ 266765 w 1035021"/>
                  <a:gd name="connsiteY0" fmla="*/ 22476 h 258329"/>
                  <a:gd name="connsiteX1" fmla="*/ 350772 w 1035021"/>
                  <a:gd name="connsiteY1" fmla="*/ 21805 h 258329"/>
                  <a:gd name="connsiteX2" fmla="*/ 427616 w 1035021"/>
                  <a:gd name="connsiteY2" fmla="*/ 44869 h 258329"/>
                  <a:gd name="connsiteX3" fmla="*/ 502257 w 1035021"/>
                  <a:gd name="connsiteY3" fmla="*/ 0 h 258329"/>
                  <a:gd name="connsiteX4" fmla="*/ 578472 w 1035021"/>
                  <a:gd name="connsiteY4" fmla="*/ 8178 h 258329"/>
                  <a:gd name="connsiteX5" fmla="*/ 650491 w 1035021"/>
                  <a:gd name="connsiteY5" fmla="*/ 57344 h 258329"/>
                  <a:gd name="connsiteX6" fmla="*/ 731109 w 1035021"/>
                  <a:gd name="connsiteY6" fmla="*/ 15410 h 258329"/>
                  <a:gd name="connsiteX7" fmla="*/ 805960 w 1035021"/>
                  <a:gd name="connsiteY7" fmla="*/ 31136 h 258329"/>
                  <a:gd name="connsiteX8" fmla="*/ 867812 w 1035021"/>
                  <a:gd name="connsiteY8" fmla="*/ 87431 h 258329"/>
                  <a:gd name="connsiteX9" fmla="*/ 951679 w 1035021"/>
                  <a:gd name="connsiteY9" fmla="*/ 78102 h 258329"/>
                  <a:gd name="connsiteX10" fmla="*/ 1035021 w 1035021"/>
                  <a:gd name="connsiteY10" fmla="*/ 138486 h 258329"/>
                  <a:gd name="connsiteX11" fmla="*/ 924632 w 1035021"/>
                  <a:gd name="connsiteY11" fmla="*/ 153476 h 258329"/>
                  <a:gd name="connsiteX12" fmla="*/ 888570 w 1035021"/>
                  <a:gd name="connsiteY12" fmla="*/ 252334 h 258329"/>
                  <a:gd name="connsiteX13" fmla="*/ 861442 w 1035021"/>
                  <a:gd name="connsiteY13" fmla="*/ 258329 h 258329"/>
                  <a:gd name="connsiteX14" fmla="*/ 657040 w 1035021"/>
                  <a:gd name="connsiteY14" fmla="*/ 258329 h 258329"/>
                  <a:gd name="connsiteX15" fmla="*/ 654266 w 1035021"/>
                  <a:gd name="connsiteY15" fmla="*/ 257995 h 258329"/>
                  <a:gd name="connsiteX16" fmla="*/ 577423 w 1035021"/>
                  <a:gd name="connsiteY16" fmla="*/ 237763 h 258329"/>
                  <a:gd name="connsiteX17" fmla="*/ 502572 w 1035021"/>
                  <a:gd name="connsiteY17" fmla="*/ 239021 h 258329"/>
                  <a:gd name="connsiteX18" fmla="*/ 483124 w 1035021"/>
                  <a:gd name="connsiteY18" fmla="*/ 245556 h 258329"/>
                  <a:gd name="connsiteX19" fmla="*/ 465884 w 1035021"/>
                  <a:gd name="connsiteY19" fmla="*/ 258329 h 258329"/>
                  <a:gd name="connsiteX20" fmla="*/ 397026 w 1035021"/>
                  <a:gd name="connsiteY20" fmla="*/ 258329 h 258329"/>
                  <a:gd name="connsiteX21" fmla="*/ 390020 w 1035021"/>
                  <a:gd name="connsiteY21" fmla="*/ 250408 h 258329"/>
                  <a:gd name="connsiteX22" fmla="*/ 354337 w 1035021"/>
                  <a:gd name="connsiteY22" fmla="*/ 220045 h 258329"/>
                  <a:gd name="connsiteX23" fmla="*/ 312535 w 1035021"/>
                  <a:gd name="connsiteY23" fmla="*/ 245756 h 258329"/>
                  <a:gd name="connsiteX24" fmla="*/ 298096 w 1035021"/>
                  <a:gd name="connsiteY24" fmla="*/ 258329 h 258329"/>
                  <a:gd name="connsiteX25" fmla="*/ 227560 w 1035021"/>
                  <a:gd name="connsiteY25" fmla="*/ 258329 h 258329"/>
                  <a:gd name="connsiteX26" fmla="*/ 198135 w 1035021"/>
                  <a:gd name="connsiteY26" fmla="*/ 249189 h 258329"/>
                  <a:gd name="connsiteX27" fmla="*/ 139534 w 1035021"/>
                  <a:gd name="connsiteY27" fmla="*/ 182410 h 258329"/>
                  <a:gd name="connsiteX28" fmla="*/ 34700 w 1035021"/>
                  <a:gd name="connsiteY28" fmla="*/ 229690 h 258329"/>
                  <a:gd name="connsiteX29" fmla="*/ 0 w 1035021"/>
                  <a:gd name="connsiteY29" fmla="*/ 138486 h 258329"/>
                  <a:gd name="connsiteX30" fmla="*/ 57344 w 1035021"/>
                  <a:gd name="connsiteY30" fmla="*/ 85020 h 258329"/>
                  <a:gd name="connsiteX31" fmla="*/ 137437 w 1035021"/>
                  <a:gd name="connsiteY31" fmla="*/ 89004 h 258329"/>
                  <a:gd name="connsiteX32" fmla="*/ 205893 w 1035021"/>
                  <a:gd name="connsiteY32" fmla="*/ 64578 h 258329"/>
                  <a:gd name="connsiteX33" fmla="*/ 266765 w 1035021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39534 w 1035126"/>
                  <a:gd name="connsiteY27" fmla="*/ 18241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16674 w 1035126"/>
                  <a:gd name="connsiteY27" fmla="*/ 21670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35126" h="258329">
                    <a:moveTo>
                      <a:pt x="266765" y="22476"/>
                    </a:moveTo>
                    <a:cubicBezTo>
                      <a:pt x="290982" y="19016"/>
                      <a:pt x="323963" y="18073"/>
                      <a:pt x="350772" y="21805"/>
                    </a:cubicBezTo>
                    <a:cubicBezTo>
                      <a:pt x="377581" y="25537"/>
                      <a:pt x="401513" y="45917"/>
                      <a:pt x="427616" y="44869"/>
                    </a:cubicBezTo>
                    <a:cubicBezTo>
                      <a:pt x="453719" y="43821"/>
                      <a:pt x="476259" y="0"/>
                      <a:pt x="502257" y="0"/>
                    </a:cubicBezTo>
                    <a:cubicBezTo>
                      <a:pt x="528256" y="0"/>
                      <a:pt x="553520" y="7024"/>
                      <a:pt x="578472" y="8178"/>
                    </a:cubicBezTo>
                    <a:cubicBezTo>
                      <a:pt x="603422" y="9331"/>
                      <a:pt x="625856" y="55037"/>
                      <a:pt x="650491" y="57344"/>
                    </a:cubicBezTo>
                    <a:cubicBezTo>
                      <a:pt x="676805" y="59650"/>
                      <a:pt x="706997" y="11532"/>
                      <a:pt x="731109" y="15410"/>
                    </a:cubicBezTo>
                    <a:cubicBezTo>
                      <a:pt x="757737" y="19290"/>
                      <a:pt x="782582" y="25894"/>
                      <a:pt x="805960" y="31136"/>
                    </a:cubicBezTo>
                    <a:cubicBezTo>
                      <a:pt x="833007" y="37006"/>
                      <a:pt x="845692" y="80197"/>
                      <a:pt x="867812" y="87431"/>
                    </a:cubicBezTo>
                    <a:cubicBezTo>
                      <a:pt x="895593" y="96552"/>
                      <a:pt x="933228" y="67093"/>
                      <a:pt x="951679" y="78102"/>
                    </a:cubicBezTo>
                    <a:cubicBezTo>
                      <a:pt x="981137" y="95084"/>
                      <a:pt x="1032544" y="121479"/>
                      <a:pt x="1035021" y="138486"/>
                    </a:cubicBezTo>
                    <a:cubicBezTo>
                      <a:pt x="1037498" y="155493"/>
                      <a:pt x="995686" y="162743"/>
                      <a:pt x="966542" y="180146"/>
                    </a:cubicBezTo>
                    <a:cubicBezTo>
                      <a:pt x="948091" y="190630"/>
                      <a:pt x="916454" y="243108"/>
                      <a:pt x="888570" y="252334"/>
                    </a:cubicBezTo>
                    <a:lnTo>
                      <a:pt x="861442" y="258329"/>
                    </a:lnTo>
                    <a:lnTo>
                      <a:pt x="657040" y="258329"/>
                    </a:lnTo>
                    <a:lnTo>
                      <a:pt x="654266" y="257995"/>
                    </a:lnTo>
                    <a:cubicBezTo>
                      <a:pt x="629630" y="260196"/>
                      <a:pt x="603631" y="237029"/>
                      <a:pt x="577423" y="237763"/>
                    </a:cubicBezTo>
                    <a:cubicBezTo>
                      <a:pt x="551214" y="238496"/>
                      <a:pt x="528570" y="239021"/>
                      <a:pt x="502572" y="239021"/>
                    </a:cubicBezTo>
                    <a:cubicBezTo>
                      <a:pt x="496072" y="239021"/>
                      <a:pt x="489586" y="241642"/>
                      <a:pt x="483124" y="245556"/>
                    </a:cubicBezTo>
                    <a:lnTo>
                      <a:pt x="465884" y="258329"/>
                    </a:lnTo>
                    <a:lnTo>
                      <a:pt x="397026" y="258329"/>
                    </a:lnTo>
                    <a:lnTo>
                      <a:pt x="390020" y="250408"/>
                    </a:lnTo>
                    <a:cubicBezTo>
                      <a:pt x="378292" y="235849"/>
                      <a:pt x="366603" y="221146"/>
                      <a:pt x="354337" y="220045"/>
                    </a:cubicBezTo>
                    <a:cubicBezTo>
                      <a:pt x="341128" y="218840"/>
                      <a:pt x="326687" y="232363"/>
                      <a:pt x="312535" y="245756"/>
                    </a:cubicBezTo>
                    <a:lnTo>
                      <a:pt x="298096" y="258329"/>
                    </a:lnTo>
                    <a:lnTo>
                      <a:pt x="227560" y="258329"/>
                    </a:lnTo>
                    <a:lnTo>
                      <a:pt x="198135" y="249189"/>
                    </a:lnTo>
                    <a:cubicBezTo>
                      <a:pt x="171193" y="243319"/>
                      <a:pt x="138688" y="223934"/>
                      <a:pt x="116674" y="216700"/>
                    </a:cubicBezTo>
                    <a:cubicBezTo>
                      <a:pt x="88788" y="207580"/>
                      <a:pt x="54146" y="242726"/>
                      <a:pt x="34700" y="229690"/>
                    </a:cubicBezTo>
                    <a:cubicBezTo>
                      <a:pt x="15254" y="216654"/>
                      <a:pt x="0" y="158927"/>
                      <a:pt x="0" y="138486"/>
                    </a:cubicBezTo>
                    <a:cubicBezTo>
                      <a:pt x="0" y="118043"/>
                      <a:pt x="28095" y="102527"/>
                      <a:pt x="57344" y="85020"/>
                    </a:cubicBezTo>
                    <a:cubicBezTo>
                      <a:pt x="75689" y="74536"/>
                      <a:pt x="109761" y="98124"/>
                      <a:pt x="137437" y="89004"/>
                    </a:cubicBezTo>
                    <a:cubicBezTo>
                      <a:pt x="159452" y="81665"/>
                      <a:pt x="178846" y="70448"/>
                      <a:pt x="205893" y="64578"/>
                    </a:cubicBezTo>
                    <a:cubicBezTo>
                      <a:pt x="229271" y="59440"/>
                      <a:pt x="240243" y="26356"/>
                      <a:pt x="266765" y="22476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7D54C72F-92F6-42EF-A5C9-1F6FCAF268C1}"/>
                  </a:ext>
                </a:extLst>
              </p:cNvPr>
              <p:cNvSpPr/>
              <p:nvPr userDrawn="1"/>
            </p:nvSpPr>
            <p:spPr>
              <a:xfrm flipV="1">
                <a:off x="1578006" y="3831164"/>
                <a:ext cx="847275" cy="107228"/>
              </a:xfrm>
              <a:custGeom>
                <a:avLst/>
                <a:gdLst>
                  <a:gd name="connsiteX0" fmla="*/ 704832 w 782981"/>
                  <a:gd name="connsiteY0" fmla="*/ 137714 h 137714"/>
                  <a:gd name="connsiteX1" fmla="*/ 782981 w 782981"/>
                  <a:gd name="connsiteY1" fmla="*/ 137714 h 137714"/>
                  <a:gd name="connsiteX2" fmla="*/ 752847 w 782981"/>
                  <a:gd name="connsiteY2" fmla="*/ 120547 h 137714"/>
                  <a:gd name="connsiteX3" fmla="*/ 705489 w 782981"/>
                  <a:gd name="connsiteY3" fmla="*/ 137360 h 137714"/>
                  <a:gd name="connsiteX4" fmla="*/ 0 w 782981"/>
                  <a:gd name="connsiteY4" fmla="*/ 137714 h 137714"/>
                  <a:gd name="connsiteX5" fmla="*/ 635147 w 782981"/>
                  <a:gd name="connsiteY5" fmla="*/ 137714 h 137714"/>
                  <a:gd name="connsiteX6" fmla="*/ 627112 w 782981"/>
                  <a:gd name="connsiteY6" fmla="*/ 128082 h 137714"/>
                  <a:gd name="connsiteX7" fmla="*/ 596960 w 782981"/>
                  <a:gd name="connsiteY7" fmla="*/ 102306 h 137714"/>
                  <a:gd name="connsiteX8" fmla="*/ 520221 w 782981"/>
                  <a:gd name="connsiteY8" fmla="*/ 103984 h 137714"/>
                  <a:gd name="connsiteX9" fmla="*/ 446837 w 782981"/>
                  <a:gd name="connsiteY9" fmla="*/ 99686 h 137714"/>
                  <a:gd name="connsiteX10" fmla="*/ 384986 w 782981"/>
                  <a:gd name="connsiteY10" fmla="*/ 20956 h 137714"/>
                  <a:gd name="connsiteX11" fmla="*/ 307514 w 782981"/>
                  <a:gd name="connsiteY11" fmla="*/ 32382 h 137714"/>
                  <a:gd name="connsiteX12" fmla="*/ 244686 w 782981"/>
                  <a:gd name="connsiteY12" fmla="*/ 104 h 137714"/>
                  <a:gd name="connsiteX13" fmla="*/ 158022 w 782981"/>
                  <a:gd name="connsiteY13" fmla="*/ 22423 h 137714"/>
                  <a:gd name="connsiteX14" fmla="*/ 83065 w 782981"/>
                  <a:gd name="connsiteY14" fmla="*/ 14037 h 137714"/>
                  <a:gd name="connsiteX15" fmla="*/ 9682 w 782981"/>
                  <a:gd name="connsiteY15" fmla="*/ 81864 h 137714"/>
                  <a:gd name="connsiteX16" fmla="*/ 0 w 782981"/>
                  <a:gd name="connsiteY16" fmla="*/ 79040 h 137714"/>
                  <a:gd name="connsiteX0" fmla="*/ 769126 w 847275"/>
                  <a:gd name="connsiteY0" fmla="*/ 137714 h 137714"/>
                  <a:gd name="connsiteX1" fmla="*/ 847275 w 847275"/>
                  <a:gd name="connsiteY1" fmla="*/ 137714 h 137714"/>
                  <a:gd name="connsiteX2" fmla="*/ 817141 w 847275"/>
                  <a:gd name="connsiteY2" fmla="*/ 120547 h 137714"/>
                  <a:gd name="connsiteX3" fmla="*/ 769783 w 847275"/>
                  <a:gd name="connsiteY3" fmla="*/ 137360 h 137714"/>
                  <a:gd name="connsiteX4" fmla="*/ 769126 w 847275"/>
                  <a:gd name="connsiteY4" fmla="*/ 137714 h 137714"/>
                  <a:gd name="connsiteX5" fmla="*/ 64294 w 847275"/>
                  <a:gd name="connsiteY5" fmla="*/ 137714 h 137714"/>
                  <a:gd name="connsiteX6" fmla="*/ 699441 w 847275"/>
                  <a:gd name="connsiteY6" fmla="*/ 137714 h 137714"/>
                  <a:gd name="connsiteX7" fmla="*/ 691406 w 847275"/>
                  <a:gd name="connsiteY7" fmla="*/ 128082 h 137714"/>
                  <a:gd name="connsiteX8" fmla="*/ 661254 w 847275"/>
                  <a:gd name="connsiteY8" fmla="*/ 102306 h 137714"/>
                  <a:gd name="connsiteX9" fmla="*/ 584515 w 847275"/>
                  <a:gd name="connsiteY9" fmla="*/ 103984 h 137714"/>
                  <a:gd name="connsiteX10" fmla="*/ 511131 w 847275"/>
                  <a:gd name="connsiteY10" fmla="*/ 99686 h 137714"/>
                  <a:gd name="connsiteX11" fmla="*/ 449280 w 847275"/>
                  <a:gd name="connsiteY11" fmla="*/ 20956 h 137714"/>
                  <a:gd name="connsiteX12" fmla="*/ 371808 w 847275"/>
                  <a:gd name="connsiteY12" fmla="*/ 32382 h 137714"/>
                  <a:gd name="connsiteX13" fmla="*/ 308980 w 847275"/>
                  <a:gd name="connsiteY13" fmla="*/ 104 h 137714"/>
                  <a:gd name="connsiteX14" fmla="*/ 222316 w 847275"/>
                  <a:gd name="connsiteY14" fmla="*/ 22423 h 137714"/>
                  <a:gd name="connsiteX15" fmla="*/ 147359 w 847275"/>
                  <a:gd name="connsiteY15" fmla="*/ 14037 h 137714"/>
                  <a:gd name="connsiteX16" fmla="*/ 73976 w 847275"/>
                  <a:gd name="connsiteY16" fmla="*/ 81864 h 137714"/>
                  <a:gd name="connsiteX17" fmla="*/ 0 w 847275"/>
                  <a:gd name="connsiteY17" fmla="*/ 126665 h 137714"/>
                  <a:gd name="connsiteX18" fmla="*/ 64294 w 847275"/>
                  <a:gd name="connsiteY18" fmla="*/ 137714 h 13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47275" h="137714">
                    <a:moveTo>
                      <a:pt x="769126" y="137714"/>
                    </a:moveTo>
                    <a:lnTo>
                      <a:pt x="847275" y="137714"/>
                    </a:lnTo>
                    <a:lnTo>
                      <a:pt x="817141" y="120547"/>
                    </a:lnTo>
                    <a:cubicBezTo>
                      <a:pt x="806815" y="114939"/>
                      <a:pt x="788548" y="126104"/>
                      <a:pt x="769783" y="137360"/>
                    </a:cubicBezTo>
                    <a:lnTo>
                      <a:pt x="769126" y="137714"/>
                    </a:lnTo>
                    <a:close/>
                    <a:moveTo>
                      <a:pt x="64294" y="137714"/>
                    </a:moveTo>
                    <a:lnTo>
                      <a:pt x="699441" y="137714"/>
                    </a:lnTo>
                    <a:lnTo>
                      <a:pt x="691406" y="128082"/>
                    </a:lnTo>
                    <a:cubicBezTo>
                      <a:pt x="682745" y="117114"/>
                      <a:pt x="673729" y="106290"/>
                      <a:pt x="661254" y="102306"/>
                    </a:cubicBezTo>
                    <a:cubicBezTo>
                      <a:pt x="638190" y="95073"/>
                      <a:pt x="609781" y="110379"/>
                      <a:pt x="584515" y="103984"/>
                    </a:cubicBezTo>
                    <a:cubicBezTo>
                      <a:pt x="561138" y="98113"/>
                      <a:pt x="535138" y="104403"/>
                      <a:pt x="511131" y="99686"/>
                    </a:cubicBezTo>
                    <a:cubicBezTo>
                      <a:pt x="487125" y="94968"/>
                      <a:pt x="473496" y="24520"/>
                      <a:pt x="449280" y="20956"/>
                    </a:cubicBezTo>
                    <a:cubicBezTo>
                      <a:pt x="425064" y="17391"/>
                      <a:pt x="395191" y="35857"/>
                      <a:pt x="371808" y="32382"/>
                    </a:cubicBezTo>
                    <a:cubicBezTo>
                      <a:pt x="348425" y="28907"/>
                      <a:pt x="333616" y="1885"/>
                      <a:pt x="308980" y="104"/>
                    </a:cubicBezTo>
                    <a:cubicBezTo>
                      <a:pt x="284344" y="-1679"/>
                      <a:pt x="249253" y="20101"/>
                      <a:pt x="222316" y="22423"/>
                    </a:cubicBezTo>
                    <a:cubicBezTo>
                      <a:pt x="195379" y="24745"/>
                      <a:pt x="173149" y="14037"/>
                      <a:pt x="147359" y="14037"/>
                    </a:cubicBezTo>
                    <a:cubicBezTo>
                      <a:pt x="121571" y="14037"/>
                      <a:pt x="99347" y="81025"/>
                      <a:pt x="73976" y="81864"/>
                    </a:cubicBezTo>
                    <a:lnTo>
                      <a:pt x="0" y="126665"/>
                    </a:lnTo>
                    <a:cubicBezTo>
                      <a:pt x="0" y="146223"/>
                      <a:pt x="64294" y="118156"/>
                      <a:pt x="64294" y="137714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A44EB357-3656-4514-8FD5-83C5D5BB219A}"/>
                  </a:ext>
                </a:extLst>
              </p:cNvPr>
              <p:cNvSpPr/>
              <p:nvPr userDrawn="1"/>
            </p:nvSpPr>
            <p:spPr>
              <a:xfrm>
                <a:off x="1057896" y="3757232"/>
                <a:ext cx="1035022" cy="142183"/>
              </a:xfrm>
              <a:custGeom>
                <a:avLst/>
                <a:gdLst>
                  <a:gd name="connsiteX0" fmla="*/ 270575 w 1035022"/>
                  <a:gd name="connsiteY0" fmla="*/ 262 h 284381"/>
                  <a:gd name="connsiteX1" fmla="*/ 350773 w 1035022"/>
                  <a:gd name="connsiteY1" fmla="*/ 26261 h 284381"/>
                  <a:gd name="connsiteX2" fmla="*/ 427616 w 1035022"/>
                  <a:gd name="connsiteY2" fmla="*/ 49325 h 284381"/>
                  <a:gd name="connsiteX3" fmla="*/ 502257 w 1035022"/>
                  <a:gd name="connsiteY3" fmla="*/ 4456 h 284381"/>
                  <a:gd name="connsiteX4" fmla="*/ 578472 w 1035022"/>
                  <a:gd name="connsiteY4" fmla="*/ 12634 h 284381"/>
                  <a:gd name="connsiteX5" fmla="*/ 650492 w 1035022"/>
                  <a:gd name="connsiteY5" fmla="*/ 61800 h 284381"/>
                  <a:gd name="connsiteX6" fmla="*/ 731110 w 1035022"/>
                  <a:gd name="connsiteY6" fmla="*/ 19866 h 284381"/>
                  <a:gd name="connsiteX7" fmla="*/ 805960 w 1035022"/>
                  <a:gd name="connsiteY7" fmla="*/ 35592 h 284381"/>
                  <a:gd name="connsiteX8" fmla="*/ 867813 w 1035022"/>
                  <a:gd name="connsiteY8" fmla="*/ 91887 h 284381"/>
                  <a:gd name="connsiteX9" fmla="*/ 951679 w 1035022"/>
                  <a:gd name="connsiteY9" fmla="*/ 82558 h 284381"/>
                  <a:gd name="connsiteX10" fmla="*/ 1035022 w 1035022"/>
                  <a:gd name="connsiteY10" fmla="*/ 142942 h 284381"/>
                  <a:gd name="connsiteX11" fmla="*/ 924632 w 1035022"/>
                  <a:gd name="connsiteY11" fmla="*/ 157932 h 284381"/>
                  <a:gd name="connsiteX12" fmla="*/ 888570 w 1035022"/>
                  <a:gd name="connsiteY12" fmla="*/ 256790 h 284381"/>
                  <a:gd name="connsiteX13" fmla="*/ 810993 w 1035022"/>
                  <a:gd name="connsiteY13" fmla="*/ 272096 h 284381"/>
                  <a:gd name="connsiteX14" fmla="*/ 732158 w 1035022"/>
                  <a:gd name="connsiteY14" fmla="*/ 271152 h 284381"/>
                  <a:gd name="connsiteX15" fmla="*/ 654266 w 1035022"/>
                  <a:gd name="connsiteY15" fmla="*/ 262451 h 284381"/>
                  <a:gd name="connsiteX16" fmla="*/ 577423 w 1035022"/>
                  <a:gd name="connsiteY16" fmla="*/ 242219 h 284381"/>
                  <a:gd name="connsiteX17" fmla="*/ 502573 w 1035022"/>
                  <a:gd name="connsiteY17" fmla="*/ 243477 h 284381"/>
                  <a:gd name="connsiteX18" fmla="*/ 425938 w 1035022"/>
                  <a:gd name="connsiteY18" fmla="*/ 284362 h 284381"/>
                  <a:gd name="connsiteX19" fmla="*/ 354337 w 1035022"/>
                  <a:gd name="connsiteY19" fmla="*/ 224501 h 284381"/>
                  <a:gd name="connsiteX20" fmla="*/ 272462 w 1035022"/>
                  <a:gd name="connsiteY20" fmla="*/ 275136 h 284381"/>
                  <a:gd name="connsiteX21" fmla="*/ 198135 w 1035022"/>
                  <a:gd name="connsiteY21" fmla="*/ 253645 h 284381"/>
                  <a:gd name="connsiteX22" fmla="*/ 139534 w 1035022"/>
                  <a:gd name="connsiteY22" fmla="*/ 186866 h 284381"/>
                  <a:gd name="connsiteX23" fmla="*/ 34701 w 1035022"/>
                  <a:gd name="connsiteY23" fmla="*/ 234146 h 284381"/>
                  <a:gd name="connsiteX24" fmla="*/ 0 w 1035022"/>
                  <a:gd name="connsiteY24" fmla="*/ 142942 h 284381"/>
                  <a:gd name="connsiteX25" fmla="*/ 57345 w 1035022"/>
                  <a:gd name="connsiteY25" fmla="*/ 89476 h 284381"/>
                  <a:gd name="connsiteX26" fmla="*/ 137437 w 1035022"/>
                  <a:gd name="connsiteY26" fmla="*/ 93460 h 284381"/>
                  <a:gd name="connsiteX27" fmla="*/ 205893 w 1035022"/>
                  <a:gd name="connsiteY27" fmla="*/ 69034 h 284381"/>
                  <a:gd name="connsiteX28" fmla="*/ 270575 w 1035022"/>
                  <a:gd name="connsiteY28" fmla="*/ 262 h 284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35022" h="284381">
                    <a:moveTo>
                      <a:pt x="270575" y="262"/>
                    </a:moveTo>
                    <a:cubicBezTo>
                      <a:pt x="294792" y="-3198"/>
                      <a:pt x="324460" y="28673"/>
                      <a:pt x="350773" y="26261"/>
                    </a:cubicBezTo>
                    <a:cubicBezTo>
                      <a:pt x="375409" y="24060"/>
                      <a:pt x="401513" y="50373"/>
                      <a:pt x="427616" y="49325"/>
                    </a:cubicBezTo>
                    <a:cubicBezTo>
                      <a:pt x="453719" y="48277"/>
                      <a:pt x="476259" y="4456"/>
                      <a:pt x="502257" y="4456"/>
                    </a:cubicBezTo>
                    <a:cubicBezTo>
                      <a:pt x="528257" y="4456"/>
                      <a:pt x="553521" y="11480"/>
                      <a:pt x="578472" y="12634"/>
                    </a:cubicBezTo>
                    <a:cubicBezTo>
                      <a:pt x="603422" y="13787"/>
                      <a:pt x="625856" y="59493"/>
                      <a:pt x="650492" y="61800"/>
                    </a:cubicBezTo>
                    <a:cubicBezTo>
                      <a:pt x="676805" y="64106"/>
                      <a:pt x="706997" y="15988"/>
                      <a:pt x="731110" y="19866"/>
                    </a:cubicBezTo>
                    <a:cubicBezTo>
                      <a:pt x="757737" y="23746"/>
                      <a:pt x="782582" y="30350"/>
                      <a:pt x="805960" y="35592"/>
                    </a:cubicBezTo>
                    <a:cubicBezTo>
                      <a:pt x="833007" y="41462"/>
                      <a:pt x="845692" y="84653"/>
                      <a:pt x="867813" y="91887"/>
                    </a:cubicBezTo>
                    <a:cubicBezTo>
                      <a:pt x="895593" y="101008"/>
                      <a:pt x="933228" y="71549"/>
                      <a:pt x="951679" y="82558"/>
                    </a:cubicBezTo>
                    <a:cubicBezTo>
                      <a:pt x="981138" y="99540"/>
                      <a:pt x="1035022" y="122499"/>
                      <a:pt x="1035022" y="142942"/>
                    </a:cubicBezTo>
                    <a:cubicBezTo>
                      <a:pt x="1035022" y="163383"/>
                      <a:pt x="953775" y="140529"/>
                      <a:pt x="924632" y="157932"/>
                    </a:cubicBezTo>
                    <a:cubicBezTo>
                      <a:pt x="906181" y="168416"/>
                      <a:pt x="916455" y="247564"/>
                      <a:pt x="888570" y="256790"/>
                    </a:cubicBezTo>
                    <a:cubicBezTo>
                      <a:pt x="866555" y="264024"/>
                      <a:pt x="837935" y="266226"/>
                      <a:pt x="810993" y="272096"/>
                    </a:cubicBezTo>
                    <a:cubicBezTo>
                      <a:pt x="787510" y="277233"/>
                      <a:pt x="758575" y="267274"/>
                      <a:pt x="732158" y="271152"/>
                    </a:cubicBezTo>
                    <a:cubicBezTo>
                      <a:pt x="707941" y="274717"/>
                      <a:pt x="680580" y="260040"/>
                      <a:pt x="654266" y="262451"/>
                    </a:cubicBezTo>
                    <a:cubicBezTo>
                      <a:pt x="629631" y="264652"/>
                      <a:pt x="603631" y="241485"/>
                      <a:pt x="577423" y="242219"/>
                    </a:cubicBezTo>
                    <a:cubicBezTo>
                      <a:pt x="551215" y="242952"/>
                      <a:pt x="528571" y="243477"/>
                      <a:pt x="502573" y="243477"/>
                    </a:cubicBezTo>
                    <a:cubicBezTo>
                      <a:pt x="476574" y="243477"/>
                      <a:pt x="450785" y="285410"/>
                      <a:pt x="425938" y="284362"/>
                    </a:cubicBezTo>
                    <a:cubicBezTo>
                      <a:pt x="401094" y="283312"/>
                      <a:pt x="378869" y="226703"/>
                      <a:pt x="354337" y="224501"/>
                    </a:cubicBezTo>
                    <a:cubicBezTo>
                      <a:pt x="327920" y="222090"/>
                      <a:pt x="296575" y="278595"/>
                      <a:pt x="272462" y="275136"/>
                    </a:cubicBezTo>
                    <a:cubicBezTo>
                      <a:pt x="245836" y="271257"/>
                      <a:pt x="221618" y="258677"/>
                      <a:pt x="198135" y="253645"/>
                    </a:cubicBezTo>
                    <a:cubicBezTo>
                      <a:pt x="171193" y="247775"/>
                      <a:pt x="161548" y="194100"/>
                      <a:pt x="139534" y="186866"/>
                    </a:cubicBezTo>
                    <a:cubicBezTo>
                      <a:pt x="111648" y="177746"/>
                      <a:pt x="53465" y="245154"/>
                      <a:pt x="34701" y="234146"/>
                    </a:cubicBezTo>
                    <a:cubicBezTo>
                      <a:pt x="5557" y="216744"/>
                      <a:pt x="0" y="163383"/>
                      <a:pt x="0" y="142942"/>
                    </a:cubicBezTo>
                    <a:cubicBezTo>
                      <a:pt x="0" y="122499"/>
                      <a:pt x="28095" y="106983"/>
                      <a:pt x="57345" y="89476"/>
                    </a:cubicBezTo>
                    <a:cubicBezTo>
                      <a:pt x="75689" y="78992"/>
                      <a:pt x="109761" y="102580"/>
                      <a:pt x="137437" y="93460"/>
                    </a:cubicBezTo>
                    <a:cubicBezTo>
                      <a:pt x="159452" y="86121"/>
                      <a:pt x="178846" y="74904"/>
                      <a:pt x="205893" y="69034"/>
                    </a:cubicBezTo>
                    <a:cubicBezTo>
                      <a:pt x="229271" y="63896"/>
                      <a:pt x="244053" y="4142"/>
                      <a:pt x="270575" y="262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</p:grpSp>
        <p:grpSp>
          <p:nvGrpSpPr>
            <p:cNvPr id="12" name="图形 281">
              <a:extLst>
                <a:ext uri="{FF2B5EF4-FFF2-40B4-BE49-F238E27FC236}">
                  <a16:creationId xmlns:a16="http://schemas.microsoft.com/office/drawing/2014/main" id="{13FA1023-DD79-4F23-8293-42BA74093350}"/>
                </a:ext>
              </a:extLst>
            </p:cNvPr>
            <p:cNvGrpSpPr/>
            <p:nvPr/>
          </p:nvGrpSpPr>
          <p:grpSpPr>
            <a:xfrm>
              <a:off x="5684940" y="4014240"/>
              <a:ext cx="220058" cy="231642"/>
              <a:chOff x="1912484" y="4276725"/>
              <a:chExt cx="361950" cy="381000"/>
            </a:xfrm>
            <a:noFill/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EA5FF9B-DAA5-41A8-89C1-3EF53FE5216B}"/>
                  </a:ext>
                </a:extLst>
              </p:cNvPr>
              <p:cNvSpPr/>
              <p:nvPr/>
            </p:nvSpPr>
            <p:spPr>
              <a:xfrm>
                <a:off x="2172754" y="4553026"/>
                <a:ext cx="101679" cy="104698"/>
              </a:xfrm>
              <a:custGeom>
                <a:avLst/>
                <a:gdLst>
                  <a:gd name="connsiteX0" fmla="*/ 0 w 101679"/>
                  <a:gd name="connsiteY0" fmla="*/ 0 h 104698"/>
                  <a:gd name="connsiteX1" fmla="*/ 101679 w 101679"/>
                  <a:gd name="connsiteY1" fmla="*/ 104699 h 10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679" h="104698">
                    <a:moveTo>
                      <a:pt x="0" y="0"/>
                    </a:moveTo>
                    <a:lnTo>
                      <a:pt x="101679" y="104699"/>
                    </a:lnTo>
                  </a:path>
                </a:pathLst>
              </a:custGeom>
              <a:ln w="127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85A9075-04BE-4296-BDBF-A4B69480C23D}"/>
                  </a:ext>
                </a:extLst>
              </p:cNvPr>
              <p:cNvSpPr/>
              <p:nvPr/>
            </p:nvSpPr>
            <p:spPr>
              <a:xfrm>
                <a:off x="1912484" y="4276725"/>
                <a:ext cx="310305" cy="306666"/>
              </a:xfrm>
              <a:custGeom>
                <a:avLst/>
                <a:gdLst>
                  <a:gd name="connsiteX0" fmla="*/ 310305 w 310305"/>
                  <a:gd name="connsiteY0" fmla="*/ 153333 h 306666"/>
                  <a:gd name="connsiteX1" fmla="*/ 155153 w 310305"/>
                  <a:gd name="connsiteY1" fmla="*/ 306667 h 306666"/>
                  <a:gd name="connsiteX2" fmla="*/ 0 w 310305"/>
                  <a:gd name="connsiteY2" fmla="*/ 153333 h 306666"/>
                  <a:gd name="connsiteX3" fmla="*/ 155153 w 310305"/>
                  <a:gd name="connsiteY3" fmla="*/ 0 h 306666"/>
                  <a:gd name="connsiteX4" fmla="*/ 310305 w 310305"/>
                  <a:gd name="connsiteY4" fmla="*/ 153333 h 30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305" h="306666">
                    <a:moveTo>
                      <a:pt x="310305" y="153333"/>
                    </a:moveTo>
                    <a:cubicBezTo>
                      <a:pt x="310305" y="238017"/>
                      <a:pt x="240841" y="306667"/>
                      <a:pt x="155153" y="306667"/>
                    </a:cubicBezTo>
                    <a:cubicBezTo>
                      <a:pt x="69464" y="306667"/>
                      <a:pt x="0" y="238017"/>
                      <a:pt x="0" y="153333"/>
                    </a:cubicBezTo>
                    <a:cubicBezTo>
                      <a:pt x="0" y="68650"/>
                      <a:pt x="69464" y="0"/>
                      <a:pt x="155153" y="0"/>
                    </a:cubicBezTo>
                    <a:cubicBezTo>
                      <a:pt x="240841" y="0"/>
                      <a:pt x="310305" y="68650"/>
                      <a:pt x="310305" y="153333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0851" y="3911953"/>
            <a:ext cx="5442844" cy="40716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zh-CN" altLang="en-US" sz="1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zh-CN" altLang="en-US" dirty="0"/>
              <a:t>单击此处添加文本</a:t>
            </a:r>
            <a:endParaRPr lang="en-GB" dirty="0"/>
          </a:p>
        </p:txBody>
      </p:sp>
      <p:sp>
        <p:nvSpPr>
          <p:cNvPr id="304" name="任意多边形: 形状 303">
            <a:extLst>
              <a:ext uri="{FF2B5EF4-FFF2-40B4-BE49-F238E27FC236}">
                <a16:creationId xmlns:a16="http://schemas.microsoft.com/office/drawing/2014/main" id="{6B3CEE8A-22E7-4CFA-82EA-3A6665BFE142}"/>
              </a:ext>
            </a:extLst>
          </p:cNvPr>
          <p:cNvSpPr/>
          <p:nvPr userDrawn="1"/>
        </p:nvSpPr>
        <p:spPr>
          <a:xfrm>
            <a:off x="708489" y="925102"/>
            <a:ext cx="914319" cy="729597"/>
          </a:xfrm>
          <a:custGeom>
            <a:avLst/>
            <a:gdLst>
              <a:gd name="connsiteX0" fmla="*/ 0 w 700758"/>
              <a:gd name="connsiteY0" fmla="*/ 0 h 575727"/>
              <a:gd name="connsiteX1" fmla="*/ 700758 w 700758"/>
              <a:gd name="connsiteY1" fmla="*/ 0 h 575727"/>
              <a:gd name="connsiteX2" fmla="*/ 661758 w 700758"/>
              <a:gd name="connsiteY2" fmla="*/ 155999 h 575727"/>
              <a:gd name="connsiteX3" fmla="*/ 652265 w 700758"/>
              <a:gd name="connsiteY3" fmla="*/ 155999 h 575727"/>
              <a:gd name="connsiteX4" fmla="*/ 652265 w 700758"/>
              <a:gd name="connsiteY4" fmla="*/ 575727 h 575727"/>
              <a:gd name="connsiteX5" fmla="*/ 48493 w 700758"/>
              <a:gd name="connsiteY5" fmla="*/ 575727 h 575727"/>
              <a:gd name="connsiteX6" fmla="*/ 48493 w 700758"/>
              <a:gd name="connsiteY6" fmla="*/ 155999 h 575727"/>
              <a:gd name="connsiteX7" fmla="*/ 39000 w 700758"/>
              <a:gd name="connsiteY7" fmla="*/ 155999 h 57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0758" h="575727">
                <a:moveTo>
                  <a:pt x="0" y="0"/>
                </a:moveTo>
                <a:lnTo>
                  <a:pt x="700758" y="0"/>
                </a:lnTo>
                <a:lnTo>
                  <a:pt x="661758" y="155999"/>
                </a:lnTo>
                <a:lnTo>
                  <a:pt x="652265" y="155999"/>
                </a:lnTo>
                <a:lnTo>
                  <a:pt x="652265" y="575727"/>
                </a:lnTo>
                <a:lnTo>
                  <a:pt x="48493" y="575727"/>
                </a:lnTo>
                <a:lnTo>
                  <a:pt x="48493" y="155999"/>
                </a:lnTo>
                <a:lnTo>
                  <a:pt x="39000" y="155999"/>
                </a:lnTo>
                <a:close/>
              </a:path>
            </a:pathLst>
          </a:custGeom>
          <a:solidFill>
            <a:schemeClr val="accent1">
              <a:lumMod val="75000"/>
              <a:alpha val="40000"/>
            </a:schemeClr>
          </a:solidFill>
          <a:ln w="43873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ED7460B-098F-4785-B931-0E3EFF5DF4B4}"/>
              </a:ext>
            </a:extLst>
          </p:cNvPr>
          <p:cNvGrpSpPr/>
          <p:nvPr userDrawn="1"/>
        </p:nvGrpSpPr>
        <p:grpSpPr>
          <a:xfrm>
            <a:off x="665184" y="-430682"/>
            <a:ext cx="700758" cy="1794955"/>
            <a:chOff x="603399" y="-245327"/>
            <a:chExt cx="700758" cy="1794955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320D2229-1A8E-45A5-B9C2-DC68371B2AA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53778" y="-245327"/>
              <a:ext cx="0" cy="1359221"/>
            </a:xfrm>
            <a:prstGeom prst="line">
              <a:avLst/>
            </a:prstGeom>
            <a:ln w="12700"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63500" dist="190500" dir="2700000" algn="tl" rotWithShape="0">
                <a:schemeClr val="accent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9" name="梯形 298">
              <a:extLst>
                <a:ext uri="{FF2B5EF4-FFF2-40B4-BE49-F238E27FC236}">
                  <a16:creationId xmlns:a16="http://schemas.microsoft.com/office/drawing/2014/main" id="{68100034-2900-4773-BF68-C2D9A56D7B8D}"/>
                </a:ext>
              </a:extLst>
            </p:cNvPr>
            <p:cNvSpPr/>
            <p:nvPr/>
          </p:nvSpPr>
          <p:spPr>
            <a:xfrm flipV="1">
              <a:off x="652421" y="1113894"/>
              <a:ext cx="602714" cy="431371"/>
            </a:xfrm>
            <a:custGeom>
              <a:avLst/>
              <a:gdLst>
                <a:gd name="connsiteX0" fmla="*/ 0 w 602714"/>
                <a:gd name="connsiteY0" fmla="*/ 431371 h 431371"/>
                <a:gd name="connsiteX1" fmla="*/ 16405 w 602714"/>
                <a:gd name="connsiteY1" fmla="*/ 0 h 431371"/>
                <a:gd name="connsiteX2" fmla="*/ 586309 w 602714"/>
                <a:gd name="connsiteY2" fmla="*/ 0 h 431371"/>
                <a:gd name="connsiteX3" fmla="*/ 602714 w 602714"/>
                <a:gd name="connsiteY3" fmla="*/ 431371 h 431371"/>
                <a:gd name="connsiteX4" fmla="*/ 0 w 602714"/>
                <a:gd name="connsiteY4" fmla="*/ 431371 h 431371"/>
                <a:gd name="connsiteX0" fmla="*/ 652421 w 1255135"/>
                <a:gd name="connsiteY0" fmla="*/ 1545265 h 1545265"/>
                <a:gd name="connsiteX1" fmla="*/ 0 w 1255135"/>
                <a:gd name="connsiteY1" fmla="*/ 0 h 1545265"/>
                <a:gd name="connsiteX2" fmla="*/ 668826 w 1255135"/>
                <a:gd name="connsiteY2" fmla="*/ 1113894 h 1545265"/>
                <a:gd name="connsiteX3" fmla="*/ 1238730 w 1255135"/>
                <a:gd name="connsiteY3" fmla="*/ 1113894 h 1545265"/>
                <a:gd name="connsiteX4" fmla="*/ 1255135 w 1255135"/>
                <a:gd name="connsiteY4" fmla="*/ 1545265 h 1545265"/>
                <a:gd name="connsiteX5" fmla="*/ 652421 w 1255135"/>
                <a:gd name="connsiteY5" fmla="*/ 1545265 h 1545265"/>
                <a:gd name="connsiteX0" fmla="*/ 0 w 602714"/>
                <a:gd name="connsiteY0" fmla="*/ 431371 h 431371"/>
                <a:gd name="connsiteX1" fmla="*/ 16405 w 602714"/>
                <a:gd name="connsiteY1" fmla="*/ 0 h 431371"/>
                <a:gd name="connsiteX2" fmla="*/ 586309 w 602714"/>
                <a:gd name="connsiteY2" fmla="*/ 0 h 431371"/>
                <a:gd name="connsiteX3" fmla="*/ 602714 w 602714"/>
                <a:gd name="connsiteY3" fmla="*/ 431371 h 431371"/>
                <a:gd name="connsiteX4" fmla="*/ 0 w 602714"/>
                <a:gd name="connsiteY4" fmla="*/ 431371 h 43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714" h="431371">
                  <a:moveTo>
                    <a:pt x="0" y="431371"/>
                  </a:moveTo>
                  <a:lnTo>
                    <a:pt x="16405" y="0"/>
                  </a:lnTo>
                  <a:lnTo>
                    <a:pt x="586309" y="0"/>
                  </a:lnTo>
                  <a:lnTo>
                    <a:pt x="602714" y="431371"/>
                  </a:lnTo>
                  <a:lnTo>
                    <a:pt x="0" y="43137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43873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梯形 15">
              <a:extLst>
                <a:ext uri="{FF2B5EF4-FFF2-40B4-BE49-F238E27FC236}">
                  <a16:creationId xmlns:a16="http://schemas.microsoft.com/office/drawing/2014/main" id="{2523EE78-F1E2-449B-8E2B-219A0A220183}"/>
                </a:ext>
              </a:extLst>
            </p:cNvPr>
            <p:cNvSpPr/>
            <p:nvPr userDrawn="1"/>
          </p:nvSpPr>
          <p:spPr>
            <a:xfrm flipV="1">
              <a:off x="603399" y="969539"/>
              <a:ext cx="700758" cy="155999"/>
            </a:xfrm>
            <a:custGeom>
              <a:avLst/>
              <a:gdLst>
                <a:gd name="connsiteX0" fmla="*/ 0 w 700758"/>
                <a:gd name="connsiteY0" fmla="*/ 155999 h 155999"/>
                <a:gd name="connsiteX1" fmla="*/ 39000 w 700758"/>
                <a:gd name="connsiteY1" fmla="*/ 0 h 155999"/>
                <a:gd name="connsiteX2" fmla="*/ 661758 w 700758"/>
                <a:gd name="connsiteY2" fmla="*/ 0 h 155999"/>
                <a:gd name="connsiteX3" fmla="*/ 700758 w 700758"/>
                <a:gd name="connsiteY3" fmla="*/ 155999 h 155999"/>
                <a:gd name="connsiteX4" fmla="*/ 0 w 700758"/>
                <a:gd name="connsiteY4" fmla="*/ 155999 h 155999"/>
                <a:gd name="connsiteX0" fmla="*/ 603399 w 1304157"/>
                <a:gd name="connsiteY0" fmla="*/ 1125538 h 1125538"/>
                <a:gd name="connsiteX1" fmla="*/ 0 w 1304157"/>
                <a:gd name="connsiteY1" fmla="*/ 0 h 1125538"/>
                <a:gd name="connsiteX2" fmla="*/ 642399 w 1304157"/>
                <a:gd name="connsiteY2" fmla="*/ 969539 h 1125538"/>
                <a:gd name="connsiteX3" fmla="*/ 1265157 w 1304157"/>
                <a:gd name="connsiteY3" fmla="*/ 969539 h 1125538"/>
                <a:gd name="connsiteX4" fmla="*/ 1304157 w 1304157"/>
                <a:gd name="connsiteY4" fmla="*/ 1125538 h 1125538"/>
                <a:gd name="connsiteX5" fmla="*/ 603399 w 1304157"/>
                <a:gd name="connsiteY5" fmla="*/ 1125538 h 1125538"/>
                <a:gd name="connsiteX0" fmla="*/ 0 w 700758"/>
                <a:gd name="connsiteY0" fmla="*/ 155999 h 155999"/>
                <a:gd name="connsiteX1" fmla="*/ 39000 w 700758"/>
                <a:gd name="connsiteY1" fmla="*/ 0 h 155999"/>
                <a:gd name="connsiteX2" fmla="*/ 661758 w 700758"/>
                <a:gd name="connsiteY2" fmla="*/ 0 h 155999"/>
                <a:gd name="connsiteX3" fmla="*/ 700758 w 700758"/>
                <a:gd name="connsiteY3" fmla="*/ 155999 h 155999"/>
                <a:gd name="connsiteX4" fmla="*/ 0 w 700758"/>
                <a:gd name="connsiteY4" fmla="*/ 155999 h 15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758" h="155999">
                  <a:moveTo>
                    <a:pt x="0" y="155999"/>
                  </a:moveTo>
                  <a:lnTo>
                    <a:pt x="39000" y="0"/>
                  </a:lnTo>
                  <a:lnTo>
                    <a:pt x="661758" y="0"/>
                  </a:lnTo>
                  <a:lnTo>
                    <a:pt x="700758" y="155999"/>
                  </a:lnTo>
                  <a:lnTo>
                    <a:pt x="0" y="155999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5400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F3D91524-5EDD-4C83-8BDB-2F6A48CF4372}"/>
                </a:ext>
              </a:extLst>
            </p:cNvPr>
            <p:cNvSpPr/>
            <p:nvPr userDrawn="1"/>
          </p:nvSpPr>
          <p:spPr>
            <a:xfrm>
              <a:off x="916043" y="965041"/>
              <a:ext cx="75471" cy="584587"/>
            </a:xfrm>
            <a:custGeom>
              <a:avLst/>
              <a:gdLst>
                <a:gd name="connsiteX0" fmla="*/ 0 w 75471"/>
                <a:gd name="connsiteY0" fmla="*/ 0 h 427969"/>
                <a:gd name="connsiteX1" fmla="*/ 75471 w 75471"/>
                <a:gd name="connsiteY1" fmla="*/ 0 h 427969"/>
                <a:gd name="connsiteX2" fmla="*/ 75471 w 75471"/>
                <a:gd name="connsiteY2" fmla="*/ 427969 h 427969"/>
                <a:gd name="connsiteX3" fmla="*/ 0 w 75471"/>
                <a:gd name="connsiteY3" fmla="*/ 427969 h 42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71" h="427969">
                  <a:moveTo>
                    <a:pt x="0" y="0"/>
                  </a:moveTo>
                  <a:lnTo>
                    <a:pt x="75471" y="0"/>
                  </a:lnTo>
                  <a:lnTo>
                    <a:pt x="75471" y="427969"/>
                  </a:lnTo>
                  <a:lnTo>
                    <a:pt x="0" y="427969"/>
                  </a:lnTo>
                  <a:close/>
                </a:path>
              </a:pathLst>
            </a:custGeom>
            <a:solidFill>
              <a:schemeClr val="accent1"/>
            </a:solidFill>
            <a:ln w="438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3AA562B-55A1-4021-AC30-BE350E49ACED}"/>
                </a:ext>
              </a:extLst>
            </p:cNvPr>
            <p:cNvSpPr/>
            <p:nvPr userDrawn="1"/>
          </p:nvSpPr>
          <p:spPr>
            <a:xfrm>
              <a:off x="708489" y="775124"/>
              <a:ext cx="490579" cy="188680"/>
            </a:xfrm>
            <a:custGeom>
              <a:avLst/>
              <a:gdLst>
                <a:gd name="connsiteX0" fmla="*/ 396233 w 490579"/>
                <a:gd name="connsiteY0" fmla="*/ 56604 h 188680"/>
                <a:gd name="connsiteX1" fmla="*/ 362723 w 490579"/>
                <a:gd name="connsiteY1" fmla="*/ 77359 h 188680"/>
                <a:gd name="connsiteX2" fmla="*/ 301894 w 490579"/>
                <a:gd name="connsiteY2" fmla="*/ 132076 h 188680"/>
                <a:gd name="connsiteX3" fmla="*/ 396233 w 490579"/>
                <a:gd name="connsiteY3" fmla="*/ 132076 h 188680"/>
                <a:gd name="connsiteX4" fmla="*/ 433968 w 490579"/>
                <a:gd name="connsiteY4" fmla="*/ 94340 h 188680"/>
                <a:gd name="connsiteX5" fmla="*/ 396233 w 490579"/>
                <a:gd name="connsiteY5" fmla="*/ 56604 h 188680"/>
                <a:gd name="connsiteX6" fmla="*/ 94347 w 490579"/>
                <a:gd name="connsiteY6" fmla="*/ 56604 h 188680"/>
                <a:gd name="connsiteX7" fmla="*/ 56611 w 490579"/>
                <a:gd name="connsiteY7" fmla="*/ 94340 h 188680"/>
                <a:gd name="connsiteX8" fmla="*/ 94347 w 490579"/>
                <a:gd name="connsiteY8" fmla="*/ 132076 h 188680"/>
                <a:gd name="connsiteX9" fmla="*/ 188686 w 490579"/>
                <a:gd name="connsiteY9" fmla="*/ 132076 h 188680"/>
                <a:gd name="connsiteX10" fmla="*/ 127856 w 490579"/>
                <a:gd name="connsiteY10" fmla="*/ 77359 h 188680"/>
                <a:gd name="connsiteX11" fmla="*/ 94347 w 490579"/>
                <a:gd name="connsiteY11" fmla="*/ 56604 h 188680"/>
                <a:gd name="connsiteX12" fmla="*/ 91988 w 490579"/>
                <a:gd name="connsiteY12" fmla="*/ 0 h 188680"/>
                <a:gd name="connsiteX13" fmla="*/ 169818 w 490579"/>
                <a:gd name="connsiteY13" fmla="*/ 37736 h 188680"/>
                <a:gd name="connsiteX14" fmla="*/ 245290 w 490579"/>
                <a:gd name="connsiteY14" fmla="*/ 94340 h 188680"/>
                <a:gd name="connsiteX15" fmla="*/ 320761 w 490579"/>
                <a:gd name="connsiteY15" fmla="*/ 37736 h 188680"/>
                <a:gd name="connsiteX16" fmla="*/ 398591 w 490579"/>
                <a:gd name="connsiteY16" fmla="*/ 0 h 188680"/>
                <a:gd name="connsiteX17" fmla="*/ 490572 w 490579"/>
                <a:gd name="connsiteY17" fmla="*/ 94340 h 188680"/>
                <a:gd name="connsiteX18" fmla="*/ 398591 w 490579"/>
                <a:gd name="connsiteY18" fmla="*/ 188680 h 188680"/>
                <a:gd name="connsiteX19" fmla="*/ 91988 w 490579"/>
                <a:gd name="connsiteY19" fmla="*/ 188680 h 188680"/>
                <a:gd name="connsiteX20" fmla="*/ 8 w 490579"/>
                <a:gd name="connsiteY20" fmla="*/ 94340 h 188680"/>
                <a:gd name="connsiteX21" fmla="*/ 91988 w 490579"/>
                <a:gd name="connsiteY21" fmla="*/ 0 h 18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579" h="188680">
                  <a:moveTo>
                    <a:pt x="396233" y="56604"/>
                  </a:moveTo>
                  <a:cubicBezTo>
                    <a:pt x="382536" y="58208"/>
                    <a:pt x="370261" y="65812"/>
                    <a:pt x="362723" y="77359"/>
                  </a:cubicBezTo>
                  <a:lnTo>
                    <a:pt x="301894" y="132076"/>
                  </a:lnTo>
                  <a:lnTo>
                    <a:pt x="396233" y="132076"/>
                  </a:lnTo>
                  <a:cubicBezTo>
                    <a:pt x="417074" y="132076"/>
                    <a:pt x="433968" y="115181"/>
                    <a:pt x="433968" y="94340"/>
                  </a:cubicBezTo>
                  <a:cubicBezTo>
                    <a:pt x="433968" y="73499"/>
                    <a:pt x="417074" y="56604"/>
                    <a:pt x="396233" y="56604"/>
                  </a:cubicBezTo>
                  <a:close/>
                  <a:moveTo>
                    <a:pt x="94347" y="56604"/>
                  </a:moveTo>
                  <a:cubicBezTo>
                    <a:pt x="73506" y="56604"/>
                    <a:pt x="56611" y="73499"/>
                    <a:pt x="56611" y="94340"/>
                  </a:cubicBezTo>
                  <a:cubicBezTo>
                    <a:pt x="56611" y="115181"/>
                    <a:pt x="73506" y="132076"/>
                    <a:pt x="94347" y="132076"/>
                  </a:cubicBezTo>
                  <a:lnTo>
                    <a:pt x="188686" y="132076"/>
                  </a:lnTo>
                  <a:lnTo>
                    <a:pt x="127856" y="77359"/>
                  </a:lnTo>
                  <a:cubicBezTo>
                    <a:pt x="120319" y="65812"/>
                    <a:pt x="108043" y="58208"/>
                    <a:pt x="94347" y="56604"/>
                  </a:cubicBezTo>
                  <a:close/>
                  <a:moveTo>
                    <a:pt x="91988" y="0"/>
                  </a:moveTo>
                  <a:cubicBezTo>
                    <a:pt x="127196" y="0"/>
                    <a:pt x="133498" y="9226"/>
                    <a:pt x="169818" y="37736"/>
                  </a:cubicBezTo>
                  <a:lnTo>
                    <a:pt x="245290" y="94340"/>
                  </a:lnTo>
                  <a:lnTo>
                    <a:pt x="320761" y="37736"/>
                  </a:lnTo>
                  <a:cubicBezTo>
                    <a:pt x="353044" y="7151"/>
                    <a:pt x="363384" y="0"/>
                    <a:pt x="398591" y="0"/>
                  </a:cubicBezTo>
                  <a:cubicBezTo>
                    <a:pt x="450036" y="663"/>
                    <a:pt x="491212" y="42893"/>
                    <a:pt x="490572" y="94340"/>
                  </a:cubicBezTo>
                  <a:cubicBezTo>
                    <a:pt x="491212" y="145787"/>
                    <a:pt x="450036" y="188017"/>
                    <a:pt x="398591" y="188680"/>
                  </a:cubicBezTo>
                  <a:lnTo>
                    <a:pt x="91988" y="188680"/>
                  </a:lnTo>
                  <a:cubicBezTo>
                    <a:pt x="40542" y="188017"/>
                    <a:pt x="-632" y="145787"/>
                    <a:pt x="8" y="94340"/>
                  </a:cubicBezTo>
                  <a:cubicBezTo>
                    <a:pt x="-632" y="42893"/>
                    <a:pt x="40542" y="663"/>
                    <a:pt x="91988" y="0"/>
                  </a:cubicBezTo>
                  <a:close/>
                </a:path>
              </a:pathLst>
            </a:custGeom>
            <a:solidFill>
              <a:srgbClr val="B60303"/>
            </a:solidFill>
            <a:ln w="3175" cap="flat">
              <a:gradFill flip="none" rotWithShape="1">
                <a:gsLst>
                  <a:gs pos="0">
                    <a:schemeClr val="accent5">
                      <a:alpha val="0"/>
                    </a:schemeClr>
                  </a:gs>
                  <a:gs pos="100000">
                    <a:schemeClr val="accent5"/>
                  </a:gs>
                </a:gsLst>
                <a:lin ang="16200000" scaled="1"/>
                <a:tileRect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3" name="任意多边形: 形状 372">
            <a:extLst>
              <a:ext uri="{FF2B5EF4-FFF2-40B4-BE49-F238E27FC236}">
                <a16:creationId xmlns:a16="http://schemas.microsoft.com/office/drawing/2014/main" id="{4B5CD446-E661-4D18-8CBE-6CE9242FEB02}"/>
              </a:ext>
            </a:extLst>
          </p:cNvPr>
          <p:cNvSpPr/>
          <p:nvPr userDrawn="1"/>
        </p:nvSpPr>
        <p:spPr>
          <a:xfrm>
            <a:off x="3691742" y="6102410"/>
            <a:ext cx="548640" cy="47974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4" name="任意多边形: 形状 373">
            <a:extLst>
              <a:ext uri="{FF2B5EF4-FFF2-40B4-BE49-F238E27FC236}">
                <a16:creationId xmlns:a16="http://schemas.microsoft.com/office/drawing/2014/main" id="{13D032E5-9B04-4ED2-9BA2-4E3B15895049}"/>
              </a:ext>
            </a:extLst>
          </p:cNvPr>
          <p:cNvSpPr/>
          <p:nvPr userDrawn="1"/>
        </p:nvSpPr>
        <p:spPr>
          <a:xfrm>
            <a:off x="7123849" y="1878775"/>
            <a:ext cx="870550" cy="761230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5A2E3955-4036-4BD2-AC7E-4FC8D08776CD}"/>
              </a:ext>
            </a:extLst>
          </p:cNvPr>
          <p:cNvGrpSpPr/>
          <p:nvPr userDrawn="1"/>
        </p:nvGrpSpPr>
        <p:grpSpPr>
          <a:xfrm>
            <a:off x="0" y="763860"/>
            <a:ext cx="12192001" cy="6094141"/>
            <a:chOff x="0" y="763860"/>
            <a:chExt cx="12192001" cy="6094141"/>
          </a:xfrm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40AFC72-6F41-46D8-AF18-10D6D4EB9914}"/>
                </a:ext>
              </a:extLst>
            </p:cNvPr>
            <p:cNvSpPr/>
            <p:nvPr/>
          </p:nvSpPr>
          <p:spPr>
            <a:xfrm>
              <a:off x="8568858" y="4550347"/>
              <a:ext cx="714823" cy="2169318"/>
            </a:xfrm>
            <a:custGeom>
              <a:avLst/>
              <a:gdLst>
                <a:gd name="connsiteX0" fmla="*/ 781169 w 782716"/>
                <a:gd name="connsiteY0" fmla="*/ 593992 h 2375357"/>
                <a:gd name="connsiteX1" fmla="*/ 742148 w 782716"/>
                <a:gd name="connsiteY1" fmla="*/ 720936 h 2375357"/>
                <a:gd name="connsiteX2" fmla="*/ 742148 w 782716"/>
                <a:gd name="connsiteY2" fmla="*/ 1032016 h 2375357"/>
                <a:gd name="connsiteX3" fmla="*/ 779243 w 782716"/>
                <a:gd name="connsiteY3" fmla="*/ 1140874 h 2375357"/>
                <a:gd name="connsiteX4" fmla="*/ 667204 w 782716"/>
                <a:gd name="connsiteY4" fmla="*/ 1333467 h 2375357"/>
                <a:gd name="connsiteX5" fmla="*/ 780835 w 782716"/>
                <a:gd name="connsiteY5" fmla="*/ 1221009 h 2375357"/>
                <a:gd name="connsiteX6" fmla="*/ 742148 w 782716"/>
                <a:gd name="connsiteY6" fmla="*/ 1343096 h 2375357"/>
                <a:gd name="connsiteX7" fmla="*/ 742148 w 782716"/>
                <a:gd name="connsiteY7" fmla="*/ 1654261 h 2375357"/>
                <a:gd name="connsiteX8" fmla="*/ 742148 w 782716"/>
                <a:gd name="connsiteY8" fmla="*/ 1965341 h 2375357"/>
                <a:gd name="connsiteX9" fmla="*/ 782677 w 782716"/>
                <a:gd name="connsiteY9" fmla="*/ 2120839 h 2375357"/>
                <a:gd name="connsiteX10" fmla="*/ 588241 w 782716"/>
                <a:gd name="connsiteY10" fmla="*/ 2375314 h 2375357"/>
                <a:gd name="connsiteX11" fmla="*/ 579281 w 782716"/>
                <a:gd name="connsiteY11" fmla="*/ 2375314 h 2375357"/>
                <a:gd name="connsiteX12" fmla="*/ 400421 w 782716"/>
                <a:gd name="connsiteY12" fmla="*/ 2375314 h 2375357"/>
                <a:gd name="connsiteX13" fmla="*/ 391461 w 782716"/>
                <a:gd name="connsiteY13" fmla="*/ 2375314 h 2375357"/>
                <a:gd name="connsiteX14" fmla="*/ 382501 w 782716"/>
                <a:gd name="connsiteY14" fmla="*/ 2375314 h 2375357"/>
                <a:gd name="connsiteX15" fmla="*/ 203640 w 782716"/>
                <a:gd name="connsiteY15" fmla="*/ 2375314 h 2375357"/>
                <a:gd name="connsiteX16" fmla="*/ 194681 w 782716"/>
                <a:gd name="connsiteY16" fmla="*/ 2375314 h 2375357"/>
                <a:gd name="connsiteX17" fmla="*/ 245 w 782716"/>
                <a:gd name="connsiteY17" fmla="*/ 2120839 h 2375357"/>
                <a:gd name="connsiteX18" fmla="*/ 40857 w 782716"/>
                <a:gd name="connsiteY18" fmla="*/ 1965341 h 2375357"/>
                <a:gd name="connsiteX19" fmla="*/ -6 w 782716"/>
                <a:gd name="connsiteY19" fmla="*/ 1810177 h 2375357"/>
                <a:gd name="connsiteX20" fmla="*/ 5604 w 782716"/>
                <a:gd name="connsiteY20" fmla="*/ 1749971 h 2375357"/>
                <a:gd name="connsiteX21" fmla="*/ 161270 w 782716"/>
                <a:gd name="connsiteY21" fmla="*/ 1846603 h 2375357"/>
                <a:gd name="connsiteX22" fmla="*/ 20760 w 782716"/>
                <a:gd name="connsiteY22" fmla="*/ 1696296 h 2375357"/>
                <a:gd name="connsiteX23" fmla="*/ 40606 w 782716"/>
                <a:gd name="connsiteY23" fmla="*/ 1654428 h 2375357"/>
                <a:gd name="connsiteX24" fmla="*/ 40606 w 782716"/>
                <a:gd name="connsiteY24" fmla="*/ 1343264 h 2375357"/>
                <a:gd name="connsiteX25" fmla="*/ 40606 w 782716"/>
                <a:gd name="connsiteY25" fmla="*/ 1032184 h 2375357"/>
                <a:gd name="connsiteX26" fmla="*/ 580 w 782716"/>
                <a:gd name="connsiteY26" fmla="*/ 893768 h 2375357"/>
                <a:gd name="connsiteX27" fmla="*/ 267280 w 782716"/>
                <a:gd name="connsiteY27" fmla="*/ 1059231 h 2375357"/>
                <a:gd name="connsiteX28" fmla="*/ 12554 w 782716"/>
                <a:gd name="connsiteY28" fmla="*/ 786920 h 2375357"/>
                <a:gd name="connsiteX29" fmla="*/ 40606 w 782716"/>
                <a:gd name="connsiteY29" fmla="*/ 721104 h 2375357"/>
                <a:gd name="connsiteX30" fmla="*/ 4432 w 782716"/>
                <a:gd name="connsiteY30" fmla="*/ 619448 h 2375357"/>
                <a:gd name="connsiteX31" fmla="*/ -6 w 782716"/>
                <a:gd name="connsiteY31" fmla="*/ 565605 h 2375357"/>
                <a:gd name="connsiteX32" fmla="*/ 40606 w 782716"/>
                <a:gd name="connsiteY32" fmla="*/ 410023 h 2375357"/>
                <a:gd name="connsiteX33" fmla="*/ -6 w 782716"/>
                <a:gd name="connsiteY33" fmla="*/ 254525 h 2375357"/>
                <a:gd name="connsiteX34" fmla="*/ 194430 w 782716"/>
                <a:gd name="connsiteY34" fmla="*/ -33 h 2375357"/>
                <a:gd name="connsiteX35" fmla="*/ 292820 w 782716"/>
                <a:gd name="connsiteY35" fmla="*/ 34969 h 2375357"/>
                <a:gd name="connsiteX36" fmla="*/ 489600 w 782716"/>
                <a:gd name="connsiteY36" fmla="*/ 34969 h 2375357"/>
                <a:gd name="connsiteX37" fmla="*/ 587990 w 782716"/>
                <a:gd name="connsiteY37" fmla="*/ -33 h 2375357"/>
                <a:gd name="connsiteX38" fmla="*/ 782426 w 782716"/>
                <a:gd name="connsiteY38" fmla="*/ 254525 h 2375357"/>
                <a:gd name="connsiteX39" fmla="*/ 742148 w 782716"/>
                <a:gd name="connsiteY39" fmla="*/ 409856 h 2375357"/>
                <a:gd name="connsiteX40" fmla="*/ 782677 w 782716"/>
                <a:gd name="connsiteY40" fmla="*/ 565438 h 2375357"/>
                <a:gd name="connsiteX41" fmla="*/ 781169 w 782716"/>
                <a:gd name="connsiteY41" fmla="*/ 593992 h 237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82716" h="2375357">
                  <a:moveTo>
                    <a:pt x="781169" y="593992"/>
                  </a:moveTo>
                  <a:cubicBezTo>
                    <a:pt x="777795" y="638691"/>
                    <a:pt x="764464" y="682066"/>
                    <a:pt x="742148" y="720936"/>
                  </a:cubicBezTo>
                  <a:cubicBezTo>
                    <a:pt x="796192" y="817584"/>
                    <a:pt x="796192" y="935368"/>
                    <a:pt x="742148" y="1032016"/>
                  </a:cubicBezTo>
                  <a:cubicBezTo>
                    <a:pt x="761483" y="1065544"/>
                    <a:pt x="774086" y="1102522"/>
                    <a:pt x="779243" y="1140874"/>
                  </a:cubicBezTo>
                  <a:lnTo>
                    <a:pt x="667204" y="1333467"/>
                  </a:lnTo>
                  <a:lnTo>
                    <a:pt x="780835" y="1221009"/>
                  </a:lnTo>
                  <a:cubicBezTo>
                    <a:pt x="776857" y="1264008"/>
                    <a:pt x="763660" y="1305650"/>
                    <a:pt x="742148" y="1343096"/>
                  </a:cubicBezTo>
                  <a:cubicBezTo>
                    <a:pt x="796192" y="1439778"/>
                    <a:pt x="796192" y="1557579"/>
                    <a:pt x="742148" y="1654261"/>
                  </a:cubicBezTo>
                  <a:cubicBezTo>
                    <a:pt x="796192" y="1750909"/>
                    <a:pt x="796192" y="1868692"/>
                    <a:pt x="742148" y="1965341"/>
                  </a:cubicBezTo>
                  <a:cubicBezTo>
                    <a:pt x="769187" y="2012669"/>
                    <a:pt x="783171" y="2066335"/>
                    <a:pt x="782677" y="2120839"/>
                  </a:cubicBezTo>
                  <a:cubicBezTo>
                    <a:pt x="782677" y="2261432"/>
                    <a:pt x="695675" y="2375314"/>
                    <a:pt x="588241" y="2375314"/>
                  </a:cubicBezTo>
                  <a:cubicBezTo>
                    <a:pt x="585227" y="2375314"/>
                    <a:pt x="582296" y="2375314"/>
                    <a:pt x="579281" y="2375314"/>
                  </a:cubicBezTo>
                  <a:cubicBezTo>
                    <a:pt x="519711" y="2371713"/>
                    <a:pt x="459982" y="2371713"/>
                    <a:pt x="400421" y="2375314"/>
                  </a:cubicBezTo>
                  <a:cubicBezTo>
                    <a:pt x="397490" y="2375314"/>
                    <a:pt x="394391" y="2375314"/>
                    <a:pt x="391461" y="2375314"/>
                  </a:cubicBezTo>
                  <a:cubicBezTo>
                    <a:pt x="388530" y="2375314"/>
                    <a:pt x="385515" y="2375314"/>
                    <a:pt x="382501" y="2375314"/>
                  </a:cubicBezTo>
                  <a:cubicBezTo>
                    <a:pt x="322931" y="2371713"/>
                    <a:pt x="263202" y="2371713"/>
                    <a:pt x="203640" y="2375314"/>
                  </a:cubicBezTo>
                  <a:cubicBezTo>
                    <a:pt x="200710" y="2375314"/>
                    <a:pt x="197611" y="2375314"/>
                    <a:pt x="194681" y="2375314"/>
                  </a:cubicBezTo>
                  <a:cubicBezTo>
                    <a:pt x="87331" y="2375314"/>
                    <a:pt x="245" y="2261432"/>
                    <a:pt x="245" y="2120839"/>
                  </a:cubicBezTo>
                  <a:cubicBezTo>
                    <a:pt x="-299" y="2066318"/>
                    <a:pt x="13718" y="2012635"/>
                    <a:pt x="40857" y="1965341"/>
                  </a:cubicBezTo>
                  <a:cubicBezTo>
                    <a:pt x="13710" y="1918164"/>
                    <a:pt x="-400" y="1864606"/>
                    <a:pt x="-6" y="1810177"/>
                  </a:cubicBezTo>
                  <a:cubicBezTo>
                    <a:pt x="11" y="1789980"/>
                    <a:pt x="1895" y="1769825"/>
                    <a:pt x="5604" y="1749971"/>
                  </a:cubicBezTo>
                  <a:lnTo>
                    <a:pt x="161270" y="1846603"/>
                  </a:lnTo>
                  <a:lnTo>
                    <a:pt x="20760" y="1696296"/>
                  </a:lnTo>
                  <a:cubicBezTo>
                    <a:pt x="26136" y="1681785"/>
                    <a:pt x="32776" y="1667776"/>
                    <a:pt x="40606" y="1654428"/>
                  </a:cubicBezTo>
                  <a:cubicBezTo>
                    <a:pt x="-13571" y="1557779"/>
                    <a:pt x="-13571" y="1439912"/>
                    <a:pt x="40606" y="1343264"/>
                  </a:cubicBezTo>
                  <a:cubicBezTo>
                    <a:pt x="-13538" y="1246641"/>
                    <a:pt x="-13538" y="1128807"/>
                    <a:pt x="40606" y="1032184"/>
                  </a:cubicBezTo>
                  <a:cubicBezTo>
                    <a:pt x="16306" y="989947"/>
                    <a:pt x="2573" y="942460"/>
                    <a:pt x="580" y="893768"/>
                  </a:cubicBezTo>
                  <a:lnTo>
                    <a:pt x="267280" y="1059231"/>
                  </a:lnTo>
                  <a:lnTo>
                    <a:pt x="12554" y="786920"/>
                  </a:lnTo>
                  <a:cubicBezTo>
                    <a:pt x="19136" y="763901"/>
                    <a:pt x="28565" y="741795"/>
                    <a:pt x="40606" y="721104"/>
                  </a:cubicBezTo>
                  <a:cubicBezTo>
                    <a:pt x="22368" y="689744"/>
                    <a:pt x="10109" y="655278"/>
                    <a:pt x="4432" y="619448"/>
                  </a:cubicBezTo>
                  <a:cubicBezTo>
                    <a:pt x="1451" y="601654"/>
                    <a:pt x="-31" y="583642"/>
                    <a:pt x="-6" y="565605"/>
                  </a:cubicBezTo>
                  <a:cubicBezTo>
                    <a:pt x="-551" y="511060"/>
                    <a:pt x="13467" y="457351"/>
                    <a:pt x="40606" y="410023"/>
                  </a:cubicBezTo>
                  <a:cubicBezTo>
                    <a:pt x="13467" y="362729"/>
                    <a:pt x="-551" y="309046"/>
                    <a:pt x="-6" y="254525"/>
                  </a:cubicBezTo>
                  <a:cubicBezTo>
                    <a:pt x="-6" y="113932"/>
                    <a:pt x="87080" y="-33"/>
                    <a:pt x="194430" y="-33"/>
                  </a:cubicBezTo>
                  <a:cubicBezTo>
                    <a:pt x="230210" y="352"/>
                    <a:pt x="264835" y="12669"/>
                    <a:pt x="292820" y="34969"/>
                  </a:cubicBezTo>
                  <a:cubicBezTo>
                    <a:pt x="350104" y="-11714"/>
                    <a:pt x="432316" y="-11714"/>
                    <a:pt x="489600" y="34969"/>
                  </a:cubicBezTo>
                  <a:cubicBezTo>
                    <a:pt x="517576" y="12653"/>
                    <a:pt x="552210" y="335"/>
                    <a:pt x="587990" y="-33"/>
                  </a:cubicBezTo>
                  <a:cubicBezTo>
                    <a:pt x="695423" y="-33"/>
                    <a:pt x="782426" y="113932"/>
                    <a:pt x="782426" y="254525"/>
                  </a:cubicBezTo>
                  <a:cubicBezTo>
                    <a:pt x="782962" y="308953"/>
                    <a:pt x="769070" y="362545"/>
                    <a:pt x="742148" y="409856"/>
                  </a:cubicBezTo>
                  <a:cubicBezTo>
                    <a:pt x="769187" y="457217"/>
                    <a:pt x="783171" y="510909"/>
                    <a:pt x="782677" y="565438"/>
                  </a:cubicBezTo>
                  <a:cubicBezTo>
                    <a:pt x="782426" y="575068"/>
                    <a:pt x="782007" y="584614"/>
                    <a:pt x="781169" y="593992"/>
                  </a:cubicBezTo>
                  <a:close/>
                </a:path>
              </a:pathLst>
            </a:custGeom>
            <a:solidFill>
              <a:schemeClr val="accent4">
                <a:lumMod val="25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60F0775F-45C6-4052-A0EE-EE9D55EACD53}"/>
                </a:ext>
              </a:extLst>
            </p:cNvPr>
            <p:cNvSpPr/>
            <p:nvPr/>
          </p:nvSpPr>
          <p:spPr>
            <a:xfrm>
              <a:off x="8569093" y="4550203"/>
              <a:ext cx="714588" cy="565747"/>
            </a:xfrm>
            <a:custGeom>
              <a:avLst/>
              <a:gdLst>
                <a:gd name="connsiteX0" fmla="*/ 741891 w 782459"/>
                <a:gd name="connsiteY0" fmla="*/ 410013 h 619481"/>
                <a:gd name="connsiteX1" fmla="*/ 782420 w 782459"/>
                <a:gd name="connsiteY1" fmla="*/ 565595 h 619481"/>
                <a:gd name="connsiteX2" fmla="*/ 781164 w 782459"/>
                <a:gd name="connsiteY2" fmla="*/ 594149 h 619481"/>
                <a:gd name="connsiteX3" fmla="*/ 436086 w 782459"/>
                <a:gd name="connsiteY3" fmla="*/ 380035 h 619481"/>
                <a:gd name="connsiteX4" fmla="*/ 4426 w 782459"/>
                <a:gd name="connsiteY4" fmla="*/ 619438 h 619481"/>
                <a:gd name="connsiteX5" fmla="*/ -12 w 782459"/>
                <a:gd name="connsiteY5" fmla="*/ 565595 h 619481"/>
                <a:gd name="connsiteX6" fmla="*/ 40600 w 782459"/>
                <a:gd name="connsiteY6" fmla="*/ 410013 h 619481"/>
                <a:gd name="connsiteX7" fmla="*/ -12 w 782459"/>
                <a:gd name="connsiteY7" fmla="*/ 254515 h 619481"/>
                <a:gd name="connsiteX8" fmla="*/ 194423 w 782459"/>
                <a:gd name="connsiteY8" fmla="*/ -44 h 619481"/>
                <a:gd name="connsiteX9" fmla="*/ 292563 w 782459"/>
                <a:gd name="connsiteY9" fmla="*/ 35126 h 619481"/>
                <a:gd name="connsiteX10" fmla="*/ 489343 w 782459"/>
                <a:gd name="connsiteY10" fmla="*/ 35126 h 619481"/>
                <a:gd name="connsiteX11" fmla="*/ 587733 w 782459"/>
                <a:gd name="connsiteY11" fmla="*/ 124 h 619481"/>
                <a:gd name="connsiteX12" fmla="*/ 782168 w 782459"/>
                <a:gd name="connsiteY12" fmla="*/ 254682 h 619481"/>
                <a:gd name="connsiteX13" fmla="*/ 741891 w 782459"/>
                <a:gd name="connsiteY13" fmla="*/ 410013 h 61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2459" h="619481">
                  <a:moveTo>
                    <a:pt x="741891" y="410013"/>
                  </a:moveTo>
                  <a:cubicBezTo>
                    <a:pt x="768930" y="457374"/>
                    <a:pt x="782914" y="511066"/>
                    <a:pt x="782420" y="565595"/>
                  </a:cubicBezTo>
                  <a:cubicBezTo>
                    <a:pt x="782420" y="575225"/>
                    <a:pt x="782420" y="584771"/>
                    <a:pt x="781164" y="594149"/>
                  </a:cubicBezTo>
                  <a:cubicBezTo>
                    <a:pt x="651649" y="549325"/>
                    <a:pt x="533765" y="476181"/>
                    <a:pt x="436086" y="380035"/>
                  </a:cubicBezTo>
                  <a:cubicBezTo>
                    <a:pt x="316662" y="497618"/>
                    <a:pt x="167410" y="580391"/>
                    <a:pt x="4426" y="619438"/>
                  </a:cubicBezTo>
                  <a:cubicBezTo>
                    <a:pt x="1445" y="601644"/>
                    <a:pt x="-37" y="583632"/>
                    <a:pt x="-12" y="565595"/>
                  </a:cubicBezTo>
                  <a:cubicBezTo>
                    <a:pt x="-556" y="511049"/>
                    <a:pt x="13461" y="457341"/>
                    <a:pt x="40600" y="410013"/>
                  </a:cubicBezTo>
                  <a:cubicBezTo>
                    <a:pt x="13461" y="362719"/>
                    <a:pt x="-556" y="309035"/>
                    <a:pt x="-12" y="254515"/>
                  </a:cubicBezTo>
                  <a:cubicBezTo>
                    <a:pt x="-12" y="113921"/>
                    <a:pt x="87074" y="-44"/>
                    <a:pt x="194423" y="-44"/>
                  </a:cubicBezTo>
                  <a:cubicBezTo>
                    <a:pt x="230137" y="442"/>
                    <a:pt x="264670" y="12818"/>
                    <a:pt x="292563" y="35126"/>
                  </a:cubicBezTo>
                  <a:cubicBezTo>
                    <a:pt x="349847" y="-11557"/>
                    <a:pt x="432059" y="-11557"/>
                    <a:pt x="489343" y="35126"/>
                  </a:cubicBezTo>
                  <a:cubicBezTo>
                    <a:pt x="517319" y="12810"/>
                    <a:pt x="551952" y="492"/>
                    <a:pt x="587733" y="124"/>
                  </a:cubicBezTo>
                  <a:cubicBezTo>
                    <a:pt x="695166" y="124"/>
                    <a:pt x="782168" y="114089"/>
                    <a:pt x="782168" y="254682"/>
                  </a:cubicBezTo>
                  <a:cubicBezTo>
                    <a:pt x="782705" y="309110"/>
                    <a:pt x="768813" y="362702"/>
                    <a:pt x="741891" y="41001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639C264-4900-49AB-A0F9-A41929771DDB}"/>
                </a:ext>
              </a:extLst>
            </p:cNvPr>
            <p:cNvSpPr/>
            <p:nvPr/>
          </p:nvSpPr>
          <p:spPr>
            <a:xfrm>
              <a:off x="6344431" y="1040476"/>
              <a:ext cx="5162901" cy="3988673"/>
            </a:xfrm>
            <a:custGeom>
              <a:avLst/>
              <a:gdLst>
                <a:gd name="connsiteX0" fmla="*/ 5050694 w 5653266"/>
                <a:gd name="connsiteY0" fmla="*/ 3181349 h 4367512"/>
                <a:gd name="connsiteX1" fmla="*/ 5515347 w 5653266"/>
                <a:gd name="connsiteY1" fmla="*/ 2958024 h 4367512"/>
                <a:gd name="connsiteX2" fmla="*/ 5119358 w 5653266"/>
                <a:gd name="connsiteY2" fmla="*/ 2606332 h 4367512"/>
                <a:gd name="connsiteX3" fmla="*/ 5123378 w 5653266"/>
                <a:gd name="connsiteY3" fmla="*/ 2520168 h 4367512"/>
                <a:gd name="connsiteX4" fmla="*/ 5064762 w 5653266"/>
                <a:gd name="connsiteY4" fmla="*/ 2195271 h 4367512"/>
                <a:gd name="connsiteX5" fmla="*/ 4481957 w 5653266"/>
                <a:gd name="connsiteY5" fmla="*/ 1985763 h 4367512"/>
                <a:gd name="connsiteX6" fmla="*/ 4484051 w 5653266"/>
                <a:gd name="connsiteY6" fmla="*/ 1981492 h 4367512"/>
                <a:gd name="connsiteX7" fmla="*/ 4977425 w 5653266"/>
                <a:gd name="connsiteY7" fmla="*/ 2022104 h 4367512"/>
                <a:gd name="connsiteX8" fmla="*/ 4572895 w 5653266"/>
                <a:gd name="connsiteY8" fmla="*/ 1675603 h 4367512"/>
                <a:gd name="connsiteX9" fmla="*/ 4578422 w 5653266"/>
                <a:gd name="connsiteY9" fmla="*/ 1574534 h 4367512"/>
                <a:gd name="connsiteX10" fmla="*/ 4506911 w 5653266"/>
                <a:gd name="connsiteY10" fmla="*/ 1217650 h 4367512"/>
                <a:gd name="connsiteX11" fmla="*/ 4230581 w 5653266"/>
                <a:gd name="connsiteY11" fmla="*/ 1491216 h 4367512"/>
                <a:gd name="connsiteX12" fmla="*/ 4453068 w 5653266"/>
                <a:gd name="connsiteY12" fmla="*/ 1109295 h 4367512"/>
                <a:gd name="connsiteX13" fmla="*/ 4321017 w 5653266"/>
                <a:gd name="connsiteY13" fmla="*/ 934705 h 4367512"/>
                <a:gd name="connsiteX14" fmla="*/ 4033801 w 5653266"/>
                <a:gd name="connsiteY14" fmla="*/ 1218822 h 4367512"/>
                <a:gd name="connsiteX15" fmla="*/ 4241970 w 5653266"/>
                <a:gd name="connsiteY15" fmla="*/ 861436 h 4367512"/>
                <a:gd name="connsiteX16" fmla="*/ 3912383 w 5653266"/>
                <a:gd name="connsiteY16" fmla="*/ 687432 h 4367512"/>
                <a:gd name="connsiteX17" fmla="*/ 3423280 w 5653266"/>
                <a:gd name="connsiteY17" fmla="*/ 92904 h 4367512"/>
                <a:gd name="connsiteX18" fmla="*/ 3019671 w 5653266"/>
                <a:gd name="connsiteY18" fmla="*/ 492159 h 4367512"/>
                <a:gd name="connsiteX19" fmla="*/ 3283775 w 5653266"/>
                <a:gd name="connsiteY19" fmla="*/ 38643 h 4367512"/>
                <a:gd name="connsiteX20" fmla="*/ 2134428 w 5653266"/>
                <a:gd name="connsiteY20" fmla="*/ 660469 h 4367512"/>
                <a:gd name="connsiteX21" fmla="*/ 2129219 w 5653266"/>
                <a:gd name="connsiteY21" fmla="*/ 678639 h 4367512"/>
                <a:gd name="connsiteX22" fmla="*/ 1688432 w 5653266"/>
                <a:gd name="connsiteY22" fmla="*/ 934119 h 4367512"/>
                <a:gd name="connsiteX23" fmla="*/ 2012240 w 5653266"/>
                <a:gd name="connsiteY23" fmla="*/ 1242017 h 4367512"/>
                <a:gd name="connsiteX24" fmla="*/ 1611562 w 5653266"/>
                <a:gd name="connsiteY24" fmla="*/ 1024889 h 4367512"/>
                <a:gd name="connsiteX25" fmla="*/ 1430273 w 5653266"/>
                <a:gd name="connsiteY25" fmla="*/ 1574450 h 4367512"/>
                <a:gd name="connsiteX26" fmla="*/ 1431194 w 5653266"/>
                <a:gd name="connsiteY26" fmla="*/ 1613471 h 4367512"/>
                <a:gd name="connsiteX27" fmla="*/ 887327 w 5653266"/>
                <a:gd name="connsiteY27" fmla="*/ 1938787 h 4367512"/>
                <a:gd name="connsiteX28" fmla="*/ 1149505 w 5653266"/>
                <a:gd name="connsiteY28" fmla="*/ 2188070 h 4367512"/>
                <a:gd name="connsiteX29" fmla="*/ 831307 w 5653266"/>
                <a:gd name="connsiteY29" fmla="*/ 2015573 h 4367512"/>
                <a:gd name="connsiteX30" fmla="*/ 681084 w 5653266"/>
                <a:gd name="connsiteY30" fmla="*/ 2520419 h 4367512"/>
                <a:gd name="connsiteX31" fmla="*/ 681754 w 5653266"/>
                <a:gd name="connsiteY31" fmla="*/ 2552406 h 4367512"/>
                <a:gd name="connsiteX32" fmla="*/ 291711 w 5653266"/>
                <a:gd name="connsiteY32" fmla="*/ 2770120 h 4367512"/>
                <a:gd name="connsiteX33" fmla="*/ 642482 w 5653266"/>
                <a:gd name="connsiteY33" fmla="*/ 3103558 h 4367512"/>
                <a:gd name="connsiteX34" fmla="*/ 203285 w 5653266"/>
                <a:gd name="connsiteY34" fmla="*/ 2865580 h 4367512"/>
                <a:gd name="connsiteX35" fmla="*/ -26 w 5653266"/>
                <a:gd name="connsiteY35" fmla="*/ 3443360 h 4367512"/>
                <a:gd name="connsiteX36" fmla="*/ 895 w 5653266"/>
                <a:gd name="connsiteY36" fmla="*/ 3482381 h 4367512"/>
                <a:gd name="connsiteX37" fmla="*/ 438166 w 5653266"/>
                <a:gd name="connsiteY37" fmla="*/ 3898048 h 4367512"/>
                <a:gd name="connsiteX38" fmla="*/ 29365 w 5653266"/>
                <a:gd name="connsiteY38" fmla="*/ 3677235 h 4367512"/>
                <a:gd name="connsiteX39" fmla="*/ 1156254 w 5653266"/>
                <a:gd name="connsiteY39" fmla="*/ 4337253 h 4367512"/>
                <a:gd name="connsiteX40" fmla="*/ 1573797 w 5653266"/>
                <a:gd name="connsiteY40" fmla="*/ 4098764 h 4367512"/>
                <a:gd name="connsiteX41" fmla="*/ 2871709 w 5653266"/>
                <a:gd name="connsiteY41" fmla="*/ 4102448 h 4367512"/>
                <a:gd name="connsiteX42" fmla="*/ 4124069 w 5653266"/>
                <a:gd name="connsiteY42" fmla="*/ 4140548 h 4367512"/>
                <a:gd name="connsiteX43" fmla="*/ 5426922 w 5653266"/>
                <a:gd name="connsiteY43" fmla="*/ 4048958 h 4367512"/>
                <a:gd name="connsiteX44" fmla="*/ 5579907 w 5653266"/>
                <a:gd name="connsiteY44" fmla="*/ 3082708 h 436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653266" h="4367512">
                  <a:moveTo>
                    <a:pt x="5050694" y="3181349"/>
                  </a:moveTo>
                  <a:lnTo>
                    <a:pt x="5515347" y="2958024"/>
                  </a:lnTo>
                  <a:cubicBezTo>
                    <a:pt x="5420382" y="2804762"/>
                    <a:pt x="5282761" y="2682541"/>
                    <a:pt x="5119358" y="2606332"/>
                  </a:cubicBezTo>
                  <a:cubicBezTo>
                    <a:pt x="5121954" y="2577946"/>
                    <a:pt x="5123378" y="2549224"/>
                    <a:pt x="5123378" y="2520168"/>
                  </a:cubicBezTo>
                  <a:cubicBezTo>
                    <a:pt x="5123562" y="2409225"/>
                    <a:pt x="5103708" y="2299154"/>
                    <a:pt x="5064762" y="2195271"/>
                  </a:cubicBezTo>
                  <a:lnTo>
                    <a:pt x="4481957" y="1985763"/>
                  </a:lnTo>
                  <a:lnTo>
                    <a:pt x="4484051" y="1981492"/>
                  </a:lnTo>
                  <a:lnTo>
                    <a:pt x="4977425" y="2022104"/>
                  </a:lnTo>
                  <a:cubicBezTo>
                    <a:pt x="4879361" y="1869537"/>
                    <a:pt x="4738718" y="1749065"/>
                    <a:pt x="4572895" y="1675603"/>
                  </a:cubicBezTo>
                  <a:cubicBezTo>
                    <a:pt x="4576554" y="1642034"/>
                    <a:pt x="4578397" y="1608296"/>
                    <a:pt x="4578422" y="1574534"/>
                  </a:cubicBezTo>
                  <a:cubicBezTo>
                    <a:pt x="4578581" y="1451994"/>
                    <a:pt x="4554264" y="1330660"/>
                    <a:pt x="4506911" y="1217650"/>
                  </a:cubicBezTo>
                  <a:lnTo>
                    <a:pt x="4230581" y="1491216"/>
                  </a:lnTo>
                  <a:lnTo>
                    <a:pt x="4453068" y="1109295"/>
                  </a:lnTo>
                  <a:cubicBezTo>
                    <a:pt x="4416091" y="1046091"/>
                    <a:pt x="4371769" y="987492"/>
                    <a:pt x="4321017" y="934705"/>
                  </a:cubicBezTo>
                  <a:lnTo>
                    <a:pt x="4033801" y="1218822"/>
                  </a:lnTo>
                  <a:lnTo>
                    <a:pt x="4241970" y="861436"/>
                  </a:lnTo>
                  <a:cubicBezTo>
                    <a:pt x="4145120" y="781568"/>
                    <a:pt x="4032964" y="722350"/>
                    <a:pt x="3912383" y="687432"/>
                  </a:cubicBezTo>
                  <a:cubicBezTo>
                    <a:pt x="3843443" y="427623"/>
                    <a:pt x="3664934" y="210629"/>
                    <a:pt x="3423280" y="92904"/>
                  </a:cubicBezTo>
                  <a:lnTo>
                    <a:pt x="3019671" y="492159"/>
                  </a:lnTo>
                  <a:lnTo>
                    <a:pt x="3283775" y="38643"/>
                  </a:lnTo>
                  <a:cubicBezTo>
                    <a:pt x="2794680" y="-107028"/>
                    <a:pt x="2280104" y="171374"/>
                    <a:pt x="2134428" y="660469"/>
                  </a:cubicBezTo>
                  <a:cubicBezTo>
                    <a:pt x="2132628" y="666506"/>
                    <a:pt x="2130894" y="672569"/>
                    <a:pt x="2129219" y="678639"/>
                  </a:cubicBezTo>
                  <a:cubicBezTo>
                    <a:pt x="1961211" y="720709"/>
                    <a:pt x="1808451" y="809243"/>
                    <a:pt x="1688432" y="934119"/>
                  </a:cubicBezTo>
                  <a:lnTo>
                    <a:pt x="2012240" y="1242017"/>
                  </a:lnTo>
                  <a:lnTo>
                    <a:pt x="1611562" y="1024889"/>
                  </a:lnTo>
                  <a:cubicBezTo>
                    <a:pt x="1493552" y="1183787"/>
                    <a:pt x="1429972" y="1376523"/>
                    <a:pt x="1430273" y="1574450"/>
                  </a:cubicBezTo>
                  <a:cubicBezTo>
                    <a:pt x="1430273" y="1587513"/>
                    <a:pt x="1430273" y="1600492"/>
                    <a:pt x="1431194" y="1613471"/>
                  </a:cubicBezTo>
                  <a:cubicBezTo>
                    <a:pt x="1217173" y="1654267"/>
                    <a:pt x="1024504" y="1769514"/>
                    <a:pt x="887327" y="1938787"/>
                  </a:cubicBezTo>
                  <a:lnTo>
                    <a:pt x="1149505" y="2188070"/>
                  </a:lnTo>
                  <a:lnTo>
                    <a:pt x="831307" y="2015573"/>
                  </a:lnTo>
                  <a:cubicBezTo>
                    <a:pt x="733043" y="2165595"/>
                    <a:pt x="680825" y="2341081"/>
                    <a:pt x="681084" y="2520419"/>
                  </a:cubicBezTo>
                  <a:cubicBezTo>
                    <a:pt x="681084" y="2531137"/>
                    <a:pt x="681084" y="2541771"/>
                    <a:pt x="681754" y="2552406"/>
                  </a:cubicBezTo>
                  <a:cubicBezTo>
                    <a:pt x="535844" y="2591879"/>
                    <a:pt x="401891" y="2666647"/>
                    <a:pt x="291711" y="2770120"/>
                  </a:cubicBezTo>
                  <a:lnTo>
                    <a:pt x="642482" y="3103558"/>
                  </a:lnTo>
                  <a:lnTo>
                    <a:pt x="203285" y="2865580"/>
                  </a:lnTo>
                  <a:cubicBezTo>
                    <a:pt x="71443" y="3029259"/>
                    <a:pt x="-319" y="3233182"/>
                    <a:pt x="-26" y="3443360"/>
                  </a:cubicBezTo>
                  <a:cubicBezTo>
                    <a:pt x="-26" y="3456423"/>
                    <a:pt x="-26" y="3469402"/>
                    <a:pt x="895" y="3482381"/>
                  </a:cubicBezTo>
                  <a:lnTo>
                    <a:pt x="438166" y="3898048"/>
                  </a:lnTo>
                  <a:lnTo>
                    <a:pt x="29365" y="3677235"/>
                  </a:lnTo>
                  <a:cubicBezTo>
                    <a:pt x="158285" y="4170676"/>
                    <a:pt x="662813" y="4466173"/>
                    <a:pt x="1156254" y="4337253"/>
                  </a:cubicBezTo>
                  <a:cubicBezTo>
                    <a:pt x="1314055" y="4296030"/>
                    <a:pt x="1458115" y="4213742"/>
                    <a:pt x="1573797" y="4098764"/>
                  </a:cubicBezTo>
                  <a:cubicBezTo>
                    <a:pt x="1932406" y="4455271"/>
                    <a:pt x="2511082" y="4456912"/>
                    <a:pt x="2871709" y="4102448"/>
                  </a:cubicBezTo>
                  <a:cubicBezTo>
                    <a:pt x="3215312" y="4439880"/>
                    <a:pt x="3760586" y="4456468"/>
                    <a:pt x="4124069" y="4140548"/>
                  </a:cubicBezTo>
                  <a:cubicBezTo>
                    <a:pt x="4509130" y="4475024"/>
                    <a:pt x="5092437" y="4434019"/>
                    <a:pt x="5426922" y="4048958"/>
                  </a:cubicBezTo>
                  <a:cubicBezTo>
                    <a:pt x="5658326" y="3782551"/>
                    <a:pt x="5717696" y="3407571"/>
                    <a:pt x="5579907" y="3082708"/>
                  </a:cubicBez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25400" cap="flat">
              <a:solidFill>
                <a:schemeClr val="accent5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8BE2024-066B-4FF4-97C0-4135A0532D58}"/>
                </a:ext>
              </a:extLst>
            </p:cNvPr>
            <p:cNvSpPr/>
            <p:nvPr/>
          </p:nvSpPr>
          <p:spPr>
            <a:xfrm>
              <a:off x="6660801" y="3989875"/>
              <a:ext cx="4846245" cy="1038673"/>
            </a:xfrm>
            <a:custGeom>
              <a:avLst/>
              <a:gdLst>
                <a:gd name="connsiteX0" fmla="*/ 4856258 w 5306534"/>
                <a:gd name="connsiteY0" fmla="*/ 273200 h 1137325"/>
                <a:gd name="connsiteX1" fmla="*/ 4220281 w 5306534"/>
                <a:gd name="connsiteY1" fmla="*/ 220530 h 1137325"/>
                <a:gd name="connsiteX2" fmla="*/ 3388864 w 5306534"/>
                <a:gd name="connsiteY2" fmla="*/ 8091 h 1137325"/>
                <a:gd name="connsiteX3" fmla="*/ 2556274 w 5306534"/>
                <a:gd name="connsiteY3" fmla="*/ 162333 h 1137325"/>
                <a:gd name="connsiteX4" fmla="*/ 2122353 w 5306534"/>
                <a:gd name="connsiteY4" fmla="*/ 436402 h 1137325"/>
                <a:gd name="connsiteX5" fmla="*/ 688285 w 5306534"/>
                <a:gd name="connsiteY5" fmla="*/ 459932 h 1137325"/>
                <a:gd name="connsiteX6" fmla="*/ -27 w 5306534"/>
                <a:gd name="connsiteY6" fmla="*/ 934884 h 1137325"/>
                <a:gd name="connsiteX7" fmla="*/ 1227463 w 5306534"/>
                <a:gd name="connsiteY7" fmla="*/ 868816 h 1137325"/>
                <a:gd name="connsiteX8" fmla="*/ 2525375 w 5306534"/>
                <a:gd name="connsiteY8" fmla="*/ 872500 h 1137325"/>
                <a:gd name="connsiteX9" fmla="*/ 3777651 w 5306534"/>
                <a:gd name="connsiteY9" fmla="*/ 911019 h 1137325"/>
                <a:gd name="connsiteX10" fmla="*/ 5080261 w 5306534"/>
                <a:gd name="connsiteY10" fmla="*/ 819403 h 1137325"/>
                <a:gd name="connsiteX11" fmla="*/ 5306508 w 5306534"/>
                <a:gd name="connsiteY11" fmla="*/ 213914 h 1137325"/>
                <a:gd name="connsiteX12" fmla="*/ 5290682 w 5306534"/>
                <a:gd name="connsiteY12" fmla="*/ 43260 h 1137325"/>
                <a:gd name="connsiteX13" fmla="*/ 5051866 w 5306534"/>
                <a:gd name="connsiteY13" fmla="*/ 136542 h 1137325"/>
                <a:gd name="connsiteX14" fmla="*/ 4856258 w 5306534"/>
                <a:gd name="connsiteY14" fmla="*/ 273200 h 113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06534" h="1137325">
                  <a:moveTo>
                    <a:pt x="4856258" y="273200"/>
                  </a:moveTo>
                  <a:cubicBezTo>
                    <a:pt x="4660817" y="372343"/>
                    <a:pt x="4426607" y="294385"/>
                    <a:pt x="4220281" y="220530"/>
                  </a:cubicBezTo>
                  <a:cubicBezTo>
                    <a:pt x="3950315" y="123814"/>
                    <a:pt x="3674404" y="35221"/>
                    <a:pt x="3388864" y="8091"/>
                  </a:cubicBezTo>
                  <a:cubicBezTo>
                    <a:pt x="3103323" y="-19040"/>
                    <a:pt x="2804719" y="19060"/>
                    <a:pt x="2556274" y="162333"/>
                  </a:cubicBezTo>
                  <a:cubicBezTo>
                    <a:pt x="2407893" y="247911"/>
                    <a:pt x="2279944" y="368994"/>
                    <a:pt x="2122353" y="436402"/>
                  </a:cubicBezTo>
                  <a:cubicBezTo>
                    <a:pt x="1678131" y="626567"/>
                    <a:pt x="1156203" y="339435"/>
                    <a:pt x="688285" y="459932"/>
                  </a:cubicBezTo>
                  <a:cubicBezTo>
                    <a:pt x="412960" y="530772"/>
                    <a:pt x="203955" y="727218"/>
                    <a:pt x="-27" y="934884"/>
                  </a:cubicBezTo>
                  <a:cubicBezTo>
                    <a:pt x="366411" y="1228186"/>
                    <a:pt x="894620" y="1199758"/>
                    <a:pt x="1227463" y="868816"/>
                  </a:cubicBezTo>
                  <a:cubicBezTo>
                    <a:pt x="1586063" y="1225323"/>
                    <a:pt x="2164748" y="1226964"/>
                    <a:pt x="2525375" y="872500"/>
                  </a:cubicBezTo>
                  <a:cubicBezTo>
                    <a:pt x="2868853" y="1210008"/>
                    <a:pt x="3414076" y="1226780"/>
                    <a:pt x="3777651" y="911019"/>
                  </a:cubicBezTo>
                  <a:cubicBezTo>
                    <a:pt x="4162654" y="1245428"/>
                    <a:pt x="4745852" y="1204406"/>
                    <a:pt x="5080261" y="819403"/>
                  </a:cubicBezTo>
                  <a:cubicBezTo>
                    <a:pt x="5226163" y="651420"/>
                    <a:pt x="5306508" y="436410"/>
                    <a:pt x="5306508" y="213914"/>
                  </a:cubicBezTo>
                  <a:cubicBezTo>
                    <a:pt x="5306483" y="156664"/>
                    <a:pt x="5301191" y="99539"/>
                    <a:pt x="5290682" y="43260"/>
                  </a:cubicBezTo>
                  <a:cubicBezTo>
                    <a:pt x="5205497" y="57545"/>
                    <a:pt x="5124181" y="89306"/>
                    <a:pt x="5051866" y="136542"/>
                  </a:cubicBezTo>
                  <a:cubicBezTo>
                    <a:pt x="4985631" y="180420"/>
                    <a:pt x="4927350" y="237109"/>
                    <a:pt x="4856258" y="2732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7AF3C1C-6169-40F9-A1D6-C7693553CBCD}"/>
                </a:ext>
              </a:extLst>
            </p:cNvPr>
            <p:cNvSpPr/>
            <p:nvPr/>
          </p:nvSpPr>
          <p:spPr>
            <a:xfrm>
              <a:off x="8362554" y="1675126"/>
              <a:ext cx="743546" cy="681832"/>
            </a:xfrm>
            <a:custGeom>
              <a:avLst/>
              <a:gdLst>
                <a:gd name="connsiteX0" fmla="*/ -27 w 814167"/>
                <a:gd name="connsiteY0" fmla="*/ -44 h 746592"/>
                <a:gd name="connsiteX1" fmla="*/ 534378 w 814167"/>
                <a:gd name="connsiteY1" fmla="*/ 242792 h 746592"/>
                <a:gd name="connsiteX2" fmla="*/ 814140 w 814167"/>
                <a:gd name="connsiteY2" fmla="*/ 746549 h 74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4167" h="746592">
                  <a:moveTo>
                    <a:pt x="-27" y="-44"/>
                  </a:moveTo>
                  <a:cubicBezTo>
                    <a:pt x="192566" y="44504"/>
                    <a:pt x="381559" y="117941"/>
                    <a:pt x="534378" y="242792"/>
                  </a:cubicBezTo>
                  <a:cubicBezTo>
                    <a:pt x="687196" y="367642"/>
                    <a:pt x="800575" y="549350"/>
                    <a:pt x="814140" y="746549"/>
                  </a:cubicBezTo>
                </a:path>
              </a:pathLst>
            </a:custGeom>
            <a:solidFill>
              <a:schemeClr val="bg2">
                <a:lumMod val="10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DB79C00-1BDD-41BF-8E3F-BA1CC41CA715}"/>
                </a:ext>
              </a:extLst>
            </p:cNvPr>
            <p:cNvSpPr/>
            <p:nvPr/>
          </p:nvSpPr>
          <p:spPr>
            <a:xfrm>
              <a:off x="9483724" y="2559878"/>
              <a:ext cx="782471" cy="638283"/>
            </a:xfrm>
            <a:custGeom>
              <a:avLst/>
              <a:gdLst>
                <a:gd name="connsiteX0" fmla="*/ -27 w 856789"/>
                <a:gd name="connsiteY0" fmla="*/ 698863 h 698906"/>
                <a:gd name="connsiteX1" fmla="*/ 318171 w 856789"/>
                <a:gd name="connsiteY1" fmla="*/ 205405 h 698906"/>
                <a:gd name="connsiteX2" fmla="*/ 856762 w 856789"/>
                <a:gd name="connsiteY2" fmla="*/ 1675 h 6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789" h="698906">
                  <a:moveTo>
                    <a:pt x="-27" y="698863"/>
                  </a:moveTo>
                  <a:cubicBezTo>
                    <a:pt x="72070" y="515062"/>
                    <a:pt x="172135" y="338797"/>
                    <a:pt x="318171" y="205405"/>
                  </a:cubicBezTo>
                  <a:cubicBezTo>
                    <a:pt x="464207" y="72013"/>
                    <a:pt x="659982" y="-13398"/>
                    <a:pt x="856762" y="1675"/>
                  </a:cubicBezTo>
                </a:path>
              </a:pathLst>
            </a:custGeom>
            <a:solidFill>
              <a:schemeClr val="bg2">
                <a:lumMod val="10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95AF2C4-F9B9-4619-A693-7CE8E076DDFF}"/>
                </a:ext>
              </a:extLst>
            </p:cNvPr>
            <p:cNvSpPr/>
            <p:nvPr/>
          </p:nvSpPr>
          <p:spPr>
            <a:xfrm>
              <a:off x="7204065" y="3357225"/>
              <a:ext cx="834931" cy="565976"/>
            </a:xfrm>
            <a:custGeom>
              <a:avLst/>
              <a:gdLst>
                <a:gd name="connsiteX0" fmla="*/ -27 w 914232"/>
                <a:gd name="connsiteY0" fmla="*/ -44 h 619732"/>
                <a:gd name="connsiteX1" fmla="*/ 564020 w 914232"/>
                <a:gd name="connsiteY1" fmla="*/ 162488 h 619732"/>
                <a:gd name="connsiteX2" fmla="*/ 914205 w 914232"/>
                <a:gd name="connsiteY2" fmla="*/ 619689 h 61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232" h="619732">
                  <a:moveTo>
                    <a:pt x="-27" y="-44"/>
                  </a:moveTo>
                  <a:cubicBezTo>
                    <a:pt x="196670" y="16034"/>
                    <a:pt x="394622" y="61084"/>
                    <a:pt x="564020" y="162488"/>
                  </a:cubicBezTo>
                  <a:cubicBezTo>
                    <a:pt x="733419" y="263893"/>
                    <a:pt x="872002" y="426760"/>
                    <a:pt x="914205" y="619689"/>
                  </a:cubicBezTo>
                </a:path>
              </a:pathLst>
            </a:custGeom>
            <a:solidFill>
              <a:schemeClr val="bg2">
                <a:lumMod val="10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3D24DE01-2FCD-471D-892C-0FC5F238BFA9}"/>
                </a:ext>
              </a:extLst>
            </p:cNvPr>
            <p:cNvSpPr/>
            <p:nvPr/>
          </p:nvSpPr>
          <p:spPr>
            <a:xfrm>
              <a:off x="8058268" y="2049537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1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1D6DAEA-6C6F-4DCD-89DA-B767DA508BAE}"/>
                </a:ext>
              </a:extLst>
            </p:cNvPr>
            <p:cNvSpPr/>
            <p:nvPr/>
          </p:nvSpPr>
          <p:spPr>
            <a:xfrm>
              <a:off x="8182689" y="151728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7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EC1B280-9413-4BF4-9201-6D2C759C570B}"/>
                </a:ext>
              </a:extLst>
            </p:cNvPr>
            <p:cNvSpPr/>
            <p:nvPr/>
          </p:nvSpPr>
          <p:spPr>
            <a:xfrm>
              <a:off x="7526016" y="2353594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7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FBFEC0B-4F9F-4CE2-A619-B7C7B6EFC8F0}"/>
                </a:ext>
              </a:extLst>
            </p:cNvPr>
            <p:cNvSpPr/>
            <p:nvPr/>
          </p:nvSpPr>
          <p:spPr>
            <a:xfrm>
              <a:off x="9793134" y="151728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-1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-1" y="211482"/>
                    <a:pt x="-1" y="136239"/>
                  </a:cubicBezTo>
                  <a:cubicBezTo>
                    <a:pt x="-1" y="60996"/>
                    <a:pt x="60995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16D16B8-B4EA-4534-B063-D4040AFC68AA}"/>
                </a:ext>
              </a:extLst>
            </p:cNvPr>
            <p:cNvSpPr/>
            <p:nvPr/>
          </p:nvSpPr>
          <p:spPr>
            <a:xfrm>
              <a:off x="10332192" y="2049537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334FF7E-8DDD-4DC7-8FE9-A3F22493F475}"/>
                </a:ext>
              </a:extLst>
            </p:cNvPr>
            <p:cNvSpPr/>
            <p:nvPr/>
          </p:nvSpPr>
          <p:spPr>
            <a:xfrm>
              <a:off x="10843719" y="2920412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1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B97D4EA-8CC8-45BB-AE17-6EB294C891F7}"/>
                </a:ext>
              </a:extLst>
            </p:cNvPr>
            <p:cNvSpPr/>
            <p:nvPr/>
          </p:nvSpPr>
          <p:spPr>
            <a:xfrm>
              <a:off x="11313722" y="3798168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1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380A30D-A4A5-4A0F-B2F6-716678F73009}"/>
                </a:ext>
              </a:extLst>
            </p:cNvPr>
            <p:cNvSpPr/>
            <p:nvPr/>
          </p:nvSpPr>
          <p:spPr>
            <a:xfrm>
              <a:off x="9986610" y="469672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1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F2B051E-C414-4173-BC81-780EFA8A1C54}"/>
                </a:ext>
              </a:extLst>
            </p:cNvPr>
            <p:cNvSpPr/>
            <p:nvPr/>
          </p:nvSpPr>
          <p:spPr>
            <a:xfrm>
              <a:off x="7657397" y="469672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1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7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90B35C6-E29E-424B-A545-E71F453EFA6C}"/>
                </a:ext>
              </a:extLst>
            </p:cNvPr>
            <p:cNvSpPr/>
            <p:nvPr/>
          </p:nvSpPr>
          <p:spPr>
            <a:xfrm>
              <a:off x="8936025" y="220156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74FDCBC-E102-4CA6-BCA3-12C856B72020}"/>
                </a:ext>
              </a:extLst>
            </p:cNvPr>
            <p:cNvSpPr/>
            <p:nvPr/>
          </p:nvSpPr>
          <p:spPr>
            <a:xfrm>
              <a:off x="9357697" y="3044833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-1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-1" y="211481"/>
                    <a:pt x="-1" y="136239"/>
                  </a:cubicBezTo>
                  <a:cubicBezTo>
                    <a:pt x="-1" y="60996"/>
                    <a:pt x="60995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68383C7-4F02-4090-B07A-4EC925B9ABA3}"/>
                </a:ext>
              </a:extLst>
            </p:cNvPr>
            <p:cNvSpPr/>
            <p:nvPr/>
          </p:nvSpPr>
          <p:spPr>
            <a:xfrm>
              <a:off x="11064879" y="4717449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7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81D5BACD-A317-43CA-AEDF-68EF62F8788D}"/>
                </a:ext>
              </a:extLst>
            </p:cNvPr>
            <p:cNvSpPr/>
            <p:nvPr/>
          </p:nvSpPr>
          <p:spPr>
            <a:xfrm>
              <a:off x="7906163" y="3756720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7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BB361DA-53B9-4283-9133-AAC934191431}"/>
                </a:ext>
              </a:extLst>
            </p:cNvPr>
            <p:cNvSpPr/>
            <p:nvPr/>
          </p:nvSpPr>
          <p:spPr>
            <a:xfrm>
              <a:off x="8984432" y="1344533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-1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-1" y="211482"/>
                    <a:pt x="-1" y="136239"/>
                  </a:cubicBezTo>
                  <a:cubicBezTo>
                    <a:pt x="-1" y="60996"/>
                    <a:pt x="60995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478C2CC-1735-4C63-9276-22E0052B8EBB}"/>
                </a:ext>
              </a:extLst>
            </p:cNvPr>
            <p:cNvSpPr/>
            <p:nvPr/>
          </p:nvSpPr>
          <p:spPr>
            <a:xfrm>
              <a:off x="6841736" y="3231427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CF02ED8-E783-4EB9-AC68-AC6ECB36C30F}"/>
                </a:ext>
              </a:extLst>
            </p:cNvPr>
            <p:cNvSpPr/>
            <p:nvPr/>
          </p:nvSpPr>
          <p:spPr>
            <a:xfrm>
              <a:off x="6219705" y="4323461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1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74287BE-7111-4551-904F-58C7965E9169}"/>
                </a:ext>
              </a:extLst>
            </p:cNvPr>
            <p:cNvSpPr/>
            <p:nvPr/>
          </p:nvSpPr>
          <p:spPr>
            <a:xfrm>
              <a:off x="6413257" y="357012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1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D3352B5-8913-4637-AAB7-1B024B6CE6FE}"/>
                </a:ext>
              </a:extLst>
            </p:cNvPr>
            <p:cNvSpPr/>
            <p:nvPr/>
          </p:nvSpPr>
          <p:spPr>
            <a:xfrm>
              <a:off x="10246006" y="3484469"/>
              <a:ext cx="591288" cy="353694"/>
            </a:xfrm>
            <a:custGeom>
              <a:avLst/>
              <a:gdLst>
                <a:gd name="connsiteX0" fmla="*/ 647422 w 647448"/>
                <a:gd name="connsiteY0" fmla="*/ 13445 h 387287"/>
                <a:gd name="connsiteX1" fmla="*/ 580433 w 647448"/>
                <a:gd name="connsiteY1" fmla="*/ -36 h 387287"/>
                <a:gd name="connsiteX2" fmla="*/ 522404 w 647448"/>
                <a:gd name="connsiteY2" fmla="*/ 67539 h 387287"/>
                <a:gd name="connsiteX3" fmla="*/ 453824 w 647448"/>
                <a:gd name="connsiteY3" fmla="*/ 45098 h 387287"/>
                <a:gd name="connsiteX4" fmla="*/ 404419 w 647448"/>
                <a:gd name="connsiteY4" fmla="*/ 93497 h 387287"/>
                <a:gd name="connsiteX5" fmla="*/ 342454 w 647448"/>
                <a:gd name="connsiteY5" fmla="*/ 107481 h 387287"/>
                <a:gd name="connsiteX6" fmla="*/ 298577 w 647448"/>
                <a:gd name="connsiteY6" fmla="*/ 154876 h 387287"/>
                <a:gd name="connsiteX7" fmla="*/ 231588 w 647448"/>
                <a:gd name="connsiteY7" fmla="*/ 169195 h 387287"/>
                <a:gd name="connsiteX8" fmla="*/ 192734 w 647448"/>
                <a:gd name="connsiteY8" fmla="*/ 221446 h 387287"/>
                <a:gd name="connsiteX9" fmla="*/ 121139 w 647448"/>
                <a:gd name="connsiteY9" fmla="*/ 237524 h 387287"/>
                <a:gd name="connsiteX10" fmla="*/ 66962 w 647448"/>
                <a:gd name="connsiteY10" fmla="*/ 274451 h 387287"/>
                <a:gd name="connsiteX11" fmla="*/ 41841 w 647448"/>
                <a:gd name="connsiteY11" fmla="*/ 339514 h 387287"/>
                <a:gd name="connsiteX12" fmla="*/ -27 w 647448"/>
                <a:gd name="connsiteY12" fmla="*/ 387244 h 3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48" h="387287">
                  <a:moveTo>
                    <a:pt x="647422" y="13445"/>
                  </a:moveTo>
                  <a:cubicBezTo>
                    <a:pt x="626320" y="10431"/>
                    <a:pt x="601618" y="-371"/>
                    <a:pt x="580433" y="-36"/>
                  </a:cubicBezTo>
                  <a:cubicBezTo>
                    <a:pt x="559247" y="299"/>
                    <a:pt x="543421" y="64273"/>
                    <a:pt x="522404" y="67539"/>
                  </a:cubicBezTo>
                  <a:cubicBezTo>
                    <a:pt x="501386" y="70805"/>
                    <a:pt x="474339" y="39152"/>
                    <a:pt x="453824" y="45098"/>
                  </a:cubicBezTo>
                  <a:cubicBezTo>
                    <a:pt x="433308" y="51043"/>
                    <a:pt x="424097" y="85375"/>
                    <a:pt x="404419" y="93497"/>
                  </a:cubicBezTo>
                  <a:cubicBezTo>
                    <a:pt x="384741" y="101620"/>
                    <a:pt x="361211" y="97517"/>
                    <a:pt x="342454" y="107481"/>
                  </a:cubicBezTo>
                  <a:cubicBezTo>
                    <a:pt x="323698" y="117446"/>
                    <a:pt x="316245" y="143320"/>
                    <a:pt x="298577" y="154876"/>
                  </a:cubicBezTo>
                  <a:cubicBezTo>
                    <a:pt x="280908" y="166432"/>
                    <a:pt x="248335" y="156216"/>
                    <a:pt x="231588" y="169195"/>
                  </a:cubicBezTo>
                  <a:cubicBezTo>
                    <a:pt x="214840" y="182174"/>
                    <a:pt x="208811" y="207546"/>
                    <a:pt x="192734" y="221446"/>
                  </a:cubicBezTo>
                  <a:cubicBezTo>
                    <a:pt x="176657" y="235346"/>
                    <a:pt x="136547" y="222870"/>
                    <a:pt x="121139" y="237524"/>
                  </a:cubicBezTo>
                  <a:cubicBezTo>
                    <a:pt x="105732" y="252178"/>
                    <a:pt x="81867" y="259295"/>
                    <a:pt x="66962" y="274451"/>
                  </a:cubicBezTo>
                  <a:cubicBezTo>
                    <a:pt x="52057" y="289608"/>
                    <a:pt x="56830" y="324107"/>
                    <a:pt x="41841" y="339514"/>
                  </a:cubicBezTo>
                  <a:cubicBezTo>
                    <a:pt x="26852" y="354922"/>
                    <a:pt x="14040" y="371753"/>
                    <a:pt x="-27" y="387244"/>
                  </a:cubicBezTo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E760271-1CAA-45C7-9665-128B5F90C2DB}"/>
                </a:ext>
              </a:extLst>
            </p:cNvPr>
            <p:cNvSpPr/>
            <p:nvPr/>
          </p:nvSpPr>
          <p:spPr>
            <a:xfrm>
              <a:off x="7642407" y="3046709"/>
              <a:ext cx="629678" cy="280003"/>
            </a:xfrm>
            <a:custGeom>
              <a:avLst/>
              <a:gdLst>
                <a:gd name="connsiteX0" fmla="*/ 689457 w 689484"/>
                <a:gd name="connsiteY0" fmla="*/ 306554 h 306597"/>
                <a:gd name="connsiteX1" fmla="*/ 659982 w 689484"/>
                <a:gd name="connsiteY1" fmla="*/ 244589 h 306597"/>
                <a:gd name="connsiteX2" fmla="*/ 569044 w 689484"/>
                <a:gd name="connsiteY2" fmla="*/ 240905 h 306597"/>
                <a:gd name="connsiteX3" fmla="*/ 546687 w 689484"/>
                <a:gd name="connsiteY3" fmla="*/ 171571 h 306597"/>
                <a:gd name="connsiteX4" fmla="*/ 477605 w 689484"/>
                <a:gd name="connsiteY4" fmla="*/ 162444 h 306597"/>
                <a:gd name="connsiteX5" fmla="*/ 429372 w 689484"/>
                <a:gd name="connsiteY5" fmla="*/ 120576 h 306597"/>
                <a:gd name="connsiteX6" fmla="*/ 364895 w 689484"/>
                <a:gd name="connsiteY6" fmla="*/ 114966 h 306597"/>
                <a:gd name="connsiteX7" fmla="*/ 313649 w 689484"/>
                <a:gd name="connsiteY7" fmla="*/ 69329 h 306597"/>
                <a:gd name="connsiteX8" fmla="*/ 248418 w 689484"/>
                <a:gd name="connsiteY8" fmla="*/ 70585 h 306597"/>
                <a:gd name="connsiteX9" fmla="*/ 192650 w 689484"/>
                <a:gd name="connsiteY9" fmla="*/ 21683 h 306597"/>
                <a:gd name="connsiteX10" fmla="*/ 130518 w 689484"/>
                <a:gd name="connsiteY10" fmla="*/ 163 h 306597"/>
                <a:gd name="connsiteX11" fmla="*/ 63529 w 689484"/>
                <a:gd name="connsiteY11" fmla="*/ 21013 h 306597"/>
                <a:gd name="connsiteX12" fmla="*/ -27 w 689484"/>
                <a:gd name="connsiteY12" fmla="*/ 16157 h 306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9484" h="306597">
                  <a:moveTo>
                    <a:pt x="689457" y="306554"/>
                  </a:moveTo>
                  <a:cubicBezTo>
                    <a:pt x="679074" y="287881"/>
                    <a:pt x="672710" y="261253"/>
                    <a:pt x="659982" y="244589"/>
                  </a:cubicBezTo>
                  <a:cubicBezTo>
                    <a:pt x="647254" y="227926"/>
                    <a:pt x="584620" y="255643"/>
                    <a:pt x="569044" y="240905"/>
                  </a:cubicBezTo>
                  <a:cubicBezTo>
                    <a:pt x="553470" y="226167"/>
                    <a:pt x="563769" y="184299"/>
                    <a:pt x="546687" y="171571"/>
                  </a:cubicBezTo>
                  <a:cubicBezTo>
                    <a:pt x="529605" y="158844"/>
                    <a:pt x="495943" y="173162"/>
                    <a:pt x="477605" y="162444"/>
                  </a:cubicBezTo>
                  <a:cubicBezTo>
                    <a:pt x="459266" y="151726"/>
                    <a:pt x="448632" y="129871"/>
                    <a:pt x="429372" y="120576"/>
                  </a:cubicBezTo>
                  <a:cubicBezTo>
                    <a:pt x="410113" y="111281"/>
                    <a:pt x="384825" y="121999"/>
                    <a:pt x="364895" y="114966"/>
                  </a:cubicBezTo>
                  <a:cubicBezTo>
                    <a:pt x="344966" y="107932"/>
                    <a:pt x="334081" y="74940"/>
                    <a:pt x="313649" y="69329"/>
                  </a:cubicBezTo>
                  <a:cubicBezTo>
                    <a:pt x="293217" y="63719"/>
                    <a:pt x="269185" y="74940"/>
                    <a:pt x="248418" y="70585"/>
                  </a:cubicBezTo>
                  <a:cubicBezTo>
                    <a:pt x="227652" y="66231"/>
                    <a:pt x="213668" y="25033"/>
                    <a:pt x="192650" y="21683"/>
                  </a:cubicBezTo>
                  <a:cubicBezTo>
                    <a:pt x="171632" y="18334"/>
                    <a:pt x="151619" y="2926"/>
                    <a:pt x="130518" y="163"/>
                  </a:cubicBezTo>
                  <a:cubicBezTo>
                    <a:pt x="109416" y="-2600"/>
                    <a:pt x="84714" y="23274"/>
                    <a:pt x="63529" y="21013"/>
                  </a:cubicBezTo>
                  <a:cubicBezTo>
                    <a:pt x="42343" y="18753"/>
                    <a:pt x="20991" y="18334"/>
                    <a:pt x="-27" y="16157"/>
                  </a:cubicBezTo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0C11A34-6847-418B-AAC8-F2BD94EF4CD8}"/>
                </a:ext>
              </a:extLst>
            </p:cNvPr>
            <p:cNvSpPr/>
            <p:nvPr/>
          </p:nvSpPr>
          <p:spPr>
            <a:xfrm>
              <a:off x="8720065" y="3790366"/>
              <a:ext cx="667073" cy="96051"/>
            </a:xfrm>
            <a:custGeom>
              <a:avLst/>
              <a:gdLst>
                <a:gd name="connsiteX0" fmla="*/ -27 w 730431"/>
                <a:gd name="connsiteY0" fmla="*/ 105131 h 105174"/>
                <a:gd name="connsiteX1" fmla="*/ 64952 w 730431"/>
                <a:gd name="connsiteY1" fmla="*/ 63262 h 105174"/>
                <a:gd name="connsiteX2" fmla="*/ 135039 w 730431"/>
                <a:gd name="connsiteY2" fmla="*/ 68119 h 105174"/>
                <a:gd name="connsiteX3" fmla="*/ 199265 w 730431"/>
                <a:gd name="connsiteY3" fmla="*/ 88635 h 105174"/>
                <a:gd name="connsiteX4" fmla="*/ 271864 w 730431"/>
                <a:gd name="connsiteY4" fmla="*/ 102786 h 105174"/>
                <a:gd name="connsiteX5" fmla="*/ 333159 w 730431"/>
                <a:gd name="connsiteY5" fmla="*/ 77665 h 105174"/>
                <a:gd name="connsiteX6" fmla="*/ 383401 w 730431"/>
                <a:gd name="connsiteY6" fmla="*/ 27005 h 105174"/>
                <a:gd name="connsiteX7" fmla="*/ 455079 w 730431"/>
                <a:gd name="connsiteY7" fmla="*/ 52126 h 105174"/>
                <a:gd name="connsiteX8" fmla="*/ 513695 w 730431"/>
                <a:gd name="connsiteY8" fmla="*/ 711 h 105174"/>
                <a:gd name="connsiteX9" fmla="*/ 580684 w 730431"/>
                <a:gd name="connsiteY9" fmla="*/ 711 h 105174"/>
                <a:gd name="connsiteX10" fmla="*/ 617946 w 730431"/>
                <a:gd name="connsiteY10" fmla="*/ 37221 h 105174"/>
                <a:gd name="connsiteX11" fmla="*/ 701096 w 730431"/>
                <a:gd name="connsiteY11" fmla="*/ 32615 h 105174"/>
                <a:gd name="connsiteX12" fmla="*/ 730404 w 730431"/>
                <a:gd name="connsiteY12" fmla="*/ 87462 h 10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0431" h="105174">
                  <a:moveTo>
                    <a:pt x="-27" y="105131"/>
                  </a:moveTo>
                  <a:cubicBezTo>
                    <a:pt x="11779" y="86039"/>
                    <a:pt x="43348" y="69459"/>
                    <a:pt x="64952" y="63262"/>
                  </a:cubicBezTo>
                  <a:cubicBezTo>
                    <a:pt x="86556" y="57066"/>
                    <a:pt x="113686" y="66277"/>
                    <a:pt x="135039" y="68119"/>
                  </a:cubicBezTo>
                  <a:cubicBezTo>
                    <a:pt x="156392" y="69961"/>
                    <a:pt x="177494" y="86541"/>
                    <a:pt x="199265" y="88635"/>
                  </a:cubicBezTo>
                  <a:cubicBezTo>
                    <a:pt x="221036" y="90728"/>
                    <a:pt x="250428" y="108396"/>
                    <a:pt x="271864" y="102786"/>
                  </a:cubicBezTo>
                  <a:cubicBezTo>
                    <a:pt x="292932" y="96062"/>
                    <a:pt x="313431" y="87663"/>
                    <a:pt x="333159" y="77665"/>
                  </a:cubicBezTo>
                  <a:cubicBezTo>
                    <a:pt x="353340" y="68538"/>
                    <a:pt x="362132" y="32950"/>
                    <a:pt x="383401" y="27005"/>
                  </a:cubicBezTo>
                  <a:cubicBezTo>
                    <a:pt x="404670" y="21059"/>
                    <a:pt x="433643" y="55475"/>
                    <a:pt x="455079" y="52126"/>
                  </a:cubicBezTo>
                  <a:cubicBezTo>
                    <a:pt x="476516" y="48776"/>
                    <a:pt x="491923" y="3056"/>
                    <a:pt x="513695" y="711"/>
                  </a:cubicBezTo>
                  <a:cubicBezTo>
                    <a:pt x="535466" y="-1633"/>
                    <a:pt x="558326" y="2386"/>
                    <a:pt x="580684" y="711"/>
                  </a:cubicBezTo>
                  <a:cubicBezTo>
                    <a:pt x="596845" y="-628"/>
                    <a:pt x="602706" y="31861"/>
                    <a:pt x="617946" y="37221"/>
                  </a:cubicBezTo>
                  <a:cubicBezTo>
                    <a:pt x="639131" y="44673"/>
                    <a:pt x="686945" y="14277"/>
                    <a:pt x="701096" y="32615"/>
                  </a:cubicBezTo>
                  <a:cubicBezTo>
                    <a:pt x="715248" y="50953"/>
                    <a:pt x="709470" y="80177"/>
                    <a:pt x="730404" y="87462"/>
                  </a:cubicBezTo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35A891F-6C6C-4F6D-9C6B-B547D0238461}"/>
                </a:ext>
              </a:extLst>
            </p:cNvPr>
            <p:cNvSpPr/>
            <p:nvPr/>
          </p:nvSpPr>
          <p:spPr>
            <a:xfrm>
              <a:off x="8935543" y="2169804"/>
              <a:ext cx="259724" cy="165664"/>
            </a:xfrm>
            <a:custGeom>
              <a:avLst/>
              <a:gdLst>
                <a:gd name="connsiteX0" fmla="*/ 136739 w 284392"/>
                <a:gd name="connsiteY0" fmla="*/ 91256 h 181399"/>
                <a:gd name="connsiteX1" fmla="*/ 189576 w 284392"/>
                <a:gd name="connsiteY1" fmla="*/ 101137 h 181399"/>
                <a:gd name="connsiteX2" fmla="*/ 244507 w 284392"/>
                <a:gd name="connsiteY2" fmla="*/ 123494 h 181399"/>
                <a:gd name="connsiteX3" fmla="*/ 265357 w 284392"/>
                <a:gd name="connsiteY3" fmla="*/ 181356 h 181399"/>
                <a:gd name="connsiteX4" fmla="*/ 284366 w 284392"/>
                <a:gd name="connsiteY4" fmla="*/ 140744 h 181399"/>
                <a:gd name="connsiteX5" fmla="*/ 262092 w 284392"/>
                <a:gd name="connsiteY5" fmla="*/ 88828 h 181399"/>
                <a:gd name="connsiteX6" fmla="*/ 233956 w 284392"/>
                <a:gd name="connsiteY6" fmla="*/ 43526 h 181399"/>
                <a:gd name="connsiteX7" fmla="*/ 194098 w 284392"/>
                <a:gd name="connsiteY7" fmla="*/ 2412 h 181399"/>
                <a:gd name="connsiteX8" fmla="*/ 136739 w 284392"/>
                <a:gd name="connsiteY8" fmla="*/ 5259 h 181399"/>
                <a:gd name="connsiteX9" fmla="*/ 84654 w 284392"/>
                <a:gd name="connsiteY9" fmla="*/ 14972 h 181399"/>
                <a:gd name="connsiteX10" fmla="*/ 32989 w 284392"/>
                <a:gd name="connsiteY10" fmla="*/ 36911 h 181399"/>
                <a:gd name="connsiteX11" fmla="*/ 11888 w 284392"/>
                <a:gd name="connsiteY11" fmla="*/ 88995 h 181399"/>
                <a:gd name="connsiteX12" fmla="*/ 13813 w 284392"/>
                <a:gd name="connsiteY12" fmla="*/ 140744 h 181399"/>
                <a:gd name="connsiteX13" fmla="*/ 416 w 284392"/>
                <a:gd name="connsiteY13" fmla="*/ 171475 h 181399"/>
                <a:gd name="connsiteX14" fmla="*/ 26793 w 284392"/>
                <a:gd name="connsiteY14" fmla="*/ 121234 h 181399"/>
                <a:gd name="connsiteX15" fmla="*/ 75276 w 284392"/>
                <a:gd name="connsiteY15" fmla="*/ 81961 h 181399"/>
                <a:gd name="connsiteX16" fmla="*/ 136739 w 284392"/>
                <a:gd name="connsiteY16" fmla="*/ 91256 h 18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4392" h="181399">
                  <a:moveTo>
                    <a:pt x="136739" y="91256"/>
                  </a:moveTo>
                  <a:cubicBezTo>
                    <a:pt x="154884" y="90385"/>
                    <a:pt x="172971" y="93768"/>
                    <a:pt x="189576" y="101137"/>
                  </a:cubicBezTo>
                  <a:cubicBezTo>
                    <a:pt x="207412" y="109511"/>
                    <a:pt x="231444" y="108757"/>
                    <a:pt x="244507" y="123494"/>
                  </a:cubicBezTo>
                  <a:cubicBezTo>
                    <a:pt x="257570" y="138232"/>
                    <a:pt x="259831" y="162348"/>
                    <a:pt x="265357" y="181356"/>
                  </a:cubicBezTo>
                  <a:cubicBezTo>
                    <a:pt x="268790" y="169382"/>
                    <a:pt x="284366" y="153891"/>
                    <a:pt x="284366" y="140744"/>
                  </a:cubicBezTo>
                  <a:cubicBezTo>
                    <a:pt x="284366" y="122238"/>
                    <a:pt x="268790" y="104905"/>
                    <a:pt x="262092" y="88828"/>
                  </a:cubicBezTo>
                  <a:cubicBezTo>
                    <a:pt x="255778" y="72030"/>
                    <a:pt x="246215" y="56631"/>
                    <a:pt x="233956" y="43526"/>
                  </a:cubicBezTo>
                  <a:cubicBezTo>
                    <a:pt x="221396" y="30966"/>
                    <a:pt x="210677" y="9278"/>
                    <a:pt x="194098" y="2412"/>
                  </a:cubicBezTo>
                  <a:cubicBezTo>
                    <a:pt x="177518" y="-4455"/>
                    <a:pt x="155244" y="5259"/>
                    <a:pt x="136739" y="5259"/>
                  </a:cubicBezTo>
                  <a:cubicBezTo>
                    <a:pt x="118903" y="5016"/>
                    <a:pt x="101201" y="8315"/>
                    <a:pt x="84654" y="14972"/>
                  </a:cubicBezTo>
                  <a:cubicBezTo>
                    <a:pt x="67907" y="21839"/>
                    <a:pt x="45550" y="24434"/>
                    <a:pt x="32989" y="36911"/>
                  </a:cubicBezTo>
                  <a:cubicBezTo>
                    <a:pt x="20429" y="49388"/>
                    <a:pt x="18838" y="72332"/>
                    <a:pt x="11888" y="88995"/>
                  </a:cubicBezTo>
                  <a:cubicBezTo>
                    <a:pt x="4937" y="105659"/>
                    <a:pt x="13813" y="122490"/>
                    <a:pt x="13813" y="140744"/>
                  </a:cubicBezTo>
                  <a:cubicBezTo>
                    <a:pt x="13813" y="153891"/>
                    <a:pt x="-2934" y="159501"/>
                    <a:pt x="416" y="171475"/>
                  </a:cubicBezTo>
                  <a:cubicBezTo>
                    <a:pt x="5356" y="152970"/>
                    <a:pt x="14366" y="135804"/>
                    <a:pt x="26793" y="121234"/>
                  </a:cubicBezTo>
                  <a:cubicBezTo>
                    <a:pt x="40165" y="105031"/>
                    <a:pt x="56653" y="91675"/>
                    <a:pt x="75276" y="81961"/>
                  </a:cubicBezTo>
                  <a:cubicBezTo>
                    <a:pt x="92610" y="74341"/>
                    <a:pt x="116474" y="91256"/>
                    <a:pt x="136739" y="91256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A0564A02-DBA1-4441-9682-BC8E6FC0E1B7}"/>
                </a:ext>
              </a:extLst>
            </p:cNvPr>
            <p:cNvSpPr/>
            <p:nvPr/>
          </p:nvSpPr>
          <p:spPr>
            <a:xfrm>
              <a:off x="9985900" y="4651090"/>
              <a:ext cx="259724" cy="165774"/>
            </a:xfrm>
            <a:custGeom>
              <a:avLst/>
              <a:gdLst>
                <a:gd name="connsiteX0" fmla="*/ 136739 w 284392"/>
                <a:gd name="connsiteY0" fmla="*/ 91292 h 181519"/>
                <a:gd name="connsiteX1" fmla="*/ 189576 w 284392"/>
                <a:gd name="connsiteY1" fmla="*/ 101173 h 181519"/>
                <a:gd name="connsiteX2" fmla="*/ 244507 w 284392"/>
                <a:gd name="connsiteY2" fmla="*/ 123530 h 181519"/>
                <a:gd name="connsiteX3" fmla="*/ 265357 w 284392"/>
                <a:gd name="connsiteY3" fmla="*/ 181476 h 181519"/>
                <a:gd name="connsiteX4" fmla="*/ 284366 w 284392"/>
                <a:gd name="connsiteY4" fmla="*/ 140780 h 181519"/>
                <a:gd name="connsiteX5" fmla="*/ 262092 w 284392"/>
                <a:gd name="connsiteY5" fmla="*/ 88863 h 181519"/>
                <a:gd name="connsiteX6" fmla="*/ 233956 w 284392"/>
                <a:gd name="connsiteY6" fmla="*/ 43562 h 181519"/>
                <a:gd name="connsiteX7" fmla="*/ 194098 w 284392"/>
                <a:gd name="connsiteY7" fmla="*/ 2448 h 181519"/>
                <a:gd name="connsiteX8" fmla="*/ 136739 w 284392"/>
                <a:gd name="connsiteY8" fmla="*/ 5295 h 181519"/>
                <a:gd name="connsiteX9" fmla="*/ 84655 w 284392"/>
                <a:gd name="connsiteY9" fmla="*/ 15008 h 181519"/>
                <a:gd name="connsiteX10" fmla="*/ 32989 w 284392"/>
                <a:gd name="connsiteY10" fmla="*/ 37031 h 181519"/>
                <a:gd name="connsiteX11" fmla="*/ 11888 w 284392"/>
                <a:gd name="connsiteY11" fmla="*/ 89031 h 181519"/>
                <a:gd name="connsiteX12" fmla="*/ 13814 w 284392"/>
                <a:gd name="connsiteY12" fmla="*/ 140780 h 181519"/>
                <a:gd name="connsiteX13" fmla="*/ 416 w 284392"/>
                <a:gd name="connsiteY13" fmla="*/ 171511 h 181519"/>
                <a:gd name="connsiteX14" fmla="*/ 26793 w 284392"/>
                <a:gd name="connsiteY14" fmla="*/ 121269 h 181519"/>
                <a:gd name="connsiteX15" fmla="*/ 75360 w 284392"/>
                <a:gd name="connsiteY15" fmla="*/ 81997 h 181519"/>
                <a:gd name="connsiteX16" fmla="*/ 136739 w 284392"/>
                <a:gd name="connsiteY16" fmla="*/ 91292 h 18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4392" h="181519">
                  <a:moveTo>
                    <a:pt x="136739" y="91292"/>
                  </a:moveTo>
                  <a:cubicBezTo>
                    <a:pt x="154884" y="90421"/>
                    <a:pt x="172971" y="93804"/>
                    <a:pt x="189576" y="101173"/>
                  </a:cubicBezTo>
                  <a:cubicBezTo>
                    <a:pt x="207412" y="109547"/>
                    <a:pt x="231444" y="108793"/>
                    <a:pt x="244507" y="123530"/>
                  </a:cubicBezTo>
                  <a:cubicBezTo>
                    <a:pt x="257570" y="138268"/>
                    <a:pt x="259831" y="162384"/>
                    <a:pt x="265357" y="181476"/>
                  </a:cubicBezTo>
                  <a:cubicBezTo>
                    <a:pt x="268791" y="169418"/>
                    <a:pt x="284366" y="153927"/>
                    <a:pt x="284366" y="140780"/>
                  </a:cubicBezTo>
                  <a:cubicBezTo>
                    <a:pt x="284366" y="122274"/>
                    <a:pt x="268791" y="104941"/>
                    <a:pt x="262092" y="88863"/>
                  </a:cubicBezTo>
                  <a:cubicBezTo>
                    <a:pt x="255778" y="72066"/>
                    <a:pt x="246215" y="56667"/>
                    <a:pt x="233956" y="43562"/>
                  </a:cubicBezTo>
                  <a:cubicBezTo>
                    <a:pt x="221396" y="31086"/>
                    <a:pt x="210678" y="9398"/>
                    <a:pt x="194098" y="2448"/>
                  </a:cubicBezTo>
                  <a:cubicBezTo>
                    <a:pt x="177518" y="-4502"/>
                    <a:pt x="155244" y="5295"/>
                    <a:pt x="136739" y="5295"/>
                  </a:cubicBezTo>
                  <a:cubicBezTo>
                    <a:pt x="118903" y="5052"/>
                    <a:pt x="101201" y="8351"/>
                    <a:pt x="84655" y="15008"/>
                  </a:cubicBezTo>
                  <a:cubicBezTo>
                    <a:pt x="67908" y="21874"/>
                    <a:pt x="45550" y="24470"/>
                    <a:pt x="32989" y="37031"/>
                  </a:cubicBezTo>
                  <a:cubicBezTo>
                    <a:pt x="20429" y="49591"/>
                    <a:pt x="18838" y="72451"/>
                    <a:pt x="11888" y="89031"/>
                  </a:cubicBezTo>
                  <a:cubicBezTo>
                    <a:pt x="4938" y="105611"/>
                    <a:pt x="13814" y="122526"/>
                    <a:pt x="13814" y="140780"/>
                  </a:cubicBezTo>
                  <a:cubicBezTo>
                    <a:pt x="13814" y="153927"/>
                    <a:pt x="-2933" y="159537"/>
                    <a:pt x="416" y="171511"/>
                  </a:cubicBezTo>
                  <a:cubicBezTo>
                    <a:pt x="5373" y="153014"/>
                    <a:pt x="14383" y="135856"/>
                    <a:pt x="26793" y="121269"/>
                  </a:cubicBezTo>
                  <a:cubicBezTo>
                    <a:pt x="40199" y="105075"/>
                    <a:pt x="56712" y="91719"/>
                    <a:pt x="75360" y="81997"/>
                  </a:cubicBezTo>
                  <a:cubicBezTo>
                    <a:pt x="92861" y="74461"/>
                    <a:pt x="116725" y="91292"/>
                    <a:pt x="136739" y="9129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F09CE28-A0BC-41E5-9493-F81E281F9E7C}"/>
                </a:ext>
              </a:extLst>
            </p:cNvPr>
            <p:cNvSpPr/>
            <p:nvPr/>
          </p:nvSpPr>
          <p:spPr>
            <a:xfrm>
              <a:off x="11064168" y="4651090"/>
              <a:ext cx="259647" cy="165774"/>
            </a:xfrm>
            <a:custGeom>
              <a:avLst/>
              <a:gdLst>
                <a:gd name="connsiteX0" fmla="*/ 136739 w 284308"/>
                <a:gd name="connsiteY0" fmla="*/ 91292 h 181519"/>
                <a:gd name="connsiteX1" fmla="*/ 189492 w 284308"/>
                <a:gd name="connsiteY1" fmla="*/ 101173 h 181519"/>
                <a:gd name="connsiteX2" fmla="*/ 244507 w 284308"/>
                <a:gd name="connsiteY2" fmla="*/ 123530 h 181519"/>
                <a:gd name="connsiteX3" fmla="*/ 265274 w 284308"/>
                <a:gd name="connsiteY3" fmla="*/ 181476 h 181519"/>
                <a:gd name="connsiteX4" fmla="*/ 284282 w 284308"/>
                <a:gd name="connsiteY4" fmla="*/ 140780 h 181519"/>
                <a:gd name="connsiteX5" fmla="*/ 262092 w 284308"/>
                <a:gd name="connsiteY5" fmla="*/ 88863 h 181519"/>
                <a:gd name="connsiteX6" fmla="*/ 233872 w 284308"/>
                <a:gd name="connsiteY6" fmla="*/ 43562 h 181519"/>
                <a:gd name="connsiteX7" fmla="*/ 194014 w 284308"/>
                <a:gd name="connsiteY7" fmla="*/ 2448 h 181519"/>
                <a:gd name="connsiteX8" fmla="*/ 136739 w 284308"/>
                <a:gd name="connsiteY8" fmla="*/ 5295 h 181519"/>
                <a:gd name="connsiteX9" fmla="*/ 84655 w 284308"/>
                <a:gd name="connsiteY9" fmla="*/ 15008 h 181519"/>
                <a:gd name="connsiteX10" fmla="*/ 32989 w 284308"/>
                <a:gd name="connsiteY10" fmla="*/ 37031 h 181519"/>
                <a:gd name="connsiteX11" fmla="*/ 11888 w 284308"/>
                <a:gd name="connsiteY11" fmla="*/ 89031 h 181519"/>
                <a:gd name="connsiteX12" fmla="*/ 13814 w 284308"/>
                <a:gd name="connsiteY12" fmla="*/ 140780 h 181519"/>
                <a:gd name="connsiteX13" fmla="*/ 416 w 284308"/>
                <a:gd name="connsiteY13" fmla="*/ 171511 h 181519"/>
                <a:gd name="connsiteX14" fmla="*/ 26709 w 284308"/>
                <a:gd name="connsiteY14" fmla="*/ 121269 h 181519"/>
                <a:gd name="connsiteX15" fmla="*/ 75276 w 284308"/>
                <a:gd name="connsiteY15" fmla="*/ 81997 h 181519"/>
                <a:gd name="connsiteX16" fmla="*/ 136739 w 284308"/>
                <a:gd name="connsiteY16" fmla="*/ 91292 h 18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4308" h="181519">
                  <a:moveTo>
                    <a:pt x="136739" y="91292"/>
                  </a:moveTo>
                  <a:cubicBezTo>
                    <a:pt x="154851" y="90421"/>
                    <a:pt x="172921" y="93812"/>
                    <a:pt x="189492" y="101173"/>
                  </a:cubicBezTo>
                  <a:cubicBezTo>
                    <a:pt x="207412" y="109547"/>
                    <a:pt x="231360" y="108793"/>
                    <a:pt x="244507" y="123530"/>
                  </a:cubicBezTo>
                  <a:cubicBezTo>
                    <a:pt x="257654" y="138268"/>
                    <a:pt x="259831" y="162384"/>
                    <a:pt x="265274" y="181476"/>
                  </a:cubicBezTo>
                  <a:cubicBezTo>
                    <a:pt x="268791" y="169418"/>
                    <a:pt x="284282" y="153927"/>
                    <a:pt x="284282" y="140780"/>
                  </a:cubicBezTo>
                  <a:cubicBezTo>
                    <a:pt x="284282" y="122274"/>
                    <a:pt x="268707" y="104941"/>
                    <a:pt x="262092" y="88863"/>
                  </a:cubicBezTo>
                  <a:cubicBezTo>
                    <a:pt x="255719" y="72074"/>
                    <a:pt x="246132" y="56684"/>
                    <a:pt x="233872" y="43562"/>
                  </a:cubicBezTo>
                  <a:cubicBezTo>
                    <a:pt x="221396" y="31086"/>
                    <a:pt x="210678" y="9398"/>
                    <a:pt x="194014" y="2448"/>
                  </a:cubicBezTo>
                  <a:cubicBezTo>
                    <a:pt x="177350" y="-4502"/>
                    <a:pt x="155244" y="5295"/>
                    <a:pt x="136739" y="5295"/>
                  </a:cubicBezTo>
                  <a:cubicBezTo>
                    <a:pt x="118903" y="5035"/>
                    <a:pt x="101193" y="8334"/>
                    <a:pt x="84655" y="15008"/>
                  </a:cubicBezTo>
                  <a:cubicBezTo>
                    <a:pt x="67908" y="21874"/>
                    <a:pt x="45550" y="24470"/>
                    <a:pt x="32989" y="37031"/>
                  </a:cubicBezTo>
                  <a:cubicBezTo>
                    <a:pt x="20429" y="49591"/>
                    <a:pt x="18838" y="72451"/>
                    <a:pt x="11888" y="89031"/>
                  </a:cubicBezTo>
                  <a:cubicBezTo>
                    <a:pt x="4938" y="105611"/>
                    <a:pt x="13814" y="122526"/>
                    <a:pt x="13814" y="140780"/>
                  </a:cubicBezTo>
                  <a:cubicBezTo>
                    <a:pt x="13814" y="153927"/>
                    <a:pt x="-2933" y="159537"/>
                    <a:pt x="416" y="171511"/>
                  </a:cubicBezTo>
                  <a:cubicBezTo>
                    <a:pt x="5373" y="153031"/>
                    <a:pt x="14358" y="135881"/>
                    <a:pt x="26709" y="121269"/>
                  </a:cubicBezTo>
                  <a:cubicBezTo>
                    <a:pt x="40157" y="105108"/>
                    <a:pt x="56662" y="91761"/>
                    <a:pt x="75276" y="81997"/>
                  </a:cubicBezTo>
                  <a:cubicBezTo>
                    <a:pt x="92777" y="74461"/>
                    <a:pt x="116725" y="91292"/>
                    <a:pt x="136739" y="9129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919E3D96-4D35-4656-B147-CA830DEADB6F}"/>
                </a:ext>
              </a:extLst>
            </p:cNvPr>
            <p:cNvSpPr/>
            <p:nvPr/>
          </p:nvSpPr>
          <p:spPr>
            <a:xfrm>
              <a:off x="7867411" y="3704542"/>
              <a:ext cx="250659" cy="223783"/>
            </a:xfrm>
            <a:custGeom>
              <a:avLst/>
              <a:gdLst>
                <a:gd name="connsiteX0" fmla="*/ 117936 w 274466"/>
                <a:gd name="connsiteY0" fmla="*/ 105909 h 245038"/>
                <a:gd name="connsiteX1" fmla="*/ 168178 w 274466"/>
                <a:gd name="connsiteY1" fmla="*/ 87236 h 245038"/>
                <a:gd name="connsiteX2" fmla="*/ 226793 w 274466"/>
                <a:gd name="connsiteY2" fmla="*/ 78443 h 245038"/>
                <a:gd name="connsiteX3" fmla="*/ 274439 w 274466"/>
                <a:gd name="connsiteY3" fmla="*/ 117297 h 245038"/>
                <a:gd name="connsiteX4" fmla="*/ 269666 w 274466"/>
                <a:gd name="connsiteY4" fmla="*/ 72749 h 245038"/>
                <a:gd name="connsiteX5" fmla="*/ 224113 w 274466"/>
                <a:gd name="connsiteY5" fmla="*/ 39255 h 245038"/>
                <a:gd name="connsiteX6" fmla="*/ 176635 w 274466"/>
                <a:gd name="connsiteY6" fmla="*/ 14887 h 245038"/>
                <a:gd name="connsiteX7" fmla="*/ 121369 w 274466"/>
                <a:gd name="connsiteY7" fmla="*/ 317 h 245038"/>
                <a:gd name="connsiteX8" fmla="*/ 73639 w 274466"/>
                <a:gd name="connsiteY8" fmla="*/ 31970 h 245038"/>
                <a:gd name="connsiteX9" fmla="*/ 33865 w 274466"/>
                <a:gd name="connsiteY9" fmla="*/ 67055 h 245038"/>
                <a:gd name="connsiteX10" fmla="*/ 1040 w 274466"/>
                <a:gd name="connsiteY10" fmla="*/ 112524 h 245038"/>
                <a:gd name="connsiteX11" fmla="*/ 9413 w 274466"/>
                <a:gd name="connsiteY11" fmla="*/ 167957 h 245038"/>
                <a:gd name="connsiteX12" fmla="*/ 37381 w 274466"/>
                <a:gd name="connsiteY12" fmla="*/ 211500 h 245038"/>
                <a:gd name="connsiteX13" fmla="*/ 42071 w 274466"/>
                <a:gd name="connsiteY13" fmla="*/ 244995 h 245038"/>
                <a:gd name="connsiteX14" fmla="*/ 39056 w 274466"/>
                <a:gd name="connsiteY14" fmla="*/ 188640 h 245038"/>
                <a:gd name="connsiteX15" fmla="*/ 60493 w 274466"/>
                <a:gd name="connsiteY15" fmla="*/ 130025 h 245038"/>
                <a:gd name="connsiteX16" fmla="*/ 117936 w 274466"/>
                <a:gd name="connsiteY16" fmla="*/ 105909 h 24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6" h="245038">
                  <a:moveTo>
                    <a:pt x="117936" y="105909"/>
                  </a:moveTo>
                  <a:cubicBezTo>
                    <a:pt x="133017" y="95885"/>
                    <a:pt x="150216" y="89496"/>
                    <a:pt x="168178" y="87236"/>
                  </a:cubicBezTo>
                  <a:cubicBezTo>
                    <a:pt x="187772" y="85142"/>
                    <a:pt x="208287" y="72330"/>
                    <a:pt x="226793" y="78443"/>
                  </a:cubicBezTo>
                  <a:cubicBezTo>
                    <a:pt x="245299" y="84556"/>
                    <a:pt x="260288" y="103564"/>
                    <a:pt x="274439" y="117297"/>
                  </a:cubicBezTo>
                  <a:cubicBezTo>
                    <a:pt x="271257" y="105155"/>
                    <a:pt x="276449" y="83802"/>
                    <a:pt x="269666" y="72749"/>
                  </a:cubicBezTo>
                  <a:cubicBezTo>
                    <a:pt x="260204" y="56923"/>
                    <a:pt x="238014" y="49889"/>
                    <a:pt x="224113" y="39255"/>
                  </a:cubicBezTo>
                  <a:cubicBezTo>
                    <a:pt x="210037" y="28101"/>
                    <a:pt x="193901" y="19819"/>
                    <a:pt x="176635" y="14887"/>
                  </a:cubicBezTo>
                  <a:cubicBezTo>
                    <a:pt x="159469" y="10617"/>
                    <a:pt x="139205" y="-2362"/>
                    <a:pt x="121369" y="317"/>
                  </a:cubicBezTo>
                  <a:cubicBezTo>
                    <a:pt x="103533" y="2997"/>
                    <a:pt x="89465" y="22424"/>
                    <a:pt x="73639" y="31970"/>
                  </a:cubicBezTo>
                  <a:cubicBezTo>
                    <a:pt x="58173" y="40896"/>
                    <a:pt x="44650" y="52828"/>
                    <a:pt x="33865" y="67055"/>
                  </a:cubicBezTo>
                  <a:cubicBezTo>
                    <a:pt x="23146" y="81541"/>
                    <a:pt x="5394" y="95358"/>
                    <a:pt x="1040" y="112524"/>
                  </a:cubicBezTo>
                  <a:cubicBezTo>
                    <a:pt x="-3314" y="129690"/>
                    <a:pt x="6901" y="150121"/>
                    <a:pt x="9413" y="167957"/>
                  </a:cubicBezTo>
                  <a:cubicBezTo>
                    <a:pt x="11926" y="185793"/>
                    <a:pt x="27919" y="195674"/>
                    <a:pt x="37381" y="211500"/>
                  </a:cubicBezTo>
                  <a:cubicBezTo>
                    <a:pt x="44164" y="222721"/>
                    <a:pt x="32943" y="236621"/>
                    <a:pt x="42071" y="244995"/>
                  </a:cubicBezTo>
                  <a:cubicBezTo>
                    <a:pt x="36862" y="226673"/>
                    <a:pt x="35832" y="207414"/>
                    <a:pt x="39056" y="188640"/>
                  </a:cubicBezTo>
                  <a:cubicBezTo>
                    <a:pt x="42171" y="167857"/>
                    <a:pt x="49465" y="147919"/>
                    <a:pt x="60493" y="130025"/>
                  </a:cubicBezTo>
                  <a:cubicBezTo>
                    <a:pt x="71546" y="114450"/>
                    <a:pt x="100519" y="116376"/>
                    <a:pt x="117936" y="105909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C61E5CE9-D6EB-4779-8127-38B5D07F8732}"/>
                </a:ext>
              </a:extLst>
            </p:cNvPr>
            <p:cNvSpPr/>
            <p:nvPr/>
          </p:nvSpPr>
          <p:spPr>
            <a:xfrm>
              <a:off x="7611609" y="4644929"/>
              <a:ext cx="250658" cy="223783"/>
            </a:xfrm>
            <a:custGeom>
              <a:avLst/>
              <a:gdLst>
                <a:gd name="connsiteX0" fmla="*/ 117936 w 274465"/>
                <a:gd name="connsiteY0" fmla="*/ 105490 h 245038"/>
                <a:gd name="connsiteX1" fmla="*/ 168177 w 274465"/>
                <a:gd name="connsiteY1" fmla="*/ 86817 h 245038"/>
                <a:gd name="connsiteX2" fmla="*/ 226793 w 274465"/>
                <a:gd name="connsiteY2" fmla="*/ 78443 h 245038"/>
                <a:gd name="connsiteX3" fmla="*/ 274439 w 274465"/>
                <a:gd name="connsiteY3" fmla="*/ 117297 h 245038"/>
                <a:gd name="connsiteX4" fmla="*/ 269666 w 274465"/>
                <a:gd name="connsiteY4" fmla="*/ 72749 h 245038"/>
                <a:gd name="connsiteX5" fmla="*/ 224030 w 274465"/>
                <a:gd name="connsiteY5" fmla="*/ 39255 h 245038"/>
                <a:gd name="connsiteX6" fmla="*/ 176635 w 274465"/>
                <a:gd name="connsiteY6" fmla="*/ 14887 h 245038"/>
                <a:gd name="connsiteX7" fmla="*/ 121285 w 274465"/>
                <a:gd name="connsiteY7" fmla="*/ 317 h 245038"/>
                <a:gd name="connsiteX8" fmla="*/ 73556 w 274465"/>
                <a:gd name="connsiteY8" fmla="*/ 31970 h 245038"/>
                <a:gd name="connsiteX9" fmla="*/ 33864 w 274465"/>
                <a:gd name="connsiteY9" fmla="*/ 67055 h 245038"/>
                <a:gd name="connsiteX10" fmla="*/ 1040 w 274465"/>
                <a:gd name="connsiteY10" fmla="*/ 112524 h 245038"/>
                <a:gd name="connsiteX11" fmla="*/ 9414 w 274465"/>
                <a:gd name="connsiteY11" fmla="*/ 167957 h 245038"/>
                <a:gd name="connsiteX12" fmla="*/ 37381 w 274465"/>
                <a:gd name="connsiteY12" fmla="*/ 211500 h 245038"/>
                <a:gd name="connsiteX13" fmla="*/ 42071 w 274465"/>
                <a:gd name="connsiteY13" fmla="*/ 244995 h 245038"/>
                <a:gd name="connsiteX14" fmla="*/ 39056 w 274465"/>
                <a:gd name="connsiteY14" fmla="*/ 188640 h 245038"/>
                <a:gd name="connsiteX15" fmla="*/ 60493 w 274465"/>
                <a:gd name="connsiteY15" fmla="*/ 130025 h 245038"/>
                <a:gd name="connsiteX16" fmla="*/ 117936 w 274465"/>
                <a:gd name="connsiteY16" fmla="*/ 105490 h 24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5" h="245038">
                  <a:moveTo>
                    <a:pt x="117936" y="105490"/>
                  </a:moveTo>
                  <a:cubicBezTo>
                    <a:pt x="133025" y="95492"/>
                    <a:pt x="150216" y="89103"/>
                    <a:pt x="168177" y="86817"/>
                  </a:cubicBezTo>
                  <a:cubicBezTo>
                    <a:pt x="187688" y="84724"/>
                    <a:pt x="208287" y="71912"/>
                    <a:pt x="226793" y="78443"/>
                  </a:cubicBezTo>
                  <a:cubicBezTo>
                    <a:pt x="245298" y="84975"/>
                    <a:pt x="259869" y="103564"/>
                    <a:pt x="274439" y="117297"/>
                  </a:cubicBezTo>
                  <a:cubicBezTo>
                    <a:pt x="271257" y="105155"/>
                    <a:pt x="276448" y="83803"/>
                    <a:pt x="269666" y="72749"/>
                  </a:cubicBezTo>
                  <a:cubicBezTo>
                    <a:pt x="260204" y="56923"/>
                    <a:pt x="238013" y="49890"/>
                    <a:pt x="224030" y="39255"/>
                  </a:cubicBezTo>
                  <a:cubicBezTo>
                    <a:pt x="209987" y="28101"/>
                    <a:pt x="193876" y="19820"/>
                    <a:pt x="176635" y="14887"/>
                  </a:cubicBezTo>
                  <a:cubicBezTo>
                    <a:pt x="159385" y="10617"/>
                    <a:pt x="139121" y="-2362"/>
                    <a:pt x="121285" y="317"/>
                  </a:cubicBezTo>
                  <a:cubicBezTo>
                    <a:pt x="103449" y="2997"/>
                    <a:pt x="89465" y="22424"/>
                    <a:pt x="73556" y="31970"/>
                  </a:cubicBezTo>
                  <a:cubicBezTo>
                    <a:pt x="58140" y="40930"/>
                    <a:pt x="44650" y="52854"/>
                    <a:pt x="33864" y="67055"/>
                  </a:cubicBezTo>
                  <a:cubicBezTo>
                    <a:pt x="23146" y="81542"/>
                    <a:pt x="5394" y="95358"/>
                    <a:pt x="1040" y="112524"/>
                  </a:cubicBezTo>
                  <a:cubicBezTo>
                    <a:pt x="-3315" y="129690"/>
                    <a:pt x="6901" y="150122"/>
                    <a:pt x="9414" y="167957"/>
                  </a:cubicBezTo>
                  <a:cubicBezTo>
                    <a:pt x="11926" y="185793"/>
                    <a:pt x="27919" y="195674"/>
                    <a:pt x="37381" y="211500"/>
                  </a:cubicBezTo>
                  <a:cubicBezTo>
                    <a:pt x="44164" y="222721"/>
                    <a:pt x="32860" y="236203"/>
                    <a:pt x="42071" y="244995"/>
                  </a:cubicBezTo>
                  <a:cubicBezTo>
                    <a:pt x="36862" y="226674"/>
                    <a:pt x="35832" y="207414"/>
                    <a:pt x="39056" y="188640"/>
                  </a:cubicBezTo>
                  <a:cubicBezTo>
                    <a:pt x="42171" y="167857"/>
                    <a:pt x="49465" y="147919"/>
                    <a:pt x="60493" y="130025"/>
                  </a:cubicBezTo>
                  <a:cubicBezTo>
                    <a:pt x="71630" y="114031"/>
                    <a:pt x="100602" y="115622"/>
                    <a:pt x="117936" y="105490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33B2E2BB-FEFD-440A-BD31-4E9A704AC0EA}"/>
                </a:ext>
              </a:extLst>
            </p:cNvPr>
            <p:cNvSpPr/>
            <p:nvPr/>
          </p:nvSpPr>
          <p:spPr>
            <a:xfrm>
              <a:off x="6837550" y="3193242"/>
              <a:ext cx="250658" cy="223785"/>
            </a:xfrm>
            <a:custGeom>
              <a:avLst/>
              <a:gdLst>
                <a:gd name="connsiteX0" fmla="*/ 117936 w 274465"/>
                <a:gd name="connsiteY0" fmla="*/ 105827 h 245040"/>
                <a:gd name="connsiteX1" fmla="*/ 168177 w 274465"/>
                <a:gd name="connsiteY1" fmla="*/ 87154 h 245040"/>
                <a:gd name="connsiteX2" fmla="*/ 226793 w 274465"/>
                <a:gd name="connsiteY2" fmla="*/ 78361 h 245040"/>
                <a:gd name="connsiteX3" fmla="*/ 274439 w 274465"/>
                <a:gd name="connsiteY3" fmla="*/ 117131 h 245040"/>
                <a:gd name="connsiteX4" fmla="*/ 269666 w 274465"/>
                <a:gd name="connsiteY4" fmla="*/ 72667 h 245040"/>
                <a:gd name="connsiteX5" fmla="*/ 224113 w 274465"/>
                <a:gd name="connsiteY5" fmla="*/ 39173 h 245040"/>
                <a:gd name="connsiteX6" fmla="*/ 176635 w 274465"/>
                <a:gd name="connsiteY6" fmla="*/ 14890 h 245040"/>
                <a:gd name="connsiteX7" fmla="*/ 121369 w 274465"/>
                <a:gd name="connsiteY7" fmla="*/ 319 h 245040"/>
                <a:gd name="connsiteX8" fmla="*/ 73639 w 274465"/>
                <a:gd name="connsiteY8" fmla="*/ 31972 h 245040"/>
                <a:gd name="connsiteX9" fmla="*/ 33864 w 274465"/>
                <a:gd name="connsiteY9" fmla="*/ 67057 h 245040"/>
                <a:gd name="connsiteX10" fmla="*/ 1040 w 274465"/>
                <a:gd name="connsiteY10" fmla="*/ 112526 h 245040"/>
                <a:gd name="connsiteX11" fmla="*/ 9414 w 274465"/>
                <a:gd name="connsiteY11" fmla="*/ 167959 h 245040"/>
                <a:gd name="connsiteX12" fmla="*/ 37381 w 274465"/>
                <a:gd name="connsiteY12" fmla="*/ 211502 h 245040"/>
                <a:gd name="connsiteX13" fmla="*/ 42071 w 274465"/>
                <a:gd name="connsiteY13" fmla="*/ 244997 h 245040"/>
                <a:gd name="connsiteX14" fmla="*/ 39056 w 274465"/>
                <a:gd name="connsiteY14" fmla="*/ 188642 h 245040"/>
                <a:gd name="connsiteX15" fmla="*/ 60493 w 274465"/>
                <a:gd name="connsiteY15" fmla="*/ 130027 h 245040"/>
                <a:gd name="connsiteX16" fmla="*/ 117936 w 274465"/>
                <a:gd name="connsiteY16" fmla="*/ 105827 h 24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5" h="245040">
                  <a:moveTo>
                    <a:pt x="117936" y="105827"/>
                  </a:moveTo>
                  <a:cubicBezTo>
                    <a:pt x="133017" y="95804"/>
                    <a:pt x="150216" y="89415"/>
                    <a:pt x="168177" y="87154"/>
                  </a:cubicBezTo>
                  <a:cubicBezTo>
                    <a:pt x="187772" y="85060"/>
                    <a:pt x="208371" y="72249"/>
                    <a:pt x="226793" y="78361"/>
                  </a:cubicBezTo>
                  <a:cubicBezTo>
                    <a:pt x="245215" y="84474"/>
                    <a:pt x="260287" y="103482"/>
                    <a:pt x="274439" y="117131"/>
                  </a:cubicBezTo>
                  <a:cubicBezTo>
                    <a:pt x="271257" y="105073"/>
                    <a:pt x="276448" y="83637"/>
                    <a:pt x="269666" y="72667"/>
                  </a:cubicBezTo>
                  <a:cubicBezTo>
                    <a:pt x="260204" y="56841"/>
                    <a:pt x="238013" y="49807"/>
                    <a:pt x="224113" y="39173"/>
                  </a:cubicBezTo>
                  <a:cubicBezTo>
                    <a:pt x="210037" y="28044"/>
                    <a:pt x="193901" y="19788"/>
                    <a:pt x="176635" y="14890"/>
                  </a:cubicBezTo>
                  <a:cubicBezTo>
                    <a:pt x="159888" y="10535"/>
                    <a:pt x="139205" y="-2360"/>
                    <a:pt x="121369" y="319"/>
                  </a:cubicBezTo>
                  <a:cubicBezTo>
                    <a:pt x="103533" y="2999"/>
                    <a:pt x="89465" y="22426"/>
                    <a:pt x="73639" y="31972"/>
                  </a:cubicBezTo>
                  <a:cubicBezTo>
                    <a:pt x="58173" y="40898"/>
                    <a:pt x="44650" y="52830"/>
                    <a:pt x="33864" y="67057"/>
                  </a:cubicBezTo>
                  <a:cubicBezTo>
                    <a:pt x="23146" y="81544"/>
                    <a:pt x="5394" y="95276"/>
                    <a:pt x="1040" y="112526"/>
                  </a:cubicBezTo>
                  <a:cubicBezTo>
                    <a:pt x="-3315" y="129775"/>
                    <a:pt x="6901" y="150124"/>
                    <a:pt x="9414" y="167959"/>
                  </a:cubicBezTo>
                  <a:cubicBezTo>
                    <a:pt x="11926" y="185795"/>
                    <a:pt x="27919" y="195592"/>
                    <a:pt x="37381" y="211502"/>
                  </a:cubicBezTo>
                  <a:cubicBezTo>
                    <a:pt x="44164" y="222723"/>
                    <a:pt x="32943" y="236121"/>
                    <a:pt x="42071" y="244997"/>
                  </a:cubicBezTo>
                  <a:cubicBezTo>
                    <a:pt x="36871" y="226675"/>
                    <a:pt x="35841" y="207416"/>
                    <a:pt x="39056" y="188642"/>
                  </a:cubicBezTo>
                  <a:cubicBezTo>
                    <a:pt x="42171" y="167859"/>
                    <a:pt x="49465" y="147921"/>
                    <a:pt x="60493" y="130027"/>
                  </a:cubicBezTo>
                  <a:cubicBezTo>
                    <a:pt x="71546" y="114201"/>
                    <a:pt x="100686" y="116127"/>
                    <a:pt x="117936" y="10582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4B49B8C-4230-476F-9F9D-603D82981A34}"/>
                </a:ext>
              </a:extLst>
            </p:cNvPr>
            <p:cNvSpPr/>
            <p:nvPr/>
          </p:nvSpPr>
          <p:spPr>
            <a:xfrm>
              <a:off x="6408945" y="3552607"/>
              <a:ext cx="250555" cy="223766"/>
            </a:xfrm>
            <a:custGeom>
              <a:avLst/>
              <a:gdLst>
                <a:gd name="connsiteX0" fmla="*/ 117822 w 274352"/>
                <a:gd name="connsiteY0" fmla="*/ 105890 h 245019"/>
                <a:gd name="connsiteX1" fmla="*/ 168064 w 274352"/>
                <a:gd name="connsiteY1" fmla="*/ 87216 h 245019"/>
                <a:gd name="connsiteX2" fmla="*/ 226680 w 274352"/>
                <a:gd name="connsiteY2" fmla="*/ 78424 h 245019"/>
                <a:gd name="connsiteX3" fmla="*/ 274326 w 274352"/>
                <a:gd name="connsiteY3" fmla="*/ 117194 h 245019"/>
                <a:gd name="connsiteX4" fmla="*/ 269553 w 274352"/>
                <a:gd name="connsiteY4" fmla="*/ 72730 h 245019"/>
                <a:gd name="connsiteX5" fmla="*/ 224000 w 274352"/>
                <a:gd name="connsiteY5" fmla="*/ 39236 h 245019"/>
                <a:gd name="connsiteX6" fmla="*/ 176605 w 274352"/>
                <a:gd name="connsiteY6" fmla="*/ 14952 h 245019"/>
                <a:gd name="connsiteX7" fmla="*/ 121256 w 274352"/>
                <a:gd name="connsiteY7" fmla="*/ 298 h 245019"/>
                <a:gd name="connsiteX8" fmla="*/ 73526 w 274352"/>
                <a:gd name="connsiteY8" fmla="*/ 31951 h 245019"/>
                <a:gd name="connsiteX9" fmla="*/ 33835 w 274352"/>
                <a:gd name="connsiteY9" fmla="*/ 67120 h 245019"/>
                <a:gd name="connsiteX10" fmla="*/ 1010 w 274352"/>
                <a:gd name="connsiteY10" fmla="*/ 112588 h 245019"/>
                <a:gd name="connsiteX11" fmla="*/ 9384 w 274352"/>
                <a:gd name="connsiteY11" fmla="*/ 168022 h 245019"/>
                <a:gd name="connsiteX12" fmla="*/ 37436 w 274352"/>
                <a:gd name="connsiteY12" fmla="*/ 211481 h 245019"/>
                <a:gd name="connsiteX13" fmla="*/ 42041 w 274352"/>
                <a:gd name="connsiteY13" fmla="*/ 244975 h 245019"/>
                <a:gd name="connsiteX14" fmla="*/ 39027 w 274352"/>
                <a:gd name="connsiteY14" fmla="*/ 188621 h 245019"/>
                <a:gd name="connsiteX15" fmla="*/ 60463 w 274352"/>
                <a:gd name="connsiteY15" fmla="*/ 130006 h 245019"/>
                <a:gd name="connsiteX16" fmla="*/ 117822 w 274352"/>
                <a:gd name="connsiteY16" fmla="*/ 105890 h 24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352" h="245019">
                  <a:moveTo>
                    <a:pt x="117822" y="105890"/>
                  </a:moveTo>
                  <a:cubicBezTo>
                    <a:pt x="132903" y="95866"/>
                    <a:pt x="150103" y="89477"/>
                    <a:pt x="168064" y="87216"/>
                  </a:cubicBezTo>
                  <a:cubicBezTo>
                    <a:pt x="187658" y="85039"/>
                    <a:pt x="208258" y="72311"/>
                    <a:pt x="226680" y="78424"/>
                  </a:cubicBezTo>
                  <a:cubicBezTo>
                    <a:pt x="245102" y="84537"/>
                    <a:pt x="260174" y="103545"/>
                    <a:pt x="274326" y="117194"/>
                  </a:cubicBezTo>
                  <a:cubicBezTo>
                    <a:pt x="271144" y="105136"/>
                    <a:pt x="276335" y="83700"/>
                    <a:pt x="269553" y="72730"/>
                  </a:cubicBezTo>
                  <a:cubicBezTo>
                    <a:pt x="260090" y="56904"/>
                    <a:pt x="237984" y="49870"/>
                    <a:pt x="224000" y="39236"/>
                  </a:cubicBezTo>
                  <a:cubicBezTo>
                    <a:pt x="209941" y="28124"/>
                    <a:pt x="193838" y="19867"/>
                    <a:pt x="176605" y="14952"/>
                  </a:cubicBezTo>
                  <a:cubicBezTo>
                    <a:pt x="159356" y="10598"/>
                    <a:pt x="139092" y="-2298"/>
                    <a:pt x="121256" y="298"/>
                  </a:cubicBezTo>
                  <a:cubicBezTo>
                    <a:pt x="103420" y="2894"/>
                    <a:pt x="89352" y="22488"/>
                    <a:pt x="73526" y="31951"/>
                  </a:cubicBezTo>
                  <a:cubicBezTo>
                    <a:pt x="58110" y="40944"/>
                    <a:pt x="44620" y="52893"/>
                    <a:pt x="33835" y="67120"/>
                  </a:cubicBezTo>
                  <a:cubicBezTo>
                    <a:pt x="23033" y="81606"/>
                    <a:pt x="5281" y="95339"/>
                    <a:pt x="1010" y="112588"/>
                  </a:cubicBezTo>
                  <a:cubicBezTo>
                    <a:pt x="-3260" y="129838"/>
                    <a:pt x="6872" y="150186"/>
                    <a:pt x="9384" y="168022"/>
                  </a:cubicBezTo>
                  <a:cubicBezTo>
                    <a:pt x="11896" y="185858"/>
                    <a:pt x="27890" y="195655"/>
                    <a:pt x="37436" y="211481"/>
                  </a:cubicBezTo>
                  <a:cubicBezTo>
                    <a:pt x="44135" y="222785"/>
                    <a:pt x="32914" y="236183"/>
                    <a:pt x="42041" y="244975"/>
                  </a:cubicBezTo>
                  <a:cubicBezTo>
                    <a:pt x="36925" y="226637"/>
                    <a:pt x="35895" y="207403"/>
                    <a:pt x="39027" y="188621"/>
                  </a:cubicBezTo>
                  <a:cubicBezTo>
                    <a:pt x="42242" y="167863"/>
                    <a:pt x="49527" y="147942"/>
                    <a:pt x="60463" y="130006"/>
                  </a:cubicBezTo>
                  <a:cubicBezTo>
                    <a:pt x="71684" y="114263"/>
                    <a:pt x="100573" y="116189"/>
                    <a:pt x="117822" y="105890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8F27350-5857-4634-BA2D-1D06668B7F56}"/>
                </a:ext>
              </a:extLst>
            </p:cNvPr>
            <p:cNvSpPr/>
            <p:nvPr/>
          </p:nvSpPr>
          <p:spPr>
            <a:xfrm>
              <a:off x="6215469" y="4285605"/>
              <a:ext cx="250631" cy="223685"/>
            </a:xfrm>
            <a:custGeom>
              <a:avLst/>
              <a:gdLst>
                <a:gd name="connsiteX0" fmla="*/ 117906 w 274436"/>
                <a:gd name="connsiteY0" fmla="*/ 105382 h 244930"/>
                <a:gd name="connsiteX1" fmla="*/ 168148 w 274436"/>
                <a:gd name="connsiteY1" fmla="*/ 86709 h 244930"/>
                <a:gd name="connsiteX2" fmla="*/ 226763 w 274436"/>
                <a:gd name="connsiteY2" fmla="*/ 78335 h 244930"/>
                <a:gd name="connsiteX3" fmla="*/ 274409 w 274436"/>
                <a:gd name="connsiteY3" fmla="*/ 117189 h 244930"/>
                <a:gd name="connsiteX4" fmla="*/ 269636 w 274436"/>
                <a:gd name="connsiteY4" fmla="*/ 72641 h 244930"/>
                <a:gd name="connsiteX5" fmla="*/ 224000 w 274436"/>
                <a:gd name="connsiteY5" fmla="*/ 39147 h 244930"/>
                <a:gd name="connsiteX6" fmla="*/ 176605 w 274436"/>
                <a:gd name="connsiteY6" fmla="*/ 14779 h 244930"/>
                <a:gd name="connsiteX7" fmla="*/ 121256 w 274436"/>
                <a:gd name="connsiteY7" fmla="*/ 209 h 244930"/>
                <a:gd name="connsiteX8" fmla="*/ 73526 w 274436"/>
                <a:gd name="connsiteY8" fmla="*/ 31862 h 244930"/>
                <a:gd name="connsiteX9" fmla="*/ 33835 w 274436"/>
                <a:gd name="connsiteY9" fmla="*/ 66947 h 244930"/>
                <a:gd name="connsiteX10" fmla="*/ 1010 w 274436"/>
                <a:gd name="connsiteY10" fmla="*/ 112416 h 244930"/>
                <a:gd name="connsiteX11" fmla="*/ 9384 w 274436"/>
                <a:gd name="connsiteY11" fmla="*/ 167849 h 244930"/>
                <a:gd name="connsiteX12" fmla="*/ 37436 w 274436"/>
                <a:gd name="connsiteY12" fmla="*/ 211392 h 244930"/>
                <a:gd name="connsiteX13" fmla="*/ 42125 w 274436"/>
                <a:gd name="connsiteY13" fmla="*/ 244887 h 244930"/>
                <a:gd name="connsiteX14" fmla="*/ 39027 w 274436"/>
                <a:gd name="connsiteY14" fmla="*/ 188448 h 244930"/>
                <a:gd name="connsiteX15" fmla="*/ 60547 w 274436"/>
                <a:gd name="connsiteY15" fmla="*/ 129833 h 244930"/>
                <a:gd name="connsiteX16" fmla="*/ 117906 w 274436"/>
                <a:gd name="connsiteY16" fmla="*/ 105382 h 24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36" h="244930">
                  <a:moveTo>
                    <a:pt x="117906" y="105382"/>
                  </a:moveTo>
                  <a:cubicBezTo>
                    <a:pt x="132995" y="95384"/>
                    <a:pt x="150186" y="88995"/>
                    <a:pt x="168148" y="86709"/>
                  </a:cubicBezTo>
                  <a:cubicBezTo>
                    <a:pt x="187742" y="84615"/>
                    <a:pt x="208341" y="71804"/>
                    <a:pt x="226763" y="78335"/>
                  </a:cubicBezTo>
                  <a:cubicBezTo>
                    <a:pt x="245185" y="84867"/>
                    <a:pt x="259839" y="103456"/>
                    <a:pt x="274409" y="117189"/>
                  </a:cubicBezTo>
                  <a:cubicBezTo>
                    <a:pt x="271144" y="105047"/>
                    <a:pt x="276335" y="83694"/>
                    <a:pt x="269636" y="72641"/>
                  </a:cubicBezTo>
                  <a:cubicBezTo>
                    <a:pt x="260090" y="56815"/>
                    <a:pt x="237984" y="49781"/>
                    <a:pt x="224000" y="39147"/>
                  </a:cubicBezTo>
                  <a:cubicBezTo>
                    <a:pt x="209924" y="28035"/>
                    <a:pt x="193830" y="19762"/>
                    <a:pt x="176605" y="14779"/>
                  </a:cubicBezTo>
                  <a:cubicBezTo>
                    <a:pt x="159356" y="10509"/>
                    <a:pt x="139091" y="-1968"/>
                    <a:pt x="121256" y="209"/>
                  </a:cubicBezTo>
                  <a:cubicBezTo>
                    <a:pt x="103420" y="2386"/>
                    <a:pt x="89352" y="22399"/>
                    <a:pt x="73526" y="31862"/>
                  </a:cubicBezTo>
                  <a:cubicBezTo>
                    <a:pt x="58110" y="40821"/>
                    <a:pt x="44620" y="52745"/>
                    <a:pt x="33835" y="66947"/>
                  </a:cubicBezTo>
                  <a:cubicBezTo>
                    <a:pt x="23117" y="81433"/>
                    <a:pt x="5281" y="95250"/>
                    <a:pt x="1010" y="112416"/>
                  </a:cubicBezTo>
                  <a:cubicBezTo>
                    <a:pt x="-3260" y="129582"/>
                    <a:pt x="6872" y="150097"/>
                    <a:pt x="9384" y="167849"/>
                  </a:cubicBezTo>
                  <a:cubicBezTo>
                    <a:pt x="11896" y="185601"/>
                    <a:pt x="27973" y="195566"/>
                    <a:pt x="37436" y="211392"/>
                  </a:cubicBezTo>
                  <a:cubicBezTo>
                    <a:pt x="44218" y="222696"/>
                    <a:pt x="32914" y="236094"/>
                    <a:pt x="42125" y="244887"/>
                  </a:cubicBezTo>
                  <a:cubicBezTo>
                    <a:pt x="36933" y="226531"/>
                    <a:pt x="35878" y="207255"/>
                    <a:pt x="39027" y="188448"/>
                  </a:cubicBezTo>
                  <a:cubicBezTo>
                    <a:pt x="42209" y="167665"/>
                    <a:pt x="49527" y="147736"/>
                    <a:pt x="60547" y="129833"/>
                  </a:cubicBezTo>
                  <a:cubicBezTo>
                    <a:pt x="71600" y="113923"/>
                    <a:pt x="100573" y="115514"/>
                    <a:pt x="117906" y="10538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BC788E1-33FE-43B7-838F-CD93E0DA0C0A}"/>
                </a:ext>
              </a:extLst>
            </p:cNvPr>
            <p:cNvSpPr/>
            <p:nvPr/>
          </p:nvSpPr>
          <p:spPr>
            <a:xfrm>
              <a:off x="7514897" y="2322234"/>
              <a:ext cx="250631" cy="223766"/>
            </a:xfrm>
            <a:custGeom>
              <a:avLst/>
              <a:gdLst>
                <a:gd name="connsiteX0" fmla="*/ 117906 w 274436"/>
                <a:gd name="connsiteY0" fmla="*/ 105890 h 245019"/>
                <a:gd name="connsiteX1" fmla="*/ 168148 w 274436"/>
                <a:gd name="connsiteY1" fmla="*/ 87217 h 245019"/>
                <a:gd name="connsiteX2" fmla="*/ 226763 w 274436"/>
                <a:gd name="connsiteY2" fmla="*/ 78424 h 245019"/>
                <a:gd name="connsiteX3" fmla="*/ 274409 w 274436"/>
                <a:gd name="connsiteY3" fmla="*/ 117194 h 245019"/>
                <a:gd name="connsiteX4" fmla="*/ 269636 w 274436"/>
                <a:gd name="connsiteY4" fmla="*/ 72730 h 245019"/>
                <a:gd name="connsiteX5" fmla="*/ 224000 w 274436"/>
                <a:gd name="connsiteY5" fmla="*/ 39236 h 245019"/>
                <a:gd name="connsiteX6" fmla="*/ 176605 w 274436"/>
                <a:gd name="connsiteY6" fmla="*/ 14952 h 245019"/>
                <a:gd name="connsiteX7" fmla="*/ 121256 w 274436"/>
                <a:gd name="connsiteY7" fmla="*/ 298 h 245019"/>
                <a:gd name="connsiteX8" fmla="*/ 73526 w 274436"/>
                <a:gd name="connsiteY8" fmla="*/ 31951 h 245019"/>
                <a:gd name="connsiteX9" fmla="*/ 33835 w 274436"/>
                <a:gd name="connsiteY9" fmla="*/ 67120 h 245019"/>
                <a:gd name="connsiteX10" fmla="*/ 1010 w 274436"/>
                <a:gd name="connsiteY10" fmla="*/ 112589 h 245019"/>
                <a:gd name="connsiteX11" fmla="*/ 9384 w 274436"/>
                <a:gd name="connsiteY11" fmla="*/ 168022 h 245019"/>
                <a:gd name="connsiteX12" fmla="*/ 37435 w 274436"/>
                <a:gd name="connsiteY12" fmla="*/ 211481 h 245019"/>
                <a:gd name="connsiteX13" fmla="*/ 42125 w 274436"/>
                <a:gd name="connsiteY13" fmla="*/ 244976 h 245019"/>
                <a:gd name="connsiteX14" fmla="*/ 39026 w 274436"/>
                <a:gd name="connsiteY14" fmla="*/ 188621 h 245019"/>
                <a:gd name="connsiteX15" fmla="*/ 60547 w 274436"/>
                <a:gd name="connsiteY15" fmla="*/ 130006 h 245019"/>
                <a:gd name="connsiteX16" fmla="*/ 117906 w 274436"/>
                <a:gd name="connsiteY16" fmla="*/ 105890 h 24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36" h="245019">
                  <a:moveTo>
                    <a:pt x="117906" y="105890"/>
                  </a:moveTo>
                  <a:cubicBezTo>
                    <a:pt x="132995" y="95891"/>
                    <a:pt x="150186" y="89503"/>
                    <a:pt x="168148" y="87217"/>
                  </a:cubicBezTo>
                  <a:cubicBezTo>
                    <a:pt x="187742" y="85039"/>
                    <a:pt x="208341" y="72312"/>
                    <a:pt x="226763" y="78424"/>
                  </a:cubicBezTo>
                  <a:cubicBezTo>
                    <a:pt x="245185" y="84537"/>
                    <a:pt x="259839" y="103545"/>
                    <a:pt x="274409" y="117194"/>
                  </a:cubicBezTo>
                  <a:cubicBezTo>
                    <a:pt x="271143" y="105136"/>
                    <a:pt x="276335" y="83700"/>
                    <a:pt x="269636" y="72730"/>
                  </a:cubicBezTo>
                  <a:cubicBezTo>
                    <a:pt x="260090" y="56904"/>
                    <a:pt x="237984" y="49870"/>
                    <a:pt x="224000" y="39236"/>
                  </a:cubicBezTo>
                  <a:cubicBezTo>
                    <a:pt x="209941" y="28124"/>
                    <a:pt x="193838" y="19867"/>
                    <a:pt x="176605" y="14952"/>
                  </a:cubicBezTo>
                  <a:cubicBezTo>
                    <a:pt x="159355" y="10598"/>
                    <a:pt x="139091" y="-2298"/>
                    <a:pt x="121256" y="298"/>
                  </a:cubicBezTo>
                  <a:cubicBezTo>
                    <a:pt x="103420" y="2894"/>
                    <a:pt x="89352" y="22488"/>
                    <a:pt x="73526" y="31951"/>
                  </a:cubicBezTo>
                  <a:cubicBezTo>
                    <a:pt x="58110" y="40944"/>
                    <a:pt x="44620" y="52893"/>
                    <a:pt x="33835" y="67120"/>
                  </a:cubicBezTo>
                  <a:cubicBezTo>
                    <a:pt x="23117" y="81523"/>
                    <a:pt x="5281" y="95339"/>
                    <a:pt x="1010" y="112589"/>
                  </a:cubicBezTo>
                  <a:cubicBezTo>
                    <a:pt x="-3260" y="129838"/>
                    <a:pt x="6872" y="150186"/>
                    <a:pt x="9384" y="168022"/>
                  </a:cubicBezTo>
                  <a:cubicBezTo>
                    <a:pt x="11896" y="185858"/>
                    <a:pt x="27973" y="195655"/>
                    <a:pt x="37435" y="211481"/>
                  </a:cubicBezTo>
                  <a:cubicBezTo>
                    <a:pt x="44218" y="222786"/>
                    <a:pt x="32914" y="236183"/>
                    <a:pt x="42125" y="244976"/>
                  </a:cubicBezTo>
                  <a:cubicBezTo>
                    <a:pt x="36933" y="226654"/>
                    <a:pt x="35878" y="207403"/>
                    <a:pt x="39026" y="188621"/>
                  </a:cubicBezTo>
                  <a:cubicBezTo>
                    <a:pt x="42225" y="167846"/>
                    <a:pt x="49544" y="147917"/>
                    <a:pt x="60547" y="130006"/>
                  </a:cubicBezTo>
                  <a:cubicBezTo>
                    <a:pt x="71600" y="114347"/>
                    <a:pt x="100489" y="116273"/>
                    <a:pt x="117906" y="105890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42AC883-97F5-4FB9-A8CA-C9041043B4E6}"/>
                </a:ext>
              </a:extLst>
            </p:cNvPr>
            <p:cNvSpPr/>
            <p:nvPr/>
          </p:nvSpPr>
          <p:spPr>
            <a:xfrm>
              <a:off x="8047046" y="2018158"/>
              <a:ext cx="250658" cy="223785"/>
            </a:xfrm>
            <a:custGeom>
              <a:avLst/>
              <a:gdLst>
                <a:gd name="connsiteX0" fmla="*/ 117936 w 274465"/>
                <a:gd name="connsiteY0" fmla="*/ 105827 h 245040"/>
                <a:gd name="connsiteX1" fmla="*/ 168177 w 274465"/>
                <a:gd name="connsiteY1" fmla="*/ 87154 h 245040"/>
                <a:gd name="connsiteX2" fmla="*/ 226793 w 274465"/>
                <a:gd name="connsiteY2" fmla="*/ 78361 h 245040"/>
                <a:gd name="connsiteX3" fmla="*/ 274439 w 274465"/>
                <a:gd name="connsiteY3" fmla="*/ 117131 h 245040"/>
                <a:gd name="connsiteX4" fmla="*/ 269666 w 274465"/>
                <a:gd name="connsiteY4" fmla="*/ 72667 h 245040"/>
                <a:gd name="connsiteX5" fmla="*/ 224030 w 274465"/>
                <a:gd name="connsiteY5" fmla="*/ 39173 h 245040"/>
                <a:gd name="connsiteX6" fmla="*/ 176635 w 274465"/>
                <a:gd name="connsiteY6" fmla="*/ 14889 h 245040"/>
                <a:gd name="connsiteX7" fmla="*/ 121369 w 274465"/>
                <a:gd name="connsiteY7" fmla="*/ 319 h 245040"/>
                <a:gd name="connsiteX8" fmla="*/ 73556 w 274465"/>
                <a:gd name="connsiteY8" fmla="*/ 31972 h 245040"/>
                <a:gd name="connsiteX9" fmla="*/ 33864 w 274465"/>
                <a:gd name="connsiteY9" fmla="*/ 67057 h 245040"/>
                <a:gd name="connsiteX10" fmla="*/ 1040 w 274465"/>
                <a:gd name="connsiteY10" fmla="*/ 112526 h 245040"/>
                <a:gd name="connsiteX11" fmla="*/ 9414 w 274465"/>
                <a:gd name="connsiteY11" fmla="*/ 167959 h 245040"/>
                <a:gd name="connsiteX12" fmla="*/ 37381 w 274465"/>
                <a:gd name="connsiteY12" fmla="*/ 211502 h 245040"/>
                <a:gd name="connsiteX13" fmla="*/ 42071 w 274465"/>
                <a:gd name="connsiteY13" fmla="*/ 244997 h 245040"/>
                <a:gd name="connsiteX14" fmla="*/ 39056 w 274465"/>
                <a:gd name="connsiteY14" fmla="*/ 188642 h 245040"/>
                <a:gd name="connsiteX15" fmla="*/ 60492 w 274465"/>
                <a:gd name="connsiteY15" fmla="*/ 130027 h 245040"/>
                <a:gd name="connsiteX16" fmla="*/ 117936 w 274465"/>
                <a:gd name="connsiteY16" fmla="*/ 105827 h 24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5" h="245040">
                  <a:moveTo>
                    <a:pt x="117936" y="105827"/>
                  </a:moveTo>
                  <a:cubicBezTo>
                    <a:pt x="133025" y="95829"/>
                    <a:pt x="150216" y="89440"/>
                    <a:pt x="168177" y="87154"/>
                  </a:cubicBezTo>
                  <a:cubicBezTo>
                    <a:pt x="187688" y="85060"/>
                    <a:pt x="208287" y="72249"/>
                    <a:pt x="226793" y="78361"/>
                  </a:cubicBezTo>
                  <a:cubicBezTo>
                    <a:pt x="245298" y="84474"/>
                    <a:pt x="259869" y="103482"/>
                    <a:pt x="274439" y="117131"/>
                  </a:cubicBezTo>
                  <a:cubicBezTo>
                    <a:pt x="271257" y="105073"/>
                    <a:pt x="276448" y="83637"/>
                    <a:pt x="269666" y="72667"/>
                  </a:cubicBezTo>
                  <a:cubicBezTo>
                    <a:pt x="260204" y="56841"/>
                    <a:pt x="238013" y="49807"/>
                    <a:pt x="224030" y="39173"/>
                  </a:cubicBezTo>
                  <a:cubicBezTo>
                    <a:pt x="209995" y="28027"/>
                    <a:pt x="193885" y="19771"/>
                    <a:pt x="176635" y="14889"/>
                  </a:cubicBezTo>
                  <a:cubicBezTo>
                    <a:pt x="159469" y="10535"/>
                    <a:pt x="139121" y="-2360"/>
                    <a:pt x="121369" y="319"/>
                  </a:cubicBezTo>
                  <a:cubicBezTo>
                    <a:pt x="103617" y="2999"/>
                    <a:pt x="89465" y="22426"/>
                    <a:pt x="73556" y="31972"/>
                  </a:cubicBezTo>
                  <a:cubicBezTo>
                    <a:pt x="58140" y="40931"/>
                    <a:pt x="44650" y="52855"/>
                    <a:pt x="33864" y="67057"/>
                  </a:cubicBezTo>
                  <a:cubicBezTo>
                    <a:pt x="23146" y="81543"/>
                    <a:pt x="5394" y="95276"/>
                    <a:pt x="1040" y="112526"/>
                  </a:cubicBezTo>
                  <a:cubicBezTo>
                    <a:pt x="-3315" y="129775"/>
                    <a:pt x="6901" y="150123"/>
                    <a:pt x="9414" y="167959"/>
                  </a:cubicBezTo>
                  <a:cubicBezTo>
                    <a:pt x="11926" y="185795"/>
                    <a:pt x="27919" y="195592"/>
                    <a:pt x="37381" y="211502"/>
                  </a:cubicBezTo>
                  <a:cubicBezTo>
                    <a:pt x="44164" y="222723"/>
                    <a:pt x="32943" y="236120"/>
                    <a:pt x="42071" y="244997"/>
                  </a:cubicBezTo>
                  <a:cubicBezTo>
                    <a:pt x="36871" y="226675"/>
                    <a:pt x="35841" y="207416"/>
                    <a:pt x="39056" y="188642"/>
                  </a:cubicBezTo>
                  <a:cubicBezTo>
                    <a:pt x="42171" y="167859"/>
                    <a:pt x="49465" y="147921"/>
                    <a:pt x="60492" y="130027"/>
                  </a:cubicBezTo>
                  <a:cubicBezTo>
                    <a:pt x="71630" y="114284"/>
                    <a:pt x="100602" y="116210"/>
                    <a:pt x="117936" y="10582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CAFC5C54-1AAF-4AE1-9E31-079B7A855BFD}"/>
                </a:ext>
              </a:extLst>
            </p:cNvPr>
            <p:cNvSpPr/>
            <p:nvPr/>
          </p:nvSpPr>
          <p:spPr>
            <a:xfrm>
              <a:off x="8157702" y="1472084"/>
              <a:ext cx="250658" cy="223766"/>
            </a:xfrm>
            <a:custGeom>
              <a:avLst/>
              <a:gdLst>
                <a:gd name="connsiteX0" fmla="*/ 117936 w 274465"/>
                <a:gd name="connsiteY0" fmla="*/ 105890 h 245019"/>
                <a:gd name="connsiteX1" fmla="*/ 168177 w 274465"/>
                <a:gd name="connsiteY1" fmla="*/ 87217 h 245019"/>
                <a:gd name="connsiteX2" fmla="*/ 226793 w 274465"/>
                <a:gd name="connsiteY2" fmla="*/ 78424 h 245019"/>
                <a:gd name="connsiteX3" fmla="*/ 274439 w 274465"/>
                <a:gd name="connsiteY3" fmla="*/ 117194 h 245019"/>
                <a:gd name="connsiteX4" fmla="*/ 269666 w 274465"/>
                <a:gd name="connsiteY4" fmla="*/ 72730 h 245019"/>
                <a:gd name="connsiteX5" fmla="*/ 224113 w 274465"/>
                <a:gd name="connsiteY5" fmla="*/ 39236 h 245019"/>
                <a:gd name="connsiteX6" fmla="*/ 176635 w 274465"/>
                <a:gd name="connsiteY6" fmla="*/ 14952 h 245019"/>
                <a:gd name="connsiteX7" fmla="*/ 121369 w 274465"/>
                <a:gd name="connsiteY7" fmla="*/ 298 h 245019"/>
                <a:gd name="connsiteX8" fmla="*/ 73639 w 274465"/>
                <a:gd name="connsiteY8" fmla="*/ 31951 h 245019"/>
                <a:gd name="connsiteX9" fmla="*/ 33864 w 274465"/>
                <a:gd name="connsiteY9" fmla="*/ 67120 h 245019"/>
                <a:gd name="connsiteX10" fmla="*/ 1040 w 274465"/>
                <a:gd name="connsiteY10" fmla="*/ 112589 h 245019"/>
                <a:gd name="connsiteX11" fmla="*/ 9414 w 274465"/>
                <a:gd name="connsiteY11" fmla="*/ 168022 h 245019"/>
                <a:gd name="connsiteX12" fmla="*/ 37381 w 274465"/>
                <a:gd name="connsiteY12" fmla="*/ 211481 h 245019"/>
                <a:gd name="connsiteX13" fmla="*/ 42071 w 274465"/>
                <a:gd name="connsiteY13" fmla="*/ 244976 h 245019"/>
                <a:gd name="connsiteX14" fmla="*/ 39056 w 274465"/>
                <a:gd name="connsiteY14" fmla="*/ 188621 h 245019"/>
                <a:gd name="connsiteX15" fmla="*/ 60492 w 274465"/>
                <a:gd name="connsiteY15" fmla="*/ 130006 h 245019"/>
                <a:gd name="connsiteX16" fmla="*/ 117936 w 274465"/>
                <a:gd name="connsiteY16" fmla="*/ 105890 h 24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5" h="245019">
                  <a:moveTo>
                    <a:pt x="117936" y="105890"/>
                  </a:moveTo>
                  <a:cubicBezTo>
                    <a:pt x="133017" y="95866"/>
                    <a:pt x="150216" y="89477"/>
                    <a:pt x="168177" y="87217"/>
                  </a:cubicBezTo>
                  <a:cubicBezTo>
                    <a:pt x="187772" y="85039"/>
                    <a:pt x="208371" y="72311"/>
                    <a:pt x="226793" y="78424"/>
                  </a:cubicBezTo>
                  <a:cubicBezTo>
                    <a:pt x="245215" y="84537"/>
                    <a:pt x="260287" y="103545"/>
                    <a:pt x="274439" y="117194"/>
                  </a:cubicBezTo>
                  <a:cubicBezTo>
                    <a:pt x="271257" y="105136"/>
                    <a:pt x="276448" y="83700"/>
                    <a:pt x="269666" y="72730"/>
                  </a:cubicBezTo>
                  <a:cubicBezTo>
                    <a:pt x="260204" y="56904"/>
                    <a:pt x="238014" y="49870"/>
                    <a:pt x="224113" y="39236"/>
                  </a:cubicBezTo>
                  <a:cubicBezTo>
                    <a:pt x="210037" y="28107"/>
                    <a:pt x="193901" y="19851"/>
                    <a:pt x="176635" y="14952"/>
                  </a:cubicBezTo>
                  <a:cubicBezTo>
                    <a:pt x="159469" y="10598"/>
                    <a:pt x="139205" y="-2298"/>
                    <a:pt x="121369" y="298"/>
                  </a:cubicBezTo>
                  <a:cubicBezTo>
                    <a:pt x="103533" y="2894"/>
                    <a:pt x="89465" y="22488"/>
                    <a:pt x="73639" y="31951"/>
                  </a:cubicBezTo>
                  <a:cubicBezTo>
                    <a:pt x="58198" y="40944"/>
                    <a:pt x="44683" y="52893"/>
                    <a:pt x="33864" y="67120"/>
                  </a:cubicBezTo>
                  <a:cubicBezTo>
                    <a:pt x="23146" y="81522"/>
                    <a:pt x="5394" y="95339"/>
                    <a:pt x="1040" y="112589"/>
                  </a:cubicBezTo>
                  <a:cubicBezTo>
                    <a:pt x="-3315" y="129838"/>
                    <a:pt x="6901" y="150186"/>
                    <a:pt x="9414" y="168022"/>
                  </a:cubicBezTo>
                  <a:cubicBezTo>
                    <a:pt x="11926" y="185858"/>
                    <a:pt x="27919" y="195655"/>
                    <a:pt x="37381" y="211481"/>
                  </a:cubicBezTo>
                  <a:cubicBezTo>
                    <a:pt x="44164" y="222785"/>
                    <a:pt x="32943" y="236183"/>
                    <a:pt x="42071" y="244976"/>
                  </a:cubicBezTo>
                  <a:cubicBezTo>
                    <a:pt x="36871" y="226654"/>
                    <a:pt x="35841" y="207395"/>
                    <a:pt x="39056" y="188621"/>
                  </a:cubicBezTo>
                  <a:cubicBezTo>
                    <a:pt x="42188" y="167838"/>
                    <a:pt x="49473" y="147900"/>
                    <a:pt x="60492" y="130006"/>
                  </a:cubicBezTo>
                  <a:cubicBezTo>
                    <a:pt x="71546" y="114766"/>
                    <a:pt x="100518" y="116273"/>
                    <a:pt x="117936" y="105890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27323075-E3C8-4CB6-99EA-82D67CB9BE5A}"/>
                </a:ext>
              </a:extLst>
            </p:cNvPr>
            <p:cNvSpPr/>
            <p:nvPr/>
          </p:nvSpPr>
          <p:spPr>
            <a:xfrm>
              <a:off x="8984104" y="1305780"/>
              <a:ext cx="259647" cy="165774"/>
            </a:xfrm>
            <a:custGeom>
              <a:avLst/>
              <a:gdLst>
                <a:gd name="connsiteX0" fmla="*/ 136739 w 284308"/>
                <a:gd name="connsiteY0" fmla="*/ 91292 h 181519"/>
                <a:gd name="connsiteX1" fmla="*/ 189492 w 284308"/>
                <a:gd name="connsiteY1" fmla="*/ 101173 h 181519"/>
                <a:gd name="connsiteX2" fmla="*/ 244507 w 284308"/>
                <a:gd name="connsiteY2" fmla="*/ 123530 h 181519"/>
                <a:gd name="connsiteX3" fmla="*/ 265274 w 284308"/>
                <a:gd name="connsiteY3" fmla="*/ 181476 h 181519"/>
                <a:gd name="connsiteX4" fmla="*/ 284282 w 284308"/>
                <a:gd name="connsiteY4" fmla="*/ 140780 h 181519"/>
                <a:gd name="connsiteX5" fmla="*/ 262092 w 284308"/>
                <a:gd name="connsiteY5" fmla="*/ 88864 h 181519"/>
                <a:gd name="connsiteX6" fmla="*/ 233872 w 284308"/>
                <a:gd name="connsiteY6" fmla="*/ 43562 h 181519"/>
                <a:gd name="connsiteX7" fmla="*/ 194014 w 284308"/>
                <a:gd name="connsiteY7" fmla="*/ 2448 h 181519"/>
                <a:gd name="connsiteX8" fmla="*/ 136739 w 284308"/>
                <a:gd name="connsiteY8" fmla="*/ 5295 h 181519"/>
                <a:gd name="connsiteX9" fmla="*/ 84655 w 284308"/>
                <a:gd name="connsiteY9" fmla="*/ 15008 h 181519"/>
                <a:gd name="connsiteX10" fmla="*/ 32989 w 284308"/>
                <a:gd name="connsiteY10" fmla="*/ 37031 h 181519"/>
                <a:gd name="connsiteX11" fmla="*/ 11888 w 284308"/>
                <a:gd name="connsiteY11" fmla="*/ 89031 h 181519"/>
                <a:gd name="connsiteX12" fmla="*/ 13814 w 284308"/>
                <a:gd name="connsiteY12" fmla="*/ 140780 h 181519"/>
                <a:gd name="connsiteX13" fmla="*/ 416 w 284308"/>
                <a:gd name="connsiteY13" fmla="*/ 171511 h 181519"/>
                <a:gd name="connsiteX14" fmla="*/ 26709 w 284308"/>
                <a:gd name="connsiteY14" fmla="*/ 121269 h 181519"/>
                <a:gd name="connsiteX15" fmla="*/ 75276 w 284308"/>
                <a:gd name="connsiteY15" fmla="*/ 81997 h 181519"/>
                <a:gd name="connsiteX16" fmla="*/ 136739 w 284308"/>
                <a:gd name="connsiteY16" fmla="*/ 91292 h 18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4308" h="181519">
                  <a:moveTo>
                    <a:pt x="136739" y="91292"/>
                  </a:moveTo>
                  <a:cubicBezTo>
                    <a:pt x="154851" y="90421"/>
                    <a:pt x="172921" y="93812"/>
                    <a:pt x="189492" y="101173"/>
                  </a:cubicBezTo>
                  <a:cubicBezTo>
                    <a:pt x="207412" y="109546"/>
                    <a:pt x="231779" y="108793"/>
                    <a:pt x="244507" y="123530"/>
                  </a:cubicBezTo>
                  <a:cubicBezTo>
                    <a:pt x="257235" y="138268"/>
                    <a:pt x="259831" y="162384"/>
                    <a:pt x="265274" y="181476"/>
                  </a:cubicBezTo>
                  <a:cubicBezTo>
                    <a:pt x="268791" y="169418"/>
                    <a:pt x="284282" y="153927"/>
                    <a:pt x="284282" y="140780"/>
                  </a:cubicBezTo>
                  <a:cubicBezTo>
                    <a:pt x="284282" y="122274"/>
                    <a:pt x="268707" y="104941"/>
                    <a:pt x="262092" y="88864"/>
                  </a:cubicBezTo>
                  <a:cubicBezTo>
                    <a:pt x="255719" y="72074"/>
                    <a:pt x="246132" y="56684"/>
                    <a:pt x="233872" y="43562"/>
                  </a:cubicBezTo>
                  <a:cubicBezTo>
                    <a:pt x="221396" y="31086"/>
                    <a:pt x="210678" y="9398"/>
                    <a:pt x="194014" y="2448"/>
                  </a:cubicBezTo>
                  <a:cubicBezTo>
                    <a:pt x="177350" y="-4502"/>
                    <a:pt x="155244" y="5295"/>
                    <a:pt x="136739" y="5295"/>
                  </a:cubicBezTo>
                  <a:cubicBezTo>
                    <a:pt x="118903" y="5035"/>
                    <a:pt x="101193" y="8334"/>
                    <a:pt x="84655" y="15008"/>
                  </a:cubicBezTo>
                  <a:cubicBezTo>
                    <a:pt x="67908" y="21875"/>
                    <a:pt x="45466" y="24470"/>
                    <a:pt x="32989" y="37031"/>
                  </a:cubicBezTo>
                  <a:cubicBezTo>
                    <a:pt x="20513" y="49591"/>
                    <a:pt x="18838" y="72451"/>
                    <a:pt x="11888" y="89031"/>
                  </a:cubicBezTo>
                  <a:cubicBezTo>
                    <a:pt x="4938" y="105611"/>
                    <a:pt x="13814" y="122525"/>
                    <a:pt x="13814" y="140780"/>
                  </a:cubicBezTo>
                  <a:cubicBezTo>
                    <a:pt x="13814" y="153927"/>
                    <a:pt x="-2933" y="159537"/>
                    <a:pt x="416" y="171511"/>
                  </a:cubicBezTo>
                  <a:cubicBezTo>
                    <a:pt x="5373" y="153031"/>
                    <a:pt x="14358" y="135881"/>
                    <a:pt x="26709" y="121269"/>
                  </a:cubicBezTo>
                  <a:cubicBezTo>
                    <a:pt x="40132" y="105092"/>
                    <a:pt x="56645" y="91736"/>
                    <a:pt x="75276" y="81997"/>
                  </a:cubicBezTo>
                  <a:cubicBezTo>
                    <a:pt x="92358" y="74461"/>
                    <a:pt x="116307" y="91292"/>
                    <a:pt x="136739" y="9129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0D5270AD-7718-4F23-95BE-C83161B8D147}"/>
                </a:ext>
              </a:extLst>
            </p:cNvPr>
            <p:cNvSpPr/>
            <p:nvPr/>
          </p:nvSpPr>
          <p:spPr>
            <a:xfrm>
              <a:off x="9801240" y="1508814"/>
              <a:ext cx="249658" cy="212883"/>
            </a:xfrm>
            <a:custGeom>
              <a:avLst/>
              <a:gdLst>
                <a:gd name="connsiteX0" fmla="*/ 157732 w 273370"/>
                <a:gd name="connsiteY0" fmla="*/ 95983 h 233102"/>
                <a:gd name="connsiteX1" fmla="*/ 201024 w 273370"/>
                <a:gd name="connsiteY1" fmla="*/ 127886 h 233102"/>
                <a:gd name="connsiteX2" fmla="*/ 240715 w 273370"/>
                <a:gd name="connsiteY2" fmla="*/ 171932 h 233102"/>
                <a:gd name="connsiteX3" fmla="*/ 234351 w 273370"/>
                <a:gd name="connsiteY3" fmla="*/ 233059 h 233102"/>
                <a:gd name="connsiteX4" fmla="*/ 269101 w 273370"/>
                <a:gd name="connsiteY4" fmla="*/ 204673 h 233102"/>
                <a:gd name="connsiteX5" fmla="*/ 271697 w 273370"/>
                <a:gd name="connsiteY5" fmla="*/ 148318 h 233102"/>
                <a:gd name="connsiteX6" fmla="*/ 265919 w 273370"/>
                <a:gd name="connsiteY6" fmla="*/ 95313 h 233102"/>
                <a:gd name="connsiteX7" fmla="*/ 247832 w 273370"/>
                <a:gd name="connsiteY7" fmla="*/ 40968 h 233102"/>
                <a:gd name="connsiteX8" fmla="*/ 195078 w 273370"/>
                <a:gd name="connsiteY8" fmla="*/ 18611 h 233102"/>
                <a:gd name="connsiteX9" fmla="*/ 143916 w 273370"/>
                <a:gd name="connsiteY9" fmla="*/ 4711 h 233102"/>
                <a:gd name="connsiteX10" fmla="*/ 87812 w 273370"/>
                <a:gd name="connsiteY10" fmla="*/ 2198 h 233102"/>
                <a:gd name="connsiteX11" fmla="*/ 45944 w 273370"/>
                <a:gd name="connsiteY11" fmla="*/ 39796 h 233102"/>
                <a:gd name="connsiteX12" fmla="*/ 25094 w 273370"/>
                <a:gd name="connsiteY12" fmla="*/ 87191 h 233102"/>
                <a:gd name="connsiteX13" fmla="*/ -27 w 273370"/>
                <a:gd name="connsiteY13" fmla="*/ 109213 h 233102"/>
                <a:gd name="connsiteX14" fmla="*/ 45358 w 273370"/>
                <a:gd name="connsiteY14" fmla="*/ 75719 h 233102"/>
                <a:gd name="connsiteX15" fmla="*/ 106150 w 273370"/>
                <a:gd name="connsiteY15" fmla="*/ 61400 h 233102"/>
                <a:gd name="connsiteX16" fmla="*/ 157732 w 273370"/>
                <a:gd name="connsiteY16" fmla="*/ 95983 h 23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370" h="233102">
                  <a:moveTo>
                    <a:pt x="157732" y="95983"/>
                  </a:moveTo>
                  <a:cubicBezTo>
                    <a:pt x="174437" y="103117"/>
                    <a:pt x="189259" y="114045"/>
                    <a:pt x="201024" y="127886"/>
                  </a:cubicBezTo>
                  <a:cubicBezTo>
                    <a:pt x="213584" y="143043"/>
                    <a:pt x="235690" y="153007"/>
                    <a:pt x="240715" y="171932"/>
                  </a:cubicBezTo>
                  <a:cubicBezTo>
                    <a:pt x="245739" y="190856"/>
                    <a:pt x="237700" y="213800"/>
                    <a:pt x="234351" y="233059"/>
                  </a:cubicBezTo>
                  <a:cubicBezTo>
                    <a:pt x="242724" y="223765"/>
                    <a:pt x="263407" y="216312"/>
                    <a:pt x="269101" y="204673"/>
                  </a:cubicBezTo>
                  <a:cubicBezTo>
                    <a:pt x="277474" y="187925"/>
                    <a:pt x="270692" y="165652"/>
                    <a:pt x="271697" y="148318"/>
                  </a:cubicBezTo>
                  <a:cubicBezTo>
                    <a:pt x="273246" y="130441"/>
                    <a:pt x="271287" y="112437"/>
                    <a:pt x="265919" y="95313"/>
                  </a:cubicBezTo>
                  <a:cubicBezTo>
                    <a:pt x="260058" y="78566"/>
                    <a:pt x="259806" y="54450"/>
                    <a:pt x="247832" y="40968"/>
                  </a:cubicBezTo>
                  <a:cubicBezTo>
                    <a:pt x="235858" y="27487"/>
                    <a:pt x="211658" y="26566"/>
                    <a:pt x="195078" y="18611"/>
                  </a:cubicBezTo>
                  <a:cubicBezTo>
                    <a:pt x="179118" y="10614"/>
                    <a:pt x="161726" y="5891"/>
                    <a:pt x="143916" y="4711"/>
                  </a:cubicBezTo>
                  <a:cubicBezTo>
                    <a:pt x="125912" y="3706"/>
                    <a:pt x="104559" y="-3663"/>
                    <a:pt x="87812" y="2198"/>
                  </a:cubicBezTo>
                  <a:cubicBezTo>
                    <a:pt x="71065" y="8060"/>
                    <a:pt x="59677" y="27822"/>
                    <a:pt x="45944" y="39796"/>
                  </a:cubicBezTo>
                  <a:cubicBezTo>
                    <a:pt x="32211" y="51770"/>
                    <a:pt x="33132" y="70527"/>
                    <a:pt x="25094" y="87191"/>
                  </a:cubicBezTo>
                  <a:cubicBezTo>
                    <a:pt x="19400" y="98997"/>
                    <a:pt x="1899" y="96820"/>
                    <a:pt x="-27" y="109213"/>
                  </a:cubicBezTo>
                  <a:cubicBezTo>
                    <a:pt x="12433" y="94819"/>
                    <a:pt x="27932" y="83381"/>
                    <a:pt x="45358" y="75719"/>
                  </a:cubicBezTo>
                  <a:cubicBezTo>
                    <a:pt x="64466" y="66943"/>
                    <a:pt x="85132" y="62070"/>
                    <a:pt x="106150" y="61400"/>
                  </a:cubicBezTo>
                  <a:cubicBezTo>
                    <a:pt x="125242" y="61735"/>
                    <a:pt x="139477" y="87191"/>
                    <a:pt x="157732" y="95983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6C63AC01-1BC2-4E00-8BA4-DFE51FFC3576}"/>
                </a:ext>
              </a:extLst>
            </p:cNvPr>
            <p:cNvSpPr/>
            <p:nvPr/>
          </p:nvSpPr>
          <p:spPr>
            <a:xfrm>
              <a:off x="10361098" y="2047907"/>
              <a:ext cx="249659" cy="212925"/>
            </a:xfrm>
            <a:custGeom>
              <a:avLst/>
              <a:gdLst>
                <a:gd name="connsiteX0" fmla="*/ 157732 w 273371"/>
                <a:gd name="connsiteY0" fmla="*/ 96028 h 233148"/>
                <a:gd name="connsiteX1" fmla="*/ 201024 w 273371"/>
                <a:gd name="connsiteY1" fmla="*/ 127848 h 233148"/>
                <a:gd name="connsiteX2" fmla="*/ 240715 w 273371"/>
                <a:gd name="connsiteY2" fmla="*/ 171977 h 233148"/>
                <a:gd name="connsiteX3" fmla="*/ 234351 w 273371"/>
                <a:gd name="connsiteY3" fmla="*/ 233105 h 233148"/>
                <a:gd name="connsiteX4" fmla="*/ 269101 w 273371"/>
                <a:gd name="connsiteY4" fmla="*/ 204718 h 233148"/>
                <a:gd name="connsiteX5" fmla="*/ 271697 w 273371"/>
                <a:gd name="connsiteY5" fmla="*/ 148280 h 233148"/>
                <a:gd name="connsiteX6" fmla="*/ 265919 w 273371"/>
                <a:gd name="connsiteY6" fmla="*/ 95359 h 233148"/>
                <a:gd name="connsiteX7" fmla="*/ 247833 w 273371"/>
                <a:gd name="connsiteY7" fmla="*/ 41014 h 233148"/>
                <a:gd name="connsiteX8" fmla="*/ 195079 w 273371"/>
                <a:gd name="connsiteY8" fmla="*/ 18572 h 233148"/>
                <a:gd name="connsiteX9" fmla="*/ 143916 w 273371"/>
                <a:gd name="connsiteY9" fmla="*/ 4756 h 233148"/>
                <a:gd name="connsiteX10" fmla="*/ 87812 w 273371"/>
                <a:gd name="connsiteY10" fmla="*/ 2160 h 233148"/>
                <a:gd name="connsiteX11" fmla="*/ 45944 w 273371"/>
                <a:gd name="connsiteY11" fmla="*/ 39841 h 233148"/>
                <a:gd name="connsiteX12" fmla="*/ 25094 w 273371"/>
                <a:gd name="connsiteY12" fmla="*/ 87236 h 233148"/>
                <a:gd name="connsiteX13" fmla="*/ -27 w 273371"/>
                <a:gd name="connsiteY13" fmla="*/ 109259 h 233148"/>
                <a:gd name="connsiteX14" fmla="*/ 45358 w 273371"/>
                <a:gd name="connsiteY14" fmla="*/ 75764 h 233148"/>
                <a:gd name="connsiteX15" fmla="*/ 106150 w 273371"/>
                <a:gd name="connsiteY15" fmla="*/ 61529 h 233148"/>
                <a:gd name="connsiteX16" fmla="*/ 157732 w 273371"/>
                <a:gd name="connsiteY16" fmla="*/ 96028 h 23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371" h="233148">
                  <a:moveTo>
                    <a:pt x="157732" y="96028"/>
                  </a:moveTo>
                  <a:cubicBezTo>
                    <a:pt x="174429" y="103138"/>
                    <a:pt x="189250" y="114032"/>
                    <a:pt x="201024" y="127848"/>
                  </a:cubicBezTo>
                  <a:cubicBezTo>
                    <a:pt x="213584" y="143088"/>
                    <a:pt x="235691" y="152969"/>
                    <a:pt x="240715" y="171977"/>
                  </a:cubicBezTo>
                  <a:cubicBezTo>
                    <a:pt x="245739" y="190985"/>
                    <a:pt x="237700" y="213845"/>
                    <a:pt x="234351" y="233105"/>
                  </a:cubicBezTo>
                  <a:cubicBezTo>
                    <a:pt x="242724" y="223810"/>
                    <a:pt x="263407" y="216357"/>
                    <a:pt x="269101" y="204718"/>
                  </a:cubicBezTo>
                  <a:cubicBezTo>
                    <a:pt x="277475" y="187971"/>
                    <a:pt x="270692" y="165697"/>
                    <a:pt x="271697" y="148280"/>
                  </a:cubicBezTo>
                  <a:cubicBezTo>
                    <a:pt x="273246" y="130427"/>
                    <a:pt x="271287" y="112449"/>
                    <a:pt x="265919" y="95359"/>
                  </a:cubicBezTo>
                  <a:cubicBezTo>
                    <a:pt x="260058" y="78611"/>
                    <a:pt x="259807" y="54495"/>
                    <a:pt x="247833" y="41014"/>
                  </a:cubicBezTo>
                  <a:cubicBezTo>
                    <a:pt x="235858" y="27532"/>
                    <a:pt x="211658" y="26611"/>
                    <a:pt x="195079" y="18572"/>
                  </a:cubicBezTo>
                  <a:cubicBezTo>
                    <a:pt x="179102" y="10651"/>
                    <a:pt x="161709" y="5953"/>
                    <a:pt x="143916" y="4756"/>
                  </a:cubicBezTo>
                  <a:cubicBezTo>
                    <a:pt x="125913" y="3667"/>
                    <a:pt x="104559" y="-3618"/>
                    <a:pt x="87812" y="2160"/>
                  </a:cubicBezTo>
                  <a:cubicBezTo>
                    <a:pt x="71065" y="7938"/>
                    <a:pt x="59677" y="27867"/>
                    <a:pt x="45944" y="39841"/>
                  </a:cubicBezTo>
                  <a:cubicBezTo>
                    <a:pt x="32212" y="51816"/>
                    <a:pt x="33133" y="70573"/>
                    <a:pt x="25094" y="87236"/>
                  </a:cubicBezTo>
                  <a:cubicBezTo>
                    <a:pt x="19400" y="99043"/>
                    <a:pt x="1899" y="96866"/>
                    <a:pt x="-27" y="109259"/>
                  </a:cubicBezTo>
                  <a:cubicBezTo>
                    <a:pt x="12433" y="94873"/>
                    <a:pt x="27941" y="83435"/>
                    <a:pt x="45358" y="75764"/>
                  </a:cubicBezTo>
                  <a:cubicBezTo>
                    <a:pt x="64484" y="67047"/>
                    <a:pt x="85141" y="62216"/>
                    <a:pt x="106150" y="61529"/>
                  </a:cubicBezTo>
                  <a:cubicBezTo>
                    <a:pt x="125242" y="62032"/>
                    <a:pt x="139478" y="87152"/>
                    <a:pt x="157732" y="96028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27ED24A2-2FAA-490C-B357-E62BADC2775E}"/>
                </a:ext>
              </a:extLst>
            </p:cNvPr>
            <p:cNvSpPr/>
            <p:nvPr/>
          </p:nvSpPr>
          <p:spPr>
            <a:xfrm>
              <a:off x="10844943" y="2877298"/>
              <a:ext cx="249603" cy="212959"/>
            </a:xfrm>
            <a:custGeom>
              <a:avLst/>
              <a:gdLst>
                <a:gd name="connsiteX0" fmla="*/ 157732 w 273310"/>
                <a:gd name="connsiteY0" fmla="*/ 96067 h 233186"/>
                <a:gd name="connsiteX1" fmla="*/ 201024 w 273310"/>
                <a:gd name="connsiteY1" fmla="*/ 127887 h 233186"/>
                <a:gd name="connsiteX2" fmla="*/ 240715 w 273310"/>
                <a:gd name="connsiteY2" fmla="*/ 172016 h 233186"/>
                <a:gd name="connsiteX3" fmla="*/ 234351 w 273310"/>
                <a:gd name="connsiteY3" fmla="*/ 233143 h 233186"/>
                <a:gd name="connsiteX4" fmla="*/ 269018 w 273310"/>
                <a:gd name="connsiteY4" fmla="*/ 204757 h 233186"/>
                <a:gd name="connsiteX5" fmla="*/ 271613 w 273310"/>
                <a:gd name="connsiteY5" fmla="*/ 148318 h 233186"/>
                <a:gd name="connsiteX6" fmla="*/ 265919 w 273310"/>
                <a:gd name="connsiteY6" fmla="*/ 95313 h 233186"/>
                <a:gd name="connsiteX7" fmla="*/ 247832 w 273310"/>
                <a:gd name="connsiteY7" fmla="*/ 41052 h 233186"/>
                <a:gd name="connsiteX8" fmla="*/ 194994 w 273310"/>
                <a:gd name="connsiteY8" fmla="*/ 18611 h 233186"/>
                <a:gd name="connsiteX9" fmla="*/ 143916 w 273310"/>
                <a:gd name="connsiteY9" fmla="*/ 4710 h 233186"/>
                <a:gd name="connsiteX10" fmla="*/ 87812 w 273310"/>
                <a:gd name="connsiteY10" fmla="*/ 2198 h 233186"/>
                <a:gd name="connsiteX11" fmla="*/ 45944 w 273310"/>
                <a:gd name="connsiteY11" fmla="*/ 39880 h 233186"/>
                <a:gd name="connsiteX12" fmla="*/ 25094 w 273310"/>
                <a:gd name="connsiteY12" fmla="*/ 87275 h 233186"/>
                <a:gd name="connsiteX13" fmla="*/ -27 w 273310"/>
                <a:gd name="connsiteY13" fmla="*/ 109297 h 233186"/>
                <a:gd name="connsiteX14" fmla="*/ 45358 w 273310"/>
                <a:gd name="connsiteY14" fmla="*/ 75803 h 233186"/>
                <a:gd name="connsiteX15" fmla="*/ 106150 w 273310"/>
                <a:gd name="connsiteY15" fmla="*/ 61567 h 233186"/>
                <a:gd name="connsiteX16" fmla="*/ 157732 w 273310"/>
                <a:gd name="connsiteY16" fmla="*/ 96067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310" h="233186">
                  <a:moveTo>
                    <a:pt x="157732" y="96067"/>
                  </a:moveTo>
                  <a:cubicBezTo>
                    <a:pt x="174429" y="103176"/>
                    <a:pt x="189250" y="114070"/>
                    <a:pt x="201024" y="127887"/>
                  </a:cubicBezTo>
                  <a:cubicBezTo>
                    <a:pt x="213500" y="143043"/>
                    <a:pt x="235691" y="153008"/>
                    <a:pt x="240715" y="172016"/>
                  </a:cubicBezTo>
                  <a:cubicBezTo>
                    <a:pt x="245739" y="191024"/>
                    <a:pt x="237700" y="213884"/>
                    <a:pt x="234351" y="233143"/>
                  </a:cubicBezTo>
                  <a:cubicBezTo>
                    <a:pt x="242724" y="223848"/>
                    <a:pt x="263324" y="216396"/>
                    <a:pt x="269018" y="204757"/>
                  </a:cubicBezTo>
                  <a:cubicBezTo>
                    <a:pt x="277391" y="188009"/>
                    <a:pt x="270692" y="165735"/>
                    <a:pt x="271613" y="148318"/>
                  </a:cubicBezTo>
                  <a:cubicBezTo>
                    <a:pt x="273196" y="130449"/>
                    <a:pt x="271262" y="112437"/>
                    <a:pt x="265919" y="95313"/>
                  </a:cubicBezTo>
                  <a:cubicBezTo>
                    <a:pt x="260058" y="78566"/>
                    <a:pt x="259807" y="54450"/>
                    <a:pt x="247832" y="41052"/>
                  </a:cubicBezTo>
                  <a:cubicBezTo>
                    <a:pt x="235858" y="27654"/>
                    <a:pt x="211658" y="26650"/>
                    <a:pt x="194994" y="18611"/>
                  </a:cubicBezTo>
                  <a:cubicBezTo>
                    <a:pt x="179034" y="10689"/>
                    <a:pt x="161684" y="5967"/>
                    <a:pt x="143916" y="4710"/>
                  </a:cubicBezTo>
                  <a:cubicBezTo>
                    <a:pt x="125912" y="3706"/>
                    <a:pt x="104559" y="-3663"/>
                    <a:pt x="87812" y="2198"/>
                  </a:cubicBezTo>
                  <a:cubicBezTo>
                    <a:pt x="71065" y="8060"/>
                    <a:pt x="59677" y="27906"/>
                    <a:pt x="45944" y="39880"/>
                  </a:cubicBezTo>
                  <a:cubicBezTo>
                    <a:pt x="32211" y="51854"/>
                    <a:pt x="33133" y="70611"/>
                    <a:pt x="25094" y="87275"/>
                  </a:cubicBezTo>
                  <a:cubicBezTo>
                    <a:pt x="19400" y="99081"/>
                    <a:pt x="1899" y="96904"/>
                    <a:pt x="-27" y="109297"/>
                  </a:cubicBezTo>
                  <a:cubicBezTo>
                    <a:pt x="12433" y="94911"/>
                    <a:pt x="27941" y="83473"/>
                    <a:pt x="45358" y="75803"/>
                  </a:cubicBezTo>
                  <a:cubicBezTo>
                    <a:pt x="64467" y="67052"/>
                    <a:pt x="85141" y="62212"/>
                    <a:pt x="106150" y="61567"/>
                  </a:cubicBezTo>
                  <a:cubicBezTo>
                    <a:pt x="125577" y="61819"/>
                    <a:pt x="139477" y="87275"/>
                    <a:pt x="157732" y="9606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7DAE62B-C955-4EB6-8BDE-C4102B3B0AC7}"/>
                </a:ext>
              </a:extLst>
            </p:cNvPr>
            <p:cNvSpPr/>
            <p:nvPr/>
          </p:nvSpPr>
          <p:spPr>
            <a:xfrm>
              <a:off x="9358920" y="3029403"/>
              <a:ext cx="249582" cy="212883"/>
            </a:xfrm>
            <a:custGeom>
              <a:avLst/>
              <a:gdLst>
                <a:gd name="connsiteX0" fmla="*/ 157648 w 273287"/>
                <a:gd name="connsiteY0" fmla="*/ 95983 h 233102"/>
                <a:gd name="connsiteX1" fmla="*/ 200940 w 273287"/>
                <a:gd name="connsiteY1" fmla="*/ 127886 h 233102"/>
                <a:gd name="connsiteX2" fmla="*/ 240631 w 273287"/>
                <a:gd name="connsiteY2" fmla="*/ 171932 h 233102"/>
                <a:gd name="connsiteX3" fmla="*/ 234351 w 273287"/>
                <a:gd name="connsiteY3" fmla="*/ 233059 h 233102"/>
                <a:gd name="connsiteX4" fmla="*/ 269018 w 273287"/>
                <a:gd name="connsiteY4" fmla="*/ 204673 h 233102"/>
                <a:gd name="connsiteX5" fmla="*/ 271613 w 273287"/>
                <a:gd name="connsiteY5" fmla="*/ 148318 h 233102"/>
                <a:gd name="connsiteX6" fmla="*/ 265919 w 273287"/>
                <a:gd name="connsiteY6" fmla="*/ 95313 h 233102"/>
                <a:gd name="connsiteX7" fmla="*/ 247749 w 273287"/>
                <a:gd name="connsiteY7" fmla="*/ 40968 h 233102"/>
                <a:gd name="connsiteX8" fmla="*/ 194994 w 273287"/>
                <a:gd name="connsiteY8" fmla="*/ 18611 h 233102"/>
                <a:gd name="connsiteX9" fmla="*/ 143832 w 273287"/>
                <a:gd name="connsiteY9" fmla="*/ 4710 h 233102"/>
                <a:gd name="connsiteX10" fmla="*/ 87812 w 273287"/>
                <a:gd name="connsiteY10" fmla="*/ 2198 h 233102"/>
                <a:gd name="connsiteX11" fmla="*/ 45944 w 273287"/>
                <a:gd name="connsiteY11" fmla="*/ 39796 h 233102"/>
                <a:gd name="connsiteX12" fmla="*/ 25094 w 273287"/>
                <a:gd name="connsiteY12" fmla="*/ 87191 h 233102"/>
                <a:gd name="connsiteX13" fmla="*/ -27 w 273287"/>
                <a:gd name="connsiteY13" fmla="*/ 109213 h 233102"/>
                <a:gd name="connsiteX14" fmla="*/ 45358 w 273287"/>
                <a:gd name="connsiteY14" fmla="*/ 75719 h 233102"/>
                <a:gd name="connsiteX15" fmla="*/ 106067 w 273287"/>
                <a:gd name="connsiteY15" fmla="*/ 61400 h 233102"/>
                <a:gd name="connsiteX16" fmla="*/ 157648 w 273287"/>
                <a:gd name="connsiteY16" fmla="*/ 95983 h 23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287" h="233102">
                  <a:moveTo>
                    <a:pt x="157648" y="95983"/>
                  </a:moveTo>
                  <a:cubicBezTo>
                    <a:pt x="174371" y="103092"/>
                    <a:pt x="189200" y="114020"/>
                    <a:pt x="200940" y="127886"/>
                  </a:cubicBezTo>
                  <a:cubicBezTo>
                    <a:pt x="213500" y="143043"/>
                    <a:pt x="235607" y="153007"/>
                    <a:pt x="240631" y="171932"/>
                  </a:cubicBezTo>
                  <a:cubicBezTo>
                    <a:pt x="245655" y="190856"/>
                    <a:pt x="237700" y="213800"/>
                    <a:pt x="234351" y="233059"/>
                  </a:cubicBezTo>
                  <a:cubicBezTo>
                    <a:pt x="242724" y="223765"/>
                    <a:pt x="263324" y="216312"/>
                    <a:pt x="269018" y="204673"/>
                  </a:cubicBezTo>
                  <a:cubicBezTo>
                    <a:pt x="277391" y="187925"/>
                    <a:pt x="270609" y="165652"/>
                    <a:pt x="271613" y="148318"/>
                  </a:cubicBezTo>
                  <a:cubicBezTo>
                    <a:pt x="273196" y="130449"/>
                    <a:pt x="271262" y="112437"/>
                    <a:pt x="265919" y="95313"/>
                  </a:cubicBezTo>
                  <a:cubicBezTo>
                    <a:pt x="260058" y="78566"/>
                    <a:pt x="259807" y="54450"/>
                    <a:pt x="247749" y="40968"/>
                  </a:cubicBezTo>
                  <a:cubicBezTo>
                    <a:pt x="235691" y="27487"/>
                    <a:pt x="211658" y="26649"/>
                    <a:pt x="194994" y="18611"/>
                  </a:cubicBezTo>
                  <a:cubicBezTo>
                    <a:pt x="179043" y="10606"/>
                    <a:pt x="161643" y="5874"/>
                    <a:pt x="143832" y="4710"/>
                  </a:cubicBezTo>
                  <a:cubicBezTo>
                    <a:pt x="125829" y="3706"/>
                    <a:pt x="104559" y="-3663"/>
                    <a:pt x="87812" y="2198"/>
                  </a:cubicBezTo>
                  <a:cubicBezTo>
                    <a:pt x="71065" y="8060"/>
                    <a:pt x="59593" y="27822"/>
                    <a:pt x="45944" y="39796"/>
                  </a:cubicBezTo>
                  <a:cubicBezTo>
                    <a:pt x="32295" y="51770"/>
                    <a:pt x="33133" y="70527"/>
                    <a:pt x="25094" y="87191"/>
                  </a:cubicBezTo>
                  <a:cubicBezTo>
                    <a:pt x="19400" y="99081"/>
                    <a:pt x="1899" y="96904"/>
                    <a:pt x="-27" y="109213"/>
                  </a:cubicBezTo>
                  <a:cubicBezTo>
                    <a:pt x="12416" y="94802"/>
                    <a:pt x="27924" y="83356"/>
                    <a:pt x="45358" y="75719"/>
                  </a:cubicBezTo>
                  <a:cubicBezTo>
                    <a:pt x="64433" y="66943"/>
                    <a:pt x="85074" y="62070"/>
                    <a:pt x="106067" y="61400"/>
                  </a:cubicBezTo>
                  <a:cubicBezTo>
                    <a:pt x="125159" y="61735"/>
                    <a:pt x="139394" y="87191"/>
                    <a:pt x="157648" y="95983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16B8BDA0-CCB4-4C84-AF53-0B66C5EF8D61}"/>
                </a:ext>
              </a:extLst>
            </p:cNvPr>
            <p:cNvSpPr/>
            <p:nvPr/>
          </p:nvSpPr>
          <p:spPr>
            <a:xfrm>
              <a:off x="11314946" y="3768972"/>
              <a:ext cx="249603" cy="212884"/>
            </a:xfrm>
            <a:custGeom>
              <a:avLst/>
              <a:gdLst>
                <a:gd name="connsiteX0" fmla="*/ 157732 w 273310"/>
                <a:gd name="connsiteY0" fmla="*/ 95983 h 233103"/>
                <a:gd name="connsiteX1" fmla="*/ 201023 w 273310"/>
                <a:gd name="connsiteY1" fmla="*/ 127887 h 233103"/>
                <a:gd name="connsiteX2" fmla="*/ 240715 w 273310"/>
                <a:gd name="connsiteY2" fmla="*/ 171932 h 233103"/>
                <a:gd name="connsiteX3" fmla="*/ 234351 w 273310"/>
                <a:gd name="connsiteY3" fmla="*/ 233059 h 233103"/>
                <a:gd name="connsiteX4" fmla="*/ 269018 w 273310"/>
                <a:gd name="connsiteY4" fmla="*/ 204673 h 233103"/>
                <a:gd name="connsiteX5" fmla="*/ 271613 w 273310"/>
                <a:gd name="connsiteY5" fmla="*/ 148318 h 233103"/>
                <a:gd name="connsiteX6" fmla="*/ 265919 w 273310"/>
                <a:gd name="connsiteY6" fmla="*/ 95313 h 233103"/>
                <a:gd name="connsiteX7" fmla="*/ 247832 w 273310"/>
                <a:gd name="connsiteY7" fmla="*/ 40968 h 233103"/>
                <a:gd name="connsiteX8" fmla="*/ 194994 w 273310"/>
                <a:gd name="connsiteY8" fmla="*/ 18611 h 233103"/>
                <a:gd name="connsiteX9" fmla="*/ 143916 w 273310"/>
                <a:gd name="connsiteY9" fmla="*/ 4710 h 233103"/>
                <a:gd name="connsiteX10" fmla="*/ 87812 w 273310"/>
                <a:gd name="connsiteY10" fmla="*/ 2198 h 233103"/>
                <a:gd name="connsiteX11" fmla="*/ 45944 w 273310"/>
                <a:gd name="connsiteY11" fmla="*/ 39796 h 233103"/>
                <a:gd name="connsiteX12" fmla="*/ 25094 w 273310"/>
                <a:gd name="connsiteY12" fmla="*/ 87191 h 233103"/>
                <a:gd name="connsiteX13" fmla="*/ -27 w 273310"/>
                <a:gd name="connsiteY13" fmla="*/ 109213 h 233103"/>
                <a:gd name="connsiteX14" fmla="*/ 45358 w 273310"/>
                <a:gd name="connsiteY14" fmla="*/ 75719 h 233103"/>
                <a:gd name="connsiteX15" fmla="*/ 106150 w 273310"/>
                <a:gd name="connsiteY15" fmla="*/ 61400 h 233103"/>
                <a:gd name="connsiteX16" fmla="*/ 157732 w 273310"/>
                <a:gd name="connsiteY16" fmla="*/ 95983 h 23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310" h="233103">
                  <a:moveTo>
                    <a:pt x="157732" y="95983"/>
                  </a:moveTo>
                  <a:cubicBezTo>
                    <a:pt x="174437" y="103117"/>
                    <a:pt x="189259" y="114045"/>
                    <a:pt x="201023" y="127887"/>
                  </a:cubicBezTo>
                  <a:cubicBezTo>
                    <a:pt x="213500" y="143043"/>
                    <a:pt x="235606" y="153008"/>
                    <a:pt x="240715" y="171932"/>
                  </a:cubicBezTo>
                  <a:cubicBezTo>
                    <a:pt x="245822" y="190856"/>
                    <a:pt x="237700" y="213800"/>
                    <a:pt x="234351" y="233059"/>
                  </a:cubicBezTo>
                  <a:cubicBezTo>
                    <a:pt x="242724" y="223765"/>
                    <a:pt x="263323" y="216312"/>
                    <a:pt x="269018" y="204673"/>
                  </a:cubicBezTo>
                  <a:cubicBezTo>
                    <a:pt x="277391" y="187925"/>
                    <a:pt x="270692" y="165652"/>
                    <a:pt x="271613" y="148318"/>
                  </a:cubicBezTo>
                  <a:cubicBezTo>
                    <a:pt x="273196" y="130449"/>
                    <a:pt x="271261" y="112437"/>
                    <a:pt x="265919" y="95313"/>
                  </a:cubicBezTo>
                  <a:cubicBezTo>
                    <a:pt x="260058" y="78566"/>
                    <a:pt x="259806" y="54450"/>
                    <a:pt x="247832" y="40968"/>
                  </a:cubicBezTo>
                  <a:cubicBezTo>
                    <a:pt x="235858" y="27487"/>
                    <a:pt x="211658" y="26566"/>
                    <a:pt x="194994" y="18611"/>
                  </a:cubicBezTo>
                  <a:cubicBezTo>
                    <a:pt x="179068" y="10614"/>
                    <a:pt x="161701" y="5891"/>
                    <a:pt x="143916" y="4710"/>
                  </a:cubicBezTo>
                  <a:cubicBezTo>
                    <a:pt x="125912" y="3706"/>
                    <a:pt x="104559" y="-3663"/>
                    <a:pt x="87812" y="2198"/>
                  </a:cubicBezTo>
                  <a:cubicBezTo>
                    <a:pt x="71065" y="8060"/>
                    <a:pt x="59677" y="27822"/>
                    <a:pt x="45944" y="39796"/>
                  </a:cubicBezTo>
                  <a:cubicBezTo>
                    <a:pt x="32211" y="51770"/>
                    <a:pt x="33132" y="70527"/>
                    <a:pt x="25094" y="87191"/>
                  </a:cubicBezTo>
                  <a:cubicBezTo>
                    <a:pt x="19400" y="98998"/>
                    <a:pt x="1899" y="96820"/>
                    <a:pt x="-27" y="109213"/>
                  </a:cubicBezTo>
                  <a:cubicBezTo>
                    <a:pt x="12416" y="94802"/>
                    <a:pt x="27924" y="83356"/>
                    <a:pt x="45358" y="75719"/>
                  </a:cubicBezTo>
                  <a:cubicBezTo>
                    <a:pt x="64466" y="66943"/>
                    <a:pt x="85132" y="62070"/>
                    <a:pt x="106150" y="61400"/>
                  </a:cubicBezTo>
                  <a:cubicBezTo>
                    <a:pt x="125242" y="61567"/>
                    <a:pt x="139477" y="87191"/>
                    <a:pt x="157732" y="95983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5272FDE-7DF5-4BB8-8E15-8925AA820510}"/>
                </a:ext>
              </a:extLst>
            </p:cNvPr>
            <p:cNvSpPr/>
            <p:nvPr/>
          </p:nvSpPr>
          <p:spPr>
            <a:xfrm>
              <a:off x="8875164" y="763860"/>
              <a:ext cx="444444" cy="427998"/>
            </a:xfrm>
            <a:custGeom>
              <a:avLst/>
              <a:gdLst>
                <a:gd name="connsiteX0" fmla="*/ 299485 w 486657"/>
                <a:gd name="connsiteY0" fmla="*/ 34722 h 468649"/>
                <a:gd name="connsiteX1" fmla="*/ 326280 w 486657"/>
                <a:gd name="connsiteY1" fmla="*/ 88983 h 468649"/>
                <a:gd name="connsiteX2" fmla="*/ 373256 w 486657"/>
                <a:gd name="connsiteY2" fmla="*/ 123147 h 468649"/>
                <a:gd name="connsiteX3" fmla="*/ 433128 w 486657"/>
                <a:gd name="connsiteY3" fmla="*/ 131521 h 468649"/>
                <a:gd name="connsiteX4" fmla="*/ 485974 w 486657"/>
                <a:gd name="connsiteY4" fmla="*/ 202314 h 468649"/>
                <a:gd name="connsiteX5" fmla="*/ 467711 w 486657"/>
                <a:gd name="connsiteY5" fmla="*/ 238117 h 468649"/>
                <a:gd name="connsiteX6" fmla="*/ 424419 w 486657"/>
                <a:gd name="connsiteY6" fmla="*/ 279985 h 468649"/>
                <a:gd name="connsiteX7" fmla="*/ 406751 w 486657"/>
                <a:gd name="connsiteY7" fmla="*/ 336005 h 468649"/>
                <a:gd name="connsiteX8" fmla="*/ 416966 w 486657"/>
                <a:gd name="connsiteY8" fmla="*/ 395625 h 468649"/>
                <a:gd name="connsiteX9" fmla="*/ 365888 w 486657"/>
                <a:gd name="connsiteY9" fmla="*/ 467705 h 468649"/>
                <a:gd name="connsiteX10" fmla="*/ 326364 w 486657"/>
                <a:gd name="connsiteY10" fmla="*/ 461442 h 468649"/>
                <a:gd name="connsiteX11" fmla="*/ 272773 w 486657"/>
                <a:gd name="connsiteY11" fmla="*/ 433306 h 468649"/>
                <a:gd name="connsiteX12" fmla="*/ 214660 w 486657"/>
                <a:gd name="connsiteY12" fmla="*/ 433306 h 468649"/>
                <a:gd name="connsiteX13" fmla="*/ 161068 w 486657"/>
                <a:gd name="connsiteY13" fmla="*/ 461442 h 468649"/>
                <a:gd name="connsiteX14" fmla="*/ 76730 w 486657"/>
                <a:gd name="connsiteY14" fmla="*/ 435151 h 468649"/>
                <a:gd name="connsiteX15" fmla="*/ 70466 w 486657"/>
                <a:gd name="connsiteY15" fmla="*/ 395625 h 468649"/>
                <a:gd name="connsiteX16" fmla="*/ 80179 w 486657"/>
                <a:gd name="connsiteY16" fmla="*/ 336005 h 468649"/>
                <a:gd name="connsiteX17" fmla="*/ 62176 w 486657"/>
                <a:gd name="connsiteY17" fmla="*/ 280655 h 468649"/>
                <a:gd name="connsiteX18" fmla="*/ 18884 w 486657"/>
                <a:gd name="connsiteY18" fmla="*/ 238787 h 468649"/>
                <a:gd name="connsiteX19" fmla="*/ 17662 w 486657"/>
                <a:gd name="connsiteY19" fmla="*/ 150454 h 468649"/>
                <a:gd name="connsiteX20" fmla="*/ 53468 w 486657"/>
                <a:gd name="connsiteY20" fmla="*/ 132191 h 468649"/>
                <a:gd name="connsiteX21" fmla="*/ 113339 w 486657"/>
                <a:gd name="connsiteY21" fmla="*/ 123817 h 468649"/>
                <a:gd name="connsiteX22" fmla="*/ 160399 w 486657"/>
                <a:gd name="connsiteY22" fmla="*/ 89653 h 468649"/>
                <a:gd name="connsiteX23" fmla="*/ 187195 w 486657"/>
                <a:gd name="connsiteY23" fmla="*/ 35392 h 468649"/>
                <a:gd name="connsiteX24" fmla="*/ 270546 w 486657"/>
                <a:gd name="connsiteY24" fmla="*/ 6129 h 468649"/>
                <a:gd name="connsiteX25" fmla="*/ 299485 w 486657"/>
                <a:gd name="connsiteY25" fmla="*/ 34722 h 46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6657" h="468649">
                  <a:moveTo>
                    <a:pt x="299485" y="34722"/>
                  </a:moveTo>
                  <a:lnTo>
                    <a:pt x="326280" y="88983"/>
                  </a:lnTo>
                  <a:cubicBezTo>
                    <a:pt x="335382" y="107391"/>
                    <a:pt x="352942" y="120161"/>
                    <a:pt x="373256" y="123147"/>
                  </a:cubicBezTo>
                  <a:lnTo>
                    <a:pt x="433128" y="131521"/>
                  </a:lnTo>
                  <a:cubicBezTo>
                    <a:pt x="467267" y="136477"/>
                    <a:pt x="490931" y="168172"/>
                    <a:pt x="485974" y="202314"/>
                  </a:cubicBezTo>
                  <a:cubicBezTo>
                    <a:pt x="483997" y="215935"/>
                    <a:pt x="477575" y="228520"/>
                    <a:pt x="467711" y="238117"/>
                  </a:cubicBezTo>
                  <a:lnTo>
                    <a:pt x="424419" y="279985"/>
                  </a:lnTo>
                  <a:cubicBezTo>
                    <a:pt x="409606" y="294576"/>
                    <a:pt x="402991" y="315557"/>
                    <a:pt x="406751" y="336005"/>
                  </a:cubicBezTo>
                  <a:lnTo>
                    <a:pt x="416966" y="395625"/>
                  </a:lnTo>
                  <a:cubicBezTo>
                    <a:pt x="422770" y="429634"/>
                    <a:pt x="399901" y="461905"/>
                    <a:pt x="365888" y="467705"/>
                  </a:cubicBezTo>
                  <a:cubicBezTo>
                    <a:pt x="352381" y="470008"/>
                    <a:pt x="338497" y="467807"/>
                    <a:pt x="326364" y="461442"/>
                  </a:cubicBezTo>
                  <a:lnTo>
                    <a:pt x="272773" y="433306"/>
                  </a:lnTo>
                  <a:cubicBezTo>
                    <a:pt x="254577" y="423762"/>
                    <a:pt x="232856" y="423762"/>
                    <a:pt x="214660" y="433306"/>
                  </a:cubicBezTo>
                  <a:lnTo>
                    <a:pt x="161068" y="461442"/>
                  </a:lnTo>
                  <a:cubicBezTo>
                    <a:pt x="130522" y="477469"/>
                    <a:pt x="92757" y="465701"/>
                    <a:pt x="76730" y="435151"/>
                  </a:cubicBezTo>
                  <a:cubicBezTo>
                    <a:pt x="70366" y="423019"/>
                    <a:pt x="68163" y="409131"/>
                    <a:pt x="70466" y="395625"/>
                  </a:cubicBezTo>
                  <a:lnTo>
                    <a:pt x="80179" y="336005"/>
                  </a:lnTo>
                  <a:cubicBezTo>
                    <a:pt x="83621" y="315719"/>
                    <a:pt x="76897" y="295035"/>
                    <a:pt x="62176" y="280655"/>
                  </a:cubicBezTo>
                  <a:lnTo>
                    <a:pt x="18884" y="238787"/>
                  </a:lnTo>
                  <a:cubicBezTo>
                    <a:pt x="-5843" y="214731"/>
                    <a:pt x="-6395" y="175183"/>
                    <a:pt x="17662" y="150454"/>
                  </a:cubicBezTo>
                  <a:cubicBezTo>
                    <a:pt x="27258" y="140588"/>
                    <a:pt x="39844" y="134168"/>
                    <a:pt x="53468" y="132191"/>
                  </a:cubicBezTo>
                  <a:lnTo>
                    <a:pt x="113339" y="123817"/>
                  </a:lnTo>
                  <a:cubicBezTo>
                    <a:pt x="133687" y="120856"/>
                    <a:pt x="151280" y="108084"/>
                    <a:pt x="160399" y="89653"/>
                  </a:cubicBezTo>
                  <a:lnTo>
                    <a:pt x="187195" y="35392"/>
                  </a:lnTo>
                  <a:cubicBezTo>
                    <a:pt x="202133" y="4294"/>
                    <a:pt x="239454" y="-8808"/>
                    <a:pt x="270546" y="6129"/>
                  </a:cubicBezTo>
                  <a:cubicBezTo>
                    <a:pt x="283114" y="12165"/>
                    <a:pt x="293297" y="22230"/>
                    <a:pt x="299485" y="34722"/>
                  </a:cubicBezTo>
                  <a:close/>
                </a:path>
              </a:pathLst>
            </a:custGeom>
            <a:solidFill>
              <a:schemeClr val="accent5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0CFA6C7D-9BA7-4B18-833C-DAD8C2400F84}"/>
                </a:ext>
              </a:extLst>
            </p:cNvPr>
            <p:cNvSpPr/>
            <p:nvPr/>
          </p:nvSpPr>
          <p:spPr>
            <a:xfrm>
              <a:off x="9166872" y="6508212"/>
              <a:ext cx="1212555" cy="349788"/>
            </a:xfrm>
            <a:custGeom>
              <a:avLst/>
              <a:gdLst>
                <a:gd name="connsiteX0" fmla="*/ 414177 w 1212555"/>
                <a:gd name="connsiteY0" fmla="*/ 41 h 349788"/>
                <a:gd name="connsiteX1" fmla="*/ 475738 w 1212555"/>
                <a:gd name="connsiteY1" fmla="*/ 66573 h 349788"/>
                <a:gd name="connsiteX2" fmla="*/ 530799 w 1212555"/>
                <a:gd name="connsiteY2" fmla="*/ 92344 h 349788"/>
                <a:gd name="connsiteX3" fmla="*/ 584330 w 1212555"/>
                <a:gd name="connsiteY3" fmla="*/ 42867 h 349788"/>
                <a:gd name="connsiteX4" fmla="*/ 639008 w 1212555"/>
                <a:gd name="connsiteY4" fmla="*/ 48984 h 349788"/>
                <a:gd name="connsiteX5" fmla="*/ 696669 w 1212555"/>
                <a:gd name="connsiteY5" fmla="*/ 7689 h 349788"/>
                <a:gd name="connsiteX6" fmla="*/ 748059 w 1212555"/>
                <a:gd name="connsiteY6" fmla="*/ 56249 h 349788"/>
                <a:gd name="connsiteX7" fmla="*/ 804572 w 1212555"/>
                <a:gd name="connsiteY7" fmla="*/ 47913 h 349788"/>
                <a:gd name="connsiteX8" fmla="*/ 849691 w 1212555"/>
                <a:gd name="connsiteY8" fmla="*/ 105345 h 349788"/>
                <a:gd name="connsiteX9" fmla="*/ 903222 w 1212555"/>
                <a:gd name="connsiteY9" fmla="*/ 108480 h 349788"/>
                <a:gd name="connsiteX10" fmla="*/ 959201 w 1212555"/>
                <a:gd name="connsiteY10" fmla="*/ 107256 h 349788"/>
                <a:gd name="connsiteX11" fmla="*/ 1001643 w 1212555"/>
                <a:gd name="connsiteY11" fmla="*/ 145492 h 349788"/>
                <a:gd name="connsiteX12" fmla="*/ 1072916 w 1212555"/>
                <a:gd name="connsiteY12" fmla="*/ 120562 h 349788"/>
                <a:gd name="connsiteX13" fmla="*/ 1123387 w 1212555"/>
                <a:gd name="connsiteY13" fmla="*/ 149316 h 349788"/>
                <a:gd name="connsiteX14" fmla="*/ 1178601 w 1212555"/>
                <a:gd name="connsiteY14" fmla="*/ 184877 h 349788"/>
                <a:gd name="connsiteX15" fmla="*/ 1212555 w 1212555"/>
                <a:gd name="connsiteY15" fmla="*/ 256073 h 349788"/>
                <a:gd name="connsiteX16" fmla="*/ 1100676 w 1212555"/>
                <a:gd name="connsiteY16" fmla="*/ 275191 h 349788"/>
                <a:gd name="connsiteX17" fmla="*/ 1118465 w 1212555"/>
                <a:gd name="connsiteY17" fmla="*/ 324258 h 349788"/>
                <a:gd name="connsiteX18" fmla="*/ 1130013 w 1212555"/>
                <a:gd name="connsiteY18" fmla="*/ 349788 h 349788"/>
                <a:gd name="connsiteX19" fmla="*/ 68260 w 1212555"/>
                <a:gd name="connsiteY19" fmla="*/ 349788 h 349788"/>
                <a:gd name="connsiteX20" fmla="*/ 61025 w 1212555"/>
                <a:gd name="connsiteY20" fmla="*/ 342870 h 349788"/>
                <a:gd name="connsiteX21" fmla="*/ 67755 w 1212555"/>
                <a:gd name="connsiteY21" fmla="*/ 275574 h 349788"/>
                <a:gd name="connsiteX22" fmla="*/ 0 w 1212555"/>
                <a:gd name="connsiteY22" fmla="*/ 256149 h 349788"/>
                <a:gd name="connsiteX23" fmla="*/ 19654 w 1212555"/>
                <a:gd name="connsiteY23" fmla="*/ 204530 h 349788"/>
                <a:gd name="connsiteX24" fmla="*/ 85650 w 1212555"/>
                <a:gd name="connsiteY24" fmla="*/ 200631 h 349788"/>
                <a:gd name="connsiteX25" fmla="*/ 101632 w 1212555"/>
                <a:gd name="connsiteY25" fmla="*/ 131345 h 349788"/>
                <a:gd name="connsiteX26" fmla="*/ 132222 w 1212555"/>
                <a:gd name="connsiteY26" fmla="*/ 59920 h 349788"/>
                <a:gd name="connsiteX27" fmla="*/ 193400 w 1212555"/>
                <a:gd name="connsiteY27" fmla="*/ 57320 h 349788"/>
                <a:gd name="connsiteX28" fmla="*/ 248384 w 1212555"/>
                <a:gd name="connsiteY28" fmla="*/ 41414 h 349788"/>
                <a:gd name="connsiteX29" fmla="*/ 301915 w 1212555"/>
                <a:gd name="connsiteY29" fmla="*/ 19925 h 349788"/>
                <a:gd name="connsiteX30" fmla="*/ 365847 w 1212555"/>
                <a:gd name="connsiteY30" fmla="*/ 61755 h 349788"/>
                <a:gd name="connsiteX31" fmla="*/ 414177 w 1212555"/>
                <a:gd name="connsiteY31" fmla="*/ 41 h 3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2555" h="349788">
                  <a:moveTo>
                    <a:pt x="414177" y="41"/>
                  </a:moveTo>
                  <a:cubicBezTo>
                    <a:pt x="432760" y="-1948"/>
                    <a:pt x="457232" y="67873"/>
                    <a:pt x="475738" y="66573"/>
                  </a:cubicBezTo>
                  <a:cubicBezTo>
                    <a:pt x="494245" y="65273"/>
                    <a:pt x="512292" y="92956"/>
                    <a:pt x="530799" y="92344"/>
                  </a:cubicBezTo>
                  <a:cubicBezTo>
                    <a:pt x="549306" y="91732"/>
                    <a:pt x="565518" y="42867"/>
                    <a:pt x="584330" y="42867"/>
                  </a:cubicBezTo>
                  <a:cubicBezTo>
                    <a:pt x="603143" y="42867"/>
                    <a:pt x="620960" y="48372"/>
                    <a:pt x="639008" y="48984"/>
                  </a:cubicBezTo>
                  <a:cubicBezTo>
                    <a:pt x="657056" y="49596"/>
                    <a:pt x="678698" y="6388"/>
                    <a:pt x="696669" y="7689"/>
                  </a:cubicBezTo>
                  <a:cubicBezTo>
                    <a:pt x="714640" y="8988"/>
                    <a:pt x="730164" y="54337"/>
                    <a:pt x="748059" y="56249"/>
                  </a:cubicBezTo>
                  <a:cubicBezTo>
                    <a:pt x="765953" y="58161"/>
                    <a:pt x="786907" y="45313"/>
                    <a:pt x="804572" y="47913"/>
                  </a:cubicBezTo>
                  <a:cubicBezTo>
                    <a:pt x="822237" y="50513"/>
                    <a:pt x="832179" y="101903"/>
                    <a:pt x="849691" y="105345"/>
                  </a:cubicBezTo>
                  <a:cubicBezTo>
                    <a:pt x="867203" y="108786"/>
                    <a:pt x="886169" y="104198"/>
                    <a:pt x="903222" y="108480"/>
                  </a:cubicBezTo>
                  <a:cubicBezTo>
                    <a:pt x="921653" y="113145"/>
                    <a:pt x="942377" y="101980"/>
                    <a:pt x="959201" y="107256"/>
                  </a:cubicBezTo>
                  <a:cubicBezTo>
                    <a:pt x="977401" y="113068"/>
                    <a:pt x="985507" y="138839"/>
                    <a:pt x="1001643" y="145492"/>
                  </a:cubicBezTo>
                  <a:cubicBezTo>
                    <a:pt x="1019615" y="153140"/>
                    <a:pt x="1057851" y="112380"/>
                    <a:pt x="1072916" y="120562"/>
                  </a:cubicBezTo>
                  <a:cubicBezTo>
                    <a:pt x="1090436" y="128860"/>
                    <a:pt x="1107313" y="138473"/>
                    <a:pt x="1123387" y="149316"/>
                  </a:cubicBezTo>
                  <a:cubicBezTo>
                    <a:pt x="1139370" y="161858"/>
                    <a:pt x="1169271" y="171111"/>
                    <a:pt x="1178601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6" y="275191"/>
                  </a:cubicBezTo>
                  <a:cubicBezTo>
                    <a:pt x="1096087" y="282035"/>
                    <a:pt x="1107692" y="303218"/>
                    <a:pt x="1118465" y="324258"/>
                  </a:cubicBezTo>
                  <a:lnTo>
                    <a:pt x="1130013" y="349788"/>
                  </a:lnTo>
                  <a:lnTo>
                    <a:pt x="68260" y="349788"/>
                  </a:lnTo>
                  <a:lnTo>
                    <a:pt x="61025" y="342870"/>
                  </a:ln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06" y="219450"/>
                    <a:pt x="19654" y="204530"/>
                  </a:cubicBezTo>
                  <a:cubicBezTo>
                    <a:pt x="28831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2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0" y="57320"/>
                  </a:cubicBezTo>
                  <a:cubicBezTo>
                    <a:pt x="210224" y="51966"/>
                    <a:pt x="230031" y="46002"/>
                    <a:pt x="248384" y="41414"/>
                  </a:cubicBezTo>
                  <a:cubicBezTo>
                    <a:pt x="266738" y="36824"/>
                    <a:pt x="283638" y="23518"/>
                    <a:pt x="301915" y="19925"/>
                  </a:cubicBezTo>
                  <a:cubicBezTo>
                    <a:pt x="320193" y="16330"/>
                    <a:pt x="347340" y="64508"/>
                    <a:pt x="365847" y="61755"/>
                  </a:cubicBezTo>
                  <a:cubicBezTo>
                    <a:pt x="384353" y="59002"/>
                    <a:pt x="395594" y="2029"/>
                    <a:pt x="414177" y="41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0DAD44A-1AE4-4D6C-A68C-CC1C9F933ADE}"/>
                </a:ext>
              </a:extLst>
            </p:cNvPr>
            <p:cNvSpPr/>
            <p:nvPr/>
          </p:nvSpPr>
          <p:spPr>
            <a:xfrm>
              <a:off x="9954543" y="6508212"/>
              <a:ext cx="1212555" cy="349788"/>
            </a:xfrm>
            <a:custGeom>
              <a:avLst/>
              <a:gdLst>
                <a:gd name="connsiteX0" fmla="*/ 414177 w 1212555"/>
                <a:gd name="connsiteY0" fmla="*/ 41 h 349788"/>
                <a:gd name="connsiteX1" fmla="*/ 475738 w 1212555"/>
                <a:gd name="connsiteY1" fmla="*/ 66573 h 349788"/>
                <a:gd name="connsiteX2" fmla="*/ 530799 w 1212555"/>
                <a:gd name="connsiteY2" fmla="*/ 92344 h 349788"/>
                <a:gd name="connsiteX3" fmla="*/ 584329 w 1212555"/>
                <a:gd name="connsiteY3" fmla="*/ 42867 h 349788"/>
                <a:gd name="connsiteX4" fmla="*/ 639008 w 1212555"/>
                <a:gd name="connsiteY4" fmla="*/ 48984 h 349788"/>
                <a:gd name="connsiteX5" fmla="*/ 696669 w 1212555"/>
                <a:gd name="connsiteY5" fmla="*/ 7689 h 349788"/>
                <a:gd name="connsiteX6" fmla="*/ 748059 w 1212555"/>
                <a:gd name="connsiteY6" fmla="*/ 56249 h 349788"/>
                <a:gd name="connsiteX7" fmla="*/ 804572 w 1212555"/>
                <a:gd name="connsiteY7" fmla="*/ 47913 h 349788"/>
                <a:gd name="connsiteX8" fmla="*/ 849691 w 1212555"/>
                <a:gd name="connsiteY8" fmla="*/ 105345 h 349788"/>
                <a:gd name="connsiteX9" fmla="*/ 903222 w 1212555"/>
                <a:gd name="connsiteY9" fmla="*/ 108480 h 349788"/>
                <a:gd name="connsiteX10" fmla="*/ 959201 w 1212555"/>
                <a:gd name="connsiteY10" fmla="*/ 107256 h 349788"/>
                <a:gd name="connsiteX11" fmla="*/ 1001643 w 1212555"/>
                <a:gd name="connsiteY11" fmla="*/ 145492 h 349788"/>
                <a:gd name="connsiteX12" fmla="*/ 1072916 w 1212555"/>
                <a:gd name="connsiteY12" fmla="*/ 120562 h 349788"/>
                <a:gd name="connsiteX13" fmla="*/ 1123387 w 1212555"/>
                <a:gd name="connsiteY13" fmla="*/ 149316 h 349788"/>
                <a:gd name="connsiteX14" fmla="*/ 1178601 w 1212555"/>
                <a:gd name="connsiteY14" fmla="*/ 184877 h 349788"/>
                <a:gd name="connsiteX15" fmla="*/ 1212555 w 1212555"/>
                <a:gd name="connsiteY15" fmla="*/ 256073 h 349788"/>
                <a:gd name="connsiteX16" fmla="*/ 1100675 w 1212555"/>
                <a:gd name="connsiteY16" fmla="*/ 275191 h 349788"/>
                <a:gd name="connsiteX17" fmla="*/ 1118465 w 1212555"/>
                <a:gd name="connsiteY17" fmla="*/ 324258 h 349788"/>
                <a:gd name="connsiteX18" fmla="*/ 1130013 w 1212555"/>
                <a:gd name="connsiteY18" fmla="*/ 349788 h 349788"/>
                <a:gd name="connsiteX19" fmla="*/ 68260 w 1212555"/>
                <a:gd name="connsiteY19" fmla="*/ 349788 h 349788"/>
                <a:gd name="connsiteX20" fmla="*/ 61025 w 1212555"/>
                <a:gd name="connsiteY20" fmla="*/ 342870 h 349788"/>
                <a:gd name="connsiteX21" fmla="*/ 67755 w 1212555"/>
                <a:gd name="connsiteY21" fmla="*/ 275574 h 349788"/>
                <a:gd name="connsiteX22" fmla="*/ 0 w 1212555"/>
                <a:gd name="connsiteY22" fmla="*/ 256149 h 349788"/>
                <a:gd name="connsiteX23" fmla="*/ 19654 w 1212555"/>
                <a:gd name="connsiteY23" fmla="*/ 204530 h 349788"/>
                <a:gd name="connsiteX24" fmla="*/ 85650 w 1212555"/>
                <a:gd name="connsiteY24" fmla="*/ 200631 h 349788"/>
                <a:gd name="connsiteX25" fmla="*/ 101632 w 1212555"/>
                <a:gd name="connsiteY25" fmla="*/ 131345 h 349788"/>
                <a:gd name="connsiteX26" fmla="*/ 132222 w 1212555"/>
                <a:gd name="connsiteY26" fmla="*/ 59920 h 349788"/>
                <a:gd name="connsiteX27" fmla="*/ 193400 w 1212555"/>
                <a:gd name="connsiteY27" fmla="*/ 57320 h 349788"/>
                <a:gd name="connsiteX28" fmla="*/ 248384 w 1212555"/>
                <a:gd name="connsiteY28" fmla="*/ 41414 h 349788"/>
                <a:gd name="connsiteX29" fmla="*/ 301915 w 1212555"/>
                <a:gd name="connsiteY29" fmla="*/ 19925 h 349788"/>
                <a:gd name="connsiteX30" fmla="*/ 365847 w 1212555"/>
                <a:gd name="connsiteY30" fmla="*/ 61755 h 349788"/>
                <a:gd name="connsiteX31" fmla="*/ 414177 w 1212555"/>
                <a:gd name="connsiteY31" fmla="*/ 41 h 3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2555" h="349788">
                  <a:moveTo>
                    <a:pt x="414177" y="41"/>
                  </a:moveTo>
                  <a:cubicBezTo>
                    <a:pt x="432760" y="-1948"/>
                    <a:pt x="457232" y="67873"/>
                    <a:pt x="475738" y="66573"/>
                  </a:cubicBezTo>
                  <a:cubicBezTo>
                    <a:pt x="494245" y="65273"/>
                    <a:pt x="512292" y="92956"/>
                    <a:pt x="530799" y="92344"/>
                  </a:cubicBezTo>
                  <a:cubicBezTo>
                    <a:pt x="549306" y="91732"/>
                    <a:pt x="565518" y="42867"/>
                    <a:pt x="584329" y="42867"/>
                  </a:cubicBezTo>
                  <a:cubicBezTo>
                    <a:pt x="603143" y="42867"/>
                    <a:pt x="620960" y="48372"/>
                    <a:pt x="639008" y="48984"/>
                  </a:cubicBezTo>
                  <a:cubicBezTo>
                    <a:pt x="657056" y="49596"/>
                    <a:pt x="678697" y="6388"/>
                    <a:pt x="696669" y="7689"/>
                  </a:cubicBezTo>
                  <a:cubicBezTo>
                    <a:pt x="714640" y="8988"/>
                    <a:pt x="730164" y="54337"/>
                    <a:pt x="748059" y="56249"/>
                  </a:cubicBezTo>
                  <a:cubicBezTo>
                    <a:pt x="765953" y="58161"/>
                    <a:pt x="786907" y="45313"/>
                    <a:pt x="804572" y="47913"/>
                  </a:cubicBezTo>
                  <a:cubicBezTo>
                    <a:pt x="822237" y="50513"/>
                    <a:pt x="832179" y="101903"/>
                    <a:pt x="849691" y="105345"/>
                  </a:cubicBezTo>
                  <a:cubicBezTo>
                    <a:pt x="867203" y="108786"/>
                    <a:pt x="886169" y="104198"/>
                    <a:pt x="903222" y="108480"/>
                  </a:cubicBezTo>
                  <a:cubicBezTo>
                    <a:pt x="921653" y="113145"/>
                    <a:pt x="942377" y="101980"/>
                    <a:pt x="959201" y="107256"/>
                  </a:cubicBezTo>
                  <a:cubicBezTo>
                    <a:pt x="977401" y="113068"/>
                    <a:pt x="985507" y="138839"/>
                    <a:pt x="1001643" y="145492"/>
                  </a:cubicBezTo>
                  <a:cubicBezTo>
                    <a:pt x="1019615" y="153140"/>
                    <a:pt x="1057851" y="112380"/>
                    <a:pt x="1072916" y="120562"/>
                  </a:cubicBezTo>
                  <a:cubicBezTo>
                    <a:pt x="1090436" y="128860"/>
                    <a:pt x="1107313" y="138473"/>
                    <a:pt x="1123387" y="149316"/>
                  </a:cubicBezTo>
                  <a:cubicBezTo>
                    <a:pt x="1139370" y="161858"/>
                    <a:pt x="1169271" y="171111"/>
                    <a:pt x="1178601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5" y="275191"/>
                  </a:cubicBezTo>
                  <a:cubicBezTo>
                    <a:pt x="1096087" y="282035"/>
                    <a:pt x="1107692" y="303218"/>
                    <a:pt x="1118465" y="324258"/>
                  </a:cubicBezTo>
                  <a:lnTo>
                    <a:pt x="1130013" y="349788"/>
                  </a:lnTo>
                  <a:lnTo>
                    <a:pt x="68260" y="349788"/>
                  </a:lnTo>
                  <a:lnTo>
                    <a:pt x="61025" y="342870"/>
                  </a:ln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06" y="219450"/>
                    <a:pt x="19654" y="204530"/>
                  </a:cubicBezTo>
                  <a:cubicBezTo>
                    <a:pt x="28831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2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0" y="57320"/>
                  </a:cubicBezTo>
                  <a:cubicBezTo>
                    <a:pt x="210225" y="51966"/>
                    <a:pt x="230031" y="46002"/>
                    <a:pt x="248384" y="41414"/>
                  </a:cubicBezTo>
                  <a:cubicBezTo>
                    <a:pt x="266738" y="36824"/>
                    <a:pt x="283638" y="23518"/>
                    <a:pt x="301915" y="19925"/>
                  </a:cubicBezTo>
                  <a:cubicBezTo>
                    <a:pt x="320193" y="16330"/>
                    <a:pt x="347340" y="64508"/>
                    <a:pt x="365847" y="61755"/>
                  </a:cubicBezTo>
                  <a:cubicBezTo>
                    <a:pt x="384353" y="59002"/>
                    <a:pt x="395594" y="2029"/>
                    <a:pt x="414177" y="41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07317CE-55BE-47BB-A5AC-377B11A5C3E0}"/>
                </a:ext>
              </a:extLst>
            </p:cNvPr>
            <p:cNvSpPr/>
            <p:nvPr/>
          </p:nvSpPr>
          <p:spPr>
            <a:xfrm>
              <a:off x="7859184" y="6477624"/>
              <a:ext cx="1212555" cy="380376"/>
            </a:xfrm>
            <a:custGeom>
              <a:avLst/>
              <a:gdLst>
                <a:gd name="connsiteX0" fmla="*/ 414178 w 1212555"/>
                <a:gd name="connsiteY0" fmla="*/ 41 h 380376"/>
                <a:gd name="connsiteX1" fmla="*/ 475739 w 1212555"/>
                <a:gd name="connsiteY1" fmla="*/ 66573 h 380376"/>
                <a:gd name="connsiteX2" fmla="*/ 530799 w 1212555"/>
                <a:gd name="connsiteY2" fmla="*/ 92344 h 380376"/>
                <a:gd name="connsiteX3" fmla="*/ 584330 w 1212555"/>
                <a:gd name="connsiteY3" fmla="*/ 42867 h 380376"/>
                <a:gd name="connsiteX4" fmla="*/ 639008 w 1212555"/>
                <a:gd name="connsiteY4" fmla="*/ 48984 h 380376"/>
                <a:gd name="connsiteX5" fmla="*/ 696669 w 1212555"/>
                <a:gd name="connsiteY5" fmla="*/ 7689 h 380376"/>
                <a:gd name="connsiteX6" fmla="*/ 748059 w 1212555"/>
                <a:gd name="connsiteY6" fmla="*/ 56249 h 380376"/>
                <a:gd name="connsiteX7" fmla="*/ 804572 w 1212555"/>
                <a:gd name="connsiteY7" fmla="*/ 47913 h 380376"/>
                <a:gd name="connsiteX8" fmla="*/ 849691 w 1212555"/>
                <a:gd name="connsiteY8" fmla="*/ 105345 h 380376"/>
                <a:gd name="connsiteX9" fmla="*/ 903222 w 1212555"/>
                <a:gd name="connsiteY9" fmla="*/ 108480 h 380376"/>
                <a:gd name="connsiteX10" fmla="*/ 959201 w 1212555"/>
                <a:gd name="connsiteY10" fmla="*/ 107256 h 380376"/>
                <a:gd name="connsiteX11" fmla="*/ 1001643 w 1212555"/>
                <a:gd name="connsiteY11" fmla="*/ 145492 h 380376"/>
                <a:gd name="connsiteX12" fmla="*/ 1072916 w 1212555"/>
                <a:gd name="connsiteY12" fmla="*/ 120562 h 380376"/>
                <a:gd name="connsiteX13" fmla="*/ 1123387 w 1212555"/>
                <a:gd name="connsiteY13" fmla="*/ 149316 h 380376"/>
                <a:gd name="connsiteX14" fmla="*/ 1178601 w 1212555"/>
                <a:gd name="connsiteY14" fmla="*/ 184877 h 380376"/>
                <a:gd name="connsiteX15" fmla="*/ 1212555 w 1212555"/>
                <a:gd name="connsiteY15" fmla="*/ 256073 h 380376"/>
                <a:gd name="connsiteX16" fmla="*/ 1100676 w 1212555"/>
                <a:gd name="connsiteY16" fmla="*/ 275191 h 380376"/>
                <a:gd name="connsiteX17" fmla="*/ 1131264 w 1212555"/>
                <a:gd name="connsiteY17" fmla="*/ 372465 h 380376"/>
                <a:gd name="connsiteX18" fmla="*/ 1117055 w 1212555"/>
                <a:gd name="connsiteY18" fmla="*/ 380376 h 380376"/>
                <a:gd name="connsiteX19" fmla="*/ 190286 w 1212555"/>
                <a:gd name="connsiteY19" fmla="*/ 380376 h 380376"/>
                <a:gd name="connsiteX20" fmla="*/ 189883 w 1212555"/>
                <a:gd name="connsiteY20" fmla="*/ 379663 h 380376"/>
                <a:gd name="connsiteX21" fmla="*/ 171452 w 1212555"/>
                <a:gd name="connsiteY21" fmla="*/ 354952 h 380376"/>
                <a:gd name="connsiteX22" fmla="*/ 102627 w 1212555"/>
                <a:gd name="connsiteY22" fmla="*/ 378889 h 380376"/>
                <a:gd name="connsiteX23" fmla="*/ 61026 w 1212555"/>
                <a:gd name="connsiteY23" fmla="*/ 342870 h 380376"/>
                <a:gd name="connsiteX24" fmla="*/ 67755 w 1212555"/>
                <a:gd name="connsiteY24" fmla="*/ 275574 h 380376"/>
                <a:gd name="connsiteX25" fmla="*/ 0 w 1212555"/>
                <a:gd name="connsiteY25" fmla="*/ 256149 h 380376"/>
                <a:gd name="connsiteX26" fmla="*/ 19654 w 1212555"/>
                <a:gd name="connsiteY26" fmla="*/ 204530 h 380376"/>
                <a:gd name="connsiteX27" fmla="*/ 85650 w 1212555"/>
                <a:gd name="connsiteY27" fmla="*/ 200631 h 380376"/>
                <a:gd name="connsiteX28" fmla="*/ 101633 w 1212555"/>
                <a:gd name="connsiteY28" fmla="*/ 131345 h 380376"/>
                <a:gd name="connsiteX29" fmla="*/ 132222 w 1212555"/>
                <a:gd name="connsiteY29" fmla="*/ 59920 h 380376"/>
                <a:gd name="connsiteX30" fmla="*/ 193401 w 1212555"/>
                <a:gd name="connsiteY30" fmla="*/ 57320 h 380376"/>
                <a:gd name="connsiteX31" fmla="*/ 248384 w 1212555"/>
                <a:gd name="connsiteY31" fmla="*/ 41414 h 380376"/>
                <a:gd name="connsiteX32" fmla="*/ 301915 w 1212555"/>
                <a:gd name="connsiteY32" fmla="*/ 19925 h 380376"/>
                <a:gd name="connsiteX33" fmla="*/ 365847 w 1212555"/>
                <a:gd name="connsiteY33" fmla="*/ 61755 h 380376"/>
                <a:gd name="connsiteX34" fmla="*/ 414178 w 1212555"/>
                <a:gd name="connsiteY34" fmla="*/ 41 h 38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2555" h="380376">
                  <a:moveTo>
                    <a:pt x="414178" y="41"/>
                  </a:moveTo>
                  <a:cubicBezTo>
                    <a:pt x="432761" y="-1948"/>
                    <a:pt x="457232" y="67873"/>
                    <a:pt x="475739" y="66573"/>
                  </a:cubicBezTo>
                  <a:cubicBezTo>
                    <a:pt x="494245" y="65273"/>
                    <a:pt x="512293" y="92956"/>
                    <a:pt x="530799" y="92344"/>
                  </a:cubicBezTo>
                  <a:cubicBezTo>
                    <a:pt x="549306" y="91732"/>
                    <a:pt x="565518" y="42867"/>
                    <a:pt x="584330" y="42867"/>
                  </a:cubicBezTo>
                  <a:cubicBezTo>
                    <a:pt x="603143" y="42867"/>
                    <a:pt x="620960" y="48372"/>
                    <a:pt x="639008" y="48984"/>
                  </a:cubicBezTo>
                  <a:cubicBezTo>
                    <a:pt x="657056" y="49596"/>
                    <a:pt x="678698" y="6388"/>
                    <a:pt x="696669" y="7689"/>
                  </a:cubicBezTo>
                  <a:cubicBezTo>
                    <a:pt x="714640" y="8988"/>
                    <a:pt x="730164" y="54337"/>
                    <a:pt x="748059" y="56249"/>
                  </a:cubicBezTo>
                  <a:cubicBezTo>
                    <a:pt x="765953" y="58161"/>
                    <a:pt x="786907" y="45313"/>
                    <a:pt x="804572" y="47913"/>
                  </a:cubicBezTo>
                  <a:cubicBezTo>
                    <a:pt x="822237" y="50513"/>
                    <a:pt x="832179" y="101903"/>
                    <a:pt x="849691" y="105345"/>
                  </a:cubicBezTo>
                  <a:cubicBezTo>
                    <a:pt x="867203" y="108786"/>
                    <a:pt x="886169" y="104198"/>
                    <a:pt x="903222" y="108480"/>
                  </a:cubicBezTo>
                  <a:cubicBezTo>
                    <a:pt x="921653" y="113145"/>
                    <a:pt x="942377" y="101980"/>
                    <a:pt x="959201" y="107256"/>
                  </a:cubicBezTo>
                  <a:cubicBezTo>
                    <a:pt x="977401" y="113068"/>
                    <a:pt x="985507" y="138839"/>
                    <a:pt x="1001643" y="145492"/>
                  </a:cubicBezTo>
                  <a:cubicBezTo>
                    <a:pt x="1019615" y="153140"/>
                    <a:pt x="1057851" y="112380"/>
                    <a:pt x="1072916" y="120562"/>
                  </a:cubicBezTo>
                  <a:cubicBezTo>
                    <a:pt x="1090436" y="128860"/>
                    <a:pt x="1107313" y="138473"/>
                    <a:pt x="1123387" y="149316"/>
                  </a:cubicBezTo>
                  <a:cubicBezTo>
                    <a:pt x="1139370" y="161858"/>
                    <a:pt x="1169271" y="171111"/>
                    <a:pt x="1178601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6" y="275191"/>
                  </a:cubicBezTo>
                  <a:cubicBezTo>
                    <a:pt x="1091498" y="288880"/>
                    <a:pt x="1147095" y="359923"/>
                    <a:pt x="1131264" y="372465"/>
                  </a:cubicBezTo>
                  <a:lnTo>
                    <a:pt x="1117055" y="380376"/>
                  </a:lnTo>
                  <a:lnTo>
                    <a:pt x="190286" y="380376"/>
                  </a:lnTo>
                  <a:lnTo>
                    <a:pt x="189883" y="379663"/>
                  </a:lnTo>
                  <a:cubicBezTo>
                    <a:pt x="184644" y="369004"/>
                    <a:pt x="179635" y="358240"/>
                    <a:pt x="171452" y="354952"/>
                  </a:cubicBezTo>
                  <a:cubicBezTo>
                    <a:pt x="153482" y="347306"/>
                    <a:pt x="117463" y="387072"/>
                    <a:pt x="102627" y="378889"/>
                  </a:cubicBezTo>
                  <a:cubicBezTo>
                    <a:pt x="85268" y="369482"/>
                    <a:pt x="74179" y="353270"/>
                    <a:pt x="61026" y="342870"/>
                  </a:cubicBez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14" y="219450"/>
                    <a:pt x="19654" y="204530"/>
                  </a:cubicBezTo>
                  <a:cubicBezTo>
                    <a:pt x="28830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3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1" y="57320"/>
                  </a:cubicBezTo>
                  <a:cubicBezTo>
                    <a:pt x="210225" y="51966"/>
                    <a:pt x="230031" y="46002"/>
                    <a:pt x="248384" y="41414"/>
                  </a:cubicBezTo>
                  <a:cubicBezTo>
                    <a:pt x="266738" y="36824"/>
                    <a:pt x="283639" y="23518"/>
                    <a:pt x="301915" y="19925"/>
                  </a:cubicBezTo>
                  <a:cubicBezTo>
                    <a:pt x="320193" y="16330"/>
                    <a:pt x="347341" y="64508"/>
                    <a:pt x="365847" y="61755"/>
                  </a:cubicBezTo>
                  <a:cubicBezTo>
                    <a:pt x="384353" y="59002"/>
                    <a:pt x="395595" y="2029"/>
                    <a:pt x="414178" y="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E8EA5A9-378B-4BD8-99BF-918532426F7E}"/>
                </a:ext>
              </a:extLst>
            </p:cNvPr>
            <p:cNvSpPr/>
            <p:nvPr/>
          </p:nvSpPr>
          <p:spPr>
            <a:xfrm>
              <a:off x="7193869" y="6462329"/>
              <a:ext cx="1212555" cy="395671"/>
            </a:xfrm>
            <a:custGeom>
              <a:avLst/>
              <a:gdLst>
                <a:gd name="connsiteX0" fmla="*/ 414178 w 1212555"/>
                <a:gd name="connsiteY0" fmla="*/ 41 h 395671"/>
                <a:gd name="connsiteX1" fmla="*/ 475357 w 1212555"/>
                <a:gd name="connsiteY1" fmla="*/ 66573 h 395671"/>
                <a:gd name="connsiteX2" fmla="*/ 530416 w 1212555"/>
                <a:gd name="connsiteY2" fmla="*/ 92344 h 395671"/>
                <a:gd name="connsiteX3" fmla="*/ 583948 w 1212555"/>
                <a:gd name="connsiteY3" fmla="*/ 42867 h 395671"/>
                <a:gd name="connsiteX4" fmla="*/ 638626 w 1212555"/>
                <a:gd name="connsiteY4" fmla="*/ 48984 h 395671"/>
                <a:gd name="connsiteX5" fmla="*/ 696286 w 1212555"/>
                <a:gd name="connsiteY5" fmla="*/ 7689 h 395671"/>
                <a:gd name="connsiteX6" fmla="*/ 747676 w 1212555"/>
                <a:gd name="connsiteY6" fmla="*/ 56249 h 395671"/>
                <a:gd name="connsiteX7" fmla="*/ 804190 w 1212555"/>
                <a:gd name="connsiteY7" fmla="*/ 47913 h 395671"/>
                <a:gd name="connsiteX8" fmla="*/ 849309 w 1212555"/>
                <a:gd name="connsiteY8" fmla="*/ 105345 h 395671"/>
                <a:gd name="connsiteX9" fmla="*/ 902840 w 1212555"/>
                <a:gd name="connsiteY9" fmla="*/ 108480 h 395671"/>
                <a:gd name="connsiteX10" fmla="*/ 958818 w 1212555"/>
                <a:gd name="connsiteY10" fmla="*/ 107256 h 395671"/>
                <a:gd name="connsiteX11" fmla="*/ 1001261 w 1212555"/>
                <a:gd name="connsiteY11" fmla="*/ 145492 h 395671"/>
                <a:gd name="connsiteX12" fmla="*/ 1072534 w 1212555"/>
                <a:gd name="connsiteY12" fmla="*/ 120562 h 395671"/>
                <a:gd name="connsiteX13" fmla="*/ 1123006 w 1212555"/>
                <a:gd name="connsiteY13" fmla="*/ 149316 h 395671"/>
                <a:gd name="connsiteX14" fmla="*/ 1178220 w 1212555"/>
                <a:gd name="connsiteY14" fmla="*/ 184877 h 395671"/>
                <a:gd name="connsiteX15" fmla="*/ 1212555 w 1212555"/>
                <a:gd name="connsiteY15" fmla="*/ 256073 h 395671"/>
                <a:gd name="connsiteX16" fmla="*/ 1100676 w 1212555"/>
                <a:gd name="connsiteY16" fmla="*/ 275191 h 395671"/>
                <a:gd name="connsiteX17" fmla="*/ 1131264 w 1212555"/>
                <a:gd name="connsiteY17" fmla="*/ 372465 h 395671"/>
                <a:gd name="connsiteX18" fmla="*/ 1106077 w 1212555"/>
                <a:gd name="connsiteY18" fmla="*/ 386488 h 395671"/>
                <a:gd name="connsiteX19" fmla="*/ 1086475 w 1212555"/>
                <a:gd name="connsiteY19" fmla="*/ 395671 h 395671"/>
                <a:gd name="connsiteX20" fmla="*/ 920362 w 1212555"/>
                <a:gd name="connsiteY20" fmla="*/ 395671 h 395671"/>
                <a:gd name="connsiteX21" fmla="*/ 915653 w 1212555"/>
                <a:gd name="connsiteY21" fmla="*/ 393758 h 395671"/>
                <a:gd name="connsiteX22" fmla="*/ 901005 w 1212555"/>
                <a:gd name="connsiteY22" fmla="*/ 392730 h 395671"/>
                <a:gd name="connsiteX23" fmla="*/ 887335 w 1212555"/>
                <a:gd name="connsiteY23" fmla="*/ 395671 h 395671"/>
                <a:gd name="connsiteX24" fmla="*/ 199641 w 1212555"/>
                <a:gd name="connsiteY24" fmla="*/ 395671 h 395671"/>
                <a:gd name="connsiteX25" fmla="*/ 198338 w 1212555"/>
                <a:gd name="connsiteY25" fmla="*/ 394624 h 395671"/>
                <a:gd name="connsiteX26" fmla="*/ 171452 w 1212555"/>
                <a:gd name="connsiteY26" fmla="*/ 354952 h 395671"/>
                <a:gd name="connsiteX27" fmla="*/ 102627 w 1212555"/>
                <a:gd name="connsiteY27" fmla="*/ 378889 h 395671"/>
                <a:gd name="connsiteX28" fmla="*/ 61026 w 1212555"/>
                <a:gd name="connsiteY28" fmla="*/ 342870 h 395671"/>
                <a:gd name="connsiteX29" fmla="*/ 67755 w 1212555"/>
                <a:gd name="connsiteY29" fmla="*/ 275574 h 395671"/>
                <a:gd name="connsiteX30" fmla="*/ 0 w 1212555"/>
                <a:gd name="connsiteY30" fmla="*/ 256149 h 395671"/>
                <a:gd name="connsiteX31" fmla="*/ 19654 w 1212555"/>
                <a:gd name="connsiteY31" fmla="*/ 204530 h 395671"/>
                <a:gd name="connsiteX32" fmla="*/ 85650 w 1212555"/>
                <a:gd name="connsiteY32" fmla="*/ 200631 h 395671"/>
                <a:gd name="connsiteX33" fmla="*/ 101633 w 1212555"/>
                <a:gd name="connsiteY33" fmla="*/ 131345 h 395671"/>
                <a:gd name="connsiteX34" fmla="*/ 132222 w 1212555"/>
                <a:gd name="connsiteY34" fmla="*/ 59920 h 395671"/>
                <a:gd name="connsiteX35" fmla="*/ 193401 w 1212555"/>
                <a:gd name="connsiteY35" fmla="*/ 57320 h 395671"/>
                <a:gd name="connsiteX36" fmla="*/ 248384 w 1212555"/>
                <a:gd name="connsiteY36" fmla="*/ 41414 h 395671"/>
                <a:gd name="connsiteX37" fmla="*/ 301915 w 1212555"/>
                <a:gd name="connsiteY37" fmla="*/ 19925 h 395671"/>
                <a:gd name="connsiteX38" fmla="*/ 365847 w 1212555"/>
                <a:gd name="connsiteY38" fmla="*/ 61755 h 395671"/>
                <a:gd name="connsiteX39" fmla="*/ 414178 w 1212555"/>
                <a:gd name="connsiteY39" fmla="*/ 41 h 39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2555" h="395671">
                  <a:moveTo>
                    <a:pt x="414178" y="41"/>
                  </a:moveTo>
                  <a:cubicBezTo>
                    <a:pt x="432761" y="-1948"/>
                    <a:pt x="457232" y="67873"/>
                    <a:pt x="475357" y="66573"/>
                  </a:cubicBezTo>
                  <a:cubicBezTo>
                    <a:pt x="493480" y="65273"/>
                    <a:pt x="511910" y="92956"/>
                    <a:pt x="530416" y="92344"/>
                  </a:cubicBezTo>
                  <a:cubicBezTo>
                    <a:pt x="548924" y="91732"/>
                    <a:pt x="565136" y="42867"/>
                    <a:pt x="583948" y="42867"/>
                  </a:cubicBezTo>
                  <a:cubicBezTo>
                    <a:pt x="602760" y="42867"/>
                    <a:pt x="620579" y="48372"/>
                    <a:pt x="638626" y="48984"/>
                  </a:cubicBezTo>
                  <a:cubicBezTo>
                    <a:pt x="656674" y="49596"/>
                    <a:pt x="678315" y="6388"/>
                    <a:pt x="696286" y="7689"/>
                  </a:cubicBezTo>
                  <a:cubicBezTo>
                    <a:pt x="714258" y="8988"/>
                    <a:pt x="729782" y="54337"/>
                    <a:pt x="747676" y="56249"/>
                  </a:cubicBezTo>
                  <a:cubicBezTo>
                    <a:pt x="765572" y="58161"/>
                    <a:pt x="786524" y="45313"/>
                    <a:pt x="804190" y="47913"/>
                  </a:cubicBezTo>
                  <a:cubicBezTo>
                    <a:pt x="821856" y="50513"/>
                    <a:pt x="831797" y="101903"/>
                    <a:pt x="849309" y="105345"/>
                  </a:cubicBezTo>
                  <a:cubicBezTo>
                    <a:pt x="866821" y="108786"/>
                    <a:pt x="885787" y="104198"/>
                    <a:pt x="902840" y="108480"/>
                  </a:cubicBezTo>
                  <a:cubicBezTo>
                    <a:pt x="921270" y="113145"/>
                    <a:pt x="941994" y="101980"/>
                    <a:pt x="958818" y="107256"/>
                  </a:cubicBezTo>
                  <a:cubicBezTo>
                    <a:pt x="977019" y="113068"/>
                    <a:pt x="985126" y="138839"/>
                    <a:pt x="1001261" y="145492"/>
                  </a:cubicBezTo>
                  <a:cubicBezTo>
                    <a:pt x="1019232" y="153140"/>
                    <a:pt x="1057469" y="112380"/>
                    <a:pt x="1072534" y="120562"/>
                  </a:cubicBezTo>
                  <a:cubicBezTo>
                    <a:pt x="1090054" y="128860"/>
                    <a:pt x="1106931" y="138473"/>
                    <a:pt x="1123006" y="149316"/>
                  </a:cubicBezTo>
                  <a:cubicBezTo>
                    <a:pt x="1138989" y="161858"/>
                    <a:pt x="1168890" y="171111"/>
                    <a:pt x="1178220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6" y="275191"/>
                  </a:cubicBezTo>
                  <a:cubicBezTo>
                    <a:pt x="1091498" y="288880"/>
                    <a:pt x="1147095" y="359923"/>
                    <a:pt x="1131264" y="372465"/>
                  </a:cubicBezTo>
                  <a:cubicBezTo>
                    <a:pt x="1124688" y="377665"/>
                    <a:pt x="1115645" y="382139"/>
                    <a:pt x="1106077" y="386488"/>
                  </a:cubicBezTo>
                  <a:lnTo>
                    <a:pt x="1086475" y="395671"/>
                  </a:lnTo>
                  <a:lnTo>
                    <a:pt x="920362" y="395671"/>
                  </a:lnTo>
                  <a:lnTo>
                    <a:pt x="915653" y="393758"/>
                  </a:lnTo>
                  <a:cubicBezTo>
                    <a:pt x="910545" y="392229"/>
                    <a:pt x="905593" y="391583"/>
                    <a:pt x="901005" y="392730"/>
                  </a:cubicBezTo>
                  <a:lnTo>
                    <a:pt x="887335" y="395671"/>
                  </a:lnTo>
                  <a:lnTo>
                    <a:pt x="199641" y="395671"/>
                  </a:lnTo>
                  <a:lnTo>
                    <a:pt x="198338" y="394624"/>
                  </a:lnTo>
                  <a:cubicBezTo>
                    <a:pt x="188860" y="381637"/>
                    <a:pt x="183726" y="359885"/>
                    <a:pt x="171452" y="354952"/>
                  </a:cubicBezTo>
                  <a:cubicBezTo>
                    <a:pt x="153482" y="347306"/>
                    <a:pt x="117463" y="387072"/>
                    <a:pt x="102627" y="378889"/>
                  </a:cubicBezTo>
                  <a:cubicBezTo>
                    <a:pt x="85268" y="369482"/>
                    <a:pt x="74179" y="353270"/>
                    <a:pt x="61026" y="342870"/>
                  </a:cubicBez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14" y="219450"/>
                    <a:pt x="19654" y="204530"/>
                  </a:cubicBezTo>
                  <a:cubicBezTo>
                    <a:pt x="28830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3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1" y="57320"/>
                  </a:cubicBezTo>
                  <a:cubicBezTo>
                    <a:pt x="210225" y="51966"/>
                    <a:pt x="230031" y="46002"/>
                    <a:pt x="248384" y="41414"/>
                  </a:cubicBezTo>
                  <a:cubicBezTo>
                    <a:pt x="266738" y="36824"/>
                    <a:pt x="283639" y="23518"/>
                    <a:pt x="301915" y="19925"/>
                  </a:cubicBezTo>
                  <a:cubicBezTo>
                    <a:pt x="320193" y="16330"/>
                    <a:pt x="347341" y="64508"/>
                    <a:pt x="365847" y="61755"/>
                  </a:cubicBezTo>
                  <a:cubicBezTo>
                    <a:pt x="384353" y="59002"/>
                    <a:pt x="395595" y="2029"/>
                    <a:pt x="414178" y="41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41D1D886-FF37-4759-B7C3-518FD548E341}"/>
                </a:ext>
              </a:extLst>
            </p:cNvPr>
            <p:cNvSpPr/>
            <p:nvPr/>
          </p:nvSpPr>
          <p:spPr>
            <a:xfrm>
              <a:off x="7534810" y="6376301"/>
              <a:ext cx="310480" cy="257867"/>
            </a:xfrm>
            <a:custGeom>
              <a:avLst/>
              <a:gdLst>
                <a:gd name="connsiteX0" fmla="*/ 310480 w 310480"/>
                <a:gd name="connsiteY0" fmla="*/ 0 h 257867"/>
                <a:gd name="connsiteX1" fmla="*/ 310480 w 310480"/>
                <a:gd name="connsiteY1" fmla="*/ 166328 h 257867"/>
                <a:gd name="connsiteX2" fmla="*/ 266509 w 310480"/>
                <a:gd name="connsiteY2" fmla="*/ 255038 h 257867"/>
                <a:gd name="connsiteX3" fmla="*/ 265132 w 310480"/>
                <a:gd name="connsiteY3" fmla="*/ 257867 h 257867"/>
                <a:gd name="connsiteX4" fmla="*/ 148663 w 310480"/>
                <a:gd name="connsiteY4" fmla="*/ 250220 h 257867"/>
                <a:gd name="connsiteX5" fmla="*/ 103927 w 310480"/>
                <a:gd name="connsiteY5" fmla="*/ 247237 h 257867"/>
                <a:gd name="connsiteX6" fmla="*/ 0 w 310480"/>
                <a:gd name="connsiteY6" fmla="*/ 240354 h 257867"/>
                <a:gd name="connsiteX7" fmla="*/ 0 w 310480"/>
                <a:gd name="connsiteY7" fmla="*/ 41373 h 257867"/>
                <a:gd name="connsiteX8" fmla="*/ 103927 w 310480"/>
                <a:gd name="connsiteY8" fmla="*/ 44279 h 257867"/>
                <a:gd name="connsiteX9" fmla="*/ 150347 w 310480"/>
                <a:gd name="connsiteY9" fmla="*/ 45578 h 257867"/>
                <a:gd name="connsiteX10" fmla="*/ 267885 w 310480"/>
                <a:gd name="connsiteY10" fmla="*/ 48943 h 257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480" h="257867">
                  <a:moveTo>
                    <a:pt x="310480" y="0"/>
                  </a:moveTo>
                  <a:lnTo>
                    <a:pt x="310480" y="166328"/>
                  </a:lnTo>
                  <a:lnTo>
                    <a:pt x="266509" y="255038"/>
                  </a:lnTo>
                  <a:lnTo>
                    <a:pt x="265132" y="257867"/>
                  </a:lnTo>
                  <a:lnTo>
                    <a:pt x="148663" y="250220"/>
                  </a:lnTo>
                  <a:lnTo>
                    <a:pt x="103927" y="247237"/>
                  </a:lnTo>
                  <a:lnTo>
                    <a:pt x="0" y="240354"/>
                  </a:lnTo>
                  <a:lnTo>
                    <a:pt x="0" y="41373"/>
                  </a:lnTo>
                  <a:lnTo>
                    <a:pt x="103927" y="44279"/>
                  </a:lnTo>
                  <a:lnTo>
                    <a:pt x="150347" y="45578"/>
                  </a:lnTo>
                  <a:lnTo>
                    <a:pt x="267885" y="4894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5D9FFD9F-B0D1-44DD-9ACA-1BB96505715B}"/>
                </a:ext>
              </a:extLst>
            </p:cNvPr>
            <p:cNvSpPr/>
            <p:nvPr/>
          </p:nvSpPr>
          <p:spPr>
            <a:xfrm>
              <a:off x="7801318" y="6386090"/>
              <a:ext cx="43972" cy="245249"/>
            </a:xfrm>
            <a:custGeom>
              <a:avLst/>
              <a:gdLst>
                <a:gd name="connsiteX0" fmla="*/ 43972 w 43972"/>
                <a:gd name="connsiteY0" fmla="*/ 0 h 245249"/>
                <a:gd name="connsiteX1" fmla="*/ 43972 w 43972"/>
                <a:gd name="connsiteY1" fmla="*/ 156541 h 245249"/>
                <a:gd name="connsiteX2" fmla="*/ 33266 w 43972"/>
                <a:gd name="connsiteY2" fmla="*/ 178259 h 245249"/>
                <a:gd name="connsiteX3" fmla="*/ 22177 w 43972"/>
                <a:gd name="connsiteY3" fmla="*/ 200436 h 245249"/>
                <a:gd name="connsiteX4" fmla="*/ 0 w 43972"/>
                <a:gd name="connsiteY4" fmla="*/ 245249 h 245249"/>
                <a:gd name="connsiteX5" fmla="*/ 2524 w 43972"/>
                <a:gd name="connsiteY5" fmla="*/ 78921 h 245249"/>
                <a:gd name="connsiteX6" fmla="*/ 2983 w 43972"/>
                <a:gd name="connsiteY6" fmla="*/ 45349 h 245249"/>
                <a:gd name="connsiteX7" fmla="*/ 24090 w 43972"/>
                <a:gd name="connsiteY7" fmla="*/ 21948 h 245249"/>
                <a:gd name="connsiteX8" fmla="*/ 33343 w 43972"/>
                <a:gd name="connsiteY8" fmla="*/ 11777 h 24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972" h="245249">
                  <a:moveTo>
                    <a:pt x="43972" y="0"/>
                  </a:moveTo>
                  <a:lnTo>
                    <a:pt x="43972" y="156541"/>
                  </a:lnTo>
                  <a:lnTo>
                    <a:pt x="33266" y="178259"/>
                  </a:lnTo>
                  <a:lnTo>
                    <a:pt x="22177" y="200436"/>
                  </a:lnTo>
                  <a:lnTo>
                    <a:pt x="0" y="245249"/>
                  </a:lnTo>
                  <a:lnTo>
                    <a:pt x="2524" y="78921"/>
                  </a:lnTo>
                  <a:lnTo>
                    <a:pt x="2983" y="45349"/>
                  </a:lnTo>
                  <a:lnTo>
                    <a:pt x="24090" y="21948"/>
                  </a:lnTo>
                  <a:lnTo>
                    <a:pt x="33343" y="1177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ECBB5D3-FD8B-44DE-9079-6EB7881D258B}"/>
                </a:ext>
              </a:extLst>
            </p:cNvPr>
            <p:cNvSpPr/>
            <p:nvPr/>
          </p:nvSpPr>
          <p:spPr>
            <a:xfrm>
              <a:off x="7525710" y="6320169"/>
              <a:ext cx="325545" cy="144840"/>
            </a:xfrm>
            <a:custGeom>
              <a:avLst/>
              <a:gdLst>
                <a:gd name="connsiteX0" fmla="*/ 67679 w 325545"/>
                <a:gd name="connsiteY0" fmla="*/ 0 h 144840"/>
                <a:gd name="connsiteX1" fmla="*/ 325545 w 325545"/>
                <a:gd name="connsiteY1" fmla="*/ 11930 h 144840"/>
                <a:gd name="connsiteX2" fmla="*/ 325545 w 325545"/>
                <a:gd name="connsiteY2" fmla="*/ 70049 h 144840"/>
                <a:gd name="connsiteX3" fmla="*/ 319581 w 325545"/>
                <a:gd name="connsiteY3" fmla="*/ 79531 h 144840"/>
                <a:gd name="connsiteX4" fmla="*/ 308950 w 325545"/>
                <a:gd name="connsiteY4" fmla="*/ 96509 h 144840"/>
                <a:gd name="connsiteX5" fmla="*/ 299468 w 325545"/>
                <a:gd name="connsiteY5" fmla="*/ 111574 h 144840"/>
                <a:gd name="connsiteX6" fmla="*/ 278591 w 325545"/>
                <a:gd name="connsiteY6" fmla="*/ 144840 h 144840"/>
                <a:gd name="connsiteX7" fmla="*/ 278132 w 325545"/>
                <a:gd name="connsiteY7" fmla="*/ 144840 h 144840"/>
                <a:gd name="connsiteX8" fmla="*/ 0 w 325545"/>
                <a:gd name="connsiteY8" fmla="*/ 130539 h 144840"/>
                <a:gd name="connsiteX9" fmla="*/ 0 w 325545"/>
                <a:gd name="connsiteY9" fmla="*/ 73185 h 144840"/>
                <a:gd name="connsiteX10" fmla="*/ 689 w 325545"/>
                <a:gd name="connsiteY10" fmla="*/ 72420 h 144840"/>
                <a:gd name="connsiteX11" fmla="*/ 33878 w 325545"/>
                <a:gd name="connsiteY11" fmla="*/ 36554 h 144840"/>
                <a:gd name="connsiteX12" fmla="*/ 45884 w 325545"/>
                <a:gd name="connsiteY12" fmla="*/ 23477 h 14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545" h="144840">
                  <a:moveTo>
                    <a:pt x="67679" y="0"/>
                  </a:moveTo>
                  <a:lnTo>
                    <a:pt x="325545" y="11930"/>
                  </a:lnTo>
                  <a:lnTo>
                    <a:pt x="325545" y="70049"/>
                  </a:lnTo>
                  <a:lnTo>
                    <a:pt x="319581" y="79531"/>
                  </a:lnTo>
                  <a:lnTo>
                    <a:pt x="308950" y="96509"/>
                  </a:lnTo>
                  <a:lnTo>
                    <a:pt x="299468" y="111574"/>
                  </a:lnTo>
                  <a:lnTo>
                    <a:pt x="278591" y="144840"/>
                  </a:lnTo>
                  <a:lnTo>
                    <a:pt x="278132" y="144840"/>
                  </a:lnTo>
                  <a:lnTo>
                    <a:pt x="0" y="130539"/>
                  </a:lnTo>
                  <a:lnTo>
                    <a:pt x="0" y="73185"/>
                  </a:lnTo>
                  <a:lnTo>
                    <a:pt x="689" y="72420"/>
                  </a:lnTo>
                  <a:lnTo>
                    <a:pt x="33878" y="36554"/>
                  </a:lnTo>
                  <a:lnTo>
                    <a:pt x="45884" y="23477"/>
                  </a:lnTo>
                  <a:close/>
                </a:path>
              </a:pathLst>
            </a:custGeom>
            <a:solidFill>
              <a:srgbClr val="FF6F6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F5D76443-E788-4300-853E-2FE8BD2D7DFB}"/>
                </a:ext>
              </a:extLst>
            </p:cNvPr>
            <p:cNvSpPr/>
            <p:nvPr/>
          </p:nvSpPr>
          <p:spPr>
            <a:xfrm>
              <a:off x="7525710" y="6392590"/>
              <a:ext cx="278591" cy="72421"/>
            </a:xfrm>
            <a:custGeom>
              <a:avLst/>
              <a:gdLst>
                <a:gd name="connsiteX0" fmla="*/ 689 w 278591"/>
                <a:gd name="connsiteY0" fmla="*/ 0 h 72421"/>
                <a:gd name="connsiteX1" fmla="*/ 278591 w 278591"/>
                <a:gd name="connsiteY1" fmla="*/ 15142 h 72421"/>
                <a:gd name="connsiteX2" fmla="*/ 278591 w 278591"/>
                <a:gd name="connsiteY2" fmla="*/ 72421 h 72421"/>
                <a:gd name="connsiteX3" fmla="*/ 0 w 278591"/>
                <a:gd name="connsiteY3" fmla="*/ 58120 h 72421"/>
                <a:gd name="connsiteX4" fmla="*/ 0 w 278591"/>
                <a:gd name="connsiteY4" fmla="*/ 766 h 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591" h="72421">
                  <a:moveTo>
                    <a:pt x="689" y="0"/>
                  </a:moveTo>
                  <a:lnTo>
                    <a:pt x="278591" y="15142"/>
                  </a:lnTo>
                  <a:lnTo>
                    <a:pt x="278591" y="72421"/>
                  </a:lnTo>
                  <a:lnTo>
                    <a:pt x="0" y="58120"/>
                  </a:lnTo>
                  <a:lnTo>
                    <a:pt x="0" y="766"/>
                  </a:lnTo>
                  <a:close/>
                </a:path>
              </a:pathLst>
            </a:custGeom>
            <a:solidFill>
              <a:schemeClr val="accent1">
                <a:lumMod val="75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8DD3F118-7CE1-450C-BA58-DA25815BB6AC}"/>
                </a:ext>
              </a:extLst>
            </p:cNvPr>
            <p:cNvSpPr/>
            <p:nvPr/>
          </p:nvSpPr>
          <p:spPr>
            <a:xfrm>
              <a:off x="7804301" y="6332099"/>
              <a:ext cx="46954" cy="132910"/>
            </a:xfrm>
            <a:custGeom>
              <a:avLst/>
              <a:gdLst>
                <a:gd name="connsiteX0" fmla="*/ 46954 w 46954"/>
                <a:gd name="connsiteY0" fmla="*/ 0 h 132910"/>
                <a:gd name="connsiteX1" fmla="*/ 46954 w 46954"/>
                <a:gd name="connsiteY1" fmla="*/ 58119 h 132910"/>
                <a:gd name="connsiteX2" fmla="*/ 0 w 46954"/>
                <a:gd name="connsiteY2" fmla="*/ 132910 h 132910"/>
                <a:gd name="connsiteX3" fmla="*/ 0 w 46954"/>
                <a:gd name="connsiteY3" fmla="*/ 75632 h 13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4" h="132910">
                  <a:moveTo>
                    <a:pt x="46954" y="0"/>
                  </a:moveTo>
                  <a:lnTo>
                    <a:pt x="46954" y="58119"/>
                  </a:lnTo>
                  <a:lnTo>
                    <a:pt x="0" y="132910"/>
                  </a:lnTo>
                  <a:lnTo>
                    <a:pt x="0" y="7563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C78D258F-1000-41C5-A1CD-50CE53960B4B}"/>
                </a:ext>
              </a:extLst>
            </p:cNvPr>
            <p:cNvSpPr/>
            <p:nvPr/>
          </p:nvSpPr>
          <p:spPr>
            <a:xfrm>
              <a:off x="7559588" y="6343646"/>
              <a:ext cx="275073" cy="242878"/>
            </a:xfrm>
            <a:custGeom>
              <a:avLst/>
              <a:gdLst>
                <a:gd name="connsiteX0" fmla="*/ 12007 w 275073"/>
                <a:gd name="connsiteY0" fmla="*/ 0 h 242878"/>
                <a:gd name="connsiteX1" fmla="*/ 275073 w 275073"/>
                <a:gd name="connsiteY1" fmla="*/ 15142 h 242878"/>
                <a:gd name="connsiteX2" fmla="*/ 275073 w 275073"/>
                <a:gd name="connsiteY2" fmla="*/ 54220 h 242878"/>
                <a:gd name="connsiteX3" fmla="*/ 275073 w 275073"/>
                <a:gd name="connsiteY3" fmla="*/ 73032 h 242878"/>
                <a:gd name="connsiteX4" fmla="*/ 274997 w 275073"/>
                <a:gd name="connsiteY4" fmla="*/ 220701 h 242878"/>
                <a:gd name="connsiteX5" fmla="*/ 263909 w 275073"/>
                <a:gd name="connsiteY5" fmla="*/ 242878 h 242878"/>
                <a:gd name="connsiteX6" fmla="*/ 265591 w 275073"/>
                <a:gd name="connsiteY6" fmla="*/ 88097 h 242878"/>
                <a:gd name="connsiteX7" fmla="*/ 265820 w 275073"/>
                <a:gd name="connsiteY7" fmla="*/ 64391 h 242878"/>
                <a:gd name="connsiteX8" fmla="*/ 266203 w 275073"/>
                <a:gd name="connsiteY8" fmla="*/ 29442 h 242878"/>
                <a:gd name="connsiteX9" fmla="*/ 0 w 275073"/>
                <a:gd name="connsiteY9" fmla="*/ 13077 h 24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5073" h="242878">
                  <a:moveTo>
                    <a:pt x="12007" y="0"/>
                  </a:moveTo>
                  <a:lnTo>
                    <a:pt x="275073" y="15142"/>
                  </a:lnTo>
                  <a:lnTo>
                    <a:pt x="275073" y="54220"/>
                  </a:lnTo>
                  <a:lnTo>
                    <a:pt x="275073" y="73032"/>
                  </a:lnTo>
                  <a:lnTo>
                    <a:pt x="274997" y="220701"/>
                  </a:lnTo>
                  <a:lnTo>
                    <a:pt x="263909" y="242878"/>
                  </a:lnTo>
                  <a:lnTo>
                    <a:pt x="265591" y="88097"/>
                  </a:lnTo>
                  <a:lnTo>
                    <a:pt x="265820" y="64391"/>
                  </a:lnTo>
                  <a:lnTo>
                    <a:pt x="266203" y="29442"/>
                  </a:lnTo>
                  <a:lnTo>
                    <a:pt x="0" y="13077"/>
                  </a:lnTo>
                  <a:close/>
                </a:path>
              </a:pathLst>
            </a:custGeom>
            <a:solidFill>
              <a:srgbClr val="3F3D56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2BACE8FE-ADE6-4F16-A8FC-75095E4B063A}"/>
                </a:ext>
              </a:extLst>
            </p:cNvPr>
            <p:cNvSpPr/>
            <p:nvPr/>
          </p:nvSpPr>
          <p:spPr>
            <a:xfrm>
              <a:off x="7638736" y="6360776"/>
              <a:ext cx="65308" cy="265744"/>
            </a:xfrm>
            <a:custGeom>
              <a:avLst/>
              <a:gdLst>
                <a:gd name="connsiteX0" fmla="*/ 23860 w 65308"/>
                <a:gd name="connsiteY0" fmla="*/ 0 h 265744"/>
                <a:gd name="connsiteX1" fmla="*/ 65308 w 65308"/>
                <a:gd name="connsiteY1" fmla="*/ 0 h 265744"/>
                <a:gd name="connsiteX2" fmla="*/ 46648 w 65308"/>
                <a:gd name="connsiteY2" fmla="*/ 40454 h 265744"/>
                <a:gd name="connsiteX3" fmla="*/ 46419 w 65308"/>
                <a:gd name="connsiteY3" fmla="*/ 61102 h 265744"/>
                <a:gd name="connsiteX4" fmla="*/ 44737 w 65308"/>
                <a:gd name="connsiteY4" fmla="*/ 265744 h 265744"/>
                <a:gd name="connsiteX5" fmla="*/ 0 w 65308"/>
                <a:gd name="connsiteY5" fmla="*/ 262761 h 265744"/>
                <a:gd name="connsiteX6" fmla="*/ 0 w 65308"/>
                <a:gd name="connsiteY6" fmla="*/ 37778 h 26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08" h="265744">
                  <a:moveTo>
                    <a:pt x="23860" y="0"/>
                  </a:moveTo>
                  <a:lnTo>
                    <a:pt x="65308" y="0"/>
                  </a:lnTo>
                  <a:lnTo>
                    <a:pt x="46648" y="40454"/>
                  </a:lnTo>
                  <a:lnTo>
                    <a:pt x="46419" y="61102"/>
                  </a:lnTo>
                  <a:lnTo>
                    <a:pt x="44737" y="265744"/>
                  </a:lnTo>
                  <a:lnTo>
                    <a:pt x="0" y="262761"/>
                  </a:lnTo>
                  <a:lnTo>
                    <a:pt x="0" y="37778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4F4B61F-0573-48C0-8A18-9AA9A1B5D316}"/>
                </a:ext>
              </a:extLst>
            </p:cNvPr>
            <p:cNvSpPr/>
            <p:nvPr/>
          </p:nvSpPr>
          <p:spPr>
            <a:xfrm>
              <a:off x="7596495" y="6293283"/>
              <a:ext cx="182997" cy="80948"/>
            </a:xfrm>
            <a:custGeom>
              <a:avLst/>
              <a:gdLst>
                <a:gd name="connsiteX0" fmla="*/ 154327 w 182997"/>
                <a:gd name="connsiteY0" fmla="*/ 998 h 80948"/>
                <a:gd name="connsiteX1" fmla="*/ 163580 w 182997"/>
                <a:gd name="connsiteY1" fmla="*/ 998 h 80948"/>
                <a:gd name="connsiteX2" fmla="*/ 167250 w 182997"/>
                <a:gd name="connsiteY2" fmla="*/ 5969 h 80948"/>
                <a:gd name="connsiteX3" fmla="*/ 174133 w 182997"/>
                <a:gd name="connsiteY3" fmla="*/ 35947 h 80948"/>
                <a:gd name="connsiteX4" fmla="*/ 180251 w 182997"/>
                <a:gd name="connsiteY4" fmla="*/ 38088 h 80948"/>
                <a:gd name="connsiteX5" fmla="*/ 182240 w 182997"/>
                <a:gd name="connsiteY5" fmla="*/ 44665 h 80948"/>
                <a:gd name="connsiteX6" fmla="*/ 182928 w 182997"/>
                <a:gd name="connsiteY6" fmla="*/ 55600 h 80948"/>
                <a:gd name="connsiteX7" fmla="*/ 180022 w 182997"/>
                <a:gd name="connsiteY7" fmla="*/ 66459 h 80948"/>
                <a:gd name="connsiteX8" fmla="*/ 166257 w 182997"/>
                <a:gd name="connsiteY8" fmla="*/ 70742 h 80948"/>
                <a:gd name="connsiteX9" fmla="*/ 165354 w 182997"/>
                <a:gd name="connsiteY9" fmla="*/ 78588 h 80948"/>
                <a:gd name="connsiteX10" fmla="*/ 164880 w 182997"/>
                <a:gd name="connsiteY10" fmla="*/ 78924 h 80948"/>
                <a:gd name="connsiteX11" fmla="*/ 155627 w 182997"/>
                <a:gd name="connsiteY11" fmla="*/ 80760 h 80948"/>
                <a:gd name="connsiteX12" fmla="*/ 119990 w 182997"/>
                <a:gd name="connsiteY12" fmla="*/ 73112 h 80948"/>
                <a:gd name="connsiteX13" fmla="*/ 108443 w 182997"/>
                <a:gd name="connsiteY13" fmla="*/ 64165 h 80948"/>
                <a:gd name="connsiteX14" fmla="*/ 74565 w 182997"/>
                <a:gd name="connsiteY14" fmla="*/ 57818 h 80948"/>
                <a:gd name="connsiteX15" fmla="*/ 46041 w 182997"/>
                <a:gd name="connsiteY15" fmla="*/ 70130 h 80948"/>
                <a:gd name="connsiteX16" fmla="*/ 12699 w 182997"/>
                <a:gd name="connsiteY16" fmla="*/ 71354 h 80948"/>
                <a:gd name="connsiteX17" fmla="*/ 6811 w 182997"/>
                <a:gd name="connsiteY17" fmla="*/ 68601 h 80948"/>
                <a:gd name="connsiteX18" fmla="*/ 3216 w 182997"/>
                <a:gd name="connsiteY18" fmla="*/ 61412 h 80948"/>
                <a:gd name="connsiteX19" fmla="*/ 4 w 182997"/>
                <a:gd name="connsiteY19" fmla="*/ 44282 h 80948"/>
                <a:gd name="connsiteX20" fmla="*/ 7193 w 182997"/>
                <a:gd name="connsiteY20" fmla="*/ 28988 h 80948"/>
                <a:gd name="connsiteX21" fmla="*/ 9869 w 182997"/>
                <a:gd name="connsiteY21" fmla="*/ 26923 h 80948"/>
                <a:gd name="connsiteX22" fmla="*/ 12011 w 182997"/>
                <a:gd name="connsiteY22" fmla="*/ 22641 h 80948"/>
                <a:gd name="connsiteX23" fmla="*/ 31664 w 182997"/>
                <a:gd name="connsiteY23" fmla="*/ 1075 h 80948"/>
                <a:gd name="connsiteX24" fmla="*/ 56748 w 182997"/>
                <a:gd name="connsiteY24" fmla="*/ 12316 h 80948"/>
                <a:gd name="connsiteX25" fmla="*/ 72577 w 182997"/>
                <a:gd name="connsiteY25" fmla="*/ 25776 h 80948"/>
                <a:gd name="connsiteX26" fmla="*/ 104788 w 182997"/>
                <a:gd name="connsiteY26" fmla="*/ 11177 h 80948"/>
                <a:gd name="connsiteX27" fmla="*/ 119149 w 182997"/>
                <a:gd name="connsiteY27" fmla="*/ 25164 h 80948"/>
                <a:gd name="connsiteX28" fmla="*/ 154327 w 182997"/>
                <a:gd name="connsiteY28" fmla="*/ 998 h 80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2997" h="80948">
                  <a:moveTo>
                    <a:pt x="154327" y="998"/>
                  </a:moveTo>
                  <a:cubicBezTo>
                    <a:pt x="157271" y="-333"/>
                    <a:pt x="160636" y="-333"/>
                    <a:pt x="163580" y="998"/>
                  </a:cubicBezTo>
                  <a:cubicBezTo>
                    <a:pt x="165278" y="2245"/>
                    <a:pt x="166563" y="3981"/>
                    <a:pt x="167250" y="5969"/>
                  </a:cubicBezTo>
                  <a:cubicBezTo>
                    <a:pt x="171579" y="15383"/>
                    <a:pt x="173927" y="25585"/>
                    <a:pt x="174133" y="35947"/>
                  </a:cubicBezTo>
                  <a:cubicBezTo>
                    <a:pt x="176419" y="35205"/>
                    <a:pt x="178928" y="36077"/>
                    <a:pt x="180251" y="38088"/>
                  </a:cubicBezTo>
                  <a:cubicBezTo>
                    <a:pt x="181482" y="40069"/>
                    <a:pt x="182170" y="42333"/>
                    <a:pt x="182240" y="44665"/>
                  </a:cubicBezTo>
                  <a:cubicBezTo>
                    <a:pt x="182698" y="48290"/>
                    <a:pt x="182928" y="51945"/>
                    <a:pt x="182928" y="55600"/>
                  </a:cubicBezTo>
                  <a:cubicBezTo>
                    <a:pt x="183287" y="59447"/>
                    <a:pt x="182255" y="63301"/>
                    <a:pt x="180022" y="66459"/>
                  </a:cubicBezTo>
                  <a:cubicBezTo>
                    <a:pt x="176251" y="69779"/>
                    <a:pt x="171243" y="71339"/>
                    <a:pt x="166257" y="70742"/>
                  </a:cubicBezTo>
                  <a:cubicBezTo>
                    <a:pt x="168176" y="73159"/>
                    <a:pt x="167771" y="76668"/>
                    <a:pt x="165354" y="78588"/>
                  </a:cubicBezTo>
                  <a:cubicBezTo>
                    <a:pt x="165201" y="78703"/>
                    <a:pt x="165048" y="78817"/>
                    <a:pt x="164880" y="78924"/>
                  </a:cubicBezTo>
                  <a:cubicBezTo>
                    <a:pt x="162050" y="80447"/>
                    <a:pt x="158824" y="81089"/>
                    <a:pt x="155627" y="80760"/>
                  </a:cubicBezTo>
                  <a:cubicBezTo>
                    <a:pt x="143261" y="81709"/>
                    <a:pt x="130881" y="79055"/>
                    <a:pt x="119990" y="73112"/>
                  </a:cubicBezTo>
                  <a:cubicBezTo>
                    <a:pt x="115937" y="70436"/>
                    <a:pt x="112343" y="66842"/>
                    <a:pt x="108443" y="64165"/>
                  </a:cubicBezTo>
                  <a:cubicBezTo>
                    <a:pt x="98104" y="58529"/>
                    <a:pt x="86243" y="56304"/>
                    <a:pt x="74565" y="57818"/>
                  </a:cubicBezTo>
                  <a:cubicBezTo>
                    <a:pt x="64165" y="58200"/>
                    <a:pt x="55906" y="66842"/>
                    <a:pt x="46041" y="70130"/>
                  </a:cubicBezTo>
                  <a:cubicBezTo>
                    <a:pt x="35273" y="73740"/>
                    <a:pt x="23696" y="74168"/>
                    <a:pt x="12699" y="71354"/>
                  </a:cubicBezTo>
                  <a:cubicBezTo>
                    <a:pt x="10542" y="70925"/>
                    <a:pt x="8524" y="69985"/>
                    <a:pt x="6811" y="68601"/>
                  </a:cubicBezTo>
                  <a:cubicBezTo>
                    <a:pt x="4991" y="66566"/>
                    <a:pt x="3751" y="64089"/>
                    <a:pt x="3216" y="61412"/>
                  </a:cubicBezTo>
                  <a:cubicBezTo>
                    <a:pt x="1282" y="55899"/>
                    <a:pt x="196" y="50124"/>
                    <a:pt x="4" y="44282"/>
                  </a:cubicBezTo>
                  <a:cubicBezTo>
                    <a:pt x="-119" y="38341"/>
                    <a:pt x="2543" y="32681"/>
                    <a:pt x="7193" y="28988"/>
                  </a:cubicBezTo>
                  <a:cubicBezTo>
                    <a:pt x="8149" y="28383"/>
                    <a:pt x="9044" y="27696"/>
                    <a:pt x="9869" y="26923"/>
                  </a:cubicBezTo>
                  <a:cubicBezTo>
                    <a:pt x="10864" y="25654"/>
                    <a:pt x="11598" y="24201"/>
                    <a:pt x="12011" y="22641"/>
                  </a:cubicBezTo>
                  <a:cubicBezTo>
                    <a:pt x="15223" y="12928"/>
                    <a:pt x="21570" y="2681"/>
                    <a:pt x="31664" y="1075"/>
                  </a:cubicBezTo>
                  <a:cubicBezTo>
                    <a:pt x="41758" y="-532"/>
                    <a:pt x="49559" y="6198"/>
                    <a:pt x="56748" y="12316"/>
                  </a:cubicBezTo>
                  <a:lnTo>
                    <a:pt x="72577" y="25776"/>
                  </a:lnTo>
                  <a:cubicBezTo>
                    <a:pt x="77441" y="12851"/>
                    <a:pt x="91863" y="6313"/>
                    <a:pt x="104788" y="11177"/>
                  </a:cubicBezTo>
                  <a:cubicBezTo>
                    <a:pt x="111319" y="13631"/>
                    <a:pt x="116526" y="18702"/>
                    <a:pt x="119149" y="25164"/>
                  </a:cubicBezTo>
                  <a:cubicBezTo>
                    <a:pt x="128739" y="14374"/>
                    <a:pt x="140814" y="6076"/>
                    <a:pt x="154327" y="998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A6770F09-39A5-4047-8D30-14EB32EC114E}"/>
                </a:ext>
              </a:extLst>
            </p:cNvPr>
            <p:cNvSpPr/>
            <p:nvPr/>
          </p:nvSpPr>
          <p:spPr>
            <a:xfrm>
              <a:off x="7523697" y="6360737"/>
              <a:ext cx="271173" cy="111421"/>
            </a:xfrm>
            <a:custGeom>
              <a:avLst/>
              <a:gdLst>
                <a:gd name="connsiteX0" fmla="*/ 117004 w 271173"/>
                <a:gd name="connsiteY0" fmla="*/ 0 h 111421"/>
                <a:gd name="connsiteX1" fmla="*/ 191565 w 271173"/>
                <a:gd name="connsiteY1" fmla="*/ 153 h 111421"/>
                <a:gd name="connsiteX2" fmla="*/ 271173 w 271173"/>
                <a:gd name="connsiteY2" fmla="*/ 94827 h 111421"/>
                <a:gd name="connsiteX3" fmla="*/ 241731 w 271173"/>
                <a:gd name="connsiteY3" fmla="*/ 88479 h 111421"/>
                <a:gd name="connsiteX4" fmla="*/ 224984 w 271173"/>
                <a:gd name="connsiteY4" fmla="*/ 111421 h 111421"/>
                <a:gd name="connsiteX5" fmla="*/ 162888 w 271173"/>
                <a:gd name="connsiteY5" fmla="*/ 8718 h 111421"/>
                <a:gd name="connsiteX6" fmla="*/ 99721 w 271173"/>
                <a:gd name="connsiteY6" fmla="*/ 25542 h 111421"/>
                <a:gd name="connsiteX7" fmla="*/ 36784 w 271173"/>
                <a:gd name="connsiteY7" fmla="*/ 100332 h 111421"/>
                <a:gd name="connsiteX8" fmla="*/ 21490 w 271173"/>
                <a:gd name="connsiteY8" fmla="*/ 73261 h 111421"/>
                <a:gd name="connsiteX9" fmla="*/ 0 w 271173"/>
                <a:gd name="connsiteY9" fmla="*/ 76473 h 111421"/>
                <a:gd name="connsiteX10" fmla="*/ 117004 w 271173"/>
                <a:gd name="connsiteY10" fmla="*/ 0 h 11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1173" h="111421">
                  <a:moveTo>
                    <a:pt x="117004" y="0"/>
                  </a:moveTo>
                  <a:lnTo>
                    <a:pt x="191565" y="153"/>
                  </a:lnTo>
                  <a:cubicBezTo>
                    <a:pt x="249685" y="20801"/>
                    <a:pt x="271173" y="94827"/>
                    <a:pt x="271173" y="94827"/>
                  </a:cubicBezTo>
                  <a:lnTo>
                    <a:pt x="241731" y="88479"/>
                  </a:lnTo>
                  <a:lnTo>
                    <a:pt x="224984" y="111421"/>
                  </a:lnTo>
                  <a:cubicBezTo>
                    <a:pt x="195541" y="16366"/>
                    <a:pt x="162888" y="8718"/>
                    <a:pt x="162888" y="8718"/>
                  </a:cubicBezTo>
                  <a:cubicBezTo>
                    <a:pt x="141505" y="13016"/>
                    <a:pt x="120407" y="18637"/>
                    <a:pt x="99721" y="25542"/>
                  </a:cubicBezTo>
                  <a:cubicBezTo>
                    <a:pt x="52767" y="39843"/>
                    <a:pt x="36784" y="100332"/>
                    <a:pt x="36784" y="100332"/>
                  </a:cubicBezTo>
                  <a:lnTo>
                    <a:pt x="21490" y="73261"/>
                  </a:lnTo>
                  <a:lnTo>
                    <a:pt x="0" y="76473"/>
                  </a:lnTo>
                  <a:cubicBezTo>
                    <a:pt x="14300" y="14301"/>
                    <a:pt x="117004" y="0"/>
                    <a:pt x="117004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42B0A74-DE8F-4409-8216-AB928A8C032E}"/>
                </a:ext>
              </a:extLst>
            </p:cNvPr>
            <p:cNvSpPr/>
            <p:nvPr/>
          </p:nvSpPr>
          <p:spPr>
            <a:xfrm>
              <a:off x="7724309" y="6361083"/>
              <a:ext cx="458226" cy="380682"/>
            </a:xfrm>
            <a:custGeom>
              <a:avLst/>
              <a:gdLst>
                <a:gd name="connsiteX0" fmla="*/ 458226 w 458226"/>
                <a:gd name="connsiteY0" fmla="*/ 0 h 380682"/>
                <a:gd name="connsiteX1" fmla="*/ 458226 w 458226"/>
                <a:gd name="connsiteY1" fmla="*/ 245555 h 380682"/>
                <a:gd name="connsiteX2" fmla="*/ 393301 w 458226"/>
                <a:gd name="connsiteY2" fmla="*/ 376552 h 380682"/>
                <a:gd name="connsiteX3" fmla="*/ 391236 w 458226"/>
                <a:gd name="connsiteY3" fmla="*/ 380682 h 380682"/>
                <a:gd name="connsiteX4" fmla="*/ 219401 w 458226"/>
                <a:gd name="connsiteY4" fmla="*/ 369364 h 380682"/>
                <a:gd name="connsiteX5" fmla="*/ 153328 w 458226"/>
                <a:gd name="connsiteY5" fmla="*/ 364929 h 380682"/>
                <a:gd name="connsiteX6" fmla="*/ 0 w 458226"/>
                <a:gd name="connsiteY6" fmla="*/ 354834 h 380682"/>
                <a:gd name="connsiteX7" fmla="*/ 0 w 458226"/>
                <a:gd name="connsiteY7" fmla="*/ 61102 h 380682"/>
                <a:gd name="connsiteX8" fmla="*/ 153328 w 458226"/>
                <a:gd name="connsiteY8" fmla="*/ 65461 h 380682"/>
                <a:gd name="connsiteX9" fmla="*/ 221925 w 458226"/>
                <a:gd name="connsiteY9" fmla="*/ 67373 h 380682"/>
                <a:gd name="connsiteX10" fmla="*/ 395366 w 458226"/>
                <a:gd name="connsiteY10" fmla="*/ 72267 h 38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226" h="380682">
                  <a:moveTo>
                    <a:pt x="458226" y="0"/>
                  </a:moveTo>
                  <a:lnTo>
                    <a:pt x="458226" y="245555"/>
                  </a:lnTo>
                  <a:lnTo>
                    <a:pt x="393301" y="376552"/>
                  </a:lnTo>
                  <a:lnTo>
                    <a:pt x="391236" y="380682"/>
                  </a:lnTo>
                  <a:lnTo>
                    <a:pt x="219401" y="369364"/>
                  </a:lnTo>
                  <a:lnTo>
                    <a:pt x="153328" y="364929"/>
                  </a:lnTo>
                  <a:lnTo>
                    <a:pt x="0" y="354834"/>
                  </a:lnTo>
                  <a:lnTo>
                    <a:pt x="0" y="61102"/>
                  </a:lnTo>
                  <a:lnTo>
                    <a:pt x="153328" y="65461"/>
                  </a:lnTo>
                  <a:lnTo>
                    <a:pt x="221925" y="67373"/>
                  </a:lnTo>
                  <a:lnTo>
                    <a:pt x="395366" y="72267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3CD2C1B4-2CF2-4393-A6E6-9DB6BA365BCB}"/>
                </a:ext>
              </a:extLst>
            </p:cNvPr>
            <p:cNvSpPr/>
            <p:nvPr/>
          </p:nvSpPr>
          <p:spPr>
            <a:xfrm>
              <a:off x="8117610" y="6375613"/>
              <a:ext cx="64925" cy="362023"/>
            </a:xfrm>
            <a:custGeom>
              <a:avLst/>
              <a:gdLst>
                <a:gd name="connsiteX0" fmla="*/ 64925 w 64925"/>
                <a:gd name="connsiteY0" fmla="*/ 0 h 362023"/>
                <a:gd name="connsiteX1" fmla="*/ 64925 w 64925"/>
                <a:gd name="connsiteY1" fmla="*/ 231025 h 362023"/>
                <a:gd name="connsiteX2" fmla="*/ 49019 w 64925"/>
                <a:gd name="connsiteY2" fmla="*/ 263067 h 362023"/>
                <a:gd name="connsiteX3" fmla="*/ 32807 w 64925"/>
                <a:gd name="connsiteY3" fmla="*/ 295798 h 362023"/>
                <a:gd name="connsiteX4" fmla="*/ 32807 w 64925"/>
                <a:gd name="connsiteY4" fmla="*/ 295875 h 362023"/>
                <a:gd name="connsiteX5" fmla="*/ 0 w 64925"/>
                <a:gd name="connsiteY5" fmla="*/ 362023 h 362023"/>
                <a:gd name="connsiteX6" fmla="*/ 3671 w 64925"/>
                <a:gd name="connsiteY6" fmla="*/ 116468 h 362023"/>
                <a:gd name="connsiteX7" fmla="*/ 4436 w 64925"/>
                <a:gd name="connsiteY7" fmla="*/ 66914 h 362023"/>
                <a:gd name="connsiteX8" fmla="*/ 35560 w 64925"/>
                <a:gd name="connsiteY8" fmla="*/ 32425 h 362023"/>
                <a:gd name="connsiteX9" fmla="*/ 49173 w 64925"/>
                <a:gd name="connsiteY9" fmla="*/ 17360 h 36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25" h="362023">
                  <a:moveTo>
                    <a:pt x="64925" y="0"/>
                  </a:moveTo>
                  <a:lnTo>
                    <a:pt x="64925" y="231025"/>
                  </a:lnTo>
                  <a:lnTo>
                    <a:pt x="49019" y="263067"/>
                  </a:lnTo>
                  <a:lnTo>
                    <a:pt x="32807" y="295798"/>
                  </a:lnTo>
                  <a:lnTo>
                    <a:pt x="32807" y="295875"/>
                  </a:lnTo>
                  <a:lnTo>
                    <a:pt x="0" y="362023"/>
                  </a:lnTo>
                  <a:lnTo>
                    <a:pt x="3671" y="116468"/>
                  </a:lnTo>
                  <a:lnTo>
                    <a:pt x="4436" y="66914"/>
                  </a:lnTo>
                  <a:lnTo>
                    <a:pt x="35560" y="32425"/>
                  </a:lnTo>
                  <a:lnTo>
                    <a:pt x="49173" y="1736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5C7B77FB-F010-4ED3-B099-218640E2C8A7}"/>
                </a:ext>
              </a:extLst>
            </p:cNvPr>
            <p:cNvSpPr/>
            <p:nvPr/>
          </p:nvSpPr>
          <p:spPr>
            <a:xfrm>
              <a:off x="7710775" y="6278262"/>
              <a:ext cx="480557" cy="213819"/>
            </a:xfrm>
            <a:custGeom>
              <a:avLst/>
              <a:gdLst>
                <a:gd name="connsiteX0" fmla="*/ 99874 w 480557"/>
                <a:gd name="connsiteY0" fmla="*/ 0 h 213819"/>
                <a:gd name="connsiteX1" fmla="*/ 480557 w 480557"/>
                <a:gd name="connsiteY1" fmla="*/ 17590 h 213819"/>
                <a:gd name="connsiteX2" fmla="*/ 480557 w 480557"/>
                <a:gd name="connsiteY2" fmla="*/ 103392 h 213819"/>
                <a:gd name="connsiteX3" fmla="*/ 471762 w 480557"/>
                <a:gd name="connsiteY3" fmla="*/ 117463 h 213819"/>
                <a:gd name="connsiteX4" fmla="*/ 456009 w 480557"/>
                <a:gd name="connsiteY4" fmla="*/ 142546 h 213819"/>
                <a:gd name="connsiteX5" fmla="*/ 442015 w 480557"/>
                <a:gd name="connsiteY5" fmla="*/ 164723 h 213819"/>
                <a:gd name="connsiteX6" fmla="*/ 411273 w 480557"/>
                <a:gd name="connsiteY6" fmla="*/ 213819 h 213819"/>
                <a:gd name="connsiteX7" fmla="*/ 410507 w 480557"/>
                <a:gd name="connsiteY7" fmla="*/ 213819 h 213819"/>
                <a:gd name="connsiteX8" fmla="*/ 0 w 480557"/>
                <a:gd name="connsiteY8" fmla="*/ 192712 h 213819"/>
                <a:gd name="connsiteX9" fmla="*/ 0 w 480557"/>
                <a:gd name="connsiteY9" fmla="*/ 108056 h 213819"/>
                <a:gd name="connsiteX10" fmla="*/ 1071 w 480557"/>
                <a:gd name="connsiteY10" fmla="*/ 106986 h 213819"/>
                <a:gd name="connsiteX11" fmla="*/ 50090 w 480557"/>
                <a:gd name="connsiteY11" fmla="*/ 53914 h 213819"/>
                <a:gd name="connsiteX12" fmla="*/ 67832 w 480557"/>
                <a:gd name="connsiteY12" fmla="*/ 34720 h 21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0557" h="213819">
                  <a:moveTo>
                    <a:pt x="99874" y="0"/>
                  </a:moveTo>
                  <a:lnTo>
                    <a:pt x="480557" y="17590"/>
                  </a:lnTo>
                  <a:lnTo>
                    <a:pt x="480557" y="103392"/>
                  </a:lnTo>
                  <a:lnTo>
                    <a:pt x="471762" y="117463"/>
                  </a:lnTo>
                  <a:lnTo>
                    <a:pt x="456009" y="142546"/>
                  </a:lnTo>
                  <a:lnTo>
                    <a:pt x="442015" y="164723"/>
                  </a:lnTo>
                  <a:lnTo>
                    <a:pt x="411273" y="213819"/>
                  </a:lnTo>
                  <a:lnTo>
                    <a:pt x="410507" y="213819"/>
                  </a:lnTo>
                  <a:lnTo>
                    <a:pt x="0" y="192712"/>
                  </a:lnTo>
                  <a:lnTo>
                    <a:pt x="0" y="108056"/>
                  </a:lnTo>
                  <a:lnTo>
                    <a:pt x="1071" y="106986"/>
                  </a:lnTo>
                  <a:lnTo>
                    <a:pt x="50090" y="53914"/>
                  </a:lnTo>
                  <a:lnTo>
                    <a:pt x="67832" y="34720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961E122B-68A2-4D45-A539-AE3174E4F9EC}"/>
                </a:ext>
              </a:extLst>
            </p:cNvPr>
            <p:cNvSpPr/>
            <p:nvPr/>
          </p:nvSpPr>
          <p:spPr>
            <a:xfrm>
              <a:off x="7710774" y="6385249"/>
              <a:ext cx="411272" cy="106832"/>
            </a:xfrm>
            <a:custGeom>
              <a:avLst/>
              <a:gdLst>
                <a:gd name="connsiteX0" fmla="*/ 1071 w 411272"/>
                <a:gd name="connsiteY0" fmla="*/ 0 h 106832"/>
                <a:gd name="connsiteX1" fmla="*/ 411272 w 411272"/>
                <a:gd name="connsiteY1" fmla="*/ 22254 h 106832"/>
                <a:gd name="connsiteX2" fmla="*/ 411272 w 411272"/>
                <a:gd name="connsiteY2" fmla="*/ 106832 h 106832"/>
                <a:gd name="connsiteX3" fmla="*/ 0 w 411272"/>
                <a:gd name="connsiteY3" fmla="*/ 85726 h 106832"/>
                <a:gd name="connsiteX4" fmla="*/ 0 w 411272"/>
                <a:gd name="connsiteY4" fmla="*/ 1071 h 10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272" h="106832">
                  <a:moveTo>
                    <a:pt x="1071" y="0"/>
                  </a:moveTo>
                  <a:lnTo>
                    <a:pt x="411272" y="22254"/>
                  </a:lnTo>
                  <a:lnTo>
                    <a:pt x="411272" y="106832"/>
                  </a:lnTo>
                  <a:lnTo>
                    <a:pt x="0" y="85726"/>
                  </a:lnTo>
                  <a:lnTo>
                    <a:pt x="0" y="107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C7F4B028-1CEF-4150-BD4C-80DEBCC72B05}"/>
                </a:ext>
              </a:extLst>
            </p:cNvPr>
            <p:cNvSpPr/>
            <p:nvPr/>
          </p:nvSpPr>
          <p:spPr>
            <a:xfrm>
              <a:off x="8122046" y="6295852"/>
              <a:ext cx="69284" cy="196229"/>
            </a:xfrm>
            <a:custGeom>
              <a:avLst/>
              <a:gdLst>
                <a:gd name="connsiteX0" fmla="*/ 69284 w 69284"/>
                <a:gd name="connsiteY0" fmla="*/ 0 h 196229"/>
                <a:gd name="connsiteX1" fmla="*/ 69284 w 69284"/>
                <a:gd name="connsiteY1" fmla="*/ 85803 h 196229"/>
                <a:gd name="connsiteX2" fmla="*/ 0 w 69284"/>
                <a:gd name="connsiteY2" fmla="*/ 196229 h 196229"/>
                <a:gd name="connsiteX3" fmla="*/ 0 w 69284"/>
                <a:gd name="connsiteY3" fmla="*/ 111651 h 19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84" h="196229">
                  <a:moveTo>
                    <a:pt x="69284" y="0"/>
                  </a:moveTo>
                  <a:lnTo>
                    <a:pt x="69284" y="85803"/>
                  </a:lnTo>
                  <a:lnTo>
                    <a:pt x="0" y="196229"/>
                  </a:lnTo>
                  <a:lnTo>
                    <a:pt x="0" y="11165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96F7DC9-F770-4942-80A5-D1417291CE0A}"/>
                </a:ext>
              </a:extLst>
            </p:cNvPr>
            <p:cNvSpPr/>
            <p:nvPr/>
          </p:nvSpPr>
          <p:spPr>
            <a:xfrm>
              <a:off x="7760865" y="6312982"/>
              <a:ext cx="405918" cy="358429"/>
            </a:xfrm>
            <a:custGeom>
              <a:avLst/>
              <a:gdLst>
                <a:gd name="connsiteX0" fmla="*/ 17742 w 405918"/>
                <a:gd name="connsiteY0" fmla="*/ 0 h 358429"/>
                <a:gd name="connsiteX1" fmla="*/ 405918 w 405918"/>
                <a:gd name="connsiteY1" fmla="*/ 22407 h 358429"/>
                <a:gd name="connsiteX2" fmla="*/ 405918 w 405918"/>
                <a:gd name="connsiteY2" fmla="*/ 79991 h 358429"/>
                <a:gd name="connsiteX3" fmla="*/ 405918 w 405918"/>
                <a:gd name="connsiteY3" fmla="*/ 107827 h 358429"/>
                <a:gd name="connsiteX4" fmla="*/ 405766 w 405918"/>
                <a:gd name="connsiteY4" fmla="*/ 325698 h 358429"/>
                <a:gd name="connsiteX5" fmla="*/ 389554 w 405918"/>
                <a:gd name="connsiteY5" fmla="*/ 358429 h 358429"/>
                <a:gd name="connsiteX6" fmla="*/ 391923 w 405918"/>
                <a:gd name="connsiteY6" fmla="*/ 130005 h 358429"/>
                <a:gd name="connsiteX7" fmla="*/ 392306 w 405918"/>
                <a:gd name="connsiteY7" fmla="*/ 95056 h 358429"/>
                <a:gd name="connsiteX8" fmla="*/ 392918 w 405918"/>
                <a:gd name="connsiteY8" fmla="*/ 43437 h 358429"/>
                <a:gd name="connsiteX9" fmla="*/ 0 w 405918"/>
                <a:gd name="connsiteY9" fmla="*/ 19195 h 35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5918" h="358429">
                  <a:moveTo>
                    <a:pt x="17742" y="0"/>
                  </a:moveTo>
                  <a:lnTo>
                    <a:pt x="405918" y="22407"/>
                  </a:lnTo>
                  <a:lnTo>
                    <a:pt x="405918" y="79991"/>
                  </a:lnTo>
                  <a:lnTo>
                    <a:pt x="405918" y="107827"/>
                  </a:lnTo>
                  <a:lnTo>
                    <a:pt x="405766" y="325698"/>
                  </a:lnTo>
                  <a:lnTo>
                    <a:pt x="389554" y="358429"/>
                  </a:lnTo>
                  <a:lnTo>
                    <a:pt x="391923" y="130005"/>
                  </a:lnTo>
                  <a:lnTo>
                    <a:pt x="392306" y="95056"/>
                  </a:lnTo>
                  <a:lnTo>
                    <a:pt x="392918" y="43437"/>
                  </a:lnTo>
                  <a:lnTo>
                    <a:pt x="0" y="1919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2BDEEEF1-6E96-408D-BB68-9C46475AAAD8}"/>
                </a:ext>
              </a:extLst>
            </p:cNvPr>
            <p:cNvSpPr/>
            <p:nvPr/>
          </p:nvSpPr>
          <p:spPr>
            <a:xfrm>
              <a:off x="7877638" y="6338140"/>
              <a:ext cx="96356" cy="392306"/>
            </a:xfrm>
            <a:custGeom>
              <a:avLst/>
              <a:gdLst>
                <a:gd name="connsiteX0" fmla="*/ 35255 w 96356"/>
                <a:gd name="connsiteY0" fmla="*/ 0 h 392306"/>
                <a:gd name="connsiteX1" fmla="*/ 96356 w 96356"/>
                <a:gd name="connsiteY1" fmla="*/ 0 h 392306"/>
                <a:gd name="connsiteX2" fmla="*/ 68826 w 96356"/>
                <a:gd name="connsiteY2" fmla="*/ 59802 h 392306"/>
                <a:gd name="connsiteX3" fmla="*/ 68596 w 96356"/>
                <a:gd name="connsiteY3" fmla="*/ 90315 h 392306"/>
                <a:gd name="connsiteX4" fmla="*/ 66073 w 96356"/>
                <a:gd name="connsiteY4" fmla="*/ 392306 h 392306"/>
                <a:gd name="connsiteX5" fmla="*/ 0 w 96356"/>
                <a:gd name="connsiteY5" fmla="*/ 387871 h 392306"/>
                <a:gd name="connsiteX6" fmla="*/ 0 w 96356"/>
                <a:gd name="connsiteY6" fmla="*/ 55825 h 39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356" h="392306">
                  <a:moveTo>
                    <a:pt x="35255" y="0"/>
                  </a:moveTo>
                  <a:lnTo>
                    <a:pt x="96356" y="0"/>
                  </a:lnTo>
                  <a:lnTo>
                    <a:pt x="68826" y="59802"/>
                  </a:lnTo>
                  <a:lnTo>
                    <a:pt x="68596" y="90315"/>
                  </a:lnTo>
                  <a:lnTo>
                    <a:pt x="66073" y="392306"/>
                  </a:lnTo>
                  <a:lnTo>
                    <a:pt x="0" y="387871"/>
                  </a:lnTo>
                  <a:lnTo>
                    <a:pt x="0" y="5582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0CC32F2-9318-4039-91AE-2E0479B5A627}"/>
                </a:ext>
              </a:extLst>
            </p:cNvPr>
            <p:cNvSpPr/>
            <p:nvPr/>
          </p:nvSpPr>
          <p:spPr>
            <a:xfrm>
              <a:off x="7815345" y="6238013"/>
              <a:ext cx="269691" cy="119053"/>
            </a:xfrm>
            <a:custGeom>
              <a:avLst/>
              <a:gdLst>
                <a:gd name="connsiteX0" fmla="*/ 241139 w 269691"/>
                <a:gd name="connsiteY0" fmla="*/ 1285 h 119053"/>
                <a:gd name="connsiteX1" fmla="*/ 246570 w 269691"/>
                <a:gd name="connsiteY1" fmla="*/ 8550 h 119053"/>
                <a:gd name="connsiteX2" fmla="*/ 256664 w 269691"/>
                <a:gd name="connsiteY2" fmla="*/ 52827 h 119053"/>
                <a:gd name="connsiteX3" fmla="*/ 265688 w 269691"/>
                <a:gd name="connsiteY3" fmla="*/ 55963 h 119053"/>
                <a:gd name="connsiteX4" fmla="*/ 268671 w 269691"/>
                <a:gd name="connsiteY4" fmla="*/ 65674 h 119053"/>
                <a:gd name="connsiteX5" fmla="*/ 269587 w 269691"/>
                <a:gd name="connsiteY5" fmla="*/ 81810 h 119053"/>
                <a:gd name="connsiteX6" fmla="*/ 265382 w 269691"/>
                <a:gd name="connsiteY6" fmla="*/ 97870 h 119053"/>
                <a:gd name="connsiteX7" fmla="*/ 245040 w 269691"/>
                <a:gd name="connsiteY7" fmla="*/ 104141 h 119053"/>
                <a:gd name="connsiteX8" fmla="*/ 243793 w 269691"/>
                <a:gd name="connsiteY8" fmla="*/ 115642 h 119053"/>
                <a:gd name="connsiteX9" fmla="*/ 242975 w 269691"/>
                <a:gd name="connsiteY9" fmla="*/ 116223 h 119053"/>
                <a:gd name="connsiteX10" fmla="*/ 229286 w 269691"/>
                <a:gd name="connsiteY10" fmla="*/ 118900 h 119053"/>
                <a:gd name="connsiteX11" fmla="*/ 176673 w 269691"/>
                <a:gd name="connsiteY11" fmla="*/ 108117 h 119053"/>
                <a:gd name="connsiteX12" fmla="*/ 159773 w 269691"/>
                <a:gd name="connsiteY12" fmla="*/ 94887 h 119053"/>
                <a:gd name="connsiteX13" fmla="*/ 109683 w 269691"/>
                <a:gd name="connsiteY13" fmla="*/ 85481 h 119053"/>
                <a:gd name="connsiteX14" fmla="*/ 67929 w 269691"/>
                <a:gd name="connsiteY14" fmla="*/ 104141 h 119053"/>
                <a:gd name="connsiteX15" fmla="*/ 18680 w 269691"/>
                <a:gd name="connsiteY15" fmla="*/ 105899 h 119053"/>
                <a:gd name="connsiteX16" fmla="*/ 10038 w 269691"/>
                <a:gd name="connsiteY16" fmla="*/ 101923 h 119053"/>
                <a:gd name="connsiteX17" fmla="*/ 4686 w 269691"/>
                <a:gd name="connsiteY17" fmla="*/ 91293 h 119053"/>
                <a:gd name="connsiteX18" fmla="*/ 20 w 269691"/>
                <a:gd name="connsiteY18" fmla="*/ 65981 h 119053"/>
                <a:gd name="connsiteX19" fmla="*/ 10498 w 269691"/>
                <a:gd name="connsiteY19" fmla="*/ 43039 h 119053"/>
                <a:gd name="connsiteX20" fmla="*/ 14551 w 269691"/>
                <a:gd name="connsiteY20" fmla="*/ 40056 h 119053"/>
                <a:gd name="connsiteX21" fmla="*/ 17609 w 269691"/>
                <a:gd name="connsiteY21" fmla="*/ 33709 h 119053"/>
                <a:gd name="connsiteX22" fmla="*/ 46746 w 269691"/>
                <a:gd name="connsiteY22" fmla="*/ 1897 h 119053"/>
                <a:gd name="connsiteX23" fmla="*/ 83758 w 269691"/>
                <a:gd name="connsiteY23" fmla="*/ 18491 h 119053"/>
                <a:gd name="connsiteX24" fmla="*/ 106700 w 269691"/>
                <a:gd name="connsiteY24" fmla="*/ 38374 h 119053"/>
                <a:gd name="connsiteX25" fmla="*/ 154030 w 269691"/>
                <a:gd name="connsiteY25" fmla="*/ 16525 h 119053"/>
                <a:gd name="connsiteX26" fmla="*/ 175526 w 269691"/>
                <a:gd name="connsiteY26" fmla="*/ 37456 h 119053"/>
                <a:gd name="connsiteX27" fmla="*/ 227452 w 269691"/>
                <a:gd name="connsiteY27" fmla="*/ 1820 h 119053"/>
                <a:gd name="connsiteX28" fmla="*/ 241139 w 269691"/>
                <a:gd name="connsiteY28" fmla="*/ 1285 h 11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9691" h="119053">
                  <a:moveTo>
                    <a:pt x="241139" y="1285"/>
                  </a:moveTo>
                  <a:cubicBezTo>
                    <a:pt x="243625" y="3120"/>
                    <a:pt x="245514" y="5651"/>
                    <a:pt x="246570" y="8550"/>
                  </a:cubicBezTo>
                  <a:cubicBezTo>
                    <a:pt x="252917" y="22468"/>
                    <a:pt x="256358" y="37533"/>
                    <a:pt x="256664" y="52827"/>
                  </a:cubicBezTo>
                  <a:cubicBezTo>
                    <a:pt x="260037" y="51634"/>
                    <a:pt x="263784" y="52934"/>
                    <a:pt x="265688" y="55963"/>
                  </a:cubicBezTo>
                  <a:cubicBezTo>
                    <a:pt x="267485" y="58899"/>
                    <a:pt x="268510" y="62241"/>
                    <a:pt x="268671" y="65674"/>
                  </a:cubicBezTo>
                  <a:cubicBezTo>
                    <a:pt x="269282" y="71036"/>
                    <a:pt x="269587" y="76420"/>
                    <a:pt x="269587" y="81810"/>
                  </a:cubicBezTo>
                  <a:cubicBezTo>
                    <a:pt x="270115" y="87493"/>
                    <a:pt x="268624" y="93174"/>
                    <a:pt x="265382" y="97870"/>
                  </a:cubicBezTo>
                  <a:cubicBezTo>
                    <a:pt x="259776" y="102718"/>
                    <a:pt x="252397" y="104990"/>
                    <a:pt x="245040" y="104141"/>
                  </a:cubicBezTo>
                  <a:cubicBezTo>
                    <a:pt x="247869" y="107666"/>
                    <a:pt x="247311" y="112812"/>
                    <a:pt x="243793" y="115642"/>
                  </a:cubicBezTo>
                  <a:cubicBezTo>
                    <a:pt x="243534" y="115856"/>
                    <a:pt x="243258" y="116048"/>
                    <a:pt x="242975" y="116223"/>
                  </a:cubicBezTo>
                  <a:cubicBezTo>
                    <a:pt x="238800" y="118517"/>
                    <a:pt x="234021" y="119450"/>
                    <a:pt x="229286" y="118900"/>
                  </a:cubicBezTo>
                  <a:cubicBezTo>
                    <a:pt x="211163" y="118900"/>
                    <a:pt x="191815" y="118211"/>
                    <a:pt x="176673" y="108117"/>
                  </a:cubicBezTo>
                  <a:cubicBezTo>
                    <a:pt x="170708" y="104141"/>
                    <a:pt x="165738" y="98864"/>
                    <a:pt x="159773" y="94887"/>
                  </a:cubicBezTo>
                  <a:cubicBezTo>
                    <a:pt x="145090" y="85176"/>
                    <a:pt x="126660" y="84716"/>
                    <a:pt x="109683" y="85481"/>
                  </a:cubicBezTo>
                  <a:cubicBezTo>
                    <a:pt x="94695" y="86552"/>
                    <a:pt x="82535" y="99246"/>
                    <a:pt x="67929" y="104141"/>
                  </a:cubicBezTo>
                  <a:cubicBezTo>
                    <a:pt x="52014" y="109417"/>
                    <a:pt x="34931" y="110029"/>
                    <a:pt x="18680" y="105899"/>
                  </a:cubicBezTo>
                  <a:cubicBezTo>
                    <a:pt x="15530" y="105257"/>
                    <a:pt x="12570" y="103896"/>
                    <a:pt x="10038" y="101923"/>
                  </a:cubicBezTo>
                  <a:cubicBezTo>
                    <a:pt x="7370" y="98902"/>
                    <a:pt x="5527" y="95239"/>
                    <a:pt x="4686" y="91293"/>
                  </a:cubicBezTo>
                  <a:cubicBezTo>
                    <a:pt x="1810" y="83148"/>
                    <a:pt x="235" y="74607"/>
                    <a:pt x="20" y="65981"/>
                  </a:cubicBezTo>
                  <a:cubicBezTo>
                    <a:pt x="-317" y="57110"/>
                    <a:pt x="3569" y="48598"/>
                    <a:pt x="10498" y="43039"/>
                  </a:cubicBezTo>
                  <a:cubicBezTo>
                    <a:pt x="11942" y="42174"/>
                    <a:pt x="13297" y="41181"/>
                    <a:pt x="14551" y="40056"/>
                  </a:cubicBezTo>
                  <a:cubicBezTo>
                    <a:pt x="16004" y="38175"/>
                    <a:pt x="17044" y="36019"/>
                    <a:pt x="17609" y="33709"/>
                  </a:cubicBezTo>
                  <a:cubicBezTo>
                    <a:pt x="22428" y="19409"/>
                    <a:pt x="31756" y="4191"/>
                    <a:pt x="46746" y="1897"/>
                  </a:cubicBezTo>
                  <a:cubicBezTo>
                    <a:pt x="61734" y="-398"/>
                    <a:pt x="73129" y="9544"/>
                    <a:pt x="83758" y="18491"/>
                  </a:cubicBezTo>
                  <a:lnTo>
                    <a:pt x="106700" y="38374"/>
                  </a:lnTo>
                  <a:cubicBezTo>
                    <a:pt x="113736" y="19271"/>
                    <a:pt x="134926" y="9490"/>
                    <a:pt x="154030" y="16525"/>
                  </a:cubicBezTo>
                  <a:cubicBezTo>
                    <a:pt x="163841" y="20136"/>
                    <a:pt x="171657" y="27745"/>
                    <a:pt x="175526" y="37456"/>
                  </a:cubicBezTo>
                  <a:cubicBezTo>
                    <a:pt x="189666" y="21519"/>
                    <a:pt x="207492" y="9284"/>
                    <a:pt x="227452" y="1820"/>
                  </a:cubicBezTo>
                  <a:cubicBezTo>
                    <a:pt x="231703" y="-406"/>
                    <a:pt x="236727" y="-597"/>
                    <a:pt x="241139" y="1285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9EAD2A17-0A51-499A-A8DE-2F01AC41790B}"/>
                </a:ext>
              </a:extLst>
            </p:cNvPr>
            <p:cNvSpPr/>
            <p:nvPr/>
          </p:nvSpPr>
          <p:spPr>
            <a:xfrm>
              <a:off x="7707232" y="6338177"/>
              <a:ext cx="400795" cy="164494"/>
            </a:xfrm>
            <a:custGeom>
              <a:avLst/>
              <a:gdLst>
                <a:gd name="connsiteX0" fmla="*/ 172753 w 400795"/>
                <a:gd name="connsiteY0" fmla="*/ 0 h 164494"/>
                <a:gd name="connsiteX1" fmla="*/ 283333 w 400795"/>
                <a:gd name="connsiteY1" fmla="*/ 0 h 164494"/>
                <a:gd name="connsiteX2" fmla="*/ 400795 w 400795"/>
                <a:gd name="connsiteY2" fmla="*/ 139793 h 164494"/>
                <a:gd name="connsiteX3" fmla="*/ 357358 w 400795"/>
                <a:gd name="connsiteY3" fmla="*/ 130387 h 164494"/>
                <a:gd name="connsiteX4" fmla="*/ 332658 w 400795"/>
                <a:gd name="connsiteY4" fmla="*/ 164494 h 164494"/>
                <a:gd name="connsiteX5" fmla="*/ 240890 w 400795"/>
                <a:gd name="connsiteY5" fmla="*/ 12925 h 164494"/>
                <a:gd name="connsiteX6" fmla="*/ 146905 w 400795"/>
                <a:gd name="connsiteY6" fmla="*/ 37549 h 164494"/>
                <a:gd name="connsiteX7" fmla="*/ 54066 w 400795"/>
                <a:gd name="connsiteY7" fmla="*/ 148053 h 164494"/>
                <a:gd name="connsiteX8" fmla="*/ 31736 w 400795"/>
                <a:gd name="connsiteY8" fmla="*/ 108057 h 164494"/>
                <a:gd name="connsiteX9" fmla="*/ 0 w 400795"/>
                <a:gd name="connsiteY9" fmla="*/ 112798 h 164494"/>
                <a:gd name="connsiteX10" fmla="*/ 172753 w 400795"/>
                <a:gd name="connsiteY10" fmla="*/ 0 h 16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795" h="164494">
                  <a:moveTo>
                    <a:pt x="172753" y="0"/>
                  </a:moveTo>
                  <a:lnTo>
                    <a:pt x="283333" y="0"/>
                  </a:lnTo>
                  <a:cubicBezTo>
                    <a:pt x="369059" y="30513"/>
                    <a:pt x="400795" y="139793"/>
                    <a:pt x="400795" y="139793"/>
                  </a:cubicBezTo>
                  <a:lnTo>
                    <a:pt x="357358" y="130387"/>
                  </a:lnTo>
                  <a:lnTo>
                    <a:pt x="332658" y="164494"/>
                  </a:lnTo>
                  <a:cubicBezTo>
                    <a:pt x="289068" y="24625"/>
                    <a:pt x="240890" y="12925"/>
                    <a:pt x="240890" y="12925"/>
                  </a:cubicBezTo>
                  <a:cubicBezTo>
                    <a:pt x="240890" y="12925"/>
                    <a:pt x="216266" y="16366"/>
                    <a:pt x="146905" y="37549"/>
                  </a:cubicBezTo>
                  <a:cubicBezTo>
                    <a:pt x="77544" y="58732"/>
                    <a:pt x="54066" y="148053"/>
                    <a:pt x="54066" y="148053"/>
                  </a:cubicBezTo>
                  <a:lnTo>
                    <a:pt x="31736" y="108057"/>
                  </a:lnTo>
                  <a:lnTo>
                    <a:pt x="0" y="112798"/>
                  </a:lnTo>
                  <a:cubicBezTo>
                    <a:pt x="21184" y="21107"/>
                    <a:pt x="172753" y="0"/>
                    <a:pt x="172753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8AE8D509-5355-4E4E-B6DA-1074B2779566}"/>
                </a:ext>
              </a:extLst>
            </p:cNvPr>
            <p:cNvSpPr/>
            <p:nvPr/>
          </p:nvSpPr>
          <p:spPr>
            <a:xfrm>
              <a:off x="7488213" y="6583542"/>
              <a:ext cx="755019" cy="207447"/>
            </a:xfrm>
            <a:custGeom>
              <a:avLst/>
              <a:gdLst>
                <a:gd name="connsiteX0" fmla="*/ 197377 w 755019"/>
                <a:gd name="connsiteY0" fmla="*/ 191 h 207447"/>
                <a:gd name="connsiteX1" fmla="*/ 255879 w 755019"/>
                <a:gd name="connsiteY1" fmla="*/ 19157 h 207447"/>
                <a:gd name="connsiteX2" fmla="*/ 311934 w 755019"/>
                <a:gd name="connsiteY2" fmla="*/ 35981 h 207447"/>
                <a:gd name="connsiteX3" fmla="*/ 366382 w 755019"/>
                <a:gd name="connsiteY3" fmla="*/ 3250 h 207447"/>
                <a:gd name="connsiteX4" fmla="*/ 421979 w 755019"/>
                <a:gd name="connsiteY4" fmla="*/ 9216 h 207447"/>
                <a:gd name="connsiteX5" fmla="*/ 474515 w 755019"/>
                <a:gd name="connsiteY5" fmla="*/ 45081 h 207447"/>
                <a:gd name="connsiteX6" fmla="*/ 533324 w 755019"/>
                <a:gd name="connsiteY6" fmla="*/ 14492 h 207447"/>
                <a:gd name="connsiteX7" fmla="*/ 587925 w 755019"/>
                <a:gd name="connsiteY7" fmla="*/ 25963 h 207447"/>
                <a:gd name="connsiteX8" fmla="*/ 633044 w 755019"/>
                <a:gd name="connsiteY8" fmla="*/ 67029 h 207447"/>
                <a:gd name="connsiteX9" fmla="*/ 694223 w 755019"/>
                <a:gd name="connsiteY9" fmla="*/ 60223 h 207447"/>
                <a:gd name="connsiteX10" fmla="*/ 755019 w 755019"/>
                <a:gd name="connsiteY10" fmla="*/ 104271 h 207447"/>
                <a:gd name="connsiteX11" fmla="*/ 674493 w 755019"/>
                <a:gd name="connsiteY11" fmla="*/ 115207 h 207447"/>
                <a:gd name="connsiteX12" fmla="*/ 648186 w 755019"/>
                <a:gd name="connsiteY12" fmla="*/ 187321 h 207447"/>
                <a:gd name="connsiteX13" fmla="*/ 591596 w 755019"/>
                <a:gd name="connsiteY13" fmla="*/ 198486 h 207447"/>
                <a:gd name="connsiteX14" fmla="*/ 534088 w 755019"/>
                <a:gd name="connsiteY14" fmla="*/ 197797 h 207447"/>
                <a:gd name="connsiteX15" fmla="*/ 477269 w 755019"/>
                <a:gd name="connsiteY15" fmla="*/ 191450 h 207447"/>
                <a:gd name="connsiteX16" fmla="*/ 421214 w 755019"/>
                <a:gd name="connsiteY16" fmla="*/ 176691 h 207447"/>
                <a:gd name="connsiteX17" fmla="*/ 366613 w 755019"/>
                <a:gd name="connsiteY17" fmla="*/ 177609 h 207447"/>
                <a:gd name="connsiteX18" fmla="*/ 310710 w 755019"/>
                <a:gd name="connsiteY18" fmla="*/ 207433 h 207447"/>
                <a:gd name="connsiteX19" fmla="*/ 258479 w 755019"/>
                <a:gd name="connsiteY19" fmla="*/ 163767 h 207447"/>
                <a:gd name="connsiteX20" fmla="*/ 198753 w 755019"/>
                <a:gd name="connsiteY20" fmla="*/ 200703 h 207447"/>
                <a:gd name="connsiteX21" fmla="*/ 144534 w 755019"/>
                <a:gd name="connsiteY21" fmla="*/ 185026 h 207447"/>
                <a:gd name="connsiteX22" fmla="*/ 101786 w 755019"/>
                <a:gd name="connsiteY22" fmla="*/ 136313 h 207447"/>
                <a:gd name="connsiteX23" fmla="*/ 25313 w 755019"/>
                <a:gd name="connsiteY23" fmla="*/ 170802 h 207447"/>
                <a:gd name="connsiteX24" fmla="*/ 0 w 755019"/>
                <a:gd name="connsiteY24" fmla="*/ 104271 h 207447"/>
                <a:gd name="connsiteX25" fmla="*/ 41832 w 755019"/>
                <a:gd name="connsiteY25" fmla="*/ 65270 h 207447"/>
                <a:gd name="connsiteX26" fmla="*/ 100256 w 755019"/>
                <a:gd name="connsiteY26" fmla="*/ 68176 h 207447"/>
                <a:gd name="connsiteX27" fmla="*/ 150194 w 755019"/>
                <a:gd name="connsiteY27" fmla="*/ 50358 h 207447"/>
                <a:gd name="connsiteX28" fmla="*/ 197377 w 755019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9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5" y="35216"/>
                    <a:pt x="347418" y="3250"/>
                    <a:pt x="366382" y="3250"/>
                  </a:cubicBezTo>
                  <a:cubicBezTo>
                    <a:pt x="385348" y="3250"/>
                    <a:pt x="403778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4" y="14492"/>
                  </a:cubicBezTo>
                  <a:cubicBezTo>
                    <a:pt x="552748" y="17322"/>
                    <a:pt x="570871" y="22139"/>
                    <a:pt x="587925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10" y="73682"/>
                    <a:pt x="680763" y="52193"/>
                    <a:pt x="694223" y="60223"/>
                  </a:cubicBezTo>
                  <a:cubicBezTo>
                    <a:pt x="715712" y="72611"/>
                    <a:pt x="755019" y="89359"/>
                    <a:pt x="755019" y="104271"/>
                  </a:cubicBezTo>
                  <a:cubicBezTo>
                    <a:pt x="755019" y="119183"/>
                    <a:pt x="695753" y="102512"/>
                    <a:pt x="674493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7" y="192597"/>
                    <a:pt x="611249" y="194204"/>
                    <a:pt x="591596" y="198486"/>
                  </a:cubicBezTo>
                  <a:cubicBezTo>
                    <a:pt x="574466" y="202233"/>
                    <a:pt x="553360" y="194968"/>
                    <a:pt x="534088" y="197797"/>
                  </a:cubicBezTo>
                  <a:cubicBezTo>
                    <a:pt x="516423" y="200398"/>
                    <a:pt x="496464" y="189691"/>
                    <a:pt x="477269" y="191450"/>
                  </a:cubicBezTo>
                  <a:cubicBezTo>
                    <a:pt x="459298" y="193056"/>
                    <a:pt x="440332" y="176156"/>
                    <a:pt x="421214" y="176691"/>
                  </a:cubicBezTo>
                  <a:cubicBezTo>
                    <a:pt x="402095" y="177226"/>
                    <a:pt x="385577" y="177609"/>
                    <a:pt x="366613" y="177609"/>
                  </a:cubicBezTo>
                  <a:cubicBezTo>
                    <a:pt x="347647" y="177609"/>
                    <a:pt x="328835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4" y="185026"/>
                  </a:cubicBezTo>
                  <a:cubicBezTo>
                    <a:pt x="124881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4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2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4" y="50358"/>
                  </a:cubicBezTo>
                  <a:cubicBezTo>
                    <a:pt x="167247" y="46610"/>
                    <a:pt x="178030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D385E66F-D3DC-4598-8175-64D5549BED12}"/>
                </a:ext>
              </a:extLst>
            </p:cNvPr>
            <p:cNvSpPr/>
            <p:nvPr/>
          </p:nvSpPr>
          <p:spPr>
            <a:xfrm>
              <a:off x="7908814" y="6522363"/>
              <a:ext cx="755018" cy="207447"/>
            </a:xfrm>
            <a:custGeom>
              <a:avLst/>
              <a:gdLst>
                <a:gd name="connsiteX0" fmla="*/ 197377 w 755018"/>
                <a:gd name="connsiteY0" fmla="*/ 191 h 207447"/>
                <a:gd name="connsiteX1" fmla="*/ 255879 w 755018"/>
                <a:gd name="connsiteY1" fmla="*/ 19157 h 207447"/>
                <a:gd name="connsiteX2" fmla="*/ 311934 w 755018"/>
                <a:gd name="connsiteY2" fmla="*/ 35981 h 207447"/>
                <a:gd name="connsiteX3" fmla="*/ 366382 w 755018"/>
                <a:gd name="connsiteY3" fmla="*/ 3250 h 207447"/>
                <a:gd name="connsiteX4" fmla="*/ 421979 w 755018"/>
                <a:gd name="connsiteY4" fmla="*/ 9216 h 207447"/>
                <a:gd name="connsiteX5" fmla="*/ 474515 w 755018"/>
                <a:gd name="connsiteY5" fmla="*/ 45081 h 207447"/>
                <a:gd name="connsiteX6" fmla="*/ 533323 w 755018"/>
                <a:gd name="connsiteY6" fmla="*/ 14492 h 207447"/>
                <a:gd name="connsiteX7" fmla="*/ 587925 w 755018"/>
                <a:gd name="connsiteY7" fmla="*/ 25963 h 207447"/>
                <a:gd name="connsiteX8" fmla="*/ 633044 w 755018"/>
                <a:gd name="connsiteY8" fmla="*/ 67029 h 207447"/>
                <a:gd name="connsiteX9" fmla="*/ 694223 w 755018"/>
                <a:gd name="connsiteY9" fmla="*/ 60223 h 207447"/>
                <a:gd name="connsiteX10" fmla="*/ 755018 w 755018"/>
                <a:gd name="connsiteY10" fmla="*/ 104271 h 207447"/>
                <a:gd name="connsiteX11" fmla="*/ 674492 w 755018"/>
                <a:gd name="connsiteY11" fmla="*/ 115207 h 207447"/>
                <a:gd name="connsiteX12" fmla="*/ 648186 w 755018"/>
                <a:gd name="connsiteY12" fmla="*/ 187321 h 207447"/>
                <a:gd name="connsiteX13" fmla="*/ 591596 w 755018"/>
                <a:gd name="connsiteY13" fmla="*/ 198486 h 207447"/>
                <a:gd name="connsiteX14" fmla="*/ 534088 w 755018"/>
                <a:gd name="connsiteY14" fmla="*/ 197797 h 207447"/>
                <a:gd name="connsiteX15" fmla="*/ 477269 w 755018"/>
                <a:gd name="connsiteY15" fmla="*/ 191450 h 207447"/>
                <a:gd name="connsiteX16" fmla="*/ 421214 w 755018"/>
                <a:gd name="connsiteY16" fmla="*/ 176691 h 207447"/>
                <a:gd name="connsiteX17" fmla="*/ 366613 w 755018"/>
                <a:gd name="connsiteY17" fmla="*/ 177609 h 207447"/>
                <a:gd name="connsiteX18" fmla="*/ 310710 w 755018"/>
                <a:gd name="connsiteY18" fmla="*/ 207433 h 207447"/>
                <a:gd name="connsiteX19" fmla="*/ 258479 w 755018"/>
                <a:gd name="connsiteY19" fmla="*/ 163767 h 207447"/>
                <a:gd name="connsiteX20" fmla="*/ 198753 w 755018"/>
                <a:gd name="connsiteY20" fmla="*/ 200703 h 207447"/>
                <a:gd name="connsiteX21" fmla="*/ 144534 w 755018"/>
                <a:gd name="connsiteY21" fmla="*/ 185026 h 207447"/>
                <a:gd name="connsiteX22" fmla="*/ 101786 w 755018"/>
                <a:gd name="connsiteY22" fmla="*/ 136313 h 207447"/>
                <a:gd name="connsiteX23" fmla="*/ 25313 w 755018"/>
                <a:gd name="connsiteY23" fmla="*/ 170802 h 207447"/>
                <a:gd name="connsiteX24" fmla="*/ 0 w 755018"/>
                <a:gd name="connsiteY24" fmla="*/ 104271 h 207447"/>
                <a:gd name="connsiteX25" fmla="*/ 41832 w 755018"/>
                <a:gd name="connsiteY25" fmla="*/ 65270 h 207447"/>
                <a:gd name="connsiteX26" fmla="*/ 100256 w 755018"/>
                <a:gd name="connsiteY26" fmla="*/ 68176 h 207447"/>
                <a:gd name="connsiteX27" fmla="*/ 150194 w 755018"/>
                <a:gd name="connsiteY27" fmla="*/ 50358 h 207447"/>
                <a:gd name="connsiteX28" fmla="*/ 197377 w 755018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8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5" y="35216"/>
                    <a:pt x="347418" y="3250"/>
                    <a:pt x="366382" y="3250"/>
                  </a:cubicBezTo>
                  <a:cubicBezTo>
                    <a:pt x="385348" y="3250"/>
                    <a:pt x="403778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3" y="14492"/>
                  </a:cubicBezTo>
                  <a:cubicBezTo>
                    <a:pt x="552747" y="17322"/>
                    <a:pt x="570871" y="22139"/>
                    <a:pt x="587925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09" y="73682"/>
                    <a:pt x="680763" y="52193"/>
                    <a:pt x="694223" y="60223"/>
                  </a:cubicBezTo>
                  <a:cubicBezTo>
                    <a:pt x="715711" y="72611"/>
                    <a:pt x="755018" y="89359"/>
                    <a:pt x="755018" y="104271"/>
                  </a:cubicBezTo>
                  <a:cubicBezTo>
                    <a:pt x="755018" y="119183"/>
                    <a:pt x="695751" y="102512"/>
                    <a:pt x="674492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6" y="192597"/>
                    <a:pt x="611249" y="194204"/>
                    <a:pt x="591596" y="198486"/>
                  </a:cubicBezTo>
                  <a:cubicBezTo>
                    <a:pt x="574466" y="202233"/>
                    <a:pt x="553359" y="194968"/>
                    <a:pt x="534088" y="197797"/>
                  </a:cubicBezTo>
                  <a:cubicBezTo>
                    <a:pt x="516423" y="200398"/>
                    <a:pt x="496463" y="189691"/>
                    <a:pt x="477269" y="191450"/>
                  </a:cubicBezTo>
                  <a:cubicBezTo>
                    <a:pt x="459297" y="193056"/>
                    <a:pt x="440332" y="176156"/>
                    <a:pt x="421214" y="176691"/>
                  </a:cubicBezTo>
                  <a:cubicBezTo>
                    <a:pt x="402095" y="177226"/>
                    <a:pt x="385577" y="177609"/>
                    <a:pt x="366613" y="177609"/>
                  </a:cubicBezTo>
                  <a:cubicBezTo>
                    <a:pt x="347647" y="177609"/>
                    <a:pt x="328835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4" y="185026"/>
                  </a:cubicBezTo>
                  <a:cubicBezTo>
                    <a:pt x="124881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4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2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4" y="50358"/>
                  </a:cubicBezTo>
                  <a:cubicBezTo>
                    <a:pt x="167247" y="46610"/>
                    <a:pt x="178030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7B792950-449D-4532-A580-280D86E20919}"/>
                </a:ext>
              </a:extLst>
            </p:cNvPr>
            <p:cNvSpPr/>
            <p:nvPr/>
          </p:nvSpPr>
          <p:spPr>
            <a:xfrm>
              <a:off x="8340963" y="6485270"/>
              <a:ext cx="1212555" cy="372730"/>
            </a:xfrm>
            <a:custGeom>
              <a:avLst/>
              <a:gdLst>
                <a:gd name="connsiteX0" fmla="*/ 414177 w 1212555"/>
                <a:gd name="connsiteY0" fmla="*/ 41 h 372730"/>
                <a:gd name="connsiteX1" fmla="*/ 475738 w 1212555"/>
                <a:gd name="connsiteY1" fmla="*/ 66573 h 372730"/>
                <a:gd name="connsiteX2" fmla="*/ 530799 w 1212555"/>
                <a:gd name="connsiteY2" fmla="*/ 92344 h 372730"/>
                <a:gd name="connsiteX3" fmla="*/ 584329 w 1212555"/>
                <a:gd name="connsiteY3" fmla="*/ 42867 h 372730"/>
                <a:gd name="connsiteX4" fmla="*/ 639008 w 1212555"/>
                <a:gd name="connsiteY4" fmla="*/ 48984 h 372730"/>
                <a:gd name="connsiteX5" fmla="*/ 696669 w 1212555"/>
                <a:gd name="connsiteY5" fmla="*/ 7689 h 372730"/>
                <a:gd name="connsiteX6" fmla="*/ 748059 w 1212555"/>
                <a:gd name="connsiteY6" fmla="*/ 56249 h 372730"/>
                <a:gd name="connsiteX7" fmla="*/ 804572 w 1212555"/>
                <a:gd name="connsiteY7" fmla="*/ 47913 h 372730"/>
                <a:gd name="connsiteX8" fmla="*/ 849691 w 1212555"/>
                <a:gd name="connsiteY8" fmla="*/ 105345 h 372730"/>
                <a:gd name="connsiteX9" fmla="*/ 903222 w 1212555"/>
                <a:gd name="connsiteY9" fmla="*/ 108480 h 372730"/>
                <a:gd name="connsiteX10" fmla="*/ 959201 w 1212555"/>
                <a:gd name="connsiteY10" fmla="*/ 107256 h 372730"/>
                <a:gd name="connsiteX11" fmla="*/ 1001643 w 1212555"/>
                <a:gd name="connsiteY11" fmla="*/ 145492 h 372730"/>
                <a:gd name="connsiteX12" fmla="*/ 1072916 w 1212555"/>
                <a:gd name="connsiteY12" fmla="*/ 120562 h 372730"/>
                <a:gd name="connsiteX13" fmla="*/ 1123387 w 1212555"/>
                <a:gd name="connsiteY13" fmla="*/ 149316 h 372730"/>
                <a:gd name="connsiteX14" fmla="*/ 1178601 w 1212555"/>
                <a:gd name="connsiteY14" fmla="*/ 184877 h 372730"/>
                <a:gd name="connsiteX15" fmla="*/ 1212555 w 1212555"/>
                <a:gd name="connsiteY15" fmla="*/ 256073 h 372730"/>
                <a:gd name="connsiteX16" fmla="*/ 1100675 w 1212555"/>
                <a:gd name="connsiteY16" fmla="*/ 275191 h 372730"/>
                <a:gd name="connsiteX17" fmla="*/ 1131264 w 1212555"/>
                <a:gd name="connsiteY17" fmla="*/ 372465 h 372730"/>
                <a:gd name="connsiteX18" fmla="*/ 1130788 w 1212555"/>
                <a:gd name="connsiteY18" fmla="*/ 372730 h 372730"/>
                <a:gd name="connsiteX19" fmla="*/ 186163 w 1212555"/>
                <a:gd name="connsiteY19" fmla="*/ 372730 h 372730"/>
                <a:gd name="connsiteX20" fmla="*/ 181772 w 1212555"/>
                <a:gd name="connsiteY20" fmla="*/ 364544 h 372730"/>
                <a:gd name="connsiteX21" fmla="*/ 171452 w 1212555"/>
                <a:gd name="connsiteY21" fmla="*/ 354952 h 372730"/>
                <a:gd name="connsiteX22" fmla="*/ 135864 w 1212555"/>
                <a:gd name="connsiteY22" fmla="*/ 367122 h 372730"/>
                <a:gd name="connsiteX23" fmla="*/ 125756 w 1212555"/>
                <a:gd name="connsiteY23" fmla="*/ 372730 h 372730"/>
                <a:gd name="connsiteX24" fmla="*/ 94813 w 1212555"/>
                <a:gd name="connsiteY24" fmla="*/ 372730 h 372730"/>
                <a:gd name="connsiteX25" fmla="*/ 80249 w 1212555"/>
                <a:gd name="connsiteY25" fmla="*/ 361252 h 372730"/>
                <a:gd name="connsiteX26" fmla="*/ 61025 w 1212555"/>
                <a:gd name="connsiteY26" fmla="*/ 342870 h 372730"/>
                <a:gd name="connsiteX27" fmla="*/ 67755 w 1212555"/>
                <a:gd name="connsiteY27" fmla="*/ 275574 h 372730"/>
                <a:gd name="connsiteX28" fmla="*/ 0 w 1212555"/>
                <a:gd name="connsiteY28" fmla="*/ 256149 h 372730"/>
                <a:gd name="connsiteX29" fmla="*/ 19654 w 1212555"/>
                <a:gd name="connsiteY29" fmla="*/ 204530 h 372730"/>
                <a:gd name="connsiteX30" fmla="*/ 85650 w 1212555"/>
                <a:gd name="connsiteY30" fmla="*/ 200631 h 372730"/>
                <a:gd name="connsiteX31" fmla="*/ 101632 w 1212555"/>
                <a:gd name="connsiteY31" fmla="*/ 131345 h 372730"/>
                <a:gd name="connsiteX32" fmla="*/ 132222 w 1212555"/>
                <a:gd name="connsiteY32" fmla="*/ 59920 h 372730"/>
                <a:gd name="connsiteX33" fmla="*/ 193400 w 1212555"/>
                <a:gd name="connsiteY33" fmla="*/ 57320 h 372730"/>
                <a:gd name="connsiteX34" fmla="*/ 248384 w 1212555"/>
                <a:gd name="connsiteY34" fmla="*/ 41414 h 372730"/>
                <a:gd name="connsiteX35" fmla="*/ 301915 w 1212555"/>
                <a:gd name="connsiteY35" fmla="*/ 19925 h 372730"/>
                <a:gd name="connsiteX36" fmla="*/ 365847 w 1212555"/>
                <a:gd name="connsiteY36" fmla="*/ 61755 h 372730"/>
                <a:gd name="connsiteX37" fmla="*/ 414177 w 1212555"/>
                <a:gd name="connsiteY37" fmla="*/ 41 h 37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12555" h="372730">
                  <a:moveTo>
                    <a:pt x="414177" y="41"/>
                  </a:moveTo>
                  <a:cubicBezTo>
                    <a:pt x="432760" y="-1948"/>
                    <a:pt x="457232" y="67873"/>
                    <a:pt x="475738" y="66573"/>
                  </a:cubicBezTo>
                  <a:cubicBezTo>
                    <a:pt x="494245" y="65273"/>
                    <a:pt x="512292" y="92956"/>
                    <a:pt x="530799" y="92344"/>
                  </a:cubicBezTo>
                  <a:cubicBezTo>
                    <a:pt x="549306" y="91732"/>
                    <a:pt x="565518" y="42867"/>
                    <a:pt x="584329" y="42867"/>
                  </a:cubicBezTo>
                  <a:cubicBezTo>
                    <a:pt x="603143" y="42867"/>
                    <a:pt x="620960" y="48372"/>
                    <a:pt x="639008" y="48984"/>
                  </a:cubicBezTo>
                  <a:cubicBezTo>
                    <a:pt x="657056" y="49596"/>
                    <a:pt x="678697" y="6388"/>
                    <a:pt x="696669" y="7689"/>
                  </a:cubicBezTo>
                  <a:cubicBezTo>
                    <a:pt x="714640" y="8988"/>
                    <a:pt x="730164" y="54337"/>
                    <a:pt x="748059" y="56249"/>
                  </a:cubicBezTo>
                  <a:cubicBezTo>
                    <a:pt x="765953" y="58161"/>
                    <a:pt x="786907" y="45313"/>
                    <a:pt x="804572" y="47913"/>
                  </a:cubicBezTo>
                  <a:cubicBezTo>
                    <a:pt x="822237" y="50513"/>
                    <a:pt x="832179" y="101903"/>
                    <a:pt x="849691" y="105345"/>
                  </a:cubicBezTo>
                  <a:cubicBezTo>
                    <a:pt x="867203" y="108786"/>
                    <a:pt x="886169" y="104198"/>
                    <a:pt x="903222" y="108480"/>
                  </a:cubicBezTo>
                  <a:cubicBezTo>
                    <a:pt x="921653" y="113145"/>
                    <a:pt x="942377" y="101980"/>
                    <a:pt x="959201" y="107256"/>
                  </a:cubicBezTo>
                  <a:cubicBezTo>
                    <a:pt x="977401" y="113068"/>
                    <a:pt x="985507" y="138839"/>
                    <a:pt x="1001643" y="145492"/>
                  </a:cubicBezTo>
                  <a:cubicBezTo>
                    <a:pt x="1019615" y="153140"/>
                    <a:pt x="1057851" y="112380"/>
                    <a:pt x="1072916" y="120562"/>
                  </a:cubicBezTo>
                  <a:cubicBezTo>
                    <a:pt x="1090436" y="128860"/>
                    <a:pt x="1107313" y="138473"/>
                    <a:pt x="1123387" y="149316"/>
                  </a:cubicBezTo>
                  <a:cubicBezTo>
                    <a:pt x="1139370" y="161858"/>
                    <a:pt x="1169271" y="171111"/>
                    <a:pt x="1178601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5" y="275191"/>
                  </a:cubicBezTo>
                  <a:cubicBezTo>
                    <a:pt x="1091498" y="288880"/>
                    <a:pt x="1147095" y="359923"/>
                    <a:pt x="1131264" y="372465"/>
                  </a:cubicBezTo>
                  <a:lnTo>
                    <a:pt x="1130788" y="372730"/>
                  </a:lnTo>
                  <a:lnTo>
                    <a:pt x="186163" y="372730"/>
                  </a:lnTo>
                  <a:lnTo>
                    <a:pt x="181772" y="364544"/>
                  </a:lnTo>
                  <a:cubicBezTo>
                    <a:pt x="178842" y="360109"/>
                    <a:pt x="175544" y="356596"/>
                    <a:pt x="171452" y="354952"/>
                  </a:cubicBezTo>
                  <a:cubicBezTo>
                    <a:pt x="162467" y="351129"/>
                    <a:pt x="148970" y="359159"/>
                    <a:pt x="135864" y="367122"/>
                  </a:cubicBezTo>
                  <a:lnTo>
                    <a:pt x="125756" y="372730"/>
                  </a:lnTo>
                  <a:lnTo>
                    <a:pt x="94813" y="372730"/>
                  </a:lnTo>
                  <a:lnTo>
                    <a:pt x="80249" y="361252"/>
                  </a:lnTo>
                  <a:cubicBezTo>
                    <a:pt x="73663" y="354723"/>
                    <a:pt x="67602" y="348070"/>
                    <a:pt x="61025" y="342870"/>
                  </a:cubicBez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06" y="219450"/>
                    <a:pt x="19654" y="204530"/>
                  </a:cubicBezTo>
                  <a:cubicBezTo>
                    <a:pt x="28831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2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0" y="57320"/>
                  </a:cubicBezTo>
                  <a:cubicBezTo>
                    <a:pt x="210225" y="51966"/>
                    <a:pt x="230031" y="46002"/>
                    <a:pt x="248384" y="41414"/>
                  </a:cubicBezTo>
                  <a:cubicBezTo>
                    <a:pt x="266738" y="36824"/>
                    <a:pt x="283638" y="23518"/>
                    <a:pt x="301915" y="19925"/>
                  </a:cubicBezTo>
                  <a:cubicBezTo>
                    <a:pt x="320193" y="16330"/>
                    <a:pt x="347340" y="64508"/>
                    <a:pt x="365847" y="61755"/>
                  </a:cubicBezTo>
                  <a:cubicBezTo>
                    <a:pt x="384353" y="59002"/>
                    <a:pt x="395594" y="2029"/>
                    <a:pt x="414177" y="41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EBA8A1D-D187-4ACE-9A66-260F6FAC4AA4}"/>
                </a:ext>
              </a:extLst>
            </p:cNvPr>
            <p:cNvSpPr/>
            <p:nvPr/>
          </p:nvSpPr>
          <p:spPr>
            <a:xfrm>
              <a:off x="10039989" y="5927711"/>
              <a:ext cx="659273" cy="547699"/>
            </a:xfrm>
            <a:custGeom>
              <a:avLst/>
              <a:gdLst>
                <a:gd name="connsiteX0" fmla="*/ 659273 w 659273"/>
                <a:gd name="connsiteY0" fmla="*/ 0 h 547699"/>
                <a:gd name="connsiteX1" fmla="*/ 659273 w 659273"/>
                <a:gd name="connsiteY1" fmla="*/ 353306 h 547699"/>
                <a:gd name="connsiteX2" fmla="*/ 565824 w 659273"/>
                <a:gd name="connsiteY2" fmla="*/ 541734 h 547699"/>
                <a:gd name="connsiteX3" fmla="*/ 562918 w 659273"/>
                <a:gd name="connsiteY3" fmla="*/ 547699 h 547699"/>
                <a:gd name="connsiteX4" fmla="*/ 315680 w 659273"/>
                <a:gd name="connsiteY4" fmla="*/ 531410 h 547699"/>
                <a:gd name="connsiteX5" fmla="*/ 220548 w 659273"/>
                <a:gd name="connsiteY5" fmla="*/ 525063 h 547699"/>
                <a:gd name="connsiteX6" fmla="*/ 0 w 659273"/>
                <a:gd name="connsiteY6" fmla="*/ 510533 h 547699"/>
                <a:gd name="connsiteX7" fmla="*/ 0 w 659273"/>
                <a:gd name="connsiteY7" fmla="*/ 87944 h 547699"/>
                <a:gd name="connsiteX8" fmla="*/ 220548 w 659273"/>
                <a:gd name="connsiteY8" fmla="*/ 94138 h 547699"/>
                <a:gd name="connsiteX9" fmla="*/ 319275 w 659273"/>
                <a:gd name="connsiteY9" fmla="*/ 96892 h 547699"/>
                <a:gd name="connsiteX10" fmla="*/ 568805 w 659273"/>
                <a:gd name="connsiteY10" fmla="*/ 104003 h 54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273" h="547699">
                  <a:moveTo>
                    <a:pt x="659273" y="0"/>
                  </a:moveTo>
                  <a:lnTo>
                    <a:pt x="659273" y="353306"/>
                  </a:lnTo>
                  <a:lnTo>
                    <a:pt x="565824" y="541734"/>
                  </a:lnTo>
                  <a:lnTo>
                    <a:pt x="562918" y="547699"/>
                  </a:lnTo>
                  <a:lnTo>
                    <a:pt x="315680" y="531410"/>
                  </a:lnTo>
                  <a:lnTo>
                    <a:pt x="220548" y="525063"/>
                  </a:lnTo>
                  <a:lnTo>
                    <a:pt x="0" y="510533"/>
                  </a:lnTo>
                  <a:lnTo>
                    <a:pt x="0" y="87944"/>
                  </a:lnTo>
                  <a:lnTo>
                    <a:pt x="220548" y="94138"/>
                  </a:lnTo>
                  <a:lnTo>
                    <a:pt x="319275" y="96892"/>
                  </a:lnTo>
                  <a:lnTo>
                    <a:pt x="568805" y="1040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88A2341-9794-40E4-BCCD-9F0BFB73334A}"/>
                </a:ext>
              </a:extLst>
            </p:cNvPr>
            <p:cNvSpPr/>
            <p:nvPr/>
          </p:nvSpPr>
          <p:spPr>
            <a:xfrm>
              <a:off x="10605812" y="5948587"/>
              <a:ext cx="93449" cy="520858"/>
            </a:xfrm>
            <a:custGeom>
              <a:avLst/>
              <a:gdLst>
                <a:gd name="connsiteX0" fmla="*/ 93449 w 93449"/>
                <a:gd name="connsiteY0" fmla="*/ 0 h 520858"/>
                <a:gd name="connsiteX1" fmla="*/ 93449 w 93449"/>
                <a:gd name="connsiteY1" fmla="*/ 332429 h 520858"/>
                <a:gd name="connsiteX2" fmla="*/ 70584 w 93449"/>
                <a:gd name="connsiteY2" fmla="*/ 378465 h 520858"/>
                <a:gd name="connsiteX3" fmla="*/ 47183 w 93449"/>
                <a:gd name="connsiteY3" fmla="*/ 425649 h 520858"/>
                <a:gd name="connsiteX4" fmla="*/ 0 w 93449"/>
                <a:gd name="connsiteY4" fmla="*/ 520858 h 520858"/>
                <a:gd name="connsiteX5" fmla="*/ 5277 w 93449"/>
                <a:gd name="connsiteY5" fmla="*/ 167552 h 520858"/>
                <a:gd name="connsiteX6" fmla="*/ 6347 w 93449"/>
                <a:gd name="connsiteY6" fmla="*/ 96280 h 520858"/>
                <a:gd name="connsiteX7" fmla="*/ 51236 w 93449"/>
                <a:gd name="connsiteY7" fmla="*/ 46649 h 520858"/>
                <a:gd name="connsiteX8" fmla="*/ 70814 w 93449"/>
                <a:gd name="connsiteY8" fmla="*/ 25007 h 52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449" h="520858">
                  <a:moveTo>
                    <a:pt x="93449" y="0"/>
                  </a:moveTo>
                  <a:lnTo>
                    <a:pt x="93449" y="332429"/>
                  </a:lnTo>
                  <a:lnTo>
                    <a:pt x="70584" y="378465"/>
                  </a:lnTo>
                  <a:lnTo>
                    <a:pt x="47183" y="425649"/>
                  </a:lnTo>
                  <a:lnTo>
                    <a:pt x="0" y="520858"/>
                  </a:lnTo>
                  <a:lnTo>
                    <a:pt x="5277" y="167552"/>
                  </a:lnTo>
                  <a:lnTo>
                    <a:pt x="6347" y="96280"/>
                  </a:lnTo>
                  <a:lnTo>
                    <a:pt x="51236" y="46649"/>
                  </a:lnTo>
                  <a:lnTo>
                    <a:pt x="70814" y="2500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A27BBE65-C088-4318-A07D-3270BEEE50D7}"/>
                </a:ext>
              </a:extLst>
            </p:cNvPr>
            <p:cNvSpPr/>
            <p:nvPr/>
          </p:nvSpPr>
          <p:spPr>
            <a:xfrm>
              <a:off x="10020564" y="5808566"/>
              <a:ext cx="691393" cy="307651"/>
            </a:xfrm>
            <a:custGeom>
              <a:avLst/>
              <a:gdLst>
                <a:gd name="connsiteX0" fmla="*/ 143693 w 691393"/>
                <a:gd name="connsiteY0" fmla="*/ 0 h 307651"/>
                <a:gd name="connsiteX1" fmla="*/ 691393 w 691393"/>
                <a:gd name="connsiteY1" fmla="*/ 25313 h 307651"/>
                <a:gd name="connsiteX2" fmla="*/ 691393 w 691393"/>
                <a:gd name="connsiteY2" fmla="*/ 148740 h 307651"/>
                <a:gd name="connsiteX3" fmla="*/ 678698 w 691393"/>
                <a:gd name="connsiteY3" fmla="*/ 168930 h 307651"/>
                <a:gd name="connsiteX4" fmla="*/ 656062 w 691393"/>
                <a:gd name="connsiteY4" fmla="*/ 205024 h 307651"/>
                <a:gd name="connsiteX5" fmla="*/ 635950 w 691393"/>
                <a:gd name="connsiteY5" fmla="*/ 236990 h 307651"/>
                <a:gd name="connsiteX6" fmla="*/ 591596 w 691393"/>
                <a:gd name="connsiteY6" fmla="*/ 307651 h 307651"/>
                <a:gd name="connsiteX7" fmla="*/ 590525 w 691393"/>
                <a:gd name="connsiteY7" fmla="*/ 307575 h 307651"/>
                <a:gd name="connsiteX8" fmla="*/ 0 w 691393"/>
                <a:gd name="connsiteY8" fmla="*/ 277215 h 307651"/>
                <a:gd name="connsiteX9" fmla="*/ 0 w 691393"/>
                <a:gd name="connsiteY9" fmla="*/ 155470 h 307651"/>
                <a:gd name="connsiteX10" fmla="*/ 1453 w 691393"/>
                <a:gd name="connsiteY10" fmla="*/ 153864 h 307651"/>
                <a:gd name="connsiteX11" fmla="*/ 71961 w 691393"/>
                <a:gd name="connsiteY11" fmla="*/ 77544 h 307651"/>
                <a:gd name="connsiteX12" fmla="*/ 97503 w 691393"/>
                <a:gd name="connsiteY12" fmla="*/ 49937 h 30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1393" h="307651">
                  <a:moveTo>
                    <a:pt x="143693" y="0"/>
                  </a:moveTo>
                  <a:lnTo>
                    <a:pt x="691393" y="25313"/>
                  </a:lnTo>
                  <a:lnTo>
                    <a:pt x="691393" y="148740"/>
                  </a:lnTo>
                  <a:lnTo>
                    <a:pt x="678698" y="168930"/>
                  </a:lnTo>
                  <a:lnTo>
                    <a:pt x="656062" y="205024"/>
                  </a:lnTo>
                  <a:lnTo>
                    <a:pt x="635950" y="236990"/>
                  </a:lnTo>
                  <a:lnTo>
                    <a:pt x="591596" y="307651"/>
                  </a:lnTo>
                  <a:lnTo>
                    <a:pt x="590525" y="307575"/>
                  </a:lnTo>
                  <a:lnTo>
                    <a:pt x="0" y="277215"/>
                  </a:lnTo>
                  <a:lnTo>
                    <a:pt x="0" y="155470"/>
                  </a:lnTo>
                  <a:lnTo>
                    <a:pt x="1453" y="153864"/>
                  </a:lnTo>
                  <a:lnTo>
                    <a:pt x="71961" y="77544"/>
                  </a:lnTo>
                  <a:lnTo>
                    <a:pt x="97503" y="4993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BD26A9C2-AF3B-48F9-9BAE-34C3AA7356C8}"/>
                </a:ext>
              </a:extLst>
            </p:cNvPr>
            <p:cNvSpPr/>
            <p:nvPr/>
          </p:nvSpPr>
          <p:spPr>
            <a:xfrm>
              <a:off x="10020564" y="5962429"/>
              <a:ext cx="591595" cy="153788"/>
            </a:xfrm>
            <a:custGeom>
              <a:avLst/>
              <a:gdLst>
                <a:gd name="connsiteX0" fmla="*/ 1453 w 591595"/>
                <a:gd name="connsiteY0" fmla="*/ 0 h 153788"/>
                <a:gd name="connsiteX1" fmla="*/ 591595 w 591595"/>
                <a:gd name="connsiteY1" fmla="*/ 32043 h 153788"/>
                <a:gd name="connsiteX2" fmla="*/ 591595 w 591595"/>
                <a:gd name="connsiteY2" fmla="*/ 153788 h 153788"/>
                <a:gd name="connsiteX3" fmla="*/ 0 w 591595"/>
                <a:gd name="connsiteY3" fmla="*/ 123352 h 153788"/>
                <a:gd name="connsiteX4" fmla="*/ 0 w 591595"/>
                <a:gd name="connsiteY4" fmla="*/ 1607 h 15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95" h="153788">
                  <a:moveTo>
                    <a:pt x="1453" y="0"/>
                  </a:moveTo>
                  <a:lnTo>
                    <a:pt x="591595" y="32043"/>
                  </a:lnTo>
                  <a:lnTo>
                    <a:pt x="591595" y="153788"/>
                  </a:lnTo>
                  <a:lnTo>
                    <a:pt x="0" y="123352"/>
                  </a:lnTo>
                  <a:lnTo>
                    <a:pt x="0" y="160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46B00D3-4737-4E10-9317-7BCD6E209E75}"/>
                </a:ext>
              </a:extLst>
            </p:cNvPr>
            <p:cNvSpPr/>
            <p:nvPr/>
          </p:nvSpPr>
          <p:spPr>
            <a:xfrm>
              <a:off x="10612159" y="5833878"/>
              <a:ext cx="99797" cy="282338"/>
            </a:xfrm>
            <a:custGeom>
              <a:avLst/>
              <a:gdLst>
                <a:gd name="connsiteX0" fmla="*/ 99797 w 99797"/>
                <a:gd name="connsiteY0" fmla="*/ 0 h 282338"/>
                <a:gd name="connsiteX1" fmla="*/ 99797 w 99797"/>
                <a:gd name="connsiteY1" fmla="*/ 123427 h 282338"/>
                <a:gd name="connsiteX2" fmla="*/ 0 w 99797"/>
                <a:gd name="connsiteY2" fmla="*/ 282338 h 282338"/>
                <a:gd name="connsiteX3" fmla="*/ 0 w 99797"/>
                <a:gd name="connsiteY3" fmla="*/ 160593 h 28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797" h="282338">
                  <a:moveTo>
                    <a:pt x="99797" y="0"/>
                  </a:moveTo>
                  <a:lnTo>
                    <a:pt x="99797" y="123427"/>
                  </a:lnTo>
                  <a:lnTo>
                    <a:pt x="0" y="282338"/>
                  </a:lnTo>
                  <a:lnTo>
                    <a:pt x="0" y="16059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36F1471E-A0FF-4796-AC4E-0DD8D4F1A416}"/>
                </a:ext>
              </a:extLst>
            </p:cNvPr>
            <p:cNvSpPr/>
            <p:nvPr/>
          </p:nvSpPr>
          <p:spPr>
            <a:xfrm>
              <a:off x="10092526" y="5858503"/>
              <a:ext cx="584101" cy="515733"/>
            </a:xfrm>
            <a:custGeom>
              <a:avLst/>
              <a:gdLst>
                <a:gd name="connsiteX0" fmla="*/ 25542 w 584101"/>
                <a:gd name="connsiteY0" fmla="*/ 0 h 515733"/>
                <a:gd name="connsiteX1" fmla="*/ 584101 w 584101"/>
                <a:gd name="connsiteY1" fmla="*/ 32195 h 515733"/>
                <a:gd name="connsiteX2" fmla="*/ 584101 w 584101"/>
                <a:gd name="connsiteY2" fmla="*/ 115092 h 515733"/>
                <a:gd name="connsiteX3" fmla="*/ 584101 w 584101"/>
                <a:gd name="connsiteY3" fmla="*/ 155087 h 515733"/>
                <a:gd name="connsiteX4" fmla="*/ 583871 w 584101"/>
                <a:gd name="connsiteY4" fmla="*/ 468550 h 515733"/>
                <a:gd name="connsiteX5" fmla="*/ 560470 w 584101"/>
                <a:gd name="connsiteY5" fmla="*/ 515733 h 515733"/>
                <a:gd name="connsiteX6" fmla="*/ 563988 w 584101"/>
                <a:gd name="connsiteY6" fmla="*/ 187053 h 515733"/>
                <a:gd name="connsiteX7" fmla="*/ 564523 w 584101"/>
                <a:gd name="connsiteY7" fmla="*/ 136733 h 515733"/>
                <a:gd name="connsiteX8" fmla="*/ 565288 w 584101"/>
                <a:gd name="connsiteY8" fmla="*/ 62478 h 515733"/>
                <a:gd name="connsiteX9" fmla="*/ 0 w 584101"/>
                <a:gd name="connsiteY9" fmla="*/ 27607 h 515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4101" h="515733">
                  <a:moveTo>
                    <a:pt x="25542" y="0"/>
                  </a:moveTo>
                  <a:lnTo>
                    <a:pt x="584101" y="32195"/>
                  </a:lnTo>
                  <a:lnTo>
                    <a:pt x="584101" y="115092"/>
                  </a:lnTo>
                  <a:lnTo>
                    <a:pt x="584101" y="155087"/>
                  </a:lnTo>
                  <a:lnTo>
                    <a:pt x="583871" y="468550"/>
                  </a:lnTo>
                  <a:lnTo>
                    <a:pt x="560470" y="515733"/>
                  </a:lnTo>
                  <a:lnTo>
                    <a:pt x="563988" y="187053"/>
                  </a:lnTo>
                  <a:lnTo>
                    <a:pt x="564523" y="136733"/>
                  </a:lnTo>
                  <a:lnTo>
                    <a:pt x="565288" y="62478"/>
                  </a:lnTo>
                  <a:lnTo>
                    <a:pt x="0" y="27607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D0861CC-4253-46B2-AE6A-3930E4ECB959}"/>
                </a:ext>
              </a:extLst>
            </p:cNvPr>
            <p:cNvSpPr/>
            <p:nvPr/>
          </p:nvSpPr>
          <p:spPr>
            <a:xfrm>
              <a:off x="10260535" y="5894751"/>
              <a:ext cx="138646" cy="564371"/>
            </a:xfrm>
            <a:custGeom>
              <a:avLst/>
              <a:gdLst>
                <a:gd name="connsiteX0" fmla="*/ 50778 w 138646"/>
                <a:gd name="connsiteY0" fmla="*/ 0 h 564371"/>
                <a:gd name="connsiteX1" fmla="*/ 138646 w 138646"/>
                <a:gd name="connsiteY1" fmla="*/ 0 h 564371"/>
                <a:gd name="connsiteX2" fmla="*/ 99033 w 138646"/>
                <a:gd name="connsiteY2" fmla="*/ 86032 h 564371"/>
                <a:gd name="connsiteX3" fmla="*/ 98727 w 138646"/>
                <a:gd name="connsiteY3" fmla="*/ 129851 h 564371"/>
                <a:gd name="connsiteX4" fmla="*/ 95133 w 138646"/>
                <a:gd name="connsiteY4" fmla="*/ 564371 h 564371"/>
                <a:gd name="connsiteX5" fmla="*/ 0 w 138646"/>
                <a:gd name="connsiteY5" fmla="*/ 558023 h 564371"/>
                <a:gd name="connsiteX6" fmla="*/ 0 w 138646"/>
                <a:gd name="connsiteY6" fmla="*/ 80297 h 5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46" h="564371">
                  <a:moveTo>
                    <a:pt x="50778" y="0"/>
                  </a:moveTo>
                  <a:lnTo>
                    <a:pt x="138646" y="0"/>
                  </a:lnTo>
                  <a:lnTo>
                    <a:pt x="99033" y="86032"/>
                  </a:lnTo>
                  <a:lnTo>
                    <a:pt x="98727" y="129851"/>
                  </a:lnTo>
                  <a:lnTo>
                    <a:pt x="95133" y="564371"/>
                  </a:lnTo>
                  <a:lnTo>
                    <a:pt x="0" y="558023"/>
                  </a:lnTo>
                  <a:lnTo>
                    <a:pt x="0" y="80297"/>
                  </a:lnTo>
                  <a:close/>
                </a:path>
              </a:pathLst>
            </a:custGeom>
            <a:solidFill>
              <a:srgbClr val="3F3D56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4598A2C-E5FD-445D-84F0-86F2353EEC85}"/>
                </a:ext>
              </a:extLst>
            </p:cNvPr>
            <p:cNvSpPr/>
            <p:nvPr/>
          </p:nvSpPr>
          <p:spPr>
            <a:xfrm>
              <a:off x="10170981" y="5750988"/>
              <a:ext cx="388714" cy="170885"/>
            </a:xfrm>
            <a:custGeom>
              <a:avLst/>
              <a:gdLst>
                <a:gd name="connsiteX0" fmla="*/ 106994 w 425633"/>
                <a:gd name="connsiteY0" fmla="*/ 163738 h 187115"/>
                <a:gd name="connsiteX1" fmla="*/ 29454 w 425633"/>
                <a:gd name="connsiteY1" fmla="*/ 166501 h 187115"/>
                <a:gd name="connsiteX2" fmla="*/ 15805 w 425633"/>
                <a:gd name="connsiteY2" fmla="*/ 160137 h 187115"/>
                <a:gd name="connsiteX3" fmla="*/ 7431 w 425633"/>
                <a:gd name="connsiteY3" fmla="*/ 143390 h 187115"/>
                <a:gd name="connsiteX4" fmla="*/ -21 w 425633"/>
                <a:gd name="connsiteY4" fmla="*/ 103448 h 187115"/>
                <a:gd name="connsiteX5" fmla="*/ 16726 w 425633"/>
                <a:gd name="connsiteY5" fmla="*/ 67860 h 187115"/>
                <a:gd name="connsiteX6" fmla="*/ 23090 w 425633"/>
                <a:gd name="connsiteY6" fmla="*/ 63087 h 187115"/>
                <a:gd name="connsiteX7" fmla="*/ 27947 w 425633"/>
                <a:gd name="connsiteY7" fmla="*/ 53206 h 187115"/>
                <a:gd name="connsiteX8" fmla="*/ 73834 w 425633"/>
                <a:gd name="connsiteY8" fmla="*/ 2964 h 187115"/>
                <a:gd name="connsiteX9" fmla="*/ 132450 w 425633"/>
                <a:gd name="connsiteY9" fmla="*/ 29090 h 187115"/>
                <a:gd name="connsiteX10" fmla="*/ 169210 w 425633"/>
                <a:gd name="connsiteY10" fmla="*/ 60407 h 187115"/>
                <a:gd name="connsiteX11" fmla="*/ 244028 w 425633"/>
                <a:gd name="connsiteY11" fmla="*/ 26402 h 187115"/>
                <a:gd name="connsiteX12" fmla="*/ 277481 w 425633"/>
                <a:gd name="connsiteY12" fmla="*/ 58984 h 187115"/>
                <a:gd name="connsiteX13" fmla="*/ 359375 w 425633"/>
                <a:gd name="connsiteY13" fmla="*/ 2796 h 187115"/>
                <a:gd name="connsiteX14" fmla="*/ 380811 w 425633"/>
                <a:gd name="connsiteY14" fmla="*/ 1959 h 187115"/>
                <a:gd name="connsiteX15" fmla="*/ 389185 w 425633"/>
                <a:gd name="connsiteY15" fmla="*/ 13431 h 187115"/>
                <a:gd name="connsiteX16" fmla="*/ 405095 w 425633"/>
                <a:gd name="connsiteY16" fmla="*/ 83184 h 187115"/>
                <a:gd name="connsiteX17" fmla="*/ 419330 w 425633"/>
                <a:gd name="connsiteY17" fmla="*/ 88040 h 187115"/>
                <a:gd name="connsiteX18" fmla="*/ 424019 w 425633"/>
                <a:gd name="connsiteY18" fmla="*/ 103448 h 187115"/>
                <a:gd name="connsiteX19" fmla="*/ 425443 w 425633"/>
                <a:gd name="connsiteY19" fmla="*/ 128568 h 187115"/>
                <a:gd name="connsiteX20" fmla="*/ 418828 w 425633"/>
                <a:gd name="connsiteY20" fmla="*/ 153689 h 187115"/>
                <a:gd name="connsiteX21" fmla="*/ 386840 w 425633"/>
                <a:gd name="connsiteY21" fmla="*/ 163654 h 187115"/>
                <a:gd name="connsiteX22" fmla="*/ 384764 w 425633"/>
                <a:gd name="connsiteY22" fmla="*/ 181774 h 187115"/>
                <a:gd name="connsiteX23" fmla="*/ 383491 w 425633"/>
                <a:gd name="connsiteY23" fmla="*/ 182662 h 187115"/>
                <a:gd name="connsiteX24" fmla="*/ 361971 w 425633"/>
                <a:gd name="connsiteY24" fmla="*/ 186849 h 187115"/>
                <a:gd name="connsiteX25" fmla="*/ 279072 w 425633"/>
                <a:gd name="connsiteY25" fmla="*/ 170102 h 187115"/>
                <a:gd name="connsiteX26" fmla="*/ 252360 w 425633"/>
                <a:gd name="connsiteY26" fmla="*/ 149252 h 187115"/>
                <a:gd name="connsiteX27" fmla="*/ 173564 w 425633"/>
                <a:gd name="connsiteY27" fmla="*/ 134514 h 187115"/>
                <a:gd name="connsiteX28" fmla="*/ 106994 w 425633"/>
                <a:gd name="connsiteY28" fmla="*/ 163738 h 18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25633" h="187115">
                  <a:moveTo>
                    <a:pt x="106994" y="163738"/>
                  </a:moveTo>
                  <a:cubicBezTo>
                    <a:pt x="81948" y="172095"/>
                    <a:pt x="55027" y="173049"/>
                    <a:pt x="29454" y="166501"/>
                  </a:cubicBezTo>
                  <a:cubicBezTo>
                    <a:pt x="24472" y="165480"/>
                    <a:pt x="19791" y="163302"/>
                    <a:pt x="15805" y="160137"/>
                  </a:cubicBezTo>
                  <a:cubicBezTo>
                    <a:pt x="11560" y="155406"/>
                    <a:pt x="8671" y="149620"/>
                    <a:pt x="7431" y="143390"/>
                  </a:cubicBezTo>
                  <a:cubicBezTo>
                    <a:pt x="2884" y="130545"/>
                    <a:pt x="372" y="117072"/>
                    <a:pt x="-21" y="103448"/>
                  </a:cubicBezTo>
                  <a:cubicBezTo>
                    <a:pt x="-247" y="89631"/>
                    <a:pt x="5932" y="76493"/>
                    <a:pt x="16726" y="67860"/>
                  </a:cubicBezTo>
                  <a:cubicBezTo>
                    <a:pt x="19004" y="66486"/>
                    <a:pt x="21139" y="64887"/>
                    <a:pt x="23090" y="63087"/>
                  </a:cubicBezTo>
                  <a:cubicBezTo>
                    <a:pt x="25401" y="60181"/>
                    <a:pt x="27051" y="56806"/>
                    <a:pt x="27947" y="53206"/>
                  </a:cubicBezTo>
                  <a:cubicBezTo>
                    <a:pt x="35483" y="30597"/>
                    <a:pt x="50221" y="6732"/>
                    <a:pt x="73834" y="2964"/>
                  </a:cubicBezTo>
                  <a:cubicBezTo>
                    <a:pt x="95522" y="-385"/>
                    <a:pt x="115702" y="14854"/>
                    <a:pt x="132450" y="29090"/>
                  </a:cubicBezTo>
                  <a:lnTo>
                    <a:pt x="169210" y="60407"/>
                  </a:lnTo>
                  <a:cubicBezTo>
                    <a:pt x="180481" y="30354"/>
                    <a:pt x="213975" y="15131"/>
                    <a:pt x="244028" y="26402"/>
                  </a:cubicBezTo>
                  <a:cubicBezTo>
                    <a:pt x="259243" y="32104"/>
                    <a:pt x="271377" y="43919"/>
                    <a:pt x="277481" y="58984"/>
                  </a:cubicBezTo>
                  <a:cubicBezTo>
                    <a:pt x="299780" y="33846"/>
                    <a:pt x="327899" y="14562"/>
                    <a:pt x="359375" y="2796"/>
                  </a:cubicBezTo>
                  <a:cubicBezTo>
                    <a:pt x="366040" y="-670"/>
                    <a:pt x="373903" y="-980"/>
                    <a:pt x="380811" y="1959"/>
                  </a:cubicBezTo>
                  <a:cubicBezTo>
                    <a:pt x="384688" y="4857"/>
                    <a:pt x="387603" y="8859"/>
                    <a:pt x="389185" y="13431"/>
                  </a:cubicBezTo>
                  <a:cubicBezTo>
                    <a:pt x="399166" y="35362"/>
                    <a:pt x="404584" y="59092"/>
                    <a:pt x="405095" y="83184"/>
                  </a:cubicBezTo>
                  <a:cubicBezTo>
                    <a:pt x="410395" y="81375"/>
                    <a:pt x="416240" y="83376"/>
                    <a:pt x="419330" y="88040"/>
                  </a:cubicBezTo>
                  <a:cubicBezTo>
                    <a:pt x="422127" y="92721"/>
                    <a:pt x="423735" y="98005"/>
                    <a:pt x="424019" y="103448"/>
                  </a:cubicBezTo>
                  <a:cubicBezTo>
                    <a:pt x="425024" y="111779"/>
                    <a:pt x="425502" y="120170"/>
                    <a:pt x="425443" y="128568"/>
                  </a:cubicBezTo>
                  <a:cubicBezTo>
                    <a:pt x="426272" y="137461"/>
                    <a:pt x="423927" y="146362"/>
                    <a:pt x="418828" y="153689"/>
                  </a:cubicBezTo>
                  <a:cubicBezTo>
                    <a:pt x="411291" y="162063"/>
                    <a:pt x="398312" y="163403"/>
                    <a:pt x="386840" y="163654"/>
                  </a:cubicBezTo>
                  <a:cubicBezTo>
                    <a:pt x="391270" y="169231"/>
                    <a:pt x="390340" y="177345"/>
                    <a:pt x="384764" y="181774"/>
                  </a:cubicBezTo>
                  <a:cubicBezTo>
                    <a:pt x="384354" y="182093"/>
                    <a:pt x="383935" y="182394"/>
                    <a:pt x="383491" y="182662"/>
                  </a:cubicBezTo>
                  <a:cubicBezTo>
                    <a:pt x="376909" y="186213"/>
                    <a:pt x="369406" y="187669"/>
                    <a:pt x="361971" y="186849"/>
                  </a:cubicBezTo>
                  <a:cubicBezTo>
                    <a:pt x="333333" y="186849"/>
                    <a:pt x="302937" y="185760"/>
                    <a:pt x="279072" y="170102"/>
                  </a:cubicBezTo>
                  <a:cubicBezTo>
                    <a:pt x="269694" y="163822"/>
                    <a:pt x="261822" y="155532"/>
                    <a:pt x="252360" y="149252"/>
                  </a:cubicBezTo>
                  <a:cubicBezTo>
                    <a:pt x="229333" y="134011"/>
                    <a:pt x="200276" y="133258"/>
                    <a:pt x="173564" y="134514"/>
                  </a:cubicBezTo>
                  <a:cubicBezTo>
                    <a:pt x="149197" y="136021"/>
                    <a:pt x="130022" y="156034"/>
                    <a:pt x="106994" y="163738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B6CCA3D7-E6CF-47D3-A3A5-C2882788E337}"/>
                </a:ext>
              </a:extLst>
            </p:cNvPr>
            <p:cNvSpPr/>
            <p:nvPr/>
          </p:nvSpPr>
          <p:spPr>
            <a:xfrm>
              <a:off x="10015186" y="5894710"/>
              <a:ext cx="576683" cy="236684"/>
            </a:xfrm>
            <a:custGeom>
              <a:avLst/>
              <a:gdLst>
                <a:gd name="connsiteX0" fmla="*/ 248538 w 576683"/>
                <a:gd name="connsiteY0" fmla="*/ 0 h 236684"/>
                <a:gd name="connsiteX1" fmla="*/ 407678 w 576683"/>
                <a:gd name="connsiteY1" fmla="*/ 0 h 236684"/>
                <a:gd name="connsiteX2" fmla="*/ 576683 w 576683"/>
                <a:gd name="connsiteY2" fmla="*/ 201200 h 236684"/>
                <a:gd name="connsiteX3" fmla="*/ 514129 w 576683"/>
                <a:gd name="connsiteY3" fmla="*/ 187665 h 236684"/>
                <a:gd name="connsiteX4" fmla="*/ 478645 w 576683"/>
                <a:gd name="connsiteY4" fmla="*/ 236684 h 236684"/>
                <a:gd name="connsiteX5" fmla="*/ 346806 w 576683"/>
                <a:gd name="connsiteY5" fmla="*/ 18660 h 236684"/>
                <a:gd name="connsiteX6" fmla="*/ 211524 w 576683"/>
                <a:gd name="connsiteY6" fmla="*/ 54144 h 236684"/>
                <a:gd name="connsiteX7" fmla="*/ 78003 w 576683"/>
                <a:gd name="connsiteY7" fmla="*/ 213053 h 236684"/>
                <a:gd name="connsiteX8" fmla="*/ 45884 w 576683"/>
                <a:gd name="connsiteY8" fmla="*/ 155546 h 236684"/>
                <a:gd name="connsiteX9" fmla="*/ 0 w 576683"/>
                <a:gd name="connsiteY9" fmla="*/ 162276 h 236684"/>
                <a:gd name="connsiteX10" fmla="*/ 248538 w 576683"/>
                <a:gd name="connsiteY10" fmla="*/ 0 h 23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6683" h="236684">
                  <a:moveTo>
                    <a:pt x="248538" y="0"/>
                  </a:moveTo>
                  <a:lnTo>
                    <a:pt x="407678" y="0"/>
                  </a:lnTo>
                  <a:cubicBezTo>
                    <a:pt x="530799" y="43973"/>
                    <a:pt x="576683" y="201200"/>
                    <a:pt x="576683" y="201200"/>
                  </a:cubicBezTo>
                  <a:lnTo>
                    <a:pt x="514129" y="187665"/>
                  </a:lnTo>
                  <a:lnTo>
                    <a:pt x="478645" y="236684"/>
                  </a:lnTo>
                  <a:cubicBezTo>
                    <a:pt x="416090" y="35561"/>
                    <a:pt x="346806" y="18660"/>
                    <a:pt x="346806" y="18660"/>
                  </a:cubicBezTo>
                  <a:cubicBezTo>
                    <a:pt x="346806" y="18660"/>
                    <a:pt x="311246" y="23706"/>
                    <a:pt x="211524" y="54144"/>
                  </a:cubicBezTo>
                  <a:cubicBezTo>
                    <a:pt x="111804" y="84580"/>
                    <a:pt x="78003" y="213053"/>
                    <a:pt x="78003" y="213053"/>
                  </a:cubicBezTo>
                  <a:lnTo>
                    <a:pt x="45884" y="155546"/>
                  </a:lnTo>
                  <a:lnTo>
                    <a:pt x="0" y="162276"/>
                  </a:lnTo>
                  <a:cubicBezTo>
                    <a:pt x="30437" y="30590"/>
                    <a:pt x="248538" y="0"/>
                    <a:pt x="248538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8AC9C32-E9C6-4E82-B7D4-CB86880C34EF}"/>
                </a:ext>
              </a:extLst>
            </p:cNvPr>
            <p:cNvSpPr/>
            <p:nvPr/>
          </p:nvSpPr>
          <p:spPr>
            <a:xfrm>
              <a:off x="9503988" y="6065897"/>
              <a:ext cx="890528" cy="739800"/>
            </a:xfrm>
            <a:custGeom>
              <a:avLst/>
              <a:gdLst>
                <a:gd name="connsiteX0" fmla="*/ 890528 w 890528"/>
                <a:gd name="connsiteY0" fmla="*/ 0 h 739800"/>
                <a:gd name="connsiteX1" fmla="*/ 890528 w 890528"/>
                <a:gd name="connsiteY1" fmla="*/ 477268 h 739800"/>
                <a:gd name="connsiteX2" fmla="*/ 764347 w 890528"/>
                <a:gd name="connsiteY2" fmla="*/ 731770 h 739800"/>
                <a:gd name="connsiteX3" fmla="*/ 760371 w 890528"/>
                <a:gd name="connsiteY3" fmla="*/ 739800 h 739800"/>
                <a:gd name="connsiteX4" fmla="*/ 426337 w 890528"/>
                <a:gd name="connsiteY4" fmla="*/ 717775 h 739800"/>
                <a:gd name="connsiteX5" fmla="*/ 297939 w 890528"/>
                <a:gd name="connsiteY5" fmla="*/ 709287 h 739800"/>
                <a:gd name="connsiteX6" fmla="*/ 0 w 890528"/>
                <a:gd name="connsiteY6" fmla="*/ 689557 h 739800"/>
                <a:gd name="connsiteX7" fmla="*/ 0 w 890528"/>
                <a:gd name="connsiteY7" fmla="*/ 118762 h 739800"/>
                <a:gd name="connsiteX8" fmla="*/ 297939 w 890528"/>
                <a:gd name="connsiteY8" fmla="*/ 127099 h 739800"/>
                <a:gd name="connsiteX9" fmla="*/ 431231 w 890528"/>
                <a:gd name="connsiteY9" fmla="*/ 130922 h 739800"/>
                <a:gd name="connsiteX10" fmla="*/ 768400 w 890528"/>
                <a:gd name="connsiteY10" fmla="*/ 140405 h 7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90528" h="739800">
                  <a:moveTo>
                    <a:pt x="890528" y="0"/>
                  </a:moveTo>
                  <a:lnTo>
                    <a:pt x="890528" y="477268"/>
                  </a:lnTo>
                  <a:lnTo>
                    <a:pt x="764347" y="731770"/>
                  </a:lnTo>
                  <a:lnTo>
                    <a:pt x="760371" y="739800"/>
                  </a:lnTo>
                  <a:lnTo>
                    <a:pt x="426337" y="717775"/>
                  </a:lnTo>
                  <a:lnTo>
                    <a:pt x="297939" y="709287"/>
                  </a:lnTo>
                  <a:lnTo>
                    <a:pt x="0" y="689557"/>
                  </a:lnTo>
                  <a:lnTo>
                    <a:pt x="0" y="118762"/>
                  </a:lnTo>
                  <a:lnTo>
                    <a:pt x="297939" y="127099"/>
                  </a:lnTo>
                  <a:lnTo>
                    <a:pt x="431231" y="130922"/>
                  </a:lnTo>
                  <a:lnTo>
                    <a:pt x="768400" y="140405"/>
                  </a:lnTo>
                  <a:close/>
                </a:path>
              </a:pathLst>
            </a:custGeom>
            <a:solidFill>
              <a:schemeClr val="accent6">
                <a:lumMod val="75000"/>
                <a:lumOff val="2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ECFD634B-C738-4083-83E4-F5E935908C2C}"/>
                </a:ext>
              </a:extLst>
            </p:cNvPr>
            <p:cNvSpPr/>
            <p:nvPr/>
          </p:nvSpPr>
          <p:spPr>
            <a:xfrm>
              <a:off x="10268336" y="6094040"/>
              <a:ext cx="126181" cy="703627"/>
            </a:xfrm>
            <a:custGeom>
              <a:avLst/>
              <a:gdLst>
                <a:gd name="connsiteX0" fmla="*/ 126181 w 126181"/>
                <a:gd name="connsiteY0" fmla="*/ 0 h 703627"/>
                <a:gd name="connsiteX1" fmla="*/ 126181 w 126181"/>
                <a:gd name="connsiteY1" fmla="*/ 449126 h 703627"/>
                <a:gd name="connsiteX2" fmla="*/ 95362 w 126181"/>
                <a:gd name="connsiteY2" fmla="*/ 511298 h 703627"/>
                <a:gd name="connsiteX3" fmla="*/ 63779 w 126181"/>
                <a:gd name="connsiteY3" fmla="*/ 575000 h 703627"/>
                <a:gd name="connsiteX4" fmla="*/ 63779 w 126181"/>
                <a:gd name="connsiteY4" fmla="*/ 575077 h 703627"/>
                <a:gd name="connsiteX5" fmla="*/ 0 w 126181"/>
                <a:gd name="connsiteY5" fmla="*/ 703627 h 703627"/>
                <a:gd name="connsiteX6" fmla="*/ 7112 w 126181"/>
                <a:gd name="connsiteY6" fmla="*/ 226360 h 703627"/>
                <a:gd name="connsiteX7" fmla="*/ 8565 w 126181"/>
                <a:gd name="connsiteY7" fmla="*/ 130080 h 703627"/>
                <a:gd name="connsiteX8" fmla="*/ 69208 w 126181"/>
                <a:gd name="connsiteY8" fmla="*/ 63090 h 703627"/>
                <a:gd name="connsiteX9" fmla="*/ 69208 w 126181"/>
                <a:gd name="connsiteY9" fmla="*/ 63014 h 703627"/>
                <a:gd name="connsiteX10" fmla="*/ 95591 w 126181"/>
                <a:gd name="connsiteY10" fmla="*/ 33801 h 70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181" h="703627">
                  <a:moveTo>
                    <a:pt x="126181" y="0"/>
                  </a:moveTo>
                  <a:lnTo>
                    <a:pt x="126181" y="449126"/>
                  </a:lnTo>
                  <a:lnTo>
                    <a:pt x="95362" y="511298"/>
                  </a:lnTo>
                  <a:lnTo>
                    <a:pt x="63779" y="575000"/>
                  </a:lnTo>
                  <a:lnTo>
                    <a:pt x="63779" y="575077"/>
                  </a:lnTo>
                  <a:lnTo>
                    <a:pt x="0" y="703627"/>
                  </a:lnTo>
                  <a:lnTo>
                    <a:pt x="7112" y="226360"/>
                  </a:lnTo>
                  <a:lnTo>
                    <a:pt x="8565" y="130080"/>
                  </a:lnTo>
                  <a:lnTo>
                    <a:pt x="69208" y="63090"/>
                  </a:lnTo>
                  <a:lnTo>
                    <a:pt x="69208" y="63014"/>
                  </a:lnTo>
                  <a:lnTo>
                    <a:pt x="95591" y="3380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BC0A1FED-6558-4EFE-987A-D03763D1113F}"/>
                </a:ext>
              </a:extLst>
            </p:cNvPr>
            <p:cNvSpPr/>
            <p:nvPr/>
          </p:nvSpPr>
          <p:spPr>
            <a:xfrm>
              <a:off x="9477683" y="5904921"/>
              <a:ext cx="933964" cy="415554"/>
            </a:xfrm>
            <a:custGeom>
              <a:avLst/>
              <a:gdLst>
                <a:gd name="connsiteX0" fmla="*/ 194089 w 933964"/>
                <a:gd name="connsiteY0" fmla="*/ 0 h 415554"/>
                <a:gd name="connsiteX1" fmla="*/ 933964 w 933964"/>
                <a:gd name="connsiteY1" fmla="*/ 34260 h 415554"/>
                <a:gd name="connsiteX2" fmla="*/ 933964 w 933964"/>
                <a:gd name="connsiteY2" fmla="*/ 200894 h 415554"/>
                <a:gd name="connsiteX3" fmla="*/ 916834 w 933964"/>
                <a:gd name="connsiteY3" fmla="*/ 228195 h 415554"/>
                <a:gd name="connsiteX4" fmla="*/ 886245 w 933964"/>
                <a:gd name="connsiteY4" fmla="*/ 276985 h 415554"/>
                <a:gd name="connsiteX5" fmla="*/ 859097 w 933964"/>
                <a:gd name="connsiteY5" fmla="*/ 320116 h 415554"/>
                <a:gd name="connsiteX6" fmla="*/ 799219 w 933964"/>
                <a:gd name="connsiteY6" fmla="*/ 415554 h 415554"/>
                <a:gd name="connsiteX7" fmla="*/ 797766 w 933964"/>
                <a:gd name="connsiteY7" fmla="*/ 415477 h 415554"/>
                <a:gd name="connsiteX8" fmla="*/ 0 w 933964"/>
                <a:gd name="connsiteY8" fmla="*/ 374488 h 415554"/>
                <a:gd name="connsiteX9" fmla="*/ 0 w 933964"/>
                <a:gd name="connsiteY9" fmla="*/ 210071 h 415554"/>
                <a:gd name="connsiteX10" fmla="*/ 2065 w 933964"/>
                <a:gd name="connsiteY10" fmla="*/ 207853 h 415554"/>
                <a:gd name="connsiteX11" fmla="*/ 97274 w 933964"/>
                <a:gd name="connsiteY11" fmla="*/ 104768 h 415554"/>
                <a:gd name="connsiteX12" fmla="*/ 131762 w 933964"/>
                <a:gd name="connsiteY12" fmla="*/ 67449 h 41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3964" h="415554">
                  <a:moveTo>
                    <a:pt x="194089" y="0"/>
                  </a:moveTo>
                  <a:lnTo>
                    <a:pt x="933964" y="34260"/>
                  </a:lnTo>
                  <a:lnTo>
                    <a:pt x="933964" y="200894"/>
                  </a:lnTo>
                  <a:lnTo>
                    <a:pt x="916834" y="228195"/>
                  </a:lnTo>
                  <a:lnTo>
                    <a:pt x="886245" y="276985"/>
                  </a:lnTo>
                  <a:lnTo>
                    <a:pt x="859097" y="320116"/>
                  </a:lnTo>
                  <a:lnTo>
                    <a:pt x="799219" y="415554"/>
                  </a:lnTo>
                  <a:lnTo>
                    <a:pt x="797766" y="415477"/>
                  </a:lnTo>
                  <a:lnTo>
                    <a:pt x="0" y="374488"/>
                  </a:lnTo>
                  <a:lnTo>
                    <a:pt x="0" y="210071"/>
                  </a:lnTo>
                  <a:lnTo>
                    <a:pt x="2065" y="207853"/>
                  </a:lnTo>
                  <a:lnTo>
                    <a:pt x="97274" y="104768"/>
                  </a:lnTo>
                  <a:lnTo>
                    <a:pt x="131762" y="67449"/>
                  </a:lnTo>
                  <a:close/>
                </a:path>
              </a:pathLst>
            </a:custGeom>
            <a:solidFill>
              <a:schemeClr val="accent6">
                <a:lumMod val="75000"/>
                <a:lumOff val="2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249CB94-4582-4DD5-9FE1-74637492ABEE}"/>
                </a:ext>
              </a:extLst>
            </p:cNvPr>
            <p:cNvSpPr/>
            <p:nvPr/>
          </p:nvSpPr>
          <p:spPr>
            <a:xfrm>
              <a:off x="9477683" y="6112775"/>
              <a:ext cx="799219" cy="207700"/>
            </a:xfrm>
            <a:custGeom>
              <a:avLst/>
              <a:gdLst>
                <a:gd name="connsiteX0" fmla="*/ 2065 w 799219"/>
                <a:gd name="connsiteY0" fmla="*/ 0 h 207700"/>
                <a:gd name="connsiteX1" fmla="*/ 799219 w 799219"/>
                <a:gd name="connsiteY1" fmla="*/ 43284 h 207700"/>
                <a:gd name="connsiteX2" fmla="*/ 799219 w 799219"/>
                <a:gd name="connsiteY2" fmla="*/ 207700 h 207700"/>
                <a:gd name="connsiteX3" fmla="*/ 0 w 799219"/>
                <a:gd name="connsiteY3" fmla="*/ 166635 h 207700"/>
                <a:gd name="connsiteX4" fmla="*/ 0 w 799219"/>
                <a:gd name="connsiteY4" fmla="*/ 2218 h 2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9219" h="207700">
                  <a:moveTo>
                    <a:pt x="2065" y="0"/>
                  </a:moveTo>
                  <a:lnTo>
                    <a:pt x="799219" y="43284"/>
                  </a:lnTo>
                  <a:lnTo>
                    <a:pt x="799219" y="207700"/>
                  </a:lnTo>
                  <a:lnTo>
                    <a:pt x="0" y="166635"/>
                  </a:lnTo>
                  <a:lnTo>
                    <a:pt x="0" y="2218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97C1CC85-6819-4C7F-A06A-8C067E2D8580}"/>
                </a:ext>
              </a:extLst>
            </p:cNvPr>
            <p:cNvSpPr/>
            <p:nvPr/>
          </p:nvSpPr>
          <p:spPr>
            <a:xfrm>
              <a:off x="10276902" y="5939181"/>
              <a:ext cx="134745" cy="381294"/>
            </a:xfrm>
            <a:custGeom>
              <a:avLst/>
              <a:gdLst>
                <a:gd name="connsiteX0" fmla="*/ 134745 w 134745"/>
                <a:gd name="connsiteY0" fmla="*/ 0 h 381294"/>
                <a:gd name="connsiteX1" fmla="*/ 134745 w 134745"/>
                <a:gd name="connsiteY1" fmla="*/ 166634 h 381294"/>
                <a:gd name="connsiteX2" fmla="*/ 0 w 134745"/>
                <a:gd name="connsiteY2" fmla="*/ 381294 h 381294"/>
                <a:gd name="connsiteX3" fmla="*/ 0 w 134745"/>
                <a:gd name="connsiteY3" fmla="*/ 216877 h 38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45" h="381294">
                  <a:moveTo>
                    <a:pt x="134745" y="0"/>
                  </a:moveTo>
                  <a:lnTo>
                    <a:pt x="134745" y="166634"/>
                  </a:lnTo>
                  <a:lnTo>
                    <a:pt x="0" y="381294"/>
                  </a:lnTo>
                  <a:lnTo>
                    <a:pt x="0" y="21687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3E2C9E03-96B4-4E0B-BA9C-693919040113}"/>
                </a:ext>
              </a:extLst>
            </p:cNvPr>
            <p:cNvSpPr/>
            <p:nvPr/>
          </p:nvSpPr>
          <p:spPr>
            <a:xfrm>
              <a:off x="9574956" y="5972371"/>
              <a:ext cx="789048" cy="696669"/>
            </a:xfrm>
            <a:custGeom>
              <a:avLst/>
              <a:gdLst>
                <a:gd name="connsiteX0" fmla="*/ 34489 w 789048"/>
                <a:gd name="connsiteY0" fmla="*/ 0 h 696669"/>
                <a:gd name="connsiteX1" fmla="*/ 789048 w 789048"/>
                <a:gd name="connsiteY1" fmla="*/ 43513 h 696669"/>
                <a:gd name="connsiteX2" fmla="*/ 788971 w 789048"/>
                <a:gd name="connsiteY2" fmla="*/ 155470 h 696669"/>
                <a:gd name="connsiteX3" fmla="*/ 788971 w 789048"/>
                <a:gd name="connsiteY3" fmla="*/ 209537 h 696669"/>
                <a:gd name="connsiteX4" fmla="*/ 788741 w 789048"/>
                <a:gd name="connsiteY4" fmla="*/ 632967 h 696669"/>
                <a:gd name="connsiteX5" fmla="*/ 757158 w 789048"/>
                <a:gd name="connsiteY5" fmla="*/ 696669 h 696669"/>
                <a:gd name="connsiteX6" fmla="*/ 761824 w 789048"/>
                <a:gd name="connsiteY6" fmla="*/ 252667 h 696669"/>
                <a:gd name="connsiteX7" fmla="*/ 762588 w 789048"/>
                <a:gd name="connsiteY7" fmla="*/ 184759 h 696669"/>
                <a:gd name="connsiteX8" fmla="*/ 762588 w 789048"/>
                <a:gd name="connsiteY8" fmla="*/ 184682 h 696669"/>
                <a:gd name="connsiteX9" fmla="*/ 763658 w 789048"/>
                <a:gd name="connsiteY9" fmla="*/ 84427 h 696669"/>
                <a:gd name="connsiteX10" fmla="*/ 0 w 789048"/>
                <a:gd name="connsiteY10" fmla="*/ 37319 h 6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048" h="696669">
                  <a:moveTo>
                    <a:pt x="34489" y="0"/>
                  </a:moveTo>
                  <a:lnTo>
                    <a:pt x="789048" y="43513"/>
                  </a:lnTo>
                  <a:lnTo>
                    <a:pt x="788971" y="155470"/>
                  </a:lnTo>
                  <a:lnTo>
                    <a:pt x="788971" y="209537"/>
                  </a:lnTo>
                  <a:lnTo>
                    <a:pt x="788741" y="632967"/>
                  </a:lnTo>
                  <a:lnTo>
                    <a:pt x="757158" y="696669"/>
                  </a:lnTo>
                  <a:lnTo>
                    <a:pt x="761824" y="252667"/>
                  </a:lnTo>
                  <a:lnTo>
                    <a:pt x="762588" y="184759"/>
                  </a:lnTo>
                  <a:lnTo>
                    <a:pt x="762588" y="184682"/>
                  </a:lnTo>
                  <a:lnTo>
                    <a:pt x="763658" y="84427"/>
                  </a:lnTo>
                  <a:lnTo>
                    <a:pt x="0" y="37319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120EE42-1DA2-49C6-A349-E2762F5CD1EE}"/>
                </a:ext>
              </a:extLst>
            </p:cNvPr>
            <p:cNvSpPr/>
            <p:nvPr/>
          </p:nvSpPr>
          <p:spPr>
            <a:xfrm>
              <a:off x="9801928" y="6021314"/>
              <a:ext cx="187282" cy="762359"/>
            </a:xfrm>
            <a:custGeom>
              <a:avLst/>
              <a:gdLst>
                <a:gd name="connsiteX0" fmla="*/ 68519 w 187282"/>
                <a:gd name="connsiteY0" fmla="*/ 0 h 762359"/>
                <a:gd name="connsiteX1" fmla="*/ 187282 w 187282"/>
                <a:gd name="connsiteY1" fmla="*/ 0 h 762359"/>
                <a:gd name="connsiteX2" fmla="*/ 133751 w 187282"/>
                <a:gd name="connsiteY2" fmla="*/ 116239 h 762359"/>
                <a:gd name="connsiteX3" fmla="*/ 133292 w 187282"/>
                <a:gd name="connsiteY3" fmla="*/ 175506 h 762359"/>
                <a:gd name="connsiteX4" fmla="*/ 128398 w 187282"/>
                <a:gd name="connsiteY4" fmla="*/ 762359 h 762359"/>
                <a:gd name="connsiteX5" fmla="*/ 0 w 187282"/>
                <a:gd name="connsiteY5" fmla="*/ 753870 h 762359"/>
                <a:gd name="connsiteX6" fmla="*/ 0 w 187282"/>
                <a:gd name="connsiteY6" fmla="*/ 108516 h 76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282" h="762359">
                  <a:moveTo>
                    <a:pt x="68519" y="0"/>
                  </a:moveTo>
                  <a:lnTo>
                    <a:pt x="187282" y="0"/>
                  </a:lnTo>
                  <a:lnTo>
                    <a:pt x="133751" y="116239"/>
                  </a:lnTo>
                  <a:lnTo>
                    <a:pt x="133292" y="175506"/>
                  </a:lnTo>
                  <a:lnTo>
                    <a:pt x="128398" y="762359"/>
                  </a:lnTo>
                  <a:lnTo>
                    <a:pt x="0" y="753870"/>
                  </a:lnTo>
                  <a:lnTo>
                    <a:pt x="0" y="108516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48C30AF-797D-4E46-84F5-AF5CDEDE8DFD}"/>
                </a:ext>
              </a:extLst>
            </p:cNvPr>
            <p:cNvSpPr/>
            <p:nvPr/>
          </p:nvSpPr>
          <p:spPr>
            <a:xfrm>
              <a:off x="9680912" y="5826900"/>
              <a:ext cx="524670" cy="231515"/>
            </a:xfrm>
            <a:custGeom>
              <a:avLst/>
              <a:gdLst>
                <a:gd name="connsiteX0" fmla="*/ 456087 w 524670"/>
                <a:gd name="connsiteY0" fmla="*/ 142 h 231515"/>
                <a:gd name="connsiteX1" fmla="*/ 469097 w 524670"/>
                <a:gd name="connsiteY1" fmla="*/ 2656 h 231515"/>
                <a:gd name="connsiteX2" fmla="*/ 479650 w 524670"/>
                <a:gd name="connsiteY2" fmla="*/ 16804 h 231515"/>
                <a:gd name="connsiteX3" fmla="*/ 499304 w 524670"/>
                <a:gd name="connsiteY3" fmla="*/ 102836 h 231515"/>
                <a:gd name="connsiteX4" fmla="*/ 516816 w 524670"/>
                <a:gd name="connsiteY4" fmla="*/ 108877 h 231515"/>
                <a:gd name="connsiteX5" fmla="*/ 522628 w 524670"/>
                <a:gd name="connsiteY5" fmla="*/ 127842 h 231515"/>
                <a:gd name="connsiteX6" fmla="*/ 524463 w 524670"/>
                <a:gd name="connsiteY6" fmla="*/ 159120 h 231515"/>
                <a:gd name="connsiteX7" fmla="*/ 516280 w 524670"/>
                <a:gd name="connsiteY7" fmla="*/ 190397 h 231515"/>
                <a:gd name="connsiteX8" fmla="*/ 476744 w 524670"/>
                <a:gd name="connsiteY8" fmla="*/ 202633 h 231515"/>
                <a:gd name="connsiteX9" fmla="*/ 472691 w 524670"/>
                <a:gd name="connsiteY9" fmla="*/ 226110 h 231515"/>
                <a:gd name="connsiteX10" fmla="*/ 446155 w 524670"/>
                <a:gd name="connsiteY10" fmla="*/ 231234 h 231515"/>
                <a:gd name="connsiteX11" fmla="*/ 343910 w 524670"/>
                <a:gd name="connsiteY11" fmla="*/ 210280 h 231515"/>
                <a:gd name="connsiteX12" fmla="*/ 310951 w 524670"/>
                <a:gd name="connsiteY12" fmla="*/ 184585 h 231515"/>
                <a:gd name="connsiteX13" fmla="*/ 213677 w 524670"/>
                <a:gd name="connsiteY13" fmla="*/ 166385 h 231515"/>
                <a:gd name="connsiteX14" fmla="*/ 132080 w 524670"/>
                <a:gd name="connsiteY14" fmla="*/ 202250 h 231515"/>
                <a:gd name="connsiteX15" fmla="*/ 36335 w 524670"/>
                <a:gd name="connsiteY15" fmla="*/ 205615 h 231515"/>
                <a:gd name="connsiteX16" fmla="*/ 19588 w 524670"/>
                <a:gd name="connsiteY16" fmla="*/ 197968 h 231515"/>
                <a:gd name="connsiteX17" fmla="*/ 9188 w 524670"/>
                <a:gd name="connsiteY17" fmla="*/ 177397 h 231515"/>
                <a:gd name="connsiteX18" fmla="*/ 11 w 524670"/>
                <a:gd name="connsiteY18" fmla="*/ 128149 h 231515"/>
                <a:gd name="connsiteX19" fmla="*/ 20506 w 524670"/>
                <a:gd name="connsiteY19" fmla="*/ 84176 h 231515"/>
                <a:gd name="connsiteX20" fmla="*/ 28153 w 524670"/>
                <a:gd name="connsiteY20" fmla="*/ 78364 h 231515"/>
                <a:gd name="connsiteX21" fmla="*/ 34118 w 524670"/>
                <a:gd name="connsiteY21" fmla="*/ 66129 h 231515"/>
                <a:gd name="connsiteX22" fmla="*/ 90708 w 524670"/>
                <a:gd name="connsiteY22" fmla="*/ 4339 h 231515"/>
                <a:gd name="connsiteX23" fmla="*/ 162669 w 524670"/>
                <a:gd name="connsiteY23" fmla="*/ 36534 h 231515"/>
                <a:gd name="connsiteX24" fmla="*/ 208017 w 524670"/>
                <a:gd name="connsiteY24" fmla="*/ 74770 h 231515"/>
                <a:gd name="connsiteX25" fmla="*/ 300168 w 524670"/>
                <a:gd name="connsiteY25" fmla="*/ 32611 h 231515"/>
                <a:gd name="connsiteX26" fmla="*/ 341616 w 524670"/>
                <a:gd name="connsiteY26" fmla="*/ 72935 h 231515"/>
                <a:gd name="connsiteX27" fmla="*/ 442560 w 524670"/>
                <a:gd name="connsiteY27" fmla="*/ 3650 h 231515"/>
                <a:gd name="connsiteX28" fmla="*/ 456087 w 524670"/>
                <a:gd name="connsiteY28" fmla="*/ 142 h 23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24670" h="231515">
                  <a:moveTo>
                    <a:pt x="456087" y="142"/>
                  </a:moveTo>
                  <a:cubicBezTo>
                    <a:pt x="460666" y="-308"/>
                    <a:pt x="465159" y="247"/>
                    <a:pt x="469097" y="2656"/>
                  </a:cubicBezTo>
                  <a:cubicBezTo>
                    <a:pt x="473961" y="6196"/>
                    <a:pt x="477639" y="11129"/>
                    <a:pt x="479650" y="16804"/>
                  </a:cubicBezTo>
                  <a:cubicBezTo>
                    <a:pt x="491985" y="43845"/>
                    <a:pt x="498669" y="73118"/>
                    <a:pt x="499304" y="102836"/>
                  </a:cubicBezTo>
                  <a:cubicBezTo>
                    <a:pt x="505834" y="100680"/>
                    <a:pt x="513000" y="103157"/>
                    <a:pt x="516816" y="108877"/>
                  </a:cubicBezTo>
                  <a:cubicBezTo>
                    <a:pt x="520326" y="114605"/>
                    <a:pt x="522330" y="121127"/>
                    <a:pt x="522628" y="127842"/>
                  </a:cubicBezTo>
                  <a:cubicBezTo>
                    <a:pt x="523851" y="138220"/>
                    <a:pt x="524463" y="148666"/>
                    <a:pt x="524463" y="159120"/>
                  </a:cubicBezTo>
                  <a:cubicBezTo>
                    <a:pt x="525503" y="170185"/>
                    <a:pt x="522605" y="181258"/>
                    <a:pt x="516280" y="190397"/>
                  </a:cubicBezTo>
                  <a:cubicBezTo>
                    <a:pt x="506951" y="201180"/>
                    <a:pt x="490968" y="202327"/>
                    <a:pt x="476744" y="202633"/>
                  </a:cubicBezTo>
                  <a:cubicBezTo>
                    <a:pt x="483627" y="208750"/>
                    <a:pt x="480262" y="220987"/>
                    <a:pt x="472691" y="226110"/>
                  </a:cubicBezTo>
                  <a:cubicBezTo>
                    <a:pt x="464570" y="230469"/>
                    <a:pt x="455316" y="232258"/>
                    <a:pt x="446155" y="231234"/>
                  </a:cubicBezTo>
                  <a:cubicBezTo>
                    <a:pt x="410824" y="231234"/>
                    <a:pt x="373275" y="229934"/>
                    <a:pt x="343910" y="210280"/>
                  </a:cubicBezTo>
                  <a:cubicBezTo>
                    <a:pt x="332286" y="202633"/>
                    <a:pt x="322574" y="192233"/>
                    <a:pt x="310951" y="184585"/>
                  </a:cubicBezTo>
                  <a:cubicBezTo>
                    <a:pt x="282426" y="165696"/>
                    <a:pt x="246636" y="164779"/>
                    <a:pt x="213677" y="166385"/>
                  </a:cubicBezTo>
                  <a:cubicBezTo>
                    <a:pt x="184082" y="167990"/>
                    <a:pt x="160375" y="193074"/>
                    <a:pt x="132080" y="202250"/>
                  </a:cubicBezTo>
                  <a:cubicBezTo>
                    <a:pt x="101147" y="212521"/>
                    <a:pt x="67911" y="213691"/>
                    <a:pt x="36335" y="205615"/>
                  </a:cubicBezTo>
                  <a:cubicBezTo>
                    <a:pt x="30210" y="204468"/>
                    <a:pt x="24467" y="201845"/>
                    <a:pt x="19588" y="197968"/>
                  </a:cubicBezTo>
                  <a:cubicBezTo>
                    <a:pt x="14335" y="192172"/>
                    <a:pt x="10740" y="185067"/>
                    <a:pt x="9188" y="177397"/>
                  </a:cubicBezTo>
                  <a:cubicBezTo>
                    <a:pt x="3606" y="161551"/>
                    <a:pt x="516" y="144942"/>
                    <a:pt x="11" y="128149"/>
                  </a:cubicBezTo>
                  <a:cubicBezTo>
                    <a:pt x="-340" y="111110"/>
                    <a:pt x="7231" y="94868"/>
                    <a:pt x="20506" y="84176"/>
                  </a:cubicBezTo>
                  <a:cubicBezTo>
                    <a:pt x="23251" y="82517"/>
                    <a:pt x="25821" y="80567"/>
                    <a:pt x="28153" y="78364"/>
                  </a:cubicBezTo>
                  <a:cubicBezTo>
                    <a:pt x="30967" y="74739"/>
                    <a:pt x="32995" y="70579"/>
                    <a:pt x="34118" y="66129"/>
                  </a:cubicBezTo>
                  <a:cubicBezTo>
                    <a:pt x="43524" y="38216"/>
                    <a:pt x="61648" y="8774"/>
                    <a:pt x="90708" y="4339"/>
                  </a:cubicBezTo>
                  <a:cubicBezTo>
                    <a:pt x="117550" y="209"/>
                    <a:pt x="142021" y="18945"/>
                    <a:pt x="162669" y="36534"/>
                  </a:cubicBezTo>
                  <a:lnTo>
                    <a:pt x="208017" y="74770"/>
                  </a:lnTo>
                  <a:cubicBezTo>
                    <a:pt x="221821" y="37680"/>
                    <a:pt x="263079" y="18807"/>
                    <a:pt x="300168" y="32611"/>
                  </a:cubicBezTo>
                  <a:cubicBezTo>
                    <a:pt x="319034" y="39631"/>
                    <a:pt x="334076" y="54268"/>
                    <a:pt x="341616" y="72935"/>
                  </a:cubicBezTo>
                  <a:cubicBezTo>
                    <a:pt x="369116" y="41955"/>
                    <a:pt x="403766" y="18173"/>
                    <a:pt x="442560" y="3650"/>
                  </a:cubicBezTo>
                  <a:cubicBezTo>
                    <a:pt x="446843" y="2044"/>
                    <a:pt x="451508" y="591"/>
                    <a:pt x="456087" y="142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C4F80A9-D88A-4632-9252-6E0B5074E556}"/>
                </a:ext>
              </a:extLst>
            </p:cNvPr>
            <p:cNvSpPr/>
            <p:nvPr/>
          </p:nvSpPr>
          <p:spPr>
            <a:xfrm>
              <a:off x="9470852" y="6021350"/>
              <a:ext cx="778265" cy="319657"/>
            </a:xfrm>
            <a:custGeom>
              <a:avLst/>
              <a:gdLst>
                <a:gd name="connsiteX0" fmla="*/ 335640 w 778265"/>
                <a:gd name="connsiteY0" fmla="*/ 0 h 319657"/>
                <a:gd name="connsiteX1" fmla="*/ 549917 w 778265"/>
                <a:gd name="connsiteY1" fmla="*/ 0 h 319657"/>
                <a:gd name="connsiteX2" fmla="*/ 778265 w 778265"/>
                <a:gd name="connsiteY2" fmla="*/ 271709 h 319657"/>
                <a:gd name="connsiteX3" fmla="*/ 694145 w 778265"/>
                <a:gd name="connsiteY3" fmla="*/ 253431 h 319657"/>
                <a:gd name="connsiteX4" fmla="*/ 646196 w 778265"/>
                <a:gd name="connsiteY4" fmla="*/ 319657 h 319657"/>
                <a:gd name="connsiteX5" fmla="*/ 468091 w 778265"/>
                <a:gd name="connsiteY5" fmla="*/ 25084 h 319657"/>
                <a:gd name="connsiteX6" fmla="*/ 285398 w 778265"/>
                <a:gd name="connsiteY6" fmla="*/ 73032 h 319657"/>
                <a:gd name="connsiteX7" fmla="*/ 104998 w 778265"/>
                <a:gd name="connsiteY7" fmla="*/ 287691 h 319657"/>
                <a:gd name="connsiteX8" fmla="*/ 61637 w 778265"/>
                <a:gd name="connsiteY8" fmla="*/ 210071 h 319657"/>
                <a:gd name="connsiteX9" fmla="*/ 0 w 778265"/>
                <a:gd name="connsiteY9" fmla="*/ 219172 h 319657"/>
                <a:gd name="connsiteX10" fmla="*/ 335640 w 778265"/>
                <a:gd name="connsiteY10" fmla="*/ 0 h 31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8265" h="319657">
                  <a:moveTo>
                    <a:pt x="335640" y="0"/>
                  </a:moveTo>
                  <a:lnTo>
                    <a:pt x="549917" y="0"/>
                  </a:lnTo>
                  <a:cubicBezTo>
                    <a:pt x="716629" y="59344"/>
                    <a:pt x="778265" y="271709"/>
                    <a:pt x="778265" y="271709"/>
                  </a:cubicBezTo>
                  <a:lnTo>
                    <a:pt x="694145" y="253431"/>
                  </a:lnTo>
                  <a:lnTo>
                    <a:pt x="646196" y="319657"/>
                  </a:lnTo>
                  <a:cubicBezTo>
                    <a:pt x="561694" y="48026"/>
                    <a:pt x="468091" y="25084"/>
                    <a:pt x="468091" y="25084"/>
                  </a:cubicBezTo>
                  <a:cubicBezTo>
                    <a:pt x="468091" y="25084"/>
                    <a:pt x="419912" y="31889"/>
                    <a:pt x="285398" y="73032"/>
                  </a:cubicBezTo>
                  <a:cubicBezTo>
                    <a:pt x="150881" y="114175"/>
                    <a:pt x="104998" y="287691"/>
                    <a:pt x="104998" y="287691"/>
                  </a:cubicBezTo>
                  <a:lnTo>
                    <a:pt x="61637" y="210071"/>
                  </a:lnTo>
                  <a:lnTo>
                    <a:pt x="0" y="219172"/>
                  </a:lnTo>
                  <a:cubicBezTo>
                    <a:pt x="41066" y="41067"/>
                    <a:pt x="335640" y="0"/>
                    <a:pt x="335640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2ACE6404-8ED7-44AC-8595-3C5626DFFBE8}"/>
                </a:ext>
              </a:extLst>
            </p:cNvPr>
            <p:cNvSpPr/>
            <p:nvPr/>
          </p:nvSpPr>
          <p:spPr>
            <a:xfrm>
              <a:off x="10321409" y="6302962"/>
              <a:ext cx="551140" cy="457920"/>
            </a:xfrm>
            <a:custGeom>
              <a:avLst/>
              <a:gdLst>
                <a:gd name="connsiteX0" fmla="*/ 551140 w 551140"/>
                <a:gd name="connsiteY0" fmla="*/ 0 h 457920"/>
                <a:gd name="connsiteX1" fmla="*/ 551140 w 551140"/>
                <a:gd name="connsiteY1" fmla="*/ 295338 h 457920"/>
                <a:gd name="connsiteX2" fmla="*/ 473061 w 551140"/>
                <a:gd name="connsiteY2" fmla="*/ 452873 h 457920"/>
                <a:gd name="connsiteX3" fmla="*/ 470614 w 551140"/>
                <a:gd name="connsiteY3" fmla="*/ 457920 h 457920"/>
                <a:gd name="connsiteX4" fmla="*/ 263908 w 551140"/>
                <a:gd name="connsiteY4" fmla="*/ 444231 h 457920"/>
                <a:gd name="connsiteX5" fmla="*/ 184376 w 551140"/>
                <a:gd name="connsiteY5" fmla="*/ 438954 h 457920"/>
                <a:gd name="connsiteX6" fmla="*/ 0 w 551140"/>
                <a:gd name="connsiteY6" fmla="*/ 426795 h 457920"/>
                <a:gd name="connsiteX7" fmla="*/ 0 w 551140"/>
                <a:gd name="connsiteY7" fmla="*/ 73490 h 457920"/>
                <a:gd name="connsiteX8" fmla="*/ 184376 w 551140"/>
                <a:gd name="connsiteY8" fmla="*/ 78690 h 457920"/>
                <a:gd name="connsiteX9" fmla="*/ 266890 w 551140"/>
                <a:gd name="connsiteY9" fmla="*/ 80984 h 457920"/>
                <a:gd name="connsiteX10" fmla="*/ 475585 w 551140"/>
                <a:gd name="connsiteY10" fmla="*/ 86873 h 45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1140" h="457920">
                  <a:moveTo>
                    <a:pt x="551140" y="0"/>
                  </a:moveTo>
                  <a:lnTo>
                    <a:pt x="551140" y="295338"/>
                  </a:lnTo>
                  <a:lnTo>
                    <a:pt x="473061" y="452873"/>
                  </a:lnTo>
                  <a:lnTo>
                    <a:pt x="470614" y="457920"/>
                  </a:lnTo>
                  <a:lnTo>
                    <a:pt x="263908" y="444231"/>
                  </a:lnTo>
                  <a:lnTo>
                    <a:pt x="184376" y="438954"/>
                  </a:lnTo>
                  <a:lnTo>
                    <a:pt x="0" y="426795"/>
                  </a:lnTo>
                  <a:lnTo>
                    <a:pt x="0" y="73490"/>
                  </a:lnTo>
                  <a:lnTo>
                    <a:pt x="184376" y="78690"/>
                  </a:lnTo>
                  <a:lnTo>
                    <a:pt x="266890" y="80984"/>
                  </a:lnTo>
                  <a:lnTo>
                    <a:pt x="475585" y="86873"/>
                  </a:lnTo>
                  <a:close/>
                </a:path>
              </a:pathLst>
            </a:custGeom>
            <a:solidFill>
              <a:schemeClr val="accent5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655AB1EA-F0CF-4759-A191-2803F7F18D3B}"/>
                </a:ext>
              </a:extLst>
            </p:cNvPr>
            <p:cNvSpPr/>
            <p:nvPr/>
          </p:nvSpPr>
          <p:spPr>
            <a:xfrm>
              <a:off x="10794471" y="6320399"/>
              <a:ext cx="78079" cy="435437"/>
            </a:xfrm>
            <a:custGeom>
              <a:avLst/>
              <a:gdLst>
                <a:gd name="connsiteX0" fmla="*/ 78079 w 78079"/>
                <a:gd name="connsiteY0" fmla="*/ 0 h 435437"/>
                <a:gd name="connsiteX1" fmla="*/ 78079 w 78079"/>
                <a:gd name="connsiteY1" fmla="*/ 277903 h 435437"/>
                <a:gd name="connsiteX2" fmla="*/ 59037 w 78079"/>
                <a:gd name="connsiteY2" fmla="*/ 316446 h 435437"/>
                <a:gd name="connsiteX3" fmla="*/ 39460 w 78079"/>
                <a:gd name="connsiteY3" fmla="*/ 355829 h 435437"/>
                <a:gd name="connsiteX4" fmla="*/ 39460 w 78079"/>
                <a:gd name="connsiteY4" fmla="*/ 355906 h 435437"/>
                <a:gd name="connsiteX5" fmla="*/ 0 w 78079"/>
                <a:gd name="connsiteY5" fmla="*/ 435437 h 435437"/>
                <a:gd name="connsiteX6" fmla="*/ 4436 w 78079"/>
                <a:gd name="connsiteY6" fmla="*/ 140099 h 435437"/>
                <a:gd name="connsiteX7" fmla="*/ 5354 w 78079"/>
                <a:gd name="connsiteY7" fmla="*/ 80527 h 435437"/>
                <a:gd name="connsiteX8" fmla="*/ 42824 w 78079"/>
                <a:gd name="connsiteY8" fmla="*/ 39002 h 435437"/>
                <a:gd name="connsiteX9" fmla="*/ 59190 w 78079"/>
                <a:gd name="connsiteY9" fmla="*/ 20877 h 43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079" h="435437">
                  <a:moveTo>
                    <a:pt x="78079" y="0"/>
                  </a:moveTo>
                  <a:lnTo>
                    <a:pt x="78079" y="277903"/>
                  </a:lnTo>
                  <a:lnTo>
                    <a:pt x="59037" y="316446"/>
                  </a:lnTo>
                  <a:lnTo>
                    <a:pt x="39460" y="355829"/>
                  </a:lnTo>
                  <a:lnTo>
                    <a:pt x="39460" y="355906"/>
                  </a:lnTo>
                  <a:lnTo>
                    <a:pt x="0" y="435437"/>
                  </a:lnTo>
                  <a:lnTo>
                    <a:pt x="4436" y="140099"/>
                  </a:lnTo>
                  <a:lnTo>
                    <a:pt x="5354" y="80527"/>
                  </a:lnTo>
                  <a:lnTo>
                    <a:pt x="42824" y="39002"/>
                  </a:lnTo>
                  <a:lnTo>
                    <a:pt x="59190" y="2087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4E3D9CC0-EF04-48C2-98C0-9A384EB0953C}"/>
                </a:ext>
              </a:extLst>
            </p:cNvPr>
            <p:cNvSpPr/>
            <p:nvPr/>
          </p:nvSpPr>
          <p:spPr>
            <a:xfrm>
              <a:off x="10305120" y="6203319"/>
              <a:ext cx="578059" cy="257179"/>
            </a:xfrm>
            <a:custGeom>
              <a:avLst/>
              <a:gdLst>
                <a:gd name="connsiteX0" fmla="*/ 120138 w 578059"/>
                <a:gd name="connsiteY0" fmla="*/ 0 h 257179"/>
                <a:gd name="connsiteX1" fmla="*/ 578059 w 578059"/>
                <a:gd name="connsiteY1" fmla="*/ 21183 h 257179"/>
                <a:gd name="connsiteX2" fmla="*/ 578059 w 578059"/>
                <a:gd name="connsiteY2" fmla="*/ 124345 h 257179"/>
                <a:gd name="connsiteX3" fmla="*/ 567430 w 578059"/>
                <a:gd name="connsiteY3" fmla="*/ 141246 h 257179"/>
                <a:gd name="connsiteX4" fmla="*/ 548541 w 578059"/>
                <a:gd name="connsiteY4" fmla="*/ 171453 h 257179"/>
                <a:gd name="connsiteX5" fmla="*/ 531716 w 578059"/>
                <a:gd name="connsiteY5" fmla="*/ 198142 h 257179"/>
                <a:gd name="connsiteX6" fmla="*/ 494704 w 578059"/>
                <a:gd name="connsiteY6" fmla="*/ 257179 h 257179"/>
                <a:gd name="connsiteX7" fmla="*/ 493786 w 578059"/>
                <a:gd name="connsiteY7" fmla="*/ 257179 h 257179"/>
                <a:gd name="connsiteX8" fmla="*/ 0 w 578059"/>
                <a:gd name="connsiteY8" fmla="*/ 231791 h 257179"/>
                <a:gd name="connsiteX9" fmla="*/ 0 w 578059"/>
                <a:gd name="connsiteY9" fmla="*/ 130005 h 257179"/>
                <a:gd name="connsiteX10" fmla="*/ 1224 w 578059"/>
                <a:gd name="connsiteY10" fmla="*/ 128704 h 257179"/>
                <a:gd name="connsiteX11" fmla="*/ 60184 w 578059"/>
                <a:gd name="connsiteY11" fmla="*/ 64850 h 257179"/>
                <a:gd name="connsiteX12" fmla="*/ 81520 w 578059"/>
                <a:gd name="connsiteY12" fmla="*/ 41755 h 25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059" h="257179">
                  <a:moveTo>
                    <a:pt x="120138" y="0"/>
                  </a:moveTo>
                  <a:lnTo>
                    <a:pt x="578059" y="21183"/>
                  </a:lnTo>
                  <a:lnTo>
                    <a:pt x="578059" y="124345"/>
                  </a:lnTo>
                  <a:lnTo>
                    <a:pt x="567430" y="141246"/>
                  </a:lnTo>
                  <a:lnTo>
                    <a:pt x="548541" y="171453"/>
                  </a:lnTo>
                  <a:lnTo>
                    <a:pt x="531716" y="198142"/>
                  </a:lnTo>
                  <a:lnTo>
                    <a:pt x="494704" y="257179"/>
                  </a:lnTo>
                  <a:lnTo>
                    <a:pt x="493786" y="257179"/>
                  </a:lnTo>
                  <a:lnTo>
                    <a:pt x="0" y="231791"/>
                  </a:lnTo>
                  <a:lnTo>
                    <a:pt x="0" y="130005"/>
                  </a:lnTo>
                  <a:lnTo>
                    <a:pt x="1224" y="128704"/>
                  </a:lnTo>
                  <a:lnTo>
                    <a:pt x="60184" y="64850"/>
                  </a:lnTo>
                  <a:lnTo>
                    <a:pt x="81520" y="41755"/>
                  </a:lnTo>
                  <a:close/>
                </a:path>
              </a:pathLst>
            </a:custGeom>
            <a:solidFill>
              <a:schemeClr val="accent5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23BDA4C0-20C5-46D6-B106-F59B51941D5B}"/>
                </a:ext>
              </a:extLst>
            </p:cNvPr>
            <p:cNvSpPr/>
            <p:nvPr/>
          </p:nvSpPr>
          <p:spPr>
            <a:xfrm>
              <a:off x="10305119" y="6332023"/>
              <a:ext cx="494704" cy="128475"/>
            </a:xfrm>
            <a:custGeom>
              <a:avLst/>
              <a:gdLst>
                <a:gd name="connsiteX0" fmla="*/ 1224 w 494704"/>
                <a:gd name="connsiteY0" fmla="*/ 0 h 128475"/>
                <a:gd name="connsiteX1" fmla="*/ 494704 w 494704"/>
                <a:gd name="connsiteY1" fmla="*/ 26766 h 128475"/>
                <a:gd name="connsiteX2" fmla="*/ 494704 w 494704"/>
                <a:gd name="connsiteY2" fmla="*/ 128475 h 128475"/>
                <a:gd name="connsiteX3" fmla="*/ 0 w 494704"/>
                <a:gd name="connsiteY3" fmla="*/ 103086 h 128475"/>
                <a:gd name="connsiteX4" fmla="*/ 0 w 494704"/>
                <a:gd name="connsiteY4" fmla="*/ 1300 h 12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704" h="128475">
                  <a:moveTo>
                    <a:pt x="1224" y="0"/>
                  </a:moveTo>
                  <a:lnTo>
                    <a:pt x="494704" y="26766"/>
                  </a:lnTo>
                  <a:lnTo>
                    <a:pt x="494704" y="128475"/>
                  </a:lnTo>
                  <a:lnTo>
                    <a:pt x="0" y="103086"/>
                  </a:lnTo>
                  <a:lnTo>
                    <a:pt x="0" y="130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62DED49E-A5BD-4CD7-B02B-9BD7DDD6B356}"/>
                </a:ext>
              </a:extLst>
            </p:cNvPr>
            <p:cNvSpPr/>
            <p:nvPr/>
          </p:nvSpPr>
          <p:spPr>
            <a:xfrm>
              <a:off x="10799824" y="6224501"/>
              <a:ext cx="83355" cy="235996"/>
            </a:xfrm>
            <a:custGeom>
              <a:avLst/>
              <a:gdLst>
                <a:gd name="connsiteX0" fmla="*/ 83355 w 83355"/>
                <a:gd name="connsiteY0" fmla="*/ 0 h 235996"/>
                <a:gd name="connsiteX1" fmla="*/ 83355 w 83355"/>
                <a:gd name="connsiteY1" fmla="*/ 103162 h 235996"/>
                <a:gd name="connsiteX2" fmla="*/ 0 w 83355"/>
                <a:gd name="connsiteY2" fmla="*/ 235996 h 235996"/>
                <a:gd name="connsiteX3" fmla="*/ 0 w 83355"/>
                <a:gd name="connsiteY3" fmla="*/ 134287 h 23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55" h="235996">
                  <a:moveTo>
                    <a:pt x="83355" y="0"/>
                  </a:moveTo>
                  <a:lnTo>
                    <a:pt x="83355" y="103162"/>
                  </a:lnTo>
                  <a:lnTo>
                    <a:pt x="0" y="235996"/>
                  </a:lnTo>
                  <a:lnTo>
                    <a:pt x="0" y="13428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D05D79F-85A0-47C6-8E81-3B6FAF917C8F}"/>
                </a:ext>
              </a:extLst>
            </p:cNvPr>
            <p:cNvSpPr/>
            <p:nvPr/>
          </p:nvSpPr>
          <p:spPr>
            <a:xfrm>
              <a:off x="10365305" y="6245074"/>
              <a:ext cx="488433" cy="431155"/>
            </a:xfrm>
            <a:custGeom>
              <a:avLst/>
              <a:gdLst>
                <a:gd name="connsiteX0" fmla="*/ 21336 w 488433"/>
                <a:gd name="connsiteY0" fmla="*/ 0 h 431155"/>
                <a:gd name="connsiteX1" fmla="*/ 488433 w 488433"/>
                <a:gd name="connsiteY1" fmla="*/ 26919 h 431155"/>
                <a:gd name="connsiteX2" fmla="*/ 488356 w 488433"/>
                <a:gd name="connsiteY2" fmla="*/ 96203 h 431155"/>
                <a:gd name="connsiteX3" fmla="*/ 488356 w 488433"/>
                <a:gd name="connsiteY3" fmla="*/ 129698 h 431155"/>
                <a:gd name="connsiteX4" fmla="*/ 488203 w 488433"/>
                <a:gd name="connsiteY4" fmla="*/ 391772 h 431155"/>
                <a:gd name="connsiteX5" fmla="*/ 468626 w 488433"/>
                <a:gd name="connsiteY5" fmla="*/ 431155 h 431155"/>
                <a:gd name="connsiteX6" fmla="*/ 471532 w 488433"/>
                <a:gd name="connsiteY6" fmla="*/ 156388 h 431155"/>
                <a:gd name="connsiteX7" fmla="*/ 471991 w 488433"/>
                <a:gd name="connsiteY7" fmla="*/ 114328 h 431155"/>
                <a:gd name="connsiteX8" fmla="*/ 472679 w 488433"/>
                <a:gd name="connsiteY8" fmla="*/ 52231 h 431155"/>
                <a:gd name="connsiteX9" fmla="*/ 0 w 488433"/>
                <a:gd name="connsiteY9" fmla="*/ 23096 h 43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433" h="431155">
                  <a:moveTo>
                    <a:pt x="21336" y="0"/>
                  </a:moveTo>
                  <a:lnTo>
                    <a:pt x="488433" y="26919"/>
                  </a:lnTo>
                  <a:lnTo>
                    <a:pt x="488356" y="96203"/>
                  </a:lnTo>
                  <a:lnTo>
                    <a:pt x="488356" y="129698"/>
                  </a:lnTo>
                  <a:lnTo>
                    <a:pt x="488203" y="391772"/>
                  </a:lnTo>
                  <a:lnTo>
                    <a:pt x="468626" y="431155"/>
                  </a:lnTo>
                  <a:lnTo>
                    <a:pt x="471532" y="156388"/>
                  </a:lnTo>
                  <a:lnTo>
                    <a:pt x="471991" y="114328"/>
                  </a:lnTo>
                  <a:lnTo>
                    <a:pt x="472679" y="52231"/>
                  </a:lnTo>
                  <a:lnTo>
                    <a:pt x="0" y="23096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30AB4D9B-7A52-4F8C-8745-6B552D3028F2}"/>
                </a:ext>
              </a:extLst>
            </p:cNvPr>
            <p:cNvSpPr/>
            <p:nvPr/>
          </p:nvSpPr>
          <p:spPr>
            <a:xfrm>
              <a:off x="10505785" y="6275356"/>
              <a:ext cx="115933" cy="471839"/>
            </a:xfrm>
            <a:custGeom>
              <a:avLst/>
              <a:gdLst>
                <a:gd name="connsiteX0" fmla="*/ 42443 w 115933"/>
                <a:gd name="connsiteY0" fmla="*/ 0 h 471839"/>
                <a:gd name="connsiteX1" fmla="*/ 115933 w 115933"/>
                <a:gd name="connsiteY1" fmla="*/ 0 h 471839"/>
                <a:gd name="connsiteX2" fmla="*/ 82821 w 115933"/>
                <a:gd name="connsiteY2" fmla="*/ 71962 h 471839"/>
                <a:gd name="connsiteX3" fmla="*/ 82514 w 115933"/>
                <a:gd name="connsiteY3" fmla="*/ 108592 h 471839"/>
                <a:gd name="connsiteX4" fmla="*/ 79532 w 115933"/>
                <a:gd name="connsiteY4" fmla="*/ 471839 h 471839"/>
                <a:gd name="connsiteX5" fmla="*/ 0 w 115933"/>
                <a:gd name="connsiteY5" fmla="*/ 466562 h 471839"/>
                <a:gd name="connsiteX6" fmla="*/ 0 w 115933"/>
                <a:gd name="connsiteY6" fmla="*/ 67144 h 471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933" h="471839">
                  <a:moveTo>
                    <a:pt x="42443" y="0"/>
                  </a:moveTo>
                  <a:lnTo>
                    <a:pt x="115933" y="0"/>
                  </a:lnTo>
                  <a:lnTo>
                    <a:pt x="82821" y="71962"/>
                  </a:lnTo>
                  <a:lnTo>
                    <a:pt x="82514" y="108592"/>
                  </a:lnTo>
                  <a:lnTo>
                    <a:pt x="79532" y="471839"/>
                  </a:lnTo>
                  <a:lnTo>
                    <a:pt x="0" y="466562"/>
                  </a:lnTo>
                  <a:lnTo>
                    <a:pt x="0" y="67144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A498AE72-569E-4F37-B1F4-4C761E3DF34D}"/>
                </a:ext>
              </a:extLst>
            </p:cNvPr>
            <p:cNvSpPr/>
            <p:nvPr/>
          </p:nvSpPr>
          <p:spPr>
            <a:xfrm>
              <a:off x="10430886" y="6154836"/>
              <a:ext cx="324846" cy="143515"/>
            </a:xfrm>
            <a:custGeom>
              <a:avLst/>
              <a:gdLst>
                <a:gd name="connsiteX0" fmla="*/ 290451 w 324846"/>
                <a:gd name="connsiteY0" fmla="*/ 1566 h 143515"/>
                <a:gd name="connsiteX1" fmla="*/ 296952 w 324846"/>
                <a:gd name="connsiteY1" fmla="*/ 10360 h 143515"/>
                <a:gd name="connsiteX2" fmla="*/ 309187 w 324846"/>
                <a:gd name="connsiteY2" fmla="*/ 63892 h 143515"/>
                <a:gd name="connsiteX3" fmla="*/ 319970 w 324846"/>
                <a:gd name="connsiteY3" fmla="*/ 67639 h 143515"/>
                <a:gd name="connsiteX4" fmla="*/ 323564 w 324846"/>
                <a:gd name="connsiteY4" fmla="*/ 79339 h 143515"/>
                <a:gd name="connsiteX5" fmla="*/ 324711 w 324846"/>
                <a:gd name="connsiteY5" fmla="*/ 98687 h 143515"/>
                <a:gd name="connsiteX6" fmla="*/ 319664 w 324846"/>
                <a:gd name="connsiteY6" fmla="*/ 118034 h 143515"/>
                <a:gd name="connsiteX7" fmla="*/ 295193 w 324846"/>
                <a:gd name="connsiteY7" fmla="*/ 125682 h 143515"/>
                <a:gd name="connsiteX8" fmla="*/ 293618 w 324846"/>
                <a:gd name="connsiteY8" fmla="*/ 139546 h 143515"/>
                <a:gd name="connsiteX9" fmla="*/ 292670 w 324846"/>
                <a:gd name="connsiteY9" fmla="*/ 140211 h 143515"/>
                <a:gd name="connsiteX10" fmla="*/ 276227 w 324846"/>
                <a:gd name="connsiteY10" fmla="*/ 143347 h 143515"/>
                <a:gd name="connsiteX11" fmla="*/ 212908 w 324846"/>
                <a:gd name="connsiteY11" fmla="*/ 130423 h 143515"/>
                <a:gd name="connsiteX12" fmla="*/ 192566 w 324846"/>
                <a:gd name="connsiteY12" fmla="*/ 114516 h 143515"/>
                <a:gd name="connsiteX13" fmla="*/ 132382 w 324846"/>
                <a:gd name="connsiteY13" fmla="*/ 103198 h 143515"/>
                <a:gd name="connsiteX14" fmla="*/ 81757 w 324846"/>
                <a:gd name="connsiteY14" fmla="*/ 125147 h 143515"/>
                <a:gd name="connsiteX15" fmla="*/ 22490 w 324846"/>
                <a:gd name="connsiteY15" fmla="*/ 127212 h 143515"/>
                <a:gd name="connsiteX16" fmla="*/ 12090 w 324846"/>
                <a:gd name="connsiteY16" fmla="*/ 122393 h 143515"/>
                <a:gd name="connsiteX17" fmla="*/ 5666 w 324846"/>
                <a:gd name="connsiteY17" fmla="*/ 109622 h 143515"/>
                <a:gd name="connsiteX18" fmla="*/ 8 w 324846"/>
                <a:gd name="connsiteY18" fmla="*/ 79033 h 143515"/>
                <a:gd name="connsiteX19" fmla="*/ 12702 w 324846"/>
                <a:gd name="connsiteY19" fmla="*/ 51808 h 143515"/>
                <a:gd name="connsiteX20" fmla="*/ 17520 w 324846"/>
                <a:gd name="connsiteY20" fmla="*/ 48215 h 143515"/>
                <a:gd name="connsiteX21" fmla="*/ 21267 w 324846"/>
                <a:gd name="connsiteY21" fmla="*/ 40567 h 143515"/>
                <a:gd name="connsiteX22" fmla="*/ 56291 w 324846"/>
                <a:gd name="connsiteY22" fmla="*/ 2331 h 143515"/>
                <a:gd name="connsiteX23" fmla="*/ 100798 w 324846"/>
                <a:gd name="connsiteY23" fmla="*/ 22290 h 143515"/>
                <a:gd name="connsiteX24" fmla="*/ 128865 w 324846"/>
                <a:gd name="connsiteY24" fmla="*/ 46226 h 143515"/>
                <a:gd name="connsiteX25" fmla="*/ 185921 w 324846"/>
                <a:gd name="connsiteY25" fmla="*/ 20172 h 143515"/>
                <a:gd name="connsiteX26" fmla="*/ 211531 w 324846"/>
                <a:gd name="connsiteY26" fmla="*/ 45079 h 143515"/>
                <a:gd name="connsiteX27" fmla="*/ 274010 w 324846"/>
                <a:gd name="connsiteY27" fmla="*/ 2178 h 143515"/>
                <a:gd name="connsiteX28" fmla="*/ 290451 w 324846"/>
                <a:gd name="connsiteY28" fmla="*/ 1566 h 143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4846" h="143515">
                  <a:moveTo>
                    <a:pt x="290451" y="1566"/>
                  </a:moveTo>
                  <a:cubicBezTo>
                    <a:pt x="293441" y="3791"/>
                    <a:pt x="295697" y="6850"/>
                    <a:pt x="296952" y="10360"/>
                  </a:cubicBezTo>
                  <a:cubicBezTo>
                    <a:pt x="304660" y="27177"/>
                    <a:pt x="308828" y="45401"/>
                    <a:pt x="309187" y="63892"/>
                  </a:cubicBezTo>
                  <a:cubicBezTo>
                    <a:pt x="313218" y="62484"/>
                    <a:pt x="317684" y="64037"/>
                    <a:pt x="319970" y="67639"/>
                  </a:cubicBezTo>
                  <a:cubicBezTo>
                    <a:pt x="322150" y="71164"/>
                    <a:pt x="323388" y="75194"/>
                    <a:pt x="323564" y="79339"/>
                  </a:cubicBezTo>
                  <a:cubicBezTo>
                    <a:pt x="324329" y="85762"/>
                    <a:pt x="324711" y="92217"/>
                    <a:pt x="324711" y="98687"/>
                  </a:cubicBezTo>
                  <a:cubicBezTo>
                    <a:pt x="325376" y="105531"/>
                    <a:pt x="323587" y="112390"/>
                    <a:pt x="319664" y="118034"/>
                  </a:cubicBezTo>
                  <a:cubicBezTo>
                    <a:pt x="313928" y="124764"/>
                    <a:pt x="304369" y="125682"/>
                    <a:pt x="295193" y="125682"/>
                  </a:cubicBezTo>
                  <a:cubicBezTo>
                    <a:pt x="298588" y="129941"/>
                    <a:pt x="297877" y="136151"/>
                    <a:pt x="293618" y="139546"/>
                  </a:cubicBezTo>
                  <a:cubicBezTo>
                    <a:pt x="293312" y="139783"/>
                    <a:pt x="292997" y="140005"/>
                    <a:pt x="292670" y="140211"/>
                  </a:cubicBezTo>
                  <a:cubicBezTo>
                    <a:pt x="287622" y="142873"/>
                    <a:pt x="281901" y="143966"/>
                    <a:pt x="276227" y="143347"/>
                  </a:cubicBezTo>
                  <a:cubicBezTo>
                    <a:pt x="254357" y="143347"/>
                    <a:pt x="231109" y="142583"/>
                    <a:pt x="212908" y="130423"/>
                  </a:cubicBezTo>
                  <a:cubicBezTo>
                    <a:pt x="205796" y="125605"/>
                    <a:pt x="199755" y="119258"/>
                    <a:pt x="192566" y="114516"/>
                  </a:cubicBezTo>
                  <a:cubicBezTo>
                    <a:pt x="174900" y="102817"/>
                    <a:pt x="152800" y="102281"/>
                    <a:pt x="132382" y="103198"/>
                  </a:cubicBezTo>
                  <a:cubicBezTo>
                    <a:pt x="113952" y="104193"/>
                    <a:pt x="99270" y="119487"/>
                    <a:pt x="81757" y="125147"/>
                  </a:cubicBezTo>
                  <a:cubicBezTo>
                    <a:pt x="62608" y="131517"/>
                    <a:pt x="42037" y="132235"/>
                    <a:pt x="22490" y="127212"/>
                  </a:cubicBezTo>
                  <a:cubicBezTo>
                    <a:pt x="18689" y="126446"/>
                    <a:pt x="15126" y="124794"/>
                    <a:pt x="12090" y="122393"/>
                  </a:cubicBezTo>
                  <a:cubicBezTo>
                    <a:pt x="8855" y="118784"/>
                    <a:pt x="6638" y="114371"/>
                    <a:pt x="5666" y="109622"/>
                  </a:cubicBezTo>
                  <a:cubicBezTo>
                    <a:pt x="2218" y="99780"/>
                    <a:pt x="314" y="89457"/>
                    <a:pt x="8" y="79033"/>
                  </a:cubicBezTo>
                  <a:cubicBezTo>
                    <a:pt x="-222" y="68480"/>
                    <a:pt x="4466" y="58416"/>
                    <a:pt x="12702" y="51808"/>
                  </a:cubicBezTo>
                  <a:cubicBezTo>
                    <a:pt x="14415" y="50769"/>
                    <a:pt x="16029" y="49561"/>
                    <a:pt x="17520" y="48215"/>
                  </a:cubicBezTo>
                  <a:cubicBezTo>
                    <a:pt x="19286" y="45951"/>
                    <a:pt x="20563" y="43351"/>
                    <a:pt x="21267" y="40567"/>
                  </a:cubicBezTo>
                  <a:cubicBezTo>
                    <a:pt x="27003" y="23285"/>
                    <a:pt x="38244" y="5084"/>
                    <a:pt x="56291" y="2331"/>
                  </a:cubicBezTo>
                  <a:cubicBezTo>
                    <a:pt x="72887" y="-193"/>
                    <a:pt x="87951" y="11431"/>
                    <a:pt x="100798" y="22290"/>
                  </a:cubicBezTo>
                  <a:lnTo>
                    <a:pt x="128865" y="46226"/>
                  </a:lnTo>
                  <a:cubicBezTo>
                    <a:pt x="137429" y="23277"/>
                    <a:pt x="162971" y="11607"/>
                    <a:pt x="185921" y="20172"/>
                  </a:cubicBezTo>
                  <a:cubicBezTo>
                    <a:pt x="197575" y="24516"/>
                    <a:pt x="206866" y="33555"/>
                    <a:pt x="211531" y="45079"/>
                  </a:cubicBezTo>
                  <a:cubicBezTo>
                    <a:pt x="228547" y="25892"/>
                    <a:pt x="249998" y="11163"/>
                    <a:pt x="274010" y="2178"/>
                  </a:cubicBezTo>
                  <a:cubicBezTo>
                    <a:pt x="279118" y="-492"/>
                    <a:pt x="285160" y="-721"/>
                    <a:pt x="290451" y="1566"/>
                  </a:cubicBez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6407C854-1CE5-4782-AA7F-A21FACAD66A3}"/>
                </a:ext>
              </a:extLst>
            </p:cNvPr>
            <p:cNvSpPr/>
            <p:nvPr/>
          </p:nvSpPr>
          <p:spPr>
            <a:xfrm>
              <a:off x="10300737" y="6275317"/>
              <a:ext cx="482009" cy="197913"/>
            </a:xfrm>
            <a:custGeom>
              <a:avLst/>
              <a:gdLst>
                <a:gd name="connsiteX0" fmla="*/ 207701 w 482009"/>
                <a:gd name="connsiteY0" fmla="*/ 0 h 197913"/>
                <a:gd name="connsiteX1" fmla="*/ 340688 w 482009"/>
                <a:gd name="connsiteY1" fmla="*/ 0 h 197913"/>
                <a:gd name="connsiteX2" fmla="*/ 482009 w 482009"/>
                <a:gd name="connsiteY2" fmla="*/ 168241 h 197913"/>
                <a:gd name="connsiteX3" fmla="*/ 429702 w 482009"/>
                <a:gd name="connsiteY3" fmla="*/ 156923 h 197913"/>
                <a:gd name="connsiteX4" fmla="*/ 400031 w 482009"/>
                <a:gd name="connsiteY4" fmla="*/ 197913 h 197913"/>
                <a:gd name="connsiteX5" fmla="*/ 289756 w 482009"/>
                <a:gd name="connsiteY5" fmla="*/ 15600 h 197913"/>
                <a:gd name="connsiteX6" fmla="*/ 176729 w 482009"/>
                <a:gd name="connsiteY6" fmla="*/ 45272 h 197913"/>
                <a:gd name="connsiteX7" fmla="*/ 65078 w 482009"/>
                <a:gd name="connsiteY7" fmla="*/ 178106 h 197913"/>
                <a:gd name="connsiteX8" fmla="*/ 38237 w 482009"/>
                <a:gd name="connsiteY8" fmla="*/ 130081 h 197913"/>
                <a:gd name="connsiteX9" fmla="*/ 0 w 482009"/>
                <a:gd name="connsiteY9" fmla="*/ 135740 h 197913"/>
                <a:gd name="connsiteX10" fmla="*/ 207701 w 482009"/>
                <a:gd name="connsiteY10" fmla="*/ 0 h 197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009" h="197913">
                  <a:moveTo>
                    <a:pt x="207701" y="0"/>
                  </a:moveTo>
                  <a:lnTo>
                    <a:pt x="340688" y="0"/>
                  </a:lnTo>
                  <a:cubicBezTo>
                    <a:pt x="443773" y="36784"/>
                    <a:pt x="482009" y="168241"/>
                    <a:pt x="482009" y="168241"/>
                  </a:cubicBezTo>
                  <a:lnTo>
                    <a:pt x="429702" y="156923"/>
                  </a:lnTo>
                  <a:lnTo>
                    <a:pt x="400031" y="197913"/>
                  </a:lnTo>
                  <a:cubicBezTo>
                    <a:pt x="347723" y="29749"/>
                    <a:pt x="289756" y="15600"/>
                    <a:pt x="289756" y="15600"/>
                  </a:cubicBezTo>
                  <a:cubicBezTo>
                    <a:pt x="289756" y="15600"/>
                    <a:pt x="260084" y="19501"/>
                    <a:pt x="176729" y="45272"/>
                  </a:cubicBezTo>
                  <a:cubicBezTo>
                    <a:pt x="93374" y="71044"/>
                    <a:pt x="65078" y="178106"/>
                    <a:pt x="65078" y="178106"/>
                  </a:cubicBezTo>
                  <a:lnTo>
                    <a:pt x="38237" y="130081"/>
                  </a:lnTo>
                  <a:lnTo>
                    <a:pt x="0" y="135740"/>
                  </a:lnTo>
                  <a:cubicBezTo>
                    <a:pt x="25389" y="25465"/>
                    <a:pt x="207701" y="0"/>
                    <a:pt x="207701" y="0"/>
                  </a:cubicBez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7F5E1C7E-90A5-452C-A5F0-2FB4BB3C748F}"/>
                </a:ext>
              </a:extLst>
            </p:cNvPr>
            <p:cNvSpPr/>
            <p:nvPr/>
          </p:nvSpPr>
          <p:spPr>
            <a:xfrm>
              <a:off x="9162970" y="6637072"/>
              <a:ext cx="755018" cy="207447"/>
            </a:xfrm>
            <a:custGeom>
              <a:avLst/>
              <a:gdLst>
                <a:gd name="connsiteX0" fmla="*/ 197377 w 755018"/>
                <a:gd name="connsiteY0" fmla="*/ 191 h 207447"/>
                <a:gd name="connsiteX1" fmla="*/ 255879 w 755018"/>
                <a:gd name="connsiteY1" fmla="*/ 19157 h 207447"/>
                <a:gd name="connsiteX2" fmla="*/ 311934 w 755018"/>
                <a:gd name="connsiteY2" fmla="*/ 35981 h 207447"/>
                <a:gd name="connsiteX3" fmla="*/ 366382 w 755018"/>
                <a:gd name="connsiteY3" fmla="*/ 3250 h 207447"/>
                <a:gd name="connsiteX4" fmla="*/ 421979 w 755018"/>
                <a:gd name="connsiteY4" fmla="*/ 9216 h 207447"/>
                <a:gd name="connsiteX5" fmla="*/ 474515 w 755018"/>
                <a:gd name="connsiteY5" fmla="*/ 45081 h 207447"/>
                <a:gd name="connsiteX6" fmla="*/ 533323 w 755018"/>
                <a:gd name="connsiteY6" fmla="*/ 14492 h 207447"/>
                <a:gd name="connsiteX7" fmla="*/ 587925 w 755018"/>
                <a:gd name="connsiteY7" fmla="*/ 25963 h 207447"/>
                <a:gd name="connsiteX8" fmla="*/ 633044 w 755018"/>
                <a:gd name="connsiteY8" fmla="*/ 67029 h 207447"/>
                <a:gd name="connsiteX9" fmla="*/ 694223 w 755018"/>
                <a:gd name="connsiteY9" fmla="*/ 60223 h 207447"/>
                <a:gd name="connsiteX10" fmla="*/ 755018 w 755018"/>
                <a:gd name="connsiteY10" fmla="*/ 104271 h 207447"/>
                <a:gd name="connsiteX11" fmla="*/ 674492 w 755018"/>
                <a:gd name="connsiteY11" fmla="*/ 115207 h 207447"/>
                <a:gd name="connsiteX12" fmla="*/ 648186 w 755018"/>
                <a:gd name="connsiteY12" fmla="*/ 187321 h 207447"/>
                <a:gd name="connsiteX13" fmla="*/ 591596 w 755018"/>
                <a:gd name="connsiteY13" fmla="*/ 198486 h 207447"/>
                <a:gd name="connsiteX14" fmla="*/ 534088 w 755018"/>
                <a:gd name="connsiteY14" fmla="*/ 197797 h 207447"/>
                <a:gd name="connsiteX15" fmla="*/ 477268 w 755018"/>
                <a:gd name="connsiteY15" fmla="*/ 191450 h 207447"/>
                <a:gd name="connsiteX16" fmla="*/ 421213 w 755018"/>
                <a:gd name="connsiteY16" fmla="*/ 176691 h 207447"/>
                <a:gd name="connsiteX17" fmla="*/ 366612 w 755018"/>
                <a:gd name="connsiteY17" fmla="*/ 177609 h 207447"/>
                <a:gd name="connsiteX18" fmla="*/ 310710 w 755018"/>
                <a:gd name="connsiteY18" fmla="*/ 207433 h 207447"/>
                <a:gd name="connsiteX19" fmla="*/ 258479 w 755018"/>
                <a:gd name="connsiteY19" fmla="*/ 163767 h 207447"/>
                <a:gd name="connsiteX20" fmla="*/ 198753 w 755018"/>
                <a:gd name="connsiteY20" fmla="*/ 200703 h 207447"/>
                <a:gd name="connsiteX21" fmla="*/ 144535 w 755018"/>
                <a:gd name="connsiteY21" fmla="*/ 185026 h 207447"/>
                <a:gd name="connsiteX22" fmla="*/ 101786 w 755018"/>
                <a:gd name="connsiteY22" fmla="*/ 136313 h 207447"/>
                <a:gd name="connsiteX23" fmla="*/ 25313 w 755018"/>
                <a:gd name="connsiteY23" fmla="*/ 170802 h 207447"/>
                <a:gd name="connsiteX24" fmla="*/ 0 w 755018"/>
                <a:gd name="connsiteY24" fmla="*/ 104271 h 207447"/>
                <a:gd name="connsiteX25" fmla="*/ 41831 w 755018"/>
                <a:gd name="connsiteY25" fmla="*/ 65270 h 207447"/>
                <a:gd name="connsiteX26" fmla="*/ 100256 w 755018"/>
                <a:gd name="connsiteY26" fmla="*/ 68176 h 207447"/>
                <a:gd name="connsiteX27" fmla="*/ 150193 w 755018"/>
                <a:gd name="connsiteY27" fmla="*/ 50358 h 207447"/>
                <a:gd name="connsiteX28" fmla="*/ 197377 w 755018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8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6" y="35216"/>
                    <a:pt x="347417" y="3250"/>
                    <a:pt x="366382" y="3250"/>
                  </a:cubicBezTo>
                  <a:cubicBezTo>
                    <a:pt x="385348" y="3250"/>
                    <a:pt x="403777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3" y="14492"/>
                  </a:cubicBezTo>
                  <a:cubicBezTo>
                    <a:pt x="552747" y="17322"/>
                    <a:pt x="570871" y="22139"/>
                    <a:pt x="587925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09" y="73682"/>
                    <a:pt x="680763" y="52193"/>
                    <a:pt x="694223" y="60223"/>
                  </a:cubicBezTo>
                  <a:cubicBezTo>
                    <a:pt x="715711" y="72611"/>
                    <a:pt x="755018" y="89359"/>
                    <a:pt x="755018" y="104271"/>
                  </a:cubicBezTo>
                  <a:cubicBezTo>
                    <a:pt x="755018" y="119183"/>
                    <a:pt x="695751" y="102512"/>
                    <a:pt x="674492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6" y="192597"/>
                    <a:pt x="611249" y="194204"/>
                    <a:pt x="591596" y="198486"/>
                  </a:cubicBezTo>
                  <a:cubicBezTo>
                    <a:pt x="574466" y="202233"/>
                    <a:pt x="553359" y="194968"/>
                    <a:pt x="534088" y="197797"/>
                  </a:cubicBezTo>
                  <a:cubicBezTo>
                    <a:pt x="516423" y="200398"/>
                    <a:pt x="496463" y="189691"/>
                    <a:pt x="477268" y="191450"/>
                  </a:cubicBezTo>
                  <a:cubicBezTo>
                    <a:pt x="459297" y="193056"/>
                    <a:pt x="440332" y="176156"/>
                    <a:pt x="421213" y="176691"/>
                  </a:cubicBezTo>
                  <a:cubicBezTo>
                    <a:pt x="402095" y="177226"/>
                    <a:pt x="385577" y="177609"/>
                    <a:pt x="366612" y="177609"/>
                  </a:cubicBezTo>
                  <a:cubicBezTo>
                    <a:pt x="347647" y="177609"/>
                    <a:pt x="328834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5" y="185026"/>
                  </a:cubicBezTo>
                  <a:cubicBezTo>
                    <a:pt x="124880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3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1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3" y="50358"/>
                  </a:cubicBezTo>
                  <a:cubicBezTo>
                    <a:pt x="167247" y="46610"/>
                    <a:pt x="178029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0970CA2-693D-44C7-9553-35B70A3D3F3F}"/>
                </a:ext>
              </a:extLst>
            </p:cNvPr>
            <p:cNvSpPr/>
            <p:nvPr/>
          </p:nvSpPr>
          <p:spPr>
            <a:xfrm>
              <a:off x="9652397" y="6637072"/>
              <a:ext cx="755018" cy="207447"/>
            </a:xfrm>
            <a:custGeom>
              <a:avLst/>
              <a:gdLst>
                <a:gd name="connsiteX0" fmla="*/ 197377 w 755018"/>
                <a:gd name="connsiteY0" fmla="*/ 191 h 207447"/>
                <a:gd name="connsiteX1" fmla="*/ 255879 w 755018"/>
                <a:gd name="connsiteY1" fmla="*/ 19157 h 207447"/>
                <a:gd name="connsiteX2" fmla="*/ 311934 w 755018"/>
                <a:gd name="connsiteY2" fmla="*/ 35981 h 207447"/>
                <a:gd name="connsiteX3" fmla="*/ 366382 w 755018"/>
                <a:gd name="connsiteY3" fmla="*/ 3250 h 207447"/>
                <a:gd name="connsiteX4" fmla="*/ 421979 w 755018"/>
                <a:gd name="connsiteY4" fmla="*/ 9216 h 207447"/>
                <a:gd name="connsiteX5" fmla="*/ 474515 w 755018"/>
                <a:gd name="connsiteY5" fmla="*/ 45081 h 207447"/>
                <a:gd name="connsiteX6" fmla="*/ 533323 w 755018"/>
                <a:gd name="connsiteY6" fmla="*/ 14492 h 207447"/>
                <a:gd name="connsiteX7" fmla="*/ 587924 w 755018"/>
                <a:gd name="connsiteY7" fmla="*/ 25963 h 207447"/>
                <a:gd name="connsiteX8" fmla="*/ 633044 w 755018"/>
                <a:gd name="connsiteY8" fmla="*/ 67029 h 207447"/>
                <a:gd name="connsiteX9" fmla="*/ 694222 w 755018"/>
                <a:gd name="connsiteY9" fmla="*/ 60223 h 207447"/>
                <a:gd name="connsiteX10" fmla="*/ 755018 w 755018"/>
                <a:gd name="connsiteY10" fmla="*/ 104271 h 207447"/>
                <a:gd name="connsiteX11" fmla="*/ 674492 w 755018"/>
                <a:gd name="connsiteY11" fmla="*/ 115207 h 207447"/>
                <a:gd name="connsiteX12" fmla="*/ 648186 w 755018"/>
                <a:gd name="connsiteY12" fmla="*/ 187321 h 207447"/>
                <a:gd name="connsiteX13" fmla="*/ 591596 w 755018"/>
                <a:gd name="connsiteY13" fmla="*/ 198486 h 207447"/>
                <a:gd name="connsiteX14" fmla="*/ 534088 w 755018"/>
                <a:gd name="connsiteY14" fmla="*/ 197797 h 207447"/>
                <a:gd name="connsiteX15" fmla="*/ 477268 w 755018"/>
                <a:gd name="connsiteY15" fmla="*/ 191450 h 207447"/>
                <a:gd name="connsiteX16" fmla="*/ 421213 w 755018"/>
                <a:gd name="connsiteY16" fmla="*/ 176691 h 207447"/>
                <a:gd name="connsiteX17" fmla="*/ 366612 w 755018"/>
                <a:gd name="connsiteY17" fmla="*/ 177609 h 207447"/>
                <a:gd name="connsiteX18" fmla="*/ 310710 w 755018"/>
                <a:gd name="connsiteY18" fmla="*/ 207433 h 207447"/>
                <a:gd name="connsiteX19" fmla="*/ 258479 w 755018"/>
                <a:gd name="connsiteY19" fmla="*/ 163767 h 207447"/>
                <a:gd name="connsiteX20" fmla="*/ 198753 w 755018"/>
                <a:gd name="connsiteY20" fmla="*/ 200703 h 207447"/>
                <a:gd name="connsiteX21" fmla="*/ 144535 w 755018"/>
                <a:gd name="connsiteY21" fmla="*/ 185026 h 207447"/>
                <a:gd name="connsiteX22" fmla="*/ 101786 w 755018"/>
                <a:gd name="connsiteY22" fmla="*/ 136313 h 207447"/>
                <a:gd name="connsiteX23" fmla="*/ 25313 w 755018"/>
                <a:gd name="connsiteY23" fmla="*/ 170802 h 207447"/>
                <a:gd name="connsiteX24" fmla="*/ 0 w 755018"/>
                <a:gd name="connsiteY24" fmla="*/ 104271 h 207447"/>
                <a:gd name="connsiteX25" fmla="*/ 41831 w 755018"/>
                <a:gd name="connsiteY25" fmla="*/ 65270 h 207447"/>
                <a:gd name="connsiteX26" fmla="*/ 100256 w 755018"/>
                <a:gd name="connsiteY26" fmla="*/ 68176 h 207447"/>
                <a:gd name="connsiteX27" fmla="*/ 150193 w 755018"/>
                <a:gd name="connsiteY27" fmla="*/ 50358 h 207447"/>
                <a:gd name="connsiteX28" fmla="*/ 197377 w 755018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8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6" y="35216"/>
                    <a:pt x="347417" y="3250"/>
                    <a:pt x="366382" y="3250"/>
                  </a:cubicBezTo>
                  <a:cubicBezTo>
                    <a:pt x="385348" y="3250"/>
                    <a:pt x="403777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3" y="14492"/>
                  </a:cubicBezTo>
                  <a:cubicBezTo>
                    <a:pt x="552748" y="17322"/>
                    <a:pt x="570871" y="22139"/>
                    <a:pt x="587924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09" y="73682"/>
                    <a:pt x="680763" y="52193"/>
                    <a:pt x="694222" y="60223"/>
                  </a:cubicBezTo>
                  <a:cubicBezTo>
                    <a:pt x="715712" y="72611"/>
                    <a:pt x="755018" y="89359"/>
                    <a:pt x="755018" y="104271"/>
                  </a:cubicBezTo>
                  <a:cubicBezTo>
                    <a:pt x="755018" y="119183"/>
                    <a:pt x="695751" y="102512"/>
                    <a:pt x="674492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6" y="192597"/>
                    <a:pt x="611249" y="194204"/>
                    <a:pt x="591596" y="198486"/>
                  </a:cubicBezTo>
                  <a:cubicBezTo>
                    <a:pt x="574466" y="202233"/>
                    <a:pt x="553358" y="194968"/>
                    <a:pt x="534088" y="197797"/>
                  </a:cubicBezTo>
                  <a:cubicBezTo>
                    <a:pt x="516423" y="200398"/>
                    <a:pt x="496463" y="189691"/>
                    <a:pt x="477268" y="191450"/>
                  </a:cubicBezTo>
                  <a:cubicBezTo>
                    <a:pt x="459297" y="193056"/>
                    <a:pt x="440332" y="176156"/>
                    <a:pt x="421213" y="176691"/>
                  </a:cubicBezTo>
                  <a:cubicBezTo>
                    <a:pt x="402095" y="177226"/>
                    <a:pt x="385577" y="177609"/>
                    <a:pt x="366612" y="177609"/>
                  </a:cubicBezTo>
                  <a:cubicBezTo>
                    <a:pt x="347647" y="177609"/>
                    <a:pt x="328834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5" y="185026"/>
                  </a:cubicBezTo>
                  <a:cubicBezTo>
                    <a:pt x="124880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3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1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3" y="50358"/>
                  </a:cubicBezTo>
                  <a:cubicBezTo>
                    <a:pt x="167247" y="46610"/>
                    <a:pt x="178029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6344D2A8-9A55-4C4D-BC97-C93505CF96B7}"/>
                </a:ext>
              </a:extLst>
            </p:cNvPr>
            <p:cNvSpPr/>
            <p:nvPr/>
          </p:nvSpPr>
          <p:spPr>
            <a:xfrm>
              <a:off x="10225944" y="6583542"/>
              <a:ext cx="755018" cy="207447"/>
            </a:xfrm>
            <a:custGeom>
              <a:avLst/>
              <a:gdLst>
                <a:gd name="connsiteX0" fmla="*/ 197377 w 755018"/>
                <a:gd name="connsiteY0" fmla="*/ 191 h 207447"/>
                <a:gd name="connsiteX1" fmla="*/ 255879 w 755018"/>
                <a:gd name="connsiteY1" fmla="*/ 19157 h 207447"/>
                <a:gd name="connsiteX2" fmla="*/ 311934 w 755018"/>
                <a:gd name="connsiteY2" fmla="*/ 35981 h 207447"/>
                <a:gd name="connsiteX3" fmla="*/ 366382 w 755018"/>
                <a:gd name="connsiteY3" fmla="*/ 3250 h 207447"/>
                <a:gd name="connsiteX4" fmla="*/ 421979 w 755018"/>
                <a:gd name="connsiteY4" fmla="*/ 9216 h 207447"/>
                <a:gd name="connsiteX5" fmla="*/ 474515 w 755018"/>
                <a:gd name="connsiteY5" fmla="*/ 45081 h 207447"/>
                <a:gd name="connsiteX6" fmla="*/ 533323 w 755018"/>
                <a:gd name="connsiteY6" fmla="*/ 14492 h 207447"/>
                <a:gd name="connsiteX7" fmla="*/ 587925 w 755018"/>
                <a:gd name="connsiteY7" fmla="*/ 25963 h 207447"/>
                <a:gd name="connsiteX8" fmla="*/ 633044 w 755018"/>
                <a:gd name="connsiteY8" fmla="*/ 67029 h 207447"/>
                <a:gd name="connsiteX9" fmla="*/ 694223 w 755018"/>
                <a:gd name="connsiteY9" fmla="*/ 60223 h 207447"/>
                <a:gd name="connsiteX10" fmla="*/ 755018 w 755018"/>
                <a:gd name="connsiteY10" fmla="*/ 104271 h 207447"/>
                <a:gd name="connsiteX11" fmla="*/ 674492 w 755018"/>
                <a:gd name="connsiteY11" fmla="*/ 115207 h 207447"/>
                <a:gd name="connsiteX12" fmla="*/ 648186 w 755018"/>
                <a:gd name="connsiteY12" fmla="*/ 187321 h 207447"/>
                <a:gd name="connsiteX13" fmla="*/ 591596 w 755018"/>
                <a:gd name="connsiteY13" fmla="*/ 198486 h 207447"/>
                <a:gd name="connsiteX14" fmla="*/ 534088 w 755018"/>
                <a:gd name="connsiteY14" fmla="*/ 197797 h 207447"/>
                <a:gd name="connsiteX15" fmla="*/ 477268 w 755018"/>
                <a:gd name="connsiteY15" fmla="*/ 191450 h 207447"/>
                <a:gd name="connsiteX16" fmla="*/ 421213 w 755018"/>
                <a:gd name="connsiteY16" fmla="*/ 176691 h 207447"/>
                <a:gd name="connsiteX17" fmla="*/ 366612 w 755018"/>
                <a:gd name="connsiteY17" fmla="*/ 177609 h 207447"/>
                <a:gd name="connsiteX18" fmla="*/ 310710 w 755018"/>
                <a:gd name="connsiteY18" fmla="*/ 207433 h 207447"/>
                <a:gd name="connsiteX19" fmla="*/ 258479 w 755018"/>
                <a:gd name="connsiteY19" fmla="*/ 163767 h 207447"/>
                <a:gd name="connsiteX20" fmla="*/ 198753 w 755018"/>
                <a:gd name="connsiteY20" fmla="*/ 200703 h 207447"/>
                <a:gd name="connsiteX21" fmla="*/ 144535 w 755018"/>
                <a:gd name="connsiteY21" fmla="*/ 185026 h 207447"/>
                <a:gd name="connsiteX22" fmla="*/ 101786 w 755018"/>
                <a:gd name="connsiteY22" fmla="*/ 136313 h 207447"/>
                <a:gd name="connsiteX23" fmla="*/ 25313 w 755018"/>
                <a:gd name="connsiteY23" fmla="*/ 170802 h 207447"/>
                <a:gd name="connsiteX24" fmla="*/ 0 w 755018"/>
                <a:gd name="connsiteY24" fmla="*/ 104271 h 207447"/>
                <a:gd name="connsiteX25" fmla="*/ 41831 w 755018"/>
                <a:gd name="connsiteY25" fmla="*/ 65270 h 207447"/>
                <a:gd name="connsiteX26" fmla="*/ 100256 w 755018"/>
                <a:gd name="connsiteY26" fmla="*/ 68176 h 207447"/>
                <a:gd name="connsiteX27" fmla="*/ 150193 w 755018"/>
                <a:gd name="connsiteY27" fmla="*/ 50358 h 207447"/>
                <a:gd name="connsiteX28" fmla="*/ 197377 w 755018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8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6" y="35216"/>
                    <a:pt x="347417" y="3250"/>
                    <a:pt x="366382" y="3250"/>
                  </a:cubicBezTo>
                  <a:cubicBezTo>
                    <a:pt x="385348" y="3250"/>
                    <a:pt x="403777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3" y="14492"/>
                  </a:cubicBezTo>
                  <a:cubicBezTo>
                    <a:pt x="552747" y="17322"/>
                    <a:pt x="570871" y="22139"/>
                    <a:pt x="587925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09" y="73682"/>
                    <a:pt x="680763" y="52193"/>
                    <a:pt x="694223" y="60223"/>
                  </a:cubicBezTo>
                  <a:cubicBezTo>
                    <a:pt x="715711" y="72611"/>
                    <a:pt x="755018" y="89359"/>
                    <a:pt x="755018" y="104271"/>
                  </a:cubicBezTo>
                  <a:cubicBezTo>
                    <a:pt x="755018" y="119183"/>
                    <a:pt x="695751" y="102512"/>
                    <a:pt x="674492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6" y="192597"/>
                    <a:pt x="611249" y="194204"/>
                    <a:pt x="591596" y="198486"/>
                  </a:cubicBezTo>
                  <a:cubicBezTo>
                    <a:pt x="574466" y="202233"/>
                    <a:pt x="553359" y="194968"/>
                    <a:pt x="534088" y="197797"/>
                  </a:cubicBezTo>
                  <a:cubicBezTo>
                    <a:pt x="516423" y="200398"/>
                    <a:pt x="496463" y="189691"/>
                    <a:pt x="477268" y="191450"/>
                  </a:cubicBezTo>
                  <a:cubicBezTo>
                    <a:pt x="459297" y="193056"/>
                    <a:pt x="440332" y="176156"/>
                    <a:pt x="421213" y="176691"/>
                  </a:cubicBezTo>
                  <a:cubicBezTo>
                    <a:pt x="402095" y="177226"/>
                    <a:pt x="385577" y="177609"/>
                    <a:pt x="366612" y="177609"/>
                  </a:cubicBezTo>
                  <a:cubicBezTo>
                    <a:pt x="347647" y="177609"/>
                    <a:pt x="328834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5" y="185026"/>
                  </a:cubicBezTo>
                  <a:cubicBezTo>
                    <a:pt x="124880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3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1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3" y="50358"/>
                  </a:cubicBezTo>
                  <a:cubicBezTo>
                    <a:pt x="167247" y="46610"/>
                    <a:pt x="178029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F4253C1D-50C8-413B-B543-2BAE058B7503}"/>
                </a:ext>
              </a:extLst>
            </p:cNvPr>
            <p:cNvSpPr/>
            <p:nvPr/>
          </p:nvSpPr>
          <p:spPr>
            <a:xfrm>
              <a:off x="2324217" y="6398403"/>
              <a:ext cx="1662240" cy="459597"/>
            </a:xfrm>
            <a:custGeom>
              <a:avLst/>
              <a:gdLst>
                <a:gd name="connsiteX0" fmla="*/ 567778 w 1662240"/>
                <a:gd name="connsiteY0" fmla="*/ 57 h 459597"/>
                <a:gd name="connsiteX1" fmla="*/ 652169 w 1662240"/>
                <a:gd name="connsiteY1" fmla="*/ 91262 h 459597"/>
                <a:gd name="connsiteX2" fmla="*/ 727649 w 1662240"/>
                <a:gd name="connsiteY2" fmla="*/ 126591 h 459597"/>
                <a:gd name="connsiteX3" fmla="*/ 801032 w 1662240"/>
                <a:gd name="connsiteY3" fmla="*/ 58764 h 459597"/>
                <a:gd name="connsiteX4" fmla="*/ 875988 w 1662240"/>
                <a:gd name="connsiteY4" fmla="*/ 67150 h 459597"/>
                <a:gd name="connsiteX5" fmla="*/ 955033 w 1662240"/>
                <a:gd name="connsiteY5" fmla="*/ 10541 h 459597"/>
                <a:gd name="connsiteX6" fmla="*/ 1025481 w 1662240"/>
                <a:gd name="connsiteY6" fmla="*/ 77109 h 459597"/>
                <a:gd name="connsiteX7" fmla="*/ 1102953 w 1662240"/>
                <a:gd name="connsiteY7" fmla="*/ 65683 h 459597"/>
                <a:gd name="connsiteX8" fmla="*/ 1164804 w 1662240"/>
                <a:gd name="connsiteY8" fmla="*/ 144413 h 459597"/>
                <a:gd name="connsiteX9" fmla="*/ 1238188 w 1662240"/>
                <a:gd name="connsiteY9" fmla="*/ 148711 h 459597"/>
                <a:gd name="connsiteX10" fmla="*/ 1314927 w 1662240"/>
                <a:gd name="connsiteY10" fmla="*/ 147033 h 459597"/>
                <a:gd name="connsiteX11" fmla="*/ 1373108 w 1662240"/>
                <a:gd name="connsiteY11" fmla="*/ 199450 h 459597"/>
                <a:gd name="connsiteX12" fmla="*/ 1470814 w 1662240"/>
                <a:gd name="connsiteY12" fmla="*/ 165274 h 459597"/>
                <a:gd name="connsiteX13" fmla="*/ 1540003 w 1662240"/>
                <a:gd name="connsiteY13" fmla="*/ 204691 h 459597"/>
                <a:gd name="connsiteX14" fmla="*/ 1615693 w 1662240"/>
                <a:gd name="connsiteY14" fmla="*/ 253440 h 459597"/>
                <a:gd name="connsiteX15" fmla="*/ 1662240 w 1662240"/>
                <a:gd name="connsiteY15" fmla="*/ 351039 h 459597"/>
                <a:gd name="connsiteX16" fmla="*/ 1508868 w 1662240"/>
                <a:gd name="connsiteY16" fmla="*/ 377248 h 459597"/>
                <a:gd name="connsiteX17" fmla="*/ 1533255 w 1662240"/>
                <a:gd name="connsiteY17" fmla="*/ 444512 h 459597"/>
                <a:gd name="connsiteX18" fmla="*/ 1540079 w 1662240"/>
                <a:gd name="connsiteY18" fmla="*/ 459597 h 459597"/>
                <a:gd name="connsiteX19" fmla="*/ 80340 w 1662240"/>
                <a:gd name="connsiteY19" fmla="*/ 459597 h 459597"/>
                <a:gd name="connsiteX20" fmla="*/ 77610 w 1662240"/>
                <a:gd name="connsiteY20" fmla="*/ 451011 h 459597"/>
                <a:gd name="connsiteX21" fmla="*/ 92883 w 1662240"/>
                <a:gd name="connsiteY21" fmla="*/ 377772 h 459597"/>
                <a:gd name="connsiteX22" fmla="*/ 0 w 1662240"/>
                <a:gd name="connsiteY22" fmla="*/ 351144 h 459597"/>
                <a:gd name="connsiteX23" fmla="*/ 26942 w 1662240"/>
                <a:gd name="connsiteY23" fmla="*/ 280382 h 459597"/>
                <a:gd name="connsiteX24" fmla="*/ 117415 w 1662240"/>
                <a:gd name="connsiteY24" fmla="*/ 275036 h 459597"/>
                <a:gd name="connsiteX25" fmla="*/ 139324 w 1662240"/>
                <a:gd name="connsiteY25" fmla="*/ 180056 h 459597"/>
                <a:gd name="connsiteX26" fmla="*/ 181258 w 1662240"/>
                <a:gd name="connsiteY26" fmla="*/ 82142 h 459597"/>
                <a:gd name="connsiteX27" fmla="*/ 265124 w 1662240"/>
                <a:gd name="connsiteY27" fmla="*/ 78578 h 459597"/>
                <a:gd name="connsiteX28" fmla="*/ 340499 w 1662240"/>
                <a:gd name="connsiteY28" fmla="*/ 56773 h 459597"/>
                <a:gd name="connsiteX29" fmla="*/ 413882 w 1662240"/>
                <a:gd name="connsiteY29" fmla="*/ 27314 h 459597"/>
                <a:gd name="connsiteX30" fmla="*/ 501523 w 1662240"/>
                <a:gd name="connsiteY30" fmla="*/ 84657 h 459597"/>
                <a:gd name="connsiteX31" fmla="*/ 567778 w 1662240"/>
                <a:gd name="connsiteY31" fmla="*/ 57 h 45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62240" h="459597">
                  <a:moveTo>
                    <a:pt x="567778" y="57"/>
                  </a:moveTo>
                  <a:cubicBezTo>
                    <a:pt x="593252" y="-2669"/>
                    <a:pt x="626799" y="93044"/>
                    <a:pt x="652169" y="91262"/>
                  </a:cubicBezTo>
                  <a:cubicBezTo>
                    <a:pt x="677539" y="89480"/>
                    <a:pt x="702280" y="127430"/>
                    <a:pt x="727649" y="126591"/>
                  </a:cubicBezTo>
                  <a:cubicBezTo>
                    <a:pt x="753020" y="125752"/>
                    <a:pt x="775244" y="58764"/>
                    <a:pt x="801032" y="58764"/>
                  </a:cubicBezTo>
                  <a:cubicBezTo>
                    <a:pt x="826822" y="58764"/>
                    <a:pt x="851248" y="66311"/>
                    <a:pt x="875988" y="67150"/>
                  </a:cubicBezTo>
                  <a:cubicBezTo>
                    <a:pt x="900730" y="67989"/>
                    <a:pt x="930397" y="8758"/>
                    <a:pt x="955033" y="10541"/>
                  </a:cubicBezTo>
                  <a:cubicBezTo>
                    <a:pt x="979669" y="12322"/>
                    <a:pt x="1000951" y="74489"/>
                    <a:pt x="1025481" y="77109"/>
                  </a:cubicBezTo>
                  <a:cubicBezTo>
                    <a:pt x="1050012" y="79731"/>
                    <a:pt x="1078736" y="62118"/>
                    <a:pt x="1102953" y="65683"/>
                  </a:cubicBezTo>
                  <a:cubicBezTo>
                    <a:pt x="1127169" y="69247"/>
                    <a:pt x="1140798" y="139695"/>
                    <a:pt x="1164804" y="144413"/>
                  </a:cubicBezTo>
                  <a:cubicBezTo>
                    <a:pt x="1188812" y="149130"/>
                    <a:pt x="1214811" y="142840"/>
                    <a:pt x="1238188" y="148711"/>
                  </a:cubicBezTo>
                  <a:cubicBezTo>
                    <a:pt x="1263454" y="155106"/>
                    <a:pt x="1291863" y="139800"/>
                    <a:pt x="1314927" y="147033"/>
                  </a:cubicBezTo>
                  <a:cubicBezTo>
                    <a:pt x="1339877" y="155000"/>
                    <a:pt x="1350989" y="190329"/>
                    <a:pt x="1373108" y="199450"/>
                  </a:cubicBezTo>
                  <a:cubicBezTo>
                    <a:pt x="1397745" y="209933"/>
                    <a:pt x="1450162" y="154058"/>
                    <a:pt x="1470814" y="165274"/>
                  </a:cubicBezTo>
                  <a:cubicBezTo>
                    <a:pt x="1494832" y="176649"/>
                    <a:pt x="1517967" y="189827"/>
                    <a:pt x="1540003" y="204691"/>
                  </a:cubicBezTo>
                  <a:cubicBezTo>
                    <a:pt x="1561913" y="221884"/>
                    <a:pt x="1602903" y="234569"/>
                    <a:pt x="1615693" y="253440"/>
                  </a:cubicBezTo>
                  <a:cubicBezTo>
                    <a:pt x="1631104" y="275770"/>
                    <a:pt x="1662240" y="326614"/>
                    <a:pt x="1662240" y="351039"/>
                  </a:cubicBezTo>
                  <a:cubicBezTo>
                    <a:pt x="1662240" y="375256"/>
                    <a:pt x="1523859" y="354709"/>
                    <a:pt x="1508868" y="377248"/>
                  </a:cubicBezTo>
                  <a:cubicBezTo>
                    <a:pt x="1502578" y="386631"/>
                    <a:pt x="1518486" y="415669"/>
                    <a:pt x="1533255" y="444512"/>
                  </a:cubicBezTo>
                  <a:lnTo>
                    <a:pt x="1540079" y="459597"/>
                  </a:lnTo>
                  <a:lnTo>
                    <a:pt x="80340" y="459597"/>
                  </a:lnTo>
                  <a:lnTo>
                    <a:pt x="77610" y="451011"/>
                  </a:lnTo>
                  <a:cubicBezTo>
                    <a:pt x="80048" y="427070"/>
                    <a:pt x="102239" y="391924"/>
                    <a:pt x="92883" y="377772"/>
                  </a:cubicBezTo>
                  <a:cubicBezTo>
                    <a:pt x="77786" y="355232"/>
                    <a:pt x="0" y="375361"/>
                    <a:pt x="0" y="351144"/>
                  </a:cubicBezTo>
                  <a:cubicBezTo>
                    <a:pt x="1887" y="325439"/>
                    <a:pt x="11249" y="300835"/>
                    <a:pt x="26942" y="280382"/>
                  </a:cubicBezTo>
                  <a:cubicBezTo>
                    <a:pt x="39523" y="261616"/>
                    <a:pt x="95503" y="292228"/>
                    <a:pt x="117415" y="275036"/>
                  </a:cubicBezTo>
                  <a:cubicBezTo>
                    <a:pt x="135445" y="260883"/>
                    <a:pt x="115423" y="192951"/>
                    <a:pt x="139324" y="180056"/>
                  </a:cubicBezTo>
                  <a:cubicBezTo>
                    <a:pt x="160290" y="168839"/>
                    <a:pt x="156622" y="92101"/>
                    <a:pt x="181258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8" y="71239"/>
                    <a:pt x="315340" y="63062"/>
                    <a:pt x="340499" y="56773"/>
                  </a:cubicBezTo>
                  <a:cubicBezTo>
                    <a:pt x="365660" y="50481"/>
                    <a:pt x="388827" y="32241"/>
                    <a:pt x="413882" y="27314"/>
                  </a:cubicBezTo>
                  <a:cubicBezTo>
                    <a:pt x="438939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8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0EF610D-1774-4C0D-8F11-82C8C33EE6A4}"/>
                </a:ext>
              </a:extLst>
            </p:cNvPr>
            <p:cNvSpPr/>
            <p:nvPr/>
          </p:nvSpPr>
          <p:spPr>
            <a:xfrm>
              <a:off x="3404001" y="6398403"/>
              <a:ext cx="1662239" cy="459597"/>
            </a:xfrm>
            <a:custGeom>
              <a:avLst/>
              <a:gdLst>
                <a:gd name="connsiteX0" fmla="*/ 567778 w 1662239"/>
                <a:gd name="connsiteY0" fmla="*/ 57 h 459597"/>
                <a:gd name="connsiteX1" fmla="*/ 652169 w 1662239"/>
                <a:gd name="connsiteY1" fmla="*/ 91262 h 459597"/>
                <a:gd name="connsiteX2" fmla="*/ 727649 w 1662239"/>
                <a:gd name="connsiteY2" fmla="*/ 126591 h 459597"/>
                <a:gd name="connsiteX3" fmla="*/ 801032 w 1662239"/>
                <a:gd name="connsiteY3" fmla="*/ 58764 h 459597"/>
                <a:gd name="connsiteX4" fmla="*/ 875988 w 1662239"/>
                <a:gd name="connsiteY4" fmla="*/ 67150 h 459597"/>
                <a:gd name="connsiteX5" fmla="*/ 955033 w 1662239"/>
                <a:gd name="connsiteY5" fmla="*/ 10541 h 459597"/>
                <a:gd name="connsiteX6" fmla="*/ 1025481 w 1662239"/>
                <a:gd name="connsiteY6" fmla="*/ 77109 h 459597"/>
                <a:gd name="connsiteX7" fmla="*/ 1102953 w 1662239"/>
                <a:gd name="connsiteY7" fmla="*/ 65683 h 459597"/>
                <a:gd name="connsiteX8" fmla="*/ 1164804 w 1662239"/>
                <a:gd name="connsiteY8" fmla="*/ 144413 h 459597"/>
                <a:gd name="connsiteX9" fmla="*/ 1238188 w 1662239"/>
                <a:gd name="connsiteY9" fmla="*/ 148711 h 459597"/>
                <a:gd name="connsiteX10" fmla="*/ 1314927 w 1662239"/>
                <a:gd name="connsiteY10" fmla="*/ 147033 h 459597"/>
                <a:gd name="connsiteX11" fmla="*/ 1373108 w 1662239"/>
                <a:gd name="connsiteY11" fmla="*/ 199450 h 459597"/>
                <a:gd name="connsiteX12" fmla="*/ 1470814 w 1662239"/>
                <a:gd name="connsiteY12" fmla="*/ 165274 h 459597"/>
                <a:gd name="connsiteX13" fmla="*/ 1540003 w 1662239"/>
                <a:gd name="connsiteY13" fmla="*/ 204691 h 459597"/>
                <a:gd name="connsiteX14" fmla="*/ 1615693 w 1662239"/>
                <a:gd name="connsiteY14" fmla="*/ 253440 h 459597"/>
                <a:gd name="connsiteX15" fmla="*/ 1662239 w 1662239"/>
                <a:gd name="connsiteY15" fmla="*/ 351039 h 459597"/>
                <a:gd name="connsiteX16" fmla="*/ 1508868 w 1662239"/>
                <a:gd name="connsiteY16" fmla="*/ 377248 h 459597"/>
                <a:gd name="connsiteX17" fmla="*/ 1533255 w 1662239"/>
                <a:gd name="connsiteY17" fmla="*/ 444512 h 459597"/>
                <a:gd name="connsiteX18" fmla="*/ 1540079 w 1662239"/>
                <a:gd name="connsiteY18" fmla="*/ 459597 h 459597"/>
                <a:gd name="connsiteX19" fmla="*/ 80340 w 1662239"/>
                <a:gd name="connsiteY19" fmla="*/ 459597 h 459597"/>
                <a:gd name="connsiteX20" fmla="*/ 77610 w 1662239"/>
                <a:gd name="connsiteY20" fmla="*/ 451011 h 459597"/>
                <a:gd name="connsiteX21" fmla="*/ 92883 w 1662239"/>
                <a:gd name="connsiteY21" fmla="*/ 377772 h 459597"/>
                <a:gd name="connsiteX22" fmla="*/ 0 w 1662239"/>
                <a:gd name="connsiteY22" fmla="*/ 351144 h 459597"/>
                <a:gd name="connsiteX23" fmla="*/ 26942 w 1662239"/>
                <a:gd name="connsiteY23" fmla="*/ 280382 h 459597"/>
                <a:gd name="connsiteX24" fmla="*/ 117415 w 1662239"/>
                <a:gd name="connsiteY24" fmla="*/ 275036 h 459597"/>
                <a:gd name="connsiteX25" fmla="*/ 139324 w 1662239"/>
                <a:gd name="connsiteY25" fmla="*/ 180056 h 459597"/>
                <a:gd name="connsiteX26" fmla="*/ 181258 w 1662239"/>
                <a:gd name="connsiteY26" fmla="*/ 82142 h 459597"/>
                <a:gd name="connsiteX27" fmla="*/ 265124 w 1662239"/>
                <a:gd name="connsiteY27" fmla="*/ 78578 h 459597"/>
                <a:gd name="connsiteX28" fmla="*/ 340499 w 1662239"/>
                <a:gd name="connsiteY28" fmla="*/ 56773 h 459597"/>
                <a:gd name="connsiteX29" fmla="*/ 413882 w 1662239"/>
                <a:gd name="connsiteY29" fmla="*/ 27314 h 459597"/>
                <a:gd name="connsiteX30" fmla="*/ 501523 w 1662239"/>
                <a:gd name="connsiteY30" fmla="*/ 84657 h 459597"/>
                <a:gd name="connsiteX31" fmla="*/ 567778 w 1662239"/>
                <a:gd name="connsiteY31" fmla="*/ 57 h 45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62239" h="459597">
                  <a:moveTo>
                    <a:pt x="567778" y="57"/>
                  </a:moveTo>
                  <a:cubicBezTo>
                    <a:pt x="593252" y="-2669"/>
                    <a:pt x="626800" y="93044"/>
                    <a:pt x="652169" y="91262"/>
                  </a:cubicBezTo>
                  <a:cubicBezTo>
                    <a:pt x="677539" y="89480"/>
                    <a:pt x="702280" y="127430"/>
                    <a:pt x="727649" y="126591"/>
                  </a:cubicBezTo>
                  <a:cubicBezTo>
                    <a:pt x="753020" y="125752"/>
                    <a:pt x="775244" y="58764"/>
                    <a:pt x="801032" y="58764"/>
                  </a:cubicBezTo>
                  <a:cubicBezTo>
                    <a:pt x="826822" y="58764"/>
                    <a:pt x="851248" y="66311"/>
                    <a:pt x="875988" y="67150"/>
                  </a:cubicBezTo>
                  <a:cubicBezTo>
                    <a:pt x="900729" y="67989"/>
                    <a:pt x="930397" y="8758"/>
                    <a:pt x="955033" y="10541"/>
                  </a:cubicBezTo>
                  <a:cubicBezTo>
                    <a:pt x="979669" y="12322"/>
                    <a:pt x="1000950" y="74489"/>
                    <a:pt x="1025481" y="77109"/>
                  </a:cubicBezTo>
                  <a:cubicBezTo>
                    <a:pt x="1050012" y="79731"/>
                    <a:pt x="1078736" y="62118"/>
                    <a:pt x="1102953" y="65683"/>
                  </a:cubicBezTo>
                  <a:cubicBezTo>
                    <a:pt x="1127169" y="69247"/>
                    <a:pt x="1140799" y="139695"/>
                    <a:pt x="1164804" y="144413"/>
                  </a:cubicBezTo>
                  <a:cubicBezTo>
                    <a:pt x="1188811" y="149130"/>
                    <a:pt x="1214811" y="142840"/>
                    <a:pt x="1238188" y="148711"/>
                  </a:cubicBezTo>
                  <a:cubicBezTo>
                    <a:pt x="1263454" y="155106"/>
                    <a:pt x="1291863" y="139800"/>
                    <a:pt x="1314927" y="147033"/>
                  </a:cubicBezTo>
                  <a:cubicBezTo>
                    <a:pt x="1339877" y="155000"/>
                    <a:pt x="1350989" y="190329"/>
                    <a:pt x="1373108" y="199450"/>
                  </a:cubicBezTo>
                  <a:cubicBezTo>
                    <a:pt x="1397745" y="209933"/>
                    <a:pt x="1450162" y="154058"/>
                    <a:pt x="1470814" y="165274"/>
                  </a:cubicBezTo>
                  <a:cubicBezTo>
                    <a:pt x="1494831" y="176649"/>
                    <a:pt x="1517967" y="189827"/>
                    <a:pt x="1540003" y="204691"/>
                  </a:cubicBezTo>
                  <a:cubicBezTo>
                    <a:pt x="1561913" y="221884"/>
                    <a:pt x="1602903" y="234569"/>
                    <a:pt x="1615693" y="253440"/>
                  </a:cubicBezTo>
                  <a:cubicBezTo>
                    <a:pt x="1631103" y="275770"/>
                    <a:pt x="1662239" y="326614"/>
                    <a:pt x="1662239" y="351039"/>
                  </a:cubicBezTo>
                  <a:cubicBezTo>
                    <a:pt x="1662239" y="375256"/>
                    <a:pt x="1523859" y="354709"/>
                    <a:pt x="1508868" y="377248"/>
                  </a:cubicBezTo>
                  <a:cubicBezTo>
                    <a:pt x="1502578" y="386631"/>
                    <a:pt x="1518486" y="415669"/>
                    <a:pt x="1533255" y="444512"/>
                  </a:cubicBezTo>
                  <a:lnTo>
                    <a:pt x="1540079" y="459597"/>
                  </a:lnTo>
                  <a:lnTo>
                    <a:pt x="80340" y="459597"/>
                  </a:lnTo>
                  <a:lnTo>
                    <a:pt x="77610" y="451011"/>
                  </a:lnTo>
                  <a:cubicBezTo>
                    <a:pt x="80048" y="427070"/>
                    <a:pt x="102239" y="391924"/>
                    <a:pt x="92883" y="377772"/>
                  </a:cubicBezTo>
                  <a:cubicBezTo>
                    <a:pt x="77787" y="355232"/>
                    <a:pt x="0" y="375361"/>
                    <a:pt x="0" y="351144"/>
                  </a:cubicBezTo>
                  <a:cubicBezTo>
                    <a:pt x="1887" y="325439"/>
                    <a:pt x="11249" y="300835"/>
                    <a:pt x="26942" y="280382"/>
                  </a:cubicBezTo>
                  <a:cubicBezTo>
                    <a:pt x="39523" y="261616"/>
                    <a:pt x="95503" y="292228"/>
                    <a:pt x="117415" y="275036"/>
                  </a:cubicBezTo>
                  <a:cubicBezTo>
                    <a:pt x="135445" y="260883"/>
                    <a:pt x="115423" y="192951"/>
                    <a:pt x="139324" y="180056"/>
                  </a:cubicBezTo>
                  <a:cubicBezTo>
                    <a:pt x="160290" y="168839"/>
                    <a:pt x="156622" y="92101"/>
                    <a:pt x="181258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8" y="71239"/>
                    <a:pt x="315340" y="63062"/>
                    <a:pt x="340499" y="56773"/>
                  </a:cubicBezTo>
                  <a:cubicBezTo>
                    <a:pt x="365659" y="50481"/>
                    <a:pt x="388827" y="32241"/>
                    <a:pt x="413882" y="27314"/>
                  </a:cubicBezTo>
                  <a:cubicBezTo>
                    <a:pt x="438939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8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00ED72E5-3991-4487-878D-B03D67DA2C61}"/>
                </a:ext>
              </a:extLst>
            </p:cNvPr>
            <p:cNvSpPr/>
            <p:nvPr/>
          </p:nvSpPr>
          <p:spPr>
            <a:xfrm>
              <a:off x="0" y="6335504"/>
              <a:ext cx="1281753" cy="522496"/>
            </a:xfrm>
            <a:custGeom>
              <a:avLst/>
              <a:gdLst>
                <a:gd name="connsiteX0" fmla="*/ 187293 w 1281753"/>
                <a:gd name="connsiteY0" fmla="*/ 57 h 522496"/>
                <a:gd name="connsiteX1" fmla="*/ 271160 w 1281753"/>
                <a:gd name="connsiteY1" fmla="*/ 91262 h 522496"/>
                <a:gd name="connsiteX2" fmla="*/ 346638 w 1281753"/>
                <a:gd name="connsiteY2" fmla="*/ 126591 h 522496"/>
                <a:gd name="connsiteX3" fmla="*/ 420023 w 1281753"/>
                <a:gd name="connsiteY3" fmla="*/ 58764 h 522496"/>
                <a:gd name="connsiteX4" fmla="*/ 494978 w 1281753"/>
                <a:gd name="connsiteY4" fmla="*/ 67150 h 522496"/>
                <a:gd name="connsiteX5" fmla="*/ 574022 w 1281753"/>
                <a:gd name="connsiteY5" fmla="*/ 10541 h 522496"/>
                <a:gd name="connsiteX6" fmla="*/ 644470 w 1281753"/>
                <a:gd name="connsiteY6" fmla="*/ 77109 h 522496"/>
                <a:gd name="connsiteX7" fmla="*/ 721942 w 1281753"/>
                <a:gd name="connsiteY7" fmla="*/ 65683 h 522496"/>
                <a:gd name="connsiteX8" fmla="*/ 783795 w 1281753"/>
                <a:gd name="connsiteY8" fmla="*/ 144413 h 522496"/>
                <a:gd name="connsiteX9" fmla="*/ 857178 w 1281753"/>
                <a:gd name="connsiteY9" fmla="*/ 148711 h 522496"/>
                <a:gd name="connsiteX10" fmla="*/ 933916 w 1281753"/>
                <a:gd name="connsiteY10" fmla="*/ 147033 h 522496"/>
                <a:gd name="connsiteX11" fmla="*/ 992099 w 1281753"/>
                <a:gd name="connsiteY11" fmla="*/ 199450 h 522496"/>
                <a:gd name="connsiteX12" fmla="*/ 1089803 w 1281753"/>
                <a:gd name="connsiteY12" fmla="*/ 165274 h 522496"/>
                <a:gd name="connsiteX13" fmla="*/ 1158994 w 1281753"/>
                <a:gd name="connsiteY13" fmla="*/ 204691 h 522496"/>
                <a:gd name="connsiteX14" fmla="*/ 1234684 w 1281753"/>
                <a:gd name="connsiteY14" fmla="*/ 253440 h 522496"/>
                <a:gd name="connsiteX15" fmla="*/ 1281753 w 1281753"/>
                <a:gd name="connsiteY15" fmla="*/ 351039 h 522496"/>
                <a:gd name="connsiteX16" fmla="*/ 1128382 w 1281753"/>
                <a:gd name="connsiteY16" fmla="*/ 377248 h 522496"/>
                <a:gd name="connsiteX17" fmla="*/ 1170315 w 1281753"/>
                <a:gd name="connsiteY17" fmla="*/ 510596 h 522496"/>
                <a:gd name="connsiteX18" fmla="*/ 1148941 w 1281753"/>
                <a:gd name="connsiteY18" fmla="*/ 522496 h 522496"/>
                <a:gd name="connsiteX19" fmla="*/ 0 w 1281753"/>
                <a:gd name="connsiteY19" fmla="*/ 522496 h 522496"/>
                <a:gd name="connsiteX20" fmla="*/ 0 w 1281753"/>
                <a:gd name="connsiteY20" fmla="*/ 40269 h 522496"/>
                <a:gd name="connsiteX21" fmla="*/ 33396 w 1281753"/>
                <a:gd name="connsiteY21" fmla="*/ 27314 h 522496"/>
                <a:gd name="connsiteX22" fmla="*/ 121037 w 1281753"/>
                <a:gd name="connsiteY22" fmla="*/ 84657 h 522496"/>
                <a:gd name="connsiteX23" fmla="*/ 187293 w 1281753"/>
                <a:gd name="connsiteY23" fmla="*/ 57 h 52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1753" h="522496">
                  <a:moveTo>
                    <a:pt x="187293" y="57"/>
                  </a:moveTo>
                  <a:cubicBezTo>
                    <a:pt x="212766" y="-2669"/>
                    <a:pt x="246313" y="93044"/>
                    <a:pt x="271160" y="91262"/>
                  </a:cubicBezTo>
                  <a:cubicBezTo>
                    <a:pt x="296005" y="89480"/>
                    <a:pt x="321269" y="127430"/>
                    <a:pt x="346638" y="126591"/>
                  </a:cubicBezTo>
                  <a:cubicBezTo>
                    <a:pt x="372009" y="125752"/>
                    <a:pt x="394234" y="58764"/>
                    <a:pt x="420023" y="58764"/>
                  </a:cubicBezTo>
                  <a:cubicBezTo>
                    <a:pt x="445811" y="58764"/>
                    <a:pt x="470238" y="66311"/>
                    <a:pt x="494978" y="67150"/>
                  </a:cubicBezTo>
                  <a:cubicBezTo>
                    <a:pt x="519719" y="67989"/>
                    <a:pt x="549386" y="8758"/>
                    <a:pt x="574022" y="10541"/>
                  </a:cubicBezTo>
                  <a:cubicBezTo>
                    <a:pt x="598659" y="12322"/>
                    <a:pt x="619940" y="74489"/>
                    <a:pt x="644470" y="77109"/>
                  </a:cubicBezTo>
                  <a:cubicBezTo>
                    <a:pt x="669002" y="79731"/>
                    <a:pt x="697726" y="62118"/>
                    <a:pt x="721942" y="65683"/>
                  </a:cubicBezTo>
                  <a:cubicBezTo>
                    <a:pt x="746160" y="69247"/>
                    <a:pt x="759787" y="139695"/>
                    <a:pt x="783795" y="144413"/>
                  </a:cubicBezTo>
                  <a:cubicBezTo>
                    <a:pt x="807801" y="149130"/>
                    <a:pt x="833800" y="142840"/>
                    <a:pt x="857178" y="148711"/>
                  </a:cubicBezTo>
                  <a:cubicBezTo>
                    <a:pt x="882443" y="155106"/>
                    <a:pt x="910853" y="139800"/>
                    <a:pt x="933916" y="147033"/>
                  </a:cubicBezTo>
                  <a:cubicBezTo>
                    <a:pt x="958866" y="155000"/>
                    <a:pt x="969980" y="190329"/>
                    <a:pt x="992099" y="199450"/>
                  </a:cubicBezTo>
                  <a:cubicBezTo>
                    <a:pt x="1016735" y="209933"/>
                    <a:pt x="1069151" y="154058"/>
                    <a:pt x="1089803" y="165274"/>
                  </a:cubicBezTo>
                  <a:cubicBezTo>
                    <a:pt x="1113821" y="176649"/>
                    <a:pt x="1136957" y="189827"/>
                    <a:pt x="1158994" y="204691"/>
                  </a:cubicBezTo>
                  <a:cubicBezTo>
                    <a:pt x="1180904" y="221884"/>
                    <a:pt x="1221894" y="234569"/>
                    <a:pt x="1234684" y="253440"/>
                  </a:cubicBezTo>
                  <a:cubicBezTo>
                    <a:pt x="1250618" y="275770"/>
                    <a:pt x="1281753" y="326614"/>
                    <a:pt x="1281753" y="351039"/>
                  </a:cubicBezTo>
                  <a:cubicBezTo>
                    <a:pt x="1281753" y="375256"/>
                    <a:pt x="1143373" y="354709"/>
                    <a:pt x="1128382" y="377248"/>
                  </a:cubicBezTo>
                  <a:cubicBezTo>
                    <a:pt x="1115801" y="396013"/>
                    <a:pt x="1192016" y="493403"/>
                    <a:pt x="1170315" y="510596"/>
                  </a:cubicBezTo>
                  <a:lnTo>
                    <a:pt x="1148941" y="522496"/>
                  </a:lnTo>
                  <a:lnTo>
                    <a:pt x="0" y="522496"/>
                  </a:lnTo>
                  <a:lnTo>
                    <a:pt x="0" y="40269"/>
                  </a:lnTo>
                  <a:lnTo>
                    <a:pt x="33396" y="27314"/>
                  </a:lnTo>
                  <a:cubicBezTo>
                    <a:pt x="58452" y="22387"/>
                    <a:pt x="95668" y="88432"/>
                    <a:pt x="121037" y="84657"/>
                  </a:cubicBezTo>
                  <a:cubicBezTo>
                    <a:pt x="146407" y="80884"/>
                    <a:pt x="161817" y="2782"/>
                    <a:pt x="187293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33D6215F-719B-42E9-8642-C25C4A00316E}"/>
                </a:ext>
              </a:extLst>
            </p:cNvPr>
            <p:cNvSpPr/>
            <p:nvPr/>
          </p:nvSpPr>
          <p:spPr>
            <a:xfrm>
              <a:off x="23017" y="6501670"/>
              <a:ext cx="1035021" cy="284381"/>
            </a:xfrm>
            <a:custGeom>
              <a:avLst/>
              <a:gdLst>
                <a:gd name="connsiteX0" fmla="*/ 270575 w 1035021"/>
                <a:gd name="connsiteY0" fmla="*/ 262 h 284381"/>
                <a:gd name="connsiteX1" fmla="*/ 350773 w 1035021"/>
                <a:gd name="connsiteY1" fmla="*/ 26261 h 284381"/>
                <a:gd name="connsiteX2" fmla="*/ 427616 w 1035021"/>
                <a:gd name="connsiteY2" fmla="*/ 49325 h 284381"/>
                <a:gd name="connsiteX3" fmla="*/ 502257 w 1035021"/>
                <a:gd name="connsiteY3" fmla="*/ 4456 h 284381"/>
                <a:gd name="connsiteX4" fmla="*/ 578472 w 1035021"/>
                <a:gd name="connsiteY4" fmla="*/ 12634 h 284381"/>
                <a:gd name="connsiteX5" fmla="*/ 650492 w 1035021"/>
                <a:gd name="connsiteY5" fmla="*/ 61800 h 284381"/>
                <a:gd name="connsiteX6" fmla="*/ 731110 w 1035021"/>
                <a:gd name="connsiteY6" fmla="*/ 19866 h 284381"/>
                <a:gd name="connsiteX7" fmla="*/ 805960 w 1035021"/>
                <a:gd name="connsiteY7" fmla="*/ 35592 h 284381"/>
                <a:gd name="connsiteX8" fmla="*/ 867812 w 1035021"/>
                <a:gd name="connsiteY8" fmla="*/ 91887 h 284381"/>
                <a:gd name="connsiteX9" fmla="*/ 951679 w 1035021"/>
                <a:gd name="connsiteY9" fmla="*/ 82558 h 284381"/>
                <a:gd name="connsiteX10" fmla="*/ 1035021 w 1035021"/>
                <a:gd name="connsiteY10" fmla="*/ 142942 h 284381"/>
                <a:gd name="connsiteX11" fmla="*/ 924632 w 1035021"/>
                <a:gd name="connsiteY11" fmla="*/ 157932 h 284381"/>
                <a:gd name="connsiteX12" fmla="*/ 888570 w 1035021"/>
                <a:gd name="connsiteY12" fmla="*/ 256790 h 284381"/>
                <a:gd name="connsiteX13" fmla="*/ 810993 w 1035021"/>
                <a:gd name="connsiteY13" fmla="*/ 272096 h 284381"/>
                <a:gd name="connsiteX14" fmla="*/ 732158 w 1035021"/>
                <a:gd name="connsiteY14" fmla="*/ 271152 h 284381"/>
                <a:gd name="connsiteX15" fmla="*/ 654266 w 1035021"/>
                <a:gd name="connsiteY15" fmla="*/ 262451 h 284381"/>
                <a:gd name="connsiteX16" fmla="*/ 577423 w 1035021"/>
                <a:gd name="connsiteY16" fmla="*/ 242219 h 284381"/>
                <a:gd name="connsiteX17" fmla="*/ 502573 w 1035021"/>
                <a:gd name="connsiteY17" fmla="*/ 243477 h 284381"/>
                <a:gd name="connsiteX18" fmla="*/ 425938 w 1035021"/>
                <a:gd name="connsiteY18" fmla="*/ 284362 h 284381"/>
                <a:gd name="connsiteX19" fmla="*/ 354337 w 1035021"/>
                <a:gd name="connsiteY19" fmla="*/ 224501 h 284381"/>
                <a:gd name="connsiteX20" fmla="*/ 272462 w 1035021"/>
                <a:gd name="connsiteY20" fmla="*/ 275136 h 284381"/>
                <a:gd name="connsiteX21" fmla="*/ 198135 w 1035021"/>
                <a:gd name="connsiteY21" fmla="*/ 253645 h 284381"/>
                <a:gd name="connsiteX22" fmla="*/ 139534 w 1035021"/>
                <a:gd name="connsiteY22" fmla="*/ 186866 h 284381"/>
                <a:gd name="connsiteX23" fmla="*/ 34701 w 1035021"/>
                <a:gd name="connsiteY23" fmla="*/ 234146 h 284381"/>
                <a:gd name="connsiteX24" fmla="*/ 0 w 1035021"/>
                <a:gd name="connsiteY24" fmla="*/ 142942 h 284381"/>
                <a:gd name="connsiteX25" fmla="*/ 57345 w 1035021"/>
                <a:gd name="connsiteY25" fmla="*/ 89476 h 284381"/>
                <a:gd name="connsiteX26" fmla="*/ 137437 w 1035021"/>
                <a:gd name="connsiteY26" fmla="*/ 93460 h 284381"/>
                <a:gd name="connsiteX27" fmla="*/ 205893 w 1035021"/>
                <a:gd name="connsiteY27" fmla="*/ 69034 h 284381"/>
                <a:gd name="connsiteX28" fmla="*/ 270575 w 1035021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1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6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2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1" y="122499"/>
                    <a:pt x="1035021" y="142942"/>
                  </a:cubicBezTo>
                  <a:cubicBezTo>
                    <a:pt x="1035021" y="163383"/>
                    <a:pt x="953776" y="140529"/>
                    <a:pt x="924632" y="157932"/>
                  </a:cubicBezTo>
                  <a:cubicBezTo>
                    <a:pt x="906181" y="168416"/>
                    <a:pt x="916454" y="247564"/>
                    <a:pt x="888570" y="256790"/>
                  </a:cubicBezTo>
                  <a:cubicBezTo>
                    <a:pt x="866554" y="264024"/>
                    <a:pt x="837935" y="266226"/>
                    <a:pt x="810993" y="272096"/>
                  </a:cubicBezTo>
                  <a:cubicBezTo>
                    <a:pt x="787510" y="277233"/>
                    <a:pt x="758576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0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3" y="243477"/>
                    <a:pt x="450785" y="285410"/>
                    <a:pt x="425938" y="284362"/>
                  </a:cubicBezTo>
                  <a:cubicBezTo>
                    <a:pt x="401093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6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74025B92-CFCF-46C7-8A54-DE68F87C43D2}"/>
                </a:ext>
              </a:extLst>
            </p:cNvPr>
            <p:cNvSpPr/>
            <p:nvPr/>
          </p:nvSpPr>
          <p:spPr>
            <a:xfrm>
              <a:off x="599602" y="6417802"/>
              <a:ext cx="1035022" cy="284381"/>
            </a:xfrm>
            <a:custGeom>
              <a:avLst/>
              <a:gdLst>
                <a:gd name="connsiteX0" fmla="*/ 270575 w 1035022"/>
                <a:gd name="connsiteY0" fmla="*/ 262 h 284381"/>
                <a:gd name="connsiteX1" fmla="*/ 350773 w 1035022"/>
                <a:gd name="connsiteY1" fmla="*/ 26261 h 284381"/>
                <a:gd name="connsiteX2" fmla="*/ 427616 w 1035022"/>
                <a:gd name="connsiteY2" fmla="*/ 49325 h 284381"/>
                <a:gd name="connsiteX3" fmla="*/ 502257 w 1035022"/>
                <a:gd name="connsiteY3" fmla="*/ 4456 h 284381"/>
                <a:gd name="connsiteX4" fmla="*/ 578472 w 1035022"/>
                <a:gd name="connsiteY4" fmla="*/ 12634 h 284381"/>
                <a:gd name="connsiteX5" fmla="*/ 650492 w 1035022"/>
                <a:gd name="connsiteY5" fmla="*/ 61800 h 284381"/>
                <a:gd name="connsiteX6" fmla="*/ 731110 w 1035022"/>
                <a:gd name="connsiteY6" fmla="*/ 19866 h 284381"/>
                <a:gd name="connsiteX7" fmla="*/ 805960 w 1035022"/>
                <a:gd name="connsiteY7" fmla="*/ 35592 h 284381"/>
                <a:gd name="connsiteX8" fmla="*/ 867813 w 1035022"/>
                <a:gd name="connsiteY8" fmla="*/ 91887 h 284381"/>
                <a:gd name="connsiteX9" fmla="*/ 951679 w 1035022"/>
                <a:gd name="connsiteY9" fmla="*/ 82558 h 284381"/>
                <a:gd name="connsiteX10" fmla="*/ 1035022 w 1035022"/>
                <a:gd name="connsiteY10" fmla="*/ 142942 h 284381"/>
                <a:gd name="connsiteX11" fmla="*/ 924632 w 1035022"/>
                <a:gd name="connsiteY11" fmla="*/ 157932 h 284381"/>
                <a:gd name="connsiteX12" fmla="*/ 888570 w 1035022"/>
                <a:gd name="connsiteY12" fmla="*/ 256790 h 284381"/>
                <a:gd name="connsiteX13" fmla="*/ 810993 w 1035022"/>
                <a:gd name="connsiteY13" fmla="*/ 272096 h 284381"/>
                <a:gd name="connsiteX14" fmla="*/ 732158 w 1035022"/>
                <a:gd name="connsiteY14" fmla="*/ 271152 h 284381"/>
                <a:gd name="connsiteX15" fmla="*/ 654266 w 1035022"/>
                <a:gd name="connsiteY15" fmla="*/ 262451 h 284381"/>
                <a:gd name="connsiteX16" fmla="*/ 577423 w 1035022"/>
                <a:gd name="connsiteY16" fmla="*/ 242219 h 284381"/>
                <a:gd name="connsiteX17" fmla="*/ 502573 w 1035022"/>
                <a:gd name="connsiteY17" fmla="*/ 243477 h 284381"/>
                <a:gd name="connsiteX18" fmla="*/ 425938 w 1035022"/>
                <a:gd name="connsiteY18" fmla="*/ 284362 h 284381"/>
                <a:gd name="connsiteX19" fmla="*/ 354337 w 1035022"/>
                <a:gd name="connsiteY19" fmla="*/ 224501 h 284381"/>
                <a:gd name="connsiteX20" fmla="*/ 272462 w 1035022"/>
                <a:gd name="connsiteY20" fmla="*/ 275136 h 284381"/>
                <a:gd name="connsiteX21" fmla="*/ 198135 w 1035022"/>
                <a:gd name="connsiteY21" fmla="*/ 253645 h 284381"/>
                <a:gd name="connsiteX22" fmla="*/ 139534 w 1035022"/>
                <a:gd name="connsiteY22" fmla="*/ 186866 h 284381"/>
                <a:gd name="connsiteX23" fmla="*/ 34701 w 1035022"/>
                <a:gd name="connsiteY23" fmla="*/ 234146 h 284381"/>
                <a:gd name="connsiteX24" fmla="*/ 0 w 1035022"/>
                <a:gd name="connsiteY24" fmla="*/ 142942 h 284381"/>
                <a:gd name="connsiteX25" fmla="*/ 57345 w 1035022"/>
                <a:gd name="connsiteY25" fmla="*/ 89476 h 284381"/>
                <a:gd name="connsiteX26" fmla="*/ 137437 w 1035022"/>
                <a:gd name="connsiteY26" fmla="*/ 93460 h 284381"/>
                <a:gd name="connsiteX27" fmla="*/ 205893 w 1035022"/>
                <a:gd name="connsiteY27" fmla="*/ 69034 h 284381"/>
                <a:gd name="connsiteX28" fmla="*/ 270575 w 1035022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5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4" y="243477"/>
                    <a:pt x="450785" y="285410"/>
                    <a:pt x="425938" y="284362"/>
                  </a:cubicBezTo>
                  <a:cubicBezTo>
                    <a:pt x="401094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9B81017-91F8-4EA9-8710-6BCDCBB9CE0B}"/>
                </a:ext>
              </a:extLst>
            </p:cNvPr>
            <p:cNvSpPr/>
            <p:nvPr/>
          </p:nvSpPr>
          <p:spPr>
            <a:xfrm>
              <a:off x="986732" y="6366953"/>
              <a:ext cx="1662240" cy="491047"/>
            </a:xfrm>
            <a:custGeom>
              <a:avLst/>
              <a:gdLst>
                <a:gd name="connsiteX0" fmla="*/ 567778 w 1662240"/>
                <a:gd name="connsiteY0" fmla="*/ 57 h 491047"/>
                <a:gd name="connsiteX1" fmla="*/ 652169 w 1662240"/>
                <a:gd name="connsiteY1" fmla="*/ 91262 h 491047"/>
                <a:gd name="connsiteX2" fmla="*/ 727649 w 1662240"/>
                <a:gd name="connsiteY2" fmla="*/ 126591 h 491047"/>
                <a:gd name="connsiteX3" fmla="*/ 801032 w 1662240"/>
                <a:gd name="connsiteY3" fmla="*/ 58764 h 491047"/>
                <a:gd name="connsiteX4" fmla="*/ 875989 w 1662240"/>
                <a:gd name="connsiteY4" fmla="*/ 67150 h 491047"/>
                <a:gd name="connsiteX5" fmla="*/ 955033 w 1662240"/>
                <a:gd name="connsiteY5" fmla="*/ 10541 h 491047"/>
                <a:gd name="connsiteX6" fmla="*/ 1025481 w 1662240"/>
                <a:gd name="connsiteY6" fmla="*/ 77109 h 491047"/>
                <a:gd name="connsiteX7" fmla="*/ 1102953 w 1662240"/>
                <a:gd name="connsiteY7" fmla="*/ 65683 h 491047"/>
                <a:gd name="connsiteX8" fmla="*/ 1164804 w 1662240"/>
                <a:gd name="connsiteY8" fmla="*/ 144413 h 491047"/>
                <a:gd name="connsiteX9" fmla="*/ 1238188 w 1662240"/>
                <a:gd name="connsiteY9" fmla="*/ 148711 h 491047"/>
                <a:gd name="connsiteX10" fmla="*/ 1314927 w 1662240"/>
                <a:gd name="connsiteY10" fmla="*/ 147033 h 491047"/>
                <a:gd name="connsiteX11" fmla="*/ 1373108 w 1662240"/>
                <a:gd name="connsiteY11" fmla="*/ 199450 h 491047"/>
                <a:gd name="connsiteX12" fmla="*/ 1470814 w 1662240"/>
                <a:gd name="connsiteY12" fmla="*/ 165274 h 491047"/>
                <a:gd name="connsiteX13" fmla="*/ 1540003 w 1662240"/>
                <a:gd name="connsiteY13" fmla="*/ 204691 h 491047"/>
                <a:gd name="connsiteX14" fmla="*/ 1615693 w 1662240"/>
                <a:gd name="connsiteY14" fmla="*/ 253440 h 491047"/>
                <a:gd name="connsiteX15" fmla="*/ 1662240 w 1662240"/>
                <a:gd name="connsiteY15" fmla="*/ 351039 h 491047"/>
                <a:gd name="connsiteX16" fmla="*/ 1508868 w 1662240"/>
                <a:gd name="connsiteY16" fmla="*/ 377248 h 491047"/>
                <a:gd name="connsiteX17" fmla="*/ 1551635 w 1662240"/>
                <a:gd name="connsiteY17" fmla="*/ 485146 h 491047"/>
                <a:gd name="connsiteX18" fmla="*/ 1552803 w 1662240"/>
                <a:gd name="connsiteY18" fmla="*/ 491047 h 491047"/>
                <a:gd name="connsiteX19" fmla="*/ 239833 w 1662240"/>
                <a:gd name="connsiteY19" fmla="*/ 491047 h 491047"/>
                <a:gd name="connsiteX20" fmla="*/ 235036 w 1662240"/>
                <a:gd name="connsiteY20" fmla="*/ 486589 h 491047"/>
                <a:gd name="connsiteX21" fmla="*/ 212761 w 1662240"/>
                <a:gd name="connsiteY21" fmla="*/ 488871 h 491047"/>
                <a:gd name="connsiteX22" fmla="*/ 208755 w 1662240"/>
                <a:gd name="connsiteY22" fmla="*/ 491047 h 491047"/>
                <a:gd name="connsiteX23" fmla="*/ 105641 w 1662240"/>
                <a:gd name="connsiteY23" fmla="*/ 491047 h 491047"/>
                <a:gd name="connsiteX24" fmla="*/ 83657 w 1662240"/>
                <a:gd name="connsiteY24" fmla="*/ 470026 h 491047"/>
                <a:gd name="connsiteX25" fmla="*/ 92882 w 1662240"/>
                <a:gd name="connsiteY25" fmla="*/ 377772 h 491047"/>
                <a:gd name="connsiteX26" fmla="*/ 0 w 1662240"/>
                <a:gd name="connsiteY26" fmla="*/ 351144 h 491047"/>
                <a:gd name="connsiteX27" fmla="*/ 26942 w 1662240"/>
                <a:gd name="connsiteY27" fmla="*/ 280382 h 491047"/>
                <a:gd name="connsiteX28" fmla="*/ 117414 w 1662240"/>
                <a:gd name="connsiteY28" fmla="*/ 275036 h 491047"/>
                <a:gd name="connsiteX29" fmla="*/ 139324 w 1662240"/>
                <a:gd name="connsiteY29" fmla="*/ 180056 h 491047"/>
                <a:gd name="connsiteX30" fmla="*/ 181258 w 1662240"/>
                <a:gd name="connsiteY30" fmla="*/ 82142 h 491047"/>
                <a:gd name="connsiteX31" fmla="*/ 265124 w 1662240"/>
                <a:gd name="connsiteY31" fmla="*/ 78578 h 491047"/>
                <a:gd name="connsiteX32" fmla="*/ 340499 w 1662240"/>
                <a:gd name="connsiteY32" fmla="*/ 56773 h 491047"/>
                <a:gd name="connsiteX33" fmla="*/ 413882 w 1662240"/>
                <a:gd name="connsiteY33" fmla="*/ 27314 h 491047"/>
                <a:gd name="connsiteX34" fmla="*/ 501523 w 1662240"/>
                <a:gd name="connsiteY34" fmla="*/ 84657 h 491047"/>
                <a:gd name="connsiteX35" fmla="*/ 567778 w 1662240"/>
                <a:gd name="connsiteY35" fmla="*/ 57 h 49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62240" h="491047">
                  <a:moveTo>
                    <a:pt x="567778" y="57"/>
                  </a:moveTo>
                  <a:cubicBezTo>
                    <a:pt x="593252" y="-2669"/>
                    <a:pt x="626800" y="93044"/>
                    <a:pt x="652169" y="91262"/>
                  </a:cubicBezTo>
                  <a:cubicBezTo>
                    <a:pt x="677538" y="89480"/>
                    <a:pt x="702280" y="127430"/>
                    <a:pt x="727649" y="126591"/>
                  </a:cubicBezTo>
                  <a:cubicBezTo>
                    <a:pt x="753020" y="125752"/>
                    <a:pt x="775244" y="58764"/>
                    <a:pt x="801032" y="58764"/>
                  </a:cubicBezTo>
                  <a:cubicBezTo>
                    <a:pt x="826822" y="58764"/>
                    <a:pt x="851248" y="66311"/>
                    <a:pt x="875989" y="67150"/>
                  </a:cubicBezTo>
                  <a:cubicBezTo>
                    <a:pt x="900729" y="67989"/>
                    <a:pt x="930397" y="8758"/>
                    <a:pt x="955033" y="10541"/>
                  </a:cubicBezTo>
                  <a:cubicBezTo>
                    <a:pt x="979669" y="12322"/>
                    <a:pt x="1000950" y="74489"/>
                    <a:pt x="1025481" y="77109"/>
                  </a:cubicBezTo>
                  <a:cubicBezTo>
                    <a:pt x="1050012" y="79731"/>
                    <a:pt x="1078737" y="62118"/>
                    <a:pt x="1102953" y="65683"/>
                  </a:cubicBezTo>
                  <a:cubicBezTo>
                    <a:pt x="1127169" y="69247"/>
                    <a:pt x="1140798" y="139695"/>
                    <a:pt x="1164804" y="144413"/>
                  </a:cubicBezTo>
                  <a:cubicBezTo>
                    <a:pt x="1188811" y="149130"/>
                    <a:pt x="1214811" y="142840"/>
                    <a:pt x="1238188" y="148711"/>
                  </a:cubicBezTo>
                  <a:cubicBezTo>
                    <a:pt x="1263454" y="155106"/>
                    <a:pt x="1291863" y="139800"/>
                    <a:pt x="1314927" y="147033"/>
                  </a:cubicBezTo>
                  <a:cubicBezTo>
                    <a:pt x="1339877" y="155000"/>
                    <a:pt x="1350989" y="190329"/>
                    <a:pt x="1373108" y="199450"/>
                  </a:cubicBezTo>
                  <a:cubicBezTo>
                    <a:pt x="1397745" y="209933"/>
                    <a:pt x="1450162" y="154058"/>
                    <a:pt x="1470814" y="165274"/>
                  </a:cubicBezTo>
                  <a:cubicBezTo>
                    <a:pt x="1494831" y="176649"/>
                    <a:pt x="1517968" y="189827"/>
                    <a:pt x="1540003" y="204691"/>
                  </a:cubicBezTo>
                  <a:cubicBezTo>
                    <a:pt x="1561913" y="221884"/>
                    <a:pt x="1602903" y="234569"/>
                    <a:pt x="1615693" y="253440"/>
                  </a:cubicBezTo>
                  <a:cubicBezTo>
                    <a:pt x="1631104" y="275770"/>
                    <a:pt x="1662240" y="326614"/>
                    <a:pt x="1662240" y="351039"/>
                  </a:cubicBezTo>
                  <a:cubicBezTo>
                    <a:pt x="1662240" y="375256"/>
                    <a:pt x="1523859" y="354709"/>
                    <a:pt x="1508868" y="377248"/>
                  </a:cubicBezTo>
                  <a:cubicBezTo>
                    <a:pt x="1499433" y="391322"/>
                    <a:pt x="1539945" y="449622"/>
                    <a:pt x="1551635" y="485146"/>
                  </a:cubicBezTo>
                  <a:lnTo>
                    <a:pt x="1552803" y="491047"/>
                  </a:lnTo>
                  <a:lnTo>
                    <a:pt x="239833" y="491047"/>
                  </a:lnTo>
                  <a:lnTo>
                    <a:pt x="235036" y="486589"/>
                  </a:lnTo>
                  <a:cubicBezTo>
                    <a:pt x="228877" y="483968"/>
                    <a:pt x="221172" y="485410"/>
                    <a:pt x="212761" y="488871"/>
                  </a:cubicBezTo>
                  <a:lnTo>
                    <a:pt x="208755" y="491047"/>
                  </a:lnTo>
                  <a:lnTo>
                    <a:pt x="105641" y="491047"/>
                  </a:lnTo>
                  <a:lnTo>
                    <a:pt x="83657" y="470026"/>
                  </a:lnTo>
                  <a:cubicBezTo>
                    <a:pt x="61748" y="452833"/>
                    <a:pt x="105358" y="396641"/>
                    <a:pt x="92882" y="377772"/>
                  </a:cubicBezTo>
                  <a:cubicBezTo>
                    <a:pt x="77787" y="355232"/>
                    <a:pt x="0" y="375361"/>
                    <a:pt x="0" y="351144"/>
                  </a:cubicBezTo>
                  <a:cubicBezTo>
                    <a:pt x="1887" y="325439"/>
                    <a:pt x="11249" y="300835"/>
                    <a:pt x="26942" y="280382"/>
                  </a:cubicBezTo>
                  <a:cubicBezTo>
                    <a:pt x="39523" y="261616"/>
                    <a:pt x="95503" y="292228"/>
                    <a:pt x="117414" y="275036"/>
                  </a:cubicBezTo>
                  <a:cubicBezTo>
                    <a:pt x="135445" y="260883"/>
                    <a:pt x="115423" y="192951"/>
                    <a:pt x="139324" y="180056"/>
                  </a:cubicBezTo>
                  <a:cubicBezTo>
                    <a:pt x="160290" y="168839"/>
                    <a:pt x="156622" y="92101"/>
                    <a:pt x="181258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8" y="71239"/>
                    <a:pt x="315340" y="63062"/>
                    <a:pt x="340499" y="56773"/>
                  </a:cubicBezTo>
                  <a:cubicBezTo>
                    <a:pt x="365659" y="50481"/>
                    <a:pt x="388827" y="32241"/>
                    <a:pt x="413882" y="27314"/>
                  </a:cubicBezTo>
                  <a:cubicBezTo>
                    <a:pt x="438939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8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92B196B3-EA84-4AEC-80AC-07766B96BB93}"/>
                </a:ext>
              </a:extLst>
            </p:cNvPr>
            <p:cNvSpPr/>
            <p:nvPr/>
          </p:nvSpPr>
          <p:spPr>
            <a:xfrm>
              <a:off x="2318870" y="6575052"/>
              <a:ext cx="1035022" cy="282949"/>
            </a:xfrm>
            <a:custGeom>
              <a:avLst/>
              <a:gdLst>
                <a:gd name="connsiteX0" fmla="*/ 270576 w 1035022"/>
                <a:gd name="connsiteY0" fmla="*/ 262 h 282949"/>
                <a:gd name="connsiteX1" fmla="*/ 350774 w 1035022"/>
                <a:gd name="connsiteY1" fmla="*/ 26261 h 282949"/>
                <a:gd name="connsiteX2" fmla="*/ 427616 w 1035022"/>
                <a:gd name="connsiteY2" fmla="*/ 49325 h 282949"/>
                <a:gd name="connsiteX3" fmla="*/ 502257 w 1035022"/>
                <a:gd name="connsiteY3" fmla="*/ 4456 h 282949"/>
                <a:gd name="connsiteX4" fmla="*/ 578472 w 1035022"/>
                <a:gd name="connsiteY4" fmla="*/ 12634 h 282949"/>
                <a:gd name="connsiteX5" fmla="*/ 650492 w 1035022"/>
                <a:gd name="connsiteY5" fmla="*/ 61800 h 282949"/>
                <a:gd name="connsiteX6" fmla="*/ 731110 w 1035022"/>
                <a:gd name="connsiteY6" fmla="*/ 19866 h 282949"/>
                <a:gd name="connsiteX7" fmla="*/ 805960 w 1035022"/>
                <a:gd name="connsiteY7" fmla="*/ 35592 h 282949"/>
                <a:gd name="connsiteX8" fmla="*/ 867813 w 1035022"/>
                <a:gd name="connsiteY8" fmla="*/ 91887 h 282949"/>
                <a:gd name="connsiteX9" fmla="*/ 951680 w 1035022"/>
                <a:gd name="connsiteY9" fmla="*/ 82558 h 282949"/>
                <a:gd name="connsiteX10" fmla="*/ 1035022 w 1035022"/>
                <a:gd name="connsiteY10" fmla="*/ 142942 h 282949"/>
                <a:gd name="connsiteX11" fmla="*/ 924632 w 1035022"/>
                <a:gd name="connsiteY11" fmla="*/ 157932 h 282949"/>
                <a:gd name="connsiteX12" fmla="*/ 888570 w 1035022"/>
                <a:gd name="connsiteY12" fmla="*/ 256790 h 282949"/>
                <a:gd name="connsiteX13" fmla="*/ 810993 w 1035022"/>
                <a:gd name="connsiteY13" fmla="*/ 272096 h 282949"/>
                <a:gd name="connsiteX14" fmla="*/ 732158 w 1035022"/>
                <a:gd name="connsiteY14" fmla="*/ 271152 h 282949"/>
                <a:gd name="connsiteX15" fmla="*/ 654267 w 1035022"/>
                <a:gd name="connsiteY15" fmla="*/ 262451 h 282949"/>
                <a:gd name="connsiteX16" fmla="*/ 577423 w 1035022"/>
                <a:gd name="connsiteY16" fmla="*/ 242219 h 282949"/>
                <a:gd name="connsiteX17" fmla="*/ 502573 w 1035022"/>
                <a:gd name="connsiteY17" fmla="*/ 243477 h 282949"/>
                <a:gd name="connsiteX18" fmla="*/ 444739 w 1035022"/>
                <a:gd name="connsiteY18" fmla="*/ 278416 h 282949"/>
                <a:gd name="connsiteX19" fmla="*/ 430404 w 1035022"/>
                <a:gd name="connsiteY19" fmla="*/ 282949 h 282949"/>
                <a:gd name="connsiteX20" fmla="*/ 423226 w 1035022"/>
                <a:gd name="connsiteY20" fmla="*/ 282949 h 282949"/>
                <a:gd name="connsiteX21" fmla="*/ 407719 w 1035022"/>
                <a:gd name="connsiteY21" fmla="*/ 274875 h 282949"/>
                <a:gd name="connsiteX22" fmla="*/ 354337 w 1035022"/>
                <a:gd name="connsiteY22" fmla="*/ 224501 h 282949"/>
                <a:gd name="connsiteX23" fmla="*/ 272462 w 1035022"/>
                <a:gd name="connsiteY23" fmla="*/ 275136 h 282949"/>
                <a:gd name="connsiteX24" fmla="*/ 198137 w 1035022"/>
                <a:gd name="connsiteY24" fmla="*/ 253645 h 282949"/>
                <a:gd name="connsiteX25" fmla="*/ 139534 w 1035022"/>
                <a:gd name="connsiteY25" fmla="*/ 186866 h 282949"/>
                <a:gd name="connsiteX26" fmla="*/ 34701 w 1035022"/>
                <a:gd name="connsiteY26" fmla="*/ 234146 h 282949"/>
                <a:gd name="connsiteX27" fmla="*/ 0 w 1035022"/>
                <a:gd name="connsiteY27" fmla="*/ 142942 h 282949"/>
                <a:gd name="connsiteX28" fmla="*/ 57345 w 1035022"/>
                <a:gd name="connsiteY28" fmla="*/ 89476 h 282949"/>
                <a:gd name="connsiteX29" fmla="*/ 137437 w 1035022"/>
                <a:gd name="connsiteY29" fmla="*/ 93460 h 282949"/>
                <a:gd name="connsiteX30" fmla="*/ 205894 w 1035022"/>
                <a:gd name="connsiteY30" fmla="*/ 69034 h 282949"/>
                <a:gd name="connsiteX31" fmla="*/ 270576 w 1035022"/>
                <a:gd name="connsiteY31" fmla="*/ 262 h 28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35022" h="282949">
                  <a:moveTo>
                    <a:pt x="270576" y="262"/>
                  </a:moveTo>
                  <a:cubicBezTo>
                    <a:pt x="294792" y="-3198"/>
                    <a:pt x="324461" y="28673"/>
                    <a:pt x="350774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21" y="48277"/>
                    <a:pt x="476259" y="4456"/>
                    <a:pt x="502257" y="4456"/>
                  </a:cubicBezTo>
                  <a:cubicBezTo>
                    <a:pt x="528256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8" y="23746"/>
                    <a:pt x="782583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80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5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7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83073" y="243477"/>
                    <a:pt x="463692" y="267064"/>
                    <a:pt x="444739" y="278416"/>
                  </a:cubicBezTo>
                  <a:lnTo>
                    <a:pt x="430404" y="282949"/>
                  </a:lnTo>
                  <a:lnTo>
                    <a:pt x="423226" y="282949"/>
                  </a:lnTo>
                  <a:lnTo>
                    <a:pt x="407719" y="274875"/>
                  </a:lnTo>
                  <a:cubicBezTo>
                    <a:pt x="389837" y="258408"/>
                    <a:pt x="372736" y="22615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7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6" y="106983"/>
                    <a:pt x="57345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3" y="86121"/>
                    <a:pt x="178846" y="74904"/>
                    <a:pt x="205894" y="69034"/>
                  </a:cubicBezTo>
                  <a:cubicBezTo>
                    <a:pt x="229271" y="63896"/>
                    <a:pt x="244053" y="4142"/>
                    <a:pt x="270576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CB7F6A02-A5DD-4D44-98A9-F711C8E6C7C7}"/>
                </a:ext>
              </a:extLst>
            </p:cNvPr>
            <p:cNvSpPr/>
            <p:nvPr/>
          </p:nvSpPr>
          <p:spPr>
            <a:xfrm>
              <a:off x="2989804" y="6575052"/>
              <a:ext cx="1035022" cy="282949"/>
            </a:xfrm>
            <a:custGeom>
              <a:avLst/>
              <a:gdLst>
                <a:gd name="connsiteX0" fmla="*/ 270576 w 1035022"/>
                <a:gd name="connsiteY0" fmla="*/ 262 h 282949"/>
                <a:gd name="connsiteX1" fmla="*/ 350774 w 1035022"/>
                <a:gd name="connsiteY1" fmla="*/ 26261 h 282949"/>
                <a:gd name="connsiteX2" fmla="*/ 427616 w 1035022"/>
                <a:gd name="connsiteY2" fmla="*/ 49325 h 282949"/>
                <a:gd name="connsiteX3" fmla="*/ 502257 w 1035022"/>
                <a:gd name="connsiteY3" fmla="*/ 4456 h 282949"/>
                <a:gd name="connsiteX4" fmla="*/ 578472 w 1035022"/>
                <a:gd name="connsiteY4" fmla="*/ 12634 h 282949"/>
                <a:gd name="connsiteX5" fmla="*/ 650492 w 1035022"/>
                <a:gd name="connsiteY5" fmla="*/ 61800 h 282949"/>
                <a:gd name="connsiteX6" fmla="*/ 731110 w 1035022"/>
                <a:gd name="connsiteY6" fmla="*/ 19866 h 282949"/>
                <a:gd name="connsiteX7" fmla="*/ 805960 w 1035022"/>
                <a:gd name="connsiteY7" fmla="*/ 35592 h 282949"/>
                <a:gd name="connsiteX8" fmla="*/ 867813 w 1035022"/>
                <a:gd name="connsiteY8" fmla="*/ 91887 h 282949"/>
                <a:gd name="connsiteX9" fmla="*/ 951680 w 1035022"/>
                <a:gd name="connsiteY9" fmla="*/ 82558 h 282949"/>
                <a:gd name="connsiteX10" fmla="*/ 1035022 w 1035022"/>
                <a:gd name="connsiteY10" fmla="*/ 142942 h 282949"/>
                <a:gd name="connsiteX11" fmla="*/ 924632 w 1035022"/>
                <a:gd name="connsiteY11" fmla="*/ 157932 h 282949"/>
                <a:gd name="connsiteX12" fmla="*/ 888570 w 1035022"/>
                <a:gd name="connsiteY12" fmla="*/ 256790 h 282949"/>
                <a:gd name="connsiteX13" fmla="*/ 810993 w 1035022"/>
                <a:gd name="connsiteY13" fmla="*/ 272096 h 282949"/>
                <a:gd name="connsiteX14" fmla="*/ 732158 w 1035022"/>
                <a:gd name="connsiteY14" fmla="*/ 271152 h 282949"/>
                <a:gd name="connsiteX15" fmla="*/ 654267 w 1035022"/>
                <a:gd name="connsiteY15" fmla="*/ 262451 h 282949"/>
                <a:gd name="connsiteX16" fmla="*/ 577423 w 1035022"/>
                <a:gd name="connsiteY16" fmla="*/ 242219 h 282949"/>
                <a:gd name="connsiteX17" fmla="*/ 502573 w 1035022"/>
                <a:gd name="connsiteY17" fmla="*/ 243477 h 282949"/>
                <a:gd name="connsiteX18" fmla="*/ 444738 w 1035022"/>
                <a:gd name="connsiteY18" fmla="*/ 278416 h 282949"/>
                <a:gd name="connsiteX19" fmla="*/ 430404 w 1035022"/>
                <a:gd name="connsiteY19" fmla="*/ 282949 h 282949"/>
                <a:gd name="connsiteX20" fmla="*/ 423226 w 1035022"/>
                <a:gd name="connsiteY20" fmla="*/ 282949 h 282949"/>
                <a:gd name="connsiteX21" fmla="*/ 407719 w 1035022"/>
                <a:gd name="connsiteY21" fmla="*/ 274875 h 282949"/>
                <a:gd name="connsiteX22" fmla="*/ 354337 w 1035022"/>
                <a:gd name="connsiteY22" fmla="*/ 224501 h 282949"/>
                <a:gd name="connsiteX23" fmla="*/ 272462 w 1035022"/>
                <a:gd name="connsiteY23" fmla="*/ 275136 h 282949"/>
                <a:gd name="connsiteX24" fmla="*/ 198137 w 1035022"/>
                <a:gd name="connsiteY24" fmla="*/ 253645 h 282949"/>
                <a:gd name="connsiteX25" fmla="*/ 139534 w 1035022"/>
                <a:gd name="connsiteY25" fmla="*/ 186866 h 282949"/>
                <a:gd name="connsiteX26" fmla="*/ 34701 w 1035022"/>
                <a:gd name="connsiteY26" fmla="*/ 234146 h 282949"/>
                <a:gd name="connsiteX27" fmla="*/ 0 w 1035022"/>
                <a:gd name="connsiteY27" fmla="*/ 142942 h 282949"/>
                <a:gd name="connsiteX28" fmla="*/ 57345 w 1035022"/>
                <a:gd name="connsiteY28" fmla="*/ 89476 h 282949"/>
                <a:gd name="connsiteX29" fmla="*/ 137437 w 1035022"/>
                <a:gd name="connsiteY29" fmla="*/ 93460 h 282949"/>
                <a:gd name="connsiteX30" fmla="*/ 205894 w 1035022"/>
                <a:gd name="connsiteY30" fmla="*/ 69034 h 282949"/>
                <a:gd name="connsiteX31" fmla="*/ 270576 w 1035022"/>
                <a:gd name="connsiteY31" fmla="*/ 262 h 28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35022" h="282949">
                  <a:moveTo>
                    <a:pt x="270576" y="262"/>
                  </a:moveTo>
                  <a:cubicBezTo>
                    <a:pt x="294792" y="-3198"/>
                    <a:pt x="324461" y="28673"/>
                    <a:pt x="350774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20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8" y="23746"/>
                    <a:pt x="782583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80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4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7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83073" y="243477"/>
                    <a:pt x="463692" y="267064"/>
                    <a:pt x="444738" y="278416"/>
                  </a:cubicBezTo>
                  <a:lnTo>
                    <a:pt x="430404" y="282949"/>
                  </a:lnTo>
                  <a:lnTo>
                    <a:pt x="423226" y="282949"/>
                  </a:lnTo>
                  <a:lnTo>
                    <a:pt x="407719" y="274875"/>
                  </a:lnTo>
                  <a:cubicBezTo>
                    <a:pt x="389837" y="258408"/>
                    <a:pt x="372736" y="22615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7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4" y="69034"/>
                  </a:cubicBezTo>
                  <a:cubicBezTo>
                    <a:pt x="229271" y="63896"/>
                    <a:pt x="244053" y="4142"/>
                    <a:pt x="270576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8F7E4E4E-BF07-41E1-9C22-86B785516F46}"/>
                </a:ext>
              </a:extLst>
            </p:cNvPr>
            <p:cNvSpPr/>
            <p:nvPr/>
          </p:nvSpPr>
          <p:spPr>
            <a:xfrm>
              <a:off x="3776054" y="6501670"/>
              <a:ext cx="1035022" cy="284381"/>
            </a:xfrm>
            <a:custGeom>
              <a:avLst/>
              <a:gdLst>
                <a:gd name="connsiteX0" fmla="*/ 270576 w 1035022"/>
                <a:gd name="connsiteY0" fmla="*/ 262 h 284381"/>
                <a:gd name="connsiteX1" fmla="*/ 350774 w 1035022"/>
                <a:gd name="connsiteY1" fmla="*/ 26261 h 284381"/>
                <a:gd name="connsiteX2" fmla="*/ 427616 w 1035022"/>
                <a:gd name="connsiteY2" fmla="*/ 49325 h 284381"/>
                <a:gd name="connsiteX3" fmla="*/ 502257 w 1035022"/>
                <a:gd name="connsiteY3" fmla="*/ 4456 h 284381"/>
                <a:gd name="connsiteX4" fmla="*/ 578472 w 1035022"/>
                <a:gd name="connsiteY4" fmla="*/ 12634 h 284381"/>
                <a:gd name="connsiteX5" fmla="*/ 650492 w 1035022"/>
                <a:gd name="connsiteY5" fmla="*/ 61800 h 284381"/>
                <a:gd name="connsiteX6" fmla="*/ 731110 w 1035022"/>
                <a:gd name="connsiteY6" fmla="*/ 19866 h 284381"/>
                <a:gd name="connsiteX7" fmla="*/ 805960 w 1035022"/>
                <a:gd name="connsiteY7" fmla="*/ 35592 h 284381"/>
                <a:gd name="connsiteX8" fmla="*/ 867813 w 1035022"/>
                <a:gd name="connsiteY8" fmla="*/ 91887 h 284381"/>
                <a:gd name="connsiteX9" fmla="*/ 951679 w 1035022"/>
                <a:gd name="connsiteY9" fmla="*/ 82558 h 284381"/>
                <a:gd name="connsiteX10" fmla="*/ 1035022 w 1035022"/>
                <a:gd name="connsiteY10" fmla="*/ 142942 h 284381"/>
                <a:gd name="connsiteX11" fmla="*/ 924632 w 1035022"/>
                <a:gd name="connsiteY11" fmla="*/ 157932 h 284381"/>
                <a:gd name="connsiteX12" fmla="*/ 888570 w 1035022"/>
                <a:gd name="connsiteY12" fmla="*/ 256790 h 284381"/>
                <a:gd name="connsiteX13" fmla="*/ 810993 w 1035022"/>
                <a:gd name="connsiteY13" fmla="*/ 272096 h 284381"/>
                <a:gd name="connsiteX14" fmla="*/ 732158 w 1035022"/>
                <a:gd name="connsiteY14" fmla="*/ 271152 h 284381"/>
                <a:gd name="connsiteX15" fmla="*/ 654266 w 1035022"/>
                <a:gd name="connsiteY15" fmla="*/ 262451 h 284381"/>
                <a:gd name="connsiteX16" fmla="*/ 577423 w 1035022"/>
                <a:gd name="connsiteY16" fmla="*/ 242219 h 284381"/>
                <a:gd name="connsiteX17" fmla="*/ 502573 w 1035022"/>
                <a:gd name="connsiteY17" fmla="*/ 243477 h 284381"/>
                <a:gd name="connsiteX18" fmla="*/ 425939 w 1035022"/>
                <a:gd name="connsiteY18" fmla="*/ 284362 h 284381"/>
                <a:gd name="connsiteX19" fmla="*/ 354337 w 1035022"/>
                <a:gd name="connsiteY19" fmla="*/ 224501 h 284381"/>
                <a:gd name="connsiteX20" fmla="*/ 272462 w 1035022"/>
                <a:gd name="connsiteY20" fmla="*/ 275136 h 284381"/>
                <a:gd name="connsiteX21" fmla="*/ 198137 w 1035022"/>
                <a:gd name="connsiteY21" fmla="*/ 253645 h 284381"/>
                <a:gd name="connsiteX22" fmla="*/ 139534 w 1035022"/>
                <a:gd name="connsiteY22" fmla="*/ 186866 h 284381"/>
                <a:gd name="connsiteX23" fmla="*/ 34701 w 1035022"/>
                <a:gd name="connsiteY23" fmla="*/ 234146 h 284381"/>
                <a:gd name="connsiteX24" fmla="*/ 0 w 1035022"/>
                <a:gd name="connsiteY24" fmla="*/ 142942 h 284381"/>
                <a:gd name="connsiteX25" fmla="*/ 57345 w 1035022"/>
                <a:gd name="connsiteY25" fmla="*/ 89476 h 284381"/>
                <a:gd name="connsiteX26" fmla="*/ 137437 w 1035022"/>
                <a:gd name="connsiteY26" fmla="*/ 93460 h 284381"/>
                <a:gd name="connsiteX27" fmla="*/ 205893 w 1035022"/>
                <a:gd name="connsiteY27" fmla="*/ 69034 h 284381"/>
                <a:gd name="connsiteX28" fmla="*/ 270576 w 1035022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84381">
                  <a:moveTo>
                    <a:pt x="270576" y="262"/>
                  </a:moveTo>
                  <a:cubicBezTo>
                    <a:pt x="294792" y="-3198"/>
                    <a:pt x="324461" y="28673"/>
                    <a:pt x="350774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21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8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4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4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4" y="243477"/>
                    <a:pt x="450785" y="285410"/>
                    <a:pt x="425939" y="284362"/>
                  </a:cubicBezTo>
                  <a:cubicBezTo>
                    <a:pt x="401094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7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6" y="106983"/>
                    <a:pt x="57345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3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6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93F6ABBF-C066-4B42-BE2F-116072714386}"/>
                </a:ext>
              </a:extLst>
            </p:cNvPr>
            <p:cNvSpPr/>
            <p:nvPr/>
          </p:nvSpPr>
          <p:spPr>
            <a:xfrm>
              <a:off x="5900469" y="6607596"/>
              <a:ext cx="1486220" cy="250404"/>
            </a:xfrm>
            <a:custGeom>
              <a:avLst/>
              <a:gdLst>
                <a:gd name="connsiteX0" fmla="*/ 442484 w 1486220"/>
                <a:gd name="connsiteY0" fmla="*/ 57 h 250404"/>
                <a:gd name="connsiteX1" fmla="*/ 526875 w 1486220"/>
                <a:gd name="connsiteY1" fmla="*/ 91262 h 250404"/>
                <a:gd name="connsiteX2" fmla="*/ 602355 w 1486220"/>
                <a:gd name="connsiteY2" fmla="*/ 126591 h 250404"/>
                <a:gd name="connsiteX3" fmla="*/ 675738 w 1486220"/>
                <a:gd name="connsiteY3" fmla="*/ 58764 h 250404"/>
                <a:gd name="connsiteX4" fmla="*/ 750694 w 1486220"/>
                <a:gd name="connsiteY4" fmla="*/ 67150 h 250404"/>
                <a:gd name="connsiteX5" fmla="*/ 829739 w 1486220"/>
                <a:gd name="connsiteY5" fmla="*/ 10541 h 250404"/>
                <a:gd name="connsiteX6" fmla="*/ 900187 w 1486220"/>
                <a:gd name="connsiteY6" fmla="*/ 77109 h 250404"/>
                <a:gd name="connsiteX7" fmla="*/ 977659 w 1486220"/>
                <a:gd name="connsiteY7" fmla="*/ 65683 h 250404"/>
                <a:gd name="connsiteX8" fmla="*/ 1039510 w 1486220"/>
                <a:gd name="connsiteY8" fmla="*/ 144413 h 250404"/>
                <a:gd name="connsiteX9" fmla="*/ 1112894 w 1486220"/>
                <a:gd name="connsiteY9" fmla="*/ 148711 h 250404"/>
                <a:gd name="connsiteX10" fmla="*/ 1189632 w 1486220"/>
                <a:gd name="connsiteY10" fmla="*/ 147033 h 250404"/>
                <a:gd name="connsiteX11" fmla="*/ 1247814 w 1486220"/>
                <a:gd name="connsiteY11" fmla="*/ 199450 h 250404"/>
                <a:gd name="connsiteX12" fmla="*/ 1345520 w 1486220"/>
                <a:gd name="connsiteY12" fmla="*/ 165274 h 250404"/>
                <a:gd name="connsiteX13" fmla="*/ 1414709 w 1486220"/>
                <a:gd name="connsiteY13" fmla="*/ 204691 h 250404"/>
                <a:gd name="connsiteX14" fmla="*/ 1455974 w 1486220"/>
                <a:gd name="connsiteY14" fmla="*/ 228436 h 250404"/>
                <a:gd name="connsiteX15" fmla="*/ 1486220 w 1486220"/>
                <a:gd name="connsiteY15" fmla="*/ 250404 h 250404"/>
                <a:gd name="connsiteX16" fmla="*/ 0 w 1486220"/>
                <a:gd name="connsiteY16" fmla="*/ 250404 h 250404"/>
                <a:gd name="connsiteX17" fmla="*/ 874 w 1486220"/>
                <a:gd name="connsiteY17" fmla="*/ 227074 h 250404"/>
                <a:gd name="connsiteX18" fmla="*/ 14029 w 1486220"/>
                <a:gd name="connsiteY18" fmla="*/ 180056 h 250404"/>
                <a:gd name="connsiteX19" fmla="*/ 55963 w 1486220"/>
                <a:gd name="connsiteY19" fmla="*/ 82142 h 250404"/>
                <a:gd name="connsiteX20" fmla="*/ 139830 w 1486220"/>
                <a:gd name="connsiteY20" fmla="*/ 78578 h 250404"/>
                <a:gd name="connsiteX21" fmla="*/ 215205 w 1486220"/>
                <a:gd name="connsiteY21" fmla="*/ 56773 h 250404"/>
                <a:gd name="connsiteX22" fmla="*/ 288588 w 1486220"/>
                <a:gd name="connsiteY22" fmla="*/ 27314 h 250404"/>
                <a:gd name="connsiteX23" fmla="*/ 376229 w 1486220"/>
                <a:gd name="connsiteY23" fmla="*/ 84657 h 250404"/>
                <a:gd name="connsiteX24" fmla="*/ 442484 w 1486220"/>
                <a:gd name="connsiteY24" fmla="*/ 57 h 25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86220" h="250404">
                  <a:moveTo>
                    <a:pt x="442484" y="57"/>
                  </a:moveTo>
                  <a:cubicBezTo>
                    <a:pt x="467958" y="-2669"/>
                    <a:pt x="501505" y="93044"/>
                    <a:pt x="526875" y="91262"/>
                  </a:cubicBezTo>
                  <a:cubicBezTo>
                    <a:pt x="552244" y="89480"/>
                    <a:pt x="576985" y="127430"/>
                    <a:pt x="602355" y="126591"/>
                  </a:cubicBezTo>
                  <a:cubicBezTo>
                    <a:pt x="627726" y="125752"/>
                    <a:pt x="649950" y="58764"/>
                    <a:pt x="675738" y="58764"/>
                  </a:cubicBezTo>
                  <a:cubicBezTo>
                    <a:pt x="701528" y="58764"/>
                    <a:pt x="725953" y="66311"/>
                    <a:pt x="750694" y="67150"/>
                  </a:cubicBezTo>
                  <a:cubicBezTo>
                    <a:pt x="775435" y="67989"/>
                    <a:pt x="805103" y="8758"/>
                    <a:pt x="829739" y="10541"/>
                  </a:cubicBezTo>
                  <a:cubicBezTo>
                    <a:pt x="854375" y="12322"/>
                    <a:pt x="875656" y="74489"/>
                    <a:pt x="900187" y="77109"/>
                  </a:cubicBezTo>
                  <a:cubicBezTo>
                    <a:pt x="924718" y="79731"/>
                    <a:pt x="953442" y="62118"/>
                    <a:pt x="977659" y="65683"/>
                  </a:cubicBezTo>
                  <a:cubicBezTo>
                    <a:pt x="1001875" y="69247"/>
                    <a:pt x="1015504" y="139695"/>
                    <a:pt x="1039510" y="144413"/>
                  </a:cubicBezTo>
                  <a:cubicBezTo>
                    <a:pt x="1063517" y="149130"/>
                    <a:pt x="1089517" y="142840"/>
                    <a:pt x="1112894" y="148711"/>
                  </a:cubicBezTo>
                  <a:cubicBezTo>
                    <a:pt x="1138160" y="155106"/>
                    <a:pt x="1166569" y="139800"/>
                    <a:pt x="1189632" y="147033"/>
                  </a:cubicBezTo>
                  <a:cubicBezTo>
                    <a:pt x="1214583" y="155000"/>
                    <a:pt x="1225695" y="190329"/>
                    <a:pt x="1247814" y="199450"/>
                  </a:cubicBezTo>
                  <a:cubicBezTo>
                    <a:pt x="1272451" y="209933"/>
                    <a:pt x="1324868" y="154058"/>
                    <a:pt x="1345520" y="165274"/>
                  </a:cubicBezTo>
                  <a:cubicBezTo>
                    <a:pt x="1369537" y="176649"/>
                    <a:pt x="1392673" y="189827"/>
                    <a:pt x="1414709" y="204691"/>
                  </a:cubicBezTo>
                  <a:cubicBezTo>
                    <a:pt x="1425664" y="213288"/>
                    <a:pt x="1441389" y="220757"/>
                    <a:pt x="1455974" y="228436"/>
                  </a:cubicBezTo>
                  <a:lnTo>
                    <a:pt x="1486220" y="250404"/>
                  </a:lnTo>
                  <a:lnTo>
                    <a:pt x="0" y="250404"/>
                  </a:lnTo>
                  <a:lnTo>
                    <a:pt x="874" y="227074"/>
                  </a:lnTo>
                  <a:cubicBezTo>
                    <a:pt x="1110" y="206710"/>
                    <a:pt x="2079" y="186503"/>
                    <a:pt x="14029" y="180056"/>
                  </a:cubicBezTo>
                  <a:cubicBezTo>
                    <a:pt x="34996" y="168839"/>
                    <a:pt x="31328" y="92101"/>
                    <a:pt x="55963" y="82142"/>
                  </a:cubicBezTo>
                  <a:cubicBezTo>
                    <a:pt x="78083" y="73125"/>
                    <a:pt x="115089" y="86544"/>
                    <a:pt x="139830" y="78578"/>
                  </a:cubicBezTo>
                  <a:cubicBezTo>
                    <a:pt x="162894" y="71239"/>
                    <a:pt x="190046" y="63062"/>
                    <a:pt x="215205" y="56773"/>
                  </a:cubicBezTo>
                  <a:cubicBezTo>
                    <a:pt x="240365" y="50481"/>
                    <a:pt x="263533" y="32241"/>
                    <a:pt x="288588" y="27314"/>
                  </a:cubicBezTo>
                  <a:cubicBezTo>
                    <a:pt x="313644" y="22387"/>
                    <a:pt x="350860" y="88432"/>
                    <a:pt x="376229" y="84657"/>
                  </a:cubicBezTo>
                  <a:cubicBezTo>
                    <a:pt x="401599" y="80884"/>
                    <a:pt x="417009" y="2782"/>
                    <a:pt x="442484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7DA0D41-69F4-45C0-AAAC-819135F4D8F2}"/>
                </a:ext>
              </a:extLst>
            </p:cNvPr>
            <p:cNvSpPr/>
            <p:nvPr/>
          </p:nvSpPr>
          <p:spPr>
            <a:xfrm>
              <a:off x="6980252" y="6607596"/>
              <a:ext cx="1486220" cy="250404"/>
            </a:xfrm>
            <a:custGeom>
              <a:avLst/>
              <a:gdLst>
                <a:gd name="connsiteX0" fmla="*/ 442484 w 1486220"/>
                <a:gd name="connsiteY0" fmla="*/ 57 h 250404"/>
                <a:gd name="connsiteX1" fmla="*/ 526875 w 1486220"/>
                <a:gd name="connsiteY1" fmla="*/ 91262 h 250404"/>
                <a:gd name="connsiteX2" fmla="*/ 602355 w 1486220"/>
                <a:gd name="connsiteY2" fmla="*/ 126591 h 250404"/>
                <a:gd name="connsiteX3" fmla="*/ 675738 w 1486220"/>
                <a:gd name="connsiteY3" fmla="*/ 58764 h 250404"/>
                <a:gd name="connsiteX4" fmla="*/ 750694 w 1486220"/>
                <a:gd name="connsiteY4" fmla="*/ 67150 h 250404"/>
                <a:gd name="connsiteX5" fmla="*/ 829739 w 1486220"/>
                <a:gd name="connsiteY5" fmla="*/ 10541 h 250404"/>
                <a:gd name="connsiteX6" fmla="*/ 900187 w 1486220"/>
                <a:gd name="connsiteY6" fmla="*/ 77109 h 250404"/>
                <a:gd name="connsiteX7" fmla="*/ 977659 w 1486220"/>
                <a:gd name="connsiteY7" fmla="*/ 65683 h 250404"/>
                <a:gd name="connsiteX8" fmla="*/ 1039510 w 1486220"/>
                <a:gd name="connsiteY8" fmla="*/ 144413 h 250404"/>
                <a:gd name="connsiteX9" fmla="*/ 1112894 w 1486220"/>
                <a:gd name="connsiteY9" fmla="*/ 148711 h 250404"/>
                <a:gd name="connsiteX10" fmla="*/ 1189632 w 1486220"/>
                <a:gd name="connsiteY10" fmla="*/ 147033 h 250404"/>
                <a:gd name="connsiteX11" fmla="*/ 1247814 w 1486220"/>
                <a:gd name="connsiteY11" fmla="*/ 199450 h 250404"/>
                <a:gd name="connsiteX12" fmla="*/ 1345520 w 1486220"/>
                <a:gd name="connsiteY12" fmla="*/ 165274 h 250404"/>
                <a:gd name="connsiteX13" fmla="*/ 1414709 w 1486220"/>
                <a:gd name="connsiteY13" fmla="*/ 204691 h 250404"/>
                <a:gd name="connsiteX14" fmla="*/ 1455974 w 1486220"/>
                <a:gd name="connsiteY14" fmla="*/ 228436 h 250404"/>
                <a:gd name="connsiteX15" fmla="*/ 1486220 w 1486220"/>
                <a:gd name="connsiteY15" fmla="*/ 250404 h 250404"/>
                <a:gd name="connsiteX16" fmla="*/ 0 w 1486220"/>
                <a:gd name="connsiteY16" fmla="*/ 250404 h 250404"/>
                <a:gd name="connsiteX17" fmla="*/ 874 w 1486220"/>
                <a:gd name="connsiteY17" fmla="*/ 227074 h 250404"/>
                <a:gd name="connsiteX18" fmla="*/ 14029 w 1486220"/>
                <a:gd name="connsiteY18" fmla="*/ 180056 h 250404"/>
                <a:gd name="connsiteX19" fmla="*/ 55963 w 1486220"/>
                <a:gd name="connsiteY19" fmla="*/ 82142 h 250404"/>
                <a:gd name="connsiteX20" fmla="*/ 139830 w 1486220"/>
                <a:gd name="connsiteY20" fmla="*/ 78578 h 250404"/>
                <a:gd name="connsiteX21" fmla="*/ 215205 w 1486220"/>
                <a:gd name="connsiteY21" fmla="*/ 56773 h 250404"/>
                <a:gd name="connsiteX22" fmla="*/ 288588 w 1486220"/>
                <a:gd name="connsiteY22" fmla="*/ 27314 h 250404"/>
                <a:gd name="connsiteX23" fmla="*/ 376229 w 1486220"/>
                <a:gd name="connsiteY23" fmla="*/ 84657 h 250404"/>
                <a:gd name="connsiteX24" fmla="*/ 442484 w 1486220"/>
                <a:gd name="connsiteY24" fmla="*/ 57 h 25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86220" h="250404">
                  <a:moveTo>
                    <a:pt x="442484" y="57"/>
                  </a:moveTo>
                  <a:cubicBezTo>
                    <a:pt x="467958" y="-2669"/>
                    <a:pt x="501505" y="93044"/>
                    <a:pt x="526875" y="91262"/>
                  </a:cubicBezTo>
                  <a:cubicBezTo>
                    <a:pt x="552244" y="89480"/>
                    <a:pt x="576985" y="127430"/>
                    <a:pt x="602355" y="126591"/>
                  </a:cubicBezTo>
                  <a:cubicBezTo>
                    <a:pt x="627726" y="125752"/>
                    <a:pt x="649950" y="58764"/>
                    <a:pt x="675738" y="58764"/>
                  </a:cubicBezTo>
                  <a:cubicBezTo>
                    <a:pt x="701528" y="58764"/>
                    <a:pt x="725953" y="66311"/>
                    <a:pt x="750694" y="67150"/>
                  </a:cubicBezTo>
                  <a:cubicBezTo>
                    <a:pt x="775435" y="67989"/>
                    <a:pt x="805103" y="8758"/>
                    <a:pt x="829739" y="10541"/>
                  </a:cubicBezTo>
                  <a:cubicBezTo>
                    <a:pt x="854375" y="12322"/>
                    <a:pt x="875656" y="74489"/>
                    <a:pt x="900187" y="77109"/>
                  </a:cubicBezTo>
                  <a:cubicBezTo>
                    <a:pt x="924718" y="79731"/>
                    <a:pt x="953442" y="62118"/>
                    <a:pt x="977659" y="65683"/>
                  </a:cubicBezTo>
                  <a:cubicBezTo>
                    <a:pt x="1001875" y="69247"/>
                    <a:pt x="1015504" y="139695"/>
                    <a:pt x="1039510" y="144413"/>
                  </a:cubicBezTo>
                  <a:cubicBezTo>
                    <a:pt x="1063517" y="149130"/>
                    <a:pt x="1089517" y="142840"/>
                    <a:pt x="1112894" y="148711"/>
                  </a:cubicBezTo>
                  <a:cubicBezTo>
                    <a:pt x="1138160" y="155106"/>
                    <a:pt x="1166569" y="139800"/>
                    <a:pt x="1189632" y="147033"/>
                  </a:cubicBezTo>
                  <a:cubicBezTo>
                    <a:pt x="1214583" y="155000"/>
                    <a:pt x="1225695" y="190329"/>
                    <a:pt x="1247814" y="199450"/>
                  </a:cubicBezTo>
                  <a:cubicBezTo>
                    <a:pt x="1272451" y="209933"/>
                    <a:pt x="1324868" y="154058"/>
                    <a:pt x="1345520" y="165274"/>
                  </a:cubicBezTo>
                  <a:cubicBezTo>
                    <a:pt x="1369537" y="176649"/>
                    <a:pt x="1392673" y="189827"/>
                    <a:pt x="1414709" y="204691"/>
                  </a:cubicBezTo>
                  <a:cubicBezTo>
                    <a:pt x="1425664" y="213288"/>
                    <a:pt x="1441389" y="220757"/>
                    <a:pt x="1455974" y="228436"/>
                  </a:cubicBezTo>
                  <a:lnTo>
                    <a:pt x="1486220" y="250404"/>
                  </a:lnTo>
                  <a:lnTo>
                    <a:pt x="0" y="250404"/>
                  </a:lnTo>
                  <a:lnTo>
                    <a:pt x="874" y="227074"/>
                  </a:lnTo>
                  <a:cubicBezTo>
                    <a:pt x="1109" y="206710"/>
                    <a:pt x="2079" y="186503"/>
                    <a:pt x="14029" y="180056"/>
                  </a:cubicBezTo>
                  <a:cubicBezTo>
                    <a:pt x="34996" y="168839"/>
                    <a:pt x="31328" y="92101"/>
                    <a:pt x="55963" y="82142"/>
                  </a:cubicBezTo>
                  <a:cubicBezTo>
                    <a:pt x="78083" y="73125"/>
                    <a:pt x="115089" y="86544"/>
                    <a:pt x="139830" y="78578"/>
                  </a:cubicBezTo>
                  <a:cubicBezTo>
                    <a:pt x="162894" y="71239"/>
                    <a:pt x="190046" y="63062"/>
                    <a:pt x="215205" y="56773"/>
                  </a:cubicBezTo>
                  <a:cubicBezTo>
                    <a:pt x="240365" y="50481"/>
                    <a:pt x="263533" y="32241"/>
                    <a:pt x="288588" y="27314"/>
                  </a:cubicBezTo>
                  <a:cubicBezTo>
                    <a:pt x="313644" y="22387"/>
                    <a:pt x="350860" y="88432"/>
                    <a:pt x="376229" y="84657"/>
                  </a:cubicBezTo>
                  <a:cubicBezTo>
                    <a:pt x="401599" y="80884"/>
                    <a:pt x="417009" y="2782"/>
                    <a:pt x="442484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E55D0434-C980-4C49-85AD-B42B42FFD69F}"/>
                </a:ext>
              </a:extLst>
            </p:cNvPr>
            <p:cNvSpPr/>
            <p:nvPr/>
          </p:nvSpPr>
          <p:spPr>
            <a:xfrm>
              <a:off x="3084879" y="6544697"/>
              <a:ext cx="1635699" cy="313303"/>
            </a:xfrm>
            <a:custGeom>
              <a:avLst/>
              <a:gdLst>
                <a:gd name="connsiteX0" fmla="*/ 553371 w 1635699"/>
                <a:gd name="connsiteY0" fmla="*/ 57 h 313303"/>
                <a:gd name="connsiteX1" fmla="*/ 637238 w 1635699"/>
                <a:gd name="connsiteY1" fmla="*/ 91262 h 313303"/>
                <a:gd name="connsiteX2" fmla="*/ 712716 w 1635699"/>
                <a:gd name="connsiteY2" fmla="*/ 126591 h 313303"/>
                <a:gd name="connsiteX3" fmla="*/ 786101 w 1635699"/>
                <a:gd name="connsiteY3" fmla="*/ 58764 h 313303"/>
                <a:gd name="connsiteX4" fmla="*/ 861056 w 1635699"/>
                <a:gd name="connsiteY4" fmla="*/ 67150 h 313303"/>
                <a:gd name="connsiteX5" fmla="*/ 940100 w 1635699"/>
                <a:gd name="connsiteY5" fmla="*/ 10541 h 313303"/>
                <a:gd name="connsiteX6" fmla="*/ 1010548 w 1635699"/>
                <a:gd name="connsiteY6" fmla="*/ 77109 h 313303"/>
                <a:gd name="connsiteX7" fmla="*/ 1088020 w 1635699"/>
                <a:gd name="connsiteY7" fmla="*/ 65683 h 313303"/>
                <a:gd name="connsiteX8" fmla="*/ 1149873 w 1635699"/>
                <a:gd name="connsiteY8" fmla="*/ 144413 h 313303"/>
                <a:gd name="connsiteX9" fmla="*/ 1223256 w 1635699"/>
                <a:gd name="connsiteY9" fmla="*/ 148711 h 313303"/>
                <a:gd name="connsiteX10" fmla="*/ 1299994 w 1635699"/>
                <a:gd name="connsiteY10" fmla="*/ 147033 h 313303"/>
                <a:gd name="connsiteX11" fmla="*/ 1358177 w 1635699"/>
                <a:gd name="connsiteY11" fmla="*/ 199450 h 313303"/>
                <a:gd name="connsiteX12" fmla="*/ 1455882 w 1635699"/>
                <a:gd name="connsiteY12" fmla="*/ 165274 h 313303"/>
                <a:gd name="connsiteX13" fmla="*/ 1525072 w 1635699"/>
                <a:gd name="connsiteY13" fmla="*/ 204691 h 313303"/>
                <a:gd name="connsiteX14" fmla="*/ 1600762 w 1635699"/>
                <a:gd name="connsiteY14" fmla="*/ 253440 h 313303"/>
                <a:gd name="connsiteX15" fmla="*/ 1630272 w 1635699"/>
                <a:gd name="connsiteY15" fmla="*/ 301454 h 313303"/>
                <a:gd name="connsiteX16" fmla="*/ 1635699 w 1635699"/>
                <a:gd name="connsiteY16" fmla="*/ 313303 h 313303"/>
                <a:gd name="connsiteX17" fmla="*/ 0 w 1635699"/>
                <a:gd name="connsiteY17" fmla="*/ 313303 h 313303"/>
                <a:gd name="connsiteX18" fmla="*/ 12534 w 1635699"/>
                <a:gd name="connsiteY18" fmla="*/ 280382 h 313303"/>
                <a:gd name="connsiteX19" fmla="*/ 103005 w 1635699"/>
                <a:gd name="connsiteY19" fmla="*/ 275036 h 313303"/>
                <a:gd name="connsiteX20" fmla="*/ 124916 w 1635699"/>
                <a:gd name="connsiteY20" fmla="*/ 180056 h 313303"/>
                <a:gd name="connsiteX21" fmla="*/ 166850 w 1635699"/>
                <a:gd name="connsiteY21" fmla="*/ 82142 h 313303"/>
                <a:gd name="connsiteX22" fmla="*/ 250716 w 1635699"/>
                <a:gd name="connsiteY22" fmla="*/ 78578 h 313303"/>
                <a:gd name="connsiteX23" fmla="*/ 326091 w 1635699"/>
                <a:gd name="connsiteY23" fmla="*/ 56773 h 313303"/>
                <a:gd name="connsiteX24" fmla="*/ 399474 w 1635699"/>
                <a:gd name="connsiteY24" fmla="*/ 27314 h 313303"/>
                <a:gd name="connsiteX25" fmla="*/ 487115 w 1635699"/>
                <a:gd name="connsiteY25" fmla="*/ 84657 h 313303"/>
                <a:gd name="connsiteX26" fmla="*/ 553371 w 1635699"/>
                <a:gd name="connsiteY26" fmla="*/ 57 h 3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35699" h="313303">
                  <a:moveTo>
                    <a:pt x="553371" y="57"/>
                  </a:moveTo>
                  <a:cubicBezTo>
                    <a:pt x="578844" y="-2669"/>
                    <a:pt x="612392" y="93044"/>
                    <a:pt x="637238" y="91262"/>
                  </a:cubicBezTo>
                  <a:cubicBezTo>
                    <a:pt x="662083" y="89480"/>
                    <a:pt x="687347" y="127430"/>
                    <a:pt x="712716" y="126591"/>
                  </a:cubicBezTo>
                  <a:cubicBezTo>
                    <a:pt x="738087" y="125752"/>
                    <a:pt x="760312" y="58764"/>
                    <a:pt x="786101" y="58764"/>
                  </a:cubicBezTo>
                  <a:cubicBezTo>
                    <a:pt x="811890" y="58764"/>
                    <a:pt x="836316" y="66311"/>
                    <a:pt x="861056" y="67150"/>
                  </a:cubicBezTo>
                  <a:cubicBezTo>
                    <a:pt x="885797" y="67989"/>
                    <a:pt x="915464" y="8758"/>
                    <a:pt x="940100" y="10541"/>
                  </a:cubicBezTo>
                  <a:cubicBezTo>
                    <a:pt x="964737" y="12322"/>
                    <a:pt x="986018" y="74489"/>
                    <a:pt x="1010548" y="77109"/>
                  </a:cubicBezTo>
                  <a:cubicBezTo>
                    <a:pt x="1035081" y="79731"/>
                    <a:pt x="1063804" y="62118"/>
                    <a:pt x="1088020" y="65683"/>
                  </a:cubicBezTo>
                  <a:cubicBezTo>
                    <a:pt x="1112238" y="69247"/>
                    <a:pt x="1125866" y="139695"/>
                    <a:pt x="1149873" y="144413"/>
                  </a:cubicBezTo>
                  <a:cubicBezTo>
                    <a:pt x="1173879" y="149130"/>
                    <a:pt x="1199878" y="142840"/>
                    <a:pt x="1223256" y="148711"/>
                  </a:cubicBezTo>
                  <a:cubicBezTo>
                    <a:pt x="1248521" y="155106"/>
                    <a:pt x="1276931" y="139800"/>
                    <a:pt x="1299994" y="147033"/>
                  </a:cubicBezTo>
                  <a:cubicBezTo>
                    <a:pt x="1324944" y="155000"/>
                    <a:pt x="1336058" y="190329"/>
                    <a:pt x="1358177" y="199450"/>
                  </a:cubicBezTo>
                  <a:cubicBezTo>
                    <a:pt x="1382813" y="209933"/>
                    <a:pt x="1435229" y="154058"/>
                    <a:pt x="1455882" y="165274"/>
                  </a:cubicBezTo>
                  <a:cubicBezTo>
                    <a:pt x="1479899" y="176649"/>
                    <a:pt x="1503035" y="189827"/>
                    <a:pt x="1525072" y="204691"/>
                  </a:cubicBezTo>
                  <a:cubicBezTo>
                    <a:pt x="1546982" y="221884"/>
                    <a:pt x="1587972" y="234569"/>
                    <a:pt x="1600762" y="253440"/>
                  </a:cubicBezTo>
                  <a:cubicBezTo>
                    <a:pt x="1608729" y="264605"/>
                    <a:pt x="1620496" y="282898"/>
                    <a:pt x="1630272" y="301454"/>
                  </a:cubicBezTo>
                  <a:lnTo>
                    <a:pt x="1635699" y="313303"/>
                  </a:lnTo>
                  <a:lnTo>
                    <a:pt x="0" y="313303"/>
                  </a:lnTo>
                  <a:lnTo>
                    <a:pt x="12534" y="280382"/>
                  </a:lnTo>
                  <a:cubicBezTo>
                    <a:pt x="25114" y="261616"/>
                    <a:pt x="81095" y="292228"/>
                    <a:pt x="103005" y="275036"/>
                  </a:cubicBezTo>
                  <a:cubicBezTo>
                    <a:pt x="121037" y="260883"/>
                    <a:pt x="101013" y="192951"/>
                    <a:pt x="124916" y="180056"/>
                  </a:cubicBezTo>
                  <a:cubicBezTo>
                    <a:pt x="145882" y="168839"/>
                    <a:pt x="142214" y="92101"/>
                    <a:pt x="166850" y="82142"/>
                  </a:cubicBezTo>
                  <a:cubicBezTo>
                    <a:pt x="188969" y="73125"/>
                    <a:pt x="225975" y="86544"/>
                    <a:pt x="250716" y="78578"/>
                  </a:cubicBezTo>
                  <a:cubicBezTo>
                    <a:pt x="273780" y="71239"/>
                    <a:pt x="300931" y="63062"/>
                    <a:pt x="326091" y="56773"/>
                  </a:cubicBezTo>
                  <a:cubicBezTo>
                    <a:pt x="351252" y="50481"/>
                    <a:pt x="374420" y="32241"/>
                    <a:pt x="399474" y="27314"/>
                  </a:cubicBezTo>
                  <a:cubicBezTo>
                    <a:pt x="424531" y="22387"/>
                    <a:pt x="461746" y="88432"/>
                    <a:pt x="487115" y="84657"/>
                  </a:cubicBezTo>
                  <a:cubicBezTo>
                    <a:pt x="512485" y="80884"/>
                    <a:pt x="527895" y="2782"/>
                    <a:pt x="553371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4C09BFA4-9747-4816-8064-4F4BFB01A31D}"/>
                </a:ext>
              </a:extLst>
            </p:cNvPr>
            <p:cNvSpPr/>
            <p:nvPr/>
          </p:nvSpPr>
          <p:spPr>
            <a:xfrm>
              <a:off x="3473974" y="6710864"/>
              <a:ext cx="1035021" cy="147137"/>
            </a:xfrm>
            <a:custGeom>
              <a:avLst/>
              <a:gdLst>
                <a:gd name="connsiteX0" fmla="*/ 270575 w 1035021"/>
                <a:gd name="connsiteY0" fmla="*/ 262 h 147137"/>
                <a:gd name="connsiteX1" fmla="*/ 350773 w 1035021"/>
                <a:gd name="connsiteY1" fmla="*/ 26261 h 147137"/>
                <a:gd name="connsiteX2" fmla="*/ 427616 w 1035021"/>
                <a:gd name="connsiteY2" fmla="*/ 49325 h 147137"/>
                <a:gd name="connsiteX3" fmla="*/ 502257 w 1035021"/>
                <a:gd name="connsiteY3" fmla="*/ 4456 h 147137"/>
                <a:gd name="connsiteX4" fmla="*/ 578472 w 1035021"/>
                <a:gd name="connsiteY4" fmla="*/ 12634 h 147137"/>
                <a:gd name="connsiteX5" fmla="*/ 650492 w 1035021"/>
                <a:gd name="connsiteY5" fmla="*/ 61800 h 147137"/>
                <a:gd name="connsiteX6" fmla="*/ 731110 w 1035021"/>
                <a:gd name="connsiteY6" fmla="*/ 19866 h 147137"/>
                <a:gd name="connsiteX7" fmla="*/ 805960 w 1035021"/>
                <a:gd name="connsiteY7" fmla="*/ 35592 h 147137"/>
                <a:gd name="connsiteX8" fmla="*/ 867812 w 1035021"/>
                <a:gd name="connsiteY8" fmla="*/ 91887 h 147137"/>
                <a:gd name="connsiteX9" fmla="*/ 951679 w 1035021"/>
                <a:gd name="connsiteY9" fmla="*/ 82558 h 147137"/>
                <a:gd name="connsiteX10" fmla="*/ 1035021 w 1035021"/>
                <a:gd name="connsiteY10" fmla="*/ 142942 h 147137"/>
                <a:gd name="connsiteX11" fmla="*/ 1028545 w 1035021"/>
                <a:gd name="connsiteY11" fmla="*/ 147137 h 147137"/>
                <a:gd name="connsiteX12" fmla="*/ 272 w 1035021"/>
                <a:gd name="connsiteY12" fmla="*/ 147137 h 147137"/>
                <a:gd name="connsiteX13" fmla="*/ 0 w 1035021"/>
                <a:gd name="connsiteY13" fmla="*/ 142942 h 147137"/>
                <a:gd name="connsiteX14" fmla="*/ 57345 w 1035021"/>
                <a:gd name="connsiteY14" fmla="*/ 89476 h 147137"/>
                <a:gd name="connsiteX15" fmla="*/ 137437 w 1035021"/>
                <a:gd name="connsiteY15" fmla="*/ 93460 h 147137"/>
                <a:gd name="connsiteX16" fmla="*/ 205894 w 1035021"/>
                <a:gd name="connsiteY16" fmla="*/ 69034 h 147137"/>
                <a:gd name="connsiteX17" fmla="*/ 270575 w 1035021"/>
                <a:gd name="connsiteY17" fmla="*/ 262 h 14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35021" h="147137">
                  <a:moveTo>
                    <a:pt x="270575" y="262"/>
                  </a:moveTo>
                  <a:cubicBezTo>
                    <a:pt x="294792" y="-3198"/>
                    <a:pt x="324461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2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1" y="122499"/>
                    <a:pt x="1035021" y="142942"/>
                  </a:cubicBezTo>
                  <a:lnTo>
                    <a:pt x="1028545" y="147137"/>
                  </a:lnTo>
                  <a:lnTo>
                    <a:pt x="272" y="147137"/>
                  </a:lnTo>
                  <a:lnTo>
                    <a:pt x="0" y="142942"/>
                  </a:lnTo>
                  <a:cubicBezTo>
                    <a:pt x="0" y="122499"/>
                    <a:pt x="28096" y="106983"/>
                    <a:pt x="57345" y="89476"/>
                  </a:cubicBezTo>
                  <a:cubicBezTo>
                    <a:pt x="75690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4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1BD0D765-BA99-48E3-8C04-B37EB99810A6}"/>
                </a:ext>
              </a:extLst>
            </p:cNvPr>
            <p:cNvSpPr/>
            <p:nvPr/>
          </p:nvSpPr>
          <p:spPr>
            <a:xfrm>
              <a:off x="4050559" y="6626996"/>
              <a:ext cx="1035022" cy="231005"/>
            </a:xfrm>
            <a:custGeom>
              <a:avLst/>
              <a:gdLst>
                <a:gd name="connsiteX0" fmla="*/ 270575 w 1035022"/>
                <a:gd name="connsiteY0" fmla="*/ 262 h 231005"/>
                <a:gd name="connsiteX1" fmla="*/ 350773 w 1035022"/>
                <a:gd name="connsiteY1" fmla="*/ 26261 h 231005"/>
                <a:gd name="connsiteX2" fmla="*/ 427616 w 1035022"/>
                <a:gd name="connsiteY2" fmla="*/ 49325 h 231005"/>
                <a:gd name="connsiteX3" fmla="*/ 502257 w 1035022"/>
                <a:gd name="connsiteY3" fmla="*/ 4456 h 231005"/>
                <a:gd name="connsiteX4" fmla="*/ 578472 w 1035022"/>
                <a:gd name="connsiteY4" fmla="*/ 12634 h 231005"/>
                <a:gd name="connsiteX5" fmla="*/ 650492 w 1035022"/>
                <a:gd name="connsiteY5" fmla="*/ 61800 h 231005"/>
                <a:gd name="connsiteX6" fmla="*/ 731110 w 1035022"/>
                <a:gd name="connsiteY6" fmla="*/ 19866 h 231005"/>
                <a:gd name="connsiteX7" fmla="*/ 805960 w 1035022"/>
                <a:gd name="connsiteY7" fmla="*/ 35592 h 231005"/>
                <a:gd name="connsiteX8" fmla="*/ 867813 w 1035022"/>
                <a:gd name="connsiteY8" fmla="*/ 91887 h 231005"/>
                <a:gd name="connsiteX9" fmla="*/ 951679 w 1035022"/>
                <a:gd name="connsiteY9" fmla="*/ 82558 h 231005"/>
                <a:gd name="connsiteX10" fmla="*/ 1035022 w 1035022"/>
                <a:gd name="connsiteY10" fmla="*/ 142942 h 231005"/>
                <a:gd name="connsiteX11" fmla="*/ 924632 w 1035022"/>
                <a:gd name="connsiteY11" fmla="*/ 157932 h 231005"/>
                <a:gd name="connsiteX12" fmla="*/ 910139 w 1035022"/>
                <a:gd name="connsiteY12" fmla="*/ 207833 h 231005"/>
                <a:gd name="connsiteX13" fmla="*/ 905097 w 1035022"/>
                <a:gd name="connsiteY13" fmla="*/ 231005 h 231005"/>
                <a:gd name="connsiteX14" fmla="*/ 365917 w 1035022"/>
                <a:gd name="connsiteY14" fmla="*/ 231005 h 231005"/>
                <a:gd name="connsiteX15" fmla="*/ 354337 w 1035022"/>
                <a:gd name="connsiteY15" fmla="*/ 224501 h 231005"/>
                <a:gd name="connsiteX16" fmla="*/ 336231 w 1035022"/>
                <a:gd name="connsiteY16" fmla="*/ 231005 h 231005"/>
                <a:gd name="connsiteX17" fmla="*/ 173682 w 1035022"/>
                <a:gd name="connsiteY17" fmla="*/ 231005 h 231005"/>
                <a:gd name="connsiteX18" fmla="*/ 166987 w 1035022"/>
                <a:gd name="connsiteY18" fmla="*/ 220767 h 231005"/>
                <a:gd name="connsiteX19" fmla="*/ 139534 w 1035022"/>
                <a:gd name="connsiteY19" fmla="*/ 186866 h 231005"/>
                <a:gd name="connsiteX20" fmla="*/ 55076 w 1035022"/>
                <a:gd name="connsiteY20" fmla="*/ 230120 h 231005"/>
                <a:gd name="connsiteX21" fmla="*/ 50597 w 1035022"/>
                <a:gd name="connsiteY21" fmla="*/ 231005 h 231005"/>
                <a:gd name="connsiteX22" fmla="*/ 31728 w 1035022"/>
                <a:gd name="connsiteY22" fmla="*/ 231005 h 231005"/>
                <a:gd name="connsiteX23" fmla="*/ 16984 w 1035022"/>
                <a:gd name="connsiteY23" fmla="*/ 215428 h 231005"/>
                <a:gd name="connsiteX24" fmla="*/ 0 w 1035022"/>
                <a:gd name="connsiteY24" fmla="*/ 142942 h 231005"/>
                <a:gd name="connsiteX25" fmla="*/ 57345 w 1035022"/>
                <a:gd name="connsiteY25" fmla="*/ 89476 h 231005"/>
                <a:gd name="connsiteX26" fmla="*/ 137437 w 1035022"/>
                <a:gd name="connsiteY26" fmla="*/ 93460 h 231005"/>
                <a:gd name="connsiteX27" fmla="*/ 205893 w 1035022"/>
                <a:gd name="connsiteY27" fmla="*/ 69034 h 231005"/>
                <a:gd name="connsiteX28" fmla="*/ 270575 w 1035022"/>
                <a:gd name="connsiteY28" fmla="*/ 262 h 23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31005">
                  <a:moveTo>
                    <a:pt x="270575" y="262"/>
                  </a:moveTo>
                  <a:cubicBezTo>
                    <a:pt x="294792" y="-3198"/>
                    <a:pt x="324461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8" y="15988"/>
                    <a:pt x="731110" y="19866"/>
                  </a:cubicBezTo>
                  <a:cubicBezTo>
                    <a:pt x="757738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6" y="140529"/>
                    <a:pt x="924632" y="157932"/>
                  </a:cubicBezTo>
                  <a:cubicBezTo>
                    <a:pt x="915407" y="163174"/>
                    <a:pt x="913363" y="185582"/>
                    <a:pt x="910139" y="207833"/>
                  </a:cubicBezTo>
                  <a:lnTo>
                    <a:pt x="905097" y="231005"/>
                  </a:lnTo>
                  <a:lnTo>
                    <a:pt x="365917" y="231005"/>
                  </a:lnTo>
                  <a:lnTo>
                    <a:pt x="354337" y="224501"/>
                  </a:lnTo>
                  <a:lnTo>
                    <a:pt x="336231" y="231005"/>
                  </a:lnTo>
                  <a:lnTo>
                    <a:pt x="173682" y="231005"/>
                  </a:lnTo>
                  <a:lnTo>
                    <a:pt x="166987" y="220767"/>
                  </a:lnTo>
                  <a:cubicBezTo>
                    <a:pt x="158456" y="205710"/>
                    <a:pt x="150541" y="190483"/>
                    <a:pt x="139534" y="186866"/>
                  </a:cubicBezTo>
                  <a:cubicBezTo>
                    <a:pt x="118620" y="180026"/>
                    <a:pt x="80663" y="216233"/>
                    <a:pt x="55076" y="230120"/>
                  </a:cubicBezTo>
                  <a:lnTo>
                    <a:pt x="50597" y="231005"/>
                  </a:lnTo>
                  <a:lnTo>
                    <a:pt x="31728" y="231005"/>
                  </a:lnTo>
                  <a:lnTo>
                    <a:pt x="16984" y="215428"/>
                  </a:lnTo>
                  <a:cubicBezTo>
                    <a:pt x="3126" y="192121"/>
                    <a:pt x="0" y="158273"/>
                    <a:pt x="0" y="142942"/>
                  </a:cubicBezTo>
                  <a:cubicBezTo>
                    <a:pt x="0" y="122499"/>
                    <a:pt x="28096" y="106983"/>
                    <a:pt x="57345" y="89476"/>
                  </a:cubicBezTo>
                  <a:cubicBezTo>
                    <a:pt x="75690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81E0CDBD-D111-44A5-85F6-CAED3EE7909E}"/>
                </a:ext>
              </a:extLst>
            </p:cNvPr>
            <p:cNvSpPr/>
            <p:nvPr/>
          </p:nvSpPr>
          <p:spPr>
            <a:xfrm>
              <a:off x="4669354" y="6576146"/>
              <a:ext cx="1607181" cy="281854"/>
            </a:xfrm>
            <a:custGeom>
              <a:avLst/>
              <a:gdLst>
                <a:gd name="connsiteX0" fmla="*/ 541396 w 1607181"/>
                <a:gd name="connsiteY0" fmla="*/ 57 h 281854"/>
                <a:gd name="connsiteX1" fmla="*/ 625787 w 1607181"/>
                <a:gd name="connsiteY1" fmla="*/ 91262 h 281854"/>
                <a:gd name="connsiteX2" fmla="*/ 701267 w 1607181"/>
                <a:gd name="connsiteY2" fmla="*/ 126591 h 281854"/>
                <a:gd name="connsiteX3" fmla="*/ 774650 w 1607181"/>
                <a:gd name="connsiteY3" fmla="*/ 58764 h 281854"/>
                <a:gd name="connsiteX4" fmla="*/ 849606 w 1607181"/>
                <a:gd name="connsiteY4" fmla="*/ 67150 h 281854"/>
                <a:gd name="connsiteX5" fmla="*/ 928651 w 1607181"/>
                <a:gd name="connsiteY5" fmla="*/ 10541 h 281854"/>
                <a:gd name="connsiteX6" fmla="*/ 999099 w 1607181"/>
                <a:gd name="connsiteY6" fmla="*/ 77109 h 281854"/>
                <a:gd name="connsiteX7" fmla="*/ 1076571 w 1607181"/>
                <a:gd name="connsiteY7" fmla="*/ 65683 h 281854"/>
                <a:gd name="connsiteX8" fmla="*/ 1138422 w 1607181"/>
                <a:gd name="connsiteY8" fmla="*/ 144413 h 281854"/>
                <a:gd name="connsiteX9" fmla="*/ 1211806 w 1607181"/>
                <a:gd name="connsiteY9" fmla="*/ 148711 h 281854"/>
                <a:gd name="connsiteX10" fmla="*/ 1288544 w 1607181"/>
                <a:gd name="connsiteY10" fmla="*/ 147033 h 281854"/>
                <a:gd name="connsiteX11" fmla="*/ 1346726 w 1607181"/>
                <a:gd name="connsiteY11" fmla="*/ 199450 h 281854"/>
                <a:gd name="connsiteX12" fmla="*/ 1444432 w 1607181"/>
                <a:gd name="connsiteY12" fmla="*/ 165274 h 281854"/>
                <a:gd name="connsiteX13" fmla="*/ 1513621 w 1607181"/>
                <a:gd name="connsiteY13" fmla="*/ 204691 h 281854"/>
                <a:gd name="connsiteX14" fmla="*/ 1589311 w 1607181"/>
                <a:gd name="connsiteY14" fmla="*/ 253440 h 281854"/>
                <a:gd name="connsiteX15" fmla="*/ 1603085 w 1607181"/>
                <a:gd name="connsiteY15" fmla="*/ 274675 h 281854"/>
                <a:gd name="connsiteX16" fmla="*/ 1607181 w 1607181"/>
                <a:gd name="connsiteY16" fmla="*/ 281854 h 281854"/>
                <a:gd name="connsiteX17" fmla="*/ 0 w 1607181"/>
                <a:gd name="connsiteY17" fmla="*/ 281854 h 281854"/>
                <a:gd name="connsiteX18" fmla="*/ 561 w 1607181"/>
                <a:gd name="connsiteY18" fmla="*/ 280382 h 281854"/>
                <a:gd name="connsiteX19" fmla="*/ 91032 w 1607181"/>
                <a:gd name="connsiteY19" fmla="*/ 275036 h 281854"/>
                <a:gd name="connsiteX20" fmla="*/ 112941 w 1607181"/>
                <a:gd name="connsiteY20" fmla="*/ 180056 h 281854"/>
                <a:gd name="connsiteX21" fmla="*/ 154875 w 1607181"/>
                <a:gd name="connsiteY21" fmla="*/ 82142 h 281854"/>
                <a:gd name="connsiteX22" fmla="*/ 238742 w 1607181"/>
                <a:gd name="connsiteY22" fmla="*/ 78578 h 281854"/>
                <a:gd name="connsiteX23" fmla="*/ 314118 w 1607181"/>
                <a:gd name="connsiteY23" fmla="*/ 56773 h 281854"/>
                <a:gd name="connsiteX24" fmla="*/ 387500 w 1607181"/>
                <a:gd name="connsiteY24" fmla="*/ 27314 h 281854"/>
                <a:gd name="connsiteX25" fmla="*/ 475141 w 1607181"/>
                <a:gd name="connsiteY25" fmla="*/ 84657 h 281854"/>
                <a:gd name="connsiteX26" fmla="*/ 541396 w 1607181"/>
                <a:gd name="connsiteY26" fmla="*/ 57 h 28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07181" h="281854">
                  <a:moveTo>
                    <a:pt x="541396" y="57"/>
                  </a:moveTo>
                  <a:cubicBezTo>
                    <a:pt x="566870" y="-2669"/>
                    <a:pt x="600417" y="93044"/>
                    <a:pt x="625787" y="91262"/>
                  </a:cubicBezTo>
                  <a:cubicBezTo>
                    <a:pt x="651157" y="89480"/>
                    <a:pt x="675897" y="127430"/>
                    <a:pt x="701267" y="126591"/>
                  </a:cubicBezTo>
                  <a:cubicBezTo>
                    <a:pt x="726638" y="125752"/>
                    <a:pt x="748862" y="58764"/>
                    <a:pt x="774650" y="58764"/>
                  </a:cubicBezTo>
                  <a:cubicBezTo>
                    <a:pt x="800440" y="58764"/>
                    <a:pt x="824865" y="66311"/>
                    <a:pt x="849606" y="67150"/>
                  </a:cubicBezTo>
                  <a:cubicBezTo>
                    <a:pt x="874347" y="67989"/>
                    <a:pt x="904015" y="8758"/>
                    <a:pt x="928651" y="10541"/>
                  </a:cubicBezTo>
                  <a:cubicBezTo>
                    <a:pt x="953287" y="12322"/>
                    <a:pt x="974568" y="74489"/>
                    <a:pt x="999099" y="77109"/>
                  </a:cubicBezTo>
                  <a:cubicBezTo>
                    <a:pt x="1023630" y="79731"/>
                    <a:pt x="1052354" y="62118"/>
                    <a:pt x="1076571" y="65683"/>
                  </a:cubicBezTo>
                  <a:cubicBezTo>
                    <a:pt x="1100788" y="69247"/>
                    <a:pt x="1114416" y="139695"/>
                    <a:pt x="1138422" y="144413"/>
                  </a:cubicBezTo>
                  <a:cubicBezTo>
                    <a:pt x="1162429" y="149130"/>
                    <a:pt x="1188429" y="142840"/>
                    <a:pt x="1211806" y="148711"/>
                  </a:cubicBezTo>
                  <a:cubicBezTo>
                    <a:pt x="1237072" y="155106"/>
                    <a:pt x="1265481" y="139800"/>
                    <a:pt x="1288544" y="147033"/>
                  </a:cubicBezTo>
                  <a:cubicBezTo>
                    <a:pt x="1313495" y="155000"/>
                    <a:pt x="1324607" y="190329"/>
                    <a:pt x="1346726" y="199450"/>
                  </a:cubicBezTo>
                  <a:cubicBezTo>
                    <a:pt x="1371363" y="209933"/>
                    <a:pt x="1423781" y="154058"/>
                    <a:pt x="1444432" y="165274"/>
                  </a:cubicBezTo>
                  <a:cubicBezTo>
                    <a:pt x="1468449" y="176649"/>
                    <a:pt x="1491585" y="189827"/>
                    <a:pt x="1513621" y="204691"/>
                  </a:cubicBezTo>
                  <a:cubicBezTo>
                    <a:pt x="1535531" y="221884"/>
                    <a:pt x="1576521" y="234569"/>
                    <a:pt x="1589311" y="253440"/>
                  </a:cubicBezTo>
                  <a:cubicBezTo>
                    <a:pt x="1593164" y="259022"/>
                    <a:pt x="1597999" y="266387"/>
                    <a:pt x="1603085" y="274675"/>
                  </a:cubicBezTo>
                  <a:lnTo>
                    <a:pt x="1607181" y="281854"/>
                  </a:lnTo>
                  <a:lnTo>
                    <a:pt x="0" y="281854"/>
                  </a:lnTo>
                  <a:lnTo>
                    <a:pt x="561" y="280382"/>
                  </a:lnTo>
                  <a:cubicBezTo>
                    <a:pt x="13142" y="261616"/>
                    <a:pt x="69121" y="292228"/>
                    <a:pt x="91032" y="275036"/>
                  </a:cubicBezTo>
                  <a:cubicBezTo>
                    <a:pt x="109063" y="260883"/>
                    <a:pt x="89041" y="192951"/>
                    <a:pt x="112941" y="180056"/>
                  </a:cubicBezTo>
                  <a:cubicBezTo>
                    <a:pt x="133908" y="168839"/>
                    <a:pt x="130240" y="92101"/>
                    <a:pt x="154875" y="82142"/>
                  </a:cubicBezTo>
                  <a:cubicBezTo>
                    <a:pt x="176995" y="73125"/>
                    <a:pt x="214002" y="86544"/>
                    <a:pt x="238742" y="78578"/>
                  </a:cubicBezTo>
                  <a:cubicBezTo>
                    <a:pt x="261806" y="71239"/>
                    <a:pt x="288958" y="63062"/>
                    <a:pt x="314118" y="56773"/>
                  </a:cubicBezTo>
                  <a:cubicBezTo>
                    <a:pt x="339277" y="50481"/>
                    <a:pt x="362445" y="32241"/>
                    <a:pt x="387500" y="27314"/>
                  </a:cubicBezTo>
                  <a:cubicBezTo>
                    <a:pt x="412556" y="22387"/>
                    <a:pt x="449772" y="88432"/>
                    <a:pt x="475141" y="84657"/>
                  </a:cubicBezTo>
                  <a:cubicBezTo>
                    <a:pt x="500511" y="80884"/>
                    <a:pt x="515921" y="2782"/>
                    <a:pt x="541396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D52BDAF0-11A8-4686-933C-053218D3B71A}"/>
                </a:ext>
              </a:extLst>
            </p:cNvPr>
            <p:cNvSpPr/>
            <p:nvPr/>
          </p:nvSpPr>
          <p:spPr>
            <a:xfrm>
              <a:off x="5961098" y="6784244"/>
              <a:ext cx="655753" cy="73756"/>
            </a:xfrm>
            <a:custGeom>
              <a:avLst/>
              <a:gdLst>
                <a:gd name="connsiteX0" fmla="*/ 79305 w 655753"/>
                <a:gd name="connsiteY0" fmla="*/ 262 h 73756"/>
                <a:gd name="connsiteX1" fmla="*/ 159504 w 655753"/>
                <a:gd name="connsiteY1" fmla="*/ 26261 h 73756"/>
                <a:gd name="connsiteX2" fmla="*/ 236346 w 655753"/>
                <a:gd name="connsiteY2" fmla="*/ 49325 h 73756"/>
                <a:gd name="connsiteX3" fmla="*/ 310987 w 655753"/>
                <a:gd name="connsiteY3" fmla="*/ 4456 h 73756"/>
                <a:gd name="connsiteX4" fmla="*/ 387202 w 655753"/>
                <a:gd name="connsiteY4" fmla="*/ 12634 h 73756"/>
                <a:gd name="connsiteX5" fmla="*/ 459222 w 655753"/>
                <a:gd name="connsiteY5" fmla="*/ 61800 h 73756"/>
                <a:gd name="connsiteX6" fmla="*/ 539840 w 655753"/>
                <a:gd name="connsiteY6" fmla="*/ 19866 h 73756"/>
                <a:gd name="connsiteX7" fmla="*/ 614690 w 655753"/>
                <a:gd name="connsiteY7" fmla="*/ 35592 h 73756"/>
                <a:gd name="connsiteX8" fmla="*/ 647464 w 655753"/>
                <a:gd name="connsiteY8" fmla="*/ 63228 h 73756"/>
                <a:gd name="connsiteX9" fmla="*/ 655753 w 655753"/>
                <a:gd name="connsiteY9" fmla="*/ 73756 h 73756"/>
                <a:gd name="connsiteX10" fmla="*/ 0 w 655753"/>
                <a:gd name="connsiteY10" fmla="*/ 73756 h 73756"/>
                <a:gd name="connsiteX11" fmla="*/ 14623 w 655753"/>
                <a:gd name="connsiteY11" fmla="*/ 69034 h 73756"/>
                <a:gd name="connsiteX12" fmla="*/ 79305 w 655753"/>
                <a:gd name="connsiteY12" fmla="*/ 262 h 7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5753" h="73756">
                  <a:moveTo>
                    <a:pt x="79305" y="262"/>
                  </a:moveTo>
                  <a:cubicBezTo>
                    <a:pt x="103522" y="-3198"/>
                    <a:pt x="133191" y="28673"/>
                    <a:pt x="159504" y="26261"/>
                  </a:cubicBezTo>
                  <a:cubicBezTo>
                    <a:pt x="184139" y="24060"/>
                    <a:pt x="210243" y="50373"/>
                    <a:pt x="236346" y="49325"/>
                  </a:cubicBezTo>
                  <a:cubicBezTo>
                    <a:pt x="262451" y="48277"/>
                    <a:pt x="284989" y="4456"/>
                    <a:pt x="310987" y="4456"/>
                  </a:cubicBezTo>
                  <a:cubicBezTo>
                    <a:pt x="336987" y="4456"/>
                    <a:pt x="362251" y="11480"/>
                    <a:pt x="387202" y="12634"/>
                  </a:cubicBezTo>
                  <a:cubicBezTo>
                    <a:pt x="412152" y="13787"/>
                    <a:pt x="434586" y="59493"/>
                    <a:pt x="459222" y="61800"/>
                  </a:cubicBezTo>
                  <a:cubicBezTo>
                    <a:pt x="485535" y="64106"/>
                    <a:pt x="515727" y="15988"/>
                    <a:pt x="539840" y="19866"/>
                  </a:cubicBezTo>
                  <a:cubicBezTo>
                    <a:pt x="566468" y="23746"/>
                    <a:pt x="591312" y="30350"/>
                    <a:pt x="614690" y="35592"/>
                  </a:cubicBezTo>
                  <a:cubicBezTo>
                    <a:pt x="628214" y="38527"/>
                    <a:pt x="638147" y="50792"/>
                    <a:pt x="647464" y="63228"/>
                  </a:cubicBezTo>
                  <a:lnTo>
                    <a:pt x="655753" y="73756"/>
                  </a:lnTo>
                  <a:lnTo>
                    <a:pt x="0" y="73756"/>
                  </a:lnTo>
                  <a:lnTo>
                    <a:pt x="14623" y="69034"/>
                  </a:lnTo>
                  <a:cubicBezTo>
                    <a:pt x="38001" y="63896"/>
                    <a:pt x="52783" y="4142"/>
                    <a:pt x="7930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DD617AD5-F865-461D-BF63-39B70F442145}"/>
                </a:ext>
              </a:extLst>
            </p:cNvPr>
            <p:cNvSpPr/>
            <p:nvPr/>
          </p:nvSpPr>
          <p:spPr>
            <a:xfrm>
              <a:off x="6632032" y="6784244"/>
              <a:ext cx="655753" cy="73756"/>
            </a:xfrm>
            <a:custGeom>
              <a:avLst/>
              <a:gdLst>
                <a:gd name="connsiteX0" fmla="*/ 79305 w 655753"/>
                <a:gd name="connsiteY0" fmla="*/ 262 h 73756"/>
                <a:gd name="connsiteX1" fmla="*/ 159504 w 655753"/>
                <a:gd name="connsiteY1" fmla="*/ 26261 h 73756"/>
                <a:gd name="connsiteX2" fmla="*/ 236346 w 655753"/>
                <a:gd name="connsiteY2" fmla="*/ 49325 h 73756"/>
                <a:gd name="connsiteX3" fmla="*/ 310987 w 655753"/>
                <a:gd name="connsiteY3" fmla="*/ 4456 h 73756"/>
                <a:gd name="connsiteX4" fmla="*/ 387202 w 655753"/>
                <a:gd name="connsiteY4" fmla="*/ 12634 h 73756"/>
                <a:gd name="connsiteX5" fmla="*/ 459222 w 655753"/>
                <a:gd name="connsiteY5" fmla="*/ 61800 h 73756"/>
                <a:gd name="connsiteX6" fmla="*/ 539840 w 655753"/>
                <a:gd name="connsiteY6" fmla="*/ 19866 h 73756"/>
                <a:gd name="connsiteX7" fmla="*/ 614690 w 655753"/>
                <a:gd name="connsiteY7" fmla="*/ 35592 h 73756"/>
                <a:gd name="connsiteX8" fmla="*/ 647464 w 655753"/>
                <a:gd name="connsiteY8" fmla="*/ 63228 h 73756"/>
                <a:gd name="connsiteX9" fmla="*/ 655753 w 655753"/>
                <a:gd name="connsiteY9" fmla="*/ 73756 h 73756"/>
                <a:gd name="connsiteX10" fmla="*/ 0 w 655753"/>
                <a:gd name="connsiteY10" fmla="*/ 73756 h 73756"/>
                <a:gd name="connsiteX11" fmla="*/ 14623 w 655753"/>
                <a:gd name="connsiteY11" fmla="*/ 69034 h 73756"/>
                <a:gd name="connsiteX12" fmla="*/ 79305 w 655753"/>
                <a:gd name="connsiteY12" fmla="*/ 262 h 7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5753" h="73756">
                  <a:moveTo>
                    <a:pt x="79305" y="262"/>
                  </a:moveTo>
                  <a:cubicBezTo>
                    <a:pt x="103522" y="-3198"/>
                    <a:pt x="133191" y="28673"/>
                    <a:pt x="159504" y="26261"/>
                  </a:cubicBezTo>
                  <a:cubicBezTo>
                    <a:pt x="184139" y="24060"/>
                    <a:pt x="210243" y="50373"/>
                    <a:pt x="236346" y="49325"/>
                  </a:cubicBezTo>
                  <a:cubicBezTo>
                    <a:pt x="262451" y="48277"/>
                    <a:pt x="284989" y="4456"/>
                    <a:pt x="310987" y="4456"/>
                  </a:cubicBezTo>
                  <a:cubicBezTo>
                    <a:pt x="336987" y="4456"/>
                    <a:pt x="362251" y="11480"/>
                    <a:pt x="387202" y="12634"/>
                  </a:cubicBezTo>
                  <a:cubicBezTo>
                    <a:pt x="412152" y="13787"/>
                    <a:pt x="434586" y="59493"/>
                    <a:pt x="459222" y="61800"/>
                  </a:cubicBezTo>
                  <a:cubicBezTo>
                    <a:pt x="485535" y="64106"/>
                    <a:pt x="515727" y="15988"/>
                    <a:pt x="539840" y="19866"/>
                  </a:cubicBezTo>
                  <a:cubicBezTo>
                    <a:pt x="566468" y="23746"/>
                    <a:pt x="591312" y="30350"/>
                    <a:pt x="614690" y="35592"/>
                  </a:cubicBezTo>
                  <a:cubicBezTo>
                    <a:pt x="628214" y="38527"/>
                    <a:pt x="638147" y="50792"/>
                    <a:pt x="647464" y="63228"/>
                  </a:cubicBezTo>
                  <a:lnTo>
                    <a:pt x="655753" y="73756"/>
                  </a:lnTo>
                  <a:lnTo>
                    <a:pt x="0" y="73756"/>
                  </a:lnTo>
                  <a:lnTo>
                    <a:pt x="14623" y="69034"/>
                  </a:lnTo>
                  <a:cubicBezTo>
                    <a:pt x="38001" y="63896"/>
                    <a:pt x="52783" y="4142"/>
                    <a:pt x="7930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9922317-F467-4481-B8D4-F524CF12AABF}"/>
                </a:ext>
              </a:extLst>
            </p:cNvPr>
            <p:cNvSpPr/>
            <p:nvPr/>
          </p:nvSpPr>
          <p:spPr>
            <a:xfrm>
              <a:off x="7227011" y="6710864"/>
              <a:ext cx="1035022" cy="147137"/>
            </a:xfrm>
            <a:custGeom>
              <a:avLst/>
              <a:gdLst>
                <a:gd name="connsiteX0" fmla="*/ 270575 w 1035022"/>
                <a:gd name="connsiteY0" fmla="*/ 262 h 147137"/>
                <a:gd name="connsiteX1" fmla="*/ 350774 w 1035022"/>
                <a:gd name="connsiteY1" fmla="*/ 26261 h 147137"/>
                <a:gd name="connsiteX2" fmla="*/ 427616 w 1035022"/>
                <a:gd name="connsiteY2" fmla="*/ 49325 h 147137"/>
                <a:gd name="connsiteX3" fmla="*/ 502257 w 1035022"/>
                <a:gd name="connsiteY3" fmla="*/ 4456 h 147137"/>
                <a:gd name="connsiteX4" fmla="*/ 578472 w 1035022"/>
                <a:gd name="connsiteY4" fmla="*/ 12634 h 147137"/>
                <a:gd name="connsiteX5" fmla="*/ 650492 w 1035022"/>
                <a:gd name="connsiteY5" fmla="*/ 61800 h 147137"/>
                <a:gd name="connsiteX6" fmla="*/ 731110 w 1035022"/>
                <a:gd name="connsiteY6" fmla="*/ 19866 h 147137"/>
                <a:gd name="connsiteX7" fmla="*/ 805960 w 1035022"/>
                <a:gd name="connsiteY7" fmla="*/ 35592 h 147137"/>
                <a:gd name="connsiteX8" fmla="*/ 867813 w 1035022"/>
                <a:gd name="connsiteY8" fmla="*/ 91887 h 147137"/>
                <a:gd name="connsiteX9" fmla="*/ 951679 w 1035022"/>
                <a:gd name="connsiteY9" fmla="*/ 82558 h 147137"/>
                <a:gd name="connsiteX10" fmla="*/ 1035022 w 1035022"/>
                <a:gd name="connsiteY10" fmla="*/ 142942 h 147137"/>
                <a:gd name="connsiteX11" fmla="*/ 1028545 w 1035022"/>
                <a:gd name="connsiteY11" fmla="*/ 147137 h 147137"/>
                <a:gd name="connsiteX12" fmla="*/ 272 w 1035022"/>
                <a:gd name="connsiteY12" fmla="*/ 147137 h 147137"/>
                <a:gd name="connsiteX13" fmla="*/ 0 w 1035022"/>
                <a:gd name="connsiteY13" fmla="*/ 142942 h 147137"/>
                <a:gd name="connsiteX14" fmla="*/ 57345 w 1035022"/>
                <a:gd name="connsiteY14" fmla="*/ 89476 h 147137"/>
                <a:gd name="connsiteX15" fmla="*/ 137437 w 1035022"/>
                <a:gd name="connsiteY15" fmla="*/ 93460 h 147137"/>
                <a:gd name="connsiteX16" fmla="*/ 205893 w 1035022"/>
                <a:gd name="connsiteY16" fmla="*/ 69034 h 147137"/>
                <a:gd name="connsiteX17" fmla="*/ 270575 w 1035022"/>
                <a:gd name="connsiteY17" fmla="*/ 262 h 14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35022" h="147137">
                  <a:moveTo>
                    <a:pt x="270575" y="262"/>
                  </a:moveTo>
                  <a:cubicBezTo>
                    <a:pt x="294792" y="-3198"/>
                    <a:pt x="324461" y="28673"/>
                    <a:pt x="350774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21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8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lnTo>
                    <a:pt x="1028545" y="147137"/>
                  </a:lnTo>
                  <a:lnTo>
                    <a:pt x="272" y="147137"/>
                  </a:lnTo>
                  <a:lnTo>
                    <a:pt x="0" y="142942"/>
                  </a:lnTo>
                  <a:cubicBezTo>
                    <a:pt x="0" y="122499"/>
                    <a:pt x="28095" y="106983"/>
                    <a:pt x="57345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2F27FFA4-E305-46D2-A1E0-5C7FF346A444}"/>
                </a:ext>
              </a:extLst>
            </p:cNvPr>
            <p:cNvSpPr/>
            <p:nvPr/>
          </p:nvSpPr>
          <p:spPr>
            <a:xfrm>
              <a:off x="11903117" y="6563653"/>
              <a:ext cx="288883" cy="294347"/>
            </a:xfrm>
            <a:custGeom>
              <a:avLst/>
              <a:gdLst>
                <a:gd name="connsiteX0" fmla="*/ 288883 w 288883"/>
                <a:gd name="connsiteY0" fmla="*/ 0 h 294347"/>
                <a:gd name="connsiteX1" fmla="*/ 288883 w 288883"/>
                <a:gd name="connsiteY1" fmla="*/ 294347 h 294347"/>
                <a:gd name="connsiteX2" fmla="*/ 53228 w 288883"/>
                <a:gd name="connsiteY2" fmla="*/ 294347 h 294347"/>
                <a:gd name="connsiteX3" fmla="*/ 40780 w 288883"/>
                <a:gd name="connsiteY3" fmla="*/ 293382 h 294347"/>
                <a:gd name="connsiteX4" fmla="*/ 0 w 288883"/>
                <a:gd name="connsiteY4" fmla="*/ 279439 h 294347"/>
                <a:gd name="connsiteX5" fmla="*/ 26942 w 288883"/>
                <a:gd name="connsiteY5" fmla="*/ 208677 h 294347"/>
                <a:gd name="connsiteX6" fmla="*/ 117414 w 288883"/>
                <a:gd name="connsiteY6" fmla="*/ 203331 h 294347"/>
                <a:gd name="connsiteX7" fmla="*/ 139323 w 288883"/>
                <a:gd name="connsiteY7" fmla="*/ 108351 h 294347"/>
                <a:gd name="connsiteX8" fmla="*/ 181257 w 288883"/>
                <a:gd name="connsiteY8" fmla="*/ 10437 h 294347"/>
                <a:gd name="connsiteX9" fmla="*/ 265124 w 288883"/>
                <a:gd name="connsiteY9" fmla="*/ 6873 h 29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883" h="294347">
                  <a:moveTo>
                    <a:pt x="288883" y="0"/>
                  </a:moveTo>
                  <a:lnTo>
                    <a:pt x="288883" y="294347"/>
                  </a:lnTo>
                  <a:lnTo>
                    <a:pt x="53228" y="294347"/>
                  </a:lnTo>
                  <a:lnTo>
                    <a:pt x="40780" y="293382"/>
                  </a:lnTo>
                  <a:cubicBezTo>
                    <a:pt x="19446" y="292569"/>
                    <a:pt x="0" y="291547"/>
                    <a:pt x="0" y="279439"/>
                  </a:cubicBezTo>
                  <a:cubicBezTo>
                    <a:pt x="1887" y="253734"/>
                    <a:pt x="11249" y="229130"/>
                    <a:pt x="26942" y="208677"/>
                  </a:cubicBezTo>
                  <a:cubicBezTo>
                    <a:pt x="39523" y="189911"/>
                    <a:pt x="95503" y="220523"/>
                    <a:pt x="117414" y="203331"/>
                  </a:cubicBezTo>
                  <a:cubicBezTo>
                    <a:pt x="135445" y="189178"/>
                    <a:pt x="115422" y="121246"/>
                    <a:pt x="139323" y="108351"/>
                  </a:cubicBezTo>
                  <a:cubicBezTo>
                    <a:pt x="160290" y="97134"/>
                    <a:pt x="156621" y="20396"/>
                    <a:pt x="181257" y="10437"/>
                  </a:cubicBezTo>
                  <a:cubicBezTo>
                    <a:pt x="203377" y="1420"/>
                    <a:pt x="240383" y="14839"/>
                    <a:pt x="265124" y="6873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62100333-F00D-42E7-8109-BB018DB99C23}"/>
                </a:ext>
              </a:extLst>
            </p:cNvPr>
            <p:cNvSpPr/>
            <p:nvPr/>
          </p:nvSpPr>
          <p:spPr>
            <a:xfrm>
              <a:off x="9198413" y="6429049"/>
              <a:ext cx="1662239" cy="428951"/>
            </a:xfrm>
            <a:custGeom>
              <a:avLst/>
              <a:gdLst>
                <a:gd name="connsiteX0" fmla="*/ 567779 w 1662239"/>
                <a:gd name="connsiteY0" fmla="*/ 57 h 428951"/>
                <a:gd name="connsiteX1" fmla="*/ 651645 w 1662239"/>
                <a:gd name="connsiteY1" fmla="*/ 91262 h 428951"/>
                <a:gd name="connsiteX2" fmla="*/ 727124 w 1662239"/>
                <a:gd name="connsiteY2" fmla="*/ 126591 h 428951"/>
                <a:gd name="connsiteX3" fmla="*/ 800508 w 1662239"/>
                <a:gd name="connsiteY3" fmla="*/ 58764 h 428951"/>
                <a:gd name="connsiteX4" fmla="*/ 875464 w 1662239"/>
                <a:gd name="connsiteY4" fmla="*/ 67150 h 428951"/>
                <a:gd name="connsiteX5" fmla="*/ 954508 w 1662239"/>
                <a:gd name="connsiteY5" fmla="*/ 10541 h 428951"/>
                <a:gd name="connsiteX6" fmla="*/ 1024956 w 1662239"/>
                <a:gd name="connsiteY6" fmla="*/ 77109 h 428951"/>
                <a:gd name="connsiteX7" fmla="*/ 1102428 w 1662239"/>
                <a:gd name="connsiteY7" fmla="*/ 65683 h 428951"/>
                <a:gd name="connsiteX8" fmla="*/ 1164281 w 1662239"/>
                <a:gd name="connsiteY8" fmla="*/ 144413 h 428951"/>
                <a:gd name="connsiteX9" fmla="*/ 1237663 w 1662239"/>
                <a:gd name="connsiteY9" fmla="*/ 148711 h 428951"/>
                <a:gd name="connsiteX10" fmla="*/ 1314402 w 1662239"/>
                <a:gd name="connsiteY10" fmla="*/ 147033 h 428951"/>
                <a:gd name="connsiteX11" fmla="*/ 1372585 w 1662239"/>
                <a:gd name="connsiteY11" fmla="*/ 199450 h 428951"/>
                <a:gd name="connsiteX12" fmla="*/ 1470289 w 1662239"/>
                <a:gd name="connsiteY12" fmla="*/ 165274 h 428951"/>
                <a:gd name="connsiteX13" fmla="*/ 1539479 w 1662239"/>
                <a:gd name="connsiteY13" fmla="*/ 204691 h 428951"/>
                <a:gd name="connsiteX14" fmla="*/ 1615170 w 1662239"/>
                <a:gd name="connsiteY14" fmla="*/ 253440 h 428951"/>
                <a:gd name="connsiteX15" fmla="*/ 1662239 w 1662239"/>
                <a:gd name="connsiteY15" fmla="*/ 351039 h 428951"/>
                <a:gd name="connsiteX16" fmla="*/ 1508868 w 1662239"/>
                <a:gd name="connsiteY16" fmla="*/ 377248 h 428951"/>
                <a:gd name="connsiteX17" fmla="*/ 1513164 w 1662239"/>
                <a:gd name="connsiteY17" fmla="*/ 403582 h 428951"/>
                <a:gd name="connsiteX18" fmla="*/ 1525617 w 1662239"/>
                <a:gd name="connsiteY18" fmla="*/ 428951 h 428951"/>
                <a:gd name="connsiteX19" fmla="*/ 83542 w 1662239"/>
                <a:gd name="connsiteY19" fmla="*/ 428951 h 428951"/>
                <a:gd name="connsiteX20" fmla="*/ 84731 w 1662239"/>
                <a:gd name="connsiteY20" fmla="*/ 424527 h 428951"/>
                <a:gd name="connsiteX21" fmla="*/ 92882 w 1662239"/>
                <a:gd name="connsiteY21" fmla="*/ 377772 h 428951"/>
                <a:gd name="connsiteX22" fmla="*/ 0 w 1662239"/>
                <a:gd name="connsiteY22" fmla="*/ 351144 h 428951"/>
                <a:gd name="connsiteX23" fmla="*/ 26942 w 1662239"/>
                <a:gd name="connsiteY23" fmla="*/ 280382 h 428951"/>
                <a:gd name="connsiteX24" fmla="*/ 117413 w 1662239"/>
                <a:gd name="connsiteY24" fmla="*/ 275036 h 428951"/>
                <a:gd name="connsiteX25" fmla="*/ 139323 w 1662239"/>
                <a:gd name="connsiteY25" fmla="*/ 180056 h 428951"/>
                <a:gd name="connsiteX26" fmla="*/ 181257 w 1662239"/>
                <a:gd name="connsiteY26" fmla="*/ 82142 h 428951"/>
                <a:gd name="connsiteX27" fmla="*/ 265124 w 1662239"/>
                <a:gd name="connsiteY27" fmla="*/ 78578 h 428951"/>
                <a:gd name="connsiteX28" fmla="*/ 340499 w 1662239"/>
                <a:gd name="connsiteY28" fmla="*/ 56773 h 428951"/>
                <a:gd name="connsiteX29" fmla="*/ 413882 w 1662239"/>
                <a:gd name="connsiteY29" fmla="*/ 27314 h 428951"/>
                <a:gd name="connsiteX30" fmla="*/ 501523 w 1662239"/>
                <a:gd name="connsiteY30" fmla="*/ 84657 h 428951"/>
                <a:gd name="connsiteX31" fmla="*/ 567779 w 1662239"/>
                <a:gd name="connsiteY31" fmla="*/ 57 h 42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62239" h="428951">
                  <a:moveTo>
                    <a:pt x="567779" y="57"/>
                  </a:moveTo>
                  <a:cubicBezTo>
                    <a:pt x="593252" y="-2669"/>
                    <a:pt x="626799" y="93044"/>
                    <a:pt x="651645" y="91262"/>
                  </a:cubicBezTo>
                  <a:cubicBezTo>
                    <a:pt x="676490" y="89480"/>
                    <a:pt x="701755" y="127430"/>
                    <a:pt x="727124" y="126591"/>
                  </a:cubicBezTo>
                  <a:cubicBezTo>
                    <a:pt x="752495" y="125752"/>
                    <a:pt x="774719" y="58764"/>
                    <a:pt x="800508" y="58764"/>
                  </a:cubicBezTo>
                  <a:cubicBezTo>
                    <a:pt x="826297" y="58764"/>
                    <a:pt x="850724" y="66311"/>
                    <a:pt x="875464" y="67150"/>
                  </a:cubicBezTo>
                  <a:cubicBezTo>
                    <a:pt x="900205" y="67989"/>
                    <a:pt x="929872" y="8758"/>
                    <a:pt x="954508" y="10541"/>
                  </a:cubicBezTo>
                  <a:cubicBezTo>
                    <a:pt x="979145" y="12322"/>
                    <a:pt x="1000426" y="74489"/>
                    <a:pt x="1024956" y="77109"/>
                  </a:cubicBezTo>
                  <a:cubicBezTo>
                    <a:pt x="1049488" y="79731"/>
                    <a:pt x="1078212" y="62118"/>
                    <a:pt x="1102428" y="65683"/>
                  </a:cubicBezTo>
                  <a:cubicBezTo>
                    <a:pt x="1126646" y="69247"/>
                    <a:pt x="1140273" y="139695"/>
                    <a:pt x="1164281" y="144413"/>
                  </a:cubicBezTo>
                  <a:cubicBezTo>
                    <a:pt x="1188287" y="149130"/>
                    <a:pt x="1214286" y="142840"/>
                    <a:pt x="1237663" y="148711"/>
                  </a:cubicBezTo>
                  <a:cubicBezTo>
                    <a:pt x="1262929" y="155106"/>
                    <a:pt x="1291338" y="139800"/>
                    <a:pt x="1314402" y="147033"/>
                  </a:cubicBezTo>
                  <a:cubicBezTo>
                    <a:pt x="1339352" y="155000"/>
                    <a:pt x="1350465" y="190329"/>
                    <a:pt x="1372585" y="199450"/>
                  </a:cubicBezTo>
                  <a:cubicBezTo>
                    <a:pt x="1397221" y="209933"/>
                    <a:pt x="1449637" y="154058"/>
                    <a:pt x="1470289" y="165274"/>
                  </a:cubicBezTo>
                  <a:cubicBezTo>
                    <a:pt x="1494307" y="176649"/>
                    <a:pt x="1517443" y="189827"/>
                    <a:pt x="1539479" y="204691"/>
                  </a:cubicBezTo>
                  <a:cubicBezTo>
                    <a:pt x="1561390" y="221884"/>
                    <a:pt x="1602380" y="234569"/>
                    <a:pt x="1615170" y="253440"/>
                  </a:cubicBezTo>
                  <a:cubicBezTo>
                    <a:pt x="1631103" y="275770"/>
                    <a:pt x="1662239" y="326614"/>
                    <a:pt x="1662239" y="351039"/>
                  </a:cubicBezTo>
                  <a:cubicBezTo>
                    <a:pt x="1662239" y="375256"/>
                    <a:pt x="1523859" y="354709"/>
                    <a:pt x="1508868" y="377248"/>
                  </a:cubicBezTo>
                  <a:cubicBezTo>
                    <a:pt x="1505723" y="381939"/>
                    <a:pt x="1508127" y="391544"/>
                    <a:pt x="1513164" y="403582"/>
                  </a:cubicBezTo>
                  <a:lnTo>
                    <a:pt x="1525617" y="428951"/>
                  </a:lnTo>
                  <a:lnTo>
                    <a:pt x="83542" y="428951"/>
                  </a:lnTo>
                  <a:lnTo>
                    <a:pt x="84731" y="424527"/>
                  </a:lnTo>
                  <a:cubicBezTo>
                    <a:pt x="91336" y="405972"/>
                    <a:pt x="99120" y="387207"/>
                    <a:pt x="92882" y="377772"/>
                  </a:cubicBezTo>
                  <a:cubicBezTo>
                    <a:pt x="77786" y="355232"/>
                    <a:pt x="0" y="375361"/>
                    <a:pt x="0" y="351144"/>
                  </a:cubicBezTo>
                  <a:cubicBezTo>
                    <a:pt x="1887" y="325439"/>
                    <a:pt x="11259" y="300835"/>
                    <a:pt x="26942" y="280382"/>
                  </a:cubicBezTo>
                  <a:cubicBezTo>
                    <a:pt x="39522" y="261616"/>
                    <a:pt x="95503" y="292228"/>
                    <a:pt x="117413" y="275036"/>
                  </a:cubicBezTo>
                  <a:cubicBezTo>
                    <a:pt x="135445" y="260883"/>
                    <a:pt x="115421" y="192951"/>
                    <a:pt x="139323" y="180056"/>
                  </a:cubicBezTo>
                  <a:cubicBezTo>
                    <a:pt x="160290" y="168839"/>
                    <a:pt x="156621" y="92101"/>
                    <a:pt x="181257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7" y="71239"/>
                    <a:pt x="315338" y="63062"/>
                    <a:pt x="340499" y="56773"/>
                  </a:cubicBezTo>
                  <a:cubicBezTo>
                    <a:pt x="365659" y="50481"/>
                    <a:pt x="388828" y="32241"/>
                    <a:pt x="413882" y="27314"/>
                  </a:cubicBezTo>
                  <a:cubicBezTo>
                    <a:pt x="438938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9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D192423D-88E6-432E-8AC0-3229242B3B81}"/>
                </a:ext>
              </a:extLst>
            </p:cNvPr>
            <p:cNvSpPr/>
            <p:nvPr/>
          </p:nvSpPr>
          <p:spPr>
            <a:xfrm>
              <a:off x="9601916" y="6595216"/>
              <a:ext cx="1035021" cy="262785"/>
            </a:xfrm>
            <a:custGeom>
              <a:avLst/>
              <a:gdLst>
                <a:gd name="connsiteX0" fmla="*/ 270575 w 1035021"/>
                <a:gd name="connsiteY0" fmla="*/ 262 h 262785"/>
                <a:gd name="connsiteX1" fmla="*/ 350772 w 1035021"/>
                <a:gd name="connsiteY1" fmla="*/ 26261 h 262785"/>
                <a:gd name="connsiteX2" fmla="*/ 427616 w 1035021"/>
                <a:gd name="connsiteY2" fmla="*/ 49325 h 262785"/>
                <a:gd name="connsiteX3" fmla="*/ 502257 w 1035021"/>
                <a:gd name="connsiteY3" fmla="*/ 4456 h 262785"/>
                <a:gd name="connsiteX4" fmla="*/ 578472 w 1035021"/>
                <a:gd name="connsiteY4" fmla="*/ 12634 h 262785"/>
                <a:gd name="connsiteX5" fmla="*/ 650491 w 1035021"/>
                <a:gd name="connsiteY5" fmla="*/ 61800 h 262785"/>
                <a:gd name="connsiteX6" fmla="*/ 731109 w 1035021"/>
                <a:gd name="connsiteY6" fmla="*/ 19866 h 262785"/>
                <a:gd name="connsiteX7" fmla="*/ 805960 w 1035021"/>
                <a:gd name="connsiteY7" fmla="*/ 35592 h 262785"/>
                <a:gd name="connsiteX8" fmla="*/ 867812 w 1035021"/>
                <a:gd name="connsiteY8" fmla="*/ 91887 h 262785"/>
                <a:gd name="connsiteX9" fmla="*/ 951679 w 1035021"/>
                <a:gd name="connsiteY9" fmla="*/ 82558 h 262785"/>
                <a:gd name="connsiteX10" fmla="*/ 1035021 w 1035021"/>
                <a:gd name="connsiteY10" fmla="*/ 142942 h 262785"/>
                <a:gd name="connsiteX11" fmla="*/ 924632 w 1035021"/>
                <a:gd name="connsiteY11" fmla="*/ 157932 h 262785"/>
                <a:gd name="connsiteX12" fmla="*/ 888570 w 1035021"/>
                <a:gd name="connsiteY12" fmla="*/ 256790 h 262785"/>
                <a:gd name="connsiteX13" fmla="*/ 861442 w 1035021"/>
                <a:gd name="connsiteY13" fmla="*/ 262785 h 262785"/>
                <a:gd name="connsiteX14" fmla="*/ 657040 w 1035021"/>
                <a:gd name="connsiteY14" fmla="*/ 262785 h 262785"/>
                <a:gd name="connsiteX15" fmla="*/ 654266 w 1035021"/>
                <a:gd name="connsiteY15" fmla="*/ 262451 h 262785"/>
                <a:gd name="connsiteX16" fmla="*/ 577423 w 1035021"/>
                <a:gd name="connsiteY16" fmla="*/ 242219 h 262785"/>
                <a:gd name="connsiteX17" fmla="*/ 502572 w 1035021"/>
                <a:gd name="connsiteY17" fmla="*/ 243477 h 262785"/>
                <a:gd name="connsiteX18" fmla="*/ 483124 w 1035021"/>
                <a:gd name="connsiteY18" fmla="*/ 250012 h 262785"/>
                <a:gd name="connsiteX19" fmla="*/ 465884 w 1035021"/>
                <a:gd name="connsiteY19" fmla="*/ 262785 h 262785"/>
                <a:gd name="connsiteX20" fmla="*/ 397026 w 1035021"/>
                <a:gd name="connsiteY20" fmla="*/ 262785 h 262785"/>
                <a:gd name="connsiteX21" fmla="*/ 390020 w 1035021"/>
                <a:gd name="connsiteY21" fmla="*/ 254864 h 262785"/>
                <a:gd name="connsiteX22" fmla="*/ 354337 w 1035021"/>
                <a:gd name="connsiteY22" fmla="*/ 224501 h 262785"/>
                <a:gd name="connsiteX23" fmla="*/ 312535 w 1035021"/>
                <a:gd name="connsiteY23" fmla="*/ 250212 h 262785"/>
                <a:gd name="connsiteX24" fmla="*/ 298096 w 1035021"/>
                <a:gd name="connsiteY24" fmla="*/ 262785 h 262785"/>
                <a:gd name="connsiteX25" fmla="*/ 227560 w 1035021"/>
                <a:gd name="connsiteY25" fmla="*/ 262785 h 262785"/>
                <a:gd name="connsiteX26" fmla="*/ 198135 w 1035021"/>
                <a:gd name="connsiteY26" fmla="*/ 253645 h 262785"/>
                <a:gd name="connsiteX27" fmla="*/ 139534 w 1035021"/>
                <a:gd name="connsiteY27" fmla="*/ 186866 h 262785"/>
                <a:gd name="connsiteX28" fmla="*/ 34700 w 1035021"/>
                <a:gd name="connsiteY28" fmla="*/ 234146 h 262785"/>
                <a:gd name="connsiteX29" fmla="*/ 0 w 1035021"/>
                <a:gd name="connsiteY29" fmla="*/ 142942 h 262785"/>
                <a:gd name="connsiteX30" fmla="*/ 57344 w 1035021"/>
                <a:gd name="connsiteY30" fmla="*/ 89476 h 262785"/>
                <a:gd name="connsiteX31" fmla="*/ 137437 w 1035021"/>
                <a:gd name="connsiteY31" fmla="*/ 93460 h 262785"/>
                <a:gd name="connsiteX32" fmla="*/ 205893 w 1035021"/>
                <a:gd name="connsiteY32" fmla="*/ 69034 h 262785"/>
                <a:gd name="connsiteX33" fmla="*/ 270575 w 1035021"/>
                <a:gd name="connsiteY33" fmla="*/ 262 h 26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35021" h="262785">
                  <a:moveTo>
                    <a:pt x="270575" y="262"/>
                  </a:moveTo>
                  <a:cubicBezTo>
                    <a:pt x="294792" y="-3198"/>
                    <a:pt x="324460" y="28673"/>
                    <a:pt x="350772" y="26261"/>
                  </a:cubicBezTo>
                  <a:cubicBezTo>
                    <a:pt x="375408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6" y="4456"/>
                    <a:pt x="553520" y="11480"/>
                    <a:pt x="578472" y="12634"/>
                  </a:cubicBezTo>
                  <a:cubicBezTo>
                    <a:pt x="603422" y="13787"/>
                    <a:pt x="625856" y="59493"/>
                    <a:pt x="650491" y="61800"/>
                  </a:cubicBezTo>
                  <a:cubicBezTo>
                    <a:pt x="676805" y="64106"/>
                    <a:pt x="706997" y="15988"/>
                    <a:pt x="731109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2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7" y="99540"/>
                    <a:pt x="1035021" y="122499"/>
                    <a:pt x="1035021" y="142942"/>
                  </a:cubicBezTo>
                  <a:cubicBezTo>
                    <a:pt x="1035021" y="163383"/>
                    <a:pt x="953776" y="140529"/>
                    <a:pt x="924632" y="157932"/>
                  </a:cubicBezTo>
                  <a:cubicBezTo>
                    <a:pt x="906181" y="168416"/>
                    <a:pt x="916454" y="247564"/>
                    <a:pt x="888570" y="256790"/>
                  </a:cubicBezTo>
                  <a:lnTo>
                    <a:pt x="861442" y="262785"/>
                  </a:lnTo>
                  <a:lnTo>
                    <a:pt x="657040" y="262785"/>
                  </a:lnTo>
                  <a:lnTo>
                    <a:pt x="654266" y="262451"/>
                  </a:lnTo>
                  <a:cubicBezTo>
                    <a:pt x="629630" y="264652"/>
                    <a:pt x="603631" y="241485"/>
                    <a:pt x="577423" y="242219"/>
                  </a:cubicBezTo>
                  <a:cubicBezTo>
                    <a:pt x="551214" y="242952"/>
                    <a:pt x="528570" y="243477"/>
                    <a:pt x="502572" y="243477"/>
                  </a:cubicBezTo>
                  <a:cubicBezTo>
                    <a:pt x="496072" y="243477"/>
                    <a:pt x="489586" y="246098"/>
                    <a:pt x="483124" y="250012"/>
                  </a:cubicBezTo>
                  <a:lnTo>
                    <a:pt x="465884" y="262785"/>
                  </a:lnTo>
                  <a:lnTo>
                    <a:pt x="397026" y="262785"/>
                  </a:lnTo>
                  <a:lnTo>
                    <a:pt x="390020" y="254864"/>
                  </a:lnTo>
                  <a:cubicBezTo>
                    <a:pt x="378292" y="240305"/>
                    <a:pt x="366603" y="225602"/>
                    <a:pt x="354337" y="224501"/>
                  </a:cubicBezTo>
                  <a:cubicBezTo>
                    <a:pt x="341128" y="223296"/>
                    <a:pt x="326687" y="236819"/>
                    <a:pt x="312535" y="250212"/>
                  </a:cubicBezTo>
                  <a:lnTo>
                    <a:pt x="298096" y="262785"/>
                  </a:lnTo>
                  <a:lnTo>
                    <a:pt x="227560" y="262785"/>
                  </a:lnTo>
                  <a:lnTo>
                    <a:pt x="198135" y="253645"/>
                  </a:ln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0" y="234146"/>
                  </a:cubicBezTo>
                  <a:cubicBezTo>
                    <a:pt x="5556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4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E178C464-F2FF-4248-85D1-FCB12FCB7642}"/>
                </a:ext>
              </a:extLst>
            </p:cNvPr>
            <p:cNvSpPr/>
            <p:nvPr/>
          </p:nvSpPr>
          <p:spPr>
            <a:xfrm>
              <a:off x="10178501" y="6511347"/>
              <a:ext cx="1035021" cy="284381"/>
            </a:xfrm>
            <a:custGeom>
              <a:avLst/>
              <a:gdLst>
                <a:gd name="connsiteX0" fmla="*/ 270575 w 1035021"/>
                <a:gd name="connsiteY0" fmla="*/ 262 h 284381"/>
                <a:gd name="connsiteX1" fmla="*/ 350773 w 1035021"/>
                <a:gd name="connsiteY1" fmla="*/ 26261 h 284381"/>
                <a:gd name="connsiteX2" fmla="*/ 427616 w 1035021"/>
                <a:gd name="connsiteY2" fmla="*/ 49325 h 284381"/>
                <a:gd name="connsiteX3" fmla="*/ 502257 w 1035021"/>
                <a:gd name="connsiteY3" fmla="*/ 4456 h 284381"/>
                <a:gd name="connsiteX4" fmla="*/ 578472 w 1035021"/>
                <a:gd name="connsiteY4" fmla="*/ 12634 h 284381"/>
                <a:gd name="connsiteX5" fmla="*/ 650492 w 1035021"/>
                <a:gd name="connsiteY5" fmla="*/ 61800 h 284381"/>
                <a:gd name="connsiteX6" fmla="*/ 731110 w 1035021"/>
                <a:gd name="connsiteY6" fmla="*/ 19866 h 284381"/>
                <a:gd name="connsiteX7" fmla="*/ 805960 w 1035021"/>
                <a:gd name="connsiteY7" fmla="*/ 35592 h 284381"/>
                <a:gd name="connsiteX8" fmla="*/ 867812 w 1035021"/>
                <a:gd name="connsiteY8" fmla="*/ 91887 h 284381"/>
                <a:gd name="connsiteX9" fmla="*/ 951679 w 1035021"/>
                <a:gd name="connsiteY9" fmla="*/ 82558 h 284381"/>
                <a:gd name="connsiteX10" fmla="*/ 1035021 w 1035021"/>
                <a:gd name="connsiteY10" fmla="*/ 142942 h 284381"/>
                <a:gd name="connsiteX11" fmla="*/ 924632 w 1035021"/>
                <a:gd name="connsiteY11" fmla="*/ 157932 h 284381"/>
                <a:gd name="connsiteX12" fmla="*/ 888570 w 1035021"/>
                <a:gd name="connsiteY12" fmla="*/ 256790 h 284381"/>
                <a:gd name="connsiteX13" fmla="*/ 810993 w 1035021"/>
                <a:gd name="connsiteY13" fmla="*/ 272096 h 284381"/>
                <a:gd name="connsiteX14" fmla="*/ 732157 w 1035021"/>
                <a:gd name="connsiteY14" fmla="*/ 271152 h 284381"/>
                <a:gd name="connsiteX15" fmla="*/ 654266 w 1035021"/>
                <a:gd name="connsiteY15" fmla="*/ 262451 h 284381"/>
                <a:gd name="connsiteX16" fmla="*/ 577423 w 1035021"/>
                <a:gd name="connsiteY16" fmla="*/ 242219 h 284381"/>
                <a:gd name="connsiteX17" fmla="*/ 502573 w 1035021"/>
                <a:gd name="connsiteY17" fmla="*/ 243477 h 284381"/>
                <a:gd name="connsiteX18" fmla="*/ 425938 w 1035021"/>
                <a:gd name="connsiteY18" fmla="*/ 284362 h 284381"/>
                <a:gd name="connsiteX19" fmla="*/ 354337 w 1035021"/>
                <a:gd name="connsiteY19" fmla="*/ 224501 h 284381"/>
                <a:gd name="connsiteX20" fmla="*/ 272462 w 1035021"/>
                <a:gd name="connsiteY20" fmla="*/ 275136 h 284381"/>
                <a:gd name="connsiteX21" fmla="*/ 198135 w 1035021"/>
                <a:gd name="connsiteY21" fmla="*/ 253645 h 284381"/>
                <a:gd name="connsiteX22" fmla="*/ 139534 w 1035021"/>
                <a:gd name="connsiteY22" fmla="*/ 186866 h 284381"/>
                <a:gd name="connsiteX23" fmla="*/ 34700 w 1035021"/>
                <a:gd name="connsiteY23" fmla="*/ 234146 h 284381"/>
                <a:gd name="connsiteX24" fmla="*/ 0 w 1035021"/>
                <a:gd name="connsiteY24" fmla="*/ 142942 h 284381"/>
                <a:gd name="connsiteX25" fmla="*/ 57344 w 1035021"/>
                <a:gd name="connsiteY25" fmla="*/ 89476 h 284381"/>
                <a:gd name="connsiteX26" fmla="*/ 137437 w 1035021"/>
                <a:gd name="connsiteY26" fmla="*/ 93460 h 284381"/>
                <a:gd name="connsiteX27" fmla="*/ 205893 w 1035021"/>
                <a:gd name="connsiteY27" fmla="*/ 69034 h 284381"/>
                <a:gd name="connsiteX28" fmla="*/ 270575 w 1035021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1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8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6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2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1" y="122499"/>
                    <a:pt x="1035021" y="142942"/>
                  </a:cubicBezTo>
                  <a:cubicBezTo>
                    <a:pt x="1035021" y="163383"/>
                    <a:pt x="953775" y="140529"/>
                    <a:pt x="924632" y="157932"/>
                  </a:cubicBezTo>
                  <a:cubicBezTo>
                    <a:pt x="906181" y="168416"/>
                    <a:pt x="916454" y="247564"/>
                    <a:pt x="888570" y="256790"/>
                  </a:cubicBezTo>
                  <a:cubicBezTo>
                    <a:pt x="866554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7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0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3" y="243477"/>
                    <a:pt x="450784" y="285410"/>
                    <a:pt x="425938" y="284362"/>
                  </a:cubicBezTo>
                  <a:cubicBezTo>
                    <a:pt x="401093" y="283312"/>
                    <a:pt x="378869" y="226703"/>
                    <a:pt x="354337" y="224501"/>
                  </a:cubicBezTo>
                  <a:cubicBezTo>
                    <a:pt x="327919" y="222090"/>
                    <a:pt x="296574" y="278595"/>
                    <a:pt x="272462" y="275136"/>
                  </a:cubicBezTo>
                  <a:cubicBezTo>
                    <a:pt x="245835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0" y="234146"/>
                  </a:cubicBezTo>
                  <a:cubicBezTo>
                    <a:pt x="5556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4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1EAC4FF1-A924-4294-80A7-D6384FDDC775}"/>
                </a:ext>
              </a:extLst>
            </p:cNvPr>
            <p:cNvSpPr/>
            <p:nvPr/>
          </p:nvSpPr>
          <p:spPr>
            <a:xfrm>
              <a:off x="10770914" y="6460498"/>
              <a:ext cx="1421086" cy="397502"/>
            </a:xfrm>
            <a:custGeom>
              <a:avLst/>
              <a:gdLst>
                <a:gd name="connsiteX0" fmla="*/ 567777 w 1421086"/>
                <a:gd name="connsiteY0" fmla="*/ 57 h 397502"/>
                <a:gd name="connsiteX1" fmla="*/ 652169 w 1421086"/>
                <a:gd name="connsiteY1" fmla="*/ 91262 h 397502"/>
                <a:gd name="connsiteX2" fmla="*/ 727649 w 1421086"/>
                <a:gd name="connsiteY2" fmla="*/ 126591 h 397502"/>
                <a:gd name="connsiteX3" fmla="*/ 801032 w 1421086"/>
                <a:gd name="connsiteY3" fmla="*/ 58764 h 397502"/>
                <a:gd name="connsiteX4" fmla="*/ 875988 w 1421086"/>
                <a:gd name="connsiteY4" fmla="*/ 67150 h 397502"/>
                <a:gd name="connsiteX5" fmla="*/ 955032 w 1421086"/>
                <a:gd name="connsiteY5" fmla="*/ 10541 h 397502"/>
                <a:gd name="connsiteX6" fmla="*/ 1025481 w 1421086"/>
                <a:gd name="connsiteY6" fmla="*/ 77109 h 397502"/>
                <a:gd name="connsiteX7" fmla="*/ 1102953 w 1421086"/>
                <a:gd name="connsiteY7" fmla="*/ 65683 h 397502"/>
                <a:gd name="connsiteX8" fmla="*/ 1164804 w 1421086"/>
                <a:gd name="connsiteY8" fmla="*/ 144413 h 397502"/>
                <a:gd name="connsiteX9" fmla="*/ 1238188 w 1421086"/>
                <a:gd name="connsiteY9" fmla="*/ 148711 h 397502"/>
                <a:gd name="connsiteX10" fmla="*/ 1314926 w 1421086"/>
                <a:gd name="connsiteY10" fmla="*/ 147033 h 397502"/>
                <a:gd name="connsiteX11" fmla="*/ 1373108 w 1421086"/>
                <a:gd name="connsiteY11" fmla="*/ 199450 h 397502"/>
                <a:gd name="connsiteX12" fmla="*/ 1395864 w 1421086"/>
                <a:gd name="connsiteY12" fmla="*/ 196955 h 397502"/>
                <a:gd name="connsiteX13" fmla="*/ 1421086 w 1421086"/>
                <a:gd name="connsiteY13" fmla="*/ 183364 h 397502"/>
                <a:gd name="connsiteX14" fmla="*/ 1421086 w 1421086"/>
                <a:gd name="connsiteY14" fmla="*/ 397502 h 397502"/>
                <a:gd name="connsiteX15" fmla="*/ 93615 w 1421086"/>
                <a:gd name="connsiteY15" fmla="*/ 397502 h 397502"/>
                <a:gd name="connsiteX16" fmla="*/ 92882 w 1421086"/>
                <a:gd name="connsiteY16" fmla="*/ 377772 h 397502"/>
                <a:gd name="connsiteX17" fmla="*/ 0 w 1421086"/>
                <a:gd name="connsiteY17" fmla="*/ 351144 h 397502"/>
                <a:gd name="connsiteX18" fmla="*/ 26942 w 1421086"/>
                <a:gd name="connsiteY18" fmla="*/ 280382 h 397502"/>
                <a:gd name="connsiteX19" fmla="*/ 117414 w 1421086"/>
                <a:gd name="connsiteY19" fmla="*/ 275036 h 397502"/>
                <a:gd name="connsiteX20" fmla="*/ 139323 w 1421086"/>
                <a:gd name="connsiteY20" fmla="*/ 180056 h 397502"/>
                <a:gd name="connsiteX21" fmla="*/ 181257 w 1421086"/>
                <a:gd name="connsiteY21" fmla="*/ 82142 h 397502"/>
                <a:gd name="connsiteX22" fmla="*/ 265124 w 1421086"/>
                <a:gd name="connsiteY22" fmla="*/ 78578 h 397502"/>
                <a:gd name="connsiteX23" fmla="*/ 340499 w 1421086"/>
                <a:gd name="connsiteY23" fmla="*/ 56773 h 397502"/>
                <a:gd name="connsiteX24" fmla="*/ 413882 w 1421086"/>
                <a:gd name="connsiteY24" fmla="*/ 27314 h 397502"/>
                <a:gd name="connsiteX25" fmla="*/ 501523 w 1421086"/>
                <a:gd name="connsiteY25" fmla="*/ 84657 h 397502"/>
                <a:gd name="connsiteX26" fmla="*/ 567777 w 1421086"/>
                <a:gd name="connsiteY26" fmla="*/ 57 h 39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21086" h="397502">
                  <a:moveTo>
                    <a:pt x="567777" y="57"/>
                  </a:moveTo>
                  <a:cubicBezTo>
                    <a:pt x="593252" y="-2669"/>
                    <a:pt x="626799" y="93044"/>
                    <a:pt x="652169" y="91262"/>
                  </a:cubicBezTo>
                  <a:cubicBezTo>
                    <a:pt x="677538" y="89480"/>
                    <a:pt x="702279" y="127430"/>
                    <a:pt x="727649" y="126591"/>
                  </a:cubicBezTo>
                  <a:cubicBezTo>
                    <a:pt x="753019" y="125752"/>
                    <a:pt x="775244" y="58764"/>
                    <a:pt x="801032" y="58764"/>
                  </a:cubicBezTo>
                  <a:cubicBezTo>
                    <a:pt x="826822" y="58764"/>
                    <a:pt x="851247" y="66311"/>
                    <a:pt x="875988" y="67150"/>
                  </a:cubicBezTo>
                  <a:cubicBezTo>
                    <a:pt x="900729" y="67989"/>
                    <a:pt x="930397" y="8758"/>
                    <a:pt x="955032" y="10541"/>
                  </a:cubicBezTo>
                  <a:cubicBezTo>
                    <a:pt x="979668" y="12322"/>
                    <a:pt x="1000950" y="74489"/>
                    <a:pt x="1025481" y="77109"/>
                  </a:cubicBezTo>
                  <a:cubicBezTo>
                    <a:pt x="1050012" y="79731"/>
                    <a:pt x="1078736" y="62118"/>
                    <a:pt x="1102953" y="65683"/>
                  </a:cubicBezTo>
                  <a:cubicBezTo>
                    <a:pt x="1127169" y="69247"/>
                    <a:pt x="1140798" y="139695"/>
                    <a:pt x="1164804" y="144413"/>
                  </a:cubicBezTo>
                  <a:cubicBezTo>
                    <a:pt x="1188811" y="149130"/>
                    <a:pt x="1214810" y="142840"/>
                    <a:pt x="1238188" y="148711"/>
                  </a:cubicBezTo>
                  <a:cubicBezTo>
                    <a:pt x="1263454" y="155106"/>
                    <a:pt x="1291863" y="139800"/>
                    <a:pt x="1314926" y="147033"/>
                  </a:cubicBezTo>
                  <a:cubicBezTo>
                    <a:pt x="1339876" y="155000"/>
                    <a:pt x="1350989" y="190329"/>
                    <a:pt x="1373108" y="199450"/>
                  </a:cubicBezTo>
                  <a:cubicBezTo>
                    <a:pt x="1379267" y="202071"/>
                    <a:pt x="1387163" y="200544"/>
                    <a:pt x="1395864" y="196955"/>
                  </a:cubicBezTo>
                  <a:lnTo>
                    <a:pt x="1421086" y="183364"/>
                  </a:lnTo>
                  <a:lnTo>
                    <a:pt x="1421086" y="397502"/>
                  </a:lnTo>
                  <a:lnTo>
                    <a:pt x="93615" y="397502"/>
                  </a:lnTo>
                  <a:lnTo>
                    <a:pt x="92882" y="377772"/>
                  </a:lnTo>
                  <a:cubicBezTo>
                    <a:pt x="77786" y="355232"/>
                    <a:pt x="0" y="375361"/>
                    <a:pt x="0" y="351144"/>
                  </a:cubicBezTo>
                  <a:cubicBezTo>
                    <a:pt x="1887" y="325439"/>
                    <a:pt x="11249" y="300835"/>
                    <a:pt x="26942" y="280382"/>
                  </a:cubicBezTo>
                  <a:cubicBezTo>
                    <a:pt x="39523" y="261616"/>
                    <a:pt x="95503" y="292228"/>
                    <a:pt x="117414" y="275036"/>
                  </a:cubicBezTo>
                  <a:cubicBezTo>
                    <a:pt x="135445" y="260883"/>
                    <a:pt x="115422" y="192951"/>
                    <a:pt x="139323" y="180056"/>
                  </a:cubicBezTo>
                  <a:cubicBezTo>
                    <a:pt x="160290" y="168839"/>
                    <a:pt x="156621" y="92101"/>
                    <a:pt x="181257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7" y="71239"/>
                    <a:pt x="315340" y="63062"/>
                    <a:pt x="340499" y="56773"/>
                  </a:cubicBezTo>
                  <a:cubicBezTo>
                    <a:pt x="365659" y="50481"/>
                    <a:pt x="388826" y="32241"/>
                    <a:pt x="413882" y="27314"/>
                  </a:cubicBezTo>
                  <a:cubicBezTo>
                    <a:pt x="438938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7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BE8DDB2B-1B44-46E0-A34C-40A1842DE932}"/>
                </a:ext>
              </a:extLst>
            </p:cNvPr>
            <p:cNvSpPr/>
            <p:nvPr/>
          </p:nvSpPr>
          <p:spPr>
            <a:xfrm>
              <a:off x="11897770" y="6668596"/>
              <a:ext cx="294231" cy="189404"/>
            </a:xfrm>
            <a:custGeom>
              <a:avLst/>
              <a:gdLst>
                <a:gd name="connsiteX0" fmla="*/ 270575 w 294231"/>
                <a:gd name="connsiteY0" fmla="*/ 262 h 189404"/>
                <a:gd name="connsiteX1" fmla="*/ 289622 w 294231"/>
                <a:gd name="connsiteY1" fmla="*/ 3204 h 189404"/>
                <a:gd name="connsiteX2" fmla="*/ 294231 w 294231"/>
                <a:gd name="connsiteY2" fmla="*/ 5402 h 189404"/>
                <a:gd name="connsiteX3" fmla="*/ 294231 w 294231"/>
                <a:gd name="connsiteY3" fmla="*/ 189404 h 189404"/>
                <a:gd name="connsiteX4" fmla="*/ 142472 w 294231"/>
                <a:gd name="connsiteY4" fmla="*/ 189404 h 189404"/>
                <a:gd name="connsiteX5" fmla="*/ 139534 w 294231"/>
                <a:gd name="connsiteY5" fmla="*/ 186866 h 189404"/>
                <a:gd name="connsiteX6" fmla="*/ 126811 w 294231"/>
                <a:gd name="connsiteY6" fmla="*/ 189404 h 189404"/>
                <a:gd name="connsiteX7" fmla="*/ 6367 w 294231"/>
                <a:gd name="connsiteY7" fmla="*/ 189404 h 189404"/>
                <a:gd name="connsiteX8" fmla="*/ 1324 w 294231"/>
                <a:gd name="connsiteY8" fmla="*/ 163369 h 189404"/>
                <a:gd name="connsiteX9" fmla="*/ 0 w 294231"/>
                <a:gd name="connsiteY9" fmla="*/ 142942 h 189404"/>
                <a:gd name="connsiteX10" fmla="*/ 57344 w 294231"/>
                <a:gd name="connsiteY10" fmla="*/ 89476 h 189404"/>
                <a:gd name="connsiteX11" fmla="*/ 137437 w 294231"/>
                <a:gd name="connsiteY11" fmla="*/ 93460 h 189404"/>
                <a:gd name="connsiteX12" fmla="*/ 205893 w 294231"/>
                <a:gd name="connsiteY12" fmla="*/ 69034 h 189404"/>
                <a:gd name="connsiteX13" fmla="*/ 270575 w 294231"/>
                <a:gd name="connsiteY13" fmla="*/ 262 h 18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4231" h="189404">
                  <a:moveTo>
                    <a:pt x="270575" y="262"/>
                  </a:moveTo>
                  <a:cubicBezTo>
                    <a:pt x="276629" y="-603"/>
                    <a:pt x="283024" y="741"/>
                    <a:pt x="289622" y="3204"/>
                  </a:cubicBezTo>
                  <a:lnTo>
                    <a:pt x="294231" y="5402"/>
                  </a:lnTo>
                  <a:lnTo>
                    <a:pt x="294231" y="189404"/>
                  </a:lnTo>
                  <a:lnTo>
                    <a:pt x="142472" y="189404"/>
                  </a:lnTo>
                  <a:lnTo>
                    <a:pt x="139534" y="186866"/>
                  </a:lnTo>
                  <a:lnTo>
                    <a:pt x="126811" y="189404"/>
                  </a:lnTo>
                  <a:lnTo>
                    <a:pt x="6367" y="189404"/>
                  </a:lnTo>
                  <a:lnTo>
                    <a:pt x="1324" y="163369"/>
                  </a:lnTo>
                  <a:cubicBezTo>
                    <a:pt x="347" y="155220"/>
                    <a:pt x="0" y="148052"/>
                    <a:pt x="0" y="142942"/>
                  </a:cubicBezTo>
                  <a:cubicBezTo>
                    <a:pt x="0" y="122499"/>
                    <a:pt x="28095" y="106983"/>
                    <a:pt x="57344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76" name="任意多边形: 形状 375">
            <a:extLst>
              <a:ext uri="{FF2B5EF4-FFF2-40B4-BE49-F238E27FC236}">
                <a16:creationId xmlns:a16="http://schemas.microsoft.com/office/drawing/2014/main" id="{E5007D44-942E-41BE-8090-79B2A87E7D9B}"/>
              </a:ext>
            </a:extLst>
          </p:cNvPr>
          <p:cNvSpPr/>
          <p:nvPr userDrawn="1"/>
        </p:nvSpPr>
        <p:spPr>
          <a:xfrm>
            <a:off x="857989" y="4687161"/>
            <a:ext cx="253704" cy="22184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8" name="任意多边形: 形状 377">
            <a:extLst>
              <a:ext uri="{FF2B5EF4-FFF2-40B4-BE49-F238E27FC236}">
                <a16:creationId xmlns:a16="http://schemas.microsoft.com/office/drawing/2014/main" id="{F70911DB-0C36-43A7-BEAC-20FB75052651}"/>
              </a:ext>
            </a:extLst>
          </p:cNvPr>
          <p:cNvSpPr/>
          <p:nvPr userDrawn="1"/>
        </p:nvSpPr>
        <p:spPr>
          <a:xfrm>
            <a:off x="-55926" y="1701125"/>
            <a:ext cx="253704" cy="22184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0" name="任意多边形: 形状 379">
            <a:extLst>
              <a:ext uri="{FF2B5EF4-FFF2-40B4-BE49-F238E27FC236}">
                <a16:creationId xmlns:a16="http://schemas.microsoft.com/office/drawing/2014/main" id="{E70C1121-3211-4B8B-ACF3-FDCFEBBCB180}"/>
              </a:ext>
            </a:extLst>
          </p:cNvPr>
          <p:cNvSpPr/>
          <p:nvPr userDrawn="1"/>
        </p:nvSpPr>
        <p:spPr>
          <a:xfrm>
            <a:off x="4157007" y="8778"/>
            <a:ext cx="492630" cy="430766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id="{9DC73B01-F8BC-4FFF-9C11-FB4DD768026E}"/>
              </a:ext>
            </a:extLst>
          </p:cNvPr>
          <p:cNvSpPr/>
          <p:nvPr userDrawn="1"/>
        </p:nvSpPr>
        <p:spPr>
          <a:xfrm>
            <a:off x="5843179" y="-32893"/>
            <a:ext cx="657706" cy="575112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5" name="任意多边形: 形状 384">
            <a:extLst>
              <a:ext uri="{FF2B5EF4-FFF2-40B4-BE49-F238E27FC236}">
                <a16:creationId xmlns:a16="http://schemas.microsoft.com/office/drawing/2014/main" id="{D91347A9-7B06-4858-9E85-8A47E2C5731E}"/>
              </a:ext>
            </a:extLst>
          </p:cNvPr>
          <p:cNvSpPr/>
          <p:nvPr userDrawn="1"/>
        </p:nvSpPr>
        <p:spPr>
          <a:xfrm>
            <a:off x="5881368" y="1496861"/>
            <a:ext cx="253704" cy="22184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D67E71E-38A5-4971-8D66-8A6A27E023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82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BC06E26-9B67-DD78-9C7E-9D4E56DA4FD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2022/12/19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DA692C-F087-68F7-621D-C3CA77E8D1A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84300C04-D25F-EB45-9D15-119D651639A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1" name="矩形: 单圆角 60">
            <a:extLst>
              <a:ext uri="{FF2B5EF4-FFF2-40B4-BE49-F238E27FC236}">
                <a16:creationId xmlns:a16="http://schemas.microsoft.com/office/drawing/2014/main" id="{05F7FB6C-4238-4FD5-9E56-F1FA0CF0B126}"/>
              </a:ext>
            </a:extLst>
          </p:cNvPr>
          <p:cNvSpPr/>
          <p:nvPr userDrawn="1"/>
        </p:nvSpPr>
        <p:spPr>
          <a:xfrm>
            <a:off x="0" y="-70046"/>
            <a:ext cx="1546505" cy="6998092"/>
          </a:xfrm>
          <a:prstGeom prst="round1Rect">
            <a:avLst/>
          </a:prstGeom>
          <a:gradFill flip="none" rotWithShape="1">
            <a:gsLst>
              <a:gs pos="100000">
                <a:schemeClr val="accent1"/>
              </a:gs>
              <a:gs pos="25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E886F17-714B-4B0F-B499-DE8429E5575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3088" y="1034738"/>
            <a:ext cx="1200329" cy="5202550"/>
          </a:xfrm>
          <a:prstGeom prst="rect">
            <a:avLst/>
          </a:prstGeom>
        </p:spPr>
        <p:txBody>
          <a:bodyPr vert="eaVert" wrap="square">
            <a:spAutoFit/>
          </a:bodyPr>
          <a:lstStyle>
            <a:lvl1pPr marL="0" indent="0" algn="l">
              <a:lnSpc>
                <a:spcPct val="100000"/>
              </a:lnSpc>
              <a:buFont typeface="+mj-lt"/>
              <a:buNone/>
              <a:defRPr sz="6600" b="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B152C793-B436-470B-B0FC-2CC61C92913D}"/>
              </a:ext>
            </a:extLst>
          </p:cNvPr>
          <p:cNvSpPr/>
          <p:nvPr userDrawn="1"/>
        </p:nvSpPr>
        <p:spPr>
          <a:xfrm>
            <a:off x="9859323" y="1520131"/>
            <a:ext cx="657706" cy="575112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F9BF380E-13CA-48BE-8322-C216E51BC9BC}"/>
              </a:ext>
            </a:extLst>
          </p:cNvPr>
          <p:cNvSpPr/>
          <p:nvPr userDrawn="1"/>
        </p:nvSpPr>
        <p:spPr>
          <a:xfrm>
            <a:off x="2395269" y="4603348"/>
            <a:ext cx="365688" cy="319766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F9F76A6C-390B-4982-909D-D7AB622A4F0B}"/>
              </a:ext>
            </a:extLst>
          </p:cNvPr>
          <p:cNvSpPr/>
          <p:nvPr userDrawn="1"/>
        </p:nvSpPr>
        <p:spPr>
          <a:xfrm>
            <a:off x="-272098" y="2601120"/>
            <a:ext cx="657706" cy="575112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66394A0E-BCE2-4BC7-9D3B-3E3246EAC6F6}"/>
              </a:ext>
            </a:extLst>
          </p:cNvPr>
          <p:cNvSpPr/>
          <p:nvPr userDrawn="1"/>
        </p:nvSpPr>
        <p:spPr>
          <a:xfrm rot="707462">
            <a:off x="7376416" y="254081"/>
            <a:ext cx="873650" cy="763938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1DBE6CB0-D672-4962-A133-85D0CCEDBA29}"/>
              </a:ext>
            </a:extLst>
          </p:cNvPr>
          <p:cNvSpPr/>
          <p:nvPr userDrawn="1"/>
        </p:nvSpPr>
        <p:spPr>
          <a:xfrm rot="21215220">
            <a:off x="235439" y="4469384"/>
            <a:ext cx="417262" cy="36486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FA185A4A-FC6C-4BC2-8705-F736A92FF822}"/>
              </a:ext>
            </a:extLst>
          </p:cNvPr>
          <p:cNvSpPr/>
          <p:nvPr userDrawn="1"/>
        </p:nvSpPr>
        <p:spPr>
          <a:xfrm rot="21215220">
            <a:off x="1359094" y="5521695"/>
            <a:ext cx="253328" cy="221516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85EE3F67-FDDE-4287-9819-01B980B5945A}"/>
              </a:ext>
            </a:extLst>
          </p:cNvPr>
          <p:cNvGrpSpPr/>
          <p:nvPr userDrawn="1"/>
        </p:nvGrpSpPr>
        <p:grpSpPr>
          <a:xfrm flipH="1">
            <a:off x="10074945" y="4643503"/>
            <a:ext cx="1376983" cy="1273827"/>
            <a:chOff x="6324578" y="328123"/>
            <a:chExt cx="1376983" cy="1273827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D6C9EF7-AEC7-4830-9869-02F6F29268C4}"/>
                </a:ext>
              </a:extLst>
            </p:cNvPr>
            <p:cNvSpPr/>
            <p:nvPr userDrawn="1"/>
          </p:nvSpPr>
          <p:spPr>
            <a:xfrm rot="21215220">
              <a:off x="6324578" y="328123"/>
              <a:ext cx="417262" cy="364864"/>
            </a:xfrm>
            <a:custGeom>
              <a:avLst/>
              <a:gdLst>
                <a:gd name="connsiteX0" fmla="*/ 531495 w 548640"/>
                <a:gd name="connsiteY0" fmla="*/ 222722 h 479744"/>
                <a:gd name="connsiteX1" fmla="*/ 492336 w 548640"/>
                <a:gd name="connsiteY1" fmla="*/ 222722 h 479744"/>
                <a:gd name="connsiteX2" fmla="*/ 511795 w 548640"/>
                <a:gd name="connsiteY2" fmla="*/ 189049 h 479744"/>
                <a:gd name="connsiteX3" fmla="*/ 505520 w 548640"/>
                <a:gd name="connsiteY3" fmla="*/ 165629 h 479744"/>
                <a:gd name="connsiteX4" fmla="*/ 482117 w 548640"/>
                <a:gd name="connsiteY4" fmla="*/ 171887 h 479744"/>
                <a:gd name="connsiteX5" fmla="*/ 452782 w 548640"/>
                <a:gd name="connsiteY5" fmla="*/ 222722 h 479744"/>
                <a:gd name="connsiteX6" fmla="*/ 338357 w 548640"/>
                <a:gd name="connsiteY6" fmla="*/ 222722 h 479744"/>
                <a:gd name="connsiteX7" fmla="*/ 386843 w 548640"/>
                <a:gd name="connsiteY7" fmla="*/ 194724 h 479744"/>
                <a:gd name="connsiteX8" fmla="*/ 393100 w 548640"/>
                <a:gd name="connsiteY8" fmla="*/ 171287 h 479744"/>
                <a:gd name="connsiteX9" fmla="*/ 369698 w 548640"/>
                <a:gd name="connsiteY9" fmla="*/ 165029 h 479744"/>
                <a:gd name="connsiteX10" fmla="*/ 321160 w 548640"/>
                <a:gd name="connsiteY10" fmla="*/ 193044 h 479744"/>
                <a:gd name="connsiteX11" fmla="*/ 378407 w 548640"/>
                <a:gd name="connsiteY11" fmla="*/ 93903 h 479744"/>
                <a:gd name="connsiteX12" fmla="*/ 437095 w 548640"/>
                <a:gd name="connsiteY12" fmla="*/ 93903 h 479744"/>
                <a:gd name="connsiteX13" fmla="*/ 454188 w 548640"/>
                <a:gd name="connsiteY13" fmla="*/ 76775 h 479744"/>
                <a:gd name="connsiteX14" fmla="*/ 437112 w 548640"/>
                <a:gd name="connsiteY14" fmla="*/ 59630 h 479744"/>
                <a:gd name="connsiteX15" fmla="*/ 398201 w 548640"/>
                <a:gd name="connsiteY15" fmla="*/ 59648 h 479744"/>
                <a:gd name="connsiteX16" fmla="*/ 417772 w 548640"/>
                <a:gd name="connsiteY16" fmla="*/ 25726 h 479744"/>
                <a:gd name="connsiteX17" fmla="*/ 411497 w 548640"/>
                <a:gd name="connsiteY17" fmla="*/ 2315 h 479744"/>
                <a:gd name="connsiteX18" fmla="*/ 388094 w 548640"/>
                <a:gd name="connsiteY18" fmla="*/ 8598 h 479744"/>
                <a:gd name="connsiteX19" fmla="*/ 368506 w 548640"/>
                <a:gd name="connsiteY19" fmla="*/ 42537 h 479744"/>
                <a:gd name="connsiteX20" fmla="*/ 349081 w 548640"/>
                <a:gd name="connsiteY20" fmla="*/ 8813 h 479744"/>
                <a:gd name="connsiteX21" fmla="*/ 325626 w 548640"/>
                <a:gd name="connsiteY21" fmla="*/ 2546 h 479744"/>
                <a:gd name="connsiteX22" fmla="*/ 319369 w 548640"/>
                <a:gd name="connsiteY22" fmla="*/ 25923 h 479744"/>
                <a:gd name="connsiteX23" fmla="*/ 348738 w 548640"/>
                <a:gd name="connsiteY23" fmla="*/ 76784 h 479744"/>
                <a:gd name="connsiteX24" fmla="*/ 291465 w 548640"/>
                <a:gd name="connsiteY24" fmla="*/ 175925 h 479744"/>
                <a:gd name="connsiteX25" fmla="*/ 291465 w 548640"/>
                <a:gd name="connsiteY25" fmla="*/ 119852 h 479744"/>
                <a:gd name="connsiteX26" fmla="*/ 274320 w 548640"/>
                <a:gd name="connsiteY26" fmla="*/ 102707 h 479744"/>
                <a:gd name="connsiteX27" fmla="*/ 257175 w 548640"/>
                <a:gd name="connsiteY27" fmla="*/ 119852 h 479744"/>
                <a:gd name="connsiteX28" fmla="*/ 257175 w 548640"/>
                <a:gd name="connsiteY28" fmla="*/ 175873 h 479744"/>
                <a:gd name="connsiteX29" fmla="*/ 199945 w 548640"/>
                <a:gd name="connsiteY29" fmla="*/ 76758 h 479744"/>
                <a:gd name="connsiteX30" fmla="*/ 229280 w 548640"/>
                <a:gd name="connsiteY30" fmla="*/ 25923 h 479744"/>
                <a:gd name="connsiteX31" fmla="*/ 223005 w 548640"/>
                <a:gd name="connsiteY31" fmla="*/ 2546 h 479744"/>
                <a:gd name="connsiteX32" fmla="*/ 199611 w 548640"/>
                <a:gd name="connsiteY32" fmla="*/ 8778 h 479744"/>
                <a:gd name="connsiteX33" fmla="*/ 180151 w 548640"/>
                <a:gd name="connsiteY33" fmla="*/ 42485 h 479744"/>
                <a:gd name="connsiteX34" fmla="*/ 160580 w 548640"/>
                <a:gd name="connsiteY34" fmla="*/ 8581 h 479744"/>
                <a:gd name="connsiteX35" fmla="*/ 137160 w 548640"/>
                <a:gd name="connsiteY35" fmla="*/ 2315 h 479744"/>
                <a:gd name="connsiteX36" fmla="*/ 130902 w 548640"/>
                <a:gd name="connsiteY36" fmla="*/ 25726 h 479744"/>
                <a:gd name="connsiteX37" fmla="*/ 150490 w 548640"/>
                <a:gd name="connsiteY37" fmla="*/ 59648 h 479744"/>
                <a:gd name="connsiteX38" fmla="*/ 111580 w 548640"/>
                <a:gd name="connsiteY38" fmla="*/ 59613 h 479744"/>
                <a:gd name="connsiteX39" fmla="*/ 94435 w 548640"/>
                <a:gd name="connsiteY39" fmla="*/ 76793 h 479744"/>
                <a:gd name="connsiteX40" fmla="*/ 111545 w 548640"/>
                <a:gd name="connsiteY40" fmla="*/ 93903 h 479744"/>
                <a:gd name="connsiteX41" fmla="*/ 170267 w 548640"/>
                <a:gd name="connsiteY41" fmla="*/ 93903 h 479744"/>
                <a:gd name="connsiteX42" fmla="*/ 227514 w 548640"/>
                <a:gd name="connsiteY42" fmla="*/ 193053 h 479744"/>
                <a:gd name="connsiteX43" fmla="*/ 178960 w 548640"/>
                <a:gd name="connsiteY43" fmla="*/ 165029 h 479744"/>
                <a:gd name="connsiteX44" fmla="*/ 155557 w 548640"/>
                <a:gd name="connsiteY44" fmla="*/ 171304 h 479744"/>
                <a:gd name="connsiteX45" fmla="*/ 161797 w 548640"/>
                <a:gd name="connsiteY45" fmla="*/ 194733 h 479744"/>
                <a:gd name="connsiteX46" fmla="*/ 210283 w 548640"/>
                <a:gd name="connsiteY46" fmla="*/ 222731 h 479744"/>
                <a:gd name="connsiteX47" fmla="*/ 95875 w 548640"/>
                <a:gd name="connsiteY47" fmla="*/ 222731 h 479744"/>
                <a:gd name="connsiteX48" fmla="*/ 66523 w 548640"/>
                <a:gd name="connsiteY48" fmla="*/ 171896 h 479744"/>
                <a:gd name="connsiteX49" fmla="*/ 43137 w 548640"/>
                <a:gd name="connsiteY49" fmla="*/ 165647 h 479744"/>
                <a:gd name="connsiteX50" fmla="*/ 36845 w 548640"/>
                <a:gd name="connsiteY50" fmla="*/ 189041 h 479744"/>
                <a:gd name="connsiteX51" fmla="*/ 56304 w 548640"/>
                <a:gd name="connsiteY51" fmla="*/ 222731 h 479744"/>
                <a:gd name="connsiteX52" fmla="*/ 17145 w 548640"/>
                <a:gd name="connsiteY52" fmla="*/ 222731 h 479744"/>
                <a:gd name="connsiteX53" fmla="*/ 0 w 548640"/>
                <a:gd name="connsiteY53" fmla="*/ 239876 h 479744"/>
                <a:gd name="connsiteX54" fmla="*/ 17145 w 548640"/>
                <a:gd name="connsiteY54" fmla="*/ 257021 h 479744"/>
                <a:gd name="connsiteX55" fmla="*/ 56304 w 548640"/>
                <a:gd name="connsiteY55" fmla="*/ 257021 h 479744"/>
                <a:gd name="connsiteX56" fmla="*/ 36836 w 548640"/>
                <a:gd name="connsiteY56" fmla="*/ 290693 h 479744"/>
                <a:gd name="connsiteX57" fmla="*/ 43128 w 548640"/>
                <a:gd name="connsiteY57" fmla="*/ 314131 h 479744"/>
                <a:gd name="connsiteX58" fmla="*/ 66514 w 548640"/>
                <a:gd name="connsiteY58" fmla="*/ 307856 h 479744"/>
                <a:gd name="connsiteX59" fmla="*/ 95866 w 548640"/>
                <a:gd name="connsiteY59" fmla="*/ 257021 h 479744"/>
                <a:gd name="connsiteX60" fmla="*/ 210352 w 548640"/>
                <a:gd name="connsiteY60" fmla="*/ 257021 h 479744"/>
                <a:gd name="connsiteX61" fmla="*/ 161797 w 548640"/>
                <a:gd name="connsiteY61" fmla="*/ 285053 h 479744"/>
                <a:gd name="connsiteX62" fmla="*/ 155540 w 548640"/>
                <a:gd name="connsiteY62" fmla="*/ 308456 h 479744"/>
                <a:gd name="connsiteX63" fmla="*/ 178942 w 548640"/>
                <a:gd name="connsiteY63" fmla="*/ 314748 h 479744"/>
                <a:gd name="connsiteX64" fmla="*/ 227497 w 548640"/>
                <a:gd name="connsiteY64" fmla="*/ 286716 h 479744"/>
                <a:gd name="connsiteX65" fmla="*/ 170267 w 548640"/>
                <a:gd name="connsiteY65" fmla="*/ 385831 h 479744"/>
                <a:gd name="connsiteX66" fmla="*/ 111528 w 548640"/>
                <a:gd name="connsiteY66" fmla="*/ 385831 h 479744"/>
                <a:gd name="connsiteX67" fmla="*/ 94418 w 548640"/>
                <a:gd name="connsiteY67" fmla="*/ 402976 h 479744"/>
                <a:gd name="connsiteX68" fmla="*/ 111528 w 548640"/>
                <a:gd name="connsiteY68" fmla="*/ 420121 h 479744"/>
                <a:gd name="connsiteX69" fmla="*/ 150456 w 548640"/>
                <a:gd name="connsiteY69" fmla="*/ 420121 h 479744"/>
                <a:gd name="connsiteX70" fmla="*/ 130885 w 548640"/>
                <a:gd name="connsiteY70" fmla="*/ 454026 h 479744"/>
                <a:gd name="connsiteX71" fmla="*/ 137126 w 548640"/>
                <a:gd name="connsiteY71" fmla="*/ 477446 h 479744"/>
                <a:gd name="connsiteX72" fmla="*/ 160563 w 548640"/>
                <a:gd name="connsiteY72" fmla="*/ 471153 h 479744"/>
                <a:gd name="connsiteX73" fmla="*/ 180134 w 548640"/>
                <a:gd name="connsiteY73" fmla="*/ 437249 h 479744"/>
                <a:gd name="connsiteX74" fmla="*/ 199559 w 548640"/>
                <a:gd name="connsiteY74" fmla="*/ 470939 h 479744"/>
                <a:gd name="connsiteX75" fmla="*/ 222996 w 548640"/>
                <a:gd name="connsiteY75" fmla="*/ 477214 h 479744"/>
                <a:gd name="connsiteX76" fmla="*/ 229254 w 548640"/>
                <a:gd name="connsiteY76" fmla="*/ 453811 h 479744"/>
                <a:gd name="connsiteX77" fmla="*/ 199919 w 548640"/>
                <a:gd name="connsiteY77" fmla="*/ 402976 h 479744"/>
                <a:gd name="connsiteX78" fmla="*/ 257175 w 548640"/>
                <a:gd name="connsiteY78" fmla="*/ 303844 h 479744"/>
                <a:gd name="connsiteX79" fmla="*/ 257175 w 548640"/>
                <a:gd name="connsiteY79" fmla="*/ 359882 h 479744"/>
                <a:gd name="connsiteX80" fmla="*/ 274320 w 548640"/>
                <a:gd name="connsiteY80" fmla="*/ 377027 h 479744"/>
                <a:gd name="connsiteX81" fmla="*/ 291465 w 548640"/>
                <a:gd name="connsiteY81" fmla="*/ 359882 h 479744"/>
                <a:gd name="connsiteX82" fmla="*/ 291465 w 548640"/>
                <a:gd name="connsiteY82" fmla="*/ 303844 h 479744"/>
                <a:gd name="connsiteX83" fmla="*/ 348712 w 548640"/>
                <a:gd name="connsiteY83" fmla="*/ 402976 h 479744"/>
                <a:gd name="connsiteX84" fmla="*/ 319343 w 548640"/>
                <a:gd name="connsiteY84" fmla="*/ 453811 h 479744"/>
                <a:gd name="connsiteX85" fmla="*/ 325618 w 548640"/>
                <a:gd name="connsiteY85" fmla="*/ 477214 h 479744"/>
                <a:gd name="connsiteX86" fmla="*/ 349021 w 548640"/>
                <a:gd name="connsiteY86" fmla="*/ 470956 h 479744"/>
                <a:gd name="connsiteX87" fmla="*/ 368497 w 548640"/>
                <a:gd name="connsiteY87" fmla="*/ 437249 h 479744"/>
                <a:gd name="connsiteX88" fmla="*/ 388069 w 548640"/>
                <a:gd name="connsiteY88" fmla="*/ 471153 h 479744"/>
                <a:gd name="connsiteX89" fmla="*/ 411471 w 548640"/>
                <a:gd name="connsiteY89" fmla="*/ 477446 h 479744"/>
                <a:gd name="connsiteX90" fmla="*/ 417746 w 548640"/>
                <a:gd name="connsiteY90" fmla="*/ 454008 h 479744"/>
                <a:gd name="connsiteX91" fmla="*/ 398175 w 548640"/>
                <a:gd name="connsiteY91" fmla="*/ 420104 h 479744"/>
                <a:gd name="connsiteX92" fmla="*/ 437052 w 548640"/>
                <a:gd name="connsiteY92" fmla="*/ 420121 h 479744"/>
                <a:gd name="connsiteX93" fmla="*/ 454197 w 548640"/>
                <a:gd name="connsiteY93" fmla="*/ 402976 h 479744"/>
                <a:gd name="connsiteX94" fmla="*/ 437069 w 548640"/>
                <a:gd name="connsiteY94" fmla="*/ 385831 h 479744"/>
                <a:gd name="connsiteX95" fmla="*/ 378382 w 548640"/>
                <a:gd name="connsiteY95" fmla="*/ 385831 h 479744"/>
                <a:gd name="connsiteX96" fmla="*/ 321186 w 548640"/>
                <a:gd name="connsiteY96" fmla="*/ 286741 h 479744"/>
                <a:gd name="connsiteX97" fmla="*/ 369655 w 548640"/>
                <a:gd name="connsiteY97" fmla="*/ 314739 h 479744"/>
                <a:gd name="connsiteX98" fmla="*/ 393083 w 548640"/>
                <a:gd name="connsiteY98" fmla="*/ 308447 h 479744"/>
                <a:gd name="connsiteX99" fmla="*/ 386800 w 548640"/>
                <a:gd name="connsiteY99" fmla="*/ 285044 h 479744"/>
                <a:gd name="connsiteX100" fmla="*/ 338262 w 548640"/>
                <a:gd name="connsiteY100" fmla="*/ 257012 h 479744"/>
                <a:gd name="connsiteX101" fmla="*/ 452748 w 548640"/>
                <a:gd name="connsiteY101" fmla="*/ 257012 h 479744"/>
                <a:gd name="connsiteX102" fmla="*/ 482083 w 548640"/>
                <a:gd name="connsiteY102" fmla="*/ 307847 h 479744"/>
                <a:gd name="connsiteX103" fmla="*/ 505486 w 548640"/>
                <a:gd name="connsiteY103" fmla="*/ 314105 h 479744"/>
                <a:gd name="connsiteX104" fmla="*/ 511761 w 548640"/>
                <a:gd name="connsiteY104" fmla="*/ 290702 h 479744"/>
                <a:gd name="connsiteX105" fmla="*/ 492319 w 548640"/>
                <a:gd name="connsiteY105" fmla="*/ 257012 h 479744"/>
                <a:gd name="connsiteX106" fmla="*/ 531495 w 548640"/>
                <a:gd name="connsiteY106" fmla="*/ 257012 h 479744"/>
                <a:gd name="connsiteX107" fmla="*/ 548640 w 548640"/>
                <a:gd name="connsiteY107" fmla="*/ 239867 h 479744"/>
                <a:gd name="connsiteX108" fmla="*/ 531495 w 548640"/>
                <a:gd name="connsiteY108" fmla="*/ 222722 h 479744"/>
                <a:gd name="connsiteX109" fmla="*/ 274320 w 548640"/>
                <a:gd name="connsiteY109" fmla="*/ 274157 h 479744"/>
                <a:gd name="connsiteX110" fmla="*/ 240030 w 548640"/>
                <a:gd name="connsiteY110" fmla="*/ 239867 h 479744"/>
                <a:gd name="connsiteX111" fmla="*/ 274320 w 548640"/>
                <a:gd name="connsiteY111" fmla="*/ 205577 h 479744"/>
                <a:gd name="connsiteX112" fmla="*/ 308610 w 548640"/>
                <a:gd name="connsiteY112" fmla="*/ 239867 h 479744"/>
                <a:gd name="connsiteX113" fmla="*/ 274320 w 548640"/>
                <a:gd name="connsiteY113" fmla="*/ 274157 h 4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8640" h="479744">
                  <a:moveTo>
                    <a:pt x="531495" y="222722"/>
                  </a:moveTo>
                  <a:lnTo>
                    <a:pt x="492336" y="222722"/>
                  </a:lnTo>
                  <a:lnTo>
                    <a:pt x="511795" y="189049"/>
                  </a:lnTo>
                  <a:cubicBezTo>
                    <a:pt x="516536" y="180846"/>
                    <a:pt x="513724" y="170379"/>
                    <a:pt x="505520" y="165629"/>
                  </a:cubicBezTo>
                  <a:cubicBezTo>
                    <a:pt x="497316" y="160906"/>
                    <a:pt x="486832" y="163701"/>
                    <a:pt x="482117" y="171887"/>
                  </a:cubicBezTo>
                  <a:lnTo>
                    <a:pt x="452782" y="222722"/>
                  </a:lnTo>
                  <a:lnTo>
                    <a:pt x="338357" y="222722"/>
                  </a:lnTo>
                  <a:lnTo>
                    <a:pt x="386843" y="194724"/>
                  </a:lnTo>
                  <a:cubicBezTo>
                    <a:pt x="395047" y="189966"/>
                    <a:pt x="397858" y="179491"/>
                    <a:pt x="393100" y="171287"/>
                  </a:cubicBezTo>
                  <a:cubicBezTo>
                    <a:pt x="388377" y="163083"/>
                    <a:pt x="377902" y="160271"/>
                    <a:pt x="369698" y="165029"/>
                  </a:cubicBezTo>
                  <a:lnTo>
                    <a:pt x="321160" y="193044"/>
                  </a:lnTo>
                  <a:lnTo>
                    <a:pt x="378407" y="93903"/>
                  </a:lnTo>
                  <a:lnTo>
                    <a:pt x="437095" y="93903"/>
                  </a:lnTo>
                  <a:cubicBezTo>
                    <a:pt x="446542" y="93903"/>
                    <a:pt x="454222" y="86265"/>
                    <a:pt x="454188" y="76775"/>
                  </a:cubicBezTo>
                  <a:cubicBezTo>
                    <a:pt x="454205" y="67286"/>
                    <a:pt x="446584" y="59613"/>
                    <a:pt x="437112" y="59630"/>
                  </a:cubicBezTo>
                  <a:lnTo>
                    <a:pt x="398201" y="59648"/>
                  </a:lnTo>
                  <a:lnTo>
                    <a:pt x="417772" y="25726"/>
                  </a:lnTo>
                  <a:cubicBezTo>
                    <a:pt x="422513" y="17522"/>
                    <a:pt x="419701" y="7038"/>
                    <a:pt x="411497" y="2315"/>
                  </a:cubicBezTo>
                  <a:cubicBezTo>
                    <a:pt x="403293" y="-2443"/>
                    <a:pt x="392809" y="368"/>
                    <a:pt x="388094" y="8598"/>
                  </a:cubicBezTo>
                  <a:lnTo>
                    <a:pt x="368506" y="42537"/>
                  </a:lnTo>
                  <a:lnTo>
                    <a:pt x="349081" y="8813"/>
                  </a:lnTo>
                  <a:cubicBezTo>
                    <a:pt x="344323" y="575"/>
                    <a:pt x="333865" y="-2203"/>
                    <a:pt x="325626" y="2546"/>
                  </a:cubicBezTo>
                  <a:cubicBezTo>
                    <a:pt x="317405" y="7270"/>
                    <a:pt x="314628" y="17720"/>
                    <a:pt x="319369" y="25923"/>
                  </a:cubicBezTo>
                  <a:lnTo>
                    <a:pt x="348738" y="76784"/>
                  </a:lnTo>
                  <a:lnTo>
                    <a:pt x="291465" y="175925"/>
                  </a:lnTo>
                  <a:lnTo>
                    <a:pt x="291465" y="119852"/>
                  </a:lnTo>
                  <a:cubicBezTo>
                    <a:pt x="291465" y="110379"/>
                    <a:pt x="283793" y="102707"/>
                    <a:pt x="274320" y="102707"/>
                  </a:cubicBezTo>
                  <a:cubicBezTo>
                    <a:pt x="264847" y="102707"/>
                    <a:pt x="257175" y="110379"/>
                    <a:pt x="257175" y="119852"/>
                  </a:cubicBezTo>
                  <a:lnTo>
                    <a:pt x="257175" y="175873"/>
                  </a:lnTo>
                  <a:lnTo>
                    <a:pt x="199945" y="76758"/>
                  </a:lnTo>
                  <a:lnTo>
                    <a:pt x="229280" y="25923"/>
                  </a:lnTo>
                  <a:cubicBezTo>
                    <a:pt x="234004" y="17754"/>
                    <a:pt x="231226" y="7270"/>
                    <a:pt x="223005" y="2546"/>
                  </a:cubicBezTo>
                  <a:cubicBezTo>
                    <a:pt x="214784" y="-2212"/>
                    <a:pt x="204334" y="575"/>
                    <a:pt x="199611" y="8778"/>
                  </a:cubicBezTo>
                  <a:lnTo>
                    <a:pt x="180151" y="42485"/>
                  </a:lnTo>
                  <a:lnTo>
                    <a:pt x="160580" y="8581"/>
                  </a:lnTo>
                  <a:cubicBezTo>
                    <a:pt x="155839" y="377"/>
                    <a:pt x="145364" y="-2434"/>
                    <a:pt x="137160" y="2315"/>
                  </a:cubicBezTo>
                  <a:cubicBezTo>
                    <a:pt x="128956" y="7038"/>
                    <a:pt x="126144" y="17513"/>
                    <a:pt x="130902" y="25726"/>
                  </a:cubicBezTo>
                  <a:lnTo>
                    <a:pt x="150490" y="59648"/>
                  </a:lnTo>
                  <a:lnTo>
                    <a:pt x="111580" y="59613"/>
                  </a:lnTo>
                  <a:cubicBezTo>
                    <a:pt x="102090" y="59613"/>
                    <a:pt x="94435" y="67286"/>
                    <a:pt x="94435" y="76793"/>
                  </a:cubicBezTo>
                  <a:cubicBezTo>
                    <a:pt x="94418" y="86273"/>
                    <a:pt x="102073" y="93903"/>
                    <a:pt x="111545" y="93903"/>
                  </a:cubicBezTo>
                  <a:lnTo>
                    <a:pt x="170267" y="93903"/>
                  </a:lnTo>
                  <a:lnTo>
                    <a:pt x="227514" y="193053"/>
                  </a:lnTo>
                  <a:lnTo>
                    <a:pt x="178960" y="165029"/>
                  </a:lnTo>
                  <a:cubicBezTo>
                    <a:pt x="170756" y="160271"/>
                    <a:pt x="160272" y="163083"/>
                    <a:pt x="155557" y="171304"/>
                  </a:cubicBezTo>
                  <a:cubicBezTo>
                    <a:pt x="150799" y="179491"/>
                    <a:pt x="153611" y="189975"/>
                    <a:pt x="161797" y="194733"/>
                  </a:cubicBezTo>
                  <a:lnTo>
                    <a:pt x="210283" y="222731"/>
                  </a:lnTo>
                  <a:lnTo>
                    <a:pt x="95875" y="222731"/>
                  </a:lnTo>
                  <a:lnTo>
                    <a:pt x="66523" y="171896"/>
                  </a:lnTo>
                  <a:cubicBezTo>
                    <a:pt x="61799" y="163726"/>
                    <a:pt x="51332" y="160914"/>
                    <a:pt x="43137" y="165647"/>
                  </a:cubicBezTo>
                  <a:cubicBezTo>
                    <a:pt x="34916" y="170387"/>
                    <a:pt x="32104" y="180837"/>
                    <a:pt x="36845" y="189041"/>
                  </a:cubicBezTo>
                  <a:lnTo>
                    <a:pt x="56304" y="222731"/>
                  </a:lnTo>
                  <a:lnTo>
                    <a:pt x="17145" y="222731"/>
                  </a:lnTo>
                  <a:cubicBezTo>
                    <a:pt x="7672" y="222731"/>
                    <a:pt x="0" y="230403"/>
                    <a:pt x="0" y="239876"/>
                  </a:cubicBezTo>
                  <a:cubicBezTo>
                    <a:pt x="0" y="249357"/>
                    <a:pt x="7672" y="257021"/>
                    <a:pt x="17145" y="257021"/>
                  </a:cubicBezTo>
                  <a:lnTo>
                    <a:pt x="56304" y="257021"/>
                  </a:lnTo>
                  <a:lnTo>
                    <a:pt x="36836" y="290693"/>
                  </a:lnTo>
                  <a:cubicBezTo>
                    <a:pt x="32095" y="298915"/>
                    <a:pt x="34907" y="309365"/>
                    <a:pt x="43128" y="314131"/>
                  </a:cubicBezTo>
                  <a:cubicBezTo>
                    <a:pt x="51332" y="318872"/>
                    <a:pt x="61782" y="316060"/>
                    <a:pt x="66514" y="307856"/>
                  </a:cubicBezTo>
                  <a:lnTo>
                    <a:pt x="95866" y="257021"/>
                  </a:lnTo>
                  <a:lnTo>
                    <a:pt x="210352" y="257021"/>
                  </a:lnTo>
                  <a:lnTo>
                    <a:pt x="161797" y="285053"/>
                  </a:lnTo>
                  <a:cubicBezTo>
                    <a:pt x="153593" y="289776"/>
                    <a:pt x="150782" y="300252"/>
                    <a:pt x="155540" y="308456"/>
                  </a:cubicBezTo>
                  <a:cubicBezTo>
                    <a:pt x="160263" y="316659"/>
                    <a:pt x="170738" y="319471"/>
                    <a:pt x="178942" y="314748"/>
                  </a:cubicBezTo>
                  <a:lnTo>
                    <a:pt x="227497" y="286716"/>
                  </a:lnTo>
                  <a:lnTo>
                    <a:pt x="170267" y="385831"/>
                  </a:lnTo>
                  <a:lnTo>
                    <a:pt x="111528" y="385831"/>
                  </a:lnTo>
                  <a:cubicBezTo>
                    <a:pt x="102081" y="385831"/>
                    <a:pt x="94418" y="393504"/>
                    <a:pt x="94418" y="402976"/>
                  </a:cubicBezTo>
                  <a:cubicBezTo>
                    <a:pt x="94418" y="412449"/>
                    <a:pt x="102073" y="420121"/>
                    <a:pt x="111528" y="420121"/>
                  </a:cubicBezTo>
                  <a:lnTo>
                    <a:pt x="150456" y="420121"/>
                  </a:lnTo>
                  <a:lnTo>
                    <a:pt x="130885" y="454026"/>
                  </a:lnTo>
                  <a:cubicBezTo>
                    <a:pt x="126127" y="462229"/>
                    <a:pt x="128939" y="472696"/>
                    <a:pt x="137126" y="477446"/>
                  </a:cubicBezTo>
                  <a:cubicBezTo>
                    <a:pt x="145347" y="482169"/>
                    <a:pt x="155831" y="479391"/>
                    <a:pt x="160563" y="471153"/>
                  </a:cubicBezTo>
                  <a:lnTo>
                    <a:pt x="180134" y="437249"/>
                  </a:lnTo>
                  <a:lnTo>
                    <a:pt x="199559" y="470939"/>
                  </a:lnTo>
                  <a:cubicBezTo>
                    <a:pt x="204317" y="479160"/>
                    <a:pt x="214758" y="481937"/>
                    <a:pt x="222996" y="477214"/>
                  </a:cubicBezTo>
                  <a:cubicBezTo>
                    <a:pt x="231200" y="472473"/>
                    <a:pt x="233995" y="462015"/>
                    <a:pt x="229254" y="453811"/>
                  </a:cubicBezTo>
                  <a:lnTo>
                    <a:pt x="199919" y="402976"/>
                  </a:lnTo>
                  <a:lnTo>
                    <a:pt x="257175" y="303844"/>
                  </a:lnTo>
                  <a:lnTo>
                    <a:pt x="257175" y="359882"/>
                  </a:lnTo>
                  <a:cubicBezTo>
                    <a:pt x="257175" y="369363"/>
                    <a:pt x="264847" y="377027"/>
                    <a:pt x="274320" y="377027"/>
                  </a:cubicBezTo>
                  <a:cubicBezTo>
                    <a:pt x="283793" y="377027"/>
                    <a:pt x="291465" y="369363"/>
                    <a:pt x="291465" y="359882"/>
                  </a:cubicBezTo>
                  <a:lnTo>
                    <a:pt x="291465" y="303844"/>
                  </a:lnTo>
                  <a:lnTo>
                    <a:pt x="348712" y="402976"/>
                  </a:lnTo>
                  <a:lnTo>
                    <a:pt x="319343" y="453811"/>
                  </a:lnTo>
                  <a:cubicBezTo>
                    <a:pt x="314602" y="461998"/>
                    <a:pt x="317414" y="472465"/>
                    <a:pt x="325618" y="477214"/>
                  </a:cubicBezTo>
                  <a:cubicBezTo>
                    <a:pt x="333822" y="481937"/>
                    <a:pt x="344306" y="479160"/>
                    <a:pt x="349021" y="470956"/>
                  </a:cubicBezTo>
                  <a:lnTo>
                    <a:pt x="368497" y="437249"/>
                  </a:lnTo>
                  <a:lnTo>
                    <a:pt x="388069" y="471153"/>
                  </a:lnTo>
                  <a:cubicBezTo>
                    <a:pt x="392792" y="479374"/>
                    <a:pt x="403267" y="482169"/>
                    <a:pt x="411471" y="477446"/>
                  </a:cubicBezTo>
                  <a:cubicBezTo>
                    <a:pt x="419675" y="472688"/>
                    <a:pt x="422487" y="462229"/>
                    <a:pt x="417746" y="454008"/>
                  </a:cubicBezTo>
                  <a:lnTo>
                    <a:pt x="398175" y="420104"/>
                  </a:lnTo>
                  <a:lnTo>
                    <a:pt x="437052" y="420121"/>
                  </a:lnTo>
                  <a:cubicBezTo>
                    <a:pt x="446525" y="420121"/>
                    <a:pt x="454180" y="412449"/>
                    <a:pt x="454197" y="402976"/>
                  </a:cubicBezTo>
                  <a:cubicBezTo>
                    <a:pt x="454197" y="393504"/>
                    <a:pt x="446525" y="385831"/>
                    <a:pt x="437069" y="385831"/>
                  </a:cubicBezTo>
                  <a:lnTo>
                    <a:pt x="378382" y="385831"/>
                  </a:lnTo>
                  <a:lnTo>
                    <a:pt x="321186" y="286741"/>
                  </a:lnTo>
                  <a:lnTo>
                    <a:pt x="369655" y="314739"/>
                  </a:lnTo>
                  <a:cubicBezTo>
                    <a:pt x="377876" y="319463"/>
                    <a:pt x="388360" y="316668"/>
                    <a:pt x="393083" y="308447"/>
                  </a:cubicBezTo>
                  <a:cubicBezTo>
                    <a:pt x="397841" y="300261"/>
                    <a:pt x="395029" y="289759"/>
                    <a:pt x="386800" y="285044"/>
                  </a:cubicBezTo>
                  <a:lnTo>
                    <a:pt x="338262" y="257012"/>
                  </a:lnTo>
                  <a:lnTo>
                    <a:pt x="452748" y="257012"/>
                  </a:lnTo>
                  <a:lnTo>
                    <a:pt x="482083" y="307847"/>
                  </a:lnTo>
                  <a:cubicBezTo>
                    <a:pt x="486806" y="316051"/>
                    <a:pt x="497282" y="318845"/>
                    <a:pt x="505486" y="314105"/>
                  </a:cubicBezTo>
                  <a:cubicBezTo>
                    <a:pt x="513690" y="309365"/>
                    <a:pt x="516502" y="298906"/>
                    <a:pt x="511761" y="290702"/>
                  </a:cubicBezTo>
                  <a:lnTo>
                    <a:pt x="492319" y="257012"/>
                  </a:lnTo>
                  <a:lnTo>
                    <a:pt x="531495" y="257012"/>
                  </a:lnTo>
                  <a:cubicBezTo>
                    <a:pt x="540968" y="257012"/>
                    <a:pt x="548640" y="249348"/>
                    <a:pt x="548640" y="239867"/>
                  </a:cubicBezTo>
                  <a:cubicBezTo>
                    <a:pt x="548640" y="230386"/>
                    <a:pt x="540968" y="222722"/>
                    <a:pt x="531495" y="222722"/>
                  </a:cubicBezTo>
                  <a:close/>
                  <a:moveTo>
                    <a:pt x="274320" y="274157"/>
                  </a:moveTo>
                  <a:cubicBezTo>
                    <a:pt x="255383" y="274157"/>
                    <a:pt x="240030" y="258804"/>
                    <a:pt x="240030" y="239867"/>
                  </a:cubicBezTo>
                  <a:cubicBezTo>
                    <a:pt x="240030" y="220930"/>
                    <a:pt x="255383" y="205577"/>
                    <a:pt x="274320" y="205577"/>
                  </a:cubicBezTo>
                  <a:cubicBezTo>
                    <a:pt x="293257" y="205577"/>
                    <a:pt x="308610" y="220930"/>
                    <a:pt x="308610" y="239867"/>
                  </a:cubicBezTo>
                  <a:cubicBezTo>
                    <a:pt x="308610" y="258804"/>
                    <a:pt x="293257" y="274157"/>
                    <a:pt x="274320" y="274157"/>
                  </a:cubicBezTo>
                  <a:close/>
                </a:path>
              </a:pathLst>
            </a:custGeom>
            <a:solidFill>
              <a:schemeClr val="bg1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08B40AC-ADD5-44E2-BA36-F19CC79B76FB}"/>
                </a:ext>
              </a:extLst>
            </p:cNvPr>
            <p:cNvSpPr/>
            <p:nvPr userDrawn="1"/>
          </p:nvSpPr>
          <p:spPr>
            <a:xfrm rot="21215220">
              <a:off x="7448233" y="1380434"/>
              <a:ext cx="253328" cy="221516"/>
            </a:xfrm>
            <a:custGeom>
              <a:avLst/>
              <a:gdLst>
                <a:gd name="connsiteX0" fmla="*/ 531495 w 548640"/>
                <a:gd name="connsiteY0" fmla="*/ 222722 h 479744"/>
                <a:gd name="connsiteX1" fmla="*/ 492336 w 548640"/>
                <a:gd name="connsiteY1" fmla="*/ 222722 h 479744"/>
                <a:gd name="connsiteX2" fmla="*/ 511795 w 548640"/>
                <a:gd name="connsiteY2" fmla="*/ 189049 h 479744"/>
                <a:gd name="connsiteX3" fmla="*/ 505520 w 548640"/>
                <a:gd name="connsiteY3" fmla="*/ 165629 h 479744"/>
                <a:gd name="connsiteX4" fmla="*/ 482117 w 548640"/>
                <a:gd name="connsiteY4" fmla="*/ 171887 h 479744"/>
                <a:gd name="connsiteX5" fmla="*/ 452782 w 548640"/>
                <a:gd name="connsiteY5" fmla="*/ 222722 h 479744"/>
                <a:gd name="connsiteX6" fmla="*/ 338357 w 548640"/>
                <a:gd name="connsiteY6" fmla="*/ 222722 h 479744"/>
                <a:gd name="connsiteX7" fmla="*/ 386843 w 548640"/>
                <a:gd name="connsiteY7" fmla="*/ 194724 h 479744"/>
                <a:gd name="connsiteX8" fmla="*/ 393100 w 548640"/>
                <a:gd name="connsiteY8" fmla="*/ 171287 h 479744"/>
                <a:gd name="connsiteX9" fmla="*/ 369698 w 548640"/>
                <a:gd name="connsiteY9" fmla="*/ 165029 h 479744"/>
                <a:gd name="connsiteX10" fmla="*/ 321160 w 548640"/>
                <a:gd name="connsiteY10" fmla="*/ 193044 h 479744"/>
                <a:gd name="connsiteX11" fmla="*/ 378407 w 548640"/>
                <a:gd name="connsiteY11" fmla="*/ 93903 h 479744"/>
                <a:gd name="connsiteX12" fmla="*/ 437095 w 548640"/>
                <a:gd name="connsiteY12" fmla="*/ 93903 h 479744"/>
                <a:gd name="connsiteX13" fmla="*/ 454188 w 548640"/>
                <a:gd name="connsiteY13" fmla="*/ 76775 h 479744"/>
                <a:gd name="connsiteX14" fmla="*/ 437112 w 548640"/>
                <a:gd name="connsiteY14" fmla="*/ 59630 h 479744"/>
                <a:gd name="connsiteX15" fmla="*/ 398201 w 548640"/>
                <a:gd name="connsiteY15" fmla="*/ 59648 h 479744"/>
                <a:gd name="connsiteX16" fmla="*/ 417772 w 548640"/>
                <a:gd name="connsiteY16" fmla="*/ 25726 h 479744"/>
                <a:gd name="connsiteX17" fmla="*/ 411497 w 548640"/>
                <a:gd name="connsiteY17" fmla="*/ 2315 h 479744"/>
                <a:gd name="connsiteX18" fmla="*/ 388094 w 548640"/>
                <a:gd name="connsiteY18" fmla="*/ 8598 h 479744"/>
                <a:gd name="connsiteX19" fmla="*/ 368506 w 548640"/>
                <a:gd name="connsiteY19" fmla="*/ 42537 h 479744"/>
                <a:gd name="connsiteX20" fmla="*/ 349081 w 548640"/>
                <a:gd name="connsiteY20" fmla="*/ 8813 h 479744"/>
                <a:gd name="connsiteX21" fmla="*/ 325626 w 548640"/>
                <a:gd name="connsiteY21" fmla="*/ 2546 h 479744"/>
                <a:gd name="connsiteX22" fmla="*/ 319369 w 548640"/>
                <a:gd name="connsiteY22" fmla="*/ 25923 h 479744"/>
                <a:gd name="connsiteX23" fmla="*/ 348738 w 548640"/>
                <a:gd name="connsiteY23" fmla="*/ 76784 h 479744"/>
                <a:gd name="connsiteX24" fmla="*/ 291465 w 548640"/>
                <a:gd name="connsiteY24" fmla="*/ 175925 h 479744"/>
                <a:gd name="connsiteX25" fmla="*/ 291465 w 548640"/>
                <a:gd name="connsiteY25" fmla="*/ 119852 h 479744"/>
                <a:gd name="connsiteX26" fmla="*/ 274320 w 548640"/>
                <a:gd name="connsiteY26" fmla="*/ 102707 h 479744"/>
                <a:gd name="connsiteX27" fmla="*/ 257175 w 548640"/>
                <a:gd name="connsiteY27" fmla="*/ 119852 h 479744"/>
                <a:gd name="connsiteX28" fmla="*/ 257175 w 548640"/>
                <a:gd name="connsiteY28" fmla="*/ 175873 h 479744"/>
                <a:gd name="connsiteX29" fmla="*/ 199945 w 548640"/>
                <a:gd name="connsiteY29" fmla="*/ 76758 h 479744"/>
                <a:gd name="connsiteX30" fmla="*/ 229280 w 548640"/>
                <a:gd name="connsiteY30" fmla="*/ 25923 h 479744"/>
                <a:gd name="connsiteX31" fmla="*/ 223005 w 548640"/>
                <a:gd name="connsiteY31" fmla="*/ 2546 h 479744"/>
                <a:gd name="connsiteX32" fmla="*/ 199611 w 548640"/>
                <a:gd name="connsiteY32" fmla="*/ 8778 h 479744"/>
                <a:gd name="connsiteX33" fmla="*/ 180151 w 548640"/>
                <a:gd name="connsiteY33" fmla="*/ 42485 h 479744"/>
                <a:gd name="connsiteX34" fmla="*/ 160580 w 548640"/>
                <a:gd name="connsiteY34" fmla="*/ 8581 h 479744"/>
                <a:gd name="connsiteX35" fmla="*/ 137160 w 548640"/>
                <a:gd name="connsiteY35" fmla="*/ 2315 h 479744"/>
                <a:gd name="connsiteX36" fmla="*/ 130902 w 548640"/>
                <a:gd name="connsiteY36" fmla="*/ 25726 h 479744"/>
                <a:gd name="connsiteX37" fmla="*/ 150490 w 548640"/>
                <a:gd name="connsiteY37" fmla="*/ 59648 h 479744"/>
                <a:gd name="connsiteX38" fmla="*/ 111580 w 548640"/>
                <a:gd name="connsiteY38" fmla="*/ 59613 h 479744"/>
                <a:gd name="connsiteX39" fmla="*/ 94435 w 548640"/>
                <a:gd name="connsiteY39" fmla="*/ 76793 h 479744"/>
                <a:gd name="connsiteX40" fmla="*/ 111545 w 548640"/>
                <a:gd name="connsiteY40" fmla="*/ 93903 h 479744"/>
                <a:gd name="connsiteX41" fmla="*/ 170267 w 548640"/>
                <a:gd name="connsiteY41" fmla="*/ 93903 h 479744"/>
                <a:gd name="connsiteX42" fmla="*/ 227514 w 548640"/>
                <a:gd name="connsiteY42" fmla="*/ 193053 h 479744"/>
                <a:gd name="connsiteX43" fmla="*/ 178960 w 548640"/>
                <a:gd name="connsiteY43" fmla="*/ 165029 h 479744"/>
                <a:gd name="connsiteX44" fmla="*/ 155557 w 548640"/>
                <a:gd name="connsiteY44" fmla="*/ 171304 h 479744"/>
                <a:gd name="connsiteX45" fmla="*/ 161797 w 548640"/>
                <a:gd name="connsiteY45" fmla="*/ 194733 h 479744"/>
                <a:gd name="connsiteX46" fmla="*/ 210283 w 548640"/>
                <a:gd name="connsiteY46" fmla="*/ 222731 h 479744"/>
                <a:gd name="connsiteX47" fmla="*/ 95875 w 548640"/>
                <a:gd name="connsiteY47" fmla="*/ 222731 h 479744"/>
                <a:gd name="connsiteX48" fmla="*/ 66523 w 548640"/>
                <a:gd name="connsiteY48" fmla="*/ 171896 h 479744"/>
                <a:gd name="connsiteX49" fmla="*/ 43137 w 548640"/>
                <a:gd name="connsiteY49" fmla="*/ 165647 h 479744"/>
                <a:gd name="connsiteX50" fmla="*/ 36845 w 548640"/>
                <a:gd name="connsiteY50" fmla="*/ 189041 h 479744"/>
                <a:gd name="connsiteX51" fmla="*/ 56304 w 548640"/>
                <a:gd name="connsiteY51" fmla="*/ 222731 h 479744"/>
                <a:gd name="connsiteX52" fmla="*/ 17145 w 548640"/>
                <a:gd name="connsiteY52" fmla="*/ 222731 h 479744"/>
                <a:gd name="connsiteX53" fmla="*/ 0 w 548640"/>
                <a:gd name="connsiteY53" fmla="*/ 239876 h 479744"/>
                <a:gd name="connsiteX54" fmla="*/ 17145 w 548640"/>
                <a:gd name="connsiteY54" fmla="*/ 257021 h 479744"/>
                <a:gd name="connsiteX55" fmla="*/ 56304 w 548640"/>
                <a:gd name="connsiteY55" fmla="*/ 257021 h 479744"/>
                <a:gd name="connsiteX56" fmla="*/ 36836 w 548640"/>
                <a:gd name="connsiteY56" fmla="*/ 290693 h 479744"/>
                <a:gd name="connsiteX57" fmla="*/ 43128 w 548640"/>
                <a:gd name="connsiteY57" fmla="*/ 314131 h 479744"/>
                <a:gd name="connsiteX58" fmla="*/ 66514 w 548640"/>
                <a:gd name="connsiteY58" fmla="*/ 307856 h 479744"/>
                <a:gd name="connsiteX59" fmla="*/ 95866 w 548640"/>
                <a:gd name="connsiteY59" fmla="*/ 257021 h 479744"/>
                <a:gd name="connsiteX60" fmla="*/ 210352 w 548640"/>
                <a:gd name="connsiteY60" fmla="*/ 257021 h 479744"/>
                <a:gd name="connsiteX61" fmla="*/ 161797 w 548640"/>
                <a:gd name="connsiteY61" fmla="*/ 285053 h 479744"/>
                <a:gd name="connsiteX62" fmla="*/ 155540 w 548640"/>
                <a:gd name="connsiteY62" fmla="*/ 308456 h 479744"/>
                <a:gd name="connsiteX63" fmla="*/ 178942 w 548640"/>
                <a:gd name="connsiteY63" fmla="*/ 314748 h 479744"/>
                <a:gd name="connsiteX64" fmla="*/ 227497 w 548640"/>
                <a:gd name="connsiteY64" fmla="*/ 286716 h 479744"/>
                <a:gd name="connsiteX65" fmla="*/ 170267 w 548640"/>
                <a:gd name="connsiteY65" fmla="*/ 385831 h 479744"/>
                <a:gd name="connsiteX66" fmla="*/ 111528 w 548640"/>
                <a:gd name="connsiteY66" fmla="*/ 385831 h 479744"/>
                <a:gd name="connsiteX67" fmla="*/ 94418 w 548640"/>
                <a:gd name="connsiteY67" fmla="*/ 402976 h 479744"/>
                <a:gd name="connsiteX68" fmla="*/ 111528 w 548640"/>
                <a:gd name="connsiteY68" fmla="*/ 420121 h 479744"/>
                <a:gd name="connsiteX69" fmla="*/ 150456 w 548640"/>
                <a:gd name="connsiteY69" fmla="*/ 420121 h 479744"/>
                <a:gd name="connsiteX70" fmla="*/ 130885 w 548640"/>
                <a:gd name="connsiteY70" fmla="*/ 454026 h 479744"/>
                <a:gd name="connsiteX71" fmla="*/ 137126 w 548640"/>
                <a:gd name="connsiteY71" fmla="*/ 477446 h 479744"/>
                <a:gd name="connsiteX72" fmla="*/ 160563 w 548640"/>
                <a:gd name="connsiteY72" fmla="*/ 471153 h 479744"/>
                <a:gd name="connsiteX73" fmla="*/ 180134 w 548640"/>
                <a:gd name="connsiteY73" fmla="*/ 437249 h 479744"/>
                <a:gd name="connsiteX74" fmla="*/ 199559 w 548640"/>
                <a:gd name="connsiteY74" fmla="*/ 470939 h 479744"/>
                <a:gd name="connsiteX75" fmla="*/ 222996 w 548640"/>
                <a:gd name="connsiteY75" fmla="*/ 477214 h 479744"/>
                <a:gd name="connsiteX76" fmla="*/ 229254 w 548640"/>
                <a:gd name="connsiteY76" fmla="*/ 453811 h 479744"/>
                <a:gd name="connsiteX77" fmla="*/ 199919 w 548640"/>
                <a:gd name="connsiteY77" fmla="*/ 402976 h 479744"/>
                <a:gd name="connsiteX78" fmla="*/ 257175 w 548640"/>
                <a:gd name="connsiteY78" fmla="*/ 303844 h 479744"/>
                <a:gd name="connsiteX79" fmla="*/ 257175 w 548640"/>
                <a:gd name="connsiteY79" fmla="*/ 359882 h 479744"/>
                <a:gd name="connsiteX80" fmla="*/ 274320 w 548640"/>
                <a:gd name="connsiteY80" fmla="*/ 377027 h 479744"/>
                <a:gd name="connsiteX81" fmla="*/ 291465 w 548640"/>
                <a:gd name="connsiteY81" fmla="*/ 359882 h 479744"/>
                <a:gd name="connsiteX82" fmla="*/ 291465 w 548640"/>
                <a:gd name="connsiteY82" fmla="*/ 303844 h 479744"/>
                <a:gd name="connsiteX83" fmla="*/ 348712 w 548640"/>
                <a:gd name="connsiteY83" fmla="*/ 402976 h 479744"/>
                <a:gd name="connsiteX84" fmla="*/ 319343 w 548640"/>
                <a:gd name="connsiteY84" fmla="*/ 453811 h 479744"/>
                <a:gd name="connsiteX85" fmla="*/ 325618 w 548640"/>
                <a:gd name="connsiteY85" fmla="*/ 477214 h 479744"/>
                <a:gd name="connsiteX86" fmla="*/ 349021 w 548640"/>
                <a:gd name="connsiteY86" fmla="*/ 470956 h 479744"/>
                <a:gd name="connsiteX87" fmla="*/ 368497 w 548640"/>
                <a:gd name="connsiteY87" fmla="*/ 437249 h 479744"/>
                <a:gd name="connsiteX88" fmla="*/ 388069 w 548640"/>
                <a:gd name="connsiteY88" fmla="*/ 471153 h 479744"/>
                <a:gd name="connsiteX89" fmla="*/ 411471 w 548640"/>
                <a:gd name="connsiteY89" fmla="*/ 477446 h 479744"/>
                <a:gd name="connsiteX90" fmla="*/ 417746 w 548640"/>
                <a:gd name="connsiteY90" fmla="*/ 454008 h 479744"/>
                <a:gd name="connsiteX91" fmla="*/ 398175 w 548640"/>
                <a:gd name="connsiteY91" fmla="*/ 420104 h 479744"/>
                <a:gd name="connsiteX92" fmla="*/ 437052 w 548640"/>
                <a:gd name="connsiteY92" fmla="*/ 420121 h 479744"/>
                <a:gd name="connsiteX93" fmla="*/ 454197 w 548640"/>
                <a:gd name="connsiteY93" fmla="*/ 402976 h 479744"/>
                <a:gd name="connsiteX94" fmla="*/ 437069 w 548640"/>
                <a:gd name="connsiteY94" fmla="*/ 385831 h 479744"/>
                <a:gd name="connsiteX95" fmla="*/ 378382 w 548640"/>
                <a:gd name="connsiteY95" fmla="*/ 385831 h 479744"/>
                <a:gd name="connsiteX96" fmla="*/ 321186 w 548640"/>
                <a:gd name="connsiteY96" fmla="*/ 286741 h 479744"/>
                <a:gd name="connsiteX97" fmla="*/ 369655 w 548640"/>
                <a:gd name="connsiteY97" fmla="*/ 314739 h 479744"/>
                <a:gd name="connsiteX98" fmla="*/ 393083 w 548640"/>
                <a:gd name="connsiteY98" fmla="*/ 308447 h 479744"/>
                <a:gd name="connsiteX99" fmla="*/ 386800 w 548640"/>
                <a:gd name="connsiteY99" fmla="*/ 285044 h 479744"/>
                <a:gd name="connsiteX100" fmla="*/ 338262 w 548640"/>
                <a:gd name="connsiteY100" fmla="*/ 257012 h 479744"/>
                <a:gd name="connsiteX101" fmla="*/ 452748 w 548640"/>
                <a:gd name="connsiteY101" fmla="*/ 257012 h 479744"/>
                <a:gd name="connsiteX102" fmla="*/ 482083 w 548640"/>
                <a:gd name="connsiteY102" fmla="*/ 307847 h 479744"/>
                <a:gd name="connsiteX103" fmla="*/ 505486 w 548640"/>
                <a:gd name="connsiteY103" fmla="*/ 314105 h 479744"/>
                <a:gd name="connsiteX104" fmla="*/ 511761 w 548640"/>
                <a:gd name="connsiteY104" fmla="*/ 290702 h 479744"/>
                <a:gd name="connsiteX105" fmla="*/ 492319 w 548640"/>
                <a:gd name="connsiteY105" fmla="*/ 257012 h 479744"/>
                <a:gd name="connsiteX106" fmla="*/ 531495 w 548640"/>
                <a:gd name="connsiteY106" fmla="*/ 257012 h 479744"/>
                <a:gd name="connsiteX107" fmla="*/ 548640 w 548640"/>
                <a:gd name="connsiteY107" fmla="*/ 239867 h 479744"/>
                <a:gd name="connsiteX108" fmla="*/ 531495 w 548640"/>
                <a:gd name="connsiteY108" fmla="*/ 222722 h 479744"/>
                <a:gd name="connsiteX109" fmla="*/ 274320 w 548640"/>
                <a:gd name="connsiteY109" fmla="*/ 274157 h 479744"/>
                <a:gd name="connsiteX110" fmla="*/ 240030 w 548640"/>
                <a:gd name="connsiteY110" fmla="*/ 239867 h 479744"/>
                <a:gd name="connsiteX111" fmla="*/ 274320 w 548640"/>
                <a:gd name="connsiteY111" fmla="*/ 205577 h 479744"/>
                <a:gd name="connsiteX112" fmla="*/ 308610 w 548640"/>
                <a:gd name="connsiteY112" fmla="*/ 239867 h 479744"/>
                <a:gd name="connsiteX113" fmla="*/ 274320 w 548640"/>
                <a:gd name="connsiteY113" fmla="*/ 274157 h 4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8640" h="479744">
                  <a:moveTo>
                    <a:pt x="531495" y="222722"/>
                  </a:moveTo>
                  <a:lnTo>
                    <a:pt x="492336" y="222722"/>
                  </a:lnTo>
                  <a:lnTo>
                    <a:pt x="511795" y="189049"/>
                  </a:lnTo>
                  <a:cubicBezTo>
                    <a:pt x="516536" y="180846"/>
                    <a:pt x="513724" y="170379"/>
                    <a:pt x="505520" y="165629"/>
                  </a:cubicBezTo>
                  <a:cubicBezTo>
                    <a:pt x="497316" y="160906"/>
                    <a:pt x="486832" y="163701"/>
                    <a:pt x="482117" y="171887"/>
                  </a:cubicBezTo>
                  <a:lnTo>
                    <a:pt x="452782" y="222722"/>
                  </a:lnTo>
                  <a:lnTo>
                    <a:pt x="338357" y="222722"/>
                  </a:lnTo>
                  <a:lnTo>
                    <a:pt x="386843" y="194724"/>
                  </a:lnTo>
                  <a:cubicBezTo>
                    <a:pt x="395047" y="189966"/>
                    <a:pt x="397858" y="179491"/>
                    <a:pt x="393100" y="171287"/>
                  </a:cubicBezTo>
                  <a:cubicBezTo>
                    <a:pt x="388377" y="163083"/>
                    <a:pt x="377902" y="160271"/>
                    <a:pt x="369698" y="165029"/>
                  </a:cubicBezTo>
                  <a:lnTo>
                    <a:pt x="321160" y="193044"/>
                  </a:lnTo>
                  <a:lnTo>
                    <a:pt x="378407" y="93903"/>
                  </a:lnTo>
                  <a:lnTo>
                    <a:pt x="437095" y="93903"/>
                  </a:lnTo>
                  <a:cubicBezTo>
                    <a:pt x="446542" y="93903"/>
                    <a:pt x="454222" y="86265"/>
                    <a:pt x="454188" y="76775"/>
                  </a:cubicBezTo>
                  <a:cubicBezTo>
                    <a:pt x="454205" y="67286"/>
                    <a:pt x="446584" y="59613"/>
                    <a:pt x="437112" y="59630"/>
                  </a:cubicBezTo>
                  <a:lnTo>
                    <a:pt x="398201" y="59648"/>
                  </a:lnTo>
                  <a:lnTo>
                    <a:pt x="417772" y="25726"/>
                  </a:lnTo>
                  <a:cubicBezTo>
                    <a:pt x="422513" y="17522"/>
                    <a:pt x="419701" y="7038"/>
                    <a:pt x="411497" y="2315"/>
                  </a:cubicBezTo>
                  <a:cubicBezTo>
                    <a:pt x="403293" y="-2443"/>
                    <a:pt x="392809" y="368"/>
                    <a:pt x="388094" y="8598"/>
                  </a:cubicBezTo>
                  <a:lnTo>
                    <a:pt x="368506" y="42537"/>
                  </a:lnTo>
                  <a:lnTo>
                    <a:pt x="349081" y="8813"/>
                  </a:lnTo>
                  <a:cubicBezTo>
                    <a:pt x="344323" y="575"/>
                    <a:pt x="333865" y="-2203"/>
                    <a:pt x="325626" y="2546"/>
                  </a:cubicBezTo>
                  <a:cubicBezTo>
                    <a:pt x="317405" y="7270"/>
                    <a:pt x="314628" y="17720"/>
                    <a:pt x="319369" y="25923"/>
                  </a:cubicBezTo>
                  <a:lnTo>
                    <a:pt x="348738" y="76784"/>
                  </a:lnTo>
                  <a:lnTo>
                    <a:pt x="291465" y="175925"/>
                  </a:lnTo>
                  <a:lnTo>
                    <a:pt x="291465" y="119852"/>
                  </a:lnTo>
                  <a:cubicBezTo>
                    <a:pt x="291465" y="110379"/>
                    <a:pt x="283793" y="102707"/>
                    <a:pt x="274320" y="102707"/>
                  </a:cubicBezTo>
                  <a:cubicBezTo>
                    <a:pt x="264847" y="102707"/>
                    <a:pt x="257175" y="110379"/>
                    <a:pt x="257175" y="119852"/>
                  </a:cubicBezTo>
                  <a:lnTo>
                    <a:pt x="257175" y="175873"/>
                  </a:lnTo>
                  <a:lnTo>
                    <a:pt x="199945" y="76758"/>
                  </a:lnTo>
                  <a:lnTo>
                    <a:pt x="229280" y="25923"/>
                  </a:lnTo>
                  <a:cubicBezTo>
                    <a:pt x="234004" y="17754"/>
                    <a:pt x="231226" y="7270"/>
                    <a:pt x="223005" y="2546"/>
                  </a:cubicBezTo>
                  <a:cubicBezTo>
                    <a:pt x="214784" y="-2212"/>
                    <a:pt x="204334" y="575"/>
                    <a:pt x="199611" y="8778"/>
                  </a:cubicBezTo>
                  <a:lnTo>
                    <a:pt x="180151" y="42485"/>
                  </a:lnTo>
                  <a:lnTo>
                    <a:pt x="160580" y="8581"/>
                  </a:lnTo>
                  <a:cubicBezTo>
                    <a:pt x="155839" y="377"/>
                    <a:pt x="145364" y="-2434"/>
                    <a:pt x="137160" y="2315"/>
                  </a:cubicBezTo>
                  <a:cubicBezTo>
                    <a:pt x="128956" y="7038"/>
                    <a:pt x="126144" y="17513"/>
                    <a:pt x="130902" y="25726"/>
                  </a:cubicBezTo>
                  <a:lnTo>
                    <a:pt x="150490" y="59648"/>
                  </a:lnTo>
                  <a:lnTo>
                    <a:pt x="111580" y="59613"/>
                  </a:lnTo>
                  <a:cubicBezTo>
                    <a:pt x="102090" y="59613"/>
                    <a:pt x="94435" y="67286"/>
                    <a:pt x="94435" y="76793"/>
                  </a:cubicBezTo>
                  <a:cubicBezTo>
                    <a:pt x="94418" y="86273"/>
                    <a:pt x="102073" y="93903"/>
                    <a:pt x="111545" y="93903"/>
                  </a:cubicBezTo>
                  <a:lnTo>
                    <a:pt x="170267" y="93903"/>
                  </a:lnTo>
                  <a:lnTo>
                    <a:pt x="227514" y="193053"/>
                  </a:lnTo>
                  <a:lnTo>
                    <a:pt x="178960" y="165029"/>
                  </a:lnTo>
                  <a:cubicBezTo>
                    <a:pt x="170756" y="160271"/>
                    <a:pt x="160272" y="163083"/>
                    <a:pt x="155557" y="171304"/>
                  </a:cubicBezTo>
                  <a:cubicBezTo>
                    <a:pt x="150799" y="179491"/>
                    <a:pt x="153611" y="189975"/>
                    <a:pt x="161797" y="194733"/>
                  </a:cubicBezTo>
                  <a:lnTo>
                    <a:pt x="210283" y="222731"/>
                  </a:lnTo>
                  <a:lnTo>
                    <a:pt x="95875" y="222731"/>
                  </a:lnTo>
                  <a:lnTo>
                    <a:pt x="66523" y="171896"/>
                  </a:lnTo>
                  <a:cubicBezTo>
                    <a:pt x="61799" y="163726"/>
                    <a:pt x="51332" y="160914"/>
                    <a:pt x="43137" y="165647"/>
                  </a:cubicBezTo>
                  <a:cubicBezTo>
                    <a:pt x="34916" y="170387"/>
                    <a:pt x="32104" y="180837"/>
                    <a:pt x="36845" y="189041"/>
                  </a:cubicBezTo>
                  <a:lnTo>
                    <a:pt x="56304" y="222731"/>
                  </a:lnTo>
                  <a:lnTo>
                    <a:pt x="17145" y="222731"/>
                  </a:lnTo>
                  <a:cubicBezTo>
                    <a:pt x="7672" y="222731"/>
                    <a:pt x="0" y="230403"/>
                    <a:pt x="0" y="239876"/>
                  </a:cubicBezTo>
                  <a:cubicBezTo>
                    <a:pt x="0" y="249357"/>
                    <a:pt x="7672" y="257021"/>
                    <a:pt x="17145" y="257021"/>
                  </a:cubicBezTo>
                  <a:lnTo>
                    <a:pt x="56304" y="257021"/>
                  </a:lnTo>
                  <a:lnTo>
                    <a:pt x="36836" y="290693"/>
                  </a:lnTo>
                  <a:cubicBezTo>
                    <a:pt x="32095" y="298915"/>
                    <a:pt x="34907" y="309365"/>
                    <a:pt x="43128" y="314131"/>
                  </a:cubicBezTo>
                  <a:cubicBezTo>
                    <a:pt x="51332" y="318872"/>
                    <a:pt x="61782" y="316060"/>
                    <a:pt x="66514" y="307856"/>
                  </a:cubicBezTo>
                  <a:lnTo>
                    <a:pt x="95866" y="257021"/>
                  </a:lnTo>
                  <a:lnTo>
                    <a:pt x="210352" y="257021"/>
                  </a:lnTo>
                  <a:lnTo>
                    <a:pt x="161797" y="285053"/>
                  </a:lnTo>
                  <a:cubicBezTo>
                    <a:pt x="153593" y="289776"/>
                    <a:pt x="150782" y="300252"/>
                    <a:pt x="155540" y="308456"/>
                  </a:cubicBezTo>
                  <a:cubicBezTo>
                    <a:pt x="160263" y="316659"/>
                    <a:pt x="170738" y="319471"/>
                    <a:pt x="178942" y="314748"/>
                  </a:cubicBezTo>
                  <a:lnTo>
                    <a:pt x="227497" y="286716"/>
                  </a:lnTo>
                  <a:lnTo>
                    <a:pt x="170267" y="385831"/>
                  </a:lnTo>
                  <a:lnTo>
                    <a:pt x="111528" y="385831"/>
                  </a:lnTo>
                  <a:cubicBezTo>
                    <a:pt x="102081" y="385831"/>
                    <a:pt x="94418" y="393504"/>
                    <a:pt x="94418" y="402976"/>
                  </a:cubicBezTo>
                  <a:cubicBezTo>
                    <a:pt x="94418" y="412449"/>
                    <a:pt x="102073" y="420121"/>
                    <a:pt x="111528" y="420121"/>
                  </a:cubicBezTo>
                  <a:lnTo>
                    <a:pt x="150456" y="420121"/>
                  </a:lnTo>
                  <a:lnTo>
                    <a:pt x="130885" y="454026"/>
                  </a:lnTo>
                  <a:cubicBezTo>
                    <a:pt x="126127" y="462229"/>
                    <a:pt x="128939" y="472696"/>
                    <a:pt x="137126" y="477446"/>
                  </a:cubicBezTo>
                  <a:cubicBezTo>
                    <a:pt x="145347" y="482169"/>
                    <a:pt x="155831" y="479391"/>
                    <a:pt x="160563" y="471153"/>
                  </a:cubicBezTo>
                  <a:lnTo>
                    <a:pt x="180134" y="437249"/>
                  </a:lnTo>
                  <a:lnTo>
                    <a:pt x="199559" y="470939"/>
                  </a:lnTo>
                  <a:cubicBezTo>
                    <a:pt x="204317" y="479160"/>
                    <a:pt x="214758" y="481937"/>
                    <a:pt x="222996" y="477214"/>
                  </a:cubicBezTo>
                  <a:cubicBezTo>
                    <a:pt x="231200" y="472473"/>
                    <a:pt x="233995" y="462015"/>
                    <a:pt x="229254" y="453811"/>
                  </a:cubicBezTo>
                  <a:lnTo>
                    <a:pt x="199919" y="402976"/>
                  </a:lnTo>
                  <a:lnTo>
                    <a:pt x="257175" y="303844"/>
                  </a:lnTo>
                  <a:lnTo>
                    <a:pt x="257175" y="359882"/>
                  </a:lnTo>
                  <a:cubicBezTo>
                    <a:pt x="257175" y="369363"/>
                    <a:pt x="264847" y="377027"/>
                    <a:pt x="274320" y="377027"/>
                  </a:cubicBezTo>
                  <a:cubicBezTo>
                    <a:pt x="283793" y="377027"/>
                    <a:pt x="291465" y="369363"/>
                    <a:pt x="291465" y="359882"/>
                  </a:cubicBezTo>
                  <a:lnTo>
                    <a:pt x="291465" y="303844"/>
                  </a:lnTo>
                  <a:lnTo>
                    <a:pt x="348712" y="402976"/>
                  </a:lnTo>
                  <a:lnTo>
                    <a:pt x="319343" y="453811"/>
                  </a:lnTo>
                  <a:cubicBezTo>
                    <a:pt x="314602" y="461998"/>
                    <a:pt x="317414" y="472465"/>
                    <a:pt x="325618" y="477214"/>
                  </a:cubicBezTo>
                  <a:cubicBezTo>
                    <a:pt x="333822" y="481937"/>
                    <a:pt x="344306" y="479160"/>
                    <a:pt x="349021" y="470956"/>
                  </a:cubicBezTo>
                  <a:lnTo>
                    <a:pt x="368497" y="437249"/>
                  </a:lnTo>
                  <a:lnTo>
                    <a:pt x="388069" y="471153"/>
                  </a:lnTo>
                  <a:cubicBezTo>
                    <a:pt x="392792" y="479374"/>
                    <a:pt x="403267" y="482169"/>
                    <a:pt x="411471" y="477446"/>
                  </a:cubicBezTo>
                  <a:cubicBezTo>
                    <a:pt x="419675" y="472688"/>
                    <a:pt x="422487" y="462229"/>
                    <a:pt x="417746" y="454008"/>
                  </a:cubicBezTo>
                  <a:lnTo>
                    <a:pt x="398175" y="420104"/>
                  </a:lnTo>
                  <a:lnTo>
                    <a:pt x="437052" y="420121"/>
                  </a:lnTo>
                  <a:cubicBezTo>
                    <a:pt x="446525" y="420121"/>
                    <a:pt x="454180" y="412449"/>
                    <a:pt x="454197" y="402976"/>
                  </a:cubicBezTo>
                  <a:cubicBezTo>
                    <a:pt x="454197" y="393504"/>
                    <a:pt x="446525" y="385831"/>
                    <a:pt x="437069" y="385831"/>
                  </a:cubicBezTo>
                  <a:lnTo>
                    <a:pt x="378382" y="385831"/>
                  </a:lnTo>
                  <a:lnTo>
                    <a:pt x="321186" y="286741"/>
                  </a:lnTo>
                  <a:lnTo>
                    <a:pt x="369655" y="314739"/>
                  </a:lnTo>
                  <a:cubicBezTo>
                    <a:pt x="377876" y="319463"/>
                    <a:pt x="388360" y="316668"/>
                    <a:pt x="393083" y="308447"/>
                  </a:cubicBezTo>
                  <a:cubicBezTo>
                    <a:pt x="397841" y="300261"/>
                    <a:pt x="395029" y="289759"/>
                    <a:pt x="386800" y="285044"/>
                  </a:cubicBezTo>
                  <a:lnTo>
                    <a:pt x="338262" y="257012"/>
                  </a:lnTo>
                  <a:lnTo>
                    <a:pt x="452748" y="257012"/>
                  </a:lnTo>
                  <a:lnTo>
                    <a:pt x="482083" y="307847"/>
                  </a:lnTo>
                  <a:cubicBezTo>
                    <a:pt x="486806" y="316051"/>
                    <a:pt x="497282" y="318845"/>
                    <a:pt x="505486" y="314105"/>
                  </a:cubicBezTo>
                  <a:cubicBezTo>
                    <a:pt x="513690" y="309365"/>
                    <a:pt x="516502" y="298906"/>
                    <a:pt x="511761" y="290702"/>
                  </a:cubicBezTo>
                  <a:lnTo>
                    <a:pt x="492319" y="257012"/>
                  </a:lnTo>
                  <a:lnTo>
                    <a:pt x="531495" y="257012"/>
                  </a:lnTo>
                  <a:cubicBezTo>
                    <a:pt x="540968" y="257012"/>
                    <a:pt x="548640" y="249348"/>
                    <a:pt x="548640" y="239867"/>
                  </a:cubicBezTo>
                  <a:cubicBezTo>
                    <a:pt x="548640" y="230386"/>
                    <a:pt x="540968" y="222722"/>
                    <a:pt x="531495" y="222722"/>
                  </a:cubicBezTo>
                  <a:close/>
                  <a:moveTo>
                    <a:pt x="274320" y="274157"/>
                  </a:moveTo>
                  <a:cubicBezTo>
                    <a:pt x="255383" y="274157"/>
                    <a:pt x="240030" y="258804"/>
                    <a:pt x="240030" y="239867"/>
                  </a:cubicBezTo>
                  <a:cubicBezTo>
                    <a:pt x="240030" y="220930"/>
                    <a:pt x="255383" y="205577"/>
                    <a:pt x="274320" y="205577"/>
                  </a:cubicBezTo>
                  <a:cubicBezTo>
                    <a:pt x="293257" y="205577"/>
                    <a:pt x="308610" y="220930"/>
                    <a:pt x="308610" y="239867"/>
                  </a:cubicBezTo>
                  <a:cubicBezTo>
                    <a:pt x="308610" y="258804"/>
                    <a:pt x="293257" y="274157"/>
                    <a:pt x="274320" y="274157"/>
                  </a:cubicBezTo>
                  <a:close/>
                </a:path>
              </a:pathLst>
            </a:custGeom>
            <a:solidFill>
              <a:schemeClr val="bg1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EBCC26B3-8BA3-49A6-8C36-2D75999D8D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82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15" name="矩形: 单圆角 14">
            <a:extLst>
              <a:ext uri="{FF2B5EF4-FFF2-40B4-BE49-F238E27FC236}">
                <a16:creationId xmlns:a16="http://schemas.microsoft.com/office/drawing/2014/main" id="{F0BC6F2D-3C7C-49D7-B850-C54E071846FF}"/>
              </a:ext>
            </a:extLst>
          </p:cNvPr>
          <p:cNvSpPr/>
          <p:nvPr userDrawn="1"/>
        </p:nvSpPr>
        <p:spPr>
          <a:xfrm>
            <a:off x="725785" y="2367282"/>
            <a:ext cx="10860087" cy="3305908"/>
          </a:xfrm>
          <a:prstGeom prst="round1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C381F12-6CE3-4BCE-DB75-98471CDF5D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2022/12/19</a:t>
            </a:fld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DEDF2E-A3FC-1ABC-FA7C-3A19CE488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97F2E6-CE9F-5462-B221-DA509016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1" name="矩形: 单圆角 10">
            <a:extLst>
              <a:ext uri="{FF2B5EF4-FFF2-40B4-BE49-F238E27FC236}">
                <a16:creationId xmlns:a16="http://schemas.microsoft.com/office/drawing/2014/main" id="{F6F01194-6983-47CF-8FDC-5B5E4643277D}"/>
              </a:ext>
            </a:extLst>
          </p:cNvPr>
          <p:cNvSpPr/>
          <p:nvPr userDrawn="1"/>
        </p:nvSpPr>
        <p:spPr>
          <a:xfrm>
            <a:off x="658813" y="1919843"/>
            <a:ext cx="10860087" cy="3018315"/>
          </a:xfrm>
          <a:prstGeom prst="round1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blurRad="127000" dist="63500" dir="8100000" algn="b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矩形: 单圆角 25">
            <a:extLst>
              <a:ext uri="{FF2B5EF4-FFF2-40B4-BE49-F238E27FC236}">
                <a16:creationId xmlns:a16="http://schemas.microsoft.com/office/drawing/2014/main" id="{CC63BCC1-1040-43B0-8F77-2DD672650985}"/>
              </a:ext>
            </a:extLst>
          </p:cNvPr>
          <p:cNvSpPr/>
          <p:nvPr userDrawn="1"/>
        </p:nvSpPr>
        <p:spPr>
          <a:xfrm>
            <a:off x="757684" y="2011029"/>
            <a:ext cx="10662345" cy="2835942"/>
          </a:xfrm>
          <a:prstGeom prst="round1Rect">
            <a:avLst/>
          </a:prstGeom>
          <a:gradFill flip="none" rotWithShape="1">
            <a:gsLst>
              <a:gs pos="68000">
                <a:schemeClr val="accent1"/>
              </a:gs>
              <a:gs pos="100000">
                <a:schemeClr val="accent1"/>
              </a:gs>
              <a:gs pos="25000">
                <a:schemeClr val="accent5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C16025A-99D3-40DE-B35C-1E1D5AB91BA3}"/>
              </a:ext>
            </a:extLst>
          </p:cNvPr>
          <p:cNvGrpSpPr/>
          <p:nvPr userDrawn="1"/>
        </p:nvGrpSpPr>
        <p:grpSpPr>
          <a:xfrm>
            <a:off x="2630302" y="1662681"/>
            <a:ext cx="3873274" cy="4498790"/>
            <a:chOff x="2630302" y="2260562"/>
            <a:chExt cx="3873274" cy="449879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2D041A0-DD7E-458E-B4BD-DEAA9213AFB9}"/>
                </a:ext>
              </a:extLst>
            </p:cNvPr>
            <p:cNvSpPr/>
            <p:nvPr/>
          </p:nvSpPr>
          <p:spPr>
            <a:xfrm>
              <a:off x="2822030" y="2744918"/>
              <a:ext cx="3489816" cy="4014434"/>
            </a:xfrm>
            <a:custGeom>
              <a:avLst/>
              <a:gdLst>
                <a:gd name="connsiteX0" fmla="*/ 2712521 w 3881114"/>
                <a:gd name="connsiteY0" fmla="*/ 1486375 h 4464554"/>
                <a:gd name="connsiteX1" fmla="*/ 2712522 w 3881114"/>
                <a:gd name="connsiteY1" fmla="*/ 1486375 h 4464554"/>
                <a:gd name="connsiteX2" fmla="*/ 2707149 w 3881114"/>
                <a:gd name="connsiteY2" fmla="*/ 1488924 h 4464554"/>
                <a:gd name="connsiteX3" fmla="*/ 2707149 w 3881114"/>
                <a:gd name="connsiteY3" fmla="*/ 4028259 h 4464554"/>
                <a:gd name="connsiteX4" fmla="*/ 1809750 w 3881114"/>
                <a:gd name="connsiteY4" fmla="*/ 4454734 h 4464554"/>
                <a:gd name="connsiteX5" fmla="*/ 1809750 w 3881114"/>
                <a:gd name="connsiteY5" fmla="*/ 4464554 h 4464554"/>
                <a:gd name="connsiteX6" fmla="*/ 1105235 w 3881114"/>
                <a:gd name="connsiteY6" fmla="*/ 4100488 h 4464554"/>
                <a:gd name="connsiteX7" fmla="*/ 1105235 w 3881114"/>
                <a:gd name="connsiteY7" fmla="*/ 1556260 h 4464554"/>
                <a:gd name="connsiteX8" fmla="*/ 1803879 w 3881114"/>
                <a:gd name="connsiteY8" fmla="*/ 1917293 h 4464554"/>
                <a:gd name="connsiteX9" fmla="*/ 1809750 w 3881114"/>
                <a:gd name="connsiteY9" fmla="*/ 1914509 h 4464554"/>
                <a:gd name="connsiteX10" fmla="*/ 1809750 w 3881114"/>
                <a:gd name="connsiteY10" fmla="*/ 1914508 h 4464554"/>
                <a:gd name="connsiteX11" fmla="*/ 0 w 3881114"/>
                <a:gd name="connsiteY11" fmla="*/ 985117 h 4464554"/>
                <a:gd name="connsiteX12" fmla="*/ 976035 w 3881114"/>
                <a:gd name="connsiteY12" fmla="*/ 1489495 h 4464554"/>
                <a:gd name="connsiteX13" fmla="*/ 665646 w 3881114"/>
                <a:gd name="connsiteY13" fmla="*/ 1329098 h 4464554"/>
                <a:gd name="connsiteX14" fmla="*/ 665646 w 3881114"/>
                <a:gd name="connsiteY14" fmla="*/ 3873324 h 4464554"/>
                <a:gd name="connsiteX15" fmla="*/ 1036861 w 3881114"/>
                <a:gd name="connsiteY15" fmla="*/ 4065155 h 4464554"/>
                <a:gd name="connsiteX16" fmla="*/ 0 w 3881114"/>
                <a:gd name="connsiteY16" fmla="*/ 3529345 h 4464554"/>
                <a:gd name="connsiteX17" fmla="*/ 3881114 w 3881114"/>
                <a:gd name="connsiteY17" fmla="*/ 932409 h 4464554"/>
                <a:gd name="connsiteX18" fmla="*/ 3881114 w 3881114"/>
                <a:gd name="connsiteY18" fmla="*/ 3470350 h 4464554"/>
                <a:gd name="connsiteX19" fmla="*/ 3176601 w 3881114"/>
                <a:gd name="connsiteY19" fmla="*/ 3805159 h 4464554"/>
                <a:gd name="connsiteX20" fmla="*/ 3176600 w 3881114"/>
                <a:gd name="connsiteY20" fmla="*/ 1266289 h 4464554"/>
                <a:gd name="connsiteX21" fmla="*/ 3164852 w 3881114"/>
                <a:gd name="connsiteY21" fmla="*/ 1271860 h 4464554"/>
                <a:gd name="connsiteX22" fmla="*/ 3164851 w 3881114"/>
                <a:gd name="connsiteY22" fmla="*/ 1271860 h 4464554"/>
                <a:gd name="connsiteX23" fmla="*/ 3744200 w 3881114"/>
                <a:gd name="connsiteY23" fmla="*/ 997107 h 4464554"/>
                <a:gd name="connsiteX24" fmla="*/ 3744435 w 3881114"/>
                <a:gd name="connsiteY24" fmla="*/ 997229 h 4464554"/>
                <a:gd name="connsiteX25" fmla="*/ 908642 w 3881114"/>
                <a:gd name="connsiteY25" fmla="*/ 554199 h 4464554"/>
                <a:gd name="connsiteX26" fmla="*/ 1574288 w 3881114"/>
                <a:gd name="connsiteY26" fmla="*/ 898179 h 4464554"/>
                <a:gd name="connsiteX27" fmla="*/ 665647 w 3881114"/>
                <a:gd name="connsiteY27" fmla="*/ 1329097 h 4464554"/>
                <a:gd name="connsiteX28" fmla="*/ 1087395 w 3881114"/>
                <a:gd name="connsiteY28" fmla="*/ 1547040 h 4464554"/>
                <a:gd name="connsiteX29" fmla="*/ 1996037 w 3881114"/>
                <a:gd name="connsiteY29" fmla="*/ 1116123 h 4464554"/>
                <a:gd name="connsiteX30" fmla="*/ 2712520 w 3881114"/>
                <a:gd name="connsiteY30" fmla="*/ 1486374 h 4464554"/>
                <a:gd name="connsiteX31" fmla="*/ 1803879 w 3881114"/>
                <a:gd name="connsiteY31" fmla="*/ 1917292 h 4464554"/>
                <a:gd name="connsiteX32" fmla="*/ 1 w 3881114"/>
                <a:gd name="connsiteY32" fmla="*/ 985117 h 4464554"/>
                <a:gd name="connsiteX33" fmla="*/ 2077235 w 3881114"/>
                <a:gd name="connsiteY33" fmla="*/ 0 h 4464554"/>
                <a:gd name="connsiteX34" fmla="*/ 3881113 w 3881114"/>
                <a:gd name="connsiteY34" fmla="*/ 932175 h 4464554"/>
                <a:gd name="connsiteX35" fmla="*/ 3164850 w 3881114"/>
                <a:gd name="connsiteY35" fmla="*/ 1271859 h 4464554"/>
                <a:gd name="connsiteX36" fmla="*/ 2448366 w 3881114"/>
                <a:gd name="connsiteY36" fmla="*/ 901608 h 4464554"/>
                <a:gd name="connsiteX37" fmla="*/ 3164629 w 3881114"/>
                <a:gd name="connsiteY37" fmla="*/ 561924 h 4464554"/>
                <a:gd name="connsiteX38" fmla="*/ 2742881 w 3881114"/>
                <a:gd name="connsiteY38" fmla="*/ 343981 h 4464554"/>
                <a:gd name="connsiteX39" fmla="*/ 2026619 w 3881114"/>
                <a:gd name="connsiteY39" fmla="*/ 683665 h 4464554"/>
                <a:gd name="connsiteX40" fmla="*/ 1360972 w 3881114"/>
                <a:gd name="connsiteY40" fmla="*/ 339684 h 446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881114" h="4464554">
                  <a:moveTo>
                    <a:pt x="2712521" y="1486375"/>
                  </a:moveTo>
                  <a:lnTo>
                    <a:pt x="2712522" y="1486375"/>
                  </a:lnTo>
                  <a:lnTo>
                    <a:pt x="2707149" y="1488924"/>
                  </a:lnTo>
                  <a:lnTo>
                    <a:pt x="2707149" y="4028259"/>
                  </a:lnTo>
                  <a:lnTo>
                    <a:pt x="1809750" y="4454734"/>
                  </a:lnTo>
                  <a:lnTo>
                    <a:pt x="1809750" y="4464554"/>
                  </a:lnTo>
                  <a:lnTo>
                    <a:pt x="1105235" y="4100488"/>
                  </a:lnTo>
                  <a:lnTo>
                    <a:pt x="1105235" y="1556260"/>
                  </a:lnTo>
                  <a:lnTo>
                    <a:pt x="1803879" y="1917293"/>
                  </a:lnTo>
                  <a:lnTo>
                    <a:pt x="1809750" y="1914509"/>
                  </a:lnTo>
                  <a:lnTo>
                    <a:pt x="1809750" y="1914508"/>
                  </a:lnTo>
                  <a:close/>
                  <a:moveTo>
                    <a:pt x="0" y="985117"/>
                  </a:moveTo>
                  <a:lnTo>
                    <a:pt x="976035" y="1489495"/>
                  </a:lnTo>
                  <a:lnTo>
                    <a:pt x="665646" y="1329098"/>
                  </a:lnTo>
                  <a:lnTo>
                    <a:pt x="665646" y="3873324"/>
                  </a:lnTo>
                  <a:lnTo>
                    <a:pt x="1036861" y="4065155"/>
                  </a:lnTo>
                  <a:lnTo>
                    <a:pt x="0" y="3529345"/>
                  </a:lnTo>
                  <a:close/>
                  <a:moveTo>
                    <a:pt x="3881114" y="932409"/>
                  </a:moveTo>
                  <a:lnTo>
                    <a:pt x="3881114" y="3470350"/>
                  </a:lnTo>
                  <a:lnTo>
                    <a:pt x="3176601" y="3805159"/>
                  </a:lnTo>
                  <a:lnTo>
                    <a:pt x="3176600" y="1266289"/>
                  </a:lnTo>
                  <a:lnTo>
                    <a:pt x="3164852" y="1271860"/>
                  </a:lnTo>
                  <a:lnTo>
                    <a:pt x="3164851" y="1271860"/>
                  </a:lnTo>
                  <a:lnTo>
                    <a:pt x="3744200" y="997107"/>
                  </a:lnTo>
                  <a:lnTo>
                    <a:pt x="3744435" y="997229"/>
                  </a:lnTo>
                  <a:close/>
                  <a:moveTo>
                    <a:pt x="908642" y="554199"/>
                  </a:moveTo>
                  <a:lnTo>
                    <a:pt x="1574288" y="898179"/>
                  </a:lnTo>
                  <a:lnTo>
                    <a:pt x="665647" y="1329097"/>
                  </a:lnTo>
                  <a:lnTo>
                    <a:pt x="1087395" y="1547040"/>
                  </a:lnTo>
                  <a:lnTo>
                    <a:pt x="1996037" y="1116123"/>
                  </a:lnTo>
                  <a:lnTo>
                    <a:pt x="2712520" y="1486374"/>
                  </a:lnTo>
                  <a:lnTo>
                    <a:pt x="1803879" y="1917292"/>
                  </a:lnTo>
                  <a:lnTo>
                    <a:pt x="1" y="985117"/>
                  </a:lnTo>
                  <a:close/>
                  <a:moveTo>
                    <a:pt x="2077235" y="0"/>
                  </a:moveTo>
                  <a:lnTo>
                    <a:pt x="3881113" y="932175"/>
                  </a:lnTo>
                  <a:lnTo>
                    <a:pt x="3164850" y="1271859"/>
                  </a:lnTo>
                  <a:lnTo>
                    <a:pt x="2448366" y="901608"/>
                  </a:lnTo>
                  <a:lnTo>
                    <a:pt x="3164629" y="561924"/>
                  </a:lnTo>
                  <a:lnTo>
                    <a:pt x="2742881" y="343981"/>
                  </a:lnTo>
                  <a:lnTo>
                    <a:pt x="2026619" y="683665"/>
                  </a:lnTo>
                  <a:lnTo>
                    <a:pt x="1360972" y="339684"/>
                  </a:ln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6C0E500-EDA9-4739-9F3A-4A88D21CCF77}"/>
                </a:ext>
              </a:extLst>
            </p:cNvPr>
            <p:cNvSpPr/>
            <p:nvPr/>
          </p:nvSpPr>
          <p:spPr>
            <a:xfrm>
              <a:off x="2630302" y="2260562"/>
              <a:ext cx="3873274" cy="1688275"/>
            </a:xfrm>
            <a:custGeom>
              <a:avLst/>
              <a:gdLst>
                <a:gd name="connsiteX0" fmla="*/ 2152811 w 4307567"/>
                <a:gd name="connsiteY0" fmla="*/ 1411905 h 1877573"/>
                <a:gd name="connsiteX1" fmla="*/ 2151881 w 4307567"/>
                <a:gd name="connsiteY1" fmla="*/ 1412589 h 1877573"/>
                <a:gd name="connsiteX2" fmla="*/ 2153338 w 4307567"/>
                <a:gd name="connsiteY2" fmla="*/ 1413515 h 1877573"/>
                <a:gd name="connsiteX3" fmla="*/ 2153863 w 4307567"/>
                <a:gd name="connsiteY3" fmla="*/ 1411902 h 1877573"/>
                <a:gd name="connsiteX4" fmla="*/ 2153340 w 4307567"/>
                <a:gd name="connsiteY4" fmla="*/ 1413515 h 1877573"/>
                <a:gd name="connsiteX5" fmla="*/ 2154792 w 4307567"/>
                <a:gd name="connsiteY5" fmla="*/ 1412585 h 1877573"/>
                <a:gd name="connsiteX6" fmla="*/ 3079956 w 4307567"/>
                <a:gd name="connsiteY6" fmla="*/ 1073474 h 1877573"/>
                <a:gd name="connsiteX7" fmla="*/ 2961441 w 4307567"/>
                <a:gd name="connsiteY7" fmla="*/ 1097476 h 1877573"/>
                <a:gd name="connsiteX8" fmla="*/ 2616597 w 4307567"/>
                <a:gd name="connsiteY8" fmla="*/ 1232341 h 1877573"/>
                <a:gd name="connsiteX9" fmla="*/ 2637931 w 4307567"/>
                <a:gd name="connsiteY9" fmla="*/ 1243188 h 1877573"/>
                <a:gd name="connsiteX10" fmla="*/ 3293607 w 4307567"/>
                <a:gd name="connsiteY10" fmla="*/ 1487181 h 1877573"/>
                <a:gd name="connsiteX11" fmla="*/ 3339248 w 4307567"/>
                <a:gd name="connsiteY11" fmla="*/ 1496608 h 1877573"/>
                <a:gd name="connsiteX12" fmla="*/ 3348631 w 4307567"/>
                <a:gd name="connsiteY12" fmla="*/ 1411109 h 1877573"/>
                <a:gd name="connsiteX13" fmla="*/ 3195470 w 4307567"/>
                <a:gd name="connsiteY13" fmla="*/ 1097476 h 1877573"/>
                <a:gd name="connsiteX14" fmla="*/ 3079956 w 4307567"/>
                <a:gd name="connsiteY14" fmla="*/ 1073474 h 1877573"/>
                <a:gd name="connsiteX15" fmla="*/ 1226723 w 4307567"/>
                <a:gd name="connsiteY15" fmla="*/ 1073474 h 1877573"/>
                <a:gd name="connsiteX16" fmla="*/ 1111208 w 4307567"/>
                <a:gd name="connsiteY16" fmla="*/ 1097476 h 1877573"/>
                <a:gd name="connsiteX17" fmla="*/ 958048 w 4307567"/>
                <a:gd name="connsiteY17" fmla="*/ 1411109 h 1877573"/>
                <a:gd name="connsiteX18" fmla="*/ 967408 w 4307567"/>
                <a:gd name="connsiteY18" fmla="*/ 1496401 h 1877573"/>
                <a:gd name="connsiteX19" fmla="*/ 1011944 w 4307567"/>
                <a:gd name="connsiteY19" fmla="*/ 1487181 h 1877573"/>
                <a:gd name="connsiteX20" fmla="*/ 1626022 w 4307567"/>
                <a:gd name="connsiteY20" fmla="*/ 1263466 h 1877573"/>
                <a:gd name="connsiteX21" fmla="*/ 1689551 w 4307567"/>
                <a:gd name="connsiteY21" fmla="*/ 1232133 h 1877573"/>
                <a:gd name="connsiteX22" fmla="*/ 1345237 w 4307567"/>
                <a:gd name="connsiteY22" fmla="*/ 1097476 h 1877573"/>
                <a:gd name="connsiteX23" fmla="*/ 1226723 w 4307567"/>
                <a:gd name="connsiteY23" fmla="*/ 1073474 h 1877573"/>
                <a:gd name="connsiteX24" fmla="*/ 2965442 w 4307567"/>
                <a:gd name="connsiteY24" fmla="*/ 363385 h 1877573"/>
                <a:gd name="connsiteX25" fmla="*/ 2216046 w 4307567"/>
                <a:gd name="connsiteY25" fmla="*/ 1220309 h 1877573"/>
                <a:gd name="connsiteX26" fmla="*/ 2154103 w 4307567"/>
                <a:gd name="connsiteY26" fmla="*/ 1411162 h 1877573"/>
                <a:gd name="connsiteX27" fmla="*/ 2164844 w 4307567"/>
                <a:gd name="connsiteY27" fmla="*/ 1406193 h 1877573"/>
                <a:gd name="connsiteX28" fmla="*/ 2172465 w 4307567"/>
                <a:gd name="connsiteY28" fmla="*/ 1401365 h 1877573"/>
                <a:gd name="connsiteX29" fmla="*/ 3040451 w 4307567"/>
                <a:gd name="connsiteY29" fmla="*/ 936956 h 1877573"/>
                <a:gd name="connsiteX30" fmla="*/ 3119611 w 4307567"/>
                <a:gd name="connsiteY30" fmla="*/ 904265 h 1877573"/>
                <a:gd name="connsiteX31" fmla="*/ 3130150 w 4307567"/>
                <a:gd name="connsiteY31" fmla="*/ 813793 h 1877573"/>
                <a:gd name="connsiteX32" fmla="*/ 2965442 w 4307567"/>
                <a:gd name="connsiteY32" fmla="*/ 363385 h 1877573"/>
                <a:gd name="connsiteX33" fmla="*/ 1341237 w 4307567"/>
                <a:gd name="connsiteY33" fmla="*/ 363385 h 1877573"/>
                <a:gd name="connsiteX34" fmla="*/ 1176528 w 4307567"/>
                <a:gd name="connsiteY34" fmla="*/ 813793 h 1877573"/>
                <a:gd name="connsiteX35" fmla="*/ 1187067 w 4307567"/>
                <a:gd name="connsiteY35" fmla="*/ 904265 h 1877573"/>
                <a:gd name="connsiteX36" fmla="*/ 1266227 w 4307567"/>
                <a:gd name="connsiteY36" fmla="*/ 936956 h 1877573"/>
                <a:gd name="connsiteX37" fmla="*/ 2134214 w 4307567"/>
                <a:gd name="connsiteY37" fmla="*/ 1401365 h 1877573"/>
                <a:gd name="connsiteX38" fmla="*/ 2141757 w 4307567"/>
                <a:gd name="connsiteY38" fmla="*/ 1406158 h 1877573"/>
                <a:gd name="connsiteX39" fmla="*/ 2152566 w 4307567"/>
                <a:gd name="connsiteY39" fmla="*/ 1411158 h 1877573"/>
                <a:gd name="connsiteX40" fmla="*/ 2090058 w 4307567"/>
                <a:gd name="connsiteY40" fmla="*/ 1220309 h 1877573"/>
                <a:gd name="connsiteX41" fmla="*/ 1341237 w 4307567"/>
                <a:gd name="connsiteY41" fmla="*/ 363385 h 1877573"/>
                <a:gd name="connsiteX42" fmla="*/ 2963243 w 4307567"/>
                <a:gd name="connsiteY42" fmla="*/ 60 h 1877573"/>
                <a:gd name="connsiteX43" fmla="*/ 3101459 w 4307567"/>
                <a:gd name="connsiteY43" fmla="*/ 17343 h 1877573"/>
                <a:gd name="connsiteX44" fmla="*/ 3257374 w 4307567"/>
                <a:gd name="connsiteY44" fmla="*/ 821184 h 1877573"/>
                <a:gd name="connsiteX45" fmla="*/ 3228301 w 4307567"/>
                <a:gd name="connsiteY45" fmla="*/ 860155 h 1877573"/>
                <a:gd name="connsiteX46" fmla="*/ 3389042 w 4307567"/>
                <a:gd name="connsiteY46" fmla="*/ 803284 h 1877573"/>
                <a:gd name="connsiteX47" fmla="*/ 4161593 w 4307567"/>
                <a:gd name="connsiteY47" fmla="*/ 883450 h 1877573"/>
                <a:gd name="connsiteX48" fmla="*/ 4033577 w 4307567"/>
                <a:gd name="connsiteY48" fmla="*/ 1713553 h 1877573"/>
                <a:gd name="connsiteX49" fmla="*/ 3229475 w 4307567"/>
                <a:gd name="connsiteY49" fmla="*/ 1877573 h 1877573"/>
                <a:gd name="connsiteX50" fmla="*/ 2309269 w 4307567"/>
                <a:gd name="connsiteY50" fmla="*/ 1526299 h 1877573"/>
                <a:gd name="connsiteX51" fmla="*/ 2155113 w 4307567"/>
                <a:gd name="connsiteY51" fmla="*/ 1412822 h 1877573"/>
                <a:gd name="connsiteX52" fmla="*/ 2153340 w 4307567"/>
                <a:gd name="connsiteY52" fmla="*/ 1413515 h 1877573"/>
                <a:gd name="connsiteX53" fmla="*/ 2153339 w 4307567"/>
                <a:gd name="connsiteY53" fmla="*/ 1413517 h 1877573"/>
                <a:gd name="connsiteX54" fmla="*/ 2153339 w 4307567"/>
                <a:gd name="connsiteY54" fmla="*/ 1413515 h 1877573"/>
                <a:gd name="connsiteX55" fmla="*/ 2153339 w 4307567"/>
                <a:gd name="connsiteY55" fmla="*/ 1413515 h 1877573"/>
                <a:gd name="connsiteX56" fmla="*/ 2153339 w 4307567"/>
                <a:gd name="connsiteY56" fmla="*/ 1413515 h 1877573"/>
                <a:gd name="connsiteX57" fmla="*/ 2153550 w 4307567"/>
                <a:gd name="connsiteY57" fmla="*/ 1411671 h 1877573"/>
                <a:gd name="connsiteX58" fmla="*/ 2153339 w 4307567"/>
                <a:gd name="connsiteY58" fmla="*/ 1411516 h 1877573"/>
                <a:gd name="connsiteX59" fmla="*/ 2153581 w 4307567"/>
                <a:gd name="connsiteY59" fmla="*/ 1411404 h 1877573"/>
                <a:gd name="connsiteX60" fmla="*/ 2153862 w 4307567"/>
                <a:gd name="connsiteY60" fmla="*/ 1408944 h 1877573"/>
                <a:gd name="connsiteX61" fmla="*/ 2963243 w 4307567"/>
                <a:gd name="connsiteY61" fmla="*/ 60 h 1877573"/>
                <a:gd name="connsiteX62" fmla="*/ 1343435 w 4307567"/>
                <a:gd name="connsiteY62" fmla="*/ 60 h 1877573"/>
                <a:gd name="connsiteX63" fmla="*/ 2152816 w 4307567"/>
                <a:gd name="connsiteY63" fmla="*/ 1408944 h 1877573"/>
                <a:gd name="connsiteX64" fmla="*/ 2153097 w 4307567"/>
                <a:gd name="connsiteY64" fmla="*/ 1411404 h 1877573"/>
                <a:gd name="connsiteX65" fmla="*/ 2153339 w 4307567"/>
                <a:gd name="connsiteY65" fmla="*/ 1411516 h 1877573"/>
                <a:gd name="connsiteX66" fmla="*/ 2153128 w 4307567"/>
                <a:gd name="connsiteY66" fmla="*/ 1411671 h 1877573"/>
                <a:gd name="connsiteX67" fmla="*/ 2153339 w 4307567"/>
                <a:gd name="connsiteY67" fmla="*/ 1413515 h 1877573"/>
                <a:gd name="connsiteX68" fmla="*/ 2153339 w 4307567"/>
                <a:gd name="connsiteY68" fmla="*/ 1413515 h 1877573"/>
                <a:gd name="connsiteX69" fmla="*/ 2153339 w 4307567"/>
                <a:gd name="connsiteY69" fmla="*/ 1413515 h 1877573"/>
                <a:gd name="connsiteX70" fmla="*/ 2153339 w 4307567"/>
                <a:gd name="connsiteY70" fmla="*/ 1413517 h 1877573"/>
                <a:gd name="connsiteX71" fmla="*/ 2153338 w 4307567"/>
                <a:gd name="connsiteY71" fmla="*/ 1413515 h 1877573"/>
                <a:gd name="connsiteX72" fmla="*/ 2151565 w 4307567"/>
                <a:gd name="connsiteY72" fmla="*/ 1412822 h 1877573"/>
                <a:gd name="connsiteX73" fmla="*/ 1997409 w 4307567"/>
                <a:gd name="connsiteY73" fmla="*/ 1526299 h 1877573"/>
                <a:gd name="connsiteX74" fmla="*/ 1077203 w 4307567"/>
                <a:gd name="connsiteY74" fmla="*/ 1877573 h 1877573"/>
                <a:gd name="connsiteX75" fmla="*/ 1077203 w 4307567"/>
                <a:gd name="connsiteY75" fmla="*/ 1877573 h 1877573"/>
                <a:gd name="connsiteX76" fmla="*/ 1077203 w 4307567"/>
                <a:gd name="connsiteY76" fmla="*/ 1877573 h 1877573"/>
                <a:gd name="connsiteX77" fmla="*/ 273101 w 4307567"/>
                <a:gd name="connsiteY77" fmla="*/ 1713553 h 1877573"/>
                <a:gd name="connsiteX78" fmla="*/ 145085 w 4307567"/>
                <a:gd name="connsiteY78" fmla="*/ 883450 h 1877573"/>
                <a:gd name="connsiteX79" fmla="*/ 917636 w 4307567"/>
                <a:gd name="connsiteY79" fmla="*/ 803284 h 1877573"/>
                <a:gd name="connsiteX80" fmla="*/ 1078377 w 4307567"/>
                <a:gd name="connsiteY80" fmla="*/ 860155 h 1877573"/>
                <a:gd name="connsiteX81" fmla="*/ 1049304 w 4307567"/>
                <a:gd name="connsiteY81" fmla="*/ 821184 h 1877573"/>
                <a:gd name="connsiteX82" fmla="*/ 1205220 w 4307567"/>
                <a:gd name="connsiteY82" fmla="*/ 17343 h 1877573"/>
                <a:gd name="connsiteX83" fmla="*/ 1343435 w 4307567"/>
                <a:gd name="connsiteY83" fmla="*/ 60 h 187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307567" h="1877573">
                  <a:moveTo>
                    <a:pt x="2152811" y="1411905"/>
                  </a:moveTo>
                  <a:lnTo>
                    <a:pt x="2151881" y="1412589"/>
                  </a:lnTo>
                  <a:lnTo>
                    <a:pt x="2153338" y="1413515"/>
                  </a:lnTo>
                  <a:close/>
                  <a:moveTo>
                    <a:pt x="2153863" y="1411902"/>
                  </a:moveTo>
                  <a:lnTo>
                    <a:pt x="2153340" y="1413515"/>
                  </a:lnTo>
                  <a:lnTo>
                    <a:pt x="2154792" y="1412585"/>
                  </a:lnTo>
                  <a:close/>
                  <a:moveTo>
                    <a:pt x="3079956" y="1073474"/>
                  </a:moveTo>
                  <a:cubicBezTo>
                    <a:pt x="3039951" y="1073974"/>
                    <a:pt x="2999446" y="1082474"/>
                    <a:pt x="2961441" y="1097476"/>
                  </a:cubicBezTo>
                  <a:lnTo>
                    <a:pt x="2616597" y="1232341"/>
                  </a:lnTo>
                  <a:lnTo>
                    <a:pt x="2637931" y="1243188"/>
                  </a:lnTo>
                  <a:cubicBezTo>
                    <a:pt x="2747000" y="1297542"/>
                    <a:pt x="3001633" y="1414117"/>
                    <a:pt x="3293607" y="1487181"/>
                  </a:cubicBezTo>
                  <a:lnTo>
                    <a:pt x="3339248" y="1496608"/>
                  </a:lnTo>
                  <a:lnTo>
                    <a:pt x="3348631" y="1411109"/>
                  </a:lnTo>
                  <a:cubicBezTo>
                    <a:pt x="3352147" y="1278436"/>
                    <a:pt x="3316986" y="1154483"/>
                    <a:pt x="3195470" y="1097476"/>
                  </a:cubicBezTo>
                  <a:cubicBezTo>
                    <a:pt x="3159465" y="1080474"/>
                    <a:pt x="3119960" y="1072974"/>
                    <a:pt x="3079956" y="1073474"/>
                  </a:cubicBezTo>
                  <a:close/>
                  <a:moveTo>
                    <a:pt x="1226723" y="1073474"/>
                  </a:moveTo>
                  <a:cubicBezTo>
                    <a:pt x="1186718" y="1072974"/>
                    <a:pt x="1147213" y="1080474"/>
                    <a:pt x="1111208" y="1097476"/>
                  </a:cubicBezTo>
                  <a:cubicBezTo>
                    <a:pt x="989693" y="1154483"/>
                    <a:pt x="954532" y="1278436"/>
                    <a:pt x="958048" y="1411109"/>
                  </a:cubicBezTo>
                  <a:lnTo>
                    <a:pt x="967408" y="1496401"/>
                  </a:lnTo>
                  <a:lnTo>
                    <a:pt x="1011944" y="1487181"/>
                  </a:lnTo>
                  <a:cubicBezTo>
                    <a:pt x="1270977" y="1422235"/>
                    <a:pt x="1501006" y="1322911"/>
                    <a:pt x="1626022" y="1263466"/>
                  </a:cubicBezTo>
                  <a:lnTo>
                    <a:pt x="1689551" y="1232133"/>
                  </a:lnTo>
                  <a:lnTo>
                    <a:pt x="1345237" y="1097476"/>
                  </a:lnTo>
                  <a:cubicBezTo>
                    <a:pt x="1307233" y="1082474"/>
                    <a:pt x="1266728" y="1073974"/>
                    <a:pt x="1226723" y="1073474"/>
                  </a:cubicBezTo>
                  <a:close/>
                  <a:moveTo>
                    <a:pt x="2965442" y="363385"/>
                  </a:moveTo>
                  <a:cubicBezTo>
                    <a:pt x="2725662" y="340633"/>
                    <a:pt x="2387869" y="769656"/>
                    <a:pt x="2216046" y="1220309"/>
                  </a:cubicBezTo>
                  <a:lnTo>
                    <a:pt x="2154103" y="1411162"/>
                  </a:lnTo>
                  <a:lnTo>
                    <a:pt x="2164844" y="1406193"/>
                  </a:lnTo>
                  <a:lnTo>
                    <a:pt x="2172465" y="1401365"/>
                  </a:lnTo>
                  <a:cubicBezTo>
                    <a:pt x="2259962" y="1346234"/>
                    <a:pt x="2635275" y="1114603"/>
                    <a:pt x="3040451" y="936956"/>
                  </a:cubicBezTo>
                  <a:lnTo>
                    <a:pt x="3119611" y="904265"/>
                  </a:lnTo>
                  <a:lnTo>
                    <a:pt x="3130150" y="813793"/>
                  </a:lnTo>
                  <a:cubicBezTo>
                    <a:pt x="3146089" y="629668"/>
                    <a:pt x="3135463" y="380887"/>
                    <a:pt x="2965442" y="363385"/>
                  </a:cubicBezTo>
                  <a:close/>
                  <a:moveTo>
                    <a:pt x="1341237" y="363385"/>
                  </a:moveTo>
                  <a:cubicBezTo>
                    <a:pt x="1171215" y="380887"/>
                    <a:pt x="1160589" y="629668"/>
                    <a:pt x="1176528" y="813793"/>
                  </a:cubicBezTo>
                  <a:lnTo>
                    <a:pt x="1187067" y="904265"/>
                  </a:lnTo>
                  <a:lnTo>
                    <a:pt x="1266227" y="936956"/>
                  </a:lnTo>
                  <a:cubicBezTo>
                    <a:pt x="1671403" y="1114603"/>
                    <a:pt x="2046716" y="1346234"/>
                    <a:pt x="2134214" y="1401365"/>
                  </a:cubicBezTo>
                  <a:lnTo>
                    <a:pt x="2141757" y="1406158"/>
                  </a:lnTo>
                  <a:lnTo>
                    <a:pt x="2152566" y="1411158"/>
                  </a:lnTo>
                  <a:lnTo>
                    <a:pt x="2090058" y="1220309"/>
                  </a:lnTo>
                  <a:cubicBezTo>
                    <a:pt x="1917279" y="769656"/>
                    <a:pt x="1581018" y="340633"/>
                    <a:pt x="1341237" y="363385"/>
                  </a:cubicBezTo>
                  <a:close/>
                  <a:moveTo>
                    <a:pt x="2963243" y="60"/>
                  </a:moveTo>
                  <a:cubicBezTo>
                    <a:pt x="3007040" y="-644"/>
                    <a:pt x="3053077" y="4841"/>
                    <a:pt x="3101459" y="17343"/>
                  </a:cubicBezTo>
                  <a:cubicBezTo>
                    <a:pt x="3633650" y="154860"/>
                    <a:pt x="3434078" y="573170"/>
                    <a:pt x="3257374" y="821184"/>
                  </a:cubicBezTo>
                  <a:lnTo>
                    <a:pt x="3228301" y="860155"/>
                  </a:lnTo>
                  <a:lnTo>
                    <a:pt x="3389042" y="803284"/>
                  </a:lnTo>
                  <a:cubicBezTo>
                    <a:pt x="3732914" y="693583"/>
                    <a:pt x="4044578" y="671924"/>
                    <a:pt x="4161593" y="883450"/>
                  </a:cubicBezTo>
                  <a:cubicBezTo>
                    <a:pt x="4473632" y="1447521"/>
                    <a:pt x="4215599" y="1649545"/>
                    <a:pt x="4033577" y="1713553"/>
                  </a:cubicBezTo>
                  <a:cubicBezTo>
                    <a:pt x="3851555" y="1777561"/>
                    <a:pt x="3229475" y="1877573"/>
                    <a:pt x="3229475" y="1877573"/>
                  </a:cubicBezTo>
                  <a:cubicBezTo>
                    <a:pt x="3229475" y="1877573"/>
                    <a:pt x="2698063" y="1773435"/>
                    <a:pt x="2309269" y="1526299"/>
                  </a:cubicBezTo>
                  <a:lnTo>
                    <a:pt x="2155113" y="1412822"/>
                  </a:lnTo>
                  <a:lnTo>
                    <a:pt x="2153340" y="1413515"/>
                  </a:lnTo>
                  <a:lnTo>
                    <a:pt x="2153339" y="1413517"/>
                  </a:lnTo>
                  <a:lnTo>
                    <a:pt x="2153339" y="1413515"/>
                  </a:lnTo>
                  <a:lnTo>
                    <a:pt x="2153339" y="1413515"/>
                  </a:lnTo>
                  <a:lnTo>
                    <a:pt x="2153339" y="1413515"/>
                  </a:lnTo>
                  <a:lnTo>
                    <a:pt x="2153550" y="1411671"/>
                  </a:lnTo>
                  <a:lnTo>
                    <a:pt x="2153339" y="1411516"/>
                  </a:lnTo>
                  <a:lnTo>
                    <a:pt x="2153581" y="1411404"/>
                  </a:lnTo>
                  <a:lnTo>
                    <a:pt x="2153862" y="1408944"/>
                  </a:lnTo>
                  <a:cubicBezTo>
                    <a:pt x="2164096" y="1321537"/>
                    <a:pt x="2328186" y="10256"/>
                    <a:pt x="2963243" y="60"/>
                  </a:cubicBezTo>
                  <a:close/>
                  <a:moveTo>
                    <a:pt x="1343435" y="60"/>
                  </a:moveTo>
                  <a:cubicBezTo>
                    <a:pt x="1978492" y="10256"/>
                    <a:pt x="2142582" y="1321537"/>
                    <a:pt x="2152816" y="1408944"/>
                  </a:cubicBezTo>
                  <a:lnTo>
                    <a:pt x="2153097" y="1411404"/>
                  </a:lnTo>
                  <a:lnTo>
                    <a:pt x="2153339" y="1411516"/>
                  </a:lnTo>
                  <a:lnTo>
                    <a:pt x="2153128" y="1411671"/>
                  </a:lnTo>
                  <a:lnTo>
                    <a:pt x="2153339" y="1413515"/>
                  </a:lnTo>
                  <a:lnTo>
                    <a:pt x="2153339" y="1413515"/>
                  </a:lnTo>
                  <a:lnTo>
                    <a:pt x="2153339" y="1413515"/>
                  </a:lnTo>
                  <a:lnTo>
                    <a:pt x="2153339" y="1413517"/>
                  </a:lnTo>
                  <a:lnTo>
                    <a:pt x="2153338" y="1413515"/>
                  </a:lnTo>
                  <a:lnTo>
                    <a:pt x="2151565" y="1412822"/>
                  </a:lnTo>
                  <a:lnTo>
                    <a:pt x="1997409" y="1526299"/>
                  </a:lnTo>
                  <a:cubicBezTo>
                    <a:pt x="1608613" y="1773435"/>
                    <a:pt x="1077203" y="1877573"/>
                    <a:pt x="1077203" y="1877573"/>
                  </a:cubicBezTo>
                  <a:lnTo>
                    <a:pt x="1077203" y="1877573"/>
                  </a:lnTo>
                  <a:lnTo>
                    <a:pt x="1077203" y="1877573"/>
                  </a:lnTo>
                  <a:cubicBezTo>
                    <a:pt x="1077203" y="1877573"/>
                    <a:pt x="455125" y="1777561"/>
                    <a:pt x="273101" y="1713553"/>
                  </a:cubicBezTo>
                  <a:cubicBezTo>
                    <a:pt x="91079" y="1649545"/>
                    <a:pt x="-164953" y="1449520"/>
                    <a:pt x="145085" y="883450"/>
                  </a:cubicBezTo>
                  <a:cubicBezTo>
                    <a:pt x="262100" y="671924"/>
                    <a:pt x="573764" y="693583"/>
                    <a:pt x="917636" y="803284"/>
                  </a:cubicBezTo>
                  <a:lnTo>
                    <a:pt x="1078377" y="860155"/>
                  </a:lnTo>
                  <a:lnTo>
                    <a:pt x="1049304" y="821184"/>
                  </a:lnTo>
                  <a:cubicBezTo>
                    <a:pt x="872600" y="573170"/>
                    <a:pt x="673028" y="154860"/>
                    <a:pt x="1205220" y="17343"/>
                  </a:cubicBezTo>
                  <a:cubicBezTo>
                    <a:pt x="1253601" y="4841"/>
                    <a:pt x="1299638" y="-644"/>
                    <a:pt x="1343435" y="60"/>
                  </a:cubicBezTo>
                  <a:close/>
                </a:path>
              </a:pathLst>
            </a:custGeom>
            <a:solidFill>
              <a:schemeClr val="accent5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2094" y="2598003"/>
            <a:ext cx="5731164" cy="830997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800" b="0">
                <a:solidFill>
                  <a:schemeClr val="bg1"/>
                </a:solidFill>
              </a:defRPr>
            </a:lvl1pPr>
          </a:lstStyle>
          <a:p>
            <a:pPr lvl="0" defTabSz="914354"/>
            <a:r>
              <a:rPr lang="en-US" altLang="zh-CN" dirty="0"/>
              <a:t>01 </a:t>
            </a:r>
            <a:r>
              <a:rPr lang="zh-CN" altLang="en-US" dirty="0"/>
              <a:t>女神篇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12094" y="3429000"/>
            <a:ext cx="5731164" cy="408638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en-US" altLang="zh-CN" sz="1800" kern="120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The chapter of the Goddess</a:t>
            </a:r>
          </a:p>
        </p:txBody>
      </p:sp>
      <p:grpSp>
        <p:nvGrpSpPr>
          <p:cNvPr id="17" name="图形 42">
            <a:extLst>
              <a:ext uri="{FF2B5EF4-FFF2-40B4-BE49-F238E27FC236}">
                <a16:creationId xmlns:a16="http://schemas.microsoft.com/office/drawing/2014/main" id="{DBFC61B1-0264-4743-A061-421031FA6F5B}"/>
              </a:ext>
            </a:extLst>
          </p:cNvPr>
          <p:cNvGrpSpPr/>
          <p:nvPr userDrawn="1"/>
        </p:nvGrpSpPr>
        <p:grpSpPr>
          <a:xfrm rot="20540208">
            <a:off x="316424" y="736953"/>
            <a:ext cx="1419722" cy="1517577"/>
            <a:chOff x="4895848" y="3291807"/>
            <a:chExt cx="514756" cy="550235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F9D71B4-E1B9-445F-BE88-115C1ED91272}"/>
                </a:ext>
              </a:extLst>
            </p:cNvPr>
            <p:cNvSpPr/>
            <p:nvPr/>
          </p:nvSpPr>
          <p:spPr>
            <a:xfrm>
              <a:off x="4947353" y="3394666"/>
              <a:ext cx="411480" cy="342951"/>
            </a:xfrm>
            <a:custGeom>
              <a:avLst/>
              <a:gdLst>
                <a:gd name="connsiteX0" fmla="*/ 0 w 411480"/>
                <a:gd name="connsiteY0" fmla="*/ 342532 h 342951"/>
                <a:gd name="connsiteX1" fmla="*/ 360388 w 411480"/>
                <a:gd name="connsiteY1" fmla="*/ 0 h 342951"/>
                <a:gd name="connsiteX2" fmla="*/ 411480 w 411480"/>
                <a:gd name="connsiteY2" fmla="*/ 342952 h 342951"/>
                <a:gd name="connsiteX3" fmla="*/ 0 w 411480"/>
                <a:gd name="connsiteY3" fmla="*/ 342532 h 34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480" h="342951">
                  <a:moveTo>
                    <a:pt x="0" y="342532"/>
                  </a:moveTo>
                  <a:cubicBezTo>
                    <a:pt x="0" y="342532"/>
                    <a:pt x="334" y="-368"/>
                    <a:pt x="360388" y="0"/>
                  </a:cubicBezTo>
                  <a:cubicBezTo>
                    <a:pt x="308679" y="274269"/>
                    <a:pt x="411480" y="342952"/>
                    <a:pt x="411480" y="342952"/>
                  </a:cubicBezTo>
                  <a:lnTo>
                    <a:pt x="0" y="342532"/>
                  </a:lnTo>
                  <a:close/>
                </a:path>
              </a:pathLst>
            </a:custGeom>
            <a:solidFill>
              <a:schemeClr val="accent1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229C516-8101-44F8-A9B4-DA4CD3844D73}"/>
                </a:ext>
              </a:extLst>
            </p:cNvPr>
            <p:cNvSpPr/>
            <p:nvPr/>
          </p:nvSpPr>
          <p:spPr>
            <a:xfrm>
              <a:off x="5204854" y="3291807"/>
              <a:ext cx="205750" cy="205746"/>
            </a:xfrm>
            <a:custGeom>
              <a:avLst/>
              <a:gdLst>
                <a:gd name="connsiteX0" fmla="*/ 200751 w 205750"/>
                <a:gd name="connsiteY0" fmla="*/ 90875 h 205746"/>
                <a:gd name="connsiteX1" fmla="*/ 189641 w 205750"/>
                <a:gd name="connsiteY1" fmla="*/ 79756 h 205746"/>
                <a:gd name="connsiteX2" fmla="*/ 193738 w 205750"/>
                <a:gd name="connsiteY2" fmla="*/ 64557 h 205746"/>
                <a:gd name="connsiteX3" fmla="*/ 181634 w 205750"/>
                <a:gd name="connsiteY3" fmla="*/ 43546 h 205746"/>
                <a:gd name="connsiteX4" fmla="*/ 166452 w 205750"/>
                <a:gd name="connsiteY4" fmla="*/ 39448 h 205746"/>
                <a:gd name="connsiteX5" fmla="*/ 162406 w 205750"/>
                <a:gd name="connsiteY5" fmla="*/ 24267 h 205746"/>
                <a:gd name="connsiteX6" fmla="*/ 141412 w 205750"/>
                <a:gd name="connsiteY6" fmla="*/ 12128 h 205746"/>
                <a:gd name="connsiteX7" fmla="*/ 126221 w 205750"/>
                <a:gd name="connsiteY7" fmla="*/ 16174 h 205746"/>
                <a:gd name="connsiteX8" fmla="*/ 115111 w 205750"/>
                <a:gd name="connsiteY8" fmla="*/ 5030 h 205746"/>
                <a:gd name="connsiteX9" fmla="*/ 90877 w 205750"/>
                <a:gd name="connsiteY9" fmla="*/ 5013 h 205746"/>
                <a:gd name="connsiteX10" fmla="*/ 79741 w 205750"/>
                <a:gd name="connsiteY10" fmla="*/ 16123 h 205746"/>
                <a:gd name="connsiteX11" fmla="*/ 64559 w 205750"/>
                <a:gd name="connsiteY11" fmla="*/ 12017 h 205746"/>
                <a:gd name="connsiteX12" fmla="*/ 43540 w 205750"/>
                <a:gd name="connsiteY12" fmla="*/ 24121 h 205746"/>
                <a:gd name="connsiteX13" fmla="*/ 39459 w 205750"/>
                <a:gd name="connsiteY13" fmla="*/ 39303 h 205746"/>
                <a:gd name="connsiteX14" fmla="*/ 24260 w 205750"/>
                <a:gd name="connsiteY14" fmla="*/ 43357 h 205746"/>
                <a:gd name="connsiteX15" fmla="*/ 12113 w 205750"/>
                <a:gd name="connsiteY15" fmla="*/ 64343 h 205746"/>
                <a:gd name="connsiteX16" fmla="*/ 16168 w 205750"/>
                <a:gd name="connsiteY16" fmla="*/ 79542 h 205746"/>
                <a:gd name="connsiteX17" fmla="*/ 5041 w 205750"/>
                <a:gd name="connsiteY17" fmla="*/ 90661 h 205746"/>
                <a:gd name="connsiteX18" fmla="*/ 5015 w 205750"/>
                <a:gd name="connsiteY18" fmla="*/ 114887 h 205746"/>
                <a:gd name="connsiteX19" fmla="*/ 16099 w 205750"/>
                <a:gd name="connsiteY19" fmla="*/ 126005 h 205746"/>
                <a:gd name="connsiteX20" fmla="*/ 12010 w 205750"/>
                <a:gd name="connsiteY20" fmla="*/ 141204 h 205746"/>
                <a:gd name="connsiteX21" fmla="*/ 24114 w 205750"/>
                <a:gd name="connsiteY21" fmla="*/ 162207 h 205746"/>
                <a:gd name="connsiteX22" fmla="*/ 39288 w 205750"/>
                <a:gd name="connsiteY22" fmla="*/ 166296 h 205746"/>
                <a:gd name="connsiteX23" fmla="*/ 43351 w 205750"/>
                <a:gd name="connsiteY23" fmla="*/ 181495 h 205746"/>
                <a:gd name="connsiteX24" fmla="*/ 64328 w 205750"/>
                <a:gd name="connsiteY24" fmla="*/ 193651 h 205746"/>
                <a:gd name="connsiteX25" fmla="*/ 79510 w 205750"/>
                <a:gd name="connsiteY25" fmla="*/ 189579 h 205746"/>
                <a:gd name="connsiteX26" fmla="*/ 90629 w 205750"/>
                <a:gd name="connsiteY26" fmla="*/ 200731 h 205746"/>
                <a:gd name="connsiteX27" fmla="*/ 114880 w 205750"/>
                <a:gd name="connsiteY27" fmla="*/ 200757 h 205746"/>
                <a:gd name="connsiteX28" fmla="*/ 126007 w 205750"/>
                <a:gd name="connsiteY28" fmla="*/ 189656 h 205746"/>
                <a:gd name="connsiteX29" fmla="*/ 141189 w 205750"/>
                <a:gd name="connsiteY29" fmla="*/ 193745 h 205746"/>
                <a:gd name="connsiteX30" fmla="*/ 162192 w 205750"/>
                <a:gd name="connsiteY30" fmla="*/ 181641 h 205746"/>
                <a:gd name="connsiteX31" fmla="*/ 166281 w 205750"/>
                <a:gd name="connsiteY31" fmla="*/ 166467 h 205746"/>
                <a:gd name="connsiteX32" fmla="*/ 181471 w 205750"/>
                <a:gd name="connsiteY32" fmla="*/ 162395 h 205746"/>
                <a:gd name="connsiteX33" fmla="*/ 193618 w 205750"/>
                <a:gd name="connsiteY33" fmla="*/ 141419 h 205746"/>
                <a:gd name="connsiteX34" fmla="*/ 189564 w 205750"/>
                <a:gd name="connsiteY34" fmla="*/ 126245 h 205746"/>
                <a:gd name="connsiteX35" fmla="*/ 200708 w 205750"/>
                <a:gd name="connsiteY35" fmla="*/ 115118 h 205746"/>
                <a:gd name="connsiteX36" fmla="*/ 200751 w 205750"/>
                <a:gd name="connsiteY36" fmla="*/ 90875 h 20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5750" h="205746">
                  <a:moveTo>
                    <a:pt x="200751" y="90875"/>
                  </a:moveTo>
                  <a:lnTo>
                    <a:pt x="189641" y="79756"/>
                  </a:lnTo>
                  <a:lnTo>
                    <a:pt x="193738" y="64557"/>
                  </a:lnTo>
                  <a:cubicBezTo>
                    <a:pt x="196182" y="55385"/>
                    <a:pt x="190755" y="45998"/>
                    <a:pt x="181634" y="43546"/>
                  </a:cubicBezTo>
                  <a:lnTo>
                    <a:pt x="166452" y="39448"/>
                  </a:lnTo>
                  <a:lnTo>
                    <a:pt x="162406" y="24267"/>
                  </a:lnTo>
                  <a:cubicBezTo>
                    <a:pt x="159937" y="15094"/>
                    <a:pt x="150542" y="9676"/>
                    <a:pt x="141412" y="12128"/>
                  </a:cubicBezTo>
                  <a:lnTo>
                    <a:pt x="126221" y="16174"/>
                  </a:lnTo>
                  <a:lnTo>
                    <a:pt x="115111" y="5030"/>
                  </a:lnTo>
                  <a:cubicBezTo>
                    <a:pt x="108391" y="-1674"/>
                    <a:pt x="97555" y="-1674"/>
                    <a:pt x="90877" y="5013"/>
                  </a:cubicBezTo>
                  <a:lnTo>
                    <a:pt x="79741" y="16123"/>
                  </a:lnTo>
                  <a:lnTo>
                    <a:pt x="64559" y="12017"/>
                  </a:lnTo>
                  <a:cubicBezTo>
                    <a:pt x="55395" y="9573"/>
                    <a:pt x="45983" y="14974"/>
                    <a:pt x="43540" y="24121"/>
                  </a:cubicBezTo>
                  <a:lnTo>
                    <a:pt x="39459" y="39303"/>
                  </a:lnTo>
                  <a:lnTo>
                    <a:pt x="24260" y="43357"/>
                  </a:lnTo>
                  <a:cubicBezTo>
                    <a:pt x="15105" y="45827"/>
                    <a:pt x="9653" y="55196"/>
                    <a:pt x="12113" y="64343"/>
                  </a:cubicBezTo>
                  <a:lnTo>
                    <a:pt x="16168" y="79542"/>
                  </a:lnTo>
                  <a:lnTo>
                    <a:pt x="5041" y="90661"/>
                  </a:lnTo>
                  <a:cubicBezTo>
                    <a:pt x="-1672" y="97330"/>
                    <a:pt x="-1680" y="108183"/>
                    <a:pt x="5015" y="114887"/>
                  </a:cubicBezTo>
                  <a:lnTo>
                    <a:pt x="16099" y="126005"/>
                  </a:lnTo>
                  <a:lnTo>
                    <a:pt x="12010" y="141204"/>
                  </a:lnTo>
                  <a:cubicBezTo>
                    <a:pt x="9567" y="150351"/>
                    <a:pt x="14967" y="159729"/>
                    <a:pt x="24114" y="162207"/>
                  </a:cubicBezTo>
                  <a:lnTo>
                    <a:pt x="39288" y="166296"/>
                  </a:lnTo>
                  <a:lnTo>
                    <a:pt x="43351" y="181495"/>
                  </a:lnTo>
                  <a:cubicBezTo>
                    <a:pt x="45803" y="190633"/>
                    <a:pt x="55198" y="196060"/>
                    <a:pt x="64328" y="193651"/>
                  </a:cubicBezTo>
                  <a:lnTo>
                    <a:pt x="79510" y="189579"/>
                  </a:lnTo>
                  <a:lnTo>
                    <a:pt x="90629" y="200731"/>
                  </a:lnTo>
                  <a:cubicBezTo>
                    <a:pt x="97332" y="207410"/>
                    <a:pt x="108168" y="207418"/>
                    <a:pt x="114880" y="200757"/>
                  </a:cubicBezTo>
                  <a:lnTo>
                    <a:pt x="126007" y="189656"/>
                  </a:lnTo>
                  <a:lnTo>
                    <a:pt x="141189" y="193745"/>
                  </a:lnTo>
                  <a:cubicBezTo>
                    <a:pt x="150345" y="196180"/>
                    <a:pt x="159748" y="190762"/>
                    <a:pt x="162192" y="181641"/>
                  </a:cubicBezTo>
                  <a:lnTo>
                    <a:pt x="166281" y="166467"/>
                  </a:lnTo>
                  <a:lnTo>
                    <a:pt x="181471" y="162395"/>
                  </a:lnTo>
                  <a:cubicBezTo>
                    <a:pt x="190627" y="159935"/>
                    <a:pt x="196053" y="150540"/>
                    <a:pt x="193618" y="141419"/>
                  </a:cubicBezTo>
                  <a:lnTo>
                    <a:pt x="189564" y="126245"/>
                  </a:lnTo>
                  <a:lnTo>
                    <a:pt x="200708" y="115118"/>
                  </a:lnTo>
                  <a:cubicBezTo>
                    <a:pt x="207420" y="108389"/>
                    <a:pt x="207429" y="97536"/>
                    <a:pt x="200751" y="90875"/>
                  </a:cubicBezTo>
                  <a:close/>
                </a:path>
              </a:pathLst>
            </a:custGeom>
            <a:solidFill>
              <a:schemeClr val="bg1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499A962-856A-45CC-80BF-D725834FEADA}"/>
                </a:ext>
              </a:extLst>
            </p:cNvPr>
            <p:cNvSpPr/>
            <p:nvPr/>
          </p:nvSpPr>
          <p:spPr>
            <a:xfrm>
              <a:off x="4947344" y="3704681"/>
              <a:ext cx="411480" cy="32937"/>
            </a:xfrm>
            <a:custGeom>
              <a:avLst/>
              <a:gdLst>
                <a:gd name="connsiteX0" fmla="*/ 394524 w 411480"/>
                <a:gd name="connsiteY0" fmla="*/ 412 h 17573"/>
                <a:gd name="connsiteX1" fmla="*/ 917 w 411480"/>
                <a:gd name="connsiteY1" fmla="*/ 0 h 17573"/>
                <a:gd name="connsiteX2" fmla="*/ 0 w 411480"/>
                <a:gd name="connsiteY2" fmla="*/ 17154 h 17573"/>
                <a:gd name="connsiteX3" fmla="*/ 411480 w 411480"/>
                <a:gd name="connsiteY3" fmla="*/ 17574 h 17573"/>
                <a:gd name="connsiteX4" fmla="*/ 394524 w 411480"/>
                <a:gd name="connsiteY4" fmla="*/ 412 h 17573"/>
                <a:gd name="connsiteX0" fmla="*/ 394524 w 411480"/>
                <a:gd name="connsiteY0" fmla="*/ 2788 h 19950"/>
                <a:gd name="connsiteX1" fmla="*/ 200383 w 411480"/>
                <a:gd name="connsiteY1" fmla="*/ 0 h 19950"/>
                <a:gd name="connsiteX2" fmla="*/ 917 w 411480"/>
                <a:gd name="connsiteY2" fmla="*/ 2376 h 19950"/>
                <a:gd name="connsiteX3" fmla="*/ 0 w 411480"/>
                <a:gd name="connsiteY3" fmla="*/ 19530 h 19950"/>
                <a:gd name="connsiteX4" fmla="*/ 411480 w 411480"/>
                <a:gd name="connsiteY4" fmla="*/ 19950 h 19950"/>
                <a:gd name="connsiteX5" fmla="*/ 394524 w 411480"/>
                <a:gd name="connsiteY5" fmla="*/ 2788 h 19950"/>
                <a:gd name="connsiteX0" fmla="*/ 394524 w 411480"/>
                <a:gd name="connsiteY0" fmla="*/ 15736 h 32898"/>
                <a:gd name="connsiteX1" fmla="*/ 193690 w 411480"/>
                <a:gd name="connsiteY1" fmla="*/ 0 h 32898"/>
                <a:gd name="connsiteX2" fmla="*/ 917 w 411480"/>
                <a:gd name="connsiteY2" fmla="*/ 15324 h 32898"/>
                <a:gd name="connsiteX3" fmla="*/ 0 w 411480"/>
                <a:gd name="connsiteY3" fmla="*/ 32478 h 32898"/>
                <a:gd name="connsiteX4" fmla="*/ 411480 w 411480"/>
                <a:gd name="connsiteY4" fmla="*/ 32898 h 32898"/>
                <a:gd name="connsiteX5" fmla="*/ 394524 w 411480"/>
                <a:gd name="connsiteY5" fmla="*/ 15736 h 32898"/>
                <a:gd name="connsiteX0" fmla="*/ 394524 w 411480"/>
                <a:gd name="connsiteY0" fmla="*/ 16822 h 33984"/>
                <a:gd name="connsiteX1" fmla="*/ 193690 w 411480"/>
                <a:gd name="connsiteY1" fmla="*/ 1086 h 33984"/>
                <a:gd name="connsiteX2" fmla="*/ 917 w 411480"/>
                <a:gd name="connsiteY2" fmla="*/ 16410 h 33984"/>
                <a:gd name="connsiteX3" fmla="*/ 0 w 411480"/>
                <a:gd name="connsiteY3" fmla="*/ 33564 h 33984"/>
                <a:gd name="connsiteX4" fmla="*/ 411480 w 411480"/>
                <a:gd name="connsiteY4" fmla="*/ 33984 h 33984"/>
                <a:gd name="connsiteX5" fmla="*/ 394524 w 411480"/>
                <a:gd name="connsiteY5" fmla="*/ 16822 h 33984"/>
                <a:gd name="connsiteX0" fmla="*/ 394524 w 411480"/>
                <a:gd name="connsiteY0" fmla="*/ 15775 h 32937"/>
                <a:gd name="connsiteX1" fmla="*/ 193690 w 411480"/>
                <a:gd name="connsiteY1" fmla="*/ 39 h 32937"/>
                <a:gd name="connsiteX2" fmla="*/ 917 w 411480"/>
                <a:gd name="connsiteY2" fmla="*/ 15363 h 32937"/>
                <a:gd name="connsiteX3" fmla="*/ 0 w 411480"/>
                <a:gd name="connsiteY3" fmla="*/ 32517 h 32937"/>
                <a:gd name="connsiteX4" fmla="*/ 411480 w 411480"/>
                <a:gd name="connsiteY4" fmla="*/ 32937 h 32937"/>
                <a:gd name="connsiteX5" fmla="*/ 394524 w 411480"/>
                <a:gd name="connsiteY5" fmla="*/ 15775 h 3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1480" h="32937">
                  <a:moveTo>
                    <a:pt x="394524" y="15775"/>
                  </a:moveTo>
                  <a:cubicBezTo>
                    <a:pt x="327579" y="10530"/>
                    <a:pt x="264356" y="-742"/>
                    <a:pt x="193690" y="39"/>
                  </a:cubicBezTo>
                  <a:cubicBezTo>
                    <a:pt x="123024" y="820"/>
                    <a:pt x="33199" y="9950"/>
                    <a:pt x="917" y="15363"/>
                  </a:cubicBezTo>
                  <a:cubicBezTo>
                    <a:pt x="34" y="26139"/>
                    <a:pt x="0" y="32517"/>
                    <a:pt x="0" y="32517"/>
                  </a:cubicBezTo>
                  <a:lnTo>
                    <a:pt x="411480" y="32937"/>
                  </a:lnTo>
                  <a:cubicBezTo>
                    <a:pt x="411489" y="32937"/>
                    <a:pt x="404202" y="28025"/>
                    <a:pt x="394524" y="1577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143A3A1-70C7-44BC-B0E0-789B327DA36B}"/>
                </a:ext>
              </a:extLst>
            </p:cNvPr>
            <p:cNvSpPr/>
            <p:nvPr/>
          </p:nvSpPr>
          <p:spPr>
            <a:xfrm>
              <a:off x="5204969" y="3388915"/>
              <a:ext cx="205533" cy="108630"/>
            </a:xfrm>
            <a:custGeom>
              <a:avLst/>
              <a:gdLst>
                <a:gd name="connsiteX0" fmla="*/ 187408 w 205533"/>
                <a:gd name="connsiteY0" fmla="*/ 4801 h 108630"/>
                <a:gd name="connsiteX1" fmla="*/ 181939 w 205533"/>
                <a:gd name="connsiteY1" fmla="*/ 25040 h 108630"/>
                <a:gd name="connsiteX2" fmla="*/ 153932 w 205533"/>
                <a:gd name="connsiteY2" fmla="*/ 41182 h 108630"/>
                <a:gd name="connsiteX3" fmla="*/ 133693 w 205533"/>
                <a:gd name="connsiteY3" fmla="*/ 35747 h 108630"/>
                <a:gd name="connsiteX4" fmla="*/ 118871 w 205533"/>
                <a:gd name="connsiteY4" fmla="*/ 50552 h 108630"/>
                <a:gd name="connsiteX5" fmla="*/ 86527 w 205533"/>
                <a:gd name="connsiteY5" fmla="*/ 50518 h 108630"/>
                <a:gd name="connsiteX6" fmla="*/ 71705 w 205533"/>
                <a:gd name="connsiteY6" fmla="*/ 35653 h 108630"/>
                <a:gd name="connsiteX7" fmla="*/ 51474 w 205533"/>
                <a:gd name="connsiteY7" fmla="*/ 41071 h 108630"/>
                <a:gd name="connsiteX8" fmla="*/ 23493 w 205533"/>
                <a:gd name="connsiteY8" fmla="*/ 24869 h 108630"/>
                <a:gd name="connsiteX9" fmla="*/ 18093 w 205533"/>
                <a:gd name="connsiteY9" fmla="*/ 4595 h 108630"/>
                <a:gd name="connsiteX10" fmla="*/ 1008 w 205533"/>
                <a:gd name="connsiteY10" fmla="*/ 0 h 108630"/>
                <a:gd name="connsiteX11" fmla="*/ 4917 w 205533"/>
                <a:gd name="connsiteY11" fmla="*/ 17771 h 108630"/>
                <a:gd name="connsiteX12" fmla="*/ 16001 w 205533"/>
                <a:gd name="connsiteY12" fmla="*/ 28889 h 108630"/>
                <a:gd name="connsiteX13" fmla="*/ 11912 w 205533"/>
                <a:gd name="connsiteY13" fmla="*/ 44088 h 108630"/>
                <a:gd name="connsiteX14" fmla="*/ 24016 w 205533"/>
                <a:gd name="connsiteY14" fmla="*/ 65091 h 108630"/>
                <a:gd name="connsiteX15" fmla="*/ 39190 w 205533"/>
                <a:gd name="connsiteY15" fmla="*/ 69180 h 108630"/>
                <a:gd name="connsiteX16" fmla="*/ 43253 w 205533"/>
                <a:gd name="connsiteY16" fmla="*/ 84379 h 108630"/>
                <a:gd name="connsiteX17" fmla="*/ 64230 w 205533"/>
                <a:gd name="connsiteY17" fmla="*/ 96535 h 108630"/>
                <a:gd name="connsiteX18" fmla="*/ 79412 w 205533"/>
                <a:gd name="connsiteY18" fmla="*/ 92463 h 108630"/>
                <a:gd name="connsiteX19" fmla="*/ 90530 w 205533"/>
                <a:gd name="connsiteY19" fmla="*/ 103616 h 108630"/>
                <a:gd name="connsiteX20" fmla="*/ 114782 w 205533"/>
                <a:gd name="connsiteY20" fmla="*/ 103641 h 108630"/>
                <a:gd name="connsiteX21" fmla="*/ 125909 w 205533"/>
                <a:gd name="connsiteY21" fmla="*/ 92540 h 108630"/>
                <a:gd name="connsiteX22" fmla="*/ 141091 w 205533"/>
                <a:gd name="connsiteY22" fmla="*/ 96629 h 108630"/>
                <a:gd name="connsiteX23" fmla="*/ 162093 w 205533"/>
                <a:gd name="connsiteY23" fmla="*/ 84525 h 108630"/>
                <a:gd name="connsiteX24" fmla="*/ 166183 w 205533"/>
                <a:gd name="connsiteY24" fmla="*/ 69351 h 108630"/>
                <a:gd name="connsiteX25" fmla="*/ 181373 w 205533"/>
                <a:gd name="connsiteY25" fmla="*/ 65280 h 108630"/>
                <a:gd name="connsiteX26" fmla="*/ 193520 w 205533"/>
                <a:gd name="connsiteY26" fmla="*/ 44303 h 108630"/>
                <a:gd name="connsiteX27" fmla="*/ 189466 w 205533"/>
                <a:gd name="connsiteY27" fmla="*/ 29129 h 108630"/>
                <a:gd name="connsiteX28" fmla="*/ 200610 w 205533"/>
                <a:gd name="connsiteY28" fmla="*/ 18002 h 108630"/>
                <a:gd name="connsiteX29" fmla="*/ 204553 w 205533"/>
                <a:gd name="connsiteY29" fmla="*/ 257 h 108630"/>
                <a:gd name="connsiteX30" fmla="*/ 187408 w 205533"/>
                <a:gd name="connsiteY30" fmla="*/ 4801 h 108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5533" h="108630">
                  <a:moveTo>
                    <a:pt x="187408" y="4801"/>
                  </a:moveTo>
                  <a:lnTo>
                    <a:pt x="181939" y="25040"/>
                  </a:lnTo>
                  <a:cubicBezTo>
                    <a:pt x="178681" y="37196"/>
                    <a:pt x="166131" y="44431"/>
                    <a:pt x="153932" y="41182"/>
                  </a:cubicBezTo>
                  <a:lnTo>
                    <a:pt x="133693" y="35747"/>
                  </a:lnTo>
                  <a:lnTo>
                    <a:pt x="118871" y="50552"/>
                  </a:lnTo>
                  <a:cubicBezTo>
                    <a:pt x="109930" y="59442"/>
                    <a:pt x="95476" y="59416"/>
                    <a:pt x="86527" y="50518"/>
                  </a:cubicBezTo>
                  <a:lnTo>
                    <a:pt x="71705" y="35653"/>
                  </a:lnTo>
                  <a:lnTo>
                    <a:pt x="51474" y="41071"/>
                  </a:lnTo>
                  <a:cubicBezTo>
                    <a:pt x="39284" y="44285"/>
                    <a:pt x="26785" y="37059"/>
                    <a:pt x="23493" y="24869"/>
                  </a:cubicBezTo>
                  <a:lnTo>
                    <a:pt x="18093" y="4595"/>
                  </a:lnTo>
                  <a:lnTo>
                    <a:pt x="1008" y="0"/>
                  </a:lnTo>
                  <a:cubicBezTo>
                    <a:pt x="-1119" y="6001"/>
                    <a:pt x="90" y="12953"/>
                    <a:pt x="4917" y="17771"/>
                  </a:cubicBezTo>
                  <a:lnTo>
                    <a:pt x="16001" y="28889"/>
                  </a:lnTo>
                  <a:lnTo>
                    <a:pt x="11912" y="44088"/>
                  </a:lnTo>
                  <a:cubicBezTo>
                    <a:pt x="9469" y="53235"/>
                    <a:pt x="14869" y="62613"/>
                    <a:pt x="24016" y="65091"/>
                  </a:cubicBezTo>
                  <a:lnTo>
                    <a:pt x="39190" y="69180"/>
                  </a:lnTo>
                  <a:lnTo>
                    <a:pt x="43253" y="84379"/>
                  </a:lnTo>
                  <a:cubicBezTo>
                    <a:pt x="45705" y="93517"/>
                    <a:pt x="55100" y="98944"/>
                    <a:pt x="64230" y="96535"/>
                  </a:cubicBezTo>
                  <a:lnTo>
                    <a:pt x="79412" y="92463"/>
                  </a:lnTo>
                  <a:lnTo>
                    <a:pt x="90530" y="103616"/>
                  </a:lnTo>
                  <a:cubicBezTo>
                    <a:pt x="97234" y="110294"/>
                    <a:pt x="108069" y="110302"/>
                    <a:pt x="114782" y="103641"/>
                  </a:cubicBezTo>
                  <a:lnTo>
                    <a:pt x="125909" y="92540"/>
                  </a:lnTo>
                  <a:lnTo>
                    <a:pt x="141091" y="96629"/>
                  </a:lnTo>
                  <a:cubicBezTo>
                    <a:pt x="150246" y="99064"/>
                    <a:pt x="159650" y="93646"/>
                    <a:pt x="162093" y="84525"/>
                  </a:cubicBezTo>
                  <a:lnTo>
                    <a:pt x="166183" y="69351"/>
                  </a:lnTo>
                  <a:lnTo>
                    <a:pt x="181373" y="65280"/>
                  </a:lnTo>
                  <a:cubicBezTo>
                    <a:pt x="190528" y="62819"/>
                    <a:pt x="195955" y="53424"/>
                    <a:pt x="193520" y="44303"/>
                  </a:cubicBezTo>
                  <a:lnTo>
                    <a:pt x="189466" y="29129"/>
                  </a:lnTo>
                  <a:lnTo>
                    <a:pt x="200610" y="18002"/>
                  </a:lnTo>
                  <a:cubicBezTo>
                    <a:pt x="205419" y="13176"/>
                    <a:pt x="206645" y="6249"/>
                    <a:pt x="204553" y="257"/>
                  </a:cubicBezTo>
                  <a:lnTo>
                    <a:pt x="187408" y="4801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35ACA4A-511A-4DF5-969F-562E8472825A}"/>
                </a:ext>
              </a:extLst>
            </p:cNvPr>
            <p:cNvSpPr/>
            <p:nvPr userDrawn="1"/>
          </p:nvSpPr>
          <p:spPr>
            <a:xfrm>
              <a:off x="4895848" y="3724778"/>
              <a:ext cx="514359" cy="117264"/>
            </a:xfrm>
            <a:custGeom>
              <a:avLst/>
              <a:gdLst>
                <a:gd name="connsiteX0" fmla="*/ 462984 w 514358"/>
                <a:gd name="connsiteY0" fmla="*/ 420 h 103281"/>
                <a:gd name="connsiteX1" fmla="*/ 51504 w 514358"/>
                <a:gd name="connsiteY1" fmla="*/ 0 h 103281"/>
                <a:gd name="connsiteX2" fmla="*/ 0 w 514358"/>
                <a:gd name="connsiteY2" fmla="*/ 51375 h 103281"/>
                <a:gd name="connsiteX3" fmla="*/ 51383 w 514358"/>
                <a:gd name="connsiteY3" fmla="*/ 102861 h 103281"/>
                <a:gd name="connsiteX4" fmla="*/ 462863 w 514358"/>
                <a:gd name="connsiteY4" fmla="*/ 103282 h 103281"/>
                <a:gd name="connsiteX5" fmla="*/ 514359 w 514358"/>
                <a:gd name="connsiteY5" fmla="*/ 51898 h 103281"/>
                <a:gd name="connsiteX6" fmla="*/ 462984 w 514358"/>
                <a:gd name="connsiteY6" fmla="*/ 420 h 103281"/>
                <a:gd name="connsiteX0" fmla="*/ 462984 w 514359"/>
                <a:gd name="connsiteY0" fmla="*/ 420 h 103282"/>
                <a:gd name="connsiteX1" fmla="*/ 252692 w 514359"/>
                <a:gd name="connsiteY1" fmla="*/ 560 h 103282"/>
                <a:gd name="connsiteX2" fmla="*/ 51504 w 514359"/>
                <a:gd name="connsiteY2" fmla="*/ 0 h 103282"/>
                <a:gd name="connsiteX3" fmla="*/ 0 w 514359"/>
                <a:gd name="connsiteY3" fmla="*/ 51375 h 103282"/>
                <a:gd name="connsiteX4" fmla="*/ 51383 w 514359"/>
                <a:gd name="connsiteY4" fmla="*/ 102861 h 103282"/>
                <a:gd name="connsiteX5" fmla="*/ 462863 w 514359"/>
                <a:gd name="connsiteY5" fmla="*/ 103282 h 103282"/>
                <a:gd name="connsiteX6" fmla="*/ 514359 w 514359"/>
                <a:gd name="connsiteY6" fmla="*/ 51898 h 103282"/>
                <a:gd name="connsiteX7" fmla="*/ 462984 w 514359"/>
                <a:gd name="connsiteY7" fmla="*/ 420 h 103282"/>
                <a:gd name="connsiteX0" fmla="*/ 462984 w 514359"/>
                <a:gd name="connsiteY0" fmla="*/ 12808 h 115670"/>
                <a:gd name="connsiteX1" fmla="*/ 245998 w 514359"/>
                <a:gd name="connsiteY1" fmla="*/ 0 h 115670"/>
                <a:gd name="connsiteX2" fmla="*/ 51504 w 514359"/>
                <a:gd name="connsiteY2" fmla="*/ 12388 h 115670"/>
                <a:gd name="connsiteX3" fmla="*/ 0 w 514359"/>
                <a:gd name="connsiteY3" fmla="*/ 63763 h 115670"/>
                <a:gd name="connsiteX4" fmla="*/ 51383 w 514359"/>
                <a:gd name="connsiteY4" fmla="*/ 115249 h 115670"/>
                <a:gd name="connsiteX5" fmla="*/ 462863 w 514359"/>
                <a:gd name="connsiteY5" fmla="*/ 115670 h 115670"/>
                <a:gd name="connsiteX6" fmla="*/ 514359 w 514359"/>
                <a:gd name="connsiteY6" fmla="*/ 64286 h 115670"/>
                <a:gd name="connsiteX7" fmla="*/ 462984 w 514359"/>
                <a:gd name="connsiteY7" fmla="*/ 12808 h 115670"/>
                <a:gd name="connsiteX0" fmla="*/ 462984 w 514359"/>
                <a:gd name="connsiteY0" fmla="*/ 14190 h 117052"/>
                <a:gd name="connsiteX1" fmla="*/ 245998 w 514359"/>
                <a:gd name="connsiteY1" fmla="*/ 1382 h 117052"/>
                <a:gd name="connsiteX2" fmla="*/ 51504 w 514359"/>
                <a:gd name="connsiteY2" fmla="*/ 13770 h 117052"/>
                <a:gd name="connsiteX3" fmla="*/ 0 w 514359"/>
                <a:gd name="connsiteY3" fmla="*/ 65145 h 117052"/>
                <a:gd name="connsiteX4" fmla="*/ 51383 w 514359"/>
                <a:gd name="connsiteY4" fmla="*/ 116631 h 117052"/>
                <a:gd name="connsiteX5" fmla="*/ 462863 w 514359"/>
                <a:gd name="connsiteY5" fmla="*/ 117052 h 117052"/>
                <a:gd name="connsiteX6" fmla="*/ 514359 w 514359"/>
                <a:gd name="connsiteY6" fmla="*/ 65668 h 117052"/>
                <a:gd name="connsiteX7" fmla="*/ 462984 w 514359"/>
                <a:gd name="connsiteY7" fmla="*/ 14190 h 117052"/>
                <a:gd name="connsiteX0" fmla="*/ 462984 w 514359"/>
                <a:gd name="connsiteY0" fmla="*/ 12840 h 115702"/>
                <a:gd name="connsiteX1" fmla="*/ 245998 w 514359"/>
                <a:gd name="connsiteY1" fmla="*/ 32 h 115702"/>
                <a:gd name="connsiteX2" fmla="*/ 51504 w 514359"/>
                <a:gd name="connsiteY2" fmla="*/ 12420 h 115702"/>
                <a:gd name="connsiteX3" fmla="*/ 0 w 514359"/>
                <a:gd name="connsiteY3" fmla="*/ 63795 h 115702"/>
                <a:gd name="connsiteX4" fmla="*/ 51383 w 514359"/>
                <a:gd name="connsiteY4" fmla="*/ 115281 h 115702"/>
                <a:gd name="connsiteX5" fmla="*/ 462863 w 514359"/>
                <a:gd name="connsiteY5" fmla="*/ 115702 h 115702"/>
                <a:gd name="connsiteX6" fmla="*/ 514359 w 514359"/>
                <a:gd name="connsiteY6" fmla="*/ 64318 h 115702"/>
                <a:gd name="connsiteX7" fmla="*/ 462984 w 514359"/>
                <a:gd name="connsiteY7" fmla="*/ 12840 h 115702"/>
                <a:gd name="connsiteX0" fmla="*/ 462984 w 514359"/>
                <a:gd name="connsiteY0" fmla="*/ 12840 h 115702"/>
                <a:gd name="connsiteX1" fmla="*/ 245998 w 514359"/>
                <a:gd name="connsiteY1" fmla="*/ 32 h 115702"/>
                <a:gd name="connsiteX2" fmla="*/ 51504 w 514359"/>
                <a:gd name="connsiteY2" fmla="*/ 12420 h 115702"/>
                <a:gd name="connsiteX3" fmla="*/ 0 w 514359"/>
                <a:gd name="connsiteY3" fmla="*/ 63795 h 115702"/>
                <a:gd name="connsiteX4" fmla="*/ 51383 w 514359"/>
                <a:gd name="connsiteY4" fmla="*/ 115281 h 115702"/>
                <a:gd name="connsiteX5" fmla="*/ 247536 w 514359"/>
                <a:gd name="connsiteY5" fmla="*/ 114097 h 115702"/>
                <a:gd name="connsiteX6" fmla="*/ 462863 w 514359"/>
                <a:gd name="connsiteY6" fmla="*/ 115702 h 115702"/>
                <a:gd name="connsiteX7" fmla="*/ 514359 w 514359"/>
                <a:gd name="connsiteY7" fmla="*/ 64318 h 115702"/>
                <a:gd name="connsiteX8" fmla="*/ 462984 w 514359"/>
                <a:gd name="connsiteY8" fmla="*/ 12840 h 115702"/>
                <a:gd name="connsiteX0" fmla="*/ 462984 w 514359"/>
                <a:gd name="connsiteY0" fmla="*/ 12840 h 115702"/>
                <a:gd name="connsiteX1" fmla="*/ 245998 w 514359"/>
                <a:gd name="connsiteY1" fmla="*/ 32 h 115702"/>
                <a:gd name="connsiteX2" fmla="*/ 51504 w 514359"/>
                <a:gd name="connsiteY2" fmla="*/ 12420 h 115702"/>
                <a:gd name="connsiteX3" fmla="*/ 0 w 514359"/>
                <a:gd name="connsiteY3" fmla="*/ 63795 h 115702"/>
                <a:gd name="connsiteX4" fmla="*/ 51383 w 514359"/>
                <a:gd name="connsiteY4" fmla="*/ 115281 h 115702"/>
                <a:gd name="connsiteX5" fmla="*/ 246869 w 514359"/>
                <a:gd name="connsiteY5" fmla="*/ 104870 h 115702"/>
                <a:gd name="connsiteX6" fmla="*/ 462863 w 514359"/>
                <a:gd name="connsiteY6" fmla="*/ 115702 h 115702"/>
                <a:gd name="connsiteX7" fmla="*/ 514359 w 514359"/>
                <a:gd name="connsiteY7" fmla="*/ 64318 h 115702"/>
                <a:gd name="connsiteX8" fmla="*/ 462984 w 514359"/>
                <a:gd name="connsiteY8" fmla="*/ 12840 h 115702"/>
                <a:gd name="connsiteX0" fmla="*/ 462984 w 514359"/>
                <a:gd name="connsiteY0" fmla="*/ 12840 h 117048"/>
                <a:gd name="connsiteX1" fmla="*/ 245998 w 514359"/>
                <a:gd name="connsiteY1" fmla="*/ 32 h 117048"/>
                <a:gd name="connsiteX2" fmla="*/ 51504 w 514359"/>
                <a:gd name="connsiteY2" fmla="*/ 12420 h 117048"/>
                <a:gd name="connsiteX3" fmla="*/ 0 w 514359"/>
                <a:gd name="connsiteY3" fmla="*/ 63795 h 117048"/>
                <a:gd name="connsiteX4" fmla="*/ 51383 w 514359"/>
                <a:gd name="connsiteY4" fmla="*/ 115281 h 117048"/>
                <a:gd name="connsiteX5" fmla="*/ 246869 w 514359"/>
                <a:gd name="connsiteY5" fmla="*/ 104870 h 117048"/>
                <a:gd name="connsiteX6" fmla="*/ 462863 w 514359"/>
                <a:gd name="connsiteY6" fmla="*/ 115702 h 117048"/>
                <a:gd name="connsiteX7" fmla="*/ 514359 w 514359"/>
                <a:gd name="connsiteY7" fmla="*/ 64318 h 117048"/>
                <a:gd name="connsiteX8" fmla="*/ 462984 w 514359"/>
                <a:gd name="connsiteY8" fmla="*/ 12840 h 117048"/>
                <a:gd name="connsiteX0" fmla="*/ 462984 w 514359"/>
                <a:gd name="connsiteY0" fmla="*/ 12840 h 117264"/>
                <a:gd name="connsiteX1" fmla="*/ 245998 w 514359"/>
                <a:gd name="connsiteY1" fmla="*/ 32 h 117264"/>
                <a:gd name="connsiteX2" fmla="*/ 51504 w 514359"/>
                <a:gd name="connsiteY2" fmla="*/ 12420 h 117264"/>
                <a:gd name="connsiteX3" fmla="*/ 0 w 514359"/>
                <a:gd name="connsiteY3" fmla="*/ 63795 h 117264"/>
                <a:gd name="connsiteX4" fmla="*/ 51383 w 514359"/>
                <a:gd name="connsiteY4" fmla="*/ 115281 h 117264"/>
                <a:gd name="connsiteX5" fmla="*/ 246869 w 514359"/>
                <a:gd name="connsiteY5" fmla="*/ 104870 h 117264"/>
                <a:gd name="connsiteX6" fmla="*/ 462863 w 514359"/>
                <a:gd name="connsiteY6" fmla="*/ 115702 h 117264"/>
                <a:gd name="connsiteX7" fmla="*/ 514359 w 514359"/>
                <a:gd name="connsiteY7" fmla="*/ 64318 h 117264"/>
                <a:gd name="connsiteX8" fmla="*/ 462984 w 514359"/>
                <a:gd name="connsiteY8" fmla="*/ 12840 h 117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359" h="117264">
                  <a:moveTo>
                    <a:pt x="462984" y="12840"/>
                  </a:moveTo>
                  <a:cubicBezTo>
                    <a:pt x="390655" y="8571"/>
                    <a:pt x="319891" y="-609"/>
                    <a:pt x="245998" y="32"/>
                  </a:cubicBezTo>
                  <a:cubicBezTo>
                    <a:pt x="172105" y="673"/>
                    <a:pt x="92504" y="1793"/>
                    <a:pt x="51504" y="12420"/>
                  </a:cubicBezTo>
                  <a:cubicBezTo>
                    <a:pt x="23094" y="12386"/>
                    <a:pt x="34" y="35394"/>
                    <a:pt x="0" y="63795"/>
                  </a:cubicBezTo>
                  <a:cubicBezTo>
                    <a:pt x="-26" y="92213"/>
                    <a:pt x="22974" y="115256"/>
                    <a:pt x="51383" y="115281"/>
                  </a:cubicBezTo>
                  <a:cubicBezTo>
                    <a:pt x="116545" y="111811"/>
                    <a:pt x="175681" y="104618"/>
                    <a:pt x="246869" y="104870"/>
                  </a:cubicBezTo>
                  <a:cubicBezTo>
                    <a:pt x="318057" y="105122"/>
                    <a:pt x="418281" y="122461"/>
                    <a:pt x="462863" y="115702"/>
                  </a:cubicBezTo>
                  <a:cubicBezTo>
                    <a:pt x="491273" y="115744"/>
                    <a:pt x="514324" y="92727"/>
                    <a:pt x="514359" y="64318"/>
                  </a:cubicBezTo>
                  <a:cubicBezTo>
                    <a:pt x="514384" y="35917"/>
                    <a:pt x="491384" y="12874"/>
                    <a:pt x="462984" y="12840"/>
                  </a:cubicBezTo>
                  <a:close/>
                </a:path>
              </a:pathLst>
            </a:custGeom>
            <a:solidFill>
              <a:schemeClr val="bg1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0AA041A-30BF-4903-B825-6629B33D7962}"/>
                </a:ext>
              </a:extLst>
            </p:cNvPr>
            <p:cNvSpPr/>
            <p:nvPr/>
          </p:nvSpPr>
          <p:spPr>
            <a:xfrm>
              <a:off x="4896278" y="3788764"/>
              <a:ext cx="513501" cy="51716"/>
            </a:xfrm>
            <a:custGeom>
              <a:avLst/>
              <a:gdLst>
                <a:gd name="connsiteX0" fmla="*/ 479614 w 513501"/>
                <a:gd name="connsiteY0" fmla="*/ 13502 h 47757"/>
                <a:gd name="connsiteX1" fmla="*/ 33853 w 513501"/>
                <a:gd name="connsiteY1" fmla="*/ 13039 h 47757"/>
                <a:gd name="connsiteX2" fmla="*/ 0 w 513501"/>
                <a:gd name="connsiteY2" fmla="*/ 0 h 47757"/>
                <a:gd name="connsiteX3" fmla="*/ 50955 w 513501"/>
                <a:gd name="connsiteY3" fmla="*/ 47337 h 47757"/>
                <a:gd name="connsiteX4" fmla="*/ 462435 w 513501"/>
                <a:gd name="connsiteY4" fmla="*/ 47758 h 47757"/>
                <a:gd name="connsiteX5" fmla="*/ 513501 w 513501"/>
                <a:gd name="connsiteY5" fmla="*/ 532 h 47757"/>
                <a:gd name="connsiteX6" fmla="*/ 479614 w 513501"/>
                <a:gd name="connsiteY6" fmla="*/ 13502 h 47757"/>
                <a:gd name="connsiteX0" fmla="*/ 479614 w 513501"/>
                <a:gd name="connsiteY0" fmla="*/ 13502 h 47758"/>
                <a:gd name="connsiteX1" fmla="*/ 250982 w 513501"/>
                <a:gd name="connsiteY1" fmla="*/ 11332 h 47758"/>
                <a:gd name="connsiteX2" fmla="*/ 33853 w 513501"/>
                <a:gd name="connsiteY2" fmla="*/ 13039 h 47758"/>
                <a:gd name="connsiteX3" fmla="*/ 0 w 513501"/>
                <a:gd name="connsiteY3" fmla="*/ 0 h 47758"/>
                <a:gd name="connsiteX4" fmla="*/ 50955 w 513501"/>
                <a:gd name="connsiteY4" fmla="*/ 47337 h 47758"/>
                <a:gd name="connsiteX5" fmla="*/ 462435 w 513501"/>
                <a:gd name="connsiteY5" fmla="*/ 47758 h 47758"/>
                <a:gd name="connsiteX6" fmla="*/ 513501 w 513501"/>
                <a:gd name="connsiteY6" fmla="*/ 532 h 47758"/>
                <a:gd name="connsiteX7" fmla="*/ 479614 w 513501"/>
                <a:gd name="connsiteY7" fmla="*/ 13502 h 47758"/>
                <a:gd name="connsiteX0" fmla="*/ 479614 w 513501"/>
                <a:gd name="connsiteY0" fmla="*/ 13502 h 47758"/>
                <a:gd name="connsiteX1" fmla="*/ 250315 w 513501"/>
                <a:gd name="connsiteY1" fmla="*/ 2106 h 47758"/>
                <a:gd name="connsiteX2" fmla="*/ 33853 w 513501"/>
                <a:gd name="connsiteY2" fmla="*/ 13039 h 47758"/>
                <a:gd name="connsiteX3" fmla="*/ 0 w 513501"/>
                <a:gd name="connsiteY3" fmla="*/ 0 h 47758"/>
                <a:gd name="connsiteX4" fmla="*/ 50955 w 513501"/>
                <a:gd name="connsiteY4" fmla="*/ 47337 h 47758"/>
                <a:gd name="connsiteX5" fmla="*/ 462435 w 513501"/>
                <a:gd name="connsiteY5" fmla="*/ 47758 h 47758"/>
                <a:gd name="connsiteX6" fmla="*/ 513501 w 513501"/>
                <a:gd name="connsiteY6" fmla="*/ 532 h 47758"/>
                <a:gd name="connsiteX7" fmla="*/ 479614 w 513501"/>
                <a:gd name="connsiteY7" fmla="*/ 13502 h 47758"/>
                <a:gd name="connsiteX0" fmla="*/ 479614 w 513501"/>
                <a:gd name="connsiteY0" fmla="*/ 13502 h 47758"/>
                <a:gd name="connsiteX1" fmla="*/ 250315 w 513501"/>
                <a:gd name="connsiteY1" fmla="*/ 2106 h 47758"/>
                <a:gd name="connsiteX2" fmla="*/ 33853 w 513501"/>
                <a:gd name="connsiteY2" fmla="*/ 13039 h 47758"/>
                <a:gd name="connsiteX3" fmla="*/ 0 w 513501"/>
                <a:gd name="connsiteY3" fmla="*/ 0 h 47758"/>
                <a:gd name="connsiteX4" fmla="*/ 50955 w 513501"/>
                <a:gd name="connsiteY4" fmla="*/ 47337 h 47758"/>
                <a:gd name="connsiteX5" fmla="*/ 462435 w 513501"/>
                <a:gd name="connsiteY5" fmla="*/ 47758 h 47758"/>
                <a:gd name="connsiteX6" fmla="*/ 513501 w 513501"/>
                <a:gd name="connsiteY6" fmla="*/ 532 h 47758"/>
                <a:gd name="connsiteX7" fmla="*/ 479614 w 513501"/>
                <a:gd name="connsiteY7" fmla="*/ 13502 h 47758"/>
                <a:gd name="connsiteX0" fmla="*/ 479614 w 513501"/>
                <a:gd name="connsiteY0" fmla="*/ 13502 h 47758"/>
                <a:gd name="connsiteX1" fmla="*/ 250315 w 513501"/>
                <a:gd name="connsiteY1" fmla="*/ 2106 h 47758"/>
                <a:gd name="connsiteX2" fmla="*/ 33853 w 513501"/>
                <a:gd name="connsiteY2" fmla="*/ 13039 h 47758"/>
                <a:gd name="connsiteX3" fmla="*/ 0 w 513501"/>
                <a:gd name="connsiteY3" fmla="*/ 0 h 47758"/>
                <a:gd name="connsiteX4" fmla="*/ 50955 w 513501"/>
                <a:gd name="connsiteY4" fmla="*/ 47337 h 47758"/>
                <a:gd name="connsiteX5" fmla="*/ 462435 w 513501"/>
                <a:gd name="connsiteY5" fmla="*/ 47758 h 47758"/>
                <a:gd name="connsiteX6" fmla="*/ 513501 w 513501"/>
                <a:gd name="connsiteY6" fmla="*/ 532 h 47758"/>
                <a:gd name="connsiteX7" fmla="*/ 479614 w 513501"/>
                <a:gd name="connsiteY7" fmla="*/ 13502 h 47758"/>
                <a:gd name="connsiteX0" fmla="*/ 479614 w 513501"/>
                <a:gd name="connsiteY0" fmla="*/ 13502 h 47758"/>
                <a:gd name="connsiteX1" fmla="*/ 250315 w 513501"/>
                <a:gd name="connsiteY1" fmla="*/ 2106 h 47758"/>
                <a:gd name="connsiteX2" fmla="*/ 33853 w 513501"/>
                <a:gd name="connsiteY2" fmla="*/ 13039 h 47758"/>
                <a:gd name="connsiteX3" fmla="*/ 0 w 513501"/>
                <a:gd name="connsiteY3" fmla="*/ 0 h 47758"/>
                <a:gd name="connsiteX4" fmla="*/ 50955 w 513501"/>
                <a:gd name="connsiteY4" fmla="*/ 47337 h 47758"/>
                <a:gd name="connsiteX5" fmla="*/ 462435 w 513501"/>
                <a:gd name="connsiteY5" fmla="*/ 47758 h 47758"/>
                <a:gd name="connsiteX6" fmla="*/ 513501 w 513501"/>
                <a:gd name="connsiteY6" fmla="*/ 532 h 47758"/>
                <a:gd name="connsiteX7" fmla="*/ 479614 w 513501"/>
                <a:gd name="connsiteY7" fmla="*/ 13502 h 47758"/>
                <a:gd name="connsiteX0" fmla="*/ 479614 w 513501"/>
                <a:gd name="connsiteY0" fmla="*/ 13502 h 47758"/>
                <a:gd name="connsiteX1" fmla="*/ 253068 w 513501"/>
                <a:gd name="connsiteY1" fmla="*/ 4785 h 47758"/>
                <a:gd name="connsiteX2" fmla="*/ 33853 w 513501"/>
                <a:gd name="connsiteY2" fmla="*/ 13039 h 47758"/>
                <a:gd name="connsiteX3" fmla="*/ 0 w 513501"/>
                <a:gd name="connsiteY3" fmla="*/ 0 h 47758"/>
                <a:gd name="connsiteX4" fmla="*/ 50955 w 513501"/>
                <a:gd name="connsiteY4" fmla="*/ 47337 h 47758"/>
                <a:gd name="connsiteX5" fmla="*/ 462435 w 513501"/>
                <a:gd name="connsiteY5" fmla="*/ 47758 h 47758"/>
                <a:gd name="connsiteX6" fmla="*/ 513501 w 513501"/>
                <a:gd name="connsiteY6" fmla="*/ 532 h 47758"/>
                <a:gd name="connsiteX7" fmla="*/ 479614 w 513501"/>
                <a:gd name="connsiteY7" fmla="*/ 13502 h 47758"/>
                <a:gd name="connsiteX0" fmla="*/ 479614 w 513501"/>
                <a:gd name="connsiteY0" fmla="*/ 13502 h 47758"/>
                <a:gd name="connsiteX1" fmla="*/ 253068 w 513501"/>
                <a:gd name="connsiteY1" fmla="*/ 4785 h 47758"/>
                <a:gd name="connsiteX2" fmla="*/ 33853 w 513501"/>
                <a:gd name="connsiteY2" fmla="*/ 13039 h 47758"/>
                <a:gd name="connsiteX3" fmla="*/ 0 w 513501"/>
                <a:gd name="connsiteY3" fmla="*/ 0 h 47758"/>
                <a:gd name="connsiteX4" fmla="*/ 50955 w 513501"/>
                <a:gd name="connsiteY4" fmla="*/ 47337 h 47758"/>
                <a:gd name="connsiteX5" fmla="*/ 462435 w 513501"/>
                <a:gd name="connsiteY5" fmla="*/ 47758 h 47758"/>
                <a:gd name="connsiteX6" fmla="*/ 513501 w 513501"/>
                <a:gd name="connsiteY6" fmla="*/ 532 h 47758"/>
                <a:gd name="connsiteX7" fmla="*/ 479614 w 513501"/>
                <a:gd name="connsiteY7" fmla="*/ 13502 h 47758"/>
                <a:gd name="connsiteX0" fmla="*/ 479614 w 513501"/>
                <a:gd name="connsiteY0" fmla="*/ 17460 h 51716"/>
                <a:gd name="connsiteX1" fmla="*/ 254037 w 513501"/>
                <a:gd name="connsiteY1" fmla="*/ 37 h 51716"/>
                <a:gd name="connsiteX2" fmla="*/ 33853 w 513501"/>
                <a:gd name="connsiteY2" fmla="*/ 16997 h 51716"/>
                <a:gd name="connsiteX3" fmla="*/ 0 w 513501"/>
                <a:gd name="connsiteY3" fmla="*/ 3958 h 51716"/>
                <a:gd name="connsiteX4" fmla="*/ 50955 w 513501"/>
                <a:gd name="connsiteY4" fmla="*/ 51295 h 51716"/>
                <a:gd name="connsiteX5" fmla="*/ 462435 w 513501"/>
                <a:gd name="connsiteY5" fmla="*/ 51716 h 51716"/>
                <a:gd name="connsiteX6" fmla="*/ 513501 w 513501"/>
                <a:gd name="connsiteY6" fmla="*/ 4490 h 51716"/>
                <a:gd name="connsiteX7" fmla="*/ 479614 w 513501"/>
                <a:gd name="connsiteY7" fmla="*/ 17460 h 51716"/>
                <a:gd name="connsiteX0" fmla="*/ 479614 w 513501"/>
                <a:gd name="connsiteY0" fmla="*/ 17460 h 51716"/>
                <a:gd name="connsiteX1" fmla="*/ 254037 w 513501"/>
                <a:gd name="connsiteY1" fmla="*/ 37 h 51716"/>
                <a:gd name="connsiteX2" fmla="*/ 33853 w 513501"/>
                <a:gd name="connsiteY2" fmla="*/ 16997 h 51716"/>
                <a:gd name="connsiteX3" fmla="*/ 0 w 513501"/>
                <a:gd name="connsiteY3" fmla="*/ 3958 h 51716"/>
                <a:gd name="connsiteX4" fmla="*/ 50955 w 513501"/>
                <a:gd name="connsiteY4" fmla="*/ 51295 h 51716"/>
                <a:gd name="connsiteX5" fmla="*/ 462435 w 513501"/>
                <a:gd name="connsiteY5" fmla="*/ 51716 h 51716"/>
                <a:gd name="connsiteX6" fmla="*/ 513501 w 513501"/>
                <a:gd name="connsiteY6" fmla="*/ 4490 h 51716"/>
                <a:gd name="connsiteX7" fmla="*/ 479614 w 513501"/>
                <a:gd name="connsiteY7" fmla="*/ 17460 h 5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501" h="51716">
                  <a:moveTo>
                    <a:pt x="479614" y="17460"/>
                  </a:moveTo>
                  <a:cubicBezTo>
                    <a:pt x="403181" y="13661"/>
                    <a:pt x="338581" y="1010"/>
                    <a:pt x="254037" y="37"/>
                  </a:cubicBezTo>
                  <a:cubicBezTo>
                    <a:pt x="169493" y="-936"/>
                    <a:pt x="75572" y="17348"/>
                    <a:pt x="33853" y="16997"/>
                  </a:cubicBezTo>
                  <a:cubicBezTo>
                    <a:pt x="20814" y="16971"/>
                    <a:pt x="9053" y="11956"/>
                    <a:pt x="0" y="3958"/>
                  </a:cubicBezTo>
                  <a:cubicBezTo>
                    <a:pt x="2100" y="30396"/>
                    <a:pt x="23969" y="51270"/>
                    <a:pt x="50955" y="51295"/>
                  </a:cubicBezTo>
                  <a:lnTo>
                    <a:pt x="462435" y="51716"/>
                  </a:lnTo>
                  <a:cubicBezTo>
                    <a:pt x="489421" y="51750"/>
                    <a:pt x="511333" y="30927"/>
                    <a:pt x="513501" y="4490"/>
                  </a:cubicBezTo>
                  <a:cubicBezTo>
                    <a:pt x="504440" y="12462"/>
                    <a:pt x="492670" y="17460"/>
                    <a:pt x="479614" y="17460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74109D7-D41D-4001-B424-6FBF1D85670E}"/>
              </a:ext>
            </a:extLst>
          </p:cNvPr>
          <p:cNvSpPr/>
          <p:nvPr userDrawn="1"/>
        </p:nvSpPr>
        <p:spPr>
          <a:xfrm>
            <a:off x="9859323" y="1520131"/>
            <a:ext cx="657706" cy="575112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7087CEF-0CF4-4034-AC31-187DB34D8B02}"/>
              </a:ext>
            </a:extLst>
          </p:cNvPr>
          <p:cNvSpPr/>
          <p:nvPr userDrawn="1"/>
        </p:nvSpPr>
        <p:spPr>
          <a:xfrm>
            <a:off x="2395269" y="4603348"/>
            <a:ext cx="365688" cy="319766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02EEDA6-39DD-4522-8494-291B7256A8E9}"/>
              </a:ext>
            </a:extLst>
          </p:cNvPr>
          <p:cNvSpPr/>
          <p:nvPr userDrawn="1"/>
        </p:nvSpPr>
        <p:spPr>
          <a:xfrm>
            <a:off x="-272098" y="2601120"/>
            <a:ext cx="657706" cy="575112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0C288DE4-2AAA-4E05-B776-9BB1B2F4981D}"/>
              </a:ext>
            </a:extLst>
          </p:cNvPr>
          <p:cNvSpPr/>
          <p:nvPr userDrawn="1"/>
        </p:nvSpPr>
        <p:spPr>
          <a:xfrm rot="707462">
            <a:off x="7376416" y="254081"/>
            <a:ext cx="873650" cy="763938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7DA2642-F02B-4490-B2D8-3B9A29E17761}"/>
              </a:ext>
            </a:extLst>
          </p:cNvPr>
          <p:cNvSpPr/>
          <p:nvPr userDrawn="1"/>
        </p:nvSpPr>
        <p:spPr>
          <a:xfrm rot="21215220">
            <a:off x="235439" y="4469384"/>
            <a:ext cx="417262" cy="36486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BD7C52B1-0CAD-4831-AC13-443962AEA8FF}"/>
              </a:ext>
            </a:extLst>
          </p:cNvPr>
          <p:cNvSpPr/>
          <p:nvPr userDrawn="1"/>
        </p:nvSpPr>
        <p:spPr>
          <a:xfrm rot="21215220">
            <a:off x="1359094" y="5521695"/>
            <a:ext cx="253328" cy="221516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C3B8036-4978-45C7-A707-43C13C58D8B5}"/>
              </a:ext>
            </a:extLst>
          </p:cNvPr>
          <p:cNvGrpSpPr/>
          <p:nvPr userDrawn="1"/>
        </p:nvGrpSpPr>
        <p:grpSpPr>
          <a:xfrm flipH="1">
            <a:off x="10074945" y="4643503"/>
            <a:ext cx="1376983" cy="1273827"/>
            <a:chOff x="6324578" y="328123"/>
            <a:chExt cx="1376983" cy="1273827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5384CA-A942-49DD-9EC9-11B19D604141}"/>
                </a:ext>
              </a:extLst>
            </p:cNvPr>
            <p:cNvSpPr/>
            <p:nvPr userDrawn="1"/>
          </p:nvSpPr>
          <p:spPr>
            <a:xfrm rot="21215220">
              <a:off x="6324578" y="328123"/>
              <a:ext cx="417262" cy="364864"/>
            </a:xfrm>
            <a:custGeom>
              <a:avLst/>
              <a:gdLst>
                <a:gd name="connsiteX0" fmla="*/ 531495 w 548640"/>
                <a:gd name="connsiteY0" fmla="*/ 222722 h 479744"/>
                <a:gd name="connsiteX1" fmla="*/ 492336 w 548640"/>
                <a:gd name="connsiteY1" fmla="*/ 222722 h 479744"/>
                <a:gd name="connsiteX2" fmla="*/ 511795 w 548640"/>
                <a:gd name="connsiteY2" fmla="*/ 189049 h 479744"/>
                <a:gd name="connsiteX3" fmla="*/ 505520 w 548640"/>
                <a:gd name="connsiteY3" fmla="*/ 165629 h 479744"/>
                <a:gd name="connsiteX4" fmla="*/ 482117 w 548640"/>
                <a:gd name="connsiteY4" fmla="*/ 171887 h 479744"/>
                <a:gd name="connsiteX5" fmla="*/ 452782 w 548640"/>
                <a:gd name="connsiteY5" fmla="*/ 222722 h 479744"/>
                <a:gd name="connsiteX6" fmla="*/ 338357 w 548640"/>
                <a:gd name="connsiteY6" fmla="*/ 222722 h 479744"/>
                <a:gd name="connsiteX7" fmla="*/ 386843 w 548640"/>
                <a:gd name="connsiteY7" fmla="*/ 194724 h 479744"/>
                <a:gd name="connsiteX8" fmla="*/ 393100 w 548640"/>
                <a:gd name="connsiteY8" fmla="*/ 171287 h 479744"/>
                <a:gd name="connsiteX9" fmla="*/ 369698 w 548640"/>
                <a:gd name="connsiteY9" fmla="*/ 165029 h 479744"/>
                <a:gd name="connsiteX10" fmla="*/ 321160 w 548640"/>
                <a:gd name="connsiteY10" fmla="*/ 193044 h 479744"/>
                <a:gd name="connsiteX11" fmla="*/ 378407 w 548640"/>
                <a:gd name="connsiteY11" fmla="*/ 93903 h 479744"/>
                <a:gd name="connsiteX12" fmla="*/ 437095 w 548640"/>
                <a:gd name="connsiteY12" fmla="*/ 93903 h 479744"/>
                <a:gd name="connsiteX13" fmla="*/ 454188 w 548640"/>
                <a:gd name="connsiteY13" fmla="*/ 76775 h 479744"/>
                <a:gd name="connsiteX14" fmla="*/ 437112 w 548640"/>
                <a:gd name="connsiteY14" fmla="*/ 59630 h 479744"/>
                <a:gd name="connsiteX15" fmla="*/ 398201 w 548640"/>
                <a:gd name="connsiteY15" fmla="*/ 59648 h 479744"/>
                <a:gd name="connsiteX16" fmla="*/ 417772 w 548640"/>
                <a:gd name="connsiteY16" fmla="*/ 25726 h 479744"/>
                <a:gd name="connsiteX17" fmla="*/ 411497 w 548640"/>
                <a:gd name="connsiteY17" fmla="*/ 2315 h 479744"/>
                <a:gd name="connsiteX18" fmla="*/ 388094 w 548640"/>
                <a:gd name="connsiteY18" fmla="*/ 8598 h 479744"/>
                <a:gd name="connsiteX19" fmla="*/ 368506 w 548640"/>
                <a:gd name="connsiteY19" fmla="*/ 42537 h 479744"/>
                <a:gd name="connsiteX20" fmla="*/ 349081 w 548640"/>
                <a:gd name="connsiteY20" fmla="*/ 8813 h 479744"/>
                <a:gd name="connsiteX21" fmla="*/ 325626 w 548640"/>
                <a:gd name="connsiteY21" fmla="*/ 2546 h 479744"/>
                <a:gd name="connsiteX22" fmla="*/ 319369 w 548640"/>
                <a:gd name="connsiteY22" fmla="*/ 25923 h 479744"/>
                <a:gd name="connsiteX23" fmla="*/ 348738 w 548640"/>
                <a:gd name="connsiteY23" fmla="*/ 76784 h 479744"/>
                <a:gd name="connsiteX24" fmla="*/ 291465 w 548640"/>
                <a:gd name="connsiteY24" fmla="*/ 175925 h 479744"/>
                <a:gd name="connsiteX25" fmla="*/ 291465 w 548640"/>
                <a:gd name="connsiteY25" fmla="*/ 119852 h 479744"/>
                <a:gd name="connsiteX26" fmla="*/ 274320 w 548640"/>
                <a:gd name="connsiteY26" fmla="*/ 102707 h 479744"/>
                <a:gd name="connsiteX27" fmla="*/ 257175 w 548640"/>
                <a:gd name="connsiteY27" fmla="*/ 119852 h 479744"/>
                <a:gd name="connsiteX28" fmla="*/ 257175 w 548640"/>
                <a:gd name="connsiteY28" fmla="*/ 175873 h 479744"/>
                <a:gd name="connsiteX29" fmla="*/ 199945 w 548640"/>
                <a:gd name="connsiteY29" fmla="*/ 76758 h 479744"/>
                <a:gd name="connsiteX30" fmla="*/ 229280 w 548640"/>
                <a:gd name="connsiteY30" fmla="*/ 25923 h 479744"/>
                <a:gd name="connsiteX31" fmla="*/ 223005 w 548640"/>
                <a:gd name="connsiteY31" fmla="*/ 2546 h 479744"/>
                <a:gd name="connsiteX32" fmla="*/ 199611 w 548640"/>
                <a:gd name="connsiteY32" fmla="*/ 8778 h 479744"/>
                <a:gd name="connsiteX33" fmla="*/ 180151 w 548640"/>
                <a:gd name="connsiteY33" fmla="*/ 42485 h 479744"/>
                <a:gd name="connsiteX34" fmla="*/ 160580 w 548640"/>
                <a:gd name="connsiteY34" fmla="*/ 8581 h 479744"/>
                <a:gd name="connsiteX35" fmla="*/ 137160 w 548640"/>
                <a:gd name="connsiteY35" fmla="*/ 2315 h 479744"/>
                <a:gd name="connsiteX36" fmla="*/ 130902 w 548640"/>
                <a:gd name="connsiteY36" fmla="*/ 25726 h 479744"/>
                <a:gd name="connsiteX37" fmla="*/ 150490 w 548640"/>
                <a:gd name="connsiteY37" fmla="*/ 59648 h 479744"/>
                <a:gd name="connsiteX38" fmla="*/ 111580 w 548640"/>
                <a:gd name="connsiteY38" fmla="*/ 59613 h 479744"/>
                <a:gd name="connsiteX39" fmla="*/ 94435 w 548640"/>
                <a:gd name="connsiteY39" fmla="*/ 76793 h 479744"/>
                <a:gd name="connsiteX40" fmla="*/ 111545 w 548640"/>
                <a:gd name="connsiteY40" fmla="*/ 93903 h 479744"/>
                <a:gd name="connsiteX41" fmla="*/ 170267 w 548640"/>
                <a:gd name="connsiteY41" fmla="*/ 93903 h 479744"/>
                <a:gd name="connsiteX42" fmla="*/ 227514 w 548640"/>
                <a:gd name="connsiteY42" fmla="*/ 193053 h 479744"/>
                <a:gd name="connsiteX43" fmla="*/ 178960 w 548640"/>
                <a:gd name="connsiteY43" fmla="*/ 165029 h 479744"/>
                <a:gd name="connsiteX44" fmla="*/ 155557 w 548640"/>
                <a:gd name="connsiteY44" fmla="*/ 171304 h 479744"/>
                <a:gd name="connsiteX45" fmla="*/ 161797 w 548640"/>
                <a:gd name="connsiteY45" fmla="*/ 194733 h 479744"/>
                <a:gd name="connsiteX46" fmla="*/ 210283 w 548640"/>
                <a:gd name="connsiteY46" fmla="*/ 222731 h 479744"/>
                <a:gd name="connsiteX47" fmla="*/ 95875 w 548640"/>
                <a:gd name="connsiteY47" fmla="*/ 222731 h 479744"/>
                <a:gd name="connsiteX48" fmla="*/ 66523 w 548640"/>
                <a:gd name="connsiteY48" fmla="*/ 171896 h 479744"/>
                <a:gd name="connsiteX49" fmla="*/ 43137 w 548640"/>
                <a:gd name="connsiteY49" fmla="*/ 165647 h 479744"/>
                <a:gd name="connsiteX50" fmla="*/ 36845 w 548640"/>
                <a:gd name="connsiteY50" fmla="*/ 189041 h 479744"/>
                <a:gd name="connsiteX51" fmla="*/ 56304 w 548640"/>
                <a:gd name="connsiteY51" fmla="*/ 222731 h 479744"/>
                <a:gd name="connsiteX52" fmla="*/ 17145 w 548640"/>
                <a:gd name="connsiteY52" fmla="*/ 222731 h 479744"/>
                <a:gd name="connsiteX53" fmla="*/ 0 w 548640"/>
                <a:gd name="connsiteY53" fmla="*/ 239876 h 479744"/>
                <a:gd name="connsiteX54" fmla="*/ 17145 w 548640"/>
                <a:gd name="connsiteY54" fmla="*/ 257021 h 479744"/>
                <a:gd name="connsiteX55" fmla="*/ 56304 w 548640"/>
                <a:gd name="connsiteY55" fmla="*/ 257021 h 479744"/>
                <a:gd name="connsiteX56" fmla="*/ 36836 w 548640"/>
                <a:gd name="connsiteY56" fmla="*/ 290693 h 479744"/>
                <a:gd name="connsiteX57" fmla="*/ 43128 w 548640"/>
                <a:gd name="connsiteY57" fmla="*/ 314131 h 479744"/>
                <a:gd name="connsiteX58" fmla="*/ 66514 w 548640"/>
                <a:gd name="connsiteY58" fmla="*/ 307856 h 479744"/>
                <a:gd name="connsiteX59" fmla="*/ 95866 w 548640"/>
                <a:gd name="connsiteY59" fmla="*/ 257021 h 479744"/>
                <a:gd name="connsiteX60" fmla="*/ 210352 w 548640"/>
                <a:gd name="connsiteY60" fmla="*/ 257021 h 479744"/>
                <a:gd name="connsiteX61" fmla="*/ 161797 w 548640"/>
                <a:gd name="connsiteY61" fmla="*/ 285053 h 479744"/>
                <a:gd name="connsiteX62" fmla="*/ 155540 w 548640"/>
                <a:gd name="connsiteY62" fmla="*/ 308456 h 479744"/>
                <a:gd name="connsiteX63" fmla="*/ 178942 w 548640"/>
                <a:gd name="connsiteY63" fmla="*/ 314748 h 479744"/>
                <a:gd name="connsiteX64" fmla="*/ 227497 w 548640"/>
                <a:gd name="connsiteY64" fmla="*/ 286716 h 479744"/>
                <a:gd name="connsiteX65" fmla="*/ 170267 w 548640"/>
                <a:gd name="connsiteY65" fmla="*/ 385831 h 479744"/>
                <a:gd name="connsiteX66" fmla="*/ 111528 w 548640"/>
                <a:gd name="connsiteY66" fmla="*/ 385831 h 479744"/>
                <a:gd name="connsiteX67" fmla="*/ 94418 w 548640"/>
                <a:gd name="connsiteY67" fmla="*/ 402976 h 479744"/>
                <a:gd name="connsiteX68" fmla="*/ 111528 w 548640"/>
                <a:gd name="connsiteY68" fmla="*/ 420121 h 479744"/>
                <a:gd name="connsiteX69" fmla="*/ 150456 w 548640"/>
                <a:gd name="connsiteY69" fmla="*/ 420121 h 479744"/>
                <a:gd name="connsiteX70" fmla="*/ 130885 w 548640"/>
                <a:gd name="connsiteY70" fmla="*/ 454026 h 479744"/>
                <a:gd name="connsiteX71" fmla="*/ 137126 w 548640"/>
                <a:gd name="connsiteY71" fmla="*/ 477446 h 479744"/>
                <a:gd name="connsiteX72" fmla="*/ 160563 w 548640"/>
                <a:gd name="connsiteY72" fmla="*/ 471153 h 479744"/>
                <a:gd name="connsiteX73" fmla="*/ 180134 w 548640"/>
                <a:gd name="connsiteY73" fmla="*/ 437249 h 479744"/>
                <a:gd name="connsiteX74" fmla="*/ 199559 w 548640"/>
                <a:gd name="connsiteY74" fmla="*/ 470939 h 479744"/>
                <a:gd name="connsiteX75" fmla="*/ 222996 w 548640"/>
                <a:gd name="connsiteY75" fmla="*/ 477214 h 479744"/>
                <a:gd name="connsiteX76" fmla="*/ 229254 w 548640"/>
                <a:gd name="connsiteY76" fmla="*/ 453811 h 479744"/>
                <a:gd name="connsiteX77" fmla="*/ 199919 w 548640"/>
                <a:gd name="connsiteY77" fmla="*/ 402976 h 479744"/>
                <a:gd name="connsiteX78" fmla="*/ 257175 w 548640"/>
                <a:gd name="connsiteY78" fmla="*/ 303844 h 479744"/>
                <a:gd name="connsiteX79" fmla="*/ 257175 w 548640"/>
                <a:gd name="connsiteY79" fmla="*/ 359882 h 479744"/>
                <a:gd name="connsiteX80" fmla="*/ 274320 w 548640"/>
                <a:gd name="connsiteY80" fmla="*/ 377027 h 479744"/>
                <a:gd name="connsiteX81" fmla="*/ 291465 w 548640"/>
                <a:gd name="connsiteY81" fmla="*/ 359882 h 479744"/>
                <a:gd name="connsiteX82" fmla="*/ 291465 w 548640"/>
                <a:gd name="connsiteY82" fmla="*/ 303844 h 479744"/>
                <a:gd name="connsiteX83" fmla="*/ 348712 w 548640"/>
                <a:gd name="connsiteY83" fmla="*/ 402976 h 479744"/>
                <a:gd name="connsiteX84" fmla="*/ 319343 w 548640"/>
                <a:gd name="connsiteY84" fmla="*/ 453811 h 479744"/>
                <a:gd name="connsiteX85" fmla="*/ 325618 w 548640"/>
                <a:gd name="connsiteY85" fmla="*/ 477214 h 479744"/>
                <a:gd name="connsiteX86" fmla="*/ 349021 w 548640"/>
                <a:gd name="connsiteY86" fmla="*/ 470956 h 479744"/>
                <a:gd name="connsiteX87" fmla="*/ 368497 w 548640"/>
                <a:gd name="connsiteY87" fmla="*/ 437249 h 479744"/>
                <a:gd name="connsiteX88" fmla="*/ 388069 w 548640"/>
                <a:gd name="connsiteY88" fmla="*/ 471153 h 479744"/>
                <a:gd name="connsiteX89" fmla="*/ 411471 w 548640"/>
                <a:gd name="connsiteY89" fmla="*/ 477446 h 479744"/>
                <a:gd name="connsiteX90" fmla="*/ 417746 w 548640"/>
                <a:gd name="connsiteY90" fmla="*/ 454008 h 479744"/>
                <a:gd name="connsiteX91" fmla="*/ 398175 w 548640"/>
                <a:gd name="connsiteY91" fmla="*/ 420104 h 479744"/>
                <a:gd name="connsiteX92" fmla="*/ 437052 w 548640"/>
                <a:gd name="connsiteY92" fmla="*/ 420121 h 479744"/>
                <a:gd name="connsiteX93" fmla="*/ 454197 w 548640"/>
                <a:gd name="connsiteY93" fmla="*/ 402976 h 479744"/>
                <a:gd name="connsiteX94" fmla="*/ 437069 w 548640"/>
                <a:gd name="connsiteY94" fmla="*/ 385831 h 479744"/>
                <a:gd name="connsiteX95" fmla="*/ 378382 w 548640"/>
                <a:gd name="connsiteY95" fmla="*/ 385831 h 479744"/>
                <a:gd name="connsiteX96" fmla="*/ 321186 w 548640"/>
                <a:gd name="connsiteY96" fmla="*/ 286741 h 479744"/>
                <a:gd name="connsiteX97" fmla="*/ 369655 w 548640"/>
                <a:gd name="connsiteY97" fmla="*/ 314739 h 479744"/>
                <a:gd name="connsiteX98" fmla="*/ 393083 w 548640"/>
                <a:gd name="connsiteY98" fmla="*/ 308447 h 479744"/>
                <a:gd name="connsiteX99" fmla="*/ 386800 w 548640"/>
                <a:gd name="connsiteY99" fmla="*/ 285044 h 479744"/>
                <a:gd name="connsiteX100" fmla="*/ 338262 w 548640"/>
                <a:gd name="connsiteY100" fmla="*/ 257012 h 479744"/>
                <a:gd name="connsiteX101" fmla="*/ 452748 w 548640"/>
                <a:gd name="connsiteY101" fmla="*/ 257012 h 479744"/>
                <a:gd name="connsiteX102" fmla="*/ 482083 w 548640"/>
                <a:gd name="connsiteY102" fmla="*/ 307847 h 479744"/>
                <a:gd name="connsiteX103" fmla="*/ 505486 w 548640"/>
                <a:gd name="connsiteY103" fmla="*/ 314105 h 479744"/>
                <a:gd name="connsiteX104" fmla="*/ 511761 w 548640"/>
                <a:gd name="connsiteY104" fmla="*/ 290702 h 479744"/>
                <a:gd name="connsiteX105" fmla="*/ 492319 w 548640"/>
                <a:gd name="connsiteY105" fmla="*/ 257012 h 479744"/>
                <a:gd name="connsiteX106" fmla="*/ 531495 w 548640"/>
                <a:gd name="connsiteY106" fmla="*/ 257012 h 479744"/>
                <a:gd name="connsiteX107" fmla="*/ 548640 w 548640"/>
                <a:gd name="connsiteY107" fmla="*/ 239867 h 479744"/>
                <a:gd name="connsiteX108" fmla="*/ 531495 w 548640"/>
                <a:gd name="connsiteY108" fmla="*/ 222722 h 479744"/>
                <a:gd name="connsiteX109" fmla="*/ 274320 w 548640"/>
                <a:gd name="connsiteY109" fmla="*/ 274157 h 479744"/>
                <a:gd name="connsiteX110" fmla="*/ 240030 w 548640"/>
                <a:gd name="connsiteY110" fmla="*/ 239867 h 479744"/>
                <a:gd name="connsiteX111" fmla="*/ 274320 w 548640"/>
                <a:gd name="connsiteY111" fmla="*/ 205577 h 479744"/>
                <a:gd name="connsiteX112" fmla="*/ 308610 w 548640"/>
                <a:gd name="connsiteY112" fmla="*/ 239867 h 479744"/>
                <a:gd name="connsiteX113" fmla="*/ 274320 w 548640"/>
                <a:gd name="connsiteY113" fmla="*/ 274157 h 4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8640" h="479744">
                  <a:moveTo>
                    <a:pt x="531495" y="222722"/>
                  </a:moveTo>
                  <a:lnTo>
                    <a:pt x="492336" y="222722"/>
                  </a:lnTo>
                  <a:lnTo>
                    <a:pt x="511795" y="189049"/>
                  </a:lnTo>
                  <a:cubicBezTo>
                    <a:pt x="516536" y="180846"/>
                    <a:pt x="513724" y="170379"/>
                    <a:pt x="505520" y="165629"/>
                  </a:cubicBezTo>
                  <a:cubicBezTo>
                    <a:pt x="497316" y="160906"/>
                    <a:pt x="486832" y="163701"/>
                    <a:pt x="482117" y="171887"/>
                  </a:cubicBezTo>
                  <a:lnTo>
                    <a:pt x="452782" y="222722"/>
                  </a:lnTo>
                  <a:lnTo>
                    <a:pt x="338357" y="222722"/>
                  </a:lnTo>
                  <a:lnTo>
                    <a:pt x="386843" y="194724"/>
                  </a:lnTo>
                  <a:cubicBezTo>
                    <a:pt x="395047" y="189966"/>
                    <a:pt x="397858" y="179491"/>
                    <a:pt x="393100" y="171287"/>
                  </a:cubicBezTo>
                  <a:cubicBezTo>
                    <a:pt x="388377" y="163083"/>
                    <a:pt x="377902" y="160271"/>
                    <a:pt x="369698" y="165029"/>
                  </a:cubicBezTo>
                  <a:lnTo>
                    <a:pt x="321160" y="193044"/>
                  </a:lnTo>
                  <a:lnTo>
                    <a:pt x="378407" y="93903"/>
                  </a:lnTo>
                  <a:lnTo>
                    <a:pt x="437095" y="93903"/>
                  </a:lnTo>
                  <a:cubicBezTo>
                    <a:pt x="446542" y="93903"/>
                    <a:pt x="454222" y="86265"/>
                    <a:pt x="454188" y="76775"/>
                  </a:cubicBezTo>
                  <a:cubicBezTo>
                    <a:pt x="454205" y="67286"/>
                    <a:pt x="446584" y="59613"/>
                    <a:pt x="437112" y="59630"/>
                  </a:cubicBezTo>
                  <a:lnTo>
                    <a:pt x="398201" y="59648"/>
                  </a:lnTo>
                  <a:lnTo>
                    <a:pt x="417772" y="25726"/>
                  </a:lnTo>
                  <a:cubicBezTo>
                    <a:pt x="422513" y="17522"/>
                    <a:pt x="419701" y="7038"/>
                    <a:pt x="411497" y="2315"/>
                  </a:cubicBezTo>
                  <a:cubicBezTo>
                    <a:pt x="403293" y="-2443"/>
                    <a:pt x="392809" y="368"/>
                    <a:pt x="388094" y="8598"/>
                  </a:cubicBezTo>
                  <a:lnTo>
                    <a:pt x="368506" y="42537"/>
                  </a:lnTo>
                  <a:lnTo>
                    <a:pt x="349081" y="8813"/>
                  </a:lnTo>
                  <a:cubicBezTo>
                    <a:pt x="344323" y="575"/>
                    <a:pt x="333865" y="-2203"/>
                    <a:pt x="325626" y="2546"/>
                  </a:cubicBezTo>
                  <a:cubicBezTo>
                    <a:pt x="317405" y="7270"/>
                    <a:pt x="314628" y="17720"/>
                    <a:pt x="319369" y="25923"/>
                  </a:cubicBezTo>
                  <a:lnTo>
                    <a:pt x="348738" y="76784"/>
                  </a:lnTo>
                  <a:lnTo>
                    <a:pt x="291465" y="175925"/>
                  </a:lnTo>
                  <a:lnTo>
                    <a:pt x="291465" y="119852"/>
                  </a:lnTo>
                  <a:cubicBezTo>
                    <a:pt x="291465" y="110379"/>
                    <a:pt x="283793" y="102707"/>
                    <a:pt x="274320" y="102707"/>
                  </a:cubicBezTo>
                  <a:cubicBezTo>
                    <a:pt x="264847" y="102707"/>
                    <a:pt x="257175" y="110379"/>
                    <a:pt x="257175" y="119852"/>
                  </a:cubicBezTo>
                  <a:lnTo>
                    <a:pt x="257175" y="175873"/>
                  </a:lnTo>
                  <a:lnTo>
                    <a:pt x="199945" y="76758"/>
                  </a:lnTo>
                  <a:lnTo>
                    <a:pt x="229280" y="25923"/>
                  </a:lnTo>
                  <a:cubicBezTo>
                    <a:pt x="234004" y="17754"/>
                    <a:pt x="231226" y="7270"/>
                    <a:pt x="223005" y="2546"/>
                  </a:cubicBezTo>
                  <a:cubicBezTo>
                    <a:pt x="214784" y="-2212"/>
                    <a:pt x="204334" y="575"/>
                    <a:pt x="199611" y="8778"/>
                  </a:cubicBezTo>
                  <a:lnTo>
                    <a:pt x="180151" y="42485"/>
                  </a:lnTo>
                  <a:lnTo>
                    <a:pt x="160580" y="8581"/>
                  </a:lnTo>
                  <a:cubicBezTo>
                    <a:pt x="155839" y="377"/>
                    <a:pt x="145364" y="-2434"/>
                    <a:pt x="137160" y="2315"/>
                  </a:cubicBezTo>
                  <a:cubicBezTo>
                    <a:pt x="128956" y="7038"/>
                    <a:pt x="126144" y="17513"/>
                    <a:pt x="130902" y="25726"/>
                  </a:cubicBezTo>
                  <a:lnTo>
                    <a:pt x="150490" y="59648"/>
                  </a:lnTo>
                  <a:lnTo>
                    <a:pt x="111580" y="59613"/>
                  </a:lnTo>
                  <a:cubicBezTo>
                    <a:pt x="102090" y="59613"/>
                    <a:pt x="94435" y="67286"/>
                    <a:pt x="94435" y="76793"/>
                  </a:cubicBezTo>
                  <a:cubicBezTo>
                    <a:pt x="94418" y="86273"/>
                    <a:pt x="102073" y="93903"/>
                    <a:pt x="111545" y="93903"/>
                  </a:cubicBezTo>
                  <a:lnTo>
                    <a:pt x="170267" y="93903"/>
                  </a:lnTo>
                  <a:lnTo>
                    <a:pt x="227514" y="193053"/>
                  </a:lnTo>
                  <a:lnTo>
                    <a:pt x="178960" y="165029"/>
                  </a:lnTo>
                  <a:cubicBezTo>
                    <a:pt x="170756" y="160271"/>
                    <a:pt x="160272" y="163083"/>
                    <a:pt x="155557" y="171304"/>
                  </a:cubicBezTo>
                  <a:cubicBezTo>
                    <a:pt x="150799" y="179491"/>
                    <a:pt x="153611" y="189975"/>
                    <a:pt x="161797" y="194733"/>
                  </a:cubicBezTo>
                  <a:lnTo>
                    <a:pt x="210283" y="222731"/>
                  </a:lnTo>
                  <a:lnTo>
                    <a:pt x="95875" y="222731"/>
                  </a:lnTo>
                  <a:lnTo>
                    <a:pt x="66523" y="171896"/>
                  </a:lnTo>
                  <a:cubicBezTo>
                    <a:pt x="61799" y="163726"/>
                    <a:pt x="51332" y="160914"/>
                    <a:pt x="43137" y="165647"/>
                  </a:cubicBezTo>
                  <a:cubicBezTo>
                    <a:pt x="34916" y="170387"/>
                    <a:pt x="32104" y="180837"/>
                    <a:pt x="36845" y="189041"/>
                  </a:cubicBezTo>
                  <a:lnTo>
                    <a:pt x="56304" y="222731"/>
                  </a:lnTo>
                  <a:lnTo>
                    <a:pt x="17145" y="222731"/>
                  </a:lnTo>
                  <a:cubicBezTo>
                    <a:pt x="7672" y="222731"/>
                    <a:pt x="0" y="230403"/>
                    <a:pt x="0" y="239876"/>
                  </a:cubicBezTo>
                  <a:cubicBezTo>
                    <a:pt x="0" y="249357"/>
                    <a:pt x="7672" y="257021"/>
                    <a:pt x="17145" y="257021"/>
                  </a:cubicBezTo>
                  <a:lnTo>
                    <a:pt x="56304" y="257021"/>
                  </a:lnTo>
                  <a:lnTo>
                    <a:pt x="36836" y="290693"/>
                  </a:lnTo>
                  <a:cubicBezTo>
                    <a:pt x="32095" y="298915"/>
                    <a:pt x="34907" y="309365"/>
                    <a:pt x="43128" y="314131"/>
                  </a:cubicBezTo>
                  <a:cubicBezTo>
                    <a:pt x="51332" y="318872"/>
                    <a:pt x="61782" y="316060"/>
                    <a:pt x="66514" y="307856"/>
                  </a:cubicBezTo>
                  <a:lnTo>
                    <a:pt x="95866" y="257021"/>
                  </a:lnTo>
                  <a:lnTo>
                    <a:pt x="210352" y="257021"/>
                  </a:lnTo>
                  <a:lnTo>
                    <a:pt x="161797" y="285053"/>
                  </a:lnTo>
                  <a:cubicBezTo>
                    <a:pt x="153593" y="289776"/>
                    <a:pt x="150782" y="300252"/>
                    <a:pt x="155540" y="308456"/>
                  </a:cubicBezTo>
                  <a:cubicBezTo>
                    <a:pt x="160263" y="316659"/>
                    <a:pt x="170738" y="319471"/>
                    <a:pt x="178942" y="314748"/>
                  </a:cubicBezTo>
                  <a:lnTo>
                    <a:pt x="227497" y="286716"/>
                  </a:lnTo>
                  <a:lnTo>
                    <a:pt x="170267" y="385831"/>
                  </a:lnTo>
                  <a:lnTo>
                    <a:pt x="111528" y="385831"/>
                  </a:lnTo>
                  <a:cubicBezTo>
                    <a:pt x="102081" y="385831"/>
                    <a:pt x="94418" y="393504"/>
                    <a:pt x="94418" y="402976"/>
                  </a:cubicBezTo>
                  <a:cubicBezTo>
                    <a:pt x="94418" y="412449"/>
                    <a:pt x="102073" y="420121"/>
                    <a:pt x="111528" y="420121"/>
                  </a:cubicBezTo>
                  <a:lnTo>
                    <a:pt x="150456" y="420121"/>
                  </a:lnTo>
                  <a:lnTo>
                    <a:pt x="130885" y="454026"/>
                  </a:lnTo>
                  <a:cubicBezTo>
                    <a:pt x="126127" y="462229"/>
                    <a:pt x="128939" y="472696"/>
                    <a:pt x="137126" y="477446"/>
                  </a:cubicBezTo>
                  <a:cubicBezTo>
                    <a:pt x="145347" y="482169"/>
                    <a:pt x="155831" y="479391"/>
                    <a:pt x="160563" y="471153"/>
                  </a:cubicBezTo>
                  <a:lnTo>
                    <a:pt x="180134" y="437249"/>
                  </a:lnTo>
                  <a:lnTo>
                    <a:pt x="199559" y="470939"/>
                  </a:lnTo>
                  <a:cubicBezTo>
                    <a:pt x="204317" y="479160"/>
                    <a:pt x="214758" y="481937"/>
                    <a:pt x="222996" y="477214"/>
                  </a:cubicBezTo>
                  <a:cubicBezTo>
                    <a:pt x="231200" y="472473"/>
                    <a:pt x="233995" y="462015"/>
                    <a:pt x="229254" y="453811"/>
                  </a:cubicBezTo>
                  <a:lnTo>
                    <a:pt x="199919" y="402976"/>
                  </a:lnTo>
                  <a:lnTo>
                    <a:pt x="257175" y="303844"/>
                  </a:lnTo>
                  <a:lnTo>
                    <a:pt x="257175" y="359882"/>
                  </a:lnTo>
                  <a:cubicBezTo>
                    <a:pt x="257175" y="369363"/>
                    <a:pt x="264847" y="377027"/>
                    <a:pt x="274320" y="377027"/>
                  </a:cubicBezTo>
                  <a:cubicBezTo>
                    <a:pt x="283793" y="377027"/>
                    <a:pt x="291465" y="369363"/>
                    <a:pt x="291465" y="359882"/>
                  </a:cubicBezTo>
                  <a:lnTo>
                    <a:pt x="291465" y="303844"/>
                  </a:lnTo>
                  <a:lnTo>
                    <a:pt x="348712" y="402976"/>
                  </a:lnTo>
                  <a:lnTo>
                    <a:pt x="319343" y="453811"/>
                  </a:lnTo>
                  <a:cubicBezTo>
                    <a:pt x="314602" y="461998"/>
                    <a:pt x="317414" y="472465"/>
                    <a:pt x="325618" y="477214"/>
                  </a:cubicBezTo>
                  <a:cubicBezTo>
                    <a:pt x="333822" y="481937"/>
                    <a:pt x="344306" y="479160"/>
                    <a:pt x="349021" y="470956"/>
                  </a:cubicBezTo>
                  <a:lnTo>
                    <a:pt x="368497" y="437249"/>
                  </a:lnTo>
                  <a:lnTo>
                    <a:pt x="388069" y="471153"/>
                  </a:lnTo>
                  <a:cubicBezTo>
                    <a:pt x="392792" y="479374"/>
                    <a:pt x="403267" y="482169"/>
                    <a:pt x="411471" y="477446"/>
                  </a:cubicBezTo>
                  <a:cubicBezTo>
                    <a:pt x="419675" y="472688"/>
                    <a:pt x="422487" y="462229"/>
                    <a:pt x="417746" y="454008"/>
                  </a:cubicBezTo>
                  <a:lnTo>
                    <a:pt x="398175" y="420104"/>
                  </a:lnTo>
                  <a:lnTo>
                    <a:pt x="437052" y="420121"/>
                  </a:lnTo>
                  <a:cubicBezTo>
                    <a:pt x="446525" y="420121"/>
                    <a:pt x="454180" y="412449"/>
                    <a:pt x="454197" y="402976"/>
                  </a:cubicBezTo>
                  <a:cubicBezTo>
                    <a:pt x="454197" y="393504"/>
                    <a:pt x="446525" y="385831"/>
                    <a:pt x="437069" y="385831"/>
                  </a:cubicBezTo>
                  <a:lnTo>
                    <a:pt x="378382" y="385831"/>
                  </a:lnTo>
                  <a:lnTo>
                    <a:pt x="321186" y="286741"/>
                  </a:lnTo>
                  <a:lnTo>
                    <a:pt x="369655" y="314739"/>
                  </a:lnTo>
                  <a:cubicBezTo>
                    <a:pt x="377876" y="319463"/>
                    <a:pt x="388360" y="316668"/>
                    <a:pt x="393083" y="308447"/>
                  </a:cubicBezTo>
                  <a:cubicBezTo>
                    <a:pt x="397841" y="300261"/>
                    <a:pt x="395029" y="289759"/>
                    <a:pt x="386800" y="285044"/>
                  </a:cubicBezTo>
                  <a:lnTo>
                    <a:pt x="338262" y="257012"/>
                  </a:lnTo>
                  <a:lnTo>
                    <a:pt x="452748" y="257012"/>
                  </a:lnTo>
                  <a:lnTo>
                    <a:pt x="482083" y="307847"/>
                  </a:lnTo>
                  <a:cubicBezTo>
                    <a:pt x="486806" y="316051"/>
                    <a:pt x="497282" y="318845"/>
                    <a:pt x="505486" y="314105"/>
                  </a:cubicBezTo>
                  <a:cubicBezTo>
                    <a:pt x="513690" y="309365"/>
                    <a:pt x="516502" y="298906"/>
                    <a:pt x="511761" y="290702"/>
                  </a:cubicBezTo>
                  <a:lnTo>
                    <a:pt x="492319" y="257012"/>
                  </a:lnTo>
                  <a:lnTo>
                    <a:pt x="531495" y="257012"/>
                  </a:lnTo>
                  <a:cubicBezTo>
                    <a:pt x="540968" y="257012"/>
                    <a:pt x="548640" y="249348"/>
                    <a:pt x="548640" y="239867"/>
                  </a:cubicBezTo>
                  <a:cubicBezTo>
                    <a:pt x="548640" y="230386"/>
                    <a:pt x="540968" y="222722"/>
                    <a:pt x="531495" y="222722"/>
                  </a:cubicBezTo>
                  <a:close/>
                  <a:moveTo>
                    <a:pt x="274320" y="274157"/>
                  </a:moveTo>
                  <a:cubicBezTo>
                    <a:pt x="255383" y="274157"/>
                    <a:pt x="240030" y="258804"/>
                    <a:pt x="240030" y="239867"/>
                  </a:cubicBezTo>
                  <a:cubicBezTo>
                    <a:pt x="240030" y="220930"/>
                    <a:pt x="255383" y="205577"/>
                    <a:pt x="274320" y="205577"/>
                  </a:cubicBezTo>
                  <a:cubicBezTo>
                    <a:pt x="293257" y="205577"/>
                    <a:pt x="308610" y="220930"/>
                    <a:pt x="308610" y="239867"/>
                  </a:cubicBezTo>
                  <a:cubicBezTo>
                    <a:pt x="308610" y="258804"/>
                    <a:pt x="293257" y="274157"/>
                    <a:pt x="274320" y="274157"/>
                  </a:cubicBezTo>
                  <a:close/>
                </a:path>
              </a:pathLst>
            </a:custGeom>
            <a:solidFill>
              <a:schemeClr val="bg1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B7C1B49-922C-493D-85FF-325825C92D48}"/>
                </a:ext>
              </a:extLst>
            </p:cNvPr>
            <p:cNvSpPr/>
            <p:nvPr userDrawn="1"/>
          </p:nvSpPr>
          <p:spPr>
            <a:xfrm rot="21215220">
              <a:off x="7448233" y="1380434"/>
              <a:ext cx="253328" cy="221516"/>
            </a:xfrm>
            <a:custGeom>
              <a:avLst/>
              <a:gdLst>
                <a:gd name="connsiteX0" fmla="*/ 531495 w 548640"/>
                <a:gd name="connsiteY0" fmla="*/ 222722 h 479744"/>
                <a:gd name="connsiteX1" fmla="*/ 492336 w 548640"/>
                <a:gd name="connsiteY1" fmla="*/ 222722 h 479744"/>
                <a:gd name="connsiteX2" fmla="*/ 511795 w 548640"/>
                <a:gd name="connsiteY2" fmla="*/ 189049 h 479744"/>
                <a:gd name="connsiteX3" fmla="*/ 505520 w 548640"/>
                <a:gd name="connsiteY3" fmla="*/ 165629 h 479744"/>
                <a:gd name="connsiteX4" fmla="*/ 482117 w 548640"/>
                <a:gd name="connsiteY4" fmla="*/ 171887 h 479744"/>
                <a:gd name="connsiteX5" fmla="*/ 452782 w 548640"/>
                <a:gd name="connsiteY5" fmla="*/ 222722 h 479744"/>
                <a:gd name="connsiteX6" fmla="*/ 338357 w 548640"/>
                <a:gd name="connsiteY6" fmla="*/ 222722 h 479744"/>
                <a:gd name="connsiteX7" fmla="*/ 386843 w 548640"/>
                <a:gd name="connsiteY7" fmla="*/ 194724 h 479744"/>
                <a:gd name="connsiteX8" fmla="*/ 393100 w 548640"/>
                <a:gd name="connsiteY8" fmla="*/ 171287 h 479744"/>
                <a:gd name="connsiteX9" fmla="*/ 369698 w 548640"/>
                <a:gd name="connsiteY9" fmla="*/ 165029 h 479744"/>
                <a:gd name="connsiteX10" fmla="*/ 321160 w 548640"/>
                <a:gd name="connsiteY10" fmla="*/ 193044 h 479744"/>
                <a:gd name="connsiteX11" fmla="*/ 378407 w 548640"/>
                <a:gd name="connsiteY11" fmla="*/ 93903 h 479744"/>
                <a:gd name="connsiteX12" fmla="*/ 437095 w 548640"/>
                <a:gd name="connsiteY12" fmla="*/ 93903 h 479744"/>
                <a:gd name="connsiteX13" fmla="*/ 454188 w 548640"/>
                <a:gd name="connsiteY13" fmla="*/ 76775 h 479744"/>
                <a:gd name="connsiteX14" fmla="*/ 437112 w 548640"/>
                <a:gd name="connsiteY14" fmla="*/ 59630 h 479744"/>
                <a:gd name="connsiteX15" fmla="*/ 398201 w 548640"/>
                <a:gd name="connsiteY15" fmla="*/ 59648 h 479744"/>
                <a:gd name="connsiteX16" fmla="*/ 417772 w 548640"/>
                <a:gd name="connsiteY16" fmla="*/ 25726 h 479744"/>
                <a:gd name="connsiteX17" fmla="*/ 411497 w 548640"/>
                <a:gd name="connsiteY17" fmla="*/ 2315 h 479744"/>
                <a:gd name="connsiteX18" fmla="*/ 388094 w 548640"/>
                <a:gd name="connsiteY18" fmla="*/ 8598 h 479744"/>
                <a:gd name="connsiteX19" fmla="*/ 368506 w 548640"/>
                <a:gd name="connsiteY19" fmla="*/ 42537 h 479744"/>
                <a:gd name="connsiteX20" fmla="*/ 349081 w 548640"/>
                <a:gd name="connsiteY20" fmla="*/ 8813 h 479744"/>
                <a:gd name="connsiteX21" fmla="*/ 325626 w 548640"/>
                <a:gd name="connsiteY21" fmla="*/ 2546 h 479744"/>
                <a:gd name="connsiteX22" fmla="*/ 319369 w 548640"/>
                <a:gd name="connsiteY22" fmla="*/ 25923 h 479744"/>
                <a:gd name="connsiteX23" fmla="*/ 348738 w 548640"/>
                <a:gd name="connsiteY23" fmla="*/ 76784 h 479744"/>
                <a:gd name="connsiteX24" fmla="*/ 291465 w 548640"/>
                <a:gd name="connsiteY24" fmla="*/ 175925 h 479744"/>
                <a:gd name="connsiteX25" fmla="*/ 291465 w 548640"/>
                <a:gd name="connsiteY25" fmla="*/ 119852 h 479744"/>
                <a:gd name="connsiteX26" fmla="*/ 274320 w 548640"/>
                <a:gd name="connsiteY26" fmla="*/ 102707 h 479744"/>
                <a:gd name="connsiteX27" fmla="*/ 257175 w 548640"/>
                <a:gd name="connsiteY27" fmla="*/ 119852 h 479744"/>
                <a:gd name="connsiteX28" fmla="*/ 257175 w 548640"/>
                <a:gd name="connsiteY28" fmla="*/ 175873 h 479744"/>
                <a:gd name="connsiteX29" fmla="*/ 199945 w 548640"/>
                <a:gd name="connsiteY29" fmla="*/ 76758 h 479744"/>
                <a:gd name="connsiteX30" fmla="*/ 229280 w 548640"/>
                <a:gd name="connsiteY30" fmla="*/ 25923 h 479744"/>
                <a:gd name="connsiteX31" fmla="*/ 223005 w 548640"/>
                <a:gd name="connsiteY31" fmla="*/ 2546 h 479744"/>
                <a:gd name="connsiteX32" fmla="*/ 199611 w 548640"/>
                <a:gd name="connsiteY32" fmla="*/ 8778 h 479744"/>
                <a:gd name="connsiteX33" fmla="*/ 180151 w 548640"/>
                <a:gd name="connsiteY33" fmla="*/ 42485 h 479744"/>
                <a:gd name="connsiteX34" fmla="*/ 160580 w 548640"/>
                <a:gd name="connsiteY34" fmla="*/ 8581 h 479744"/>
                <a:gd name="connsiteX35" fmla="*/ 137160 w 548640"/>
                <a:gd name="connsiteY35" fmla="*/ 2315 h 479744"/>
                <a:gd name="connsiteX36" fmla="*/ 130902 w 548640"/>
                <a:gd name="connsiteY36" fmla="*/ 25726 h 479744"/>
                <a:gd name="connsiteX37" fmla="*/ 150490 w 548640"/>
                <a:gd name="connsiteY37" fmla="*/ 59648 h 479744"/>
                <a:gd name="connsiteX38" fmla="*/ 111580 w 548640"/>
                <a:gd name="connsiteY38" fmla="*/ 59613 h 479744"/>
                <a:gd name="connsiteX39" fmla="*/ 94435 w 548640"/>
                <a:gd name="connsiteY39" fmla="*/ 76793 h 479744"/>
                <a:gd name="connsiteX40" fmla="*/ 111545 w 548640"/>
                <a:gd name="connsiteY40" fmla="*/ 93903 h 479744"/>
                <a:gd name="connsiteX41" fmla="*/ 170267 w 548640"/>
                <a:gd name="connsiteY41" fmla="*/ 93903 h 479744"/>
                <a:gd name="connsiteX42" fmla="*/ 227514 w 548640"/>
                <a:gd name="connsiteY42" fmla="*/ 193053 h 479744"/>
                <a:gd name="connsiteX43" fmla="*/ 178960 w 548640"/>
                <a:gd name="connsiteY43" fmla="*/ 165029 h 479744"/>
                <a:gd name="connsiteX44" fmla="*/ 155557 w 548640"/>
                <a:gd name="connsiteY44" fmla="*/ 171304 h 479744"/>
                <a:gd name="connsiteX45" fmla="*/ 161797 w 548640"/>
                <a:gd name="connsiteY45" fmla="*/ 194733 h 479744"/>
                <a:gd name="connsiteX46" fmla="*/ 210283 w 548640"/>
                <a:gd name="connsiteY46" fmla="*/ 222731 h 479744"/>
                <a:gd name="connsiteX47" fmla="*/ 95875 w 548640"/>
                <a:gd name="connsiteY47" fmla="*/ 222731 h 479744"/>
                <a:gd name="connsiteX48" fmla="*/ 66523 w 548640"/>
                <a:gd name="connsiteY48" fmla="*/ 171896 h 479744"/>
                <a:gd name="connsiteX49" fmla="*/ 43137 w 548640"/>
                <a:gd name="connsiteY49" fmla="*/ 165647 h 479744"/>
                <a:gd name="connsiteX50" fmla="*/ 36845 w 548640"/>
                <a:gd name="connsiteY50" fmla="*/ 189041 h 479744"/>
                <a:gd name="connsiteX51" fmla="*/ 56304 w 548640"/>
                <a:gd name="connsiteY51" fmla="*/ 222731 h 479744"/>
                <a:gd name="connsiteX52" fmla="*/ 17145 w 548640"/>
                <a:gd name="connsiteY52" fmla="*/ 222731 h 479744"/>
                <a:gd name="connsiteX53" fmla="*/ 0 w 548640"/>
                <a:gd name="connsiteY53" fmla="*/ 239876 h 479744"/>
                <a:gd name="connsiteX54" fmla="*/ 17145 w 548640"/>
                <a:gd name="connsiteY54" fmla="*/ 257021 h 479744"/>
                <a:gd name="connsiteX55" fmla="*/ 56304 w 548640"/>
                <a:gd name="connsiteY55" fmla="*/ 257021 h 479744"/>
                <a:gd name="connsiteX56" fmla="*/ 36836 w 548640"/>
                <a:gd name="connsiteY56" fmla="*/ 290693 h 479744"/>
                <a:gd name="connsiteX57" fmla="*/ 43128 w 548640"/>
                <a:gd name="connsiteY57" fmla="*/ 314131 h 479744"/>
                <a:gd name="connsiteX58" fmla="*/ 66514 w 548640"/>
                <a:gd name="connsiteY58" fmla="*/ 307856 h 479744"/>
                <a:gd name="connsiteX59" fmla="*/ 95866 w 548640"/>
                <a:gd name="connsiteY59" fmla="*/ 257021 h 479744"/>
                <a:gd name="connsiteX60" fmla="*/ 210352 w 548640"/>
                <a:gd name="connsiteY60" fmla="*/ 257021 h 479744"/>
                <a:gd name="connsiteX61" fmla="*/ 161797 w 548640"/>
                <a:gd name="connsiteY61" fmla="*/ 285053 h 479744"/>
                <a:gd name="connsiteX62" fmla="*/ 155540 w 548640"/>
                <a:gd name="connsiteY62" fmla="*/ 308456 h 479744"/>
                <a:gd name="connsiteX63" fmla="*/ 178942 w 548640"/>
                <a:gd name="connsiteY63" fmla="*/ 314748 h 479744"/>
                <a:gd name="connsiteX64" fmla="*/ 227497 w 548640"/>
                <a:gd name="connsiteY64" fmla="*/ 286716 h 479744"/>
                <a:gd name="connsiteX65" fmla="*/ 170267 w 548640"/>
                <a:gd name="connsiteY65" fmla="*/ 385831 h 479744"/>
                <a:gd name="connsiteX66" fmla="*/ 111528 w 548640"/>
                <a:gd name="connsiteY66" fmla="*/ 385831 h 479744"/>
                <a:gd name="connsiteX67" fmla="*/ 94418 w 548640"/>
                <a:gd name="connsiteY67" fmla="*/ 402976 h 479744"/>
                <a:gd name="connsiteX68" fmla="*/ 111528 w 548640"/>
                <a:gd name="connsiteY68" fmla="*/ 420121 h 479744"/>
                <a:gd name="connsiteX69" fmla="*/ 150456 w 548640"/>
                <a:gd name="connsiteY69" fmla="*/ 420121 h 479744"/>
                <a:gd name="connsiteX70" fmla="*/ 130885 w 548640"/>
                <a:gd name="connsiteY70" fmla="*/ 454026 h 479744"/>
                <a:gd name="connsiteX71" fmla="*/ 137126 w 548640"/>
                <a:gd name="connsiteY71" fmla="*/ 477446 h 479744"/>
                <a:gd name="connsiteX72" fmla="*/ 160563 w 548640"/>
                <a:gd name="connsiteY72" fmla="*/ 471153 h 479744"/>
                <a:gd name="connsiteX73" fmla="*/ 180134 w 548640"/>
                <a:gd name="connsiteY73" fmla="*/ 437249 h 479744"/>
                <a:gd name="connsiteX74" fmla="*/ 199559 w 548640"/>
                <a:gd name="connsiteY74" fmla="*/ 470939 h 479744"/>
                <a:gd name="connsiteX75" fmla="*/ 222996 w 548640"/>
                <a:gd name="connsiteY75" fmla="*/ 477214 h 479744"/>
                <a:gd name="connsiteX76" fmla="*/ 229254 w 548640"/>
                <a:gd name="connsiteY76" fmla="*/ 453811 h 479744"/>
                <a:gd name="connsiteX77" fmla="*/ 199919 w 548640"/>
                <a:gd name="connsiteY77" fmla="*/ 402976 h 479744"/>
                <a:gd name="connsiteX78" fmla="*/ 257175 w 548640"/>
                <a:gd name="connsiteY78" fmla="*/ 303844 h 479744"/>
                <a:gd name="connsiteX79" fmla="*/ 257175 w 548640"/>
                <a:gd name="connsiteY79" fmla="*/ 359882 h 479744"/>
                <a:gd name="connsiteX80" fmla="*/ 274320 w 548640"/>
                <a:gd name="connsiteY80" fmla="*/ 377027 h 479744"/>
                <a:gd name="connsiteX81" fmla="*/ 291465 w 548640"/>
                <a:gd name="connsiteY81" fmla="*/ 359882 h 479744"/>
                <a:gd name="connsiteX82" fmla="*/ 291465 w 548640"/>
                <a:gd name="connsiteY82" fmla="*/ 303844 h 479744"/>
                <a:gd name="connsiteX83" fmla="*/ 348712 w 548640"/>
                <a:gd name="connsiteY83" fmla="*/ 402976 h 479744"/>
                <a:gd name="connsiteX84" fmla="*/ 319343 w 548640"/>
                <a:gd name="connsiteY84" fmla="*/ 453811 h 479744"/>
                <a:gd name="connsiteX85" fmla="*/ 325618 w 548640"/>
                <a:gd name="connsiteY85" fmla="*/ 477214 h 479744"/>
                <a:gd name="connsiteX86" fmla="*/ 349021 w 548640"/>
                <a:gd name="connsiteY86" fmla="*/ 470956 h 479744"/>
                <a:gd name="connsiteX87" fmla="*/ 368497 w 548640"/>
                <a:gd name="connsiteY87" fmla="*/ 437249 h 479744"/>
                <a:gd name="connsiteX88" fmla="*/ 388069 w 548640"/>
                <a:gd name="connsiteY88" fmla="*/ 471153 h 479744"/>
                <a:gd name="connsiteX89" fmla="*/ 411471 w 548640"/>
                <a:gd name="connsiteY89" fmla="*/ 477446 h 479744"/>
                <a:gd name="connsiteX90" fmla="*/ 417746 w 548640"/>
                <a:gd name="connsiteY90" fmla="*/ 454008 h 479744"/>
                <a:gd name="connsiteX91" fmla="*/ 398175 w 548640"/>
                <a:gd name="connsiteY91" fmla="*/ 420104 h 479744"/>
                <a:gd name="connsiteX92" fmla="*/ 437052 w 548640"/>
                <a:gd name="connsiteY92" fmla="*/ 420121 h 479744"/>
                <a:gd name="connsiteX93" fmla="*/ 454197 w 548640"/>
                <a:gd name="connsiteY93" fmla="*/ 402976 h 479744"/>
                <a:gd name="connsiteX94" fmla="*/ 437069 w 548640"/>
                <a:gd name="connsiteY94" fmla="*/ 385831 h 479744"/>
                <a:gd name="connsiteX95" fmla="*/ 378382 w 548640"/>
                <a:gd name="connsiteY95" fmla="*/ 385831 h 479744"/>
                <a:gd name="connsiteX96" fmla="*/ 321186 w 548640"/>
                <a:gd name="connsiteY96" fmla="*/ 286741 h 479744"/>
                <a:gd name="connsiteX97" fmla="*/ 369655 w 548640"/>
                <a:gd name="connsiteY97" fmla="*/ 314739 h 479744"/>
                <a:gd name="connsiteX98" fmla="*/ 393083 w 548640"/>
                <a:gd name="connsiteY98" fmla="*/ 308447 h 479744"/>
                <a:gd name="connsiteX99" fmla="*/ 386800 w 548640"/>
                <a:gd name="connsiteY99" fmla="*/ 285044 h 479744"/>
                <a:gd name="connsiteX100" fmla="*/ 338262 w 548640"/>
                <a:gd name="connsiteY100" fmla="*/ 257012 h 479744"/>
                <a:gd name="connsiteX101" fmla="*/ 452748 w 548640"/>
                <a:gd name="connsiteY101" fmla="*/ 257012 h 479744"/>
                <a:gd name="connsiteX102" fmla="*/ 482083 w 548640"/>
                <a:gd name="connsiteY102" fmla="*/ 307847 h 479744"/>
                <a:gd name="connsiteX103" fmla="*/ 505486 w 548640"/>
                <a:gd name="connsiteY103" fmla="*/ 314105 h 479744"/>
                <a:gd name="connsiteX104" fmla="*/ 511761 w 548640"/>
                <a:gd name="connsiteY104" fmla="*/ 290702 h 479744"/>
                <a:gd name="connsiteX105" fmla="*/ 492319 w 548640"/>
                <a:gd name="connsiteY105" fmla="*/ 257012 h 479744"/>
                <a:gd name="connsiteX106" fmla="*/ 531495 w 548640"/>
                <a:gd name="connsiteY106" fmla="*/ 257012 h 479744"/>
                <a:gd name="connsiteX107" fmla="*/ 548640 w 548640"/>
                <a:gd name="connsiteY107" fmla="*/ 239867 h 479744"/>
                <a:gd name="connsiteX108" fmla="*/ 531495 w 548640"/>
                <a:gd name="connsiteY108" fmla="*/ 222722 h 479744"/>
                <a:gd name="connsiteX109" fmla="*/ 274320 w 548640"/>
                <a:gd name="connsiteY109" fmla="*/ 274157 h 479744"/>
                <a:gd name="connsiteX110" fmla="*/ 240030 w 548640"/>
                <a:gd name="connsiteY110" fmla="*/ 239867 h 479744"/>
                <a:gd name="connsiteX111" fmla="*/ 274320 w 548640"/>
                <a:gd name="connsiteY111" fmla="*/ 205577 h 479744"/>
                <a:gd name="connsiteX112" fmla="*/ 308610 w 548640"/>
                <a:gd name="connsiteY112" fmla="*/ 239867 h 479744"/>
                <a:gd name="connsiteX113" fmla="*/ 274320 w 548640"/>
                <a:gd name="connsiteY113" fmla="*/ 274157 h 47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48640" h="479744">
                  <a:moveTo>
                    <a:pt x="531495" y="222722"/>
                  </a:moveTo>
                  <a:lnTo>
                    <a:pt x="492336" y="222722"/>
                  </a:lnTo>
                  <a:lnTo>
                    <a:pt x="511795" y="189049"/>
                  </a:lnTo>
                  <a:cubicBezTo>
                    <a:pt x="516536" y="180846"/>
                    <a:pt x="513724" y="170379"/>
                    <a:pt x="505520" y="165629"/>
                  </a:cubicBezTo>
                  <a:cubicBezTo>
                    <a:pt x="497316" y="160906"/>
                    <a:pt x="486832" y="163701"/>
                    <a:pt x="482117" y="171887"/>
                  </a:cubicBezTo>
                  <a:lnTo>
                    <a:pt x="452782" y="222722"/>
                  </a:lnTo>
                  <a:lnTo>
                    <a:pt x="338357" y="222722"/>
                  </a:lnTo>
                  <a:lnTo>
                    <a:pt x="386843" y="194724"/>
                  </a:lnTo>
                  <a:cubicBezTo>
                    <a:pt x="395047" y="189966"/>
                    <a:pt x="397858" y="179491"/>
                    <a:pt x="393100" y="171287"/>
                  </a:cubicBezTo>
                  <a:cubicBezTo>
                    <a:pt x="388377" y="163083"/>
                    <a:pt x="377902" y="160271"/>
                    <a:pt x="369698" y="165029"/>
                  </a:cubicBezTo>
                  <a:lnTo>
                    <a:pt x="321160" y="193044"/>
                  </a:lnTo>
                  <a:lnTo>
                    <a:pt x="378407" y="93903"/>
                  </a:lnTo>
                  <a:lnTo>
                    <a:pt x="437095" y="93903"/>
                  </a:lnTo>
                  <a:cubicBezTo>
                    <a:pt x="446542" y="93903"/>
                    <a:pt x="454222" y="86265"/>
                    <a:pt x="454188" y="76775"/>
                  </a:cubicBezTo>
                  <a:cubicBezTo>
                    <a:pt x="454205" y="67286"/>
                    <a:pt x="446584" y="59613"/>
                    <a:pt x="437112" y="59630"/>
                  </a:cubicBezTo>
                  <a:lnTo>
                    <a:pt x="398201" y="59648"/>
                  </a:lnTo>
                  <a:lnTo>
                    <a:pt x="417772" y="25726"/>
                  </a:lnTo>
                  <a:cubicBezTo>
                    <a:pt x="422513" y="17522"/>
                    <a:pt x="419701" y="7038"/>
                    <a:pt x="411497" y="2315"/>
                  </a:cubicBezTo>
                  <a:cubicBezTo>
                    <a:pt x="403293" y="-2443"/>
                    <a:pt x="392809" y="368"/>
                    <a:pt x="388094" y="8598"/>
                  </a:cubicBezTo>
                  <a:lnTo>
                    <a:pt x="368506" y="42537"/>
                  </a:lnTo>
                  <a:lnTo>
                    <a:pt x="349081" y="8813"/>
                  </a:lnTo>
                  <a:cubicBezTo>
                    <a:pt x="344323" y="575"/>
                    <a:pt x="333865" y="-2203"/>
                    <a:pt x="325626" y="2546"/>
                  </a:cubicBezTo>
                  <a:cubicBezTo>
                    <a:pt x="317405" y="7270"/>
                    <a:pt x="314628" y="17720"/>
                    <a:pt x="319369" y="25923"/>
                  </a:cubicBezTo>
                  <a:lnTo>
                    <a:pt x="348738" y="76784"/>
                  </a:lnTo>
                  <a:lnTo>
                    <a:pt x="291465" y="175925"/>
                  </a:lnTo>
                  <a:lnTo>
                    <a:pt x="291465" y="119852"/>
                  </a:lnTo>
                  <a:cubicBezTo>
                    <a:pt x="291465" y="110379"/>
                    <a:pt x="283793" y="102707"/>
                    <a:pt x="274320" y="102707"/>
                  </a:cubicBezTo>
                  <a:cubicBezTo>
                    <a:pt x="264847" y="102707"/>
                    <a:pt x="257175" y="110379"/>
                    <a:pt x="257175" y="119852"/>
                  </a:cubicBezTo>
                  <a:lnTo>
                    <a:pt x="257175" y="175873"/>
                  </a:lnTo>
                  <a:lnTo>
                    <a:pt x="199945" y="76758"/>
                  </a:lnTo>
                  <a:lnTo>
                    <a:pt x="229280" y="25923"/>
                  </a:lnTo>
                  <a:cubicBezTo>
                    <a:pt x="234004" y="17754"/>
                    <a:pt x="231226" y="7270"/>
                    <a:pt x="223005" y="2546"/>
                  </a:cubicBezTo>
                  <a:cubicBezTo>
                    <a:pt x="214784" y="-2212"/>
                    <a:pt x="204334" y="575"/>
                    <a:pt x="199611" y="8778"/>
                  </a:cubicBezTo>
                  <a:lnTo>
                    <a:pt x="180151" y="42485"/>
                  </a:lnTo>
                  <a:lnTo>
                    <a:pt x="160580" y="8581"/>
                  </a:lnTo>
                  <a:cubicBezTo>
                    <a:pt x="155839" y="377"/>
                    <a:pt x="145364" y="-2434"/>
                    <a:pt x="137160" y="2315"/>
                  </a:cubicBezTo>
                  <a:cubicBezTo>
                    <a:pt x="128956" y="7038"/>
                    <a:pt x="126144" y="17513"/>
                    <a:pt x="130902" y="25726"/>
                  </a:cubicBezTo>
                  <a:lnTo>
                    <a:pt x="150490" y="59648"/>
                  </a:lnTo>
                  <a:lnTo>
                    <a:pt x="111580" y="59613"/>
                  </a:lnTo>
                  <a:cubicBezTo>
                    <a:pt x="102090" y="59613"/>
                    <a:pt x="94435" y="67286"/>
                    <a:pt x="94435" y="76793"/>
                  </a:cubicBezTo>
                  <a:cubicBezTo>
                    <a:pt x="94418" y="86273"/>
                    <a:pt x="102073" y="93903"/>
                    <a:pt x="111545" y="93903"/>
                  </a:cubicBezTo>
                  <a:lnTo>
                    <a:pt x="170267" y="93903"/>
                  </a:lnTo>
                  <a:lnTo>
                    <a:pt x="227514" y="193053"/>
                  </a:lnTo>
                  <a:lnTo>
                    <a:pt x="178960" y="165029"/>
                  </a:lnTo>
                  <a:cubicBezTo>
                    <a:pt x="170756" y="160271"/>
                    <a:pt x="160272" y="163083"/>
                    <a:pt x="155557" y="171304"/>
                  </a:cubicBezTo>
                  <a:cubicBezTo>
                    <a:pt x="150799" y="179491"/>
                    <a:pt x="153611" y="189975"/>
                    <a:pt x="161797" y="194733"/>
                  </a:cubicBezTo>
                  <a:lnTo>
                    <a:pt x="210283" y="222731"/>
                  </a:lnTo>
                  <a:lnTo>
                    <a:pt x="95875" y="222731"/>
                  </a:lnTo>
                  <a:lnTo>
                    <a:pt x="66523" y="171896"/>
                  </a:lnTo>
                  <a:cubicBezTo>
                    <a:pt x="61799" y="163726"/>
                    <a:pt x="51332" y="160914"/>
                    <a:pt x="43137" y="165647"/>
                  </a:cubicBezTo>
                  <a:cubicBezTo>
                    <a:pt x="34916" y="170387"/>
                    <a:pt x="32104" y="180837"/>
                    <a:pt x="36845" y="189041"/>
                  </a:cubicBezTo>
                  <a:lnTo>
                    <a:pt x="56304" y="222731"/>
                  </a:lnTo>
                  <a:lnTo>
                    <a:pt x="17145" y="222731"/>
                  </a:lnTo>
                  <a:cubicBezTo>
                    <a:pt x="7672" y="222731"/>
                    <a:pt x="0" y="230403"/>
                    <a:pt x="0" y="239876"/>
                  </a:cubicBezTo>
                  <a:cubicBezTo>
                    <a:pt x="0" y="249357"/>
                    <a:pt x="7672" y="257021"/>
                    <a:pt x="17145" y="257021"/>
                  </a:cubicBezTo>
                  <a:lnTo>
                    <a:pt x="56304" y="257021"/>
                  </a:lnTo>
                  <a:lnTo>
                    <a:pt x="36836" y="290693"/>
                  </a:lnTo>
                  <a:cubicBezTo>
                    <a:pt x="32095" y="298915"/>
                    <a:pt x="34907" y="309365"/>
                    <a:pt x="43128" y="314131"/>
                  </a:cubicBezTo>
                  <a:cubicBezTo>
                    <a:pt x="51332" y="318872"/>
                    <a:pt x="61782" y="316060"/>
                    <a:pt x="66514" y="307856"/>
                  </a:cubicBezTo>
                  <a:lnTo>
                    <a:pt x="95866" y="257021"/>
                  </a:lnTo>
                  <a:lnTo>
                    <a:pt x="210352" y="257021"/>
                  </a:lnTo>
                  <a:lnTo>
                    <a:pt x="161797" y="285053"/>
                  </a:lnTo>
                  <a:cubicBezTo>
                    <a:pt x="153593" y="289776"/>
                    <a:pt x="150782" y="300252"/>
                    <a:pt x="155540" y="308456"/>
                  </a:cubicBezTo>
                  <a:cubicBezTo>
                    <a:pt x="160263" y="316659"/>
                    <a:pt x="170738" y="319471"/>
                    <a:pt x="178942" y="314748"/>
                  </a:cubicBezTo>
                  <a:lnTo>
                    <a:pt x="227497" y="286716"/>
                  </a:lnTo>
                  <a:lnTo>
                    <a:pt x="170267" y="385831"/>
                  </a:lnTo>
                  <a:lnTo>
                    <a:pt x="111528" y="385831"/>
                  </a:lnTo>
                  <a:cubicBezTo>
                    <a:pt x="102081" y="385831"/>
                    <a:pt x="94418" y="393504"/>
                    <a:pt x="94418" y="402976"/>
                  </a:cubicBezTo>
                  <a:cubicBezTo>
                    <a:pt x="94418" y="412449"/>
                    <a:pt x="102073" y="420121"/>
                    <a:pt x="111528" y="420121"/>
                  </a:cubicBezTo>
                  <a:lnTo>
                    <a:pt x="150456" y="420121"/>
                  </a:lnTo>
                  <a:lnTo>
                    <a:pt x="130885" y="454026"/>
                  </a:lnTo>
                  <a:cubicBezTo>
                    <a:pt x="126127" y="462229"/>
                    <a:pt x="128939" y="472696"/>
                    <a:pt x="137126" y="477446"/>
                  </a:cubicBezTo>
                  <a:cubicBezTo>
                    <a:pt x="145347" y="482169"/>
                    <a:pt x="155831" y="479391"/>
                    <a:pt x="160563" y="471153"/>
                  </a:cubicBezTo>
                  <a:lnTo>
                    <a:pt x="180134" y="437249"/>
                  </a:lnTo>
                  <a:lnTo>
                    <a:pt x="199559" y="470939"/>
                  </a:lnTo>
                  <a:cubicBezTo>
                    <a:pt x="204317" y="479160"/>
                    <a:pt x="214758" y="481937"/>
                    <a:pt x="222996" y="477214"/>
                  </a:cubicBezTo>
                  <a:cubicBezTo>
                    <a:pt x="231200" y="472473"/>
                    <a:pt x="233995" y="462015"/>
                    <a:pt x="229254" y="453811"/>
                  </a:cubicBezTo>
                  <a:lnTo>
                    <a:pt x="199919" y="402976"/>
                  </a:lnTo>
                  <a:lnTo>
                    <a:pt x="257175" y="303844"/>
                  </a:lnTo>
                  <a:lnTo>
                    <a:pt x="257175" y="359882"/>
                  </a:lnTo>
                  <a:cubicBezTo>
                    <a:pt x="257175" y="369363"/>
                    <a:pt x="264847" y="377027"/>
                    <a:pt x="274320" y="377027"/>
                  </a:cubicBezTo>
                  <a:cubicBezTo>
                    <a:pt x="283793" y="377027"/>
                    <a:pt x="291465" y="369363"/>
                    <a:pt x="291465" y="359882"/>
                  </a:cubicBezTo>
                  <a:lnTo>
                    <a:pt x="291465" y="303844"/>
                  </a:lnTo>
                  <a:lnTo>
                    <a:pt x="348712" y="402976"/>
                  </a:lnTo>
                  <a:lnTo>
                    <a:pt x="319343" y="453811"/>
                  </a:lnTo>
                  <a:cubicBezTo>
                    <a:pt x="314602" y="461998"/>
                    <a:pt x="317414" y="472465"/>
                    <a:pt x="325618" y="477214"/>
                  </a:cubicBezTo>
                  <a:cubicBezTo>
                    <a:pt x="333822" y="481937"/>
                    <a:pt x="344306" y="479160"/>
                    <a:pt x="349021" y="470956"/>
                  </a:cubicBezTo>
                  <a:lnTo>
                    <a:pt x="368497" y="437249"/>
                  </a:lnTo>
                  <a:lnTo>
                    <a:pt x="388069" y="471153"/>
                  </a:lnTo>
                  <a:cubicBezTo>
                    <a:pt x="392792" y="479374"/>
                    <a:pt x="403267" y="482169"/>
                    <a:pt x="411471" y="477446"/>
                  </a:cubicBezTo>
                  <a:cubicBezTo>
                    <a:pt x="419675" y="472688"/>
                    <a:pt x="422487" y="462229"/>
                    <a:pt x="417746" y="454008"/>
                  </a:cubicBezTo>
                  <a:lnTo>
                    <a:pt x="398175" y="420104"/>
                  </a:lnTo>
                  <a:lnTo>
                    <a:pt x="437052" y="420121"/>
                  </a:lnTo>
                  <a:cubicBezTo>
                    <a:pt x="446525" y="420121"/>
                    <a:pt x="454180" y="412449"/>
                    <a:pt x="454197" y="402976"/>
                  </a:cubicBezTo>
                  <a:cubicBezTo>
                    <a:pt x="454197" y="393504"/>
                    <a:pt x="446525" y="385831"/>
                    <a:pt x="437069" y="385831"/>
                  </a:cubicBezTo>
                  <a:lnTo>
                    <a:pt x="378382" y="385831"/>
                  </a:lnTo>
                  <a:lnTo>
                    <a:pt x="321186" y="286741"/>
                  </a:lnTo>
                  <a:lnTo>
                    <a:pt x="369655" y="314739"/>
                  </a:lnTo>
                  <a:cubicBezTo>
                    <a:pt x="377876" y="319463"/>
                    <a:pt x="388360" y="316668"/>
                    <a:pt x="393083" y="308447"/>
                  </a:cubicBezTo>
                  <a:cubicBezTo>
                    <a:pt x="397841" y="300261"/>
                    <a:pt x="395029" y="289759"/>
                    <a:pt x="386800" y="285044"/>
                  </a:cubicBezTo>
                  <a:lnTo>
                    <a:pt x="338262" y="257012"/>
                  </a:lnTo>
                  <a:lnTo>
                    <a:pt x="452748" y="257012"/>
                  </a:lnTo>
                  <a:lnTo>
                    <a:pt x="482083" y="307847"/>
                  </a:lnTo>
                  <a:cubicBezTo>
                    <a:pt x="486806" y="316051"/>
                    <a:pt x="497282" y="318845"/>
                    <a:pt x="505486" y="314105"/>
                  </a:cubicBezTo>
                  <a:cubicBezTo>
                    <a:pt x="513690" y="309365"/>
                    <a:pt x="516502" y="298906"/>
                    <a:pt x="511761" y="290702"/>
                  </a:cubicBezTo>
                  <a:lnTo>
                    <a:pt x="492319" y="257012"/>
                  </a:lnTo>
                  <a:lnTo>
                    <a:pt x="531495" y="257012"/>
                  </a:lnTo>
                  <a:cubicBezTo>
                    <a:pt x="540968" y="257012"/>
                    <a:pt x="548640" y="249348"/>
                    <a:pt x="548640" y="239867"/>
                  </a:cubicBezTo>
                  <a:cubicBezTo>
                    <a:pt x="548640" y="230386"/>
                    <a:pt x="540968" y="222722"/>
                    <a:pt x="531495" y="222722"/>
                  </a:cubicBezTo>
                  <a:close/>
                  <a:moveTo>
                    <a:pt x="274320" y="274157"/>
                  </a:moveTo>
                  <a:cubicBezTo>
                    <a:pt x="255383" y="274157"/>
                    <a:pt x="240030" y="258804"/>
                    <a:pt x="240030" y="239867"/>
                  </a:cubicBezTo>
                  <a:cubicBezTo>
                    <a:pt x="240030" y="220930"/>
                    <a:pt x="255383" y="205577"/>
                    <a:pt x="274320" y="205577"/>
                  </a:cubicBezTo>
                  <a:cubicBezTo>
                    <a:pt x="293257" y="205577"/>
                    <a:pt x="308610" y="220930"/>
                    <a:pt x="308610" y="239867"/>
                  </a:cubicBezTo>
                  <a:cubicBezTo>
                    <a:pt x="308610" y="258804"/>
                    <a:pt x="293257" y="274157"/>
                    <a:pt x="274320" y="274157"/>
                  </a:cubicBezTo>
                  <a:close/>
                </a:path>
              </a:pathLst>
            </a:custGeom>
            <a:solidFill>
              <a:schemeClr val="bg1"/>
            </a:solidFill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75B7800E-1518-42BF-8EAB-AA3A78882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82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100000"/>
              </a:lnSpc>
              <a:defRPr b="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48B5987-9647-4253-899C-3B9819D6D8A0}" type="datetime1">
              <a:rPr lang="zh-CN" altLang="en-US" smtClean="0"/>
              <a:pPr/>
              <a:t>2022/12/19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A652599-A298-42F3-A48C-903171DBDA7C}"/>
              </a:ext>
            </a:extLst>
          </p:cNvPr>
          <p:cNvCxnSpPr>
            <a:cxnSpLocks/>
          </p:cNvCxnSpPr>
          <p:nvPr userDrawn="1"/>
        </p:nvCxnSpPr>
        <p:spPr>
          <a:xfrm flipH="1">
            <a:off x="665957" y="1080224"/>
            <a:ext cx="10860087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4CF8F5A-3647-494E-8B10-C15CFA92E22C}"/>
              </a:ext>
            </a:extLst>
          </p:cNvPr>
          <p:cNvSpPr/>
          <p:nvPr userDrawn="1"/>
        </p:nvSpPr>
        <p:spPr>
          <a:xfrm>
            <a:off x="11128901" y="1053168"/>
            <a:ext cx="414728" cy="5411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图形 2">
            <a:extLst>
              <a:ext uri="{FF2B5EF4-FFF2-40B4-BE49-F238E27FC236}">
                <a16:creationId xmlns:a16="http://schemas.microsoft.com/office/drawing/2014/main" id="{EC672E94-8F77-489C-940B-C1852DD46AAF}"/>
              </a:ext>
            </a:extLst>
          </p:cNvPr>
          <p:cNvGrpSpPr/>
          <p:nvPr userDrawn="1"/>
        </p:nvGrpSpPr>
        <p:grpSpPr>
          <a:xfrm>
            <a:off x="-138968" y="410824"/>
            <a:ext cx="628320" cy="696456"/>
            <a:chOff x="4538662" y="1424301"/>
            <a:chExt cx="3290887" cy="3647761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404E284-44BB-4A6B-9C0B-9C6C41AAD6D6}"/>
                </a:ext>
              </a:extLst>
            </p:cNvPr>
            <p:cNvSpPr/>
            <p:nvPr/>
          </p:nvSpPr>
          <p:spPr>
            <a:xfrm>
              <a:off x="5836920" y="2900362"/>
              <a:ext cx="1705927" cy="2171700"/>
            </a:xfrm>
            <a:custGeom>
              <a:avLst/>
              <a:gdLst>
                <a:gd name="connsiteX0" fmla="*/ 1705927 w 1705927"/>
                <a:gd name="connsiteY0" fmla="*/ 1566863 h 2171700"/>
                <a:gd name="connsiteX1" fmla="*/ 0 w 1705927"/>
                <a:gd name="connsiteY1" fmla="*/ 2171700 h 2171700"/>
                <a:gd name="connsiteX2" fmla="*/ 0 w 1705927"/>
                <a:gd name="connsiteY2" fmla="*/ 604838 h 2171700"/>
                <a:gd name="connsiteX3" fmla="*/ 1705927 w 1705927"/>
                <a:gd name="connsiteY3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5927" h="2171700">
                  <a:moveTo>
                    <a:pt x="1705927" y="1566863"/>
                  </a:moveTo>
                  <a:lnTo>
                    <a:pt x="0" y="2171700"/>
                  </a:lnTo>
                  <a:lnTo>
                    <a:pt x="0" y="604838"/>
                  </a:lnTo>
                  <a:lnTo>
                    <a:pt x="1705927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DED8E26-19CF-4B1D-B9E4-56BDE9753D01}"/>
                </a:ext>
              </a:extLst>
            </p:cNvPr>
            <p:cNvSpPr/>
            <p:nvPr/>
          </p:nvSpPr>
          <p:spPr>
            <a:xfrm>
              <a:off x="6532244" y="3147059"/>
              <a:ext cx="315277" cy="1678305"/>
            </a:xfrm>
            <a:custGeom>
              <a:avLst/>
              <a:gdLst>
                <a:gd name="connsiteX0" fmla="*/ 315278 w 315277"/>
                <a:gd name="connsiteY0" fmla="*/ 1565910 h 1678305"/>
                <a:gd name="connsiteX1" fmla="*/ 0 w 315277"/>
                <a:gd name="connsiteY1" fmla="*/ 1678305 h 1678305"/>
                <a:gd name="connsiteX2" fmla="*/ 0 w 315277"/>
                <a:gd name="connsiteY2" fmla="*/ 111443 h 1678305"/>
                <a:gd name="connsiteX3" fmla="*/ 315278 w 315277"/>
                <a:gd name="connsiteY3" fmla="*/ 0 h 167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277" h="1678305">
                  <a:moveTo>
                    <a:pt x="315278" y="1565910"/>
                  </a:moveTo>
                  <a:lnTo>
                    <a:pt x="0" y="1678305"/>
                  </a:lnTo>
                  <a:lnTo>
                    <a:pt x="0" y="111443"/>
                  </a:lnTo>
                  <a:lnTo>
                    <a:pt x="315278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FD880CC-EC5D-455B-833D-262BF9176705}"/>
                </a:ext>
              </a:extLst>
            </p:cNvPr>
            <p:cNvSpPr/>
            <p:nvPr/>
          </p:nvSpPr>
          <p:spPr>
            <a:xfrm>
              <a:off x="5835967" y="2900362"/>
              <a:ext cx="1706879" cy="826769"/>
            </a:xfrm>
            <a:custGeom>
              <a:avLst/>
              <a:gdLst>
                <a:gd name="connsiteX0" fmla="*/ 1706880 w 1706879"/>
                <a:gd name="connsiteY0" fmla="*/ 0 h 826769"/>
                <a:gd name="connsiteX1" fmla="*/ 1706880 w 1706879"/>
                <a:gd name="connsiteY1" fmla="*/ 220980 h 826769"/>
                <a:gd name="connsiteX2" fmla="*/ 0 w 1706879"/>
                <a:gd name="connsiteY2" fmla="*/ 826770 h 826769"/>
                <a:gd name="connsiteX3" fmla="*/ 0 w 1706879"/>
                <a:gd name="connsiteY3" fmla="*/ 604838 h 82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6879" h="826769">
                  <a:moveTo>
                    <a:pt x="1706880" y="0"/>
                  </a:moveTo>
                  <a:lnTo>
                    <a:pt x="1706880" y="220980"/>
                  </a:lnTo>
                  <a:lnTo>
                    <a:pt x="0" y="826770"/>
                  </a:lnTo>
                  <a:lnTo>
                    <a:pt x="0" y="604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D6CAF8F-8174-4E27-8AC1-A632AC8E46E2}"/>
                </a:ext>
              </a:extLst>
            </p:cNvPr>
            <p:cNvSpPr/>
            <p:nvPr/>
          </p:nvSpPr>
          <p:spPr>
            <a:xfrm>
              <a:off x="5836920" y="2057400"/>
              <a:ext cx="1992629" cy="1447800"/>
            </a:xfrm>
            <a:custGeom>
              <a:avLst/>
              <a:gdLst>
                <a:gd name="connsiteX0" fmla="*/ 1992630 w 1992629"/>
                <a:gd name="connsiteY0" fmla="*/ 741045 h 1447800"/>
                <a:gd name="connsiteX1" fmla="*/ 0 w 1992629"/>
                <a:gd name="connsiteY1" fmla="*/ 1447800 h 1447800"/>
                <a:gd name="connsiteX2" fmla="*/ 0 w 1992629"/>
                <a:gd name="connsiteY2" fmla="*/ 706755 h 1447800"/>
                <a:gd name="connsiteX3" fmla="*/ 1992630 w 1992629"/>
                <a:gd name="connsiteY3" fmla="*/ 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2629" h="1447800">
                  <a:moveTo>
                    <a:pt x="1992630" y="741045"/>
                  </a:moveTo>
                  <a:lnTo>
                    <a:pt x="0" y="1447800"/>
                  </a:lnTo>
                  <a:lnTo>
                    <a:pt x="0" y="706755"/>
                  </a:lnTo>
                  <a:lnTo>
                    <a:pt x="199263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0A99D62-9191-4C00-BF90-83F29AFB4016}"/>
                </a:ext>
              </a:extLst>
            </p:cNvPr>
            <p:cNvSpPr/>
            <p:nvPr/>
          </p:nvSpPr>
          <p:spPr>
            <a:xfrm>
              <a:off x="6648450" y="2345054"/>
              <a:ext cx="368617" cy="872490"/>
            </a:xfrm>
            <a:custGeom>
              <a:avLst/>
              <a:gdLst>
                <a:gd name="connsiteX0" fmla="*/ 368618 w 368617"/>
                <a:gd name="connsiteY0" fmla="*/ 741998 h 872490"/>
                <a:gd name="connsiteX1" fmla="*/ 0 w 368617"/>
                <a:gd name="connsiteY1" fmla="*/ 872490 h 872490"/>
                <a:gd name="connsiteX2" fmla="*/ 0 w 368617"/>
                <a:gd name="connsiteY2" fmla="*/ 130492 h 872490"/>
                <a:gd name="connsiteX3" fmla="*/ 368618 w 368617"/>
                <a:gd name="connsiteY3" fmla="*/ 0 h 87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17" h="872490">
                  <a:moveTo>
                    <a:pt x="368618" y="741998"/>
                  </a:moveTo>
                  <a:lnTo>
                    <a:pt x="0" y="872490"/>
                  </a:lnTo>
                  <a:lnTo>
                    <a:pt x="0" y="130492"/>
                  </a:lnTo>
                  <a:lnTo>
                    <a:pt x="368618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0608539-DAE9-4184-9494-D34B101A6F7C}"/>
                </a:ext>
              </a:extLst>
            </p:cNvPr>
            <p:cNvSpPr/>
            <p:nvPr/>
          </p:nvSpPr>
          <p:spPr>
            <a:xfrm>
              <a:off x="4726304" y="2900362"/>
              <a:ext cx="1110615" cy="2171700"/>
            </a:xfrm>
            <a:custGeom>
              <a:avLst/>
              <a:gdLst>
                <a:gd name="connsiteX0" fmla="*/ 0 w 1110615"/>
                <a:gd name="connsiteY0" fmla="*/ 1566863 h 2171700"/>
                <a:gd name="connsiteX1" fmla="*/ 1110615 w 1110615"/>
                <a:gd name="connsiteY1" fmla="*/ 2171700 h 2171700"/>
                <a:gd name="connsiteX2" fmla="*/ 1110615 w 1110615"/>
                <a:gd name="connsiteY2" fmla="*/ 604838 h 2171700"/>
                <a:gd name="connsiteX3" fmla="*/ 0 w 1110615"/>
                <a:gd name="connsiteY3" fmla="*/ 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0615" h="2171700">
                  <a:moveTo>
                    <a:pt x="0" y="1566863"/>
                  </a:moveTo>
                  <a:lnTo>
                    <a:pt x="1110615" y="2171700"/>
                  </a:lnTo>
                  <a:lnTo>
                    <a:pt x="1110615" y="6048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9C5F74A-08A1-4132-98C1-5C3A7B04AF8D}"/>
                </a:ext>
              </a:extLst>
            </p:cNvPr>
            <p:cNvSpPr/>
            <p:nvPr/>
          </p:nvSpPr>
          <p:spPr>
            <a:xfrm>
              <a:off x="5178742" y="3147059"/>
              <a:ext cx="204787" cy="1678305"/>
            </a:xfrm>
            <a:custGeom>
              <a:avLst/>
              <a:gdLst>
                <a:gd name="connsiteX0" fmla="*/ 0 w 204787"/>
                <a:gd name="connsiteY0" fmla="*/ 1565910 h 1678305"/>
                <a:gd name="connsiteX1" fmla="*/ 204788 w 204787"/>
                <a:gd name="connsiteY1" fmla="*/ 1678305 h 1678305"/>
                <a:gd name="connsiteX2" fmla="*/ 204788 w 204787"/>
                <a:gd name="connsiteY2" fmla="*/ 111443 h 1678305"/>
                <a:gd name="connsiteX3" fmla="*/ 0 w 204787"/>
                <a:gd name="connsiteY3" fmla="*/ 0 h 167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1678305">
                  <a:moveTo>
                    <a:pt x="0" y="1565910"/>
                  </a:moveTo>
                  <a:lnTo>
                    <a:pt x="204788" y="1678305"/>
                  </a:lnTo>
                  <a:lnTo>
                    <a:pt x="204788" y="1114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AE054BE-6A8E-4C5D-884B-4EC2C9B8D408}"/>
                </a:ext>
              </a:extLst>
            </p:cNvPr>
            <p:cNvSpPr/>
            <p:nvPr/>
          </p:nvSpPr>
          <p:spPr>
            <a:xfrm>
              <a:off x="4726304" y="2900362"/>
              <a:ext cx="1109662" cy="830580"/>
            </a:xfrm>
            <a:custGeom>
              <a:avLst/>
              <a:gdLst>
                <a:gd name="connsiteX0" fmla="*/ 1109663 w 1109662"/>
                <a:gd name="connsiteY0" fmla="*/ 604838 h 830580"/>
                <a:gd name="connsiteX1" fmla="*/ 1109663 w 1109662"/>
                <a:gd name="connsiteY1" fmla="*/ 830580 h 830580"/>
                <a:gd name="connsiteX2" fmla="*/ 0 w 1109662"/>
                <a:gd name="connsiteY2" fmla="*/ 225742 h 830580"/>
                <a:gd name="connsiteX3" fmla="*/ 0 w 1109662"/>
                <a:gd name="connsiteY3" fmla="*/ 0 h 83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9662" h="830580">
                  <a:moveTo>
                    <a:pt x="1109663" y="604838"/>
                  </a:moveTo>
                  <a:lnTo>
                    <a:pt x="1109663" y="830580"/>
                  </a:lnTo>
                  <a:lnTo>
                    <a:pt x="0" y="2257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E277A87-17BF-4CC4-8E11-5F01BB2DBB10}"/>
                </a:ext>
              </a:extLst>
            </p:cNvPr>
            <p:cNvSpPr/>
            <p:nvPr/>
          </p:nvSpPr>
          <p:spPr>
            <a:xfrm>
              <a:off x="4538662" y="2057400"/>
              <a:ext cx="1298257" cy="1447800"/>
            </a:xfrm>
            <a:custGeom>
              <a:avLst/>
              <a:gdLst>
                <a:gd name="connsiteX0" fmla="*/ 0 w 1298257"/>
                <a:gd name="connsiteY0" fmla="*/ 741045 h 1447800"/>
                <a:gd name="connsiteX1" fmla="*/ 1298258 w 1298257"/>
                <a:gd name="connsiteY1" fmla="*/ 1447800 h 1447800"/>
                <a:gd name="connsiteX2" fmla="*/ 1298258 w 1298257"/>
                <a:gd name="connsiteY2" fmla="*/ 706755 h 1447800"/>
                <a:gd name="connsiteX3" fmla="*/ 0 w 1298257"/>
                <a:gd name="connsiteY3" fmla="*/ 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8257" h="1447800">
                  <a:moveTo>
                    <a:pt x="0" y="741045"/>
                  </a:moveTo>
                  <a:lnTo>
                    <a:pt x="1298258" y="1447800"/>
                  </a:lnTo>
                  <a:lnTo>
                    <a:pt x="1298258" y="7067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94D927B-4072-4A0B-8A95-EB102993E16F}"/>
                </a:ext>
              </a:extLst>
            </p:cNvPr>
            <p:cNvSpPr/>
            <p:nvPr/>
          </p:nvSpPr>
          <p:spPr>
            <a:xfrm>
              <a:off x="5068252" y="2345054"/>
              <a:ext cx="239077" cy="872490"/>
            </a:xfrm>
            <a:custGeom>
              <a:avLst/>
              <a:gdLst>
                <a:gd name="connsiteX0" fmla="*/ 0 w 239077"/>
                <a:gd name="connsiteY0" fmla="*/ 741998 h 872490"/>
                <a:gd name="connsiteX1" fmla="*/ 239077 w 239077"/>
                <a:gd name="connsiteY1" fmla="*/ 872490 h 872490"/>
                <a:gd name="connsiteX2" fmla="*/ 239077 w 239077"/>
                <a:gd name="connsiteY2" fmla="*/ 130492 h 872490"/>
                <a:gd name="connsiteX3" fmla="*/ 0 w 239077"/>
                <a:gd name="connsiteY3" fmla="*/ 0 h 87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077" h="872490">
                  <a:moveTo>
                    <a:pt x="0" y="741998"/>
                  </a:moveTo>
                  <a:lnTo>
                    <a:pt x="239077" y="872490"/>
                  </a:lnTo>
                  <a:lnTo>
                    <a:pt x="239077" y="130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B3C768E-9FD5-48FE-A3C8-9F725826C752}"/>
                </a:ext>
              </a:extLst>
            </p:cNvPr>
            <p:cNvSpPr/>
            <p:nvPr/>
          </p:nvSpPr>
          <p:spPr>
            <a:xfrm>
              <a:off x="4538662" y="1547812"/>
              <a:ext cx="3290887" cy="1216342"/>
            </a:xfrm>
            <a:custGeom>
              <a:avLst/>
              <a:gdLst>
                <a:gd name="connsiteX0" fmla="*/ 3290888 w 3290887"/>
                <a:gd name="connsiteY0" fmla="*/ 509588 h 1216342"/>
                <a:gd name="connsiteX1" fmla="*/ 2478405 w 3290887"/>
                <a:gd name="connsiteY1" fmla="*/ 797243 h 1216342"/>
                <a:gd name="connsiteX2" fmla="*/ 2109788 w 3290887"/>
                <a:gd name="connsiteY2" fmla="*/ 927735 h 1216342"/>
                <a:gd name="connsiteX3" fmla="*/ 1298258 w 3290887"/>
                <a:gd name="connsiteY3" fmla="*/ 1216343 h 1216342"/>
                <a:gd name="connsiteX4" fmla="*/ 769620 w 3290887"/>
                <a:gd name="connsiteY4" fmla="*/ 927735 h 1216342"/>
                <a:gd name="connsiteX5" fmla="*/ 528638 w 3290887"/>
                <a:gd name="connsiteY5" fmla="*/ 797243 h 1216342"/>
                <a:gd name="connsiteX6" fmla="*/ 0 w 3290887"/>
                <a:gd name="connsiteY6" fmla="*/ 509588 h 1216342"/>
                <a:gd name="connsiteX7" fmla="*/ 851535 w 3290887"/>
                <a:gd name="connsiteY7" fmla="*/ 248602 h 1216342"/>
                <a:gd name="connsiteX8" fmla="*/ 851535 w 3290887"/>
                <a:gd name="connsiteY8" fmla="*/ 248602 h 1216342"/>
                <a:gd name="connsiteX9" fmla="*/ 1181100 w 3290887"/>
                <a:gd name="connsiteY9" fmla="*/ 147638 h 1216342"/>
                <a:gd name="connsiteX10" fmla="*/ 1664970 w 3290887"/>
                <a:gd name="connsiteY10" fmla="*/ 0 h 1216342"/>
                <a:gd name="connsiteX11" fmla="*/ 2173605 w 3290887"/>
                <a:gd name="connsiteY11" fmla="*/ 159067 h 1216342"/>
                <a:gd name="connsiteX12" fmla="*/ 2514600 w 3290887"/>
                <a:gd name="connsiteY12" fmla="*/ 265748 h 121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90887" h="1216342">
                  <a:moveTo>
                    <a:pt x="3290888" y="509588"/>
                  </a:moveTo>
                  <a:lnTo>
                    <a:pt x="2478405" y="797243"/>
                  </a:lnTo>
                  <a:lnTo>
                    <a:pt x="2109788" y="927735"/>
                  </a:lnTo>
                  <a:lnTo>
                    <a:pt x="1298258" y="1216343"/>
                  </a:lnTo>
                  <a:lnTo>
                    <a:pt x="769620" y="927735"/>
                  </a:lnTo>
                  <a:lnTo>
                    <a:pt x="528638" y="797243"/>
                  </a:lnTo>
                  <a:lnTo>
                    <a:pt x="0" y="509588"/>
                  </a:lnTo>
                  <a:lnTo>
                    <a:pt x="851535" y="248602"/>
                  </a:lnTo>
                  <a:lnTo>
                    <a:pt x="851535" y="248602"/>
                  </a:lnTo>
                  <a:lnTo>
                    <a:pt x="1181100" y="147638"/>
                  </a:lnTo>
                  <a:lnTo>
                    <a:pt x="1664970" y="0"/>
                  </a:lnTo>
                  <a:lnTo>
                    <a:pt x="2173605" y="159067"/>
                  </a:lnTo>
                  <a:lnTo>
                    <a:pt x="2514600" y="26574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6F6FCD2-E846-4AD6-8A9A-6C263C51B1C7}"/>
                </a:ext>
              </a:extLst>
            </p:cNvPr>
            <p:cNvSpPr/>
            <p:nvPr/>
          </p:nvSpPr>
          <p:spPr>
            <a:xfrm>
              <a:off x="5390197" y="1695450"/>
              <a:ext cx="1626870" cy="780097"/>
            </a:xfrm>
            <a:custGeom>
              <a:avLst/>
              <a:gdLst>
                <a:gd name="connsiteX0" fmla="*/ 1626870 w 1626870"/>
                <a:gd name="connsiteY0" fmla="*/ 649605 h 780097"/>
                <a:gd name="connsiteX1" fmla="*/ 1258253 w 1626870"/>
                <a:gd name="connsiteY1" fmla="*/ 780097 h 780097"/>
                <a:gd name="connsiteX2" fmla="*/ 704850 w 1626870"/>
                <a:gd name="connsiteY2" fmla="*/ 481965 h 780097"/>
                <a:gd name="connsiteX3" fmla="*/ 456248 w 1626870"/>
                <a:gd name="connsiteY3" fmla="*/ 347663 h 780097"/>
                <a:gd name="connsiteX4" fmla="*/ 0 w 1626870"/>
                <a:gd name="connsiteY4" fmla="*/ 100965 h 780097"/>
                <a:gd name="connsiteX5" fmla="*/ 329565 w 1626870"/>
                <a:gd name="connsiteY5" fmla="*/ 0 h 780097"/>
                <a:gd name="connsiteX6" fmla="*/ 775335 w 1626870"/>
                <a:gd name="connsiteY6" fmla="*/ 223838 h 780097"/>
                <a:gd name="connsiteX7" fmla="*/ 775335 w 1626870"/>
                <a:gd name="connsiteY7" fmla="*/ 223838 h 780097"/>
                <a:gd name="connsiteX8" fmla="*/ 1039178 w 1626870"/>
                <a:gd name="connsiteY8" fmla="*/ 355283 h 78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6870" h="780097">
                  <a:moveTo>
                    <a:pt x="1626870" y="649605"/>
                  </a:moveTo>
                  <a:lnTo>
                    <a:pt x="1258253" y="780097"/>
                  </a:lnTo>
                  <a:lnTo>
                    <a:pt x="704850" y="481965"/>
                  </a:lnTo>
                  <a:lnTo>
                    <a:pt x="456248" y="347663"/>
                  </a:lnTo>
                  <a:lnTo>
                    <a:pt x="0" y="100965"/>
                  </a:lnTo>
                  <a:lnTo>
                    <a:pt x="329565" y="0"/>
                  </a:lnTo>
                  <a:lnTo>
                    <a:pt x="775335" y="223838"/>
                  </a:lnTo>
                  <a:lnTo>
                    <a:pt x="775335" y="223838"/>
                  </a:lnTo>
                  <a:lnTo>
                    <a:pt x="1039178" y="35528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E206A02-93AC-4EE3-A824-668A90DAC69B}"/>
                </a:ext>
              </a:extLst>
            </p:cNvPr>
            <p:cNvSpPr/>
            <p:nvPr/>
          </p:nvSpPr>
          <p:spPr>
            <a:xfrm>
              <a:off x="5067300" y="1706879"/>
              <a:ext cx="1985962" cy="768667"/>
            </a:xfrm>
            <a:custGeom>
              <a:avLst/>
              <a:gdLst>
                <a:gd name="connsiteX0" fmla="*/ 1985963 w 1985962"/>
                <a:gd name="connsiteY0" fmla="*/ 106680 h 768667"/>
                <a:gd name="connsiteX1" fmla="*/ 1362075 w 1985962"/>
                <a:gd name="connsiteY1" fmla="*/ 343853 h 768667"/>
                <a:gd name="connsiteX2" fmla="*/ 1027747 w 1985962"/>
                <a:gd name="connsiteY2" fmla="*/ 470535 h 768667"/>
                <a:gd name="connsiteX3" fmla="*/ 240983 w 1985962"/>
                <a:gd name="connsiteY3" fmla="*/ 768668 h 768667"/>
                <a:gd name="connsiteX4" fmla="*/ 0 w 1985962"/>
                <a:gd name="connsiteY4" fmla="*/ 638175 h 768667"/>
                <a:gd name="connsiteX5" fmla="*/ 779145 w 1985962"/>
                <a:gd name="connsiteY5" fmla="*/ 336233 h 768667"/>
                <a:gd name="connsiteX6" fmla="*/ 1098232 w 1985962"/>
                <a:gd name="connsiteY6" fmla="*/ 212408 h 768667"/>
                <a:gd name="connsiteX7" fmla="*/ 1644968 w 1985962"/>
                <a:gd name="connsiteY7" fmla="*/ 0 h 76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5962" h="768667">
                  <a:moveTo>
                    <a:pt x="1985963" y="106680"/>
                  </a:moveTo>
                  <a:lnTo>
                    <a:pt x="1362075" y="343853"/>
                  </a:lnTo>
                  <a:lnTo>
                    <a:pt x="1027747" y="470535"/>
                  </a:lnTo>
                  <a:lnTo>
                    <a:pt x="240983" y="768668"/>
                  </a:lnTo>
                  <a:lnTo>
                    <a:pt x="0" y="638175"/>
                  </a:lnTo>
                  <a:lnTo>
                    <a:pt x="779145" y="336233"/>
                  </a:lnTo>
                  <a:lnTo>
                    <a:pt x="1098232" y="212408"/>
                  </a:lnTo>
                  <a:lnTo>
                    <a:pt x="1644968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7C44563-3C6B-4BC0-BE4F-88E55451F4EE}"/>
                </a:ext>
              </a:extLst>
            </p:cNvPr>
            <p:cNvSpPr/>
            <p:nvPr/>
          </p:nvSpPr>
          <p:spPr>
            <a:xfrm>
              <a:off x="6060757" y="1424301"/>
              <a:ext cx="615315" cy="673103"/>
            </a:xfrm>
            <a:custGeom>
              <a:avLst/>
              <a:gdLst>
                <a:gd name="connsiteX0" fmla="*/ 0 w 615315"/>
                <a:gd name="connsiteY0" fmla="*/ 673104 h 673103"/>
                <a:gd name="connsiteX1" fmla="*/ 451485 w 615315"/>
                <a:gd name="connsiteY1" fmla="*/ 8259 h 673103"/>
                <a:gd name="connsiteX2" fmla="*/ 451485 w 615315"/>
                <a:gd name="connsiteY2" fmla="*/ 481651 h 673103"/>
                <a:gd name="connsiteX3" fmla="*/ 386715 w 615315"/>
                <a:gd name="connsiteY3" fmla="*/ 173041 h 673103"/>
                <a:gd name="connsiteX4" fmla="*/ 0 w 615315"/>
                <a:gd name="connsiteY4" fmla="*/ 673104 h 67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315" h="673103">
                  <a:moveTo>
                    <a:pt x="0" y="673104"/>
                  </a:moveTo>
                  <a:cubicBezTo>
                    <a:pt x="0" y="673104"/>
                    <a:pt x="82867" y="-86991"/>
                    <a:pt x="451485" y="8259"/>
                  </a:cubicBezTo>
                  <a:cubicBezTo>
                    <a:pt x="820102" y="103509"/>
                    <a:pt x="451485" y="481651"/>
                    <a:pt x="451485" y="481651"/>
                  </a:cubicBezTo>
                  <a:cubicBezTo>
                    <a:pt x="451485" y="481651"/>
                    <a:pt x="516255" y="186376"/>
                    <a:pt x="386715" y="173041"/>
                  </a:cubicBezTo>
                  <a:cubicBezTo>
                    <a:pt x="256223" y="160659"/>
                    <a:pt x="64770" y="429264"/>
                    <a:pt x="0" y="673104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5E987DA-2958-4224-A65D-0108DE4EF366}"/>
                </a:ext>
              </a:extLst>
            </p:cNvPr>
            <p:cNvSpPr/>
            <p:nvPr/>
          </p:nvSpPr>
          <p:spPr>
            <a:xfrm>
              <a:off x="6060757" y="2002154"/>
              <a:ext cx="734377" cy="316229"/>
            </a:xfrm>
            <a:custGeom>
              <a:avLst/>
              <a:gdLst>
                <a:gd name="connsiteX0" fmla="*/ 734377 w 734377"/>
                <a:gd name="connsiteY0" fmla="*/ 160020 h 316229"/>
                <a:gd name="connsiteX1" fmla="*/ 512445 w 734377"/>
                <a:gd name="connsiteY1" fmla="*/ 316230 h 316229"/>
                <a:gd name="connsiteX2" fmla="*/ 0 w 734377"/>
                <a:gd name="connsiteY2" fmla="*/ 94298 h 316229"/>
                <a:gd name="connsiteX3" fmla="*/ 203835 w 734377"/>
                <a:gd name="connsiteY3" fmla="*/ 0 h 316229"/>
                <a:gd name="connsiteX4" fmla="*/ 734377 w 734377"/>
                <a:gd name="connsiteY4" fmla="*/ 160020 h 31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377" h="316229">
                  <a:moveTo>
                    <a:pt x="734377" y="160020"/>
                  </a:moveTo>
                  <a:lnTo>
                    <a:pt x="512445" y="316230"/>
                  </a:lnTo>
                  <a:cubicBezTo>
                    <a:pt x="512445" y="316230"/>
                    <a:pt x="181927" y="251460"/>
                    <a:pt x="0" y="94298"/>
                  </a:cubicBezTo>
                  <a:lnTo>
                    <a:pt x="203835" y="0"/>
                  </a:lnTo>
                  <a:cubicBezTo>
                    <a:pt x="203835" y="953"/>
                    <a:pt x="477202" y="148590"/>
                    <a:pt x="734377" y="160020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9461208-B0C6-421C-8DF9-D6CF7CEA1228}"/>
                </a:ext>
              </a:extLst>
            </p:cNvPr>
            <p:cNvSpPr/>
            <p:nvPr/>
          </p:nvSpPr>
          <p:spPr>
            <a:xfrm>
              <a:off x="6060757" y="1768060"/>
              <a:ext cx="1025821" cy="550324"/>
            </a:xfrm>
            <a:custGeom>
              <a:avLst/>
              <a:gdLst>
                <a:gd name="connsiteX0" fmla="*/ 0 w 1025821"/>
                <a:gd name="connsiteY0" fmla="*/ 329344 h 550324"/>
                <a:gd name="connsiteX1" fmla="*/ 956310 w 1025821"/>
                <a:gd name="connsiteY1" fmla="*/ 76932 h 550324"/>
                <a:gd name="connsiteX2" fmla="*/ 895350 w 1025821"/>
                <a:gd name="connsiteY2" fmla="*/ 472219 h 550324"/>
                <a:gd name="connsiteX3" fmla="*/ 512445 w 1025821"/>
                <a:gd name="connsiteY3" fmla="*/ 550324 h 550324"/>
                <a:gd name="connsiteX4" fmla="*/ 496252 w 1025821"/>
                <a:gd name="connsiteY4" fmla="*/ 178849 h 550324"/>
                <a:gd name="connsiteX5" fmla="*/ 384810 w 1025821"/>
                <a:gd name="connsiteY5" fmla="*/ 178849 h 550324"/>
                <a:gd name="connsiteX6" fmla="*/ 0 w 1025821"/>
                <a:gd name="connsiteY6" fmla="*/ 329344 h 55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5821" h="550324">
                  <a:moveTo>
                    <a:pt x="0" y="329344"/>
                  </a:moveTo>
                  <a:cubicBezTo>
                    <a:pt x="0" y="329344"/>
                    <a:pt x="807720" y="-191673"/>
                    <a:pt x="956310" y="76932"/>
                  </a:cubicBezTo>
                  <a:cubicBezTo>
                    <a:pt x="1104900" y="345537"/>
                    <a:pt x="982027" y="441739"/>
                    <a:pt x="895350" y="472219"/>
                  </a:cubicBezTo>
                  <a:cubicBezTo>
                    <a:pt x="808673" y="502699"/>
                    <a:pt x="512445" y="550324"/>
                    <a:pt x="512445" y="550324"/>
                  </a:cubicBezTo>
                  <a:cubicBezTo>
                    <a:pt x="512445" y="550324"/>
                    <a:pt x="650558" y="251239"/>
                    <a:pt x="496252" y="178849"/>
                  </a:cubicBezTo>
                  <a:cubicBezTo>
                    <a:pt x="461962" y="162657"/>
                    <a:pt x="421005" y="164562"/>
                    <a:pt x="384810" y="178849"/>
                  </a:cubicBezTo>
                  <a:lnTo>
                    <a:pt x="0" y="32934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43" name="图形 2">
              <a:extLst>
                <a:ext uri="{FF2B5EF4-FFF2-40B4-BE49-F238E27FC236}">
                  <a16:creationId xmlns:a16="http://schemas.microsoft.com/office/drawing/2014/main" id="{1C34C2FD-7113-4E70-BED5-139278B1CD50}"/>
                </a:ext>
              </a:extLst>
            </p:cNvPr>
            <p:cNvGrpSpPr/>
            <p:nvPr/>
          </p:nvGrpSpPr>
          <p:grpSpPr>
            <a:xfrm>
              <a:off x="5326379" y="1424301"/>
              <a:ext cx="734377" cy="894083"/>
              <a:chOff x="5326379" y="1424301"/>
              <a:chExt cx="734377" cy="894083"/>
            </a:xfrm>
            <a:solidFill>
              <a:srgbClr val="F2F2F2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E7FA90A-6CCE-450F-9D89-E021878491CE}"/>
                  </a:ext>
                </a:extLst>
              </p:cNvPr>
              <p:cNvSpPr/>
              <p:nvPr/>
            </p:nvSpPr>
            <p:spPr>
              <a:xfrm>
                <a:off x="5326379" y="2002154"/>
                <a:ext cx="734377" cy="316229"/>
              </a:xfrm>
              <a:custGeom>
                <a:avLst/>
                <a:gdLst>
                  <a:gd name="connsiteX0" fmla="*/ 0 w 734377"/>
                  <a:gd name="connsiteY0" fmla="*/ 160020 h 316229"/>
                  <a:gd name="connsiteX1" fmla="*/ 221933 w 734377"/>
                  <a:gd name="connsiteY1" fmla="*/ 316230 h 316229"/>
                  <a:gd name="connsiteX2" fmla="*/ 734378 w 734377"/>
                  <a:gd name="connsiteY2" fmla="*/ 94298 h 316229"/>
                  <a:gd name="connsiteX3" fmla="*/ 530543 w 734377"/>
                  <a:gd name="connsiteY3" fmla="*/ 0 h 316229"/>
                  <a:gd name="connsiteX4" fmla="*/ 0 w 734377"/>
                  <a:gd name="connsiteY4" fmla="*/ 160020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377" h="316229">
                    <a:moveTo>
                      <a:pt x="0" y="160020"/>
                    </a:moveTo>
                    <a:lnTo>
                      <a:pt x="221933" y="316230"/>
                    </a:lnTo>
                    <a:cubicBezTo>
                      <a:pt x="221933" y="316230"/>
                      <a:pt x="552450" y="251460"/>
                      <a:pt x="734378" y="94298"/>
                    </a:cubicBezTo>
                    <a:lnTo>
                      <a:pt x="530543" y="0"/>
                    </a:lnTo>
                    <a:cubicBezTo>
                      <a:pt x="529590" y="953"/>
                      <a:pt x="256223" y="148590"/>
                      <a:pt x="0" y="16002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03EC328-3FF6-4792-BE07-C3947363108A}"/>
                  </a:ext>
                </a:extLst>
              </p:cNvPr>
              <p:cNvSpPr/>
              <p:nvPr/>
            </p:nvSpPr>
            <p:spPr>
              <a:xfrm>
                <a:off x="5445442" y="1424301"/>
                <a:ext cx="615315" cy="673103"/>
              </a:xfrm>
              <a:custGeom>
                <a:avLst/>
                <a:gdLst>
                  <a:gd name="connsiteX0" fmla="*/ 615315 w 615315"/>
                  <a:gd name="connsiteY0" fmla="*/ 673104 h 673103"/>
                  <a:gd name="connsiteX1" fmla="*/ 163830 w 615315"/>
                  <a:gd name="connsiteY1" fmla="*/ 8259 h 673103"/>
                  <a:gd name="connsiteX2" fmla="*/ 163830 w 615315"/>
                  <a:gd name="connsiteY2" fmla="*/ 481651 h 673103"/>
                  <a:gd name="connsiteX3" fmla="*/ 228600 w 615315"/>
                  <a:gd name="connsiteY3" fmla="*/ 173041 h 673103"/>
                  <a:gd name="connsiteX4" fmla="*/ 615315 w 615315"/>
                  <a:gd name="connsiteY4" fmla="*/ 673104 h 67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315" h="673103">
                    <a:moveTo>
                      <a:pt x="615315" y="673104"/>
                    </a:moveTo>
                    <a:cubicBezTo>
                      <a:pt x="615315" y="673104"/>
                      <a:pt x="532448" y="-86991"/>
                      <a:pt x="163830" y="8259"/>
                    </a:cubicBezTo>
                    <a:cubicBezTo>
                      <a:pt x="-204787" y="103509"/>
                      <a:pt x="163830" y="481651"/>
                      <a:pt x="163830" y="481651"/>
                    </a:cubicBezTo>
                    <a:cubicBezTo>
                      <a:pt x="163830" y="481651"/>
                      <a:pt x="99060" y="186376"/>
                      <a:pt x="228600" y="173041"/>
                    </a:cubicBezTo>
                    <a:cubicBezTo>
                      <a:pt x="359093" y="160659"/>
                      <a:pt x="549593" y="429264"/>
                      <a:pt x="615315" y="67310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C76AAE-684E-4CF7-9F94-3292702CED8A}"/>
                </a:ext>
              </a:extLst>
            </p:cNvPr>
            <p:cNvSpPr/>
            <p:nvPr/>
          </p:nvSpPr>
          <p:spPr>
            <a:xfrm>
              <a:off x="5035359" y="1768060"/>
              <a:ext cx="1025398" cy="550324"/>
            </a:xfrm>
            <a:custGeom>
              <a:avLst/>
              <a:gdLst>
                <a:gd name="connsiteX0" fmla="*/ 1025398 w 1025398"/>
                <a:gd name="connsiteY0" fmla="*/ 329344 h 550324"/>
                <a:gd name="connsiteX1" fmla="*/ 69088 w 1025398"/>
                <a:gd name="connsiteY1" fmla="*/ 76932 h 550324"/>
                <a:gd name="connsiteX2" fmla="*/ 130048 w 1025398"/>
                <a:gd name="connsiteY2" fmla="*/ 472219 h 550324"/>
                <a:gd name="connsiteX3" fmla="*/ 512953 w 1025398"/>
                <a:gd name="connsiteY3" fmla="*/ 550324 h 550324"/>
                <a:gd name="connsiteX4" fmla="*/ 529146 w 1025398"/>
                <a:gd name="connsiteY4" fmla="*/ 178849 h 550324"/>
                <a:gd name="connsiteX5" fmla="*/ 640588 w 1025398"/>
                <a:gd name="connsiteY5" fmla="*/ 178849 h 550324"/>
                <a:gd name="connsiteX6" fmla="*/ 1025398 w 1025398"/>
                <a:gd name="connsiteY6" fmla="*/ 329344 h 55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5398" h="550324">
                  <a:moveTo>
                    <a:pt x="1025398" y="329344"/>
                  </a:moveTo>
                  <a:cubicBezTo>
                    <a:pt x="1025398" y="329344"/>
                    <a:pt x="217678" y="-191673"/>
                    <a:pt x="69088" y="76932"/>
                  </a:cubicBezTo>
                  <a:cubicBezTo>
                    <a:pt x="-78549" y="346489"/>
                    <a:pt x="43371" y="441739"/>
                    <a:pt x="130048" y="472219"/>
                  </a:cubicBezTo>
                  <a:cubicBezTo>
                    <a:pt x="216726" y="502699"/>
                    <a:pt x="512953" y="550324"/>
                    <a:pt x="512953" y="550324"/>
                  </a:cubicBezTo>
                  <a:cubicBezTo>
                    <a:pt x="512953" y="550324"/>
                    <a:pt x="374841" y="251239"/>
                    <a:pt x="529146" y="178849"/>
                  </a:cubicBezTo>
                  <a:cubicBezTo>
                    <a:pt x="563436" y="162657"/>
                    <a:pt x="604394" y="164562"/>
                    <a:pt x="640588" y="178849"/>
                  </a:cubicBezTo>
                  <a:lnTo>
                    <a:pt x="1025398" y="329344"/>
                  </a:ln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9B0B77F-7F10-45BC-B3C8-AA0FDFD855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82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矩形 140">
            <a:extLst>
              <a:ext uri="{FF2B5EF4-FFF2-40B4-BE49-F238E27FC236}">
                <a16:creationId xmlns:a16="http://schemas.microsoft.com/office/drawing/2014/main" id="{92878B13-1692-42D4-9726-960AFFF86C7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8000">
                <a:schemeClr val="accent1"/>
              </a:gs>
              <a:gs pos="100000">
                <a:schemeClr val="accent1"/>
              </a:gs>
              <a:gs pos="25000">
                <a:schemeClr val="accent5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DDBF72-6B8A-C920-4D80-7E682D7038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4668" y="1855867"/>
            <a:ext cx="6194592" cy="156966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800" b="0" dirty="0">
                <a:solidFill>
                  <a:schemeClr val="bg1"/>
                </a:solidFill>
              </a:defRPr>
            </a:lvl1pPr>
          </a:lstStyle>
          <a:p>
            <a:pPr lvl="0" defTabSz="914354"/>
            <a:r>
              <a:rPr lang="zh-CN" altLang="en-US" dirty="0"/>
              <a:t>圣诞节快乐！</a:t>
            </a:r>
            <a:br>
              <a:rPr lang="en-US" altLang="zh-CN" dirty="0"/>
            </a:br>
            <a:r>
              <a:rPr lang="en-US" altLang="zh-CN" dirty="0"/>
              <a:t>Merry Christmas !</a:t>
            </a:r>
            <a:endParaRPr lang="zh-CN" altLang="en-US" dirty="0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44D9A8DA-9329-4238-9985-06FFC3FA036C}"/>
              </a:ext>
            </a:extLst>
          </p:cNvPr>
          <p:cNvGrpSpPr/>
          <p:nvPr userDrawn="1"/>
        </p:nvGrpSpPr>
        <p:grpSpPr>
          <a:xfrm>
            <a:off x="823186" y="3731303"/>
            <a:ext cx="5299877" cy="645480"/>
            <a:chOff x="823186" y="3731303"/>
            <a:chExt cx="5299877" cy="645480"/>
          </a:xfrm>
        </p:grpSpPr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533C2F47-C37C-4D2B-9050-EC95DC7EB81E}"/>
                </a:ext>
              </a:extLst>
            </p:cNvPr>
            <p:cNvGrpSpPr/>
            <p:nvPr userDrawn="1"/>
          </p:nvGrpSpPr>
          <p:grpSpPr>
            <a:xfrm>
              <a:off x="823186" y="3854286"/>
              <a:ext cx="5299877" cy="522497"/>
              <a:chOff x="690582" y="4777330"/>
              <a:chExt cx="5300867" cy="619152"/>
            </a:xfrm>
          </p:grpSpPr>
          <p:sp>
            <p:nvSpPr>
              <p:cNvPr id="291" name="矩形: 圆角 290">
                <a:extLst>
                  <a:ext uri="{FF2B5EF4-FFF2-40B4-BE49-F238E27FC236}">
                    <a16:creationId xmlns:a16="http://schemas.microsoft.com/office/drawing/2014/main" id="{9B95630B-86F8-4BAC-9C6E-D4EE1237929B}"/>
                  </a:ext>
                </a:extLst>
              </p:cNvPr>
              <p:cNvSpPr/>
              <p:nvPr userDrawn="1"/>
            </p:nvSpPr>
            <p:spPr>
              <a:xfrm>
                <a:off x="690582" y="4777330"/>
                <a:ext cx="5300867" cy="619152"/>
              </a:xfrm>
              <a:prstGeom prst="roundRect">
                <a:avLst>
                  <a:gd name="adj" fmla="val 50000"/>
                </a:avLst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2700000" algn="b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矩形: 圆角 291">
                <a:extLst>
                  <a:ext uri="{FF2B5EF4-FFF2-40B4-BE49-F238E27FC236}">
                    <a16:creationId xmlns:a16="http://schemas.microsoft.com/office/drawing/2014/main" id="{C521C05C-A057-4FC2-97C7-F52E2410A8D2}"/>
                  </a:ext>
                </a:extLst>
              </p:cNvPr>
              <p:cNvSpPr/>
              <p:nvPr userDrawn="1"/>
            </p:nvSpPr>
            <p:spPr>
              <a:xfrm>
                <a:off x="773600" y="4844417"/>
                <a:ext cx="5134831" cy="48497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B74B45B-A02C-4D12-9359-48BEB4C3F7C1}"/>
                </a:ext>
              </a:extLst>
            </p:cNvPr>
            <p:cNvSpPr/>
            <p:nvPr userDrawn="1"/>
          </p:nvSpPr>
          <p:spPr>
            <a:xfrm>
              <a:off x="986732" y="3778870"/>
              <a:ext cx="1035022" cy="142183"/>
            </a:xfrm>
            <a:custGeom>
              <a:avLst/>
              <a:gdLst>
                <a:gd name="connsiteX0" fmla="*/ 270575 w 1035022"/>
                <a:gd name="connsiteY0" fmla="*/ 262 h 284381"/>
                <a:gd name="connsiteX1" fmla="*/ 350773 w 1035022"/>
                <a:gd name="connsiteY1" fmla="*/ 26261 h 284381"/>
                <a:gd name="connsiteX2" fmla="*/ 427616 w 1035022"/>
                <a:gd name="connsiteY2" fmla="*/ 49325 h 284381"/>
                <a:gd name="connsiteX3" fmla="*/ 502257 w 1035022"/>
                <a:gd name="connsiteY3" fmla="*/ 4456 h 284381"/>
                <a:gd name="connsiteX4" fmla="*/ 578472 w 1035022"/>
                <a:gd name="connsiteY4" fmla="*/ 12634 h 284381"/>
                <a:gd name="connsiteX5" fmla="*/ 650492 w 1035022"/>
                <a:gd name="connsiteY5" fmla="*/ 61800 h 284381"/>
                <a:gd name="connsiteX6" fmla="*/ 731110 w 1035022"/>
                <a:gd name="connsiteY6" fmla="*/ 19866 h 284381"/>
                <a:gd name="connsiteX7" fmla="*/ 805960 w 1035022"/>
                <a:gd name="connsiteY7" fmla="*/ 35592 h 284381"/>
                <a:gd name="connsiteX8" fmla="*/ 867813 w 1035022"/>
                <a:gd name="connsiteY8" fmla="*/ 91887 h 284381"/>
                <a:gd name="connsiteX9" fmla="*/ 951679 w 1035022"/>
                <a:gd name="connsiteY9" fmla="*/ 82558 h 284381"/>
                <a:gd name="connsiteX10" fmla="*/ 1035022 w 1035022"/>
                <a:gd name="connsiteY10" fmla="*/ 142942 h 284381"/>
                <a:gd name="connsiteX11" fmla="*/ 924632 w 1035022"/>
                <a:gd name="connsiteY11" fmla="*/ 157932 h 284381"/>
                <a:gd name="connsiteX12" fmla="*/ 888570 w 1035022"/>
                <a:gd name="connsiteY12" fmla="*/ 256790 h 284381"/>
                <a:gd name="connsiteX13" fmla="*/ 810993 w 1035022"/>
                <a:gd name="connsiteY13" fmla="*/ 272096 h 284381"/>
                <a:gd name="connsiteX14" fmla="*/ 732158 w 1035022"/>
                <a:gd name="connsiteY14" fmla="*/ 271152 h 284381"/>
                <a:gd name="connsiteX15" fmla="*/ 654266 w 1035022"/>
                <a:gd name="connsiteY15" fmla="*/ 262451 h 284381"/>
                <a:gd name="connsiteX16" fmla="*/ 577423 w 1035022"/>
                <a:gd name="connsiteY16" fmla="*/ 242219 h 284381"/>
                <a:gd name="connsiteX17" fmla="*/ 502573 w 1035022"/>
                <a:gd name="connsiteY17" fmla="*/ 243477 h 284381"/>
                <a:gd name="connsiteX18" fmla="*/ 425938 w 1035022"/>
                <a:gd name="connsiteY18" fmla="*/ 284362 h 284381"/>
                <a:gd name="connsiteX19" fmla="*/ 354337 w 1035022"/>
                <a:gd name="connsiteY19" fmla="*/ 224501 h 284381"/>
                <a:gd name="connsiteX20" fmla="*/ 272462 w 1035022"/>
                <a:gd name="connsiteY20" fmla="*/ 275136 h 284381"/>
                <a:gd name="connsiteX21" fmla="*/ 198135 w 1035022"/>
                <a:gd name="connsiteY21" fmla="*/ 253645 h 284381"/>
                <a:gd name="connsiteX22" fmla="*/ 139534 w 1035022"/>
                <a:gd name="connsiteY22" fmla="*/ 186866 h 284381"/>
                <a:gd name="connsiteX23" fmla="*/ 34701 w 1035022"/>
                <a:gd name="connsiteY23" fmla="*/ 234146 h 284381"/>
                <a:gd name="connsiteX24" fmla="*/ 0 w 1035022"/>
                <a:gd name="connsiteY24" fmla="*/ 142942 h 284381"/>
                <a:gd name="connsiteX25" fmla="*/ 57345 w 1035022"/>
                <a:gd name="connsiteY25" fmla="*/ 89476 h 284381"/>
                <a:gd name="connsiteX26" fmla="*/ 137437 w 1035022"/>
                <a:gd name="connsiteY26" fmla="*/ 93460 h 284381"/>
                <a:gd name="connsiteX27" fmla="*/ 205893 w 1035022"/>
                <a:gd name="connsiteY27" fmla="*/ 69034 h 284381"/>
                <a:gd name="connsiteX28" fmla="*/ 270575 w 1035022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5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4" y="243477"/>
                    <a:pt x="450785" y="285410"/>
                    <a:pt x="425938" y="284362"/>
                  </a:cubicBezTo>
                  <a:cubicBezTo>
                    <a:pt x="401094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B01AFD68-874E-47BD-ACFE-509023A14B96}"/>
                </a:ext>
              </a:extLst>
            </p:cNvPr>
            <p:cNvSpPr/>
            <p:nvPr userDrawn="1"/>
          </p:nvSpPr>
          <p:spPr>
            <a:xfrm>
              <a:off x="4942265" y="3798168"/>
              <a:ext cx="1035022" cy="142183"/>
            </a:xfrm>
            <a:custGeom>
              <a:avLst/>
              <a:gdLst>
                <a:gd name="connsiteX0" fmla="*/ 270575 w 1035022"/>
                <a:gd name="connsiteY0" fmla="*/ 262 h 284381"/>
                <a:gd name="connsiteX1" fmla="*/ 350773 w 1035022"/>
                <a:gd name="connsiteY1" fmla="*/ 26261 h 284381"/>
                <a:gd name="connsiteX2" fmla="*/ 427616 w 1035022"/>
                <a:gd name="connsiteY2" fmla="*/ 49325 h 284381"/>
                <a:gd name="connsiteX3" fmla="*/ 502257 w 1035022"/>
                <a:gd name="connsiteY3" fmla="*/ 4456 h 284381"/>
                <a:gd name="connsiteX4" fmla="*/ 578472 w 1035022"/>
                <a:gd name="connsiteY4" fmla="*/ 12634 h 284381"/>
                <a:gd name="connsiteX5" fmla="*/ 650492 w 1035022"/>
                <a:gd name="connsiteY5" fmla="*/ 61800 h 284381"/>
                <a:gd name="connsiteX6" fmla="*/ 731110 w 1035022"/>
                <a:gd name="connsiteY6" fmla="*/ 19866 h 284381"/>
                <a:gd name="connsiteX7" fmla="*/ 805960 w 1035022"/>
                <a:gd name="connsiteY7" fmla="*/ 35592 h 284381"/>
                <a:gd name="connsiteX8" fmla="*/ 867813 w 1035022"/>
                <a:gd name="connsiteY8" fmla="*/ 91887 h 284381"/>
                <a:gd name="connsiteX9" fmla="*/ 951679 w 1035022"/>
                <a:gd name="connsiteY9" fmla="*/ 82558 h 284381"/>
                <a:gd name="connsiteX10" fmla="*/ 1035022 w 1035022"/>
                <a:gd name="connsiteY10" fmla="*/ 142942 h 284381"/>
                <a:gd name="connsiteX11" fmla="*/ 924632 w 1035022"/>
                <a:gd name="connsiteY11" fmla="*/ 157932 h 284381"/>
                <a:gd name="connsiteX12" fmla="*/ 888570 w 1035022"/>
                <a:gd name="connsiteY12" fmla="*/ 256790 h 284381"/>
                <a:gd name="connsiteX13" fmla="*/ 810993 w 1035022"/>
                <a:gd name="connsiteY13" fmla="*/ 272096 h 284381"/>
                <a:gd name="connsiteX14" fmla="*/ 732158 w 1035022"/>
                <a:gd name="connsiteY14" fmla="*/ 271152 h 284381"/>
                <a:gd name="connsiteX15" fmla="*/ 654266 w 1035022"/>
                <a:gd name="connsiteY15" fmla="*/ 262451 h 284381"/>
                <a:gd name="connsiteX16" fmla="*/ 577423 w 1035022"/>
                <a:gd name="connsiteY16" fmla="*/ 242219 h 284381"/>
                <a:gd name="connsiteX17" fmla="*/ 502573 w 1035022"/>
                <a:gd name="connsiteY17" fmla="*/ 243477 h 284381"/>
                <a:gd name="connsiteX18" fmla="*/ 425938 w 1035022"/>
                <a:gd name="connsiteY18" fmla="*/ 284362 h 284381"/>
                <a:gd name="connsiteX19" fmla="*/ 354337 w 1035022"/>
                <a:gd name="connsiteY19" fmla="*/ 224501 h 284381"/>
                <a:gd name="connsiteX20" fmla="*/ 272462 w 1035022"/>
                <a:gd name="connsiteY20" fmla="*/ 275136 h 284381"/>
                <a:gd name="connsiteX21" fmla="*/ 198135 w 1035022"/>
                <a:gd name="connsiteY21" fmla="*/ 253645 h 284381"/>
                <a:gd name="connsiteX22" fmla="*/ 139534 w 1035022"/>
                <a:gd name="connsiteY22" fmla="*/ 186866 h 284381"/>
                <a:gd name="connsiteX23" fmla="*/ 34701 w 1035022"/>
                <a:gd name="connsiteY23" fmla="*/ 234146 h 284381"/>
                <a:gd name="connsiteX24" fmla="*/ 0 w 1035022"/>
                <a:gd name="connsiteY24" fmla="*/ 142942 h 284381"/>
                <a:gd name="connsiteX25" fmla="*/ 57345 w 1035022"/>
                <a:gd name="connsiteY25" fmla="*/ 89476 h 284381"/>
                <a:gd name="connsiteX26" fmla="*/ 137437 w 1035022"/>
                <a:gd name="connsiteY26" fmla="*/ 93460 h 284381"/>
                <a:gd name="connsiteX27" fmla="*/ 205893 w 1035022"/>
                <a:gd name="connsiteY27" fmla="*/ 69034 h 284381"/>
                <a:gd name="connsiteX28" fmla="*/ 270575 w 1035022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5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4" y="243477"/>
                    <a:pt x="450785" y="285410"/>
                    <a:pt x="425938" y="284362"/>
                  </a:cubicBezTo>
                  <a:cubicBezTo>
                    <a:pt x="401094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zh-CN" altLang="en-US"/>
            </a:p>
          </p:txBody>
        </p: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id="{9C7A2A9B-FC6A-4B5F-AF78-22CCA34D58E7}"/>
                </a:ext>
              </a:extLst>
            </p:cNvPr>
            <p:cNvGrpSpPr/>
            <p:nvPr userDrawn="1"/>
          </p:nvGrpSpPr>
          <p:grpSpPr>
            <a:xfrm>
              <a:off x="1057896" y="3731303"/>
              <a:ext cx="4577202" cy="207089"/>
              <a:chOff x="1057896" y="3731303"/>
              <a:chExt cx="4577202" cy="207089"/>
            </a:xfrm>
            <a:effectLst>
              <a:outerShdw blurRad="127000" dist="63500" dir="8100000" algn="bl" rotWithShape="0">
                <a:schemeClr val="accent1">
                  <a:lumMod val="75000"/>
                  <a:alpha val="30000"/>
                </a:schemeClr>
              </a:outerShdw>
            </a:effectLst>
          </p:grpSpPr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058983C-F089-4FBD-91EB-77182E8BD3EE}"/>
                  </a:ext>
                </a:extLst>
              </p:cNvPr>
              <p:cNvSpPr/>
              <p:nvPr userDrawn="1"/>
            </p:nvSpPr>
            <p:spPr>
              <a:xfrm>
                <a:off x="3987877" y="3747595"/>
                <a:ext cx="1035126" cy="157767"/>
              </a:xfrm>
              <a:custGeom>
                <a:avLst/>
                <a:gdLst>
                  <a:gd name="connsiteX0" fmla="*/ 270575 w 1035021"/>
                  <a:gd name="connsiteY0" fmla="*/ 262 h 262785"/>
                  <a:gd name="connsiteX1" fmla="*/ 350772 w 1035021"/>
                  <a:gd name="connsiteY1" fmla="*/ 26261 h 262785"/>
                  <a:gd name="connsiteX2" fmla="*/ 427616 w 1035021"/>
                  <a:gd name="connsiteY2" fmla="*/ 49325 h 262785"/>
                  <a:gd name="connsiteX3" fmla="*/ 502257 w 1035021"/>
                  <a:gd name="connsiteY3" fmla="*/ 4456 h 262785"/>
                  <a:gd name="connsiteX4" fmla="*/ 578472 w 1035021"/>
                  <a:gd name="connsiteY4" fmla="*/ 12634 h 262785"/>
                  <a:gd name="connsiteX5" fmla="*/ 650491 w 1035021"/>
                  <a:gd name="connsiteY5" fmla="*/ 61800 h 262785"/>
                  <a:gd name="connsiteX6" fmla="*/ 731109 w 1035021"/>
                  <a:gd name="connsiteY6" fmla="*/ 19866 h 262785"/>
                  <a:gd name="connsiteX7" fmla="*/ 805960 w 1035021"/>
                  <a:gd name="connsiteY7" fmla="*/ 35592 h 262785"/>
                  <a:gd name="connsiteX8" fmla="*/ 867812 w 1035021"/>
                  <a:gd name="connsiteY8" fmla="*/ 91887 h 262785"/>
                  <a:gd name="connsiteX9" fmla="*/ 951679 w 1035021"/>
                  <a:gd name="connsiteY9" fmla="*/ 82558 h 262785"/>
                  <a:gd name="connsiteX10" fmla="*/ 1035021 w 1035021"/>
                  <a:gd name="connsiteY10" fmla="*/ 142942 h 262785"/>
                  <a:gd name="connsiteX11" fmla="*/ 924632 w 1035021"/>
                  <a:gd name="connsiteY11" fmla="*/ 157932 h 262785"/>
                  <a:gd name="connsiteX12" fmla="*/ 888570 w 1035021"/>
                  <a:gd name="connsiteY12" fmla="*/ 256790 h 262785"/>
                  <a:gd name="connsiteX13" fmla="*/ 861442 w 1035021"/>
                  <a:gd name="connsiteY13" fmla="*/ 262785 h 262785"/>
                  <a:gd name="connsiteX14" fmla="*/ 657040 w 1035021"/>
                  <a:gd name="connsiteY14" fmla="*/ 262785 h 262785"/>
                  <a:gd name="connsiteX15" fmla="*/ 654266 w 1035021"/>
                  <a:gd name="connsiteY15" fmla="*/ 262451 h 262785"/>
                  <a:gd name="connsiteX16" fmla="*/ 577423 w 1035021"/>
                  <a:gd name="connsiteY16" fmla="*/ 242219 h 262785"/>
                  <a:gd name="connsiteX17" fmla="*/ 502572 w 1035021"/>
                  <a:gd name="connsiteY17" fmla="*/ 243477 h 262785"/>
                  <a:gd name="connsiteX18" fmla="*/ 483124 w 1035021"/>
                  <a:gd name="connsiteY18" fmla="*/ 250012 h 262785"/>
                  <a:gd name="connsiteX19" fmla="*/ 465884 w 1035021"/>
                  <a:gd name="connsiteY19" fmla="*/ 262785 h 262785"/>
                  <a:gd name="connsiteX20" fmla="*/ 397026 w 1035021"/>
                  <a:gd name="connsiteY20" fmla="*/ 262785 h 262785"/>
                  <a:gd name="connsiteX21" fmla="*/ 390020 w 1035021"/>
                  <a:gd name="connsiteY21" fmla="*/ 254864 h 262785"/>
                  <a:gd name="connsiteX22" fmla="*/ 354337 w 1035021"/>
                  <a:gd name="connsiteY22" fmla="*/ 224501 h 262785"/>
                  <a:gd name="connsiteX23" fmla="*/ 312535 w 1035021"/>
                  <a:gd name="connsiteY23" fmla="*/ 250212 h 262785"/>
                  <a:gd name="connsiteX24" fmla="*/ 298096 w 1035021"/>
                  <a:gd name="connsiteY24" fmla="*/ 262785 h 262785"/>
                  <a:gd name="connsiteX25" fmla="*/ 227560 w 1035021"/>
                  <a:gd name="connsiteY25" fmla="*/ 262785 h 262785"/>
                  <a:gd name="connsiteX26" fmla="*/ 198135 w 1035021"/>
                  <a:gd name="connsiteY26" fmla="*/ 253645 h 262785"/>
                  <a:gd name="connsiteX27" fmla="*/ 139534 w 1035021"/>
                  <a:gd name="connsiteY27" fmla="*/ 186866 h 262785"/>
                  <a:gd name="connsiteX28" fmla="*/ 34700 w 1035021"/>
                  <a:gd name="connsiteY28" fmla="*/ 234146 h 262785"/>
                  <a:gd name="connsiteX29" fmla="*/ 0 w 1035021"/>
                  <a:gd name="connsiteY29" fmla="*/ 142942 h 262785"/>
                  <a:gd name="connsiteX30" fmla="*/ 57344 w 1035021"/>
                  <a:gd name="connsiteY30" fmla="*/ 89476 h 262785"/>
                  <a:gd name="connsiteX31" fmla="*/ 137437 w 1035021"/>
                  <a:gd name="connsiteY31" fmla="*/ 93460 h 262785"/>
                  <a:gd name="connsiteX32" fmla="*/ 205893 w 1035021"/>
                  <a:gd name="connsiteY32" fmla="*/ 69034 h 262785"/>
                  <a:gd name="connsiteX33" fmla="*/ 270575 w 1035021"/>
                  <a:gd name="connsiteY33" fmla="*/ 262 h 262785"/>
                  <a:gd name="connsiteX0" fmla="*/ 266765 w 1035021"/>
                  <a:gd name="connsiteY0" fmla="*/ 22476 h 258329"/>
                  <a:gd name="connsiteX1" fmla="*/ 350772 w 1035021"/>
                  <a:gd name="connsiteY1" fmla="*/ 21805 h 258329"/>
                  <a:gd name="connsiteX2" fmla="*/ 427616 w 1035021"/>
                  <a:gd name="connsiteY2" fmla="*/ 44869 h 258329"/>
                  <a:gd name="connsiteX3" fmla="*/ 502257 w 1035021"/>
                  <a:gd name="connsiteY3" fmla="*/ 0 h 258329"/>
                  <a:gd name="connsiteX4" fmla="*/ 578472 w 1035021"/>
                  <a:gd name="connsiteY4" fmla="*/ 8178 h 258329"/>
                  <a:gd name="connsiteX5" fmla="*/ 650491 w 1035021"/>
                  <a:gd name="connsiteY5" fmla="*/ 57344 h 258329"/>
                  <a:gd name="connsiteX6" fmla="*/ 731109 w 1035021"/>
                  <a:gd name="connsiteY6" fmla="*/ 15410 h 258329"/>
                  <a:gd name="connsiteX7" fmla="*/ 805960 w 1035021"/>
                  <a:gd name="connsiteY7" fmla="*/ 31136 h 258329"/>
                  <a:gd name="connsiteX8" fmla="*/ 867812 w 1035021"/>
                  <a:gd name="connsiteY8" fmla="*/ 87431 h 258329"/>
                  <a:gd name="connsiteX9" fmla="*/ 951679 w 1035021"/>
                  <a:gd name="connsiteY9" fmla="*/ 78102 h 258329"/>
                  <a:gd name="connsiteX10" fmla="*/ 1035021 w 1035021"/>
                  <a:gd name="connsiteY10" fmla="*/ 138486 h 258329"/>
                  <a:gd name="connsiteX11" fmla="*/ 924632 w 1035021"/>
                  <a:gd name="connsiteY11" fmla="*/ 153476 h 258329"/>
                  <a:gd name="connsiteX12" fmla="*/ 888570 w 1035021"/>
                  <a:gd name="connsiteY12" fmla="*/ 252334 h 258329"/>
                  <a:gd name="connsiteX13" fmla="*/ 861442 w 1035021"/>
                  <a:gd name="connsiteY13" fmla="*/ 258329 h 258329"/>
                  <a:gd name="connsiteX14" fmla="*/ 657040 w 1035021"/>
                  <a:gd name="connsiteY14" fmla="*/ 258329 h 258329"/>
                  <a:gd name="connsiteX15" fmla="*/ 654266 w 1035021"/>
                  <a:gd name="connsiteY15" fmla="*/ 257995 h 258329"/>
                  <a:gd name="connsiteX16" fmla="*/ 577423 w 1035021"/>
                  <a:gd name="connsiteY16" fmla="*/ 237763 h 258329"/>
                  <a:gd name="connsiteX17" fmla="*/ 502572 w 1035021"/>
                  <a:gd name="connsiteY17" fmla="*/ 239021 h 258329"/>
                  <a:gd name="connsiteX18" fmla="*/ 483124 w 1035021"/>
                  <a:gd name="connsiteY18" fmla="*/ 245556 h 258329"/>
                  <a:gd name="connsiteX19" fmla="*/ 465884 w 1035021"/>
                  <a:gd name="connsiteY19" fmla="*/ 258329 h 258329"/>
                  <a:gd name="connsiteX20" fmla="*/ 397026 w 1035021"/>
                  <a:gd name="connsiteY20" fmla="*/ 258329 h 258329"/>
                  <a:gd name="connsiteX21" fmla="*/ 390020 w 1035021"/>
                  <a:gd name="connsiteY21" fmla="*/ 250408 h 258329"/>
                  <a:gd name="connsiteX22" fmla="*/ 354337 w 1035021"/>
                  <a:gd name="connsiteY22" fmla="*/ 220045 h 258329"/>
                  <a:gd name="connsiteX23" fmla="*/ 312535 w 1035021"/>
                  <a:gd name="connsiteY23" fmla="*/ 245756 h 258329"/>
                  <a:gd name="connsiteX24" fmla="*/ 298096 w 1035021"/>
                  <a:gd name="connsiteY24" fmla="*/ 258329 h 258329"/>
                  <a:gd name="connsiteX25" fmla="*/ 227560 w 1035021"/>
                  <a:gd name="connsiteY25" fmla="*/ 258329 h 258329"/>
                  <a:gd name="connsiteX26" fmla="*/ 198135 w 1035021"/>
                  <a:gd name="connsiteY26" fmla="*/ 249189 h 258329"/>
                  <a:gd name="connsiteX27" fmla="*/ 139534 w 1035021"/>
                  <a:gd name="connsiteY27" fmla="*/ 182410 h 258329"/>
                  <a:gd name="connsiteX28" fmla="*/ 34700 w 1035021"/>
                  <a:gd name="connsiteY28" fmla="*/ 229690 h 258329"/>
                  <a:gd name="connsiteX29" fmla="*/ 0 w 1035021"/>
                  <a:gd name="connsiteY29" fmla="*/ 138486 h 258329"/>
                  <a:gd name="connsiteX30" fmla="*/ 57344 w 1035021"/>
                  <a:gd name="connsiteY30" fmla="*/ 85020 h 258329"/>
                  <a:gd name="connsiteX31" fmla="*/ 137437 w 1035021"/>
                  <a:gd name="connsiteY31" fmla="*/ 89004 h 258329"/>
                  <a:gd name="connsiteX32" fmla="*/ 205893 w 1035021"/>
                  <a:gd name="connsiteY32" fmla="*/ 64578 h 258329"/>
                  <a:gd name="connsiteX33" fmla="*/ 266765 w 1035021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39534 w 1035126"/>
                  <a:gd name="connsiteY27" fmla="*/ 18241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16674 w 1035126"/>
                  <a:gd name="connsiteY27" fmla="*/ 21670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35126" h="258329">
                    <a:moveTo>
                      <a:pt x="266765" y="22476"/>
                    </a:moveTo>
                    <a:cubicBezTo>
                      <a:pt x="290982" y="19016"/>
                      <a:pt x="323963" y="18073"/>
                      <a:pt x="350772" y="21805"/>
                    </a:cubicBezTo>
                    <a:cubicBezTo>
                      <a:pt x="377581" y="25537"/>
                      <a:pt x="401513" y="45917"/>
                      <a:pt x="427616" y="44869"/>
                    </a:cubicBezTo>
                    <a:cubicBezTo>
                      <a:pt x="453719" y="43821"/>
                      <a:pt x="476259" y="0"/>
                      <a:pt x="502257" y="0"/>
                    </a:cubicBezTo>
                    <a:cubicBezTo>
                      <a:pt x="528256" y="0"/>
                      <a:pt x="553520" y="7024"/>
                      <a:pt x="578472" y="8178"/>
                    </a:cubicBezTo>
                    <a:cubicBezTo>
                      <a:pt x="603422" y="9331"/>
                      <a:pt x="625856" y="55037"/>
                      <a:pt x="650491" y="57344"/>
                    </a:cubicBezTo>
                    <a:cubicBezTo>
                      <a:pt x="676805" y="59650"/>
                      <a:pt x="706997" y="11532"/>
                      <a:pt x="731109" y="15410"/>
                    </a:cubicBezTo>
                    <a:cubicBezTo>
                      <a:pt x="757737" y="19290"/>
                      <a:pt x="782582" y="25894"/>
                      <a:pt x="805960" y="31136"/>
                    </a:cubicBezTo>
                    <a:cubicBezTo>
                      <a:pt x="833007" y="37006"/>
                      <a:pt x="845692" y="80197"/>
                      <a:pt x="867812" y="87431"/>
                    </a:cubicBezTo>
                    <a:cubicBezTo>
                      <a:pt x="895593" y="96552"/>
                      <a:pt x="933228" y="67093"/>
                      <a:pt x="951679" y="78102"/>
                    </a:cubicBezTo>
                    <a:cubicBezTo>
                      <a:pt x="981137" y="95084"/>
                      <a:pt x="1032544" y="121479"/>
                      <a:pt x="1035021" y="138486"/>
                    </a:cubicBezTo>
                    <a:cubicBezTo>
                      <a:pt x="1037498" y="155493"/>
                      <a:pt x="995686" y="162743"/>
                      <a:pt x="966542" y="180146"/>
                    </a:cubicBezTo>
                    <a:cubicBezTo>
                      <a:pt x="948091" y="190630"/>
                      <a:pt x="916454" y="243108"/>
                      <a:pt x="888570" y="252334"/>
                    </a:cubicBezTo>
                    <a:lnTo>
                      <a:pt x="861442" y="258329"/>
                    </a:lnTo>
                    <a:lnTo>
                      <a:pt x="657040" y="258329"/>
                    </a:lnTo>
                    <a:lnTo>
                      <a:pt x="654266" y="257995"/>
                    </a:lnTo>
                    <a:cubicBezTo>
                      <a:pt x="629630" y="260196"/>
                      <a:pt x="603631" y="237029"/>
                      <a:pt x="577423" y="237763"/>
                    </a:cubicBezTo>
                    <a:cubicBezTo>
                      <a:pt x="551214" y="238496"/>
                      <a:pt x="528570" y="239021"/>
                      <a:pt x="502572" y="239021"/>
                    </a:cubicBezTo>
                    <a:cubicBezTo>
                      <a:pt x="496072" y="239021"/>
                      <a:pt x="489586" y="241642"/>
                      <a:pt x="483124" y="245556"/>
                    </a:cubicBezTo>
                    <a:lnTo>
                      <a:pt x="465884" y="258329"/>
                    </a:lnTo>
                    <a:lnTo>
                      <a:pt x="397026" y="258329"/>
                    </a:lnTo>
                    <a:lnTo>
                      <a:pt x="390020" y="250408"/>
                    </a:lnTo>
                    <a:cubicBezTo>
                      <a:pt x="378292" y="235849"/>
                      <a:pt x="366603" y="221146"/>
                      <a:pt x="354337" y="220045"/>
                    </a:cubicBezTo>
                    <a:cubicBezTo>
                      <a:pt x="341128" y="218840"/>
                      <a:pt x="326687" y="232363"/>
                      <a:pt x="312535" y="245756"/>
                    </a:cubicBezTo>
                    <a:lnTo>
                      <a:pt x="298096" y="258329"/>
                    </a:lnTo>
                    <a:lnTo>
                      <a:pt x="227560" y="258329"/>
                    </a:lnTo>
                    <a:lnTo>
                      <a:pt x="198135" y="249189"/>
                    </a:lnTo>
                    <a:cubicBezTo>
                      <a:pt x="171193" y="243319"/>
                      <a:pt x="138688" y="223934"/>
                      <a:pt x="116674" y="216700"/>
                    </a:cubicBezTo>
                    <a:cubicBezTo>
                      <a:pt x="88788" y="207580"/>
                      <a:pt x="54146" y="242726"/>
                      <a:pt x="34700" y="229690"/>
                    </a:cubicBezTo>
                    <a:cubicBezTo>
                      <a:pt x="15254" y="216654"/>
                      <a:pt x="0" y="158927"/>
                      <a:pt x="0" y="138486"/>
                    </a:cubicBezTo>
                    <a:cubicBezTo>
                      <a:pt x="0" y="118043"/>
                      <a:pt x="28095" y="102527"/>
                      <a:pt x="57344" y="85020"/>
                    </a:cubicBezTo>
                    <a:cubicBezTo>
                      <a:pt x="75689" y="74536"/>
                      <a:pt x="109761" y="98124"/>
                      <a:pt x="137437" y="89004"/>
                    </a:cubicBezTo>
                    <a:cubicBezTo>
                      <a:pt x="159452" y="81665"/>
                      <a:pt x="178846" y="70448"/>
                      <a:pt x="205893" y="64578"/>
                    </a:cubicBezTo>
                    <a:cubicBezTo>
                      <a:pt x="229271" y="59440"/>
                      <a:pt x="240243" y="26356"/>
                      <a:pt x="266765" y="22476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F2E4524F-ABB7-4D30-A525-6070159E2673}"/>
                  </a:ext>
                </a:extLst>
              </p:cNvPr>
              <p:cNvSpPr/>
              <p:nvPr userDrawn="1"/>
            </p:nvSpPr>
            <p:spPr>
              <a:xfrm flipH="1">
                <a:off x="4880079" y="3748785"/>
                <a:ext cx="755019" cy="161525"/>
              </a:xfrm>
              <a:custGeom>
                <a:avLst/>
                <a:gdLst>
                  <a:gd name="connsiteX0" fmla="*/ 197377 w 755019"/>
                  <a:gd name="connsiteY0" fmla="*/ 191 h 207447"/>
                  <a:gd name="connsiteX1" fmla="*/ 255879 w 755019"/>
                  <a:gd name="connsiteY1" fmla="*/ 19157 h 207447"/>
                  <a:gd name="connsiteX2" fmla="*/ 311934 w 755019"/>
                  <a:gd name="connsiteY2" fmla="*/ 35981 h 207447"/>
                  <a:gd name="connsiteX3" fmla="*/ 366382 w 755019"/>
                  <a:gd name="connsiteY3" fmla="*/ 3250 h 207447"/>
                  <a:gd name="connsiteX4" fmla="*/ 421979 w 755019"/>
                  <a:gd name="connsiteY4" fmla="*/ 9216 h 207447"/>
                  <a:gd name="connsiteX5" fmla="*/ 474515 w 755019"/>
                  <a:gd name="connsiteY5" fmla="*/ 45081 h 207447"/>
                  <a:gd name="connsiteX6" fmla="*/ 533324 w 755019"/>
                  <a:gd name="connsiteY6" fmla="*/ 14492 h 207447"/>
                  <a:gd name="connsiteX7" fmla="*/ 587925 w 755019"/>
                  <a:gd name="connsiteY7" fmla="*/ 25963 h 207447"/>
                  <a:gd name="connsiteX8" fmla="*/ 633044 w 755019"/>
                  <a:gd name="connsiteY8" fmla="*/ 67029 h 207447"/>
                  <a:gd name="connsiteX9" fmla="*/ 694223 w 755019"/>
                  <a:gd name="connsiteY9" fmla="*/ 60223 h 207447"/>
                  <a:gd name="connsiteX10" fmla="*/ 755019 w 755019"/>
                  <a:gd name="connsiteY10" fmla="*/ 104271 h 207447"/>
                  <a:gd name="connsiteX11" fmla="*/ 674493 w 755019"/>
                  <a:gd name="connsiteY11" fmla="*/ 115207 h 207447"/>
                  <a:gd name="connsiteX12" fmla="*/ 648186 w 755019"/>
                  <a:gd name="connsiteY12" fmla="*/ 187321 h 207447"/>
                  <a:gd name="connsiteX13" fmla="*/ 591596 w 755019"/>
                  <a:gd name="connsiteY13" fmla="*/ 198486 h 207447"/>
                  <a:gd name="connsiteX14" fmla="*/ 534088 w 755019"/>
                  <a:gd name="connsiteY14" fmla="*/ 197797 h 207447"/>
                  <a:gd name="connsiteX15" fmla="*/ 477269 w 755019"/>
                  <a:gd name="connsiteY15" fmla="*/ 191450 h 207447"/>
                  <a:gd name="connsiteX16" fmla="*/ 421214 w 755019"/>
                  <a:gd name="connsiteY16" fmla="*/ 176691 h 207447"/>
                  <a:gd name="connsiteX17" fmla="*/ 366613 w 755019"/>
                  <a:gd name="connsiteY17" fmla="*/ 177609 h 207447"/>
                  <a:gd name="connsiteX18" fmla="*/ 310710 w 755019"/>
                  <a:gd name="connsiteY18" fmla="*/ 207433 h 207447"/>
                  <a:gd name="connsiteX19" fmla="*/ 258479 w 755019"/>
                  <a:gd name="connsiteY19" fmla="*/ 163767 h 207447"/>
                  <a:gd name="connsiteX20" fmla="*/ 198753 w 755019"/>
                  <a:gd name="connsiteY20" fmla="*/ 200703 h 207447"/>
                  <a:gd name="connsiteX21" fmla="*/ 144534 w 755019"/>
                  <a:gd name="connsiteY21" fmla="*/ 185026 h 207447"/>
                  <a:gd name="connsiteX22" fmla="*/ 101786 w 755019"/>
                  <a:gd name="connsiteY22" fmla="*/ 136313 h 207447"/>
                  <a:gd name="connsiteX23" fmla="*/ 25313 w 755019"/>
                  <a:gd name="connsiteY23" fmla="*/ 170802 h 207447"/>
                  <a:gd name="connsiteX24" fmla="*/ 0 w 755019"/>
                  <a:gd name="connsiteY24" fmla="*/ 104271 h 207447"/>
                  <a:gd name="connsiteX25" fmla="*/ 41832 w 755019"/>
                  <a:gd name="connsiteY25" fmla="*/ 65270 h 207447"/>
                  <a:gd name="connsiteX26" fmla="*/ 100256 w 755019"/>
                  <a:gd name="connsiteY26" fmla="*/ 68176 h 207447"/>
                  <a:gd name="connsiteX27" fmla="*/ 150194 w 755019"/>
                  <a:gd name="connsiteY27" fmla="*/ 50358 h 207447"/>
                  <a:gd name="connsiteX28" fmla="*/ 197377 w 755019"/>
                  <a:gd name="connsiteY28" fmla="*/ 191 h 207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55019" h="207447">
                    <a:moveTo>
                      <a:pt x="197377" y="191"/>
                    </a:moveTo>
                    <a:cubicBezTo>
                      <a:pt x="215042" y="-2333"/>
                      <a:pt x="236685" y="20915"/>
                      <a:pt x="255879" y="19157"/>
                    </a:cubicBezTo>
                    <a:cubicBezTo>
                      <a:pt x="273850" y="17551"/>
                      <a:pt x="292892" y="36745"/>
                      <a:pt x="311934" y="35981"/>
                    </a:cubicBezTo>
                    <a:cubicBezTo>
                      <a:pt x="330975" y="35216"/>
                      <a:pt x="347418" y="3250"/>
                      <a:pt x="366382" y="3250"/>
                    </a:cubicBezTo>
                    <a:cubicBezTo>
                      <a:pt x="385348" y="3250"/>
                      <a:pt x="403778" y="8374"/>
                      <a:pt x="421979" y="9216"/>
                    </a:cubicBezTo>
                    <a:cubicBezTo>
                      <a:pt x="440179" y="10057"/>
                      <a:pt x="456544" y="43398"/>
                      <a:pt x="474515" y="45081"/>
                    </a:cubicBezTo>
                    <a:cubicBezTo>
                      <a:pt x="493710" y="46763"/>
                      <a:pt x="515734" y="11662"/>
                      <a:pt x="533324" y="14492"/>
                    </a:cubicBezTo>
                    <a:cubicBezTo>
                      <a:pt x="552748" y="17322"/>
                      <a:pt x="570871" y="22139"/>
                      <a:pt x="587925" y="25963"/>
                    </a:cubicBezTo>
                    <a:cubicBezTo>
                      <a:pt x="607655" y="30245"/>
                      <a:pt x="616908" y="61752"/>
                      <a:pt x="633044" y="67029"/>
                    </a:cubicBezTo>
                    <a:cubicBezTo>
                      <a:pt x="653310" y="73682"/>
                      <a:pt x="680763" y="52193"/>
                      <a:pt x="694223" y="60223"/>
                    </a:cubicBezTo>
                    <a:cubicBezTo>
                      <a:pt x="715712" y="72611"/>
                      <a:pt x="755019" y="89359"/>
                      <a:pt x="755019" y="104271"/>
                    </a:cubicBezTo>
                    <a:cubicBezTo>
                      <a:pt x="755019" y="119183"/>
                      <a:pt x="695753" y="102512"/>
                      <a:pt x="674493" y="115207"/>
                    </a:cubicBezTo>
                    <a:cubicBezTo>
                      <a:pt x="661033" y="122854"/>
                      <a:pt x="668527" y="180591"/>
                      <a:pt x="648186" y="187321"/>
                    </a:cubicBezTo>
                    <a:cubicBezTo>
                      <a:pt x="632127" y="192597"/>
                      <a:pt x="611249" y="194204"/>
                      <a:pt x="591596" y="198486"/>
                    </a:cubicBezTo>
                    <a:cubicBezTo>
                      <a:pt x="574466" y="202233"/>
                      <a:pt x="553360" y="194968"/>
                      <a:pt x="534088" y="197797"/>
                    </a:cubicBezTo>
                    <a:cubicBezTo>
                      <a:pt x="516423" y="200398"/>
                      <a:pt x="496464" y="189691"/>
                      <a:pt x="477269" y="191450"/>
                    </a:cubicBezTo>
                    <a:cubicBezTo>
                      <a:pt x="459298" y="193056"/>
                      <a:pt x="440332" y="176156"/>
                      <a:pt x="421214" y="176691"/>
                    </a:cubicBezTo>
                    <a:cubicBezTo>
                      <a:pt x="402095" y="177226"/>
                      <a:pt x="385577" y="177609"/>
                      <a:pt x="366613" y="177609"/>
                    </a:cubicBezTo>
                    <a:cubicBezTo>
                      <a:pt x="347647" y="177609"/>
                      <a:pt x="328835" y="208198"/>
                      <a:pt x="310710" y="207433"/>
                    </a:cubicBezTo>
                    <a:cubicBezTo>
                      <a:pt x="292586" y="206668"/>
                      <a:pt x="276374" y="165373"/>
                      <a:pt x="258479" y="163767"/>
                    </a:cubicBezTo>
                    <a:cubicBezTo>
                      <a:pt x="239208" y="162008"/>
                      <a:pt x="216343" y="203227"/>
                      <a:pt x="198753" y="200703"/>
                    </a:cubicBezTo>
                    <a:cubicBezTo>
                      <a:pt x="179330" y="197874"/>
                      <a:pt x="161664" y="188697"/>
                      <a:pt x="144534" y="185026"/>
                    </a:cubicBezTo>
                    <a:cubicBezTo>
                      <a:pt x="124881" y="180744"/>
                      <a:pt x="117845" y="141590"/>
                      <a:pt x="101786" y="136313"/>
                    </a:cubicBezTo>
                    <a:cubicBezTo>
                      <a:pt x="81444" y="129660"/>
                      <a:pt x="39001" y="178833"/>
                      <a:pt x="25313" y="170802"/>
                    </a:cubicBezTo>
                    <a:cubicBezTo>
                      <a:pt x="4054" y="158108"/>
                      <a:pt x="0" y="119183"/>
                      <a:pt x="0" y="104271"/>
                    </a:cubicBezTo>
                    <a:cubicBezTo>
                      <a:pt x="0" y="89359"/>
                      <a:pt x="20495" y="78041"/>
                      <a:pt x="41832" y="65270"/>
                    </a:cubicBezTo>
                    <a:cubicBezTo>
                      <a:pt x="55214" y="57622"/>
                      <a:pt x="80068" y="74829"/>
                      <a:pt x="100256" y="68176"/>
                    </a:cubicBezTo>
                    <a:cubicBezTo>
                      <a:pt x="116316" y="62822"/>
                      <a:pt x="130463" y="54640"/>
                      <a:pt x="150194" y="50358"/>
                    </a:cubicBezTo>
                    <a:cubicBezTo>
                      <a:pt x="167247" y="46610"/>
                      <a:pt x="178030" y="3021"/>
                      <a:pt x="197377" y="191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A1AE99FA-E656-4700-BB5F-B8CBF7F427E6}"/>
                  </a:ext>
                </a:extLst>
              </p:cNvPr>
              <p:cNvSpPr/>
              <p:nvPr userDrawn="1"/>
            </p:nvSpPr>
            <p:spPr>
              <a:xfrm>
                <a:off x="3010288" y="3731303"/>
                <a:ext cx="1035126" cy="157767"/>
              </a:xfrm>
              <a:custGeom>
                <a:avLst/>
                <a:gdLst>
                  <a:gd name="connsiteX0" fmla="*/ 270575 w 1035021"/>
                  <a:gd name="connsiteY0" fmla="*/ 262 h 262785"/>
                  <a:gd name="connsiteX1" fmla="*/ 350772 w 1035021"/>
                  <a:gd name="connsiteY1" fmla="*/ 26261 h 262785"/>
                  <a:gd name="connsiteX2" fmla="*/ 427616 w 1035021"/>
                  <a:gd name="connsiteY2" fmla="*/ 49325 h 262785"/>
                  <a:gd name="connsiteX3" fmla="*/ 502257 w 1035021"/>
                  <a:gd name="connsiteY3" fmla="*/ 4456 h 262785"/>
                  <a:gd name="connsiteX4" fmla="*/ 578472 w 1035021"/>
                  <a:gd name="connsiteY4" fmla="*/ 12634 h 262785"/>
                  <a:gd name="connsiteX5" fmla="*/ 650491 w 1035021"/>
                  <a:gd name="connsiteY5" fmla="*/ 61800 h 262785"/>
                  <a:gd name="connsiteX6" fmla="*/ 731109 w 1035021"/>
                  <a:gd name="connsiteY6" fmla="*/ 19866 h 262785"/>
                  <a:gd name="connsiteX7" fmla="*/ 805960 w 1035021"/>
                  <a:gd name="connsiteY7" fmla="*/ 35592 h 262785"/>
                  <a:gd name="connsiteX8" fmla="*/ 867812 w 1035021"/>
                  <a:gd name="connsiteY8" fmla="*/ 91887 h 262785"/>
                  <a:gd name="connsiteX9" fmla="*/ 951679 w 1035021"/>
                  <a:gd name="connsiteY9" fmla="*/ 82558 h 262785"/>
                  <a:gd name="connsiteX10" fmla="*/ 1035021 w 1035021"/>
                  <a:gd name="connsiteY10" fmla="*/ 142942 h 262785"/>
                  <a:gd name="connsiteX11" fmla="*/ 924632 w 1035021"/>
                  <a:gd name="connsiteY11" fmla="*/ 157932 h 262785"/>
                  <a:gd name="connsiteX12" fmla="*/ 888570 w 1035021"/>
                  <a:gd name="connsiteY12" fmla="*/ 256790 h 262785"/>
                  <a:gd name="connsiteX13" fmla="*/ 861442 w 1035021"/>
                  <a:gd name="connsiteY13" fmla="*/ 262785 h 262785"/>
                  <a:gd name="connsiteX14" fmla="*/ 657040 w 1035021"/>
                  <a:gd name="connsiteY14" fmla="*/ 262785 h 262785"/>
                  <a:gd name="connsiteX15" fmla="*/ 654266 w 1035021"/>
                  <a:gd name="connsiteY15" fmla="*/ 262451 h 262785"/>
                  <a:gd name="connsiteX16" fmla="*/ 577423 w 1035021"/>
                  <a:gd name="connsiteY16" fmla="*/ 242219 h 262785"/>
                  <a:gd name="connsiteX17" fmla="*/ 502572 w 1035021"/>
                  <a:gd name="connsiteY17" fmla="*/ 243477 h 262785"/>
                  <a:gd name="connsiteX18" fmla="*/ 483124 w 1035021"/>
                  <a:gd name="connsiteY18" fmla="*/ 250012 h 262785"/>
                  <a:gd name="connsiteX19" fmla="*/ 465884 w 1035021"/>
                  <a:gd name="connsiteY19" fmla="*/ 262785 h 262785"/>
                  <a:gd name="connsiteX20" fmla="*/ 397026 w 1035021"/>
                  <a:gd name="connsiteY20" fmla="*/ 262785 h 262785"/>
                  <a:gd name="connsiteX21" fmla="*/ 390020 w 1035021"/>
                  <a:gd name="connsiteY21" fmla="*/ 254864 h 262785"/>
                  <a:gd name="connsiteX22" fmla="*/ 354337 w 1035021"/>
                  <a:gd name="connsiteY22" fmla="*/ 224501 h 262785"/>
                  <a:gd name="connsiteX23" fmla="*/ 312535 w 1035021"/>
                  <a:gd name="connsiteY23" fmla="*/ 250212 h 262785"/>
                  <a:gd name="connsiteX24" fmla="*/ 298096 w 1035021"/>
                  <a:gd name="connsiteY24" fmla="*/ 262785 h 262785"/>
                  <a:gd name="connsiteX25" fmla="*/ 227560 w 1035021"/>
                  <a:gd name="connsiteY25" fmla="*/ 262785 h 262785"/>
                  <a:gd name="connsiteX26" fmla="*/ 198135 w 1035021"/>
                  <a:gd name="connsiteY26" fmla="*/ 253645 h 262785"/>
                  <a:gd name="connsiteX27" fmla="*/ 139534 w 1035021"/>
                  <a:gd name="connsiteY27" fmla="*/ 186866 h 262785"/>
                  <a:gd name="connsiteX28" fmla="*/ 34700 w 1035021"/>
                  <a:gd name="connsiteY28" fmla="*/ 234146 h 262785"/>
                  <a:gd name="connsiteX29" fmla="*/ 0 w 1035021"/>
                  <a:gd name="connsiteY29" fmla="*/ 142942 h 262785"/>
                  <a:gd name="connsiteX30" fmla="*/ 57344 w 1035021"/>
                  <a:gd name="connsiteY30" fmla="*/ 89476 h 262785"/>
                  <a:gd name="connsiteX31" fmla="*/ 137437 w 1035021"/>
                  <a:gd name="connsiteY31" fmla="*/ 93460 h 262785"/>
                  <a:gd name="connsiteX32" fmla="*/ 205893 w 1035021"/>
                  <a:gd name="connsiteY32" fmla="*/ 69034 h 262785"/>
                  <a:gd name="connsiteX33" fmla="*/ 270575 w 1035021"/>
                  <a:gd name="connsiteY33" fmla="*/ 262 h 262785"/>
                  <a:gd name="connsiteX0" fmla="*/ 266765 w 1035021"/>
                  <a:gd name="connsiteY0" fmla="*/ 22476 h 258329"/>
                  <a:gd name="connsiteX1" fmla="*/ 350772 w 1035021"/>
                  <a:gd name="connsiteY1" fmla="*/ 21805 h 258329"/>
                  <a:gd name="connsiteX2" fmla="*/ 427616 w 1035021"/>
                  <a:gd name="connsiteY2" fmla="*/ 44869 h 258329"/>
                  <a:gd name="connsiteX3" fmla="*/ 502257 w 1035021"/>
                  <a:gd name="connsiteY3" fmla="*/ 0 h 258329"/>
                  <a:gd name="connsiteX4" fmla="*/ 578472 w 1035021"/>
                  <a:gd name="connsiteY4" fmla="*/ 8178 h 258329"/>
                  <a:gd name="connsiteX5" fmla="*/ 650491 w 1035021"/>
                  <a:gd name="connsiteY5" fmla="*/ 57344 h 258329"/>
                  <a:gd name="connsiteX6" fmla="*/ 731109 w 1035021"/>
                  <a:gd name="connsiteY6" fmla="*/ 15410 h 258329"/>
                  <a:gd name="connsiteX7" fmla="*/ 805960 w 1035021"/>
                  <a:gd name="connsiteY7" fmla="*/ 31136 h 258329"/>
                  <a:gd name="connsiteX8" fmla="*/ 867812 w 1035021"/>
                  <a:gd name="connsiteY8" fmla="*/ 87431 h 258329"/>
                  <a:gd name="connsiteX9" fmla="*/ 951679 w 1035021"/>
                  <a:gd name="connsiteY9" fmla="*/ 78102 h 258329"/>
                  <a:gd name="connsiteX10" fmla="*/ 1035021 w 1035021"/>
                  <a:gd name="connsiteY10" fmla="*/ 138486 h 258329"/>
                  <a:gd name="connsiteX11" fmla="*/ 924632 w 1035021"/>
                  <a:gd name="connsiteY11" fmla="*/ 153476 h 258329"/>
                  <a:gd name="connsiteX12" fmla="*/ 888570 w 1035021"/>
                  <a:gd name="connsiteY12" fmla="*/ 252334 h 258329"/>
                  <a:gd name="connsiteX13" fmla="*/ 861442 w 1035021"/>
                  <a:gd name="connsiteY13" fmla="*/ 258329 h 258329"/>
                  <a:gd name="connsiteX14" fmla="*/ 657040 w 1035021"/>
                  <a:gd name="connsiteY14" fmla="*/ 258329 h 258329"/>
                  <a:gd name="connsiteX15" fmla="*/ 654266 w 1035021"/>
                  <a:gd name="connsiteY15" fmla="*/ 257995 h 258329"/>
                  <a:gd name="connsiteX16" fmla="*/ 577423 w 1035021"/>
                  <a:gd name="connsiteY16" fmla="*/ 237763 h 258329"/>
                  <a:gd name="connsiteX17" fmla="*/ 502572 w 1035021"/>
                  <a:gd name="connsiteY17" fmla="*/ 239021 h 258329"/>
                  <a:gd name="connsiteX18" fmla="*/ 483124 w 1035021"/>
                  <a:gd name="connsiteY18" fmla="*/ 245556 h 258329"/>
                  <a:gd name="connsiteX19" fmla="*/ 465884 w 1035021"/>
                  <a:gd name="connsiteY19" fmla="*/ 258329 h 258329"/>
                  <a:gd name="connsiteX20" fmla="*/ 397026 w 1035021"/>
                  <a:gd name="connsiteY20" fmla="*/ 258329 h 258329"/>
                  <a:gd name="connsiteX21" fmla="*/ 390020 w 1035021"/>
                  <a:gd name="connsiteY21" fmla="*/ 250408 h 258329"/>
                  <a:gd name="connsiteX22" fmla="*/ 354337 w 1035021"/>
                  <a:gd name="connsiteY22" fmla="*/ 220045 h 258329"/>
                  <a:gd name="connsiteX23" fmla="*/ 312535 w 1035021"/>
                  <a:gd name="connsiteY23" fmla="*/ 245756 h 258329"/>
                  <a:gd name="connsiteX24" fmla="*/ 298096 w 1035021"/>
                  <a:gd name="connsiteY24" fmla="*/ 258329 h 258329"/>
                  <a:gd name="connsiteX25" fmla="*/ 227560 w 1035021"/>
                  <a:gd name="connsiteY25" fmla="*/ 258329 h 258329"/>
                  <a:gd name="connsiteX26" fmla="*/ 198135 w 1035021"/>
                  <a:gd name="connsiteY26" fmla="*/ 249189 h 258329"/>
                  <a:gd name="connsiteX27" fmla="*/ 139534 w 1035021"/>
                  <a:gd name="connsiteY27" fmla="*/ 182410 h 258329"/>
                  <a:gd name="connsiteX28" fmla="*/ 34700 w 1035021"/>
                  <a:gd name="connsiteY28" fmla="*/ 229690 h 258329"/>
                  <a:gd name="connsiteX29" fmla="*/ 0 w 1035021"/>
                  <a:gd name="connsiteY29" fmla="*/ 138486 h 258329"/>
                  <a:gd name="connsiteX30" fmla="*/ 57344 w 1035021"/>
                  <a:gd name="connsiteY30" fmla="*/ 85020 h 258329"/>
                  <a:gd name="connsiteX31" fmla="*/ 137437 w 1035021"/>
                  <a:gd name="connsiteY31" fmla="*/ 89004 h 258329"/>
                  <a:gd name="connsiteX32" fmla="*/ 205893 w 1035021"/>
                  <a:gd name="connsiteY32" fmla="*/ 64578 h 258329"/>
                  <a:gd name="connsiteX33" fmla="*/ 266765 w 1035021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39534 w 1035126"/>
                  <a:gd name="connsiteY27" fmla="*/ 18241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16674 w 1035126"/>
                  <a:gd name="connsiteY27" fmla="*/ 21670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35126" h="258329">
                    <a:moveTo>
                      <a:pt x="266765" y="22476"/>
                    </a:moveTo>
                    <a:cubicBezTo>
                      <a:pt x="290982" y="19016"/>
                      <a:pt x="323963" y="18073"/>
                      <a:pt x="350772" y="21805"/>
                    </a:cubicBezTo>
                    <a:cubicBezTo>
                      <a:pt x="377581" y="25537"/>
                      <a:pt x="401513" y="45917"/>
                      <a:pt x="427616" y="44869"/>
                    </a:cubicBezTo>
                    <a:cubicBezTo>
                      <a:pt x="453719" y="43821"/>
                      <a:pt x="476259" y="0"/>
                      <a:pt x="502257" y="0"/>
                    </a:cubicBezTo>
                    <a:cubicBezTo>
                      <a:pt x="528256" y="0"/>
                      <a:pt x="553520" y="7024"/>
                      <a:pt x="578472" y="8178"/>
                    </a:cubicBezTo>
                    <a:cubicBezTo>
                      <a:pt x="603422" y="9331"/>
                      <a:pt x="625856" y="55037"/>
                      <a:pt x="650491" y="57344"/>
                    </a:cubicBezTo>
                    <a:cubicBezTo>
                      <a:pt x="676805" y="59650"/>
                      <a:pt x="706997" y="11532"/>
                      <a:pt x="731109" y="15410"/>
                    </a:cubicBezTo>
                    <a:cubicBezTo>
                      <a:pt x="757737" y="19290"/>
                      <a:pt x="782582" y="25894"/>
                      <a:pt x="805960" y="31136"/>
                    </a:cubicBezTo>
                    <a:cubicBezTo>
                      <a:pt x="833007" y="37006"/>
                      <a:pt x="845692" y="80197"/>
                      <a:pt x="867812" y="87431"/>
                    </a:cubicBezTo>
                    <a:cubicBezTo>
                      <a:pt x="895593" y="96552"/>
                      <a:pt x="933228" y="67093"/>
                      <a:pt x="951679" y="78102"/>
                    </a:cubicBezTo>
                    <a:cubicBezTo>
                      <a:pt x="981137" y="95084"/>
                      <a:pt x="1032544" y="121479"/>
                      <a:pt x="1035021" y="138486"/>
                    </a:cubicBezTo>
                    <a:cubicBezTo>
                      <a:pt x="1037498" y="155493"/>
                      <a:pt x="995686" y="162743"/>
                      <a:pt x="966542" y="180146"/>
                    </a:cubicBezTo>
                    <a:cubicBezTo>
                      <a:pt x="948091" y="190630"/>
                      <a:pt x="916454" y="243108"/>
                      <a:pt x="888570" y="252334"/>
                    </a:cubicBezTo>
                    <a:lnTo>
                      <a:pt x="861442" y="258329"/>
                    </a:lnTo>
                    <a:lnTo>
                      <a:pt x="657040" y="258329"/>
                    </a:lnTo>
                    <a:lnTo>
                      <a:pt x="654266" y="257995"/>
                    </a:lnTo>
                    <a:cubicBezTo>
                      <a:pt x="629630" y="260196"/>
                      <a:pt x="603631" y="237029"/>
                      <a:pt x="577423" y="237763"/>
                    </a:cubicBezTo>
                    <a:cubicBezTo>
                      <a:pt x="551214" y="238496"/>
                      <a:pt x="528570" y="239021"/>
                      <a:pt x="502572" y="239021"/>
                    </a:cubicBezTo>
                    <a:cubicBezTo>
                      <a:pt x="496072" y="239021"/>
                      <a:pt x="489586" y="241642"/>
                      <a:pt x="483124" y="245556"/>
                    </a:cubicBezTo>
                    <a:lnTo>
                      <a:pt x="465884" y="258329"/>
                    </a:lnTo>
                    <a:lnTo>
                      <a:pt x="397026" y="258329"/>
                    </a:lnTo>
                    <a:lnTo>
                      <a:pt x="390020" y="250408"/>
                    </a:lnTo>
                    <a:cubicBezTo>
                      <a:pt x="378292" y="235849"/>
                      <a:pt x="366603" y="221146"/>
                      <a:pt x="354337" y="220045"/>
                    </a:cubicBezTo>
                    <a:cubicBezTo>
                      <a:pt x="341128" y="218840"/>
                      <a:pt x="326687" y="232363"/>
                      <a:pt x="312535" y="245756"/>
                    </a:cubicBezTo>
                    <a:lnTo>
                      <a:pt x="298096" y="258329"/>
                    </a:lnTo>
                    <a:lnTo>
                      <a:pt x="227560" y="258329"/>
                    </a:lnTo>
                    <a:lnTo>
                      <a:pt x="198135" y="249189"/>
                    </a:lnTo>
                    <a:cubicBezTo>
                      <a:pt x="171193" y="243319"/>
                      <a:pt x="138688" y="223934"/>
                      <a:pt x="116674" y="216700"/>
                    </a:cubicBezTo>
                    <a:cubicBezTo>
                      <a:pt x="88788" y="207580"/>
                      <a:pt x="54146" y="242726"/>
                      <a:pt x="34700" y="229690"/>
                    </a:cubicBezTo>
                    <a:cubicBezTo>
                      <a:pt x="15254" y="216654"/>
                      <a:pt x="0" y="158927"/>
                      <a:pt x="0" y="138486"/>
                    </a:cubicBezTo>
                    <a:cubicBezTo>
                      <a:pt x="0" y="118043"/>
                      <a:pt x="28095" y="102527"/>
                      <a:pt x="57344" y="85020"/>
                    </a:cubicBezTo>
                    <a:cubicBezTo>
                      <a:pt x="75689" y="74536"/>
                      <a:pt x="109761" y="98124"/>
                      <a:pt x="137437" y="89004"/>
                    </a:cubicBezTo>
                    <a:cubicBezTo>
                      <a:pt x="159452" y="81665"/>
                      <a:pt x="178846" y="70448"/>
                      <a:pt x="205893" y="64578"/>
                    </a:cubicBezTo>
                    <a:cubicBezTo>
                      <a:pt x="229271" y="59440"/>
                      <a:pt x="240243" y="26356"/>
                      <a:pt x="266765" y="22476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3B091842-CD73-49FD-A3B2-21AF62A0D438}"/>
                  </a:ext>
                </a:extLst>
              </p:cNvPr>
              <p:cNvSpPr/>
              <p:nvPr userDrawn="1"/>
            </p:nvSpPr>
            <p:spPr>
              <a:xfrm>
                <a:off x="2055658" y="3744339"/>
                <a:ext cx="1035126" cy="157767"/>
              </a:xfrm>
              <a:custGeom>
                <a:avLst/>
                <a:gdLst>
                  <a:gd name="connsiteX0" fmla="*/ 270575 w 1035021"/>
                  <a:gd name="connsiteY0" fmla="*/ 262 h 262785"/>
                  <a:gd name="connsiteX1" fmla="*/ 350772 w 1035021"/>
                  <a:gd name="connsiteY1" fmla="*/ 26261 h 262785"/>
                  <a:gd name="connsiteX2" fmla="*/ 427616 w 1035021"/>
                  <a:gd name="connsiteY2" fmla="*/ 49325 h 262785"/>
                  <a:gd name="connsiteX3" fmla="*/ 502257 w 1035021"/>
                  <a:gd name="connsiteY3" fmla="*/ 4456 h 262785"/>
                  <a:gd name="connsiteX4" fmla="*/ 578472 w 1035021"/>
                  <a:gd name="connsiteY4" fmla="*/ 12634 h 262785"/>
                  <a:gd name="connsiteX5" fmla="*/ 650491 w 1035021"/>
                  <a:gd name="connsiteY5" fmla="*/ 61800 h 262785"/>
                  <a:gd name="connsiteX6" fmla="*/ 731109 w 1035021"/>
                  <a:gd name="connsiteY6" fmla="*/ 19866 h 262785"/>
                  <a:gd name="connsiteX7" fmla="*/ 805960 w 1035021"/>
                  <a:gd name="connsiteY7" fmla="*/ 35592 h 262785"/>
                  <a:gd name="connsiteX8" fmla="*/ 867812 w 1035021"/>
                  <a:gd name="connsiteY8" fmla="*/ 91887 h 262785"/>
                  <a:gd name="connsiteX9" fmla="*/ 951679 w 1035021"/>
                  <a:gd name="connsiteY9" fmla="*/ 82558 h 262785"/>
                  <a:gd name="connsiteX10" fmla="*/ 1035021 w 1035021"/>
                  <a:gd name="connsiteY10" fmla="*/ 142942 h 262785"/>
                  <a:gd name="connsiteX11" fmla="*/ 924632 w 1035021"/>
                  <a:gd name="connsiteY11" fmla="*/ 157932 h 262785"/>
                  <a:gd name="connsiteX12" fmla="*/ 888570 w 1035021"/>
                  <a:gd name="connsiteY12" fmla="*/ 256790 h 262785"/>
                  <a:gd name="connsiteX13" fmla="*/ 861442 w 1035021"/>
                  <a:gd name="connsiteY13" fmla="*/ 262785 h 262785"/>
                  <a:gd name="connsiteX14" fmla="*/ 657040 w 1035021"/>
                  <a:gd name="connsiteY14" fmla="*/ 262785 h 262785"/>
                  <a:gd name="connsiteX15" fmla="*/ 654266 w 1035021"/>
                  <a:gd name="connsiteY15" fmla="*/ 262451 h 262785"/>
                  <a:gd name="connsiteX16" fmla="*/ 577423 w 1035021"/>
                  <a:gd name="connsiteY16" fmla="*/ 242219 h 262785"/>
                  <a:gd name="connsiteX17" fmla="*/ 502572 w 1035021"/>
                  <a:gd name="connsiteY17" fmla="*/ 243477 h 262785"/>
                  <a:gd name="connsiteX18" fmla="*/ 483124 w 1035021"/>
                  <a:gd name="connsiteY18" fmla="*/ 250012 h 262785"/>
                  <a:gd name="connsiteX19" fmla="*/ 465884 w 1035021"/>
                  <a:gd name="connsiteY19" fmla="*/ 262785 h 262785"/>
                  <a:gd name="connsiteX20" fmla="*/ 397026 w 1035021"/>
                  <a:gd name="connsiteY20" fmla="*/ 262785 h 262785"/>
                  <a:gd name="connsiteX21" fmla="*/ 390020 w 1035021"/>
                  <a:gd name="connsiteY21" fmla="*/ 254864 h 262785"/>
                  <a:gd name="connsiteX22" fmla="*/ 354337 w 1035021"/>
                  <a:gd name="connsiteY22" fmla="*/ 224501 h 262785"/>
                  <a:gd name="connsiteX23" fmla="*/ 312535 w 1035021"/>
                  <a:gd name="connsiteY23" fmla="*/ 250212 h 262785"/>
                  <a:gd name="connsiteX24" fmla="*/ 298096 w 1035021"/>
                  <a:gd name="connsiteY24" fmla="*/ 262785 h 262785"/>
                  <a:gd name="connsiteX25" fmla="*/ 227560 w 1035021"/>
                  <a:gd name="connsiteY25" fmla="*/ 262785 h 262785"/>
                  <a:gd name="connsiteX26" fmla="*/ 198135 w 1035021"/>
                  <a:gd name="connsiteY26" fmla="*/ 253645 h 262785"/>
                  <a:gd name="connsiteX27" fmla="*/ 139534 w 1035021"/>
                  <a:gd name="connsiteY27" fmla="*/ 186866 h 262785"/>
                  <a:gd name="connsiteX28" fmla="*/ 34700 w 1035021"/>
                  <a:gd name="connsiteY28" fmla="*/ 234146 h 262785"/>
                  <a:gd name="connsiteX29" fmla="*/ 0 w 1035021"/>
                  <a:gd name="connsiteY29" fmla="*/ 142942 h 262785"/>
                  <a:gd name="connsiteX30" fmla="*/ 57344 w 1035021"/>
                  <a:gd name="connsiteY30" fmla="*/ 89476 h 262785"/>
                  <a:gd name="connsiteX31" fmla="*/ 137437 w 1035021"/>
                  <a:gd name="connsiteY31" fmla="*/ 93460 h 262785"/>
                  <a:gd name="connsiteX32" fmla="*/ 205893 w 1035021"/>
                  <a:gd name="connsiteY32" fmla="*/ 69034 h 262785"/>
                  <a:gd name="connsiteX33" fmla="*/ 270575 w 1035021"/>
                  <a:gd name="connsiteY33" fmla="*/ 262 h 262785"/>
                  <a:gd name="connsiteX0" fmla="*/ 266765 w 1035021"/>
                  <a:gd name="connsiteY0" fmla="*/ 22476 h 258329"/>
                  <a:gd name="connsiteX1" fmla="*/ 350772 w 1035021"/>
                  <a:gd name="connsiteY1" fmla="*/ 21805 h 258329"/>
                  <a:gd name="connsiteX2" fmla="*/ 427616 w 1035021"/>
                  <a:gd name="connsiteY2" fmla="*/ 44869 h 258329"/>
                  <a:gd name="connsiteX3" fmla="*/ 502257 w 1035021"/>
                  <a:gd name="connsiteY3" fmla="*/ 0 h 258329"/>
                  <a:gd name="connsiteX4" fmla="*/ 578472 w 1035021"/>
                  <a:gd name="connsiteY4" fmla="*/ 8178 h 258329"/>
                  <a:gd name="connsiteX5" fmla="*/ 650491 w 1035021"/>
                  <a:gd name="connsiteY5" fmla="*/ 57344 h 258329"/>
                  <a:gd name="connsiteX6" fmla="*/ 731109 w 1035021"/>
                  <a:gd name="connsiteY6" fmla="*/ 15410 h 258329"/>
                  <a:gd name="connsiteX7" fmla="*/ 805960 w 1035021"/>
                  <a:gd name="connsiteY7" fmla="*/ 31136 h 258329"/>
                  <a:gd name="connsiteX8" fmla="*/ 867812 w 1035021"/>
                  <a:gd name="connsiteY8" fmla="*/ 87431 h 258329"/>
                  <a:gd name="connsiteX9" fmla="*/ 951679 w 1035021"/>
                  <a:gd name="connsiteY9" fmla="*/ 78102 h 258329"/>
                  <a:gd name="connsiteX10" fmla="*/ 1035021 w 1035021"/>
                  <a:gd name="connsiteY10" fmla="*/ 138486 h 258329"/>
                  <a:gd name="connsiteX11" fmla="*/ 924632 w 1035021"/>
                  <a:gd name="connsiteY11" fmla="*/ 153476 h 258329"/>
                  <a:gd name="connsiteX12" fmla="*/ 888570 w 1035021"/>
                  <a:gd name="connsiteY12" fmla="*/ 252334 h 258329"/>
                  <a:gd name="connsiteX13" fmla="*/ 861442 w 1035021"/>
                  <a:gd name="connsiteY13" fmla="*/ 258329 h 258329"/>
                  <a:gd name="connsiteX14" fmla="*/ 657040 w 1035021"/>
                  <a:gd name="connsiteY14" fmla="*/ 258329 h 258329"/>
                  <a:gd name="connsiteX15" fmla="*/ 654266 w 1035021"/>
                  <a:gd name="connsiteY15" fmla="*/ 257995 h 258329"/>
                  <a:gd name="connsiteX16" fmla="*/ 577423 w 1035021"/>
                  <a:gd name="connsiteY16" fmla="*/ 237763 h 258329"/>
                  <a:gd name="connsiteX17" fmla="*/ 502572 w 1035021"/>
                  <a:gd name="connsiteY17" fmla="*/ 239021 h 258329"/>
                  <a:gd name="connsiteX18" fmla="*/ 483124 w 1035021"/>
                  <a:gd name="connsiteY18" fmla="*/ 245556 h 258329"/>
                  <a:gd name="connsiteX19" fmla="*/ 465884 w 1035021"/>
                  <a:gd name="connsiteY19" fmla="*/ 258329 h 258329"/>
                  <a:gd name="connsiteX20" fmla="*/ 397026 w 1035021"/>
                  <a:gd name="connsiteY20" fmla="*/ 258329 h 258329"/>
                  <a:gd name="connsiteX21" fmla="*/ 390020 w 1035021"/>
                  <a:gd name="connsiteY21" fmla="*/ 250408 h 258329"/>
                  <a:gd name="connsiteX22" fmla="*/ 354337 w 1035021"/>
                  <a:gd name="connsiteY22" fmla="*/ 220045 h 258329"/>
                  <a:gd name="connsiteX23" fmla="*/ 312535 w 1035021"/>
                  <a:gd name="connsiteY23" fmla="*/ 245756 h 258329"/>
                  <a:gd name="connsiteX24" fmla="*/ 298096 w 1035021"/>
                  <a:gd name="connsiteY24" fmla="*/ 258329 h 258329"/>
                  <a:gd name="connsiteX25" fmla="*/ 227560 w 1035021"/>
                  <a:gd name="connsiteY25" fmla="*/ 258329 h 258329"/>
                  <a:gd name="connsiteX26" fmla="*/ 198135 w 1035021"/>
                  <a:gd name="connsiteY26" fmla="*/ 249189 h 258329"/>
                  <a:gd name="connsiteX27" fmla="*/ 139534 w 1035021"/>
                  <a:gd name="connsiteY27" fmla="*/ 182410 h 258329"/>
                  <a:gd name="connsiteX28" fmla="*/ 34700 w 1035021"/>
                  <a:gd name="connsiteY28" fmla="*/ 229690 h 258329"/>
                  <a:gd name="connsiteX29" fmla="*/ 0 w 1035021"/>
                  <a:gd name="connsiteY29" fmla="*/ 138486 h 258329"/>
                  <a:gd name="connsiteX30" fmla="*/ 57344 w 1035021"/>
                  <a:gd name="connsiteY30" fmla="*/ 85020 h 258329"/>
                  <a:gd name="connsiteX31" fmla="*/ 137437 w 1035021"/>
                  <a:gd name="connsiteY31" fmla="*/ 89004 h 258329"/>
                  <a:gd name="connsiteX32" fmla="*/ 205893 w 1035021"/>
                  <a:gd name="connsiteY32" fmla="*/ 64578 h 258329"/>
                  <a:gd name="connsiteX33" fmla="*/ 266765 w 1035021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39534 w 1035126"/>
                  <a:gd name="connsiteY27" fmla="*/ 18241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  <a:gd name="connsiteX0" fmla="*/ 266765 w 1035126"/>
                  <a:gd name="connsiteY0" fmla="*/ 22476 h 258329"/>
                  <a:gd name="connsiteX1" fmla="*/ 350772 w 1035126"/>
                  <a:gd name="connsiteY1" fmla="*/ 21805 h 258329"/>
                  <a:gd name="connsiteX2" fmla="*/ 427616 w 1035126"/>
                  <a:gd name="connsiteY2" fmla="*/ 44869 h 258329"/>
                  <a:gd name="connsiteX3" fmla="*/ 502257 w 1035126"/>
                  <a:gd name="connsiteY3" fmla="*/ 0 h 258329"/>
                  <a:gd name="connsiteX4" fmla="*/ 578472 w 1035126"/>
                  <a:gd name="connsiteY4" fmla="*/ 8178 h 258329"/>
                  <a:gd name="connsiteX5" fmla="*/ 650491 w 1035126"/>
                  <a:gd name="connsiteY5" fmla="*/ 57344 h 258329"/>
                  <a:gd name="connsiteX6" fmla="*/ 731109 w 1035126"/>
                  <a:gd name="connsiteY6" fmla="*/ 15410 h 258329"/>
                  <a:gd name="connsiteX7" fmla="*/ 805960 w 1035126"/>
                  <a:gd name="connsiteY7" fmla="*/ 31136 h 258329"/>
                  <a:gd name="connsiteX8" fmla="*/ 867812 w 1035126"/>
                  <a:gd name="connsiteY8" fmla="*/ 87431 h 258329"/>
                  <a:gd name="connsiteX9" fmla="*/ 951679 w 1035126"/>
                  <a:gd name="connsiteY9" fmla="*/ 78102 h 258329"/>
                  <a:gd name="connsiteX10" fmla="*/ 1035021 w 1035126"/>
                  <a:gd name="connsiteY10" fmla="*/ 138486 h 258329"/>
                  <a:gd name="connsiteX11" fmla="*/ 966542 w 1035126"/>
                  <a:gd name="connsiteY11" fmla="*/ 180146 h 258329"/>
                  <a:gd name="connsiteX12" fmla="*/ 888570 w 1035126"/>
                  <a:gd name="connsiteY12" fmla="*/ 252334 h 258329"/>
                  <a:gd name="connsiteX13" fmla="*/ 861442 w 1035126"/>
                  <a:gd name="connsiteY13" fmla="*/ 258329 h 258329"/>
                  <a:gd name="connsiteX14" fmla="*/ 657040 w 1035126"/>
                  <a:gd name="connsiteY14" fmla="*/ 258329 h 258329"/>
                  <a:gd name="connsiteX15" fmla="*/ 654266 w 1035126"/>
                  <a:gd name="connsiteY15" fmla="*/ 257995 h 258329"/>
                  <a:gd name="connsiteX16" fmla="*/ 577423 w 1035126"/>
                  <a:gd name="connsiteY16" fmla="*/ 237763 h 258329"/>
                  <a:gd name="connsiteX17" fmla="*/ 502572 w 1035126"/>
                  <a:gd name="connsiteY17" fmla="*/ 239021 h 258329"/>
                  <a:gd name="connsiteX18" fmla="*/ 483124 w 1035126"/>
                  <a:gd name="connsiteY18" fmla="*/ 245556 h 258329"/>
                  <a:gd name="connsiteX19" fmla="*/ 465884 w 1035126"/>
                  <a:gd name="connsiteY19" fmla="*/ 258329 h 258329"/>
                  <a:gd name="connsiteX20" fmla="*/ 397026 w 1035126"/>
                  <a:gd name="connsiteY20" fmla="*/ 258329 h 258329"/>
                  <a:gd name="connsiteX21" fmla="*/ 390020 w 1035126"/>
                  <a:gd name="connsiteY21" fmla="*/ 250408 h 258329"/>
                  <a:gd name="connsiteX22" fmla="*/ 354337 w 1035126"/>
                  <a:gd name="connsiteY22" fmla="*/ 220045 h 258329"/>
                  <a:gd name="connsiteX23" fmla="*/ 312535 w 1035126"/>
                  <a:gd name="connsiteY23" fmla="*/ 245756 h 258329"/>
                  <a:gd name="connsiteX24" fmla="*/ 298096 w 1035126"/>
                  <a:gd name="connsiteY24" fmla="*/ 258329 h 258329"/>
                  <a:gd name="connsiteX25" fmla="*/ 227560 w 1035126"/>
                  <a:gd name="connsiteY25" fmla="*/ 258329 h 258329"/>
                  <a:gd name="connsiteX26" fmla="*/ 198135 w 1035126"/>
                  <a:gd name="connsiteY26" fmla="*/ 249189 h 258329"/>
                  <a:gd name="connsiteX27" fmla="*/ 116674 w 1035126"/>
                  <a:gd name="connsiteY27" fmla="*/ 216700 h 258329"/>
                  <a:gd name="connsiteX28" fmla="*/ 34700 w 1035126"/>
                  <a:gd name="connsiteY28" fmla="*/ 229690 h 258329"/>
                  <a:gd name="connsiteX29" fmla="*/ 0 w 1035126"/>
                  <a:gd name="connsiteY29" fmla="*/ 138486 h 258329"/>
                  <a:gd name="connsiteX30" fmla="*/ 57344 w 1035126"/>
                  <a:gd name="connsiteY30" fmla="*/ 85020 h 258329"/>
                  <a:gd name="connsiteX31" fmla="*/ 137437 w 1035126"/>
                  <a:gd name="connsiteY31" fmla="*/ 89004 h 258329"/>
                  <a:gd name="connsiteX32" fmla="*/ 205893 w 1035126"/>
                  <a:gd name="connsiteY32" fmla="*/ 64578 h 258329"/>
                  <a:gd name="connsiteX33" fmla="*/ 266765 w 1035126"/>
                  <a:gd name="connsiteY33" fmla="*/ 22476 h 25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035126" h="258329">
                    <a:moveTo>
                      <a:pt x="266765" y="22476"/>
                    </a:moveTo>
                    <a:cubicBezTo>
                      <a:pt x="290982" y="19016"/>
                      <a:pt x="323963" y="18073"/>
                      <a:pt x="350772" y="21805"/>
                    </a:cubicBezTo>
                    <a:cubicBezTo>
                      <a:pt x="377581" y="25537"/>
                      <a:pt x="401513" y="45917"/>
                      <a:pt x="427616" y="44869"/>
                    </a:cubicBezTo>
                    <a:cubicBezTo>
                      <a:pt x="453719" y="43821"/>
                      <a:pt x="476259" y="0"/>
                      <a:pt x="502257" y="0"/>
                    </a:cubicBezTo>
                    <a:cubicBezTo>
                      <a:pt x="528256" y="0"/>
                      <a:pt x="553520" y="7024"/>
                      <a:pt x="578472" y="8178"/>
                    </a:cubicBezTo>
                    <a:cubicBezTo>
                      <a:pt x="603422" y="9331"/>
                      <a:pt x="625856" y="55037"/>
                      <a:pt x="650491" y="57344"/>
                    </a:cubicBezTo>
                    <a:cubicBezTo>
                      <a:pt x="676805" y="59650"/>
                      <a:pt x="706997" y="11532"/>
                      <a:pt x="731109" y="15410"/>
                    </a:cubicBezTo>
                    <a:cubicBezTo>
                      <a:pt x="757737" y="19290"/>
                      <a:pt x="782582" y="25894"/>
                      <a:pt x="805960" y="31136"/>
                    </a:cubicBezTo>
                    <a:cubicBezTo>
                      <a:pt x="833007" y="37006"/>
                      <a:pt x="845692" y="80197"/>
                      <a:pt x="867812" y="87431"/>
                    </a:cubicBezTo>
                    <a:cubicBezTo>
                      <a:pt x="895593" y="96552"/>
                      <a:pt x="933228" y="67093"/>
                      <a:pt x="951679" y="78102"/>
                    </a:cubicBezTo>
                    <a:cubicBezTo>
                      <a:pt x="981137" y="95084"/>
                      <a:pt x="1032544" y="121479"/>
                      <a:pt x="1035021" y="138486"/>
                    </a:cubicBezTo>
                    <a:cubicBezTo>
                      <a:pt x="1037498" y="155493"/>
                      <a:pt x="995686" y="162743"/>
                      <a:pt x="966542" y="180146"/>
                    </a:cubicBezTo>
                    <a:cubicBezTo>
                      <a:pt x="948091" y="190630"/>
                      <a:pt x="916454" y="243108"/>
                      <a:pt x="888570" y="252334"/>
                    </a:cubicBezTo>
                    <a:lnTo>
                      <a:pt x="861442" y="258329"/>
                    </a:lnTo>
                    <a:lnTo>
                      <a:pt x="657040" y="258329"/>
                    </a:lnTo>
                    <a:lnTo>
                      <a:pt x="654266" y="257995"/>
                    </a:lnTo>
                    <a:cubicBezTo>
                      <a:pt x="629630" y="260196"/>
                      <a:pt x="603631" y="237029"/>
                      <a:pt x="577423" y="237763"/>
                    </a:cubicBezTo>
                    <a:cubicBezTo>
                      <a:pt x="551214" y="238496"/>
                      <a:pt x="528570" y="239021"/>
                      <a:pt x="502572" y="239021"/>
                    </a:cubicBezTo>
                    <a:cubicBezTo>
                      <a:pt x="496072" y="239021"/>
                      <a:pt x="489586" y="241642"/>
                      <a:pt x="483124" y="245556"/>
                    </a:cubicBezTo>
                    <a:lnTo>
                      <a:pt x="465884" y="258329"/>
                    </a:lnTo>
                    <a:lnTo>
                      <a:pt x="397026" y="258329"/>
                    </a:lnTo>
                    <a:lnTo>
                      <a:pt x="390020" y="250408"/>
                    </a:lnTo>
                    <a:cubicBezTo>
                      <a:pt x="378292" y="235849"/>
                      <a:pt x="366603" y="221146"/>
                      <a:pt x="354337" y="220045"/>
                    </a:cubicBezTo>
                    <a:cubicBezTo>
                      <a:pt x="341128" y="218840"/>
                      <a:pt x="326687" y="232363"/>
                      <a:pt x="312535" y="245756"/>
                    </a:cubicBezTo>
                    <a:lnTo>
                      <a:pt x="298096" y="258329"/>
                    </a:lnTo>
                    <a:lnTo>
                      <a:pt x="227560" y="258329"/>
                    </a:lnTo>
                    <a:lnTo>
                      <a:pt x="198135" y="249189"/>
                    </a:lnTo>
                    <a:cubicBezTo>
                      <a:pt x="171193" y="243319"/>
                      <a:pt x="138688" y="223934"/>
                      <a:pt x="116674" y="216700"/>
                    </a:cubicBezTo>
                    <a:cubicBezTo>
                      <a:pt x="88788" y="207580"/>
                      <a:pt x="54146" y="242726"/>
                      <a:pt x="34700" y="229690"/>
                    </a:cubicBezTo>
                    <a:cubicBezTo>
                      <a:pt x="15254" y="216654"/>
                      <a:pt x="0" y="158927"/>
                      <a:pt x="0" y="138486"/>
                    </a:cubicBezTo>
                    <a:cubicBezTo>
                      <a:pt x="0" y="118043"/>
                      <a:pt x="28095" y="102527"/>
                      <a:pt x="57344" y="85020"/>
                    </a:cubicBezTo>
                    <a:cubicBezTo>
                      <a:pt x="75689" y="74536"/>
                      <a:pt x="109761" y="98124"/>
                      <a:pt x="137437" y="89004"/>
                    </a:cubicBezTo>
                    <a:cubicBezTo>
                      <a:pt x="159452" y="81665"/>
                      <a:pt x="178846" y="70448"/>
                      <a:pt x="205893" y="64578"/>
                    </a:cubicBezTo>
                    <a:cubicBezTo>
                      <a:pt x="229271" y="59440"/>
                      <a:pt x="240243" y="26356"/>
                      <a:pt x="266765" y="22476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851CFE4C-BC72-4D4A-B1CB-EF73AE680F05}"/>
                  </a:ext>
                </a:extLst>
              </p:cNvPr>
              <p:cNvSpPr/>
              <p:nvPr userDrawn="1"/>
            </p:nvSpPr>
            <p:spPr>
              <a:xfrm flipV="1">
                <a:off x="1578006" y="3831164"/>
                <a:ext cx="847275" cy="107228"/>
              </a:xfrm>
              <a:custGeom>
                <a:avLst/>
                <a:gdLst>
                  <a:gd name="connsiteX0" fmla="*/ 704832 w 782981"/>
                  <a:gd name="connsiteY0" fmla="*/ 137714 h 137714"/>
                  <a:gd name="connsiteX1" fmla="*/ 782981 w 782981"/>
                  <a:gd name="connsiteY1" fmla="*/ 137714 h 137714"/>
                  <a:gd name="connsiteX2" fmla="*/ 752847 w 782981"/>
                  <a:gd name="connsiteY2" fmla="*/ 120547 h 137714"/>
                  <a:gd name="connsiteX3" fmla="*/ 705489 w 782981"/>
                  <a:gd name="connsiteY3" fmla="*/ 137360 h 137714"/>
                  <a:gd name="connsiteX4" fmla="*/ 0 w 782981"/>
                  <a:gd name="connsiteY4" fmla="*/ 137714 h 137714"/>
                  <a:gd name="connsiteX5" fmla="*/ 635147 w 782981"/>
                  <a:gd name="connsiteY5" fmla="*/ 137714 h 137714"/>
                  <a:gd name="connsiteX6" fmla="*/ 627112 w 782981"/>
                  <a:gd name="connsiteY6" fmla="*/ 128082 h 137714"/>
                  <a:gd name="connsiteX7" fmla="*/ 596960 w 782981"/>
                  <a:gd name="connsiteY7" fmla="*/ 102306 h 137714"/>
                  <a:gd name="connsiteX8" fmla="*/ 520221 w 782981"/>
                  <a:gd name="connsiteY8" fmla="*/ 103984 h 137714"/>
                  <a:gd name="connsiteX9" fmla="*/ 446837 w 782981"/>
                  <a:gd name="connsiteY9" fmla="*/ 99686 h 137714"/>
                  <a:gd name="connsiteX10" fmla="*/ 384986 w 782981"/>
                  <a:gd name="connsiteY10" fmla="*/ 20956 h 137714"/>
                  <a:gd name="connsiteX11" fmla="*/ 307514 w 782981"/>
                  <a:gd name="connsiteY11" fmla="*/ 32382 h 137714"/>
                  <a:gd name="connsiteX12" fmla="*/ 244686 w 782981"/>
                  <a:gd name="connsiteY12" fmla="*/ 104 h 137714"/>
                  <a:gd name="connsiteX13" fmla="*/ 158022 w 782981"/>
                  <a:gd name="connsiteY13" fmla="*/ 22423 h 137714"/>
                  <a:gd name="connsiteX14" fmla="*/ 83065 w 782981"/>
                  <a:gd name="connsiteY14" fmla="*/ 14037 h 137714"/>
                  <a:gd name="connsiteX15" fmla="*/ 9682 w 782981"/>
                  <a:gd name="connsiteY15" fmla="*/ 81864 h 137714"/>
                  <a:gd name="connsiteX16" fmla="*/ 0 w 782981"/>
                  <a:gd name="connsiteY16" fmla="*/ 79040 h 137714"/>
                  <a:gd name="connsiteX0" fmla="*/ 769126 w 847275"/>
                  <a:gd name="connsiteY0" fmla="*/ 137714 h 137714"/>
                  <a:gd name="connsiteX1" fmla="*/ 847275 w 847275"/>
                  <a:gd name="connsiteY1" fmla="*/ 137714 h 137714"/>
                  <a:gd name="connsiteX2" fmla="*/ 817141 w 847275"/>
                  <a:gd name="connsiteY2" fmla="*/ 120547 h 137714"/>
                  <a:gd name="connsiteX3" fmla="*/ 769783 w 847275"/>
                  <a:gd name="connsiteY3" fmla="*/ 137360 h 137714"/>
                  <a:gd name="connsiteX4" fmla="*/ 769126 w 847275"/>
                  <a:gd name="connsiteY4" fmla="*/ 137714 h 137714"/>
                  <a:gd name="connsiteX5" fmla="*/ 64294 w 847275"/>
                  <a:gd name="connsiteY5" fmla="*/ 137714 h 137714"/>
                  <a:gd name="connsiteX6" fmla="*/ 699441 w 847275"/>
                  <a:gd name="connsiteY6" fmla="*/ 137714 h 137714"/>
                  <a:gd name="connsiteX7" fmla="*/ 691406 w 847275"/>
                  <a:gd name="connsiteY7" fmla="*/ 128082 h 137714"/>
                  <a:gd name="connsiteX8" fmla="*/ 661254 w 847275"/>
                  <a:gd name="connsiteY8" fmla="*/ 102306 h 137714"/>
                  <a:gd name="connsiteX9" fmla="*/ 584515 w 847275"/>
                  <a:gd name="connsiteY9" fmla="*/ 103984 h 137714"/>
                  <a:gd name="connsiteX10" fmla="*/ 511131 w 847275"/>
                  <a:gd name="connsiteY10" fmla="*/ 99686 h 137714"/>
                  <a:gd name="connsiteX11" fmla="*/ 449280 w 847275"/>
                  <a:gd name="connsiteY11" fmla="*/ 20956 h 137714"/>
                  <a:gd name="connsiteX12" fmla="*/ 371808 w 847275"/>
                  <a:gd name="connsiteY12" fmla="*/ 32382 h 137714"/>
                  <a:gd name="connsiteX13" fmla="*/ 308980 w 847275"/>
                  <a:gd name="connsiteY13" fmla="*/ 104 h 137714"/>
                  <a:gd name="connsiteX14" fmla="*/ 222316 w 847275"/>
                  <a:gd name="connsiteY14" fmla="*/ 22423 h 137714"/>
                  <a:gd name="connsiteX15" fmla="*/ 147359 w 847275"/>
                  <a:gd name="connsiteY15" fmla="*/ 14037 h 137714"/>
                  <a:gd name="connsiteX16" fmla="*/ 73976 w 847275"/>
                  <a:gd name="connsiteY16" fmla="*/ 81864 h 137714"/>
                  <a:gd name="connsiteX17" fmla="*/ 0 w 847275"/>
                  <a:gd name="connsiteY17" fmla="*/ 126665 h 137714"/>
                  <a:gd name="connsiteX18" fmla="*/ 64294 w 847275"/>
                  <a:gd name="connsiteY18" fmla="*/ 137714 h 13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47275" h="137714">
                    <a:moveTo>
                      <a:pt x="769126" y="137714"/>
                    </a:moveTo>
                    <a:lnTo>
                      <a:pt x="847275" y="137714"/>
                    </a:lnTo>
                    <a:lnTo>
                      <a:pt x="817141" y="120547"/>
                    </a:lnTo>
                    <a:cubicBezTo>
                      <a:pt x="806815" y="114939"/>
                      <a:pt x="788548" y="126104"/>
                      <a:pt x="769783" y="137360"/>
                    </a:cubicBezTo>
                    <a:lnTo>
                      <a:pt x="769126" y="137714"/>
                    </a:lnTo>
                    <a:close/>
                    <a:moveTo>
                      <a:pt x="64294" y="137714"/>
                    </a:moveTo>
                    <a:lnTo>
                      <a:pt x="699441" y="137714"/>
                    </a:lnTo>
                    <a:lnTo>
                      <a:pt x="691406" y="128082"/>
                    </a:lnTo>
                    <a:cubicBezTo>
                      <a:pt x="682745" y="117114"/>
                      <a:pt x="673729" y="106290"/>
                      <a:pt x="661254" y="102306"/>
                    </a:cubicBezTo>
                    <a:cubicBezTo>
                      <a:pt x="638190" y="95073"/>
                      <a:pt x="609781" y="110379"/>
                      <a:pt x="584515" y="103984"/>
                    </a:cubicBezTo>
                    <a:cubicBezTo>
                      <a:pt x="561138" y="98113"/>
                      <a:pt x="535138" y="104403"/>
                      <a:pt x="511131" y="99686"/>
                    </a:cubicBezTo>
                    <a:cubicBezTo>
                      <a:pt x="487125" y="94968"/>
                      <a:pt x="473496" y="24520"/>
                      <a:pt x="449280" y="20956"/>
                    </a:cubicBezTo>
                    <a:cubicBezTo>
                      <a:pt x="425064" y="17391"/>
                      <a:pt x="395191" y="35857"/>
                      <a:pt x="371808" y="32382"/>
                    </a:cubicBezTo>
                    <a:cubicBezTo>
                      <a:pt x="348425" y="28907"/>
                      <a:pt x="333616" y="1885"/>
                      <a:pt x="308980" y="104"/>
                    </a:cubicBezTo>
                    <a:cubicBezTo>
                      <a:pt x="284344" y="-1679"/>
                      <a:pt x="249253" y="20101"/>
                      <a:pt x="222316" y="22423"/>
                    </a:cubicBezTo>
                    <a:cubicBezTo>
                      <a:pt x="195379" y="24745"/>
                      <a:pt x="173149" y="14037"/>
                      <a:pt x="147359" y="14037"/>
                    </a:cubicBezTo>
                    <a:cubicBezTo>
                      <a:pt x="121571" y="14037"/>
                      <a:pt x="99347" y="81025"/>
                      <a:pt x="73976" y="81864"/>
                    </a:cubicBezTo>
                    <a:lnTo>
                      <a:pt x="0" y="126665"/>
                    </a:lnTo>
                    <a:cubicBezTo>
                      <a:pt x="0" y="146223"/>
                      <a:pt x="64294" y="118156"/>
                      <a:pt x="64294" y="137714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13185523-35EF-41F1-A662-35F85D63DC99}"/>
                  </a:ext>
                </a:extLst>
              </p:cNvPr>
              <p:cNvSpPr/>
              <p:nvPr userDrawn="1"/>
            </p:nvSpPr>
            <p:spPr>
              <a:xfrm>
                <a:off x="1057896" y="3757232"/>
                <a:ext cx="1035022" cy="142183"/>
              </a:xfrm>
              <a:custGeom>
                <a:avLst/>
                <a:gdLst>
                  <a:gd name="connsiteX0" fmla="*/ 270575 w 1035022"/>
                  <a:gd name="connsiteY0" fmla="*/ 262 h 284381"/>
                  <a:gd name="connsiteX1" fmla="*/ 350773 w 1035022"/>
                  <a:gd name="connsiteY1" fmla="*/ 26261 h 284381"/>
                  <a:gd name="connsiteX2" fmla="*/ 427616 w 1035022"/>
                  <a:gd name="connsiteY2" fmla="*/ 49325 h 284381"/>
                  <a:gd name="connsiteX3" fmla="*/ 502257 w 1035022"/>
                  <a:gd name="connsiteY3" fmla="*/ 4456 h 284381"/>
                  <a:gd name="connsiteX4" fmla="*/ 578472 w 1035022"/>
                  <a:gd name="connsiteY4" fmla="*/ 12634 h 284381"/>
                  <a:gd name="connsiteX5" fmla="*/ 650492 w 1035022"/>
                  <a:gd name="connsiteY5" fmla="*/ 61800 h 284381"/>
                  <a:gd name="connsiteX6" fmla="*/ 731110 w 1035022"/>
                  <a:gd name="connsiteY6" fmla="*/ 19866 h 284381"/>
                  <a:gd name="connsiteX7" fmla="*/ 805960 w 1035022"/>
                  <a:gd name="connsiteY7" fmla="*/ 35592 h 284381"/>
                  <a:gd name="connsiteX8" fmla="*/ 867813 w 1035022"/>
                  <a:gd name="connsiteY8" fmla="*/ 91887 h 284381"/>
                  <a:gd name="connsiteX9" fmla="*/ 951679 w 1035022"/>
                  <a:gd name="connsiteY9" fmla="*/ 82558 h 284381"/>
                  <a:gd name="connsiteX10" fmla="*/ 1035022 w 1035022"/>
                  <a:gd name="connsiteY10" fmla="*/ 142942 h 284381"/>
                  <a:gd name="connsiteX11" fmla="*/ 924632 w 1035022"/>
                  <a:gd name="connsiteY11" fmla="*/ 157932 h 284381"/>
                  <a:gd name="connsiteX12" fmla="*/ 888570 w 1035022"/>
                  <a:gd name="connsiteY12" fmla="*/ 256790 h 284381"/>
                  <a:gd name="connsiteX13" fmla="*/ 810993 w 1035022"/>
                  <a:gd name="connsiteY13" fmla="*/ 272096 h 284381"/>
                  <a:gd name="connsiteX14" fmla="*/ 732158 w 1035022"/>
                  <a:gd name="connsiteY14" fmla="*/ 271152 h 284381"/>
                  <a:gd name="connsiteX15" fmla="*/ 654266 w 1035022"/>
                  <a:gd name="connsiteY15" fmla="*/ 262451 h 284381"/>
                  <a:gd name="connsiteX16" fmla="*/ 577423 w 1035022"/>
                  <a:gd name="connsiteY16" fmla="*/ 242219 h 284381"/>
                  <a:gd name="connsiteX17" fmla="*/ 502573 w 1035022"/>
                  <a:gd name="connsiteY17" fmla="*/ 243477 h 284381"/>
                  <a:gd name="connsiteX18" fmla="*/ 425938 w 1035022"/>
                  <a:gd name="connsiteY18" fmla="*/ 284362 h 284381"/>
                  <a:gd name="connsiteX19" fmla="*/ 354337 w 1035022"/>
                  <a:gd name="connsiteY19" fmla="*/ 224501 h 284381"/>
                  <a:gd name="connsiteX20" fmla="*/ 272462 w 1035022"/>
                  <a:gd name="connsiteY20" fmla="*/ 275136 h 284381"/>
                  <a:gd name="connsiteX21" fmla="*/ 198135 w 1035022"/>
                  <a:gd name="connsiteY21" fmla="*/ 253645 h 284381"/>
                  <a:gd name="connsiteX22" fmla="*/ 139534 w 1035022"/>
                  <a:gd name="connsiteY22" fmla="*/ 186866 h 284381"/>
                  <a:gd name="connsiteX23" fmla="*/ 34701 w 1035022"/>
                  <a:gd name="connsiteY23" fmla="*/ 234146 h 284381"/>
                  <a:gd name="connsiteX24" fmla="*/ 0 w 1035022"/>
                  <a:gd name="connsiteY24" fmla="*/ 142942 h 284381"/>
                  <a:gd name="connsiteX25" fmla="*/ 57345 w 1035022"/>
                  <a:gd name="connsiteY25" fmla="*/ 89476 h 284381"/>
                  <a:gd name="connsiteX26" fmla="*/ 137437 w 1035022"/>
                  <a:gd name="connsiteY26" fmla="*/ 93460 h 284381"/>
                  <a:gd name="connsiteX27" fmla="*/ 205893 w 1035022"/>
                  <a:gd name="connsiteY27" fmla="*/ 69034 h 284381"/>
                  <a:gd name="connsiteX28" fmla="*/ 270575 w 1035022"/>
                  <a:gd name="connsiteY28" fmla="*/ 262 h 284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035022" h="284381">
                    <a:moveTo>
                      <a:pt x="270575" y="262"/>
                    </a:moveTo>
                    <a:cubicBezTo>
                      <a:pt x="294792" y="-3198"/>
                      <a:pt x="324460" y="28673"/>
                      <a:pt x="350773" y="26261"/>
                    </a:cubicBezTo>
                    <a:cubicBezTo>
                      <a:pt x="375409" y="24060"/>
                      <a:pt x="401513" y="50373"/>
                      <a:pt x="427616" y="49325"/>
                    </a:cubicBezTo>
                    <a:cubicBezTo>
                      <a:pt x="453719" y="48277"/>
                      <a:pt x="476259" y="4456"/>
                      <a:pt x="502257" y="4456"/>
                    </a:cubicBezTo>
                    <a:cubicBezTo>
                      <a:pt x="528257" y="4456"/>
                      <a:pt x="553521" y="11480"/>
                      <a:pt x="578472" y="12634"/>
                    </a:cubicBezTo>
                    <a:cubicBezTo>
                      <a:pt x="603422" y="13787"/>
                      <a:pt x="625856" y="59493"/>
                      <a:pt x="650492" y="61800"/>
                    </a:cubicBezTo>
                    <a:cubicBezTo>
                      <a:pt x="676805" y="64106"/>
                      <a:pt x="706997" y="15988"/>
                      <a:pt x="731110" y="19866"/>
                    </a:cubicBezTo>
                    <a:cubicBezTo>
                      <a:pt x="757737" y="23746"/>
                      <a:pt x="782582" y="30350"/>
                      <a:pt x="805960" y="35592"/>
                    </a:cubicBezTo>
                    <a:cubicBezTo>
                      <a:pt x="833007" y="41462"/>
                      <a:pt x="845692" y="84653"/>
                      <a:pt x="867813" y="91887"/>
                    </a:cubicBezTo>
                    <a:cubicBezTo>
                      <a:pt x="895593" y="101008"/>
                      <a:pt x="933228" y="71549"/>
                      <a:pt x="951679" y="82558"/>
                    </a:cubicBezTo>
                    <a:cubicBezTo>
                      <a:pt x="981138" y="99540"/>
                      <a:pt x="1035022" y="122499"/>
                      <a:pt x="1035022" y="142942"/>
                    </a:cubicBezTo>
                    <a:cubicBezTo>
                      <a:pt x="1035022" y="163383"/>
                      <a:pt x="953775" y="140529"/>
                      <a:pt x="924632" y="157932"/>
                    </a:cubicBezTo>
                    <a:cubicBezTo>
                      <a:pt x="906181" y="168416"/>
                      <a:pt x="916455" y="247564"/>
                      <a:pt x="888570" y="256790"/>
                    </a:cubicBezTo>
                    <a:cubicBezTo>
                      <a:pt x="866555" y="264024"/>
                      <a:pt x="837935" y="266226"/>
                      <a:pt x="810993" y="272096"/>
                    </a:cubicBezTo>
                    <a:cubicBezTo>
                      <a:pt x="787510" y="277233"/>
                      <a:pt x="758575" y="267274"/>
                      <a:pt x="732158" y="271152"/>
                    </a:cubicBezTo>
                    <a:cubicBezTo>
                      <a:pt x="707941" y="274717"/>
                      <a:pt x="680580" y="260040"/>
                      <a:pt x="654266" y="262451"/>
                    </a:cubicBezTo>
                    <a:cubicBezTo>
                      <a:pt x="629631" y="264652"/>
                      <a:pt x="603631" y="241485"/>
                      <a:pt x="577423" y="242219"/>
                    </a:cubicBezTo>
                    <a:cubicBezTo>
                      <a:pt x="551215" y="242952"/>
                      <a:pt x="528571" y="243477"/>
                      <a:pt x="502573" y="243477"/>
                    </a:cubicBezTo>
                    <a:cubicBezTo>
                      <a:pt x="476574" y="243477"/>
                      <a:pt x="450785" y="285410"/>
                      <a:pt x="425938" y="284362"/>
                    </a:cubicBezTo>
                    <a:cubicBezTo>
                      <a:pt x="401094" y="283312"/>
                      <a:pt x="378869" y="226703"/>
                      <a:pt x="354337" y="224501"/>
                    </a:cubicBezTo>
                    <a:cubicBezTo>
                      <a:pt x="327920" y="222090"/>
                      <a:pt x="296575" y="278595"/>
                      <a:pt x="272462" y="275136"/>
                    </a:cubicBezTo>
                    <a:cubicBezTo>
                      <a:pt x="245836" y="271257"/>
                      <a:pt x="221618" y="258677"/>
                      <a:pt x="198135" y="253645"/>
                    </a:cubicBezTo>
                    <a:cubicBezTo>
                      <a:pt x="171193" y="247775"/>
                      <a:pt x="161548" y="194100"/>
                      <a:pt x="139534" y="186866"/>
                    </a:cubicBezTo>
                    <a:cubicBezTo>
                      <a:pt x="111648" y="177746"/>
                      <a:pt x="53465" y="245154"/>
                      <a:pt x="34701" y="234146"/>
                    </a:cubicBezTo>
                    <a:cubicBezTo>
                      <a:pt x="5557" y="216744"/>
                      <a:pt x="0" y="163383"/>
                      <a:pt x="0" y="142942"/>
                    </a:cubicBezTo>
                    <a:cubicBezTo>
                      <a:pt x="0" y="122499"/>
                      <a:pt x="28095" y="106983"/>
                      <a:pt x="57345" y="89476"/>
                    </a:cubicBezTo>
                    <a:cubicBezTo>
                      <a:pt x="75689" y="78992"/>
                      <a:pt x="109761" y="102580"/>
                      <a:pt x="137437" y="93460"/>
                    </a:cubicBezTo>
                    <a:cubicBezTo>
                      <a:pt x="159452" y="86121"/>
                      <a:pt x="178846" y="74904"/>
                      <a:pt x="205893" y="69034"/>
                    </a:cubicBezTo>
                    <a:cubicBezTo>
                      <a:pt x="229271" y="63896"/>
                      <a:pt x="244053" y="4142"/>
                      <a:pt x="270575" y="262"/>
                    </a:cubicBezTo>
                    <a:close/>
                  </a:path>
                </a:pathLst>
              </a:custGeom>
              <a:solidFill>
                <a:schemeClr val="bg1"/>
              </a:solidFill>
              <a:ln w="837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</p:grpSp>
        <p:grpSp>
          <p:nvGrpSpPr>
            <p:cNvPr id="282" name="图形 281">
              <a:extLst>
                <a:ext uri="{FF2B5EF4-FFF2-40B4-BE49-F238E27FC236}">
                  <a16:creationId xmlns:a16="http://schemas.microsoft.com/office/drawing/2014/main" id="{0910BA7A-D9F6-402B-97C4-ACFE9D7D93A4}"/>
                </a:ext>
              </a:extLst>
            </p:cNvPr>
            <p:cNvGrpSpPr/>
            <p:nvPr/>
          </p:nvGrpSpPr>
          <p:grpSpPr>
            <a:xfrm>
              <a:off x="5684940" y="4014240"/>
              <a:ext cx="220058" cy="231642"/>
              <a:chOff x="1912484" y="4276725"/>
              <a:chExt cx="361950" cy="381000"/>
            </a:xfrm>
            <a:noFill/>
          </p:grpSpPr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1198F395-5346-479E-86E9-7F797F07007F}"/>
                  </a:ext>
                </a:extLst>
              </p:cNvPr>
              <p:cNvSpPr/>
              <p:nvPr/>
            </p:nvSpPr>
            <p:spPr>
              <a:xfrm>
                <a:off x="2172754" y="4553026"/>
                <a:ext cx="101679" cy="104698"/>
              </a:xfrm>
              <a:custGeom>
                <a:avLst/>
                <a:gdLst>
                  <a:gd name="connsiteX0" fmla="*/ 0 w 101679"/>
                  <a:gd name="connsiteY0" fmla="*/ 0 h 104698"/>
                  <a:gd name="connsiteX1" fmla="*/ 101679 w 101679"/>
                  <a:gd name="connsiteY1" fmla="*/ 104699 h 10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679" h="104698">
                    <a:moveTo>
                      <a:pt x="0" y="0"/>
                    </a:moveTo>
                    <a:lnTo>
                      <a:pt x="101679" y="104699"/>
                    </a:lnTo>
                  </a:path>
                </a:pathLst>
              </a:custGeom>
              <a:ln w="127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622992BE-286C-473E-B1BE-E696DCA5A960}"/>
                  </a:ext>
                </a:extLst>
              </p:cNvPr>
              <p:cNvSpPr/>
              <p:nvPr/>
            </p:nvSpPr>
            <p:spPr>
              <a:xfrm>
                <a:off x="1912484" y="4276725"/>
                <a:ext cx="310305" cy="306666"/>
              </a:xfrm>
              <a:custGeom>
                <a:avLst/>
                <a:gdLst>
                  <a:gd name="connsiteX0" fmla="*/ 310305 w 310305"/>
                  <a:gd name="connsiteY0" fmla="*/ 153333 h 306666"/>
                  <a:gd name="connsiteX1" fmla="*/ 155153 w 310305"/>
                  <a:gd name="connsiteY1" fmla="*/ 306667 h 306666"/>
                  <a:gd name="connsiteX2" fmla="*/ 0 w 310305"/>
                  <a:gd name="connsiteY2" fmla="*/ 153333 h 306666"/>
                  <a:gd name="connsiteX3" fmla="*/ 155153 w 310305"/>
                  <a:gd name="connsiteY3" fmla="*/ 0 h 306666"/>
                  <a:gd name="connsiteX4" fmla="*/ 310305 w 310305"/>
                  <a:gd name="connsiteY4" fmla="*/ 153333 h 30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305" h="306666">
                    <a:moveTo>
                      <a:pt x="310305" y="153333"/>
                    </a:moveTo>
                    <a:cubicBezTo>
                      <a:pt x="310305" y="238017"/>
                      <a:pt x="240841" y="306667"/>
                      <a:pt x="155153" y="306667"/>
                    </a:cubicBezTo>
                    <a:cubicBezTo>
                      <a:pt x="69464" y="306667"/>
                      <a:pt x="0" y="238017"/>
                      <a:pt x="0" y="153333"/>
                    </a:cubicBezTo>
                    <a:cubicBezTo>
                      <a:pt x="0" y="68650"/>
                      <a:pt x="69464" y="0"/>
                      <a:pt x="155153" y="0"/>
                    </a:cubicBezTo>
                    <a:cubicBezTo>
                      <a:pt x="240841" y="0"/>
                      <a:pt x="310305" y="68650"/>
                      <a:pt x="310305" y="153333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0" name="Subtitle 2">
            <a:extLst>
              <a:ext uri="{FF2B5EF4-FFF2-40B4-BE49-F238E27FC236}">
                <a16:creationId xmlns:a16="http://schemas.microsoft.com/office/drawing/2014/main" id="{6D1395E9-B006-4A1E-8DE8-9A5529F0F7D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1409" y="3904442"/>
            <a:ext cx="5442844" cy="40716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zh-CN" altLang="en-US" sz="1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zh-CN" altLang="en-US" dirty="0"/>
              <a:t>最好的礼物，是圣诞有你</a:t>
            </a:r>
            <a:endParaRPr lang="en-GB" dirty="0"/>
          </a:p>
        </p:txBody>
      </p:sp>
      <p:sp>
        <p:nvSpPr>
          <p:cNvPr id="376" name="任意多边形: 形状 375">
            <a:extLst>
              <a:ext uri="{FF2B5EF4-FFF2-40B4-BE49-F238E27FC236}">
                <a16:creationId xmlns:a16="http://schemas.microsoft.com/office/drawing/2014/main" id="{C23C672F-9CB6-47FA-A640-6764D4453B2A}"/>
              </a:ext>
            </a:extLst>
          </p:cNvPr>
          <p:cNvSpPr/>
          <p:nvPr userDrawn="1"/>
        </p:nvSpPr>
        <p:spPr>
          <a:xfrm>
            <a:off x="708489" y="925102"/>
            <a:ext cx="914319" cy="729597"/>
          </a:xfrm>
          <a:custGeom>
            <a:avLst/>
            <a:gdLst>
              <a:gd name="connsiteX0" fmla="*/ 0 w 700758"/>
              <a:gd name="connsiteY0" fmla="*/ 0 h 575727"/>
              <a:gd name="connsiteX1" fmla="*/ 700758 w 700758"/>
              <a:gd name="connsiteY1" fmla="*/ 0 h 575727"/>
              <a:gd name="connsiteX2" fmla="*/ 661758 w 700758"/>
              <a:gd name="connsiteY2" fmla="*/ 155999 h 575727"/>
              <a:gd name="connsiteX3" fmla="*/ 652265 w 700758"/>
              <a:gd name="connsiteY3" fmla="*/ 155999 h 575727"/>
              <a:gd name="connsiteX4" fmla="*/ 652265 w 700758"/>
              <a:gd name="connsiteY4" fmla="*/ 575727 h 575727"/>
              <a:gd name="connsiteX5" fmla="*/ 48493 w 700758"/>
              <a:gd name="connsiteY5" fmla="*/ 575727 h 575727"/>
              <a:gd name="connsiteX6" fmla="*/ 48493 w 700758"/>
              <a:gd name="connsiteY6" fmla="*/ 155999 h 575727"/>
              <a:gd name="connsiteX7" fmla="*/ 39000 w 700758"/>
              <a:gd name="connsiteY7" fmla="*/ 155999 h 57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0758" h="575727">
                <a:moveTo>
                  <a:pt x="0" y="0"/>
                </a:moveTo>
                <a:lnTo>
                  <a:pt x="700758" y="0"/>
                </a:lnTo>
                <a:lnTo>
                  <a:pt x="661758" y="155999"/>
                </a:lnTo>
                <a:lnTo>
                  <a:pt x="652265" y="155999"/>
                </a:lnTo>
                <a:lnTo>
                  <a:pt x="652265" y="575727"/>
                </a:lnTo>
                <a:lnTo>
                  <a:pt x="48493" y="575727"/>
                </a:lnTo>
                <a:lnTo>
                  <a:pt x="48493" y="155999"/>
                </a:lnTo>
                <a:lnTo>
                  <a:pt x="39000" y="155999"/>
                </a:lnTo>
                <a:close/>
              </a:path>
            </a:pathLst>
          </a:custGeom>
          <a:solidFill>
            <a:schemeClr val="accent1">
              <a:lumMod val="75000"/>
              <a:alpha val="40000"/>
            </a:schemeClr>
          </a:solidFill>
          <a:ln w="43873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4" name="组合 303">
            <a:extLst>
              <a:ext uri="{FF2B5EF4-FFF2-40B4-BE49-F238E27FC236}">
                <a16:creationId xmlns:a16="http://schemas.microsoft.com/office/drawing/2014/main" id="{835B4A0C-49CF-438A-9714-38F7996195AF}"/>
              </a:ext>
            </a:extLst>
          </p:cNvPr>
          <p:cNvGrpSpPr/>
          <p:nvPr userDrawn="1"/>
        </p:nvGrpSpPr>
        <p:grpSpPr>
          <a:xfrm>
            <a:off x="665184" y="-430682"/>
            <a:ext cx="700758" cy="1794955"/>
            <a:chOff x="603399" y="-245327"/>
            <a:chExt cx="700758" cy="1794955"/>
          </a:xfrm>
        </p:grpSpPr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id="{409A2869-4793-4729-871B-B9C38375992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53778" y="-245327"/>
              <a:ext cx="0" cy="1359221"/>
            </a:xfrm>
            <a:prstGeom prst="line">
              <a:avLst/>
            </a:prstGeom>
            <a:ln w="12700"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63500" dist="190500" dir="2700000" algn="tl" rotWithShape="0">
                <a:schemeClr val="accent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6" name="梯形 298">
              <a:extLst>
                <a:ext uri="{FF2B5EF4-FFF2-40B4-BE49-F238E27FC236}">
                  <a16:creationId xmlns:a16="http://schemas.microsoft.com/office/drawing/2014/main" id="{D899EF1C-6BCC-4C0E-AA0E-79FB8C57F3F3}"/>
                </a:ext>
              </a:extLst>
            </p:cNvPr>
            <p:cNvSpPr/>
            <p:nvPr/>
          </p:nvSpPr>
          <p:spPr>
            <a:xfrm flipV="1">
              <a:off x="652421" y="1113894"/>
              <a:ext cx="602714" cy="431371"/>
            </a:xfrm>
            <a:custGeom>
              <a:avLst/>
              <a:gdLst>
                <a:gd name="connsiteX0" fmla="*/ 0 w 602714"/>
                <a:gd name="connsiteY0" fmla="*/ 431371 h 431371"/>
                <a:gd name="connsiteX1" fmla="*/ 16405 w 602714"/>
                <a:gd name="connsiteY1" fmla="*/ 0 h 431371"/>
                <a:gd name="connsiteX2" fmla="*/ 586309 w 602714"/>
                <a:gd name="connsiteY2" fmla="*/ 0 h 431371"/>
                <a:gd name="connsiteX3" fmla="*/ 602714 w 602714"/>
                <a:gd name="connsiteY3" fmla="*/ 431371 h 431371"/>
                <a:gd name="connsiteX4" fmla="*/ 0 w 602714"/>
                <a:gd name="connsiteY4" fmla="*/ 431371 h 431371"/>
                <a:gd name="connsiteX0" fmla="*/ 652421 w 1255135"/>
                <a:gd name="connsiteY0" fmla="*/ 1545265 h 1545265"/>
                <a:gd name="connsiteX1" fmla="*/ 0 w 1255135"/>
                <a:gd name="connsiteY1" fmla="*/ 0 h 1545265"/>
                <a:gd name="connsiteX2" fmla="*/ 668826 w 1255135"/>
                <a:gd name="connsiteY2" fmla="*/ 1113894 h 1545265"/>
                <a:gd name="connsiteX3" fmla="*/ 1238730 w 1255135"/>
                <a:gd name="connsiteY3" fmla="*/ 1113894 h 1545265"/>
                <a:gd name="connsiteX4" fmla="*/ 1255135 w 1255135"/>
                <a:gd name="connsiteY4" fmla="*/ 1545265 h 1545265"/>
                <a:gd name="connsiteX5" fmla="*/ 652421 w 1255135"/>
                <a:gd name="connsiteY5" fmla="*/ 1545265 h 1545265"/>
                <a:gd name="connsiteX0" fmla="*/ 0 w 602714"/>
                <a:gd name="connsiteY0" fmla="*/ 431371 h 431371"/>
                <a:gd name="connsiteX1" fmla="*/ 16405 w 602714"/>
                <a:gd name="connsiteY1" fmla="*/ 0 h 431371"/>
                <a:gd name="connsiteX2" fmla="*/ 586309 w 602714"/>
                <a:gd name="connsiteY2" fmla="*/ 0 h 431371"/>
                <a:gd name="connsiteX3" fmla="*/ 602714 w 602714"/>
                <a:gd name="connsiteY3" fmla="*/ 431371 h 431371"/>
                <a:gd name="connsiteX4" fmla="*/ 0 w 602714"/>
                <a:gd name="connsiteY4" fmla="*/ 431371 h 43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2714" h="431371">
                  <a:moveTo>
                    <a:pt x="0" y="431371"/>
                  </a:moveTo>
                  <a:lnTo>
                    <a:pt x="16405" y="0"/>
                  </a:lnTo>
                  <a:lnTo>
                    <a:pt x="586309" y="0"/>
                  </a:lnTo>
                  <a:lnTo>
                    <a:pt x="602714" y="431371"/>
                  </a:lnTo>
                  <a:lnTo>
                    <a:pt x="0" y="43137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43873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梯形 15">
              <a:extLst>
                <a:ext uri="{FF2B5EF4-FFF2-40B4-BE49-F238E27FC236}">
                  <a16:creationId xmlns:a16="http://schemas.microsoft.com/office/drawing/2014/main" id="{0A9278A5-FB3C-4725-99DF-4009C1729563}"/>
                </a:ext>
              </a:extLst>
            </p:cNvPr>
            <p:cNvSpPr/>
            <p:nvPr userDrawn="1"/>
          </p:nvSpPr>
          <p:spPr>
            <a:xfrm flipV="1">
              <a:off x="603399" y="969539"/>
              <a:ext cx="700758" cy="155999"/>
            </a:xfrm>
            <a:custGeom>
              <a:avLst/>
              <a:gdLst>
                <a:gd name="connsiteX0" fmla="*/ 0 w 700758"/>
                <a:gd name="connsiteY0" fmla="*/ 155999 h 155999"/>
                <a:gd name="connsiteX1" fmla="*/ 39000 w 700758"/>
                <a:gd name="connsiteY1" fmla="*/ 0 h 155999"/>
                <a:gd name="connsiteX2" fmla="*/ 661758 w 700758"/>
                <a:gd name="connsiteY2" fmla="*/ 0 h 155999"/>
                <a:gd name="connsiteX3" fmla="*/ 700758 w 700758"/>
                <a:gd name="connsiteY3" fmla="*/ 155999 h 155999"/>
                <a:gd name="connsiteX4" fmla="*/ 0 w 700758"/>
                <a:gd name="connsiteY4" fmla="*/ 155999 h 155999"/>
                <a:gd name="connsiteX0" fmla="*/ 603399 w 1304157"/>
                <a:gd name="connsiteY0" fmla="*/ 1125538 h 1125538"/>
                <a:gd name="connsiteX1" fmla="*/ 0 w 1304157"/>
                <a:gd name="connsiteY1" fmla="*/ 0 h 1125538"/>
                <a:gd name="connsiteX2" fmla="*/ 642399 w 1304157"/>
                <a:gd name="connsiteY2" fmla="*/ 969539 h 1125538"/>
                <a:gd name="connsiteX3" fmla="*/ 1265157 w 1304157"/>
                <a:gd name="connsiteY3" fmla="*/ 969539 h 1125538"/>
                <a:gd name="connsiteX4" fmla="*/ 1304157 w 1304157"/>
                <a:gd name="connsiteY4" fmla="*/ 1125538 h 1125538"/>
                <a:gd name="connsiteX5" fmla="*/ 603399 w 1304157"/>
                <a:gd name="connsiteY5" fmla="*/ 1125538 h 1125538"/>
                <a:gd name="connsiteX0" fmla="*/ 0 w 700758"/>
                <a:gd name="connsiteY0" fmla="*/ 155999 h 155999"/>
                <a:gd name="connsiteX1" fmla="*/ 39000 w 700758"/>
                <a:gd name="connsiteY1" fmla="*/ 0 h 155999"/>
                <a:gd name="connsiteX2" fmla="*/ 661758 w 700758"/>
                <a:gd name="connsiteY2" fmla="*/ 0 h 155999"/>
                <a:gd name="connsiteX3" fmla="*/ 700758 w 700758"/>
                <a:gd name="connsiteY3" fmla="*/ 155999 h 155999"/>
                <a:gd name="connsiteX4" fmla="*/ 0 w 700758"/>
                <a:gd name="connsiteY4" fmla="*/ 155999 h 15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758" h="155999">
                  <a:moveTo>
                    <a:pt x="0" y="155999"/>
                  </a:moveTo>
                  <a:lnTo>
                    <a:pt x="39000" y="0"/>
                  </a:lnTo>
                  <a:lnTo>
                    <a:pt x="661758" y="0"/>
                  </a:lnTo>
                  <a:lnTo>
                    <a:pt x="700758" y="155999"/>
                  </a:lnTo>
                  <a:lnTo>
                    <a:pt x="0" y="155999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5400000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7950398E-B4C8-4026-9840-7A8B633C82B5}"/>
                </a:ext>
              </a:extLst>
            </p:cNvPr>
            <p:cNvSpPr/>
            <p:nvPr userDrawn="1"/>
          </p:nvSpPr>
          <p:spPr>
            <a:xfrm>
              <a:off x="916043" y="965041"/>
              <a:ext cx="75471" cy="584587"/>
            </a:xfrm>
            <a:custGeom>
              <a:avLst/>
              <a:gdLst>
                <a:gd name="connsiteX0" fmla="*/ 0 w 75471"/>
                <a:gd name="connsiteY0" fmla="*/ 0 h 427969"/>
                <a:gd name="connsiteX1" fmla="*/ 75471 w 75471"/>
                <a:gd name="connsiteY1" fmla="*/ 0 h 427969"/>
                <a:gd name="connsiteX2" fmla="*/ 75471 w 75471"/>
                <a:gd name="connsiteY2" fmla="*/ 427969 h 427969"/>
                <a:gd name="connsiteX3" fmla="*/ 0 w 75471"/>
                <a:gd name="connsiteY3" fmla="*/ 427969 h 42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71" h="427969">
                  <a:moveTo>
                    <a:pt x="0" y="0"/>
                  </a:moveTo>
                  <a:lnTo>
                    <a:pt x="75471" y="0"/>
                  </a:lnTo>
                  <a:lnTo>
                    <a:pt x="75471" y="427969"/>
                  </a:lnTo>
                  <a:lnTo>
                    <a:pt x="0" y="427969"/>
                  </a:lnTo>
                  <a:close/>
                </a:path>
              </a:pathLst>
            </a:custGeom>
            <a:solidFill>
              <a:schemeClr val="accent1"/>
            </a:solidFill>
            <a:ln w="438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BDA0BE8C-E3C4-4A56-B21A-579A5892E767}"/>
                </a:ext>
              </a:extLst>
            </p:cNvPr>
            <p:cNvSpPr/>
            <p:nvPr userDrawn="1"/>
          </p:nvSpPr>
          <p:spPr>
            <a:xfrm>
              <a:off x="708489" y="775124"/>
              <a:ext cx="490579" cy="188680"/>
            </a:xfrm>
            <a:custGeom>
              <a:avLst/>
              <a:gdLst>
                <a:gd name="connsiteX0" fmla="*/ 396233 w 490579"/>
                <a:gd name="connsiteY0" fmla="*/ 56604 h 188680"/>
                <a:gd name="connsiteX1" fmla="*/ 362723 w 490579"/>
                <a:gd name="connsiteY1" fmla="*/ 77359 h 188680"/>
                <a:gd name="connsiteX2" fmla="*/ 301894 w 490579"/>
                <a:gd name="connsiteY2" fmla="*/ 132076 h 188680"/>
                <a:gd name="connsiteX3" fmla="*/ 396233 w 490579"/>
                <a:gd name="connsiteY3" fmla="*/ 132076 h 188680"/>
                <a:gd name="connsiteX4" fmla="*/ 433968 w 490579"/>
                <a:gd name="connsiteY4" fmla="*/ 94340 h 188680"/>
                <a:gd name="connsiteX5" fmla="*/ 396233 w 490579"/>
                <a:gd name="connsiteY5" fmla="*/ 56604 h 188680"/>
                <a:gd name="connsiteX6" fmla="*/ 94347 w 490579"/>
                <a:gd name="connsiteY6" fmla="*/ 56604 h 188680"/>
                <a:gd name="connsiteX7" fmla="*/ 56611 w 490579"/>
                <a:gd name="connsiteY7" fmla="*/ 94340 h 188680"/>
                <a:gd name="connsiteX8" fmla="*/ 94347 w 490579"/>
                <a:gd name="connsiteY8" fmla="*/ 132076 h 188680"/>
                <a:gd name="connsiteX9" fmla="*/ 188686 w 490579"/>
                <a:gd name="connsiteY9" fmla="*/ 132076 h 188680"/>
                <a:gd name="connsiteX10" fmla="*/ 127856 w 490579"/>
                <a:gd name="connsiteY10" fmla="*/ 77359 h 188680"/>
                <a:gd name="connsiteX11" fmla="*/ 94347 w 490579"/>
                <a:gd name="connsiteY11" fmla="*/ 56604 h 188680"/>
                <a:gd name="connsiteX12" fmla="*/ 91988 w 490579"/>
                <a:gd name="connsiteY12" fmla="*/ 0 h 188680"/>
                <a:gd name="connsiteX13" fmla="*/ 169818 w 490579"/>
                <a:gd name="connsiteY13" fmla="*/ 37736 h 188680"/>
                <a:gd name="connsiteX14" fmla="*/ 245290 w 490579"/>
                <a:gd name="connsiteY14" fmla="*/ 94340 h 188680"/>
                <a:gd name="connsiteX15" fmla="*/ 320761 w 490579"/>
                <a:gd name="connsiteY15" fmla="*/ 37736 h 188680"/>
                <a:gd name="connsiteX16" fmla="*/ 398591 w 490579"/>
                <a:gd name="connsiteY16" fmla="*/ 0 h 188680"/>
                <a:gd name="connsiteX17" fmla="*/ 490572 w 490579"/>
                <a:gd name="connsiteY17" fmla="*/ 94340 h 188680"/>
                <a:gd name="connsiteX18" fmla="*/ 398591 w 490579"/>
                <a:gd name="connsiteY18" fmla="*/ 188680 h 188680"/>
                <a:gd name="connsiteX19" fmla="*/ 91988 w 490579"/>
                <a:gd name="connsiteY19" fmla="*/ 188680 h 188680"/>
                <a:gd name="connsiteX20" fmla="*/ 8 w 490579"/>
                <a:gd name="connsiteY20" fmla="*/ 94340 h 188680"/>
                <a:gd name="connsiteX21" fmla="*/ 91988 w 490579"/>
                <a:gd name="connsiteY21" fmla="*/ 0 h 18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0579" h="188680">
                  <a:moveTo>
                    <a:pt x="396233" y="56604"/>
                  </a:moveTo>
                  <a:cubicBezTo>
                    <a:pt x="382536" y="58208"/>
                    <a:pt x="370261" y="65812"/>
                    <a:pt x="362723" y="77359"/>
                  </a:cubicBezTo>
                  <a:lnTo>
                    <a:pt x="301894" y="132076"/>
                  </a:lnTo>
                  <a:lnTo>
                    <a:pt x="396233" y="132076"/>
                  </a:lnTo>
                  <a:cubicBezTo>
                    <a:pt x="417074" y="132076"/>
                    <a:pt x="433968" y="115181"/>
                    <a:pt x="433968" y="94340"/>
                  </a:cubicBezTo>
                  <a:cubicBezTo>
                    <a:pt x="433968" y="73499"/>
                    <a:pt x="417074" y="56604"/>
                    <a:pt x="396233" y="56604"/>
                  </a:cubicBezTo>
                  <a:close/>
                  <a:moveTo>
                    <a:pt x="94347" y="56604"/>
                  </a:moveTo>
                  <a:cubicBezTo>
                    <a:pt x="73506" y="56604"/>
                    <a:pt x="56611" y="73499"/>
                    <a:pt x="56611" y="94340"/>
                  </a:cubicBezTo>
                  <a:cubicBezTo>
                    <a:pt x="56611" y="115181"/>
                    <a:pt x="73506" y="132076"/>
                    <a:pt x="94347" y="132076"/>
                  </a:cubicBezTo>
                  <a:lnTo>
                    <a:pt x="188686" y="132076"/>
                  </a:lnTo>
                  <a:lnTo>
                    <a:pt x="127856" y="77359"/>
                  </a:lnTo>
                  <a:cubicBezTo>
                    <a:pt x="120319" y="65812"/>
                    <a:pt x="108043" y="58208"/>
                    <a:pt x="94347" y="56604"/>
                  </a:cubicBezTo>
                  <a:close/>
                  <a:moveTo>
                    <a:pt x="91988" y="0"/>
                  </a:moveTo>
                  <a:cubicBezTo>
                    <a:pt x="127196" y="0"/>
                    <a:pt x="133498" y="9226"/>
                    <a:pt x="169818" y="37736"/>
                  </a:cubicBezTo>
                  <a:lnTo>
                    <a:pt x="245290" y="94340"/>
                  </a:lnTo>
                  <a:lnTo>
                    <a:pt x="320761" y="37736"/>
                  </a:lnTo>
                  <a:cubicBezTo>
                    <a:pt x="353044" y="7151"/>
                    <a:pt x="363384" y="0"/>
                    <a:pt x="398591" y="0"/>
                  </a:cubicBezTo>
                  <a:cubicBezTo>
                    <a:pt x="450036" y="663"/>
                    <a:pt x="491212" y="42893"/>
                    <a:pt x="490572" y="94340"/>
                  </a:cubicBezTo>
                  <a:cubicBezTo>
                    <a:pt x="491212" y="145787"/>
                    <a:pt x="450036" y="188017"/>
                    <a:pt x="398591" y="188680"/>
                  </a:cubicBezTo>
                  <a:lnTo>
                    <a:pt x="91988" y="188680"/>
                  </a:lnTo>
                  <a:cubicBezTo>
                    <a:pt x="40542" y="188017"/>
                    <a:pt x="-632" y="145787"/>
                    <a:pt x="8" y="94340"/>
                  </a:cubicBezTo>
                  <a:cubicBezTo>
                    <a:pt x="-632" y="42893"/>
                    <a:pt x="40542" y="663"/>
                    <a:pt x="91988" y="0"/>
                  </a:cubicBezTo>
                  <a:close/>
                </a:path>
              </a:pathLst>
            </a:custGeom>
            <a:solidFill>
              <a:srgbClr val="B60303"/>
            </a:solidFill>
            <a:ln w="3175" cap="flat">
              <a:gradFill flip="none" rotWithShape="1">
                <a:gsLst>
                  <a:gs pos="0">
                    <a:schemeClr val="accent5">
                      <a:alpha val="0"/>
                    </a:schemeClr>
                  </a:gs>
                  <a:gs pos="100000">
                    <a:schemeClr val="accent5"/>
                  </a:gs>
                </a:gsLst>
                <a:lin ang="16200000" scaled="1"/>
                <a:tileRect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id="{422B6272-FDD3-4532-98B7-AF74C7A290EA}"/>
              </a:ext>
            </a:extLst>
          </p:cNvPr>
          <p:cNvSpPr/>
          <p:nvPr userDrawn="1"/>
        </p:nvSpPr>
        <p:spPr>
          <a:xfrm>
            <a:off x="3691742" y="6102410"/>
            <a:ext cx="548640" cy="47974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4" name="任意多边形: 形状 383">
            <a:extLst>
              <a:ext uri="{FF2B5EF4-FFF2-40B4-BE49-F238E27FC236}">
                <a16:creationId xmlns:a16="http://schemas.microsoft.com/office/drawing/2014/main" id="{55AC3673-AA39-4E9A-AE9F-79103B39F330}"/>
              </a:ext>
            </a:extLst>
          </p:cNvPr>
          <p:cNvSpPr/>
          <p:nvPr userDrawn="1"/>
        </p:nvSpPr>
        <p:spPr>
          <a:xfrm>
            <a:off x="7123849" y="1878775"/>
            <a:ext cx="870550" cy="761230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5" name="任意多边形: 形状 384">
            <a:extLst>
              <a:ext uri="{FF2B5EF4-FFF2-40B4-BE49-F238E27FC236}">
                <a16:creationId xmlns:a16="http://schemas.microsoft.com/office/drawing/2014/main" id="{359A6F88-A601-4A76-B2E2-31AFD8C5B2E7}"/>
              </a:ext>
            </a:extLst>
          </p:cNvPr>
          <p:cNvSpPr/>
          <p:nvPr userDrawn="1"/>
        </p:nvSpPr>
        <p:spPr>
          <a:xfrm>
            <a:off x="857989" y="4687161"/>
            <a:ext cx="253704" cy="22184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6" name="任意多边形: 形状 385">
            <a:extLst>
              <a:ext uri="{FF2B5EF4-FFF2-40B4-BE49-F238E27FC236}">
                <a16:creationId xmlns:a16="http://schemas.microsoft.com/office/drawing/2014/main" id="{D63E67F5-5DF1-4BDD-89E3-E7A4F8BE9CBE}"/>
              </a:ext>
            </a:extLst>
          </p:cNvPr>
          <p:cNvSpPr/>
          <p:nvPr userDrawn="1"/>
        </p:nvSpPr>
        <p:spPr>
          <a:xfrm>
            <a:off x="-55926" y="1701125"/>
            <a:ext cx="253704" cy="22184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7" name="任意多边形: 形状 386">
            <a:extLst>
              <a:ext uri="{FF2B5EF4-FFF2-40B4-BE49-F238E27FC236}">
                <a16:creationId xmlns:a16="http://schemas.microsoft.com/office/drawing/2014/main" id="{F4AA50A1-0838-498C-8169-B66CEAE35DC1}"/>
              </a:ext>
            </a:extLst>
          </p:cNvPr>
          <p:cNvSpPr/>
          <p:nvPr userDrawn="1"/>
        </p:nvSpPr>
        <p:spPr>
          <a:xfrm>
            <a:off x="4157007" y="8778"/>
            <a:ext cx="492630" cy="430766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8" name="任意多边形: 形状 387">
            <a:extLst>
              <a:ext uri="{FF2B5EF4-FFF2-40B4-BE49-F238E27FC236}">
                <a16:creationId xmlns:a16="http://schemas.microsoft.com/office/drawing/2014/main" id="{30F9F59A-8902-4635-8552-EBD61B4B065E}"/>
              </a:ext>
            </a:extLst>
          </p:cNvPr>
          <p:cNvSpPr/>
          <p:nvPr userDrawn="1"/>
        </p:nvSpPr>
        <p:spPr>
          <a:xfrm>
            <a:off x="5843179" y="-32893"/>
            <a:ext cx="657706" cy="575112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9" name="任意多边形: 形状 388">
            <a:extLst>
              <a:ext uri="{FF2B5EF4-FFF2-40B4-BE49-F238E27FC236}">
                <a16:creationId xmlns:a16="http://schemas.microsoft.com/office/drawing/2014/main" id="{C666B951-C85F-46DE-9855-17EF201E8FF4}"/>
              </a:ext>
            </a:extLst>
          </p:cNvPr>
          <p:cNvSpPr/>
          <p:nvPr userDrawn="1"/>
        </p:nvSpPr>
        <p:spPr>
          <a:xfrm>
            <a:off x="5881368" y="1496861"/>
            <a:ext cx="253704" cy="221844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629354A4-E69C-4A4D-8F20-3F4FC9D832B6}"/>
              </a:ext>
            </a:extLst>
          </p:cNvPr>
          <p:cNvGrpSpPr/>
          <p:nvPr userDrawn="1"/>
        </p:nvGrpSpPr>
        <p:grpSpPr>
          <a:xfrm>
            <a:off x="0" y="763860"/>
            <a:ext cx="12192001" cy="6094141"/>
            <a:chOff x="0" y="763860"/>
            <a:chExt cx="12192001" cy="6094141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8AA5D9A-71D5-446D-AD01-B160190A4C4A}"/>
                </a:ext>
              </a:extLst>
            </p:cNvPr>
            <p:cNvSpPr/>
            <p:nvPr/>
          </p:nvSpPr>
          <p:spPr>
            <a:xfrm>
              <a:off x="8568858" y="4550347"/>
              <a:ext cx="714823" cy="2169318"/>
            </a:xfrm>
            <a:custGeom>
              <a:avLst/>
              <a:gdLst>
                <a:gd name="connsiteX0" fmla="*/ 781169 w 782716"/>
                <a:gd name="connsiteY0" fmla="*/ 593992 h 2375357"/>
                <a:gd name="connsiteX1" fmla="*/ 742148 w 782716"/>
                <a:gd name="connsiteY1" fmla="*/ 720936 h 2375357"/>
                <a:gd name="connsiteX2" fmla="*/ 742148 w 782716"/>
                <a:gd name="connsiteY2" fmla="*/ 1032016 h 2375357"/>
                <a:gd name="connsiteX3" fmla="*/ 779243 w 782716"/>
                <a:gd name="connsiteY3" fmla="*/ 1140874 h 2375357"/>
                <a:gd name="connsiteX4" fmla="*/ 667204 w 782716"/>
                <a:gd name="connsiteY4" fmla="*/ 1333467 h 2375357"/>
                <a:gd name="connsiteX5" fmla="*/ 780835 w 782716"/>
                <a:gd name="connsiteY5" fmla="*/ 1221009 h 2375357"/>
                <a:gd name="connsiteX6" fmla="*/ 742148 w 782716"/>
                <a:gd name="connsiteY6" fmla="*/ 1343096 h 2375357"/>
                <a:gd name="connsiteX7" fmla="*/ 742148 w 782716"/>
                <a:gd name="connsiteY7" fmla="*/ 1654261 h 2375357"/>
                <a:gd name="connsiteX8" fmla="*/ 742148 w 782716"/>
                <a:gd name="connsiteY8" fmla="*/ 1965341 h 2375357"/>
                <a:gd name="connsiteX9" fmla="*/ 782677 w 782716"/>
                <a:gd name="connsiteY9" fmla="*/ 2120839 h 2375357"/>
                <a:gd name="connsiteX10" fmla="*/ 588241 w 782716"/>
                <a:gd name="connsiteY10" fmla="*/ 2375314 h 2375357"/>
                <a:gd name="connsiteX11" fmla="*/ 579281 w 782716"/>
                <a:gd name="connsiteY11" fmla="*/ 2375314 h 2375357"/>
                <a:gd name="connsiteX12" fmla="*/ 400421 w 782716"/>
                <a:gd name="connsiteY12" fmla="*/ 2375314 h 2375357"/>
                <a:gd name="connsiteX13" fmla="*/ 391461 w 782716"/>
                <a:gd name="connsiteY13" fmla="*/ 2375314 h 2375357"/>
                <a:gd name="connsiteX14" fmla="*/ 382501 w 782716"/>
                <a:gd name="connsiteY14" fmla="*/ 2375314 h 2375357"/>
                <a:gd name="connsiteX15" fmla="*/ 203640 w 782716"/>
                <a:gd name="connsiteY15" fmla="*/ 2375314 h 2375357"/>
                <a:gd name="connsiteX16" fmla="*/ 194681 w 782716"/>
                <a:gd name="connsiteY16" fmla="*/ 2375314 h 2375357"/>
                <a:gd name="connsiteX17" fmla="*/ 245 w 782716"/>
                <a:gd name="connsiteY17" fmla="*/ 2120839 h 2375357"/>
                <a:gd name="connsiteX18" fmla="*/ 40857 w 782716"/>
                <a:gd name="connsiteY18" fmla="*/ 1965341 h 2375357"/>
                <a:gd name="connsiteX19" fmla="*/ -6 w 782716"/>
                <a:gd name="connsiteY19" fmla="*/ 1810177 h 2375357"/>
                <a:gd name="connsiteX20" fmla="*/ 5604 w 782716"/>
                <a:gd name="connsiteY20" fmla="*/ 1749971 h 2375357"/>
                <a:gd name="connsiteX21" fmla="*/ 161270 w 782716"/>
                <a:gd name="connsiteY21" fmla="*/ 1846603 h 2375357"/>
                <a:gd name="connsiteX22" fmla="*/ 20760 w 782716"/>
                <a:gd name="connsiteY22" fmla="*/ 1696296 h 2375357"/>
                <a:gd name="connsiteX23" fmla="*/ 40606 w 782716"/>
                <a:gd name="connsiteY23" fmla="*/ 1654428 h 2375357"/>
                <a:gd name="connsiteX24" fmla="*/ 40606 w 782716"/>
                <a:gd name="connsiteY24" fmla="*/ 1343264 h 2375357"/>
                <a:gd name="connsiteX25" fmla="*/ 40606 w 782716"/>
                <a:gd name="connsiteY25" fmla="*/ 1032184 h 2375357"/>
                <a:gd name="connsiteX26" fmla="*/ 580 w 782716"/>
                <a:gd name="connsiteY26" fmla="*/ 893768 h 2375357"/>
                <a:gd name="connsiteX27" fmla="*/ 267280 w 782716"/>
                <a:gd name="connsiteY27" fmla="*/ 1059231 h 2375357"/>
                <a:gd name="connsiteX28" fmla="*/ 12554 w 782716"/>
                <a:gd name="connsiteY28" fmla="*/ 786920 h 2375357"/>
                <a:gd name="connsiteX29" fmla="*/ 40606 w 782716"/>
                <a:gd name="connsiteY29" fmla="*/ 721104 h 2375357"/>
                <a:gd name="connsiteX30" fmla="*/ 4432 w 782716"/>
                <a:gd name="connsiteY30" fmla="*/ 619448 h 2375357"/>
                <a:gd name="connsiteX31" fmla="*/ -6 w 782716"/>
                <a:gd name="connsiteY31" fmla="*/ 565605 h 2375357"/>
                <a:gd name="connsiteX32" fmla="*/ 40606 w 782716"/>
                <a:gd name="connsiteY32" fmla="*/ 410023 h 2375357"/>
                <a:gd name="connsiteX33" fmla="*/ -6 w 782716"/>
                <a:gd name="connsiteY33" fmla="*/ 254525 h 2375357"/>
                <a:gd name="connsiteX34" fmla="*/ 194430 w 782716"/>
                <a:gd name="connsiteY34" fmla="*/ -33 h 2375357"/>
                <a:gd name="connsiteX35" fmla="*/ 292820 w 782716"/>
                <a:gd name="connsiteY35" fmla="*/ 34969 h 2375357"/>
                <a:gd name="connsiteX36" fmla="*/ 489600 w 782716"/>
                <a:gd name="connsiteY36" fmla="*/ 34969 h 2375357"/>
                <a:gd name="connsiteX37" fmla="*/ 587990 w 782716"/>
                <a:gd name="connsiteY37" fmla="*/ -33 h 2375357"/>
                <a:gd name="connsiteX38" fmla="*/ 782426 w 782716"/>
                <a:gd name="connsiteY38" fmla="*/ 254525 h 2375357"/>
                <a:gd name="connsiteX39" fmla="*/ 742148 w 782716"/>
                <a:gd name="connsiteY39" fmla="*/ 409856 h 2375357"/>
                <a:gd name="connsiteX40" fmla="*/ 782677 w 782716"/>
                <a:gd name="connsiteY40" fmla="*/ 565438 h 2375357"/>
                <a:gd name="connsiteX41" fmla="*/ 781169 w 782716"/>
                <a:gd name="connsiteY41" fmla="*/ 593992 h 237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82716" h="2375357">
                  <a:moveTo>
                    <a:pt x="781169" y="593992"/>
                  </a:moveTo>
                  <a:cubicBezTo>
                    <a:pt x="777795" y="638691"/>
                    <a:pt x="764464" y="682066"/>
                    <a:pt x="742148" y="720936"/>
                  </a:cubicBezTo>
                  <a:cubicBezTo>
                    <a:pt x="796192" y="817584"/>
                    <a:pt x="796192" y="935368"/>
                    <a:pt x="742148" y="1032016"/>
                  </a:cubicBezTo>
                  <a:cubicBezTo>
                    <a:pt x="761483" y="1065544"/>
                    <a:pt x="774086" y="1102522"/>
                    <a:pt x="779243" y="1140874"/>
                  </a:cubicBezTo>
                  <a:lnTo>
                    <a:pt x="667204" y="1333467"/>
                  </a:lnTo>
                  <a:lnTo>
                    <a:pt x="780835" y="1221009"/>
                  </a:lnTo>
                  <a:cubicBezTo>
                    <a:pt x="776857" y="1264008"/>
                    <a:pt x="763660" y="1305650"/>
                    <a:pt x="742148" y="1343096"/>
                  </a:cubicBezTo>
                  <a:cubicBezTo>
                    <a:pt x="796192" y="1439778"/>
                    <a:pt x="796192" y="1557579"/>
                    <a:pt x="742148" y="1654261"/>
                  </a:cubicBezTo>
                  <a:cubicBezTo>
                    <a:pt x="796192" y="1750909"/>
                    <a:pt x="796192" y="1868692"/>
                    <a:pt x="742148" y="1965341"/>
                  </a:cubicBezTo>
                  <a:cubicBezTo>
                    <a:pt x="769187" y="2012669"/>
                    <a:pt x="783171" y="2066335"/>
                    <a:pt x="782677" y="2120839"/>
                  </a:cubicBezTo>
                  <a:cubicBezTo>
                    <a:pt x="782677" y="2261432"/>
                    <a:pt x="695675" y="2375314"/>
                    <a:pt x="588241" y="2375314"/>
                  </a:cubicBezTo>
                  <a:cubicBezTo>
                    <a:pt x="585227" y="2375314"/>
                    <a:pt x="582296" y="2375314"/>
                    <a:pt x="579281" y="2375314"/>
                  </a:cubicBezTo>
                  <a:cubicBezTo>
                    <a:pt x="519711" y="2371713"/>
                    <a:pt x="459982" y="2371713"/>
                    <a:pt x="400421" y="2375314"/>
                  </a:cubicBezTo>
                  <a:cubicBezTo>
                    <a:pt x="397490" y="2375314"/>
                    <a:pt x="394391" y="2375314"/>
                    <a:pt x="391461" y="2375314"/>
                  </a:cubicBezTo>
                  <a:cubicBezTo>
                    <a:pt x="388530" y="2375314"/>
                    <a:pt x="385515" y="2375314"/>
                    <a:pt x="382501" y="2375314"/>
                  </a:cubicBezTo>
                  <a:cubicBezTo>
                    <a:pt x="322931" y="2371713"/>
                    <a:pt x="263202" y="2371713"/>
                    <a:pt x="203640" y="2375314"/>
                  </a:cubicBezTo>
                  <a:cubicBezTo>
                    <a:pt x="200710" y="2375314"/>
                    <a:pt x="197611" y="2375314"/>
                    <a:pt x="194681" y="2375314"/>
                  </a:cubicBezTo>
                  <a:cubicBezTo>
                    <a:pt x="87331" y="2375314"/>
                    <a:pt x="245" y="2261432"/>
                    <a:pt x="245" y="2120839"/>
                  </a:cubicBezTo>
                  <a:cubicBezTo>
                    <a:pt x="-299" y="2066318"/>
                    <a:pt x="13718" y="2012635"/>
                    <a:pt x="40857" y="1965341"/>
                  </a:cubicBezTo>
                  <a:cubicBezTo>
                    <a:pt x="13710" y="1918164"/>
                    <a:pt x="-400" y="1864606"/>
                    <a:pt x="-6" y="1810177"/>
                  </a:cubicBezTo>
                  <a:cubicBezTo>
                    <a:pt x="11" y="1789980"/>
                    <a:pt x="1895" y="1769825"/>
                    <a:pt x="5604" y="1749971"/>
                  </a:cubicBezTo>
                  <a:lnTo>
                    <a:pt x="161270" y="1846603"/>
                  </a:lnTo>
                  <a:lnTo>
                    <a:pt x="20760" y="1696296"/>
                  </a:lnTo>
                  <a:cubicBezTo>
                    <a:pt x="26136" y="1681785"/>
                    <a:pt x="32776" y="1667776"/>
                    <a:pt x="40606" y="1654428"/>
                  </a:cubicBezTo>
                  <a:cubicBezTo>
                    <a:pt x="-13571" y="1557779"/>
                    <a:pt x="-13571" y="1439912"/>
                    <a:pt x="40606" y="1343264"/>
                  </a:cubicBezTo>
                  <a:cubicBezTo>
                    <a:pt x="-13538" y="1246641"/>
                    <a:pt x="-13538" y="1128807"/>
                    <a:pt x="40606" y="1032184"/>
                  </a:cubicBezTo>
                  <a:cubicBezTo>
                    <a:pt x="16306" y="989947"/>
                    <a:pt x="2573" y="942460"/>
                    <a:pt x="580" y="893768"/>
                  </a:cubicBezTo>
                  <a:lnTo>
                    <a:pt x="267280" y="1059231"/>
                  </a:lnTo>
                  <a:lnTo>
                    <a:pt x="12554" y="786920"/>
                  </a:lnTo>
                  <a:cubicBezTo>
                    <a:pt x="19136" y="763901"/>
                    <a:pt x="28565" y="741795"/>
                    <a:pt x="40606" y="721104"/>
                  </a:cubicBezTo>
                  <a:cubicBezTo>
                    <a:pt x="22368" y="689744"/>
                    <a:pt x="10109" y="655278"/>
                    <a:pt x="4432" y="619448"/>
                  </a:cubicBezTo>
                  <a:cubicBezTo>
                    <a:pt x="1451" y="601654"/>
                    <a:pt x="-31" y="583642"/>
                    <a:pt x="-6" y="565605"/>
                  </a:cubicBezTo>
                  <a:cubicBezTo>
                    <a:pt x="-551" y="511060"/>
                    <a:pt x="13467" y="457351"/>
                    <a:pt x="40606" y="410023"/>
                  </a:cubicBezTo>
                  <a:cubicBezTo>
                    <a:pt x="13467" y="362729"/>
                    <a:pt x="-551" y="309046"/>
                    <a:pt x="-6" y="254525"/>
                  </a:cubicBezTo>
                  <a:cubicBezTo>
                    <a:pt x="-6" y="113932"/>
                    <a:pt x="87080" y="-33"/>
                    <a:pt x="194430" y="-33"/>
                  </a:cubicBezTo>
                  <a:cubicBezTo>
                    <a:pt x="230210" y="352"/>
                    <a:pt x="264835" y="12669"/>
                    <a:pt x="292820" y="34969"/>
                  </a:cubicBezTo>
                  <a:cubicBezTo>
                    <a:pt x="350104" y="-11714"/>
                    <a:pt x="432316" y="-11714"/>
                    <a:pt x="489600" y="34969"/>
                  </a:cubicBezTo>
                  <a:cubicBezTo>
                    <a:pt x="517576" y="12653"/>
                    <a:pt x="552210" y="335"/>
                    <a:pt x="587990" y="-33"/>
                  </a:cubicBezTo>
                  <a:cubicBezTo>
                    <a:pt x="695423" y="-33"/>
                    <a:pt x="782426" y="113932"/>
                    <a:pt x="782426" y="254525"/>
                  </a:cubicBezTo>
                  <a:cubicBezTo>
                    <a:pt x="782962" y="308953"/>
                    <a:pt x="769070" y="362545"/>
                    <a:pt x="742148" y="409856"/>
                  </a:cubicBezTo>
                  <a:cubicBezTo>
                    <a:pt x="769187" y="457217"/>
                    <a:pt x="783171" y="510909"/>
                    <a:pt x="782677" y="565438"/>
                  </a:cubicBezTo>
                  <a:cubicBezTo>
                    <a:pt x="782426" y="575068"/>
                    <a:pt x="782007" y="584614"/>
                    <a:pt x="781169" y="593992"/>
                  </a:cubicBezTo>
                  <a:close/>
                </a:path>
              </a:pathLst>
            </a:custGeom>
            <a:solidFill>
              <a:schemeClr val="accent4">
                <a:lumMod val="25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B3926CC-44E1-47A8-904D-9C7E99DB61A9}"/>
                </a:ext>
              </a:extLst>
            </p:cNvPr>
            <p:cNvSpPr/>
            <p:nvPr/>
          </p:nvSpPr>
          <p:spPr>
            <a:xfrm>
              <a:off x="8569093" y="4550203"/>
              <a:ext cx="714588" cy="565747"/>
            </a:xfrm>
            <a:custGeom>
              <a:avLst/>
              <a:gdLst>
                <a:gd name="connsiteX0" fmla="*/ 741891 w 782459"/>
                <a:gd name="connsiteY0" fmla="*/ 410013 h 619481"/>
                <a:gd name="connsiteX1" fmla="*/ 782420 w 782459"/>
                <a:gd name="connsiteY1" fmla="*/ 565595 h 619481"/>
                <a:gd name="connsiteX2" fmla="*/ 781164 w 782459"/>
                <a:gd name="connsiteY2" fmla="*/ 594149 h 619481"/>
                <a:gd name="connsiteX3" fmla="*/ 436086 w 782459"/>
                <a:gd name="connsiteY3" fmla="*/ 380035 h 619481"/>
                <a:gd name="connsiteX4" fmla="*/ 4426 w 782459"/>
                <a:gd name="connsiteY4" fmla="*/ 619438 h 619481"/>
                <a:gd name="connsiteX5" fmla="*/ -12 w 782459"/>
                <a:gd name="connsiteY5" fmla="*/ 565595 h 619481"/>
                <a:gd name="connsiteX6" fmla="*/ 40600 w 782459"/>
                <a:gd name="connsiteY6" fmla="*/ 410013 h 619481"/>
                <a:gd name="connsiteX7" fmla="*/ -12 w 782459"/>
                <a:gd name="connsiteY7" fmla="*/ 254515 h 619481"/>
                <a:gd name="connsiteX8" fmla="*/ 194423 w 782459"/>
                <a:gd name="connsiteY8" fmla="*/ -44 h 619481"/>
                <a:gd name="connsiteX9" fmla="*/ 292563 w 782459"/>
                <a:gd name="connsiteY9" fmla="*/ 35126 h 619481"/>
                <a:gd name="connsiteX10" fmla="*/ 489343 w 782459"/>
                <a:gd name="connsiteY10" fmla="*/ 35126 h 619481"/>
                <a:gd name="connsiteX11" fmla="*/ 587733 w 782459"/>
                <a:gd name="connsiteY11" fmla="*/ 124 h 619481"/>
                <a:gd name="connsiteX12" fmla="*/ 782168 w 782459"/>
                <a:gd name="connsiteY12" fmla="*/ 254682 h 619481"/>
                <a:gd name="connsiteX13" fmla="*/ 741891 w 782459"/>
                <a:gd name="connsiteY13" fmla="*/ 410013 h 61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2459" h="619481">
                  <a:moveTo>
                    <a:pt x="741891" y="410013"/>
                  </a:moveTo>
                  <a:cubicBezTo>
                    <a:pt x="768930" y="457374"/>
                    <a:pt x="782914" y="511066"/>
                    <a:pt x="782420" y="565595"/>
                  </a:cubicBezTo>
                  <a:cubicBezTo>
                    <a:pt x="782420" y="575225"/>
                    <a:pt x="782420" y="584771"/>
                    <a:pt x="781164" y="594149"/>
                  </a:cubicBezTo>
                  <a:cubicBezTo>
                    <a:pt x="651649" y="549325"/>
                    <a:pt x="533765" y="476181"/>
                    <a:pt x="436086" y="380035"/>
                  </a:cubicBezTo>
                  <a:cubicBezTo>
                    <a:pt x="316662" y="497618"/>
                    <a:pt x="167410" y="580391"/>
                    <a:pt x="4426" y="619438"/>
                  </a:cubicBezTo>
                  <a:cubicBezTo>
                    <a:pt x="1445" y="601644"/>
                    <a:pt x="-37" y="583632"/>
                    <a:pt x="-12" y="565595"/>
                  </a:cubicBezTo>
                  <a:cubicBezTo>
                    <a:pt x="-556" y="511049"/>
                    <a:pt x="13461" y="457341"/>
                    <a:pt x="40600" y="410013"/>
                  </a:cubicBezTo>
                  <a:cubicBezTo>
                    <a:pt x="13461" y="362719"/>
                    <a:pt x="-556" y="309035"/>
                    <a:pt x="-12" y="254515"/>
                  </a:cubicBezTo>
                  <a:cubicBezTo>
                    <a:pt x="-12" y="113921"/>
                    <a:pt x="87074" y="-44"/>
                    <a:pt x="194423" y="-44"/>
                  </a:cubicBezTo>
                  <a:cubicBezTo>
                    <a:pt x="230137" y="442"/>
                    <a:pt x="264670" y="12818"/>
                    <a:pt x="292563" y="35126"/>
                  </a:cubicBezTo>
                  <a:cubicBezTo>
                    <a:pt x="349847" y="-11557"/>
                    <a:pt x="432059" y="-11557"/>
                    <a:pt x="489343" y="35126"/>
                  </a:cubicBezTo>
                  <a:cubicBezTo>
                    <a:pt x="517319" y="12810"/>
                    <a:pt x="551952" y="492"/>
                    <a:pt x="587733" y="124"/>
                  </a:cubicBezTo>
                  <a:cubicBezTo>
                    <a:pt x="695166" y="124"/>
                    <a:pt x="782168" y="114089"/>
                    <a:pt x="782168" y="254682"/>
                  </a:cubicBezTo>
                  <a:cubicBezTo>
                    <a:pt x="782705" y="309110"/>
                    <a:pt x="768813" y="362702"/>
                    <a:pt x="741891" y="41001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64C808D-D11B-4DDB-AED4-1A3909C6AFF9}"/>
                </a:ext>
              </a:extLst>
            </p:cNvPr>
            <p:cNvSpPr/>
            <p:nvPr/>
          </p:nvSpPr>
          <p:spPr>
            <a:xfrm>
              <a:off x="6344431" y="1040476"/>
              <a:ext cx="5162901" cy="3988673"/>
            </a:xfrm>
            <a:custGeom>
              <a:avLst/>
              <a:gdLst>
                <a:gd name="connsiteX0" fmla="*/ 5050694 w 5653266"/>
                <a:gd name="connsiteY0" fmla="*/ 3181349 h 4367512"/>
                <a:gd name="connsiteX1" fmla="*/ 5515347 w 5653266"/>
                <a:gd name="connsiteY1" fmla="*/ 2958024 h 4367512"/>
                <a:gd name="connsiteX2" fmla="*/ 5119358 w 5653266"/>
                <a:gd name="connsiteY2" fmla="*/ 2606332 h 4367512"/>
                <a:gd name="connsiteX3" fmla="*/ 5123378 w 5653266"/>
                <a:gd name="connsiteY3" fmla="*/ 2520168 h 4367512"/>
                <a:gd name="connsiteX4" fmla="*/ 5064762 w 5653266"/>
                <a:gd name="connsiteY4" fmla="*/ 2195271 h 4367512"/>
                <a:gd name="connsiteX5" fmla="*/ 4481957 w 5653266"/>
                <a:gd name="connsiteY5" fmla="*/ 1985763 h 4367512"/>
                <a:gd name="connsiteX6" fmla="*/ 4484051 w 5653266"/>
                <a:gd name="connsiteY6" fmla="*/ 1981492 h 4367512"/>
                <a:gd name="connsiteX7" fmla="*/ 4977425 w 5653266"/>
                <a:gd name="connsiteY7" fmla="*/ 2022104 h 4367512"/>
                <a:gd name="connsiteX8" fmla="*/ 4572895 w 5653266"/>
                <a:gd name="connsiteY8" fmla="*/ 1675603 h 4367512"/>
                <a:gd name="connsiteX9" fmla="*/ 4578422 w 5653266"/>
                <a:gd name="connsiteY9" fmla="*/ 1574534 h 4367512"/>
                <a:gd name="connsiteX10" fmla="*/ 4506911 w 5653266"/>
                <a:gd name="connsiteY10" fmla="*/ 1217650 h 4367512"/>
                <a:gd name="connsiteX11" fmla="*/ 4230581 w 5653266"/>
                <a:gd name="connsiteY11" fmla="*/ 1491216 h 4367512"/>
                <a:gd name="connsiteX12" fmla="*/ 4453068 w 5653266"/>
                <a:gd name="connsiteY12" fmla="*/ 1109295 h 4367512"/>
                <a:gd name="connsiteX13" fmla="*/ 4321017 w 5653266"/>
                <a:gd name="connsiteY13" fmla="*/ 934705 h 4367512"/>
                <a:gd name="connsiteX14" fmla="*/ 4033801 w 5653266"/>
                <a:gd name="connsiteY14" fmla="*/ 1218822 h 4367512"/>
                <a:gd name="connsiteX15" fmla="*/ 4241970 w 5653266"/>
                <a:gd name="connsiteY15" fmla="*/ 861436 h 4367512"/>
                <a:gd name="connsiteX16" fmla="*/ 3912383 w 5653266"/>
                <a:gd name="connsiteY16" fmla="*/ 687432 h 4367512"/>
                <a:gd name="connsiteX17" fmla="*/ 3423280 w 5653266"/>
                <a:gd name="connsiteY17" fmla="*/ 92904 h 4367512"/>
                <a:gd name="connsiteX18" fmla="*/ 3019671 w 5653266"/>
                <a:gd name="connsiteY18" fmla="*/ 492159 h 4367512"/>
                <a:gd name="connsiteX19" fmla="*/ 3283775 w 5653266"/>
                <a:gd name="connsiteY19" fmla="*/ 38643 h 4367512"/>
                <a:gd name="connsiteX20" fmla="*/ 2134428 w 5653266"/>
                <a:gd name="connsiteY20" fmla="*/ 660469 h 4367512"/>
                <a:gd name="connsiteX21" fmla="*/ 2129219 w 5653266"/>
                <a:gd name="connsiteY21" fmla="*/ 678639 h 4367512"/>
                <a:gd name="connsiteX22" fmla="*/ 1688432 w 5653266"/>
                <a:gd name="connsiteY22" fmla="*/ 934119 h 4367512"/>
                <a:gd name="connsiteX23" fmla="*/ 2012240 w 5653266"/>
                <a:gd name="connsiteY23" fmla="*/ 1242017 h 4367512"/>
                <a:gd name="connsiteX24" fmla="*/ 1611562 w 5653266"/>
                <a:gd name="connsiteY24" fmla="*/ 1024889 h 4367512"/>
                <a:gd name="connsiteX25" fmla="*/ 1430273 w 5653266"/>
                <a:gd name="connsiteY25" fmla="*/ 1574450 h 4367512"/>
                <a:gd name="connsiteX26" fmla="*/ 1431194 w 5653266"/>
                <a:gd name="connsiteY26" fmla="*/ 1613471 h 4367512"/>
                <a:gd name="connsiteX27" fmla="*/ 887327 w 5653266"/>
                <a:gd name="connsiteY27" fmla="*/ 1938787 h 4367512"/>
                <a:gd name="connsiteX28" fmla="*/ 1149505 w 5653266"/>
                <a:gd name="connsiteY28" fmla="*/ 2188070 h 4367512"/>
                <a:gd name="connsiteX29" fmla="*/ 831307 w 5653266"/>
                <a:gd name="connsiteY29" fmla="*/ 2015573 h 4367512"/>
                <a:gd name="connsiteX30" fmla="*/ 681084 w 5653266"/>
                <a:gd name="connsiteY30" fmla="*/ 2520419 h 4367512"/>
                <a:gd name="connsiteX31" fmla="*/ 681754 w 5653266"/>
                <a:gd name="connsiteY31" fmla="*/ 2552406 h 4367512"/>
                <a:gd name="connsiteX32" fmla="*/ 291711 w 5653266"/>
                <a:gd name="connsiteY32" fmla="*/ 2770120 h 4367512"/>
                <a:gd name="connsiteX33" fmla="*/ 642482 w 5653266"/>
                <a:gd name="connsiteY33" fmla="*/ 3103558 h 4367512"/>
                <a:gd name="connsiteX34" fmla="*/ 203285 w 5653266"/>
                <a:gd name="connsiteY34" fmla="*/ 2865580 h 4367512"/>
                <a:gd name="connsiteX35" fmla="*/ -26 w 5653266"/>
                <a:gd name="connsiteY35" fmla="*/ 3443360 h 4367512"/>
                <a:gd name="connsiteX36" fmla="*/ 895 w 5653266"/>
                <a:gd name="connsiteY36" fmla="*/ 3482381 h 4367512"/>
                <a:gd name="connsiteX37" fmla="*/ 438166 w 5653266"/>
                <a:gd name="connsiteY37" fmla="*/ 3898048 h 4367512"/>
                <a:gd name="connsiteX38" fmla="*/ 29365 w 5653266"/>
                <a:gd name="connsiteY38" fmla="*/ 3677235 h 4367512"/>
                <a:gd name="connsiteX39" fmla="*/ 1156254 w 5653266"/>
                <a:gd name="connsiteY39" fmla="*/ 4337253 h 4367512"/>
                <a:gd name="connsiteX40" fmla="*/ 1573797 w 5653266"/>
                <a:gd name="connsiteY40" fmla="*/ 4098764 h 4367512"/>
                <a:gd name="connsiteX41" fmla="*/ 2871709 w 5653266"/>
                <a:gd name="connsiteY41" fmla="*/ 4102448 h 4367512"/>
                <a:gd name="connsiteX42" fmla="*/ 4124069 w 5653266"/>
                <a:gd name="connsiteY42" fmla="*/ 4140548 h 4367512"/>
                <a:gd name="connsiteX43" fmla="*/ 5426922 w 5653266"/>
                <a:gd name="connsiteY43" fmla="*/ 4048958 h 4367512"/>
                <a:gd name="connsiteX44" fmla="*/ 5579907 w 5653266"/>
                <a:gd name="connsiteY44" fmla="*/ 3082708 h 436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653266" h="4367512">
                  <a:moveTo>
                    <a:pt x="5050694" y="3181349"/>
                  </a:moveTo>
                  <a:lnTo>
                    <a:pt x="5515347" y="2958024"/>
                  </a:lnTo>
                  <a:cubicBezTo>
                    <a:pt x="5420382" y="2804762"/>
                    <a:pt x="5282761" y="2682541"/>
                    <a:pt x="5119358" y="2606332"/>
                  </a:cubicBezTo>
                  <a:cubicBezTo>
                    <a:pt x="5121954" y="2577946"/>
                    <a:pt x="5123378" y="2549224"/>
                    <a:pt x="5123378" y="2520168"/>
                  </a:cubicBezTo>
                  <a:cubicBezTo>
                    <a:pt x="5123562" y="2409225"/>
                    <a:pt x="5103708" y="2299154"/>
                    <a:pt x="5064762" y="2195271"/>
                  </a:cubicBezTo>
                  <a:lnTo>
                    <a:pt x="4481957" y="1985763"/>
                  </a:lnTo>
                  <a:lnTo>
                    <a:pt x="4484051" y="1981492"/>
                  </a:lnTo>
                  <a:lnTo>
                    <a:pt x="4977425" y="2022104"/>
                  </a:lnTo>
                  <a:cubicBezTo>
                    <a:pt x="4879361" y="1869537"/>
                    <a:pt x="4738718" y="1749065"/>
                    <a:pt x="4572895" y="1675603"/>
                  </a:cubicBezTo>
                  <a:cubicBezTo>
                    <a:pt x="4576554" y="1642034"/>
                    <a:pt x="4578397" y="1608296"/>
                    <a:pt x="4578422" y="1574534"/>
                  </a:cubicBezTo>
                  <a:cubicBezTo>
                    <a:pt x="4578581" y="1451994"/>
                    <a:pt x="4554264" y="1330660"/>
                    <a:pt x="4506911" y="1217650"/>
                  </a:cubicBezTo>
                  <a:lnTo>
                    <a:pt x="4230581" y="1491216"/>
                  </a:lnTo>
                  <a:lnTo>
                    <a:pt x="4453068" y="1109295"/>
                  </a:lnTo>
                  <a:cubicBezTo>
                    <a:pt x="4416091" y="1046091"/>
                    <a:pt x="4371769" y="987492"/>
                    <a:pt x="4321017" y="934705"/>
                  </a:cubicBezTo>
                  <a:lnTo>
                    <a:pt x="4033801" y="1218822"/>
                  </a:lnTo>
                  <a:lnTo>
                    <a:pt x="4241970" y="861436"/>
                  </a:lnTo>
                  <a:cubicBezTo>
                    <a:pt x="4145120" y="781568"/>
                    <a:pt x="4032964" y="722350"/>
                    <a:pt x="3912383" y="687432"/>
                  </a:cubicBezTo>
                  <a:cubicBezTo>
                    <a:pt x="3843443" y="427623"/>
                    <a:pt x="3664934" y="210629"/>
                    <a:pt x="3423280" y="92904"/>
                  </a:cubicBezTo>
                  <a:lnTo>
                    <a:pt x="3019671" y="492159"/>
                  </a:lnTo>
                  <a:lnTo>
                    <a:pt x="3283775" y="38643"/>
                  </a:lnTo>
                  <a:cubicBezTo>
                    <a:pt x="2794680" y="-107028"/>
                    <a:pt x="2280104" y="171374"/>
                    <a:pt x="2134428" y="660469"/>
                  </a:cubicBezTo>
                  <a:cubicBezTo>
                    <a:pt x="2132628" y="666506"/>
                    <a:pt x="2130894" y="672569"/>
                    <a:pt x="2129219" y="678639"/>
                  </a:cubicBezTo>
                  <a:cubicBezTo>
                    <a:pt x="1961211" y="720709"/>
                    <a:pt x="1808451" y="809243"/>
                    <a:pt x="1688432" y="934119"/>
                  </a:cubicBezTo>
                  <a:lnTo>
                    <a:pt x="2012240" y="1242017"/>
                  </a:lnTo>
                  <a:lnTo>
                    <a:pt x="1611562" y="1024889"/>
                  </a:lnTo>
                  <a:cubicBezTo>
                    <a:pt x="1493552" y="1183787"/>
                    <a:pt x="1429972" y="1376523"/>
                    <a:pt x="1430273" y="1574450"/>
                  </a:cubicBezTo>
                  <a:cubicBezTo>
                    <a:pt x="1430273" y="1587513"/>
                    <a:pt x="1430273" y="1600492"/>
                    <a:pt x="1431194" y="1613471"/>
                  </a:cubicBezTo>
                  <a:cubicBezTo>
                    <a:pt x="1217173" y="1654267"/>
                    <a:pt x="1024504" y="1769514"/>
                    <a:pt x="887327" y="1938787"/>
                  </a:cubicBezTo>
                  <a:lnTo>
                    <a:pt x="1149505" y="2188070"/>
                  </a:lnTo>
                  <a:lnTo>
                    <a:pt x="831307" y="2015573"/>
                  </a:lnTo>
                  <a:cubicBezTo>
                    <a:pt x="733043" y="2165595"/>
                    <a:pt x="680825" y="2341081"/>
                    <a:pt x="681084" y="2520419"/>
                  </a:cubicBezTo>
                  <a:cubicBezTo>
                    <a:pt x="681084" y="2531137"/>
                    <a:pt x="681084" y="2541771"/>
                    <a:pt x="681754" y="2552406"/>
                  </a:cubicBezTo>
                  <a:cubicBezTo>
                    <a:pt x="535844" y="2591879"/>
                    <a:pt x="401891" y="2666647"/>
                    <a:pt x="291711" y="2770120"/>
                  </a:cubicBezTo>
                  <a:lnTo>
                    <a:pt x="642482" y="3103558"/>
                  </a:lnTo>
                  <a:lnTo>
                    <a:pt x="203285" y="2865580"/>
                  </a:lnTo>
                  <a:cubicBezTo>
                    <a:pt x="71443" y="3029259"/>
                    <a:pt x="-319" y="3233182"/>
                    <a:pt x="-26" y="3443360"/>
                  </a:cubicBezTo>
                  <a:cubicBezTo>
                    <a:pt x="-26" y="3456423"/>
                    <a:pt x="-26" y="3469402"/>
                    <a:pt x="895" y="3482381"/>
                  </a:cubicBezTo>
                  <a:lnTo>
                    <a:pt x="438166" y="3898048"/>
                  </a:lnTo>
                  <a:lnTo>
                    <a:pt x="29365" y="3677235"/>
                  </a:lnTo>
                  <a:cubicBezTo>
                    <a:pt x="158285" y="4170676"/>
                    <a:pt x="662813" y="4466173"/>
                    <a:pt x="1156254" y="4337253"/>
                  </a:cubicBezTo>
                  <a:cubicBezTo>
                    <a:pt x="1314055" y="4296030"/>
                    <a:pt x="1458115" y="4213742"/>
                    <a:pt x="1573797" y="4098764"/>
                  </a:cubicBezTo>
                  <a:cubicBezTo>
                    <a:pt x="1932406" y="4455271"/>
                    <a:pt x="2511082" y="4456912"/>
                    <a:pt x="2871709" y="4102448"/>
                  </a:cubicBezTo>
                  <a:cubicBezTo>
                    <a:pt x="3215312" y="4439880"/>
                    <a:pt x="3760586" y="4456468"/>
                    <a:pt x="4124069" y="4140548"/>
                  </a:cubicBezTo>
                  <a:cubicBezTo>
                    <a:pt x="4509130" y="4475024"/>
                    <a:pt x="5092437" y="4434019"/>
                    <a:pt x="5426922" y="4048958"/>
                  </a:cubicBezTo>
                  <a:cubicBezTo>
                    <a:pt x="5658326" y="3782551"/>
                    <a:pt x="5717696" y="3407571"/>
                    <a:pt x="5579907" y="3082708"/>
                  </a:cubicBez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25400" cap="flat">
              <a:solidFill>
                <a:schemeClr val="accent5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C19B7E83-E97A-472D-B89D-D7B36063F718}"/>
                </a:ext>
              </a:extLst>
            </p:cNvPr>
            <p:cNvSpPr/>
            <p:nvPr/>
          </p:nvSpPr>
          <p:spPr>
            <a:xfrm>
              <a:off x="6660801" y="3989875"/>
              <a:ext cx="4846245" cy="1038673"/>
            </a:xfrm>
            <a:custGeom>
              <a:avLst/>
              <a:gdLst>
                <a:gd name="connsiteX0" fmla="*/ 4856258 w 5306534"/>
                <a:gd name="connsiteY0" fmla="*/ 273200 h 1137325"/>
                <a:gd name="connsiteX1" fmla="*/ 4220281 w 5306534"/>
                <a:gd name="connsiteY1" fmla="*/ 220530 h 1137325"/>
                <a:gd name="connsiteX2" fmla="*/ 3388864 w 5306534"/>
                <a:gd name="connsiteY2" fmla="*/ 8091 h 1137325"/>
                <a:gd name="connsiteX3" fmla="*/ 2556274 w 5306534"/>
                <a:gd name="connsiteY3" fmla="*/ 162333 h 1137325"/>
                <a:gd name="connsiteX4" fmla="*/ 2122353 w 5306534"/>
                <a:gd name="connsiteY4" fmla="*/ 436402 h 1137325"/>
                <a:gd name="connsiteX5" fmla="*/ 688285 w 5306534"/>
                <a:gd name="connsiteY5" fmla="*/ 459932 h 1137325"/>
                <a:gd name="connsiteX6" fmla="*/ -27 w 5306534"/>
                <a:gd name="connsiteY6" fmla="*/ 934884 h 1137325"/>
                <a:gd name="connsiteX7" fmla="*/ 1227463 w 5306534"/>
                <a:gd name="connsiteY7" fmla="*/ 868816 h 1137325"/>
                <a:gd name="connsiteX8" fmla="*/ 2525375 w 5306534"/>
                <a:gd name="connsiteY8" fmla="*/ 872500 h 1137325"/>
                <a:gd name="connsiteX9" fmla="*/ 3777651 w 5306534"/>
                <a:gd name="connsiteY9" fmla="*/ 911019 h 1137325"/>
                <a:gd name="connsiteX10" fmla="*/ 5080261 w 5306534"/>
                <a:gd name="connsiteY10" fmla="*/ 819403 h 1137325"/>
                <a:gd name="connsiteX11" fmla="*/ 5306508 w 5306534"/>
                <a:gd name="connsiteY11" fmla="*/ 213914 h 1137325"/>
                <a:gd name="connsiteX12" fmla="*/ 5290682 w 5306534"/>
                <a:gd name="connsiteY12" fmla="*/ 43260 h 1137325"/>
                <a:gd name="connsiteX13" fmla="*/ 5051866 w 5306534"/>
                <a:gd name="connsiteY13" fmla="*/ 136542 h 1137325"/>
                <a:gd name="connsiteX14" fmla="*/ 4856258 w 5306534"/>
                <a:gd name="connsiteY14" fmla="*/ 273200 h 113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06534" h="1137325">
                  <a:moveTo>
                    <a:pt x="4856258" y="273200"/>
                  </a:moveTo>
                  <a:cubicBezTo>
                    <a:pt x="4660817" y="372343"/>
                    <a:pt x="4426607" y="294385"/>
                    <a:pt x="4220281" y="220530"/>
                  </a:cubicBezTo>
                  <a:cubicBezTo>
                    <a:pt x="3950315" y="123814"/>
                    <a:pt x="3674404" y="35221"/>
                    <a:pt x="3388864" y="8091"/>
                  </a:cubicBezTo>
                  <a:cubicBezTo>
                    <a:pt x="3103323" y="-19040"/>
                    <a:pt x="2804719" y="19060"/>
                    <a:pt x="2556274" y="162333"/>
                  </a:cubicBezTo>
                  <a:cubicBezTo>
                    <a:pt x="2407893" y="247911"/>
                    <a:pt x="2279944" y="368994"/>
                    <a:pt x="2122353" y="436402"/>
                  </a:cubicBezTo>
                  <a:cubicBezTo>
                    <a:pt x="1678131" y="626567"/>
                    <a:pt x="1156203" y="339435"/>
                    <a:pt x="688285" y="459932"/>
                  </a:cubicBezTo>
                  <a:cubicBezTo>
                    <a:pt x="412960" y="530772"/>
                    <a:pt x="203955" y="727218"/>
                    <a:pt x="-27" y="934884"/>
                  </a:cubicBezTo>
                  <a:cubicBezTo>
                    <a:pt x="366411" y="1228186"/>
                    <a:pt x="894620" y="1199758"/>
                    <a:pt x="1227463" y="868816"/>
                  </a:cubicBezTo>
                  <a:cubicBezTo>
                    <a:pt x="1586063" y="1225323"/>
                    <a:pt x="2164748" y="1226964"/>
                    <a:pt x="2525375" y="872500"/>
                  </a:cubicBezTo>
                  <a:cubicBezTo>
                    <a:pt x="2868853" y="1210008"/>
                    <a:pt x="3414076" y="1226780"/>
                    <a:pt x="3777651" y="911019"/>
                  </a:cubicBezTo>
                  <a:cubicBezTo>
                    <a:pt x="4162654" y="1245428"/>
                    <a:pt x="4745852" y="1204406"/>
                    <a:pt x="5080261" y="819403"/>
                  </a:cubicBezTo>
                  <a:cubicBezTo>
                    <a:pt x="5226163" y="651420"/>
                    <a:pt x="5306508" y="436410"/>
                    <a:pt x="5306508" y="213914"/>
                  </a:cubicBezTo>
                  <a:cubicBezTo>
                    <a:pt x="5306483" y="156664"/>
                    <a:pt x="5301191" y="99539"/>
                    <a:pt x="5290682" y="43260"/>
                  </a:cubicBezTo>
                  <a:cubicBezTo>
                    <a:pt x="5205497" y="57545"/>
                    <a:pt x="5124181" y="89306"/>
                    <a:pt x="5051866" y="136542"/>
                  </a:cubicBezTo>
                  <a:cubicBezTo>
                    <a:pt x="4985631" y="180420"/>
                    <a:pt x="4927350" y="237109"/>
                    <a:pt x="4856258" y="2732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BA4A0E7-C74D-4F4E-98F2-003C3ADF3918}"/>
                </a:ext>
              </a:extLst>
            </p:cNvPr>
            <p:cNvSpPr/>
            <p:nvPr/>
          </p:nvSpPr>
          <p:spPr>
            <a:xfrm>
              <a:off x="8362554" y="1675126"/>
              <a:ext cx="743546" cy="681832"/>
            </a:xfrm>
            <a:custGeom>
              <a:avLst/>
              <a:gdLst>
                <a:gd name="connsiteX0" fmla="*/ -27 w 814167"/>
                <a:gd name="connsiteY0" fmla="*/ -44 h 746592"/>
                <a:gd name="connsiteX1" fmla="*/ 534378 w 814167"/>
                <a:gd name="connsiteY1" fmla="*/ 242792 h 746592"/>
                <a:gd name="connsiteX2" fmla="*/ 814140 w 814167"/>
                <a:gd name="connsiteY2" fmla="*/ 746549 h 74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4167" h="746592">
                  <a:moveTo>
                    <a:pt x="-27" y="-44"/>
                  </a:moveTo>
                  <a:cubicBezTo>
                    <a:pt x="192566" y="44504"/>
                    <a:pt x="381559" y="117941"/>
                    <a:pt x="534378" y="242792"/>
                  </a:cubicBezTo>
                  <a:cubicBezTo>
                    <a:pt x="687196" y="367642"/>
                    <a:pt x="800575" y="549350"/>
                    <a:pt x="814140" y="746549"/>
                  </a:cubicBezTo>
                </a:path>
              </a:pathLst>
            </a:custGeom>
            <a:solidFill>
              <a:schemeClr val="bg2">
                <a:lumMod val="10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EFE5E19-8E47-4B97-8C04-BAF9E8A52609}"/>
                </a:ext>
              </a:extLst>
            </p:cNvPr>
            <p:cNvSpPr/>
            <p:nvPr/>
          </p:nvSpPr>
          <p:spPr>
            <a:xfrm>
              <a:off x="9483724" y="2559878"/>
              <a:ext cx="782471" cy="638283"/>
            </a:xfrm>
            <a:custGeom>
              <a:avLst/>
              <a:gdLst>
                <a:gd name="connsiteX0" fmla="*/ -27 w 856789"/>
                <a:gd name="connsiteY0" fmla="*/ 698863 h 698906"/>
                <a:gd name="connsiteX1" fmla="*/ 318171 w 856789"/>
                <a:gd name="connsiteY1" fmla="*/ 205405 h 698906"/>
                <a:gd name="connsiteX2" fmla="*/ 856762 w 856789"/>
                <a:gd name="connsiteY2" fmla="*/ 1675 h 69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789" h="698906">
                  <a:moveTo>
                    <a:pt x="-27" y="698863"/>
                  </a:moveTo>
                  <a:cubicBezTo>
                    <a:pt x="72070" y="515062"/>
                    <a:pt x="172135" y="338797"/>
                    <a:pt x="318171" y="205405"/>
                  </a:cubicBezTo>
                  <a:cubicBezTo>
                    <a:pt x="464207" y="72013"/>
                    <a:pt x="659982" y="-13398"/>
                    <a:pt x="856762" y="1675"/>
                  </a:cubicBezTo>
                </a:path>
              </a:pathLst>
            </a:custGeom>
            <a:solidFill>
              <a:schemeClr val="bg2">
                <a:lumMod val="10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9CCC172-A29B-4ED0-B2DC-B8B50CEAFADE}"/>
                </a:ext>
              </a:extLst>
            </p:cNvPr>
            <p:cNvSpPr/>
            <p:nvPr/>
          </p:nvSpPr>
          <p:spPr>
            <a:xfrm>
              <a:off x="7204065" y="3357225"/>
              <a:ext cx="834931" cy="565976"/>
            </a:xfrm>
            <a:custGeom>
              <a:avLst/>
              <a:gdLst>
                <a:gd name="connsiteX0" fmla="*/ -27 w 914232"/>
                <a:gd name="connsiteY0" fmla="*/ -44 h 619732"/>
                <a:gd name="connsiteX1" fmla="*/ 564020 w 914232"/>
                <a:gd name="connsiteY1" fmla="*/ 162488 h 619732"/>
                <a:gd name="connsiteX2" fmla="*/ 914205 w 914232"/>
                <a:gd name="connsiteY2" fmla="*/ 619689 h 61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232" h="619732">
                  <a:moveTo>
                    <a:pt x="-27" y="-44"/>
                  </a:moveTo>
                  <a:cubicBezTo>
                    <a:pt x="196670" y="16034"/>
                    <a:pt x="394622" y="61084"/>
                    <a:pt x="564020" y="162488"/>
                  </a:cubicBezTo>
                  <a:cubicBezTo>
                    <a:pt x="733419" y="263893"/>
                    <a:pt x="872002" y="426760"/>
                    <a:pt x="914205" y="619689"/>
                  </a:cubicBezTo>
                </a:path>
              </a:pathLst>
            </a:custGeom>
            <a:solidFill>
              <a:schemeClr val="bg2">
                <a:lumMod val="10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7838F02-5A70-4A00-AC08-E5C5D6F184CC}"/>
                </a:ext>
              </a:extLst>
            </p:cNvPr>
            <p:cNvSpPr/>
            <p:nvPr/>
          </p:nvSpPr>
          <p:spPr>
            <a:xfrm>
              <a:off x="8058268" y="2049537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1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39210D2-8176-4B26-A328-4F6A5A117513}"/>
                </a:ext>
              </a:extLst>
            </p:cNvPr>
            <p:cNvSpPr/>
            <p:nvPr/>
          </p:nvSpPr>
          <p:spPr>
            <a:xfrm>
              <a:off x="8182689" y="151728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7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1D6BA71-0354-4B51-9FCE-FD6268B300C4}"/>
                </a:ext>
              </a:extLst>
            </p:cNvPr>
            <p:cNvSpPr/>
            <p:nvPr/>
          </p:nvSpPr>
          <p:spPr>
            <a:xfrm>
              <a:off x="7526016" y="2353594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7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CE61FF2-9184-4C0E-B90B-8D39B0EEBC56}"/>
                </a:ext>
              </a:extLst>
            </p:cNvPr>
            <p:cNvSpPr/>
            <p:nvPr/>
          </p:nvSpPr>
          <p:spPr>
            <a:xfrm>
              <a:off x="9793134" y="151728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-1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-1" y="211482"/>
                    <a:pt x="-1" y="136239"/>
                  </a:cubicBezTo>
                  <a:cubicBezTo>
                    <a:pt x="-1" y="60996"/>
                    <a:pt x="60995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D49AC71-D9D6-462B-8453-39572D2A3A57}"/>
                </a:ext>
              </a:extLst>
            </p:cNvPr>
            <p:cNvSpPr/>
            <p:nvPr/>
          </p:nvSpPr>
          <p:spPr>
            <a:xfrm>
              <a:off x="10332192" y="2049537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35870D6-AEAC-4447-AD72-1DE42856EB7E}"/>
                </a:ext>
              </a:extLst>
            </p:cNvPr>
            <p:cNvSpPr/>
            <p:nvPr/>
          </p:nvSpPr>
          <p:spPr>
            <a:xfrm>
              <a:off x="10843719" y="2920412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1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1D7B2FA2-7846-4BE3-8453-88B78E293E49}"/>
                </a:ext>
              </a:extLst>
            </p:cNvPr>
            <p:cNvSpPr/>
            <p:nvPr/>
          </p:nvSpPr>
          <p:spPr>
            <a:xfrm>
              <a:off x="11313722" y="3798168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1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FF8E2583-B35D-4CD1-8418-5A4B38848D1D}"/>
                </a:ext>
              </a:extLst>
            </p:cNvPr>
            <p:cNvSpPr/>
            <p:nvPr/>
          </p:nvSpPr>
          <p:spPr>
            <a:xfrm>
              <a:off x="9986610" y="469672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1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9BC827B-874B-41D5-B63C-1D55C19CE649}"/>
                </a:ext>
              </a:extLst>
            </p:cNvPr>
            <p:cNvSpPr/>
            <p:nvPr/>
          </p:nvSpPr>
          <p:spPr>
            <a:xfrm>
              <a:off x="7657397" y="469672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1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7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86A1172-C9AE-43CD-B478-938C32DAD47B}"/>
                </a:ext>
              </a:extLst>
            </p:cNvPr>
            <p:cNvSpPr/>
            <p:nvPr/>
          </p:nvSpPr>
          <p:spPr>
            <a:xfrm>
              <a:off x="8936025" y="220156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4CE1C48-8A6A-456D-9C22-434ADC60A12D}"/>
                </a:ext>
              </a:extLst>
            </p:cNvPr>
            <p:cNvSpPr/>
            <p:nvPr/>
          </p:nvSpPr>
          <p:spPr>
            <a:xfrm>
              <a:off x="9357697" y="3044833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-1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-1" y="211481"/>
                    <a:pt x="-1" y="136239"/>
                  </a:cubicBezTo>
                  <a:cubicBezTo>
                    <a:pt x="-1" y="60996"/>
                    <a:pt x="60995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E2E75F90-09A6-4A9E-B827-C97588B40B86}"/>
                </a:ext>
              </a:extLst>
            </p:cNvPr>
            <p:cNvSpPr/>
            <p:nvPr/>
          </p:nvSpPr>
          <p:spPr>
            <a:xfrm>
              <a:off x="11064879" y="4717449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7"/>
                    <a:pt x="60996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556C77A1-9A13-4EA1-BB48-7E1FB3E19DF4}"/>
                </a:ext>
              </a:extLst>
            </p:cNvPr>
            <p:cNvSpPr/>
            <p:nvPr/>
          </p:nvSpPr>
          <p:spPr>
            <a:xfrm>
              <a:off x="7906163" y="3756720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7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FCF2BE4-4896-4629-950D-8268B17138E2}"/>
                </a:ext>
              </a:extLst>
            </p:cNvPr>
            <p:cNvSpPr/>
            <p:nvPr/>
          </p:nvSpPr>
          <p:spPr>
            <a:xfrm>
              <a:off x="8984432" y="1344533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-1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-1" y="211482"/>
                    <a:pt x="-1" y="136239"/>
                  </a:cubicBezTo>
                  <a:cubicBezTo>
                    <a:pt x="-1" y="60996"/>
                    <a:pt x="60995" y="0"/>
                    <a:pt x="136239" y="0"/>
                  </a:cubicBezTo>
                  <a:cubicBezTo>
                    <a:pt x="211481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09B90E7-C56B-47B9-806B-EECF1A794DA4}"/>
                </a:ext>
              </a:extLst>
            </p:cNvPr>
            <p:cNvSpPr/>
            <p:nvPr/>
          </p:nvSpPr>
          <p:spPr>
            <a:xfrm>
              <a:off x="6841736" y="3231427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2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8B140EA-26AE-4154-9516-6BF9B7BFA487}"/>
                </a:ext>
              </a:extLst>
            </p:cNvPr>
            <p:cNvSpPr/>
            <p:nvPr/>
          </p:nvSpPr>
          <p:spPr>
            <a:xfrm>
              <a:off x="6219705" y="4323461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1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C18B573-7854-42F8-9E3F-788C99351389}"/>
                </a:ext>
              </a:extLst>
            </p:cNvPr>
            <p:cNvSpPr/>
            <p:nvPr/>
          </p:nvSpPr>
          <p:spPr>
            <a:xfrm>
              <a:off x="6413257" y="3570126"/>
              <a:ext cx="248842" cy="248842"/>
            </a:xfrm>
            <a:custGeom>
              <a:avLst/>
              <a:gdLst>
                <a:gd name="connsiteX0" fmla="*/ 272478 w 272477"/>
                <a:gd name="connsiteY0" fmla="*/ 136239 h 272477"/>
                <a:gd name="connsiteX1" fmla="*/ 136239 w 272477"/>
                <a:gd name="connsiteY1" fmla="*/ 272478 h 272477"/>
                <a:gd name="connsiteX2" fmla="*/ 0 w 272477"/>
                <a:gd name="connsiteY2" fmla="*/ 136239 h 272477"/>
                <a:gd name="connsiteX3" fmla="*/ 136239 w 272477"/>
                <a:gd name="connsiteY3" fmla="*/ 0 h 272477"/>
                <a:gd name="connsiteX4" fmla="*/ 272478 w 272477"/>
                <a:gd name="connsiteY4" fmla="*/ 136239 h 27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77" h="272477">
                  <a:moveTo>
                    <a:pt x="272478" y="136239"/>
                  </a:moveTo>
                  <a:cubicBezTo>
                    <a:pt x="272478" y="211482"/>
                    <a:pt x="211482" y="272478"/>
                    <a:pt x="136239" y="272478"/>
                  </a:cubicBezTo>
                  <a:cubicBezTo>
                    <a:pt x="60996" y="272478"/>
                    <a:pt x="0" y="211481"/>
                    <a:pt x="0" y="136239"/>
                  </a:cubicBezTo>
                  <a:cubicBezTo>
                    <a:pt x="0" y="60996"/>
                    <a:pt x="60996" y="0"/>
                    <a:pt x="136239" y="0"/>
                  </a:cubicBezTo>
                  <a:cubicBezTo>
                    <a:pt x="211482" y="0"/>
                    <a:pt x="272478" y="60996"/>
                    <a:pt x="272478" y="13623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450AC02-FC33-44C8-8F73-39B4AA8A0BB5}"/>
                </a:ext>
              </a:extLst>
            </p:cNvPr>
            <p:cNvSpPr/>
            <p:nvPr/>
          </p:nvSpPr>
          <p:spPr>
            <a:xfrm>
              <a:off x="10246006" y="3484469"/>
              <a:ext cx="591288" cy="353694"/>
            </a:xfrm>
            <a:custGeom>
              <a:avLst/>
              <a:gdLst>
                <a:gd name="connsiteX0" fmla="*/ 647422 w 647448"/>
                <a:gd name="connsiteY0" fmla="*/ 13445 h 387287"/>
                <a:gd name="connsiteX1" fmla="*/ 580433 w 647448"/>
                <a:gd name="connsiteY1" fmla="*/ -36 h 387287"/>
                <a:gd name="connsiteX2" fmla="*/ 522404 w 647448"/>
                <a:gd name="connsiteY2" fmla="*/ 67539 h 387287"/>
                <a:gd name="connsiteX3" fmla="*/ 453824 w 647448"/>
                <a:gd name="connsiteY3" fmla="*/ 45098 h 387287"/>
                <a:gd name="connsiteX4" fmla="*/ 404419 w 647448"/>
                <a:gd name="connsiteY4" fmla="*/ 93497 h 387287"/>
                <a:gd name="connsiteX5" fmla="*/ 342454 w 647448"/>
                <a:gd name="connsiteY5" fmla="*/ 107481 h 387287"/>
                <a:gd name="connsiteX6" fmla="*/ 298577 w 647448"/>
                <a:gd name="connsiteY6" fmla="*/ 154876 h 387287"/>
                <a:gd name="connsiteX7" fmla="*/ 231588 w 647448"/>
                <a:gd name="connsiteY7" fmla="*/ 169195 h 387287"/>
                <a:gd name="connsiteX8" fmla="*/ 192734 w 647448"/>
                <a:gd name="connsiteY8" fmla="*/ 221446 h 387287"/>
                <a:gd name="connsiteX9" fmla="*/ 121139 w 647448"/>
                <a:gd name="connsiteY9" fmla="*/ 237524 h 387287"/>
                <a:gd name="connsiteX10" fmla="*/ 66962 w 647448"/>
                <a:gd name="connsiteY10" fmla="*/ 274451 h 387287"/>
                <a:gd name="connsiteX11" fmla="*/ 41841 w 647448"/>
                <a:gd name="connsiteY11" fmla="*/ 339514 h 387287"/>
                <a:gd name="connsiteX12" fmla="*/ -27 w 647448"/>
                <a:gd name="connsiteY12" fmla="*/ 387244 h 3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48" h="387287">
                  <a:moveTo>
                    <a:pt x="647422" y="13445"/>
                  </a:moveTo>
                  <a:cubicBezTo>
                    <a:pt x="626320" y="10431"/>
                    <a:pt x="601618" y="-371"/>
                    <a:pt x="580433" y="-36"/>
                  </a:cubicBezTo>
                  <a:cubicBezTo>
                    <a:pt x="559247" y="299"/>
                    <a:pt x="543421" y="64273"/>
                    <a:pt x="522404" y="67539"/>
                  </a:cubicBezTo>
                  <a:cubicBezTo>
                    <a:pt x="501386" y="70805"/>
                    <a:pt x="474339" y="39152"/>
                    <a:pt x="453824" y="45098"/>
                  </a:cubicBezTo>
                  <a:cubicBezTo>
                    <a:pt x="433308" y="51043"/>
                    <a:pt x="424097" y="85375"/>
                    <a:pt x="404419" y="93497"/>
                  </a:cubicBezTo>
                  <a:cubicBezTo>
                    <a:pt x="384741" y="101620"/>
                    <a:pt x="361211" y="97517"/>
                    <a:pt x="342454" y="107481"/>
                  </a:cubicBezTo>
                  <a:cubicBezTo>
                    <a:pt x="323698" y="117446"/>
                    <a:pt x="316245" y="143320"/>
                    <a:pt x="298577" y="154876"/>
                  </a:cubicBezTo>
                  <a:cubicBezTo>
                    <a:pt x="280908" y="166432"/>
                    <a:pt x="248335" y="156216"/>
                    <a:pt x="231588" y="169195"/>
                  </a:cubicBezTo>
                  <a:cubicBezTo>
                    <a:pt x="214840" y="182174"/>
                    <a:pt x="208811" y="207546"/>
                    <a:pt x="192734" y="221446"/>
                  </a:cubicBezTo>
                  <a:cubicBezTo>
                    <a:pt x="176657" y="235346"/>
                    <a:pt x="136547" y="222870"/>
                    <a:pt x="121139" y="237524"/>
                  </a:cubicBezTo>
                  <a:cubicBezTo>
                    <a:pt x="105732" y="252178"/>
                    <a:pt x="81867" y="259295"/>
                    <a:pt x="66962" y="274451"/>
                  </a:cubicBezTo>
                  <a:cubicBezTo>
                    <a:pt x="52057" y="289608"/>
                    <a:pt x="56830" y="324107"/>
                    <a:pt x="41841" y="339514"/>
                  </a:cubicBezTo>
                  <a:cubicBezTo>
                    <a:pt x="26852" y="354922"/>
                    <a:pt x="14040" y="371753"/>
                    <a:pt x="-27" y="387244"/>
                  </a:cubicBezTo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8DE22D7-DCBD-413F-BF88-32225BEB0F76}"/>
                </a:ext>
              </a:extLst>
            </p:cNvPr>
            <p:cNvSpPr/>
            <p:nvPr/>
          </p:nvSpPr>
          <p:spPr>
            <a:xfrm>
              <a:off x="7642407" y="3046709"/>
              <a:ext cx="629678" cy="280003"/>
            </a:xfrm>
            <a:custGeom>
              <a:avLst/>
              <a:gdLst>
                <a:gd name="connsiteX0" fmla="*/ 689457 w 689484"/>
                <a:gd name="connsiteY0" fmla="*/ 306554 h 306597"/>
                <a:gd name="connsiteX1" fmla="*/ 659982 w 689484"/>
                <a:gd name="connsiteY1" fmla="*/ 244589 h 306597"/>
                <a:gd name="connsiteX2" fmla="*/ 569044 w 689484"/>
                <a:gd name="connsiteY2" fmla="*/ 240905 h 306597"/>
                <a:gd name="connsiteX3" fmla="*/ 546687 w 689484"/>
                <a:gd name="connsiteY3" fmla="*/ 171571 h 306597"/>
                <a:gd name="connsiteX4" fmla="*/ 477605 w 689484"/>
                <a:gd name="connsiteY4" fmla="*/ 162444 h 306597"/>
                <a:gd name="connsiteX5" fmla="*/ 429372 w 689484"/>
                <a:gd name="connsiteY5" fmla="*/ 120576 h 306597"/>
                <a:gd name="connsiteX6" fmla="*/ 364895 w 689484"/>
                <a:gd name="connsiteY6" fmla="*/ 114966 h 306597"/>
                <a:gd name="connsiteX7" fmla="*/ 313649 w 689484"/>
                <a:gd name="connsiteY7" fmla="*/ 69329 h 306597"/>
                <a:gd name="connsiteX8" fmla="*/ 248418 w 689484"/>
                <a:gd name="connsiteY8" fmla="*/ 70585 h 306597"/>
                <a:gd name="connsiteX9" fmla="*/ 192650 w 689484"/>
                <a:gd name="connsiteY9" fmla="*/ 21683 h 306597"/>
                <a:gd name="connsiteX10" fmla="*/ 130518 w 689484"/>
                <a:gd name="connsiteY10" fmla="*/ 163 h 306597"/>
                <a:gd name="connsiteX11" fmla="*/ 63529 w 689484"/>
                <a:gd name="connsiteY11" fmla="*/ 21013 h 306597"/>
                <a:gd name="connsiteX12" fmla="*/ -27 w 689484"/>
                <a:gd name="connsiteY12" fmla="*/ 16157 h 306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9484" h="306597">
                  <a:moveTo>
                    <a:pt x="689457" y="306554"/>
                  </a:moveTo>
                  <a:cubicBezTo>
                    <a:pt x="679074" y="287881"/>
                    <a:pt x="672710" y="261253"/>
                    <a:pt x="659982" y="244589"/>
                  </a:cubicBezTo>
                  <a:cubicBezTo>
                    <a:pt x="647254" y="227926"/>
                    <a:pt x="584620" y="255643"/>
                    <a:pt x="569044" y="240905"/>
                  </a:cubicBezTo>
                  <a:cubicBezTo>
                    <a:pt x="553470" y="226167"/>
                    <a:pt x="563769" y="184299"/>
                    <a:pt x="546687" y="171571"/>
                  </a:cubicBezTo>
                  <a:cubicBezTo>
                    <a:pt x="529605" y="158844"/>
                    <a:pt x="495943" y="173162"/>
                    <a:pt x="477605" y="162444"/>
                  </a:cubicBezTo>
                  <a:cubicBezTo>
                    <a:pt x="459266" y="151726"/>
                    <a:pt x="448632" y="129871"/>
                    <a:pt x="429372" y="120576"/>
                  </a:cubicBezTo>
                  <a:cubicBezTo>
                    <a:pt x="410113" y="111281"/>
                    <a:pt x="384825" y="121999"/>
                    <a:pt x="364895" y="114966"/>
                  </a:cubicBezTo>
                  <a:cubicBezTo>
                    <a:pt x="344966" y="107932"/>
                    <a:pt x="334081" y="74940"/>
                    <a:pt x="313649" y="69329"/>
                  </a:cubicBezTo>
                  <a:cubicBezTo>
                    <a:pt x="293217" y="63719"/>
                    <a:pt x="269185" y="74940"/>
                    <a:pt x="248418" y="70585"/>
                  </a:cubicBezTo>
                  <a:cubicBezTo>
                    <a:pt x="227652" y="66231"/>
                    <a:pt x="213668" y="25033"/>
                    <a:pt x="192650" y="21683"/>
                  </a:cubicBezTo>
                  <a:cubicBezTo>
                    <a:pt x="171632" y="18334"/>
                    <a:pt x="151619" y="2926"/>
                    <a:pt x="130518" y="163"/>
                  </a:cubicBezTo>
                  <a:cubicBezTo>
                    <a:pt x="109416" y="-2600"/>
                    <a:pt x="84714" y="23274"/>
                    <a:pt x="63529" y="21013"/>
                  </a:cubicBezTo>
                  <a:cubicBezTo>
                    <a:pt x="42343" y="18753"/>
                    <a:pt x="20991" y="18334"/>
                    <a:pt x="-27" y="16157"/>
                  </a:cubicBezTo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4E616D8-C3A7-41B7-A8F6-A56ED1050946}"/>
                </a:ext>
              </a:extLst>
            </p:cNvPr>
            <p:cNvSpPr/>
            <p:nvPr/>
          </p:nvSpPr>
          <p:spPr>
            <a:xfrm>
              <a:off x="8720065" y="3790366"/>
              <a:ext cx="667073" cy="96051"/>
            </a:xfrm>
            <a:custGeom>
              <a:avLst/>
              <a:gdLst>
                <a:gd name="connsiteX0" fmla="*/ -27 w 730431"/>
                <a:gd name="connsiteY0" fmla="*/ 105131 h 105174"/>
                <a:gd name="connsiteX1" fmla="*/ 64952 w 730431"/>
                <a:gd name="connsiteY1" fmla="*/ 63262 h 105174"/>
                <a:gd name="connsiteX2" fmla="*/ 135039 w 730431"/>
                <a:gd name="connsiteY2" fmla="*/ 68119 h 105174"/>
                <a:gd name="connsiteX3" fmla="*/ 199265 w 730431"/>
                <a:gd name="connsiteY3" fmla="*/ 88635 h 105174"/>
                <a:gd name="connsiteX4" fmla="*/ 271864 w 730431"/>
                <a:gd name="connsiteY4" fmla="*/ 102786 h 105174"/>
                <a:gd name="connsiteX5" fmla="*/ 333159 w 730431"/>
                <a:gd name="connsiteY5" fmla="*/ 77665 h 105174"/>
                <a:gd name="connsiteX6" fmla="*/ 383401 w 730431"/>
                <a:gd name="connsiteY6" fmla="*/ 27005 h 105174"/>
                <a:gd name="connsiteX7" fmla="*/ 455079 w 730431"/>
                <a:gd name="connsiteY7" fmla="*/ 52126 h 105174"/>
                <a:gd name="connsiteX8" fmla="*/ 513695 w 730431"/>
                <a:gd name="connsiteY8" fmla="*/ 711 h 105174"/>
                <a:gd name="connsiteX9" fmla="*/ 580684 w 730431"/>
                <a:gd name="connsiteY9" fmla="*/ 711 h 105174"/>
                <a:gd name="connsiteX10" fmla="*/ 617946 w 730431"/>
                <a:gd name="connsiteY10" fmla="*/ 37221 h 105174"/>
                <a:gd name="connsiteX11" fmla="*/ 701096 w 730431"/>
                <a:gd name="connsiteY11" fmla="*/ 32615 h 105174"/>
                <a:gd name="connsiteX12" fmla="*/ 730404 w 730431"/>
                <a:gd name="connsiteY12" fmla="*/ 87462 h 10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0431" h="105174">
                  <a:moveTo>
                    <a:pt x="-27" y="105131"/>
                  </a:moveTo>
                  <a:cubicBezTo>
                    <a:pt x="11779" y="86039"/>
                    <a:pt x="43348" y="69459"/>
                    <a:pt x="64952" y="63262"/>
                  </a:cubicBezTo>
                  <a:cubicBezTo>
                    <a:pt x="86556" y="57066"/>
                    <a:pt x="113686" y="66277"/>
                    <a:pt x="135039" y="68119"/>
                  </a:cubicBezTo>
                  <a:cubicBezTo>
                    <a:pt x="156392" y="69961"/>
                    <a:pt x="177494" y="86541"/>
                    <a:pt x="199265" y="88635"/>
                  </a:cubicBezTo>
                  <a:cubicBezTo>
                    <a:pt x="221036" y="90728"/>
                    <a:pt x="250428" y="108396"/>
                    <a:pt x="271864" y="102786"/>
                  </a:cubicBezTo>
                  <a:cubicBezTo>
                    <a:pt x="292932" y="96062"/>
                    <a:pt x="313431" y="87663"/>
                    <a:pt x="333159" y="77665"/>
                  </a:cubicBezTo>
                  <a:cubicBezTo>
                    <a:pt x="353340" y="68538"/>
                    <a:pt x="362132" y="32950"/>
                    <a:pt x="383401" y="27005"/>
                  </a:cubicBezTo>
                  <a:cubicBezTo>
                    <a:pt x="404670" y="21059"/>
                    <a:pt x="433643" y="55475"/>
                    <a:pt x="455079" y="52126"/>
                  </a:cubicBezTo>
                  <a:cubicBezTo>
                    <a:pt x="476516" y="48776"/>
                    <a:pt x="491923" y="3056"/>
                    <a:pt x="513695" y="711"/>
                  </a:cubicBezTo>
                  <a:cubicBezTo>
                    <a:pt x="535466" y="-1633"/>
                    <a:pt x="558326" y="2386"/>
                    <a:pt x="580684" y="711"/>
                  </a:cubicBezTo>
                  <a:cubicBezTo>
                    <a:pt x="596845" y="-628"/>
                    <a:pt x="602706" y="31861"/>
                    <a:pt x="617946" y="37221"/>
                  </a:cubicBezTo>
                  <a:cubicBezTo>
                    <a:pt x="639131" y="44673"/>
                    <a:pt x="686945" y="14277"/>
                    <a:pt x="701096" y="32615"/>
                  </a:cubicBezTo>
                  <a:cubicBezTo>
                    <a:pt x="715248" y="50953"/>
                    <a:pt x="709470" y="80177"/>
                    <a:pt x="730404" y="87462"/>
                  </a:cubicBezTo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5B98DF7-3869-49B7-9BB9-318CEBB03543}"/>
                </a:ext>
              </a:extLst>
            </p:cNvPr>
            <p:cNvSpPr/>
            <p:nvPr/>
          </p:nvSpPr>
          <p:spPr>
            <a:xfrm>
              <a:off x="8935543" y="2169804"/>
              <a:ext cx="259724" cy="165664"/>
            </a:xfrm>
            <a:custGeom>
              <a:avLst/>
              <a:gdLst>
                <a:gd name="connsiteX0" fmla="*/ 136739 w 284392"/>
                <a:gd name="connsiteY0" fmla="*/ 91256 h 181399"/>
                <a:gd name="connsiteX1" fmla="*/ 189576 w 284392"/>
                <a:gd name="connsiteY1" fmla="*/ 101137 h 181399"/>
                <a:gd name="connsiteX2" fmla="*/ 244507 w 284392"/>
                <a:gd name="connsiteY2" fmla="*/ 123494 h 181399"/>
                <a:gd name="connsiteX3" fmla="*/ 265357 w 284392"/>
                <a:gd name="connsiteY3" fmla="*/ 181356 h 181399"/>
                <a:gd name="connsiteX4" fmla="*/ 284366 w 284392"/>
                <a:gd name="connsiteY4" fmla="*/ 140744 h 181399"/>
                <a:gd name="connsiteX5" fmla="*/ 262092 w 284392"/>
                <a:gd name="connsiteY5" fmla="*/ 88828 h 181399"/>
                <a:gd name="connsiteX6" fmla="*/ 233956 w 284392"/>
                <a:gd name="connsiteY6" fmla="*/ 43526 h 181399"/>
                <a:gd name="connsiteX7" fmla="*/ 194098 w 284392"/>
                <a:gd name="connsiteY7" fmla="*/ 2412 h 181399"/>
                <a:gd name="connsiteX8" fmla="*/ 136739 w 284392"/>
                <a:gd name="connsiteY8" fmla="*/ 5259 h 181399"/>
                <a:gd name="connsiteX9" fmla="*/ 84654 w 284392"/>
                <a:gd name="connsiteY9" fmla="*/ 14972 h 181399"/>
                <a:gd name="connsiteX10" fmla="*/ 32989 w 284392"/>
                <a:gd name="connsiteY10" fmla="*/ 36911 h 181399"/>
                <a:gd name="connsiteX11" fmla="*/ 11888 w 284392"/>
                <a:gd name="connsiteY11" fmla="*/ 88995 h 181399"/>
                <a:gd name="connsiteX12" fmla="*/ 13813 w 284392"/>
                <a:gd name="connsiteY12" fmla="*/ 140744 h 181399"/>
                <a:gd name="connsiteX13" fmla="*/ 416 w 284392"/>
                <a:gd name="connsiteY13" fmla="*/ 171475 h 181399"/>
                <a:gd name="connsiteX14" fmla="*/ 26793 w 284392"/>
                <a:gd name="connsiteY14" fmla="*/ 121234 h 181399"/>
                <a:gd name="connsiteX15" fmla="*/ 75276 w 284392"/>
                <a:gd name="connsiteY15" fmla="*/ 81961 h 181399"/>
                <a:gd name="connsiteX16" fmla="*/ 136739 w 284392"/>
                <a:gd name="connsiteY16" fmla="*/ 91256 h 18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4392" h="181399">
                  <a:moveTo>
                    <a:pt x="136739" y="91256"/>
                  </a:moveTo>
                  <a:cubicBezTo>
                    <a:pt x="154884" y="90385"/>
                    <a:pt x="172971" y="93768"/>
                    <a:pt x="189576" y="101137"/>
                  </a:cubicBezTo>
                  <a:cubicBezTo>
                    <a:pt x="207412" y="109511"/>
                    <a:pt x="231444" y="108757"/>
                    <a:pt x="244507" y="123494"/>
                  </a:cubicBezTo>
                  <a:cubicBezTo>
                    <a:pt x="257570" y="138232"/>
                    <a:pt x="259831" y="162348"/>
                    <a:pt x="265357" y="181356"/>
                  </a:cubicBezTo>
                  <a:cubicBezTo>
                    <a:pt x="268790" y="169382"/>
                    <a:pt x="284366" y="153891"/>
                    <a:pt x="284366" y="140744"/>
                  </a:cubicBezTo>
                  <a:cubicBezTo>
                    <a:pt x="284366" y="122238"/>
                    <a:pt x="268790" y="104905"/>
                    <a:pt x="262092" y="88828"/>
                  </a:cubicBezTo>
                  <a:cubicBezTo>
                    <a:pt x="255778" y="72030"/>
                    <a:pt x="246215" y="56631"/>
                    <a:pt x="233956" y="43526"/>
                  </a:cubicBezTo>
                  <a:cubicBezTo>
                    <a:pt x="221396" y="30966"/>
                    <a:pt x="210677" y="9278"/>
                    <a:pt x="194098" y="2412"/>
                  </a:cubicBezTo>
                  <a:cubicBezTo>
                    <a:pt x="177518" y="-4455"/>
                    <a:pt x="155244" y="5259"/>
                    <a:pt x="136739" y="5259"/>
                  </a:cubicBezTo>
                  <a:cubicBezTo>
                    <a:pt x="118903" y="5016"/>
                    <a:pt x="101201" y="8315"/>
                    <a:pt x="84654" y="14972"/>
                  </a:cubicBezTo>
                  <a:cubicBezTo>
                    <a:pt x="67907" y="21839"/>
                    <a:pt x="45550" y="24434"/>
                    <a:pt x="32989" y="36911"/>
                  </a:cubicBezTo>
                  <a:cubicBezTo>
                    <a:pt x="20429" y="49388"/>
                    <a:pt x="18838" y="72332"/>
                    <a:pt x="11888" y="88995"/>
                  </a:cubicBezTo>
                  <a:cubicBezTo>
                    <a:pt x="4937" y="105659"/>
                    <a:pt x="13813" y="122490"/>
                    <a:pt x="13813" y="140744"/>
                  </a:cubicBezTo>
                  <a:cubicBezTo>
                    <a:pt x="13813" y="153891"/>
                    <a:pt x="-2934" y="159501"/>
                    <a:pt x="416" y="171475"/>
                  </a:cubicBezTo>
                  <a:cubicBezTo>
                    <a:pt x="5356" y="152970"/>
                    <a:pt x="14366" y="135804"/>
                    <a:pt x="26793" y="121234"/>
                  </a:cubicBezTo>
                  <a:cubicBezTo>
                    <a:pt x="40165" y="105031"/>
                    <a:pt x="56653" y="91675"/>
                    <a:pt x="75276" y="81961"/>
                  </a:cubicBezTo>
                  <a:cubicBezTo>
                    <a:pt x="92610" y="74341"/>
                    <a:pt x="116474" y="91256"/>
                    <a:pt x="136739" y="91256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0B92E7A0-D778-4756-A66F-EDFE6B62E92F}"/>
                </a:ext>
              </a:extLst>
            </p:cNvPr>
            <p:cNvSpPr/>
            <p:nvPr/>
          </p:nvSpPr>
          <p:spPr>
            <a:xfrm>
              <a:off x="9985900" y="4651090"/>
              <a:ext cx="259724" cy="165774"/>
            </a:xfrm>
            <a:custGeom>
              <a:avLst/>
              <a:gdLst>
                <a:gd name="connsiteX0" fmla="*/ 136739 w 284392"/>
                <a:gd name="connsiteY0" fmla="*/ 91292 h 181519"/>
                <a:gd name="connsiteX1" fmla="*/ 189576 w 284392"/>
                <a:gd name="connsiteY1" fmla="*/ 101173 h 181519"/>
                <a:gd name="connsiteX2" fmla="*/ 244507 w 284392"/>
                <a:gd name="connsiteY2" fmla="*/ 123530 h 181519"/>
                <a:gd name="connsiteX3" fmla="*/ 265357 w 284392"/>
                <a:gd name="connsiteY3" fmla="*/ 181476 h 181519"/>
                <a:gd name="connsiteX4" fmla="*/ 284366 w 284392"/>
                <a:gd name="connsiteY4" fmla="*/ 140780 h 181519"/>
                <a:gd name="connsiteX5" fmla="*/ 262092 w 284392"/>
                <a:gd name="connsiteY5" fmla="*/ 88863 h 181519"/>
                <a:gd name="connsiteX6" fmla="*/ 233956 w 284392"/>
                <a:gd name="connsiteY6" fmla="*/ 43562 h 181519"/>
                <a:gd name="connsiteX7" fmla="*/ 194098 w 284392"/>
                <a:gd name="connsiteY7" fmla="*/ 2448 h 181519"/>
                <a:gd name="connsiteX8" fmla="*/ 136739 w 284392"/>
                <a:gd name="connsiteY8" fmla="*/ 5295 h 181519"/>
                <a:gd name="connsiteX9" fmla="*/ 84655 w 284392"/>
                <a:gd name="connsiteY9" fmla="*/ 15008 h 181519"/>
                <a:gd name="connsiteX10" fmla="*/ 32989 w 284392"/>
                <a:gd name="connsiteY10" fmla="*/ 37031 h 181519"/>
                <a:gd name="connsiteX11" fmla="*/ 11888 w 284392"/>
                <a:gd name="connsiteY11" fmla="*/ 89031 h 181519"/>
                <a:gd name="connsiteX12" fmla="*/ 13814 w 284392"/>
                <a:gd name="connsiteY12" fmla="*/ 140780 h 181519"/>
                <a:gd name="connsiteX13" fmla="*/ 416 w 284392"/>
                <a:gd name="connsiteY13" fmla="*/ 171511 h 181519"/>
                <a:gd name="connsiteX14" fmla="*/ 26793 w 284392"/>
                <a:gd name="connsiteY14" fmla="*/ 121269 h 181519"/>
                <a:gd name="connsiteX15" fmla="*/ 75360 w 284392"/>
                <a:gd name="connsiteY15" fmla="*/ 81997 h 181519"/>
                <a:gd name="connsiteX16" fmla="*/ 136739 w 284392"/>
                <a:gd name="connsiteY16" fmla="*/ 91292 h 18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4392" h="181519">
                  <a:moveTo>
                    <a:pt x="136739" y="91292"/>
                  </a:moveTo>
                  <a:cubicBezTo>
                    <a:pt x="154884" y="90421"/>
                    <a:pt x="172971" y="93804"/>
                    <a:pt x="189576" y="101173"/>
                  </a:cubicBezTo>
                  <a:cubicBezTo>
                    <a:pt x="207412" y="109547"/>
                    <a:pt x="231444" y="108793"/>
                    <a:pt x="244507" y="123530"/>
                  </a:cubicBezTo>
                  <a:cubicBezTo>
                    <a:pt x="257570" y="138268"/>
                    <a:pt x="259831" y="162384"/>
                    <a:pt x="265357" y="181476"/>
                  </a:cubicBezTo>
                  <a:cubicBezTo>
                    <a:pt x="268791" y="169418"/>
                    <a:pt x="284366" y="153927"/>
                    <a:pt x="284366" y="140780"/>
                  </a:cubicBezTo>
                  <a:cubicBezTo>
                    <a:pt x="284366" y="122274"/>
                    <a:pt x="268791" y="104941"/>
                    <a:pt x="262092" y="88863"/>
                  </a:cubicBezTo>
                  <a:cubicBezTo>
                    <a:pt x="255778" y="72066"/>
                    <a:pt x="246215" y="56667"/>
                    <a:pt x="233956" y="43562"/>
                  </a:cubicBezTo>
                  <a:cubicBezTo>
                    <a:pt x="221396" y="31086"/>
                    <a:pt x="210678" y="9398"/>
                    <a:pt x="194098" y="2448"/>
                  </a:cubicBezTo>
                  <a:cubicBezTo>
                    <a:pt x="177518" y="-4502"/>
                    <a:pt x="155244" y="5295"/>
                    <a:pt x="136739" y="5295"/>
                  </a:cubicBezTo>
                  <a:cubicBezTo>
                    <a:pt x="118903" y="5052"/>
                    <a:pt x="101201" y="8351"/>
                    <a:pt x="84655" y="15008"/>
                  </a:cubicBezTo>
                  <a:cubicBezTo>
                    <a:pt x="67908" y="21874"/>
                    <a:pt x="45550" y="24470"/>
                    <a:pt x="32989" y="37031"/>
                  </a:cubicBezTo>
                  <a:cubicBezTo>
                    <a:pt x="20429" y="49591"/>
                    <a:pt x="18838" y="72451"/>
                    <a:pt x="11888" y="89031"/>
                  </a:cubicBezTo>
                  <a:cubicBezTo>
                    <a:pt x="4938" y="105611"/>
                    <a:pt x="13814" y="122526"/>
                    <a:pt x="13814" y="140780"/>
                  </a:cubicBezTo>
                  <a:cubicBezTo>
                    <a:pt x="13814" y="153927"/>
                    <a:pt x="-2933" y="159537"/>
                    <a:pt x="416" y="171511"/>
                  </a:cubicBezTo>
                  <a:cubicBezTo>
                    <a:pt x="5373" y="153014"/>
                    <a:pt x="14383" y="135856"/>
                    <a:pt x="26793" y="121269"/>
                  </a:cubicBezTo>
                  <a:cubicBezTo>
                    <a:pt x="40199" y="105075"/>
                    <a:pt x="56712" y="91719"/>
                    <a:pt x="75360" y="81997"/>
                  </a:cubicBezTo>
                  <a:cubicBezTo>
                    <a:pt x="92861" y="74461"/>
                    <a:pt x="116725" y="91292"/>
                    <a:pt x="136739" y="9129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22FAFB47-42A8-487F-87E7-A49EFC6BFCFE}"/>
                </a:ext>
              </a:extLst>
            </p:cNvPr>
            <p:cNvSpPr/>
            <p:nvPr/>
          </p:nvSpPr>
          <p:spPr>
            <a:xfrm>
              <a:off x="11064168" y="4651090"/>
              <a:ext cx="259647" cy="165774"/>
            </a:xfrm>
            <a:custGeom>
              <a:avLst/>
              <a:gdLst>
                <a:gd name="connsiteX0" fmla="*/ 136739 w 284308"/>
                <a:gd name="connsiteY0" fmla="*/ 91292 h 181519"/>
                <a:gd name="connsiteX1" fmla="*/ 189492 w 284308"/>
                <a:gd name="connsiteY1" fmla="*/ 101173 h 181519"/>
                <a:gd name="connsiteX2" fmla="*/ 244507 w 284308"/>
                <a:gd name="connsiteY2" fmla="*/ 123530 h 181519"/>
                <a:gd name="connsiteX3" fmla="*/ 265274 w 284308"/>
                <a:gd name="connsiteY3" fmla="*/ 181476 h 181519"/>
                <a:gd name="connsiteX4" fmla="*/ 284282 w 284308"/>
                <a:gd name="connsiteY4" fmla="*/ 140780 h 181519"/>
                <a:gd name="connsiteX5" fmla="*/ 262092 w 284308"/>
                <a:gd name="connsiteY5" fmla="*/ 88863 h 181519"/>
                <a:gd name="connsiteX6" fmla="*/ 233872 w 284308"/>
                <a:gd name="connsiteY6" fmla="*/ 43562 h 181519"/>
                <a:gd name="connsiteX7" fmla="*/ 194014 w 284308"/>
                <a:gd name="connsiteY7" fmla="*/ 2448 h 181519"/>
                <a:gd name="connsiteX8" fmla="*/ 136739 w 284308"/>
                <a:gd name="connsiteY8" fmla="*/ 5295 h 181519"/>
                <a:gd name="connsiteX9" fmla="*/ 84655 w 284308"/>
                <a:gd name="connsiteY9" fmla="*/ 15008 h 181519"/>
                <a:gd name="connsiteX10" fmla="*/ 32989 w 284308"/>
                <a:gd name="connsiteY10" fmla="*/ 37031 h 181519"/>
                <a:gd name="connsiteX11" fmla="*/ 11888 w 284308"/>
                <a:gd name="connsiteY11" fmla="*/ 89031 h 181519"/>
                <a:gd name="connsiteX12" fmla="*/ 13814 w 284308"/>
                <a:gd name="connsiteY12" fmla="*/ 140780 h 181519"/>
                <a:gd name="connsiteX13" fmla="*/ 416 w 284308"/>
                <a:gd name="connsiteY13" fmla="*/ 171511 h 181519"/>
                <a:gd name="connsiteX14" fmla="*/ 26709 w 284308"/>
                <a:gd name="connsiteY14" fmla="*/ 121269 h 181519"/>
                <a:gd name="connsiteX15" fmla="*/ 75276 w 284308"/>
                <a:gd name="connsiteY15" fmla="*/ 81997 h 181519"/>
                <a:gd name="connsiteX16" fmla="*/ 136739 w 284308"/>
                <a:gd name="connsiteY16" fmla="*/ 91292 h 18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4308" h="181519">
                  <a:moveTo>
                    <a:pt x="136739" y="91292"/>
                  </a:moveTo>
                  <a:cubicBezTo>
                    <a:pt x="154851" y="90421"/>
                    <a:pt x="172921" y="93812"/>
                    <a:pt x="189492" y="101173"/>
                  </a:cubicBezTo>
                  <a:cubicBezTo>
                    <a:pt x="207412" y="109547"/>
                    <a:pt x="231360" y="108793"/>
                    <a:pt x="244507" y="123530"/>
                  </a:cubicBezTo>
                  <a:cubicBezTo>
                    <a:pt x="257654" y="138268"/>
                    <a:pt x="259831" y="162384"/>
                    <a:pt x="265274" y="181476"/>
                  </a:cubicBezTo>
                  <a:cubicBezTo>
                    <a:pt x="268791" y="169418"/>
                    <a:pt x="284282" y="153927"/>
                    <a:pt x="284282" y="140780"/>
                  </a:cubicBezTo>
                  <a:cubicBezTo>
                    <a:pt x="284282" y="122274"/>
                    <a:pt x="268707" y="104941"/>
                    <a:pt x="262092" y="88863"/>
                  </a:cubicBezTo>
                  <a:cubicBezTo>
                    <a:pt x="255719" y="72074"/>
                    <a:pt x="246132" y="56684"/>
                    <a:pt x="233872" y="43562"/>
                  </a:cubicBezTo>
                  <a:cubicBezTo>
                    <a:pt x="221396" y="31086"/>
                    <a:pt x="210678" y="9398"/>
                    <a:pt x="194014" y="2448"/>
                  </a:cubicBezTo>
                  <a:cubicBezTo>
                    <a:pt x="177350" y="-4502"/>
                    <a:pt x="155244" y="5295"/>
                    <a:pt x="136739" y="5295"/>
                  </a:cubicBezTo>
                  <a:cubicBezTo>
                    <a:pt x="118903" y="5035"/>
                    <a:pt x="101193" y="8334"/>
                    <a:pt x="84655" y="15008"/>
                  </a:cubicBezTo>
                  <a:cubicBezTo>
                    <a:pt x="67908" y="21874"/>
                    <a:pt x="45550" y="24470"/>
                    <a:pt x="32989" y="37031"/>
                  </a:cubicBezTo>
                  <a:cubicBezTo>
                    <a:pt x="20429" y="49591"/>
                    <a:pt x="18838" y="72451"/>
                    <a:pt x="11888" y="89031"/>
                  </a:cubicBezTo>
                  <a:cubicBezTo>
                    <a:pt x="4938" y="105611"/>
                    <a:pt x="13814" y="122526"/>
                    <a:pt x="13814" y="140780"/>
                  </a:cubicBezTo>
                  <a:cubicBezTo>
                    <a:pt x="13814" y="153927"/>
                    <a:pt x="-2933" y="159537"/>
                    <a:pt x="416" y="171511"/>
                  </a:cubicBezTo>
                  <a:cubicBezTo>
                    <a:pt x="5373" y="153031"/>
                    <a:pt x="14358" y="135881"/>
                    <a:pt x="26709" y="121269"/>
                  </a:cubicBezTo>
                  <a:cubicBezTo>
                    <a:pt x="40157" y="105108"/>
                    <a:pt x="56662" y="91761"/>
                    <a:pt x="75276" y="81997"/>
                  </a:cubicBezTo>
                  <a:cubicBezTo>
                    <a:pt x="92777" y="74461"/>
                    <a:pt x="116725" y="91292"/>
                    <a:pt x="136739" y="9129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375911A3-ACFC-45AF-8923-B24EA26755B9}"/>
                </a:ext>
              </a:extLst>
            </p:cNvPr>
            <p:cNvSpPr/>
            <p:nvPr/>
          </p:nvSpPr>
          <p:spPr>
            <a:xfrm>
              <a:off x="7867411" y="3704542"/>
              <a:ext cx="250659" cy="223783"/>
            </a:xfrm>
            <a:custGeom>
              <a:avLst/>
              <a:gdLst>
                <a:gd name="connsiteX0" fmla="*/ 117936 w 274466"/>
                <a:gd name="connsiteY0" fmla="*/ 105909 h 245038"/>
                <a:gd name="connsiteX1" fmla="*/ 168178 w 274466"/>
                <a:gd name="connsiteY1" fmla="*/ 87236 h 245038"/>
                <a:gd name="connsiteX2" fmla="*/ 226793 w 274466"/>
                <a:gd name="connsiteY2" fmla="*/ 78443 h 245038"/>
                <a:gd name="connsiteX3" fmla="*/ 274439 w 274466"/>
                <a:gd name="connsiteY3" fmla="*/ 117297 h 245038"/>
                <a:gd name="connsiteX4" fmla="*/ 269666 w 274466"/>
                <a:gd name="connsiteY4" fmla="*/ 72749 h 245038"/>
                <a:gd name="connsiteX5" fmla="*/ 224113 w 274466"/>
                <a:gd name="connsiteY5" fmla="*/ 39255 h 245038"/>
                <a:gd name="connsiteX6" fmla="*/ 176635 w 274466"/>
                <a:gd name="connsiteY6" fmla="*/ 14887 h 245038"/>
                <a:gd name="connsiteX7" fmla="*/ 121369 w 274466"/>
                <a:gd name="connsiteY7" fmla="*/ 317 h 245038"/>
                <a:gd name="connsiteX8" fmla="*/ 73639 w 274466"/>
                <a:gd name="connsiteY8" fmla="*/ 31970 h 245038"/>
                <a:gd name="connsiteX9" fmla="*/ 33865 w 274466"/>
                <a:gd name="connsiteY9" fmla="*/ 67055 h 245038"/>
                <a:gd name="connsiteX10" fmla="*/ 1040 w 274466"/>
                <a:gd name="connsiteY10" fmla="*/ 112524 h 245038"/>
                <a:gd name="connsiteX11" fmla="*/ 9413 w 274466"/>
                <a:gd name="connsiteY11" fmla="*/ 167957 h 245038"/>
                <a:gd name="connsiteX12" fmla="*/ 37381 w 274466"/>
                <a:gd name="connsiteY12" fmla="*/ 211500 h 245038"/>
                <a:gd name="connsiteX13" fmla="*/ 42071 w 274466"/>
                <a:gd name="connsiteY13" fmla="*/ 244995 h 245038"/>
                <a:gd name="connsiteX14" fmla="*/ 39056 w 274466"/>
                <a:gd name="connsiteY14" fmla="*/ 188640 h 245038"/>
                <a:gd name="connsiteX15" fmla="*/ 60493 w 274466"/>
                <a:gd name="connsiteY15" fmla="*/ 130025 h 245038"/>
                <a:gd name="connsiteX16" fmla="*/ 117936 w 274466"/>
                <a:gd name="connsiteY16" fmla="*/ 105909 h 24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6" h="245038">
                  <a:moveTo>
                    <a:pt x="117936" y="105909"/>
                  </a:moveTo>
                  <a:cubicBezTo>
                    <a:pt x="133017" y="95885"/>
                    <a:pt x="150216" y="89496"/>
                    <a:pt x="168178" y="87236"/>
                  </a:cubicBezTo>
                  <a:cubicBezTo>
                    <a:pt x="187772" y="85142"/>
                    <a:pt x="208287" y="72330"/>
                    <a:pt x="226793" y="78443"/>
                  </a:cubicBezTo>
                  <a:cubicBezTo>
                    <a:pt x="245299" y="84556"/>
                    <a:pt x="260288" y="103564"/>
                    <a:pt x="274439" y="117297"/>
                  </a:cubicBezTo>
                  <a:cubicBezTo>
                    <a:pt x="271257" y="105155"/>
                    <a:pt x="276449" y="83802"/>
                    <a:pt x="269666" y="72749"/>
                  </a:cubicBezTo>
                  <a:cubicBezTo>
                    <a:pt x="260204" y="56923"/>
                    <a:pt x="238014" y="49889"/>
                    <a:pt x="224113" y="39255"/>
                  </a:cubicBezTo>
                  <a:cubicBezTo>
                    <a:pt x="210037" y="28101"/>
                    <a:pt x="193901" y="19819"/>
                    <a:pt x="176635" y="14887"/>
                  </a:cubicBezTo>
                  <a:cubicBezTo>
                    <a:pt x="159469" y="10617"/>
                    <a:pt x="139205" y="-2362"/>
                    <a:pt x="121369" y="317"/>
                  </a:cubicBezTo>
                  <a:cubicBezTo>
                    <a:pt x="103533" y="2997"/>
                    <a:pt x="89465" y="22424"/>
                    <a:pt x="73639" y="31970"/>
                  </a:cubicBezTo>
                  <a:cubicBezTo>
                    <a:pt x="58173" y="40896"/>
                    <a:pt x="44650" y="52828"/>
                    <a:pt x="33865" y="67055"/>
                  </a:cubicBezTo>
                  <a:cubicBezTo>
                    <a:pt x="23146" y="81541"/>
                    <a:pt x="5394" y="95358"/>
                    <a:pt x="1040" y="112524"/>
                  </a:cubicBezTo>
                  <a:cubicBezTo>
                    <a:pt x="-3314" y="129690"/>
                    <a:pt x="6901" y="150121"/>
                    <a:pt x="9413" y="167957"/>
                  </a:cubicBezTo>
                  <a:cubicBezTo>
                    <a:pt x="11926" y="185793"/>
                    <a:pt x="27919" y="195674"/>
                    <a:pt x="37381" y="211500"/>
                  </a:cubicBezTo>
                  <a:cubicBezTo>
                    <a:pt x="44164" y="222721"/>
                    <a:pt x="32943" y="236621"/>
                    <a:pt x="42071" y="244995"/>
                  </a:cubicBezTo>
                  <a:cubicBezTo>
                    <a:pt x="36862" y="226673"/>
                    <a:pt x="35832" y="207414"/>
                    <a:pt x="39056" y="188640"/>
                  </a:cubicBezTo>
                  <a:cubicBezTo>
                    <a:pt x="42171" y="167857"/>
                    <a:pt x="49465" y="147919"/>
                    <a:pt x="60493" y="130025"/>
                  </a:cubicBezTo>
                  <a:cubicBezTo>
                    <a:pt x="71546" y="114450"/>
                    <a:pt x="100519" y="116376"/>
                    <a:pt x="117936" y="105909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F972C7B-C69F-4C1E-A5C1-D65CAD774287}"/>
                </a:ext>
              </a:extLst>
            </p:cNvPr>
            <p:cNvSpPr/>
            <p:nvPr/>
          </p:nvSpPr>
          <p:spPr>
            <a:xfrm>
              <a:off x="7611609" y="4644929"/>
              <a:ext cx="250658" cy="223783"/>
            </a:xfrm>
            <a:custGeom>
              <a:avLst/>
              <a:gdLst>
                <a:gd name="connsiteX0" fmla="*/ 117936 w 274465"/>
                <a:gd name="connsiteY0" fmla="*/ 105490 h 245038"/>
                <a:gd name="connsiteX1" fmla="*/ 168177 w 274465"/>
                <a:gd name="connsiteY1" fmla="*/ 86817 h 245038"/>
                <a:gd name="connsiteX2" fmla="*/ 226793 w 274465"/>
                <a:gd name="connsiteY2" fmla="*/ 78443 h 245038"/>
                <a:gd name="connsiteX3" fmla="*/ 274439 w 274465"/>
                <a:gd name="connsiteY3" fmla="*/ 117297 h 245038"/>
                <a:gd name="connsiteX4" fmla="*/ 269666 w 274465"/>
                <a:gd name="connsiteY4" fmla="*/ 72749 h 245038"/>
                <a:gd name="connsiteX5" fmla="*/ 224030 w 274465"/>
                <a:gd name="connsiteY5" fmla="*/ 39255 h 245038"/>
                <a:gd name="connsiteX6" fmla="*/ 176635 w 274465"/>
                <a:gd name="connsiteY6" fmla="*/ 14887 h 245038"/>
                <a:gd name="connsiteX7" fmla="*/ 121285 w 274465"/>
                <a:gd name="connsiteY7" fmla="*/ 317 h 245038"/>
                <a:gd name="connsiteX8" fmla="*/ 73556 w 274465"/>
                <a:gd name="connsiteY8" fmla="*/ 31970 h 245038"/>
                <a:gd name="connsiteX9" fmla="*/ 33864 w 274465"/>
                <a:gd name="connsiteY9" fmla="*/ 67055 h 245038"/>
                <a:gd name="connsiteX10" fmla="*/ 1040 w 274465"/>
                <a:gd name="connsiteY10" fmla="*/ 112524 h 245038"/>
                <a:gd name="connsiteX11" fmla="*/ 9414 w 274465"/>
                <a:gd name="connsiteY11" fmla="*/ 167957 h 245038"/>
                <a:gd name="connsiteX12" fmla="*/ 37381 w 274465"/>
                <a:gd name="connsiteY12" fmla="*/ 211500 h 245038"/>
                <a:gd name="connsiteX13" fmla="*/ 42071 w 274465"/>
                <a:gd name="connsiteY13" fmla="*/ 244995 h 245038"/>
                <a:gd name="connsiteX14" fmla="*/ 39056 w 274465"/>
                <a:gd name="connsiteY14" fmla="*/ 188640 h 245038"/>
                <a:gd name="connsiteX15" fmla="*/ 60493 w 274465"/>
                <a:gd name="connsiteY15" fmla="*/ 130025 h 245038"/>
                <a:gd name="connsiteX16" fmla="*/ 117936 w 274465"/>
                <a:gd name="connsiteY16" fmla="*/ 105490 h 24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5" h="245038">
                  <a:moveTo>
                    <a:pt x="117936" y="105490"/>
                  </a:moveTo>
                  <a:cubicBezTo>
                    <a:pt x="133025" y="95492"/>
                    <a:pt x="150216" y="89103"/>
                    <a:pt x="168177" y="86817"/>
                  </a:cubicBezTo>
                  <a:cubicBezTo>
                    <a:pt x="187688" y="84724"/>
                    <a:pt x="208287" y="71912"/>
                    <a:pt x="226793" y="78443"/>
                  </a:cubicBezTo>
                  <a:cubicBezTo>
                    <a:pt x="245298" y="84975"/>
                    <a:pt x="259869" y="103564"/>
                    <a:pt x="274439" y="117297"/>
                  </a:cubicBezTo>
                  <a:cubicBezTo>
                    <a:pt x="271257" y="105155"/>
                    <a:pt x="276448" y="83803"/>
                    <a:pt x="269666" y="72749"/>
                  </a:cubicBezTo>
                  <a:cubicBezTo>
                    <a:pt x="260204" y="56923"/>
                    <a:pt x="238013" y="49890"/>
                    <a:pt x="224030" y="39255"/>
                  </a:cubicBezTo>
                  <a:cubicBezTo>
                    <a:pt x="209987" y="28101"/>
                    <a:pt x="193876" y="19820"/>
                    <a:pt x="176635" y="14887"/>
                  </a:cubicBezTo>
                  <a:cubicBezTo>
                    <a:pt x="159385" y="10617"/>
                    <a:pt x="139121" y="-2362"/>
                    <a:pt x="121285" y="317"/>
                  </a:cubicBezTo>
                  <a:cubicBezTo>
                    <a:pt x="103449" y="2997"/>
                    <a:pt x="89465" y="22424"/>
                    <a:pt x="73556" y="31970"/>
                  </a:cubicBezTo>
                  <a:cubicBezTo>
                    <a:pt x="58140" y="40930"/>
                    <a:pt x="44650" y="52854"/>
                    <a:pt x="33864" y="67055"/>
                  </a:cubicBezTo>
                  <a:cubicBezTo>
                    <a:pt x="23146" y="81542"/>
                    <a:pt x="5394" y="95358"/>
                    <a:pt x="1040" y="112524"/>
                  </a:cubicBezTo>
                  <a:cubicBezTo>
                    <a:pt x="-3315" y="129690"/>
                    <a:pt x="6901" y="150122"/>
                    <a:pt x="9414" y="167957"/>
                  </a:cubicBezTo>
                  <a:cubicBezTo>
                    <a:pt x="11926" y="185793"/>
                    <a:pt x="27919" y="195674"/>
                    <a:pt x="37381" y="211500"/>
                  </a:cubicBezTo>
                  <a:cubicBezTo>
                    <a:pt x="44164" y="222721"/>
                    <a:pt x="32860" y="236203"/>
                    <a:pt x="42071" y="244995"/>
                  </a:cubicBezTo>
                  <a:cubicBezTo>
                    <a:pt x="36862" y="226674"/>
                    <a:pt x="35832" y="207414"/>
                    <a:pt x="39056" y="188640"/>
                  </a:cubicBezTo>
                  <a:cubicBezTo>
                    <a:pt x="42171" y="167857"/>
                    <a:pt x="49465" y="147919"/>
                    <a:pt x="60493" y="130025"/>
                  </a:cubicBezTo>
                  <a:cubicBezTo>
                    <a:pt x="71630" y="114031"/>
                    <a:pt x="100602" y="115622"/>
                    <a:pt x="117936" y="105490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A4FB0746-D3C8-4F10-A188-64519DB01D19}"/>
                </a:ext>
              </a:extLst>
            </p:cNvPr>
            <p:cNvSpPr/>
            <p:nvPr/>
          </p:nvSpPr>
          <p:spPr>
            <a:xfrm>
              <a:off x="6837550" y="3193242"/>
              <a:ext cx="250658" cy="223785"/>
            </a:xfrm>
            <a:custGeom>
              <a:avLst/>
              <a:gdLst>
                <a:gd name="connsiteX0" fmla="*/ 117936 w 274465"/>
                <a:gd name="connsiteY0" fmla="*/ 105827 h 245040"/>
                <a:gd name="connsiteX1" fmla="*/ 168177 w 274465"/>
                <a:gd name="connsiteY1" fmla="*/ 87154 h 245040"/>
                <a:gd name="connsiteX2" fmla="*/ 226793 w 274465"/>
                <a:gd name="connsiteY2" fmla="*/ 78361 h 245040"/>
                <a:gd name="connsiteX3" fmla="*/ 274439 w 274465"/>
                <a:gd name="connsiteY3" fmla="*/ 117131 h 245040"/>
                <a:gd name="connsiteX4" fmla="*/ 269666 w 274465"/>
                <a:gd name="connsiteY4" fmla="*/ 72667 h 245040"/>
                <a:gd name="connsiteX5" fmla="*/ 224113 w 274465"/>
                <a:gd name="connsiteY5" fmla="*/ 39173 h 245040"/>
                <a:gd name="connsiteX6" fmla="*/ 176635 w 274465"/>
                <a:gd name="connsiteY6" fmla="*/ 14890 h 245040"/>
                <a:gd name="connsiteX7" fmla="*/ 121369 w 274465"/>
                <a:gd name="connsiteY7" fmla="*/ 319 h 245040"/>
                <a:gd name="connsiteX8" fmla="*/ 73639 w 274465"/>
                <a:gd name="connsiteY8" fmla="*/ 31972 h 245040"/>
                <a:gd name="connsiteX9" fmla="*/ 33864 w 274465"/>
                <a:gd name="connsiteY9" fmla="*/ 67057 h 245040"/>
                <a:gd name="connsiteX10" fmla="*/ 1040 w 274465"/>
                <a:gd name="connsiteY10" fmla="*/ 112526 h 245040"/>
                <a:gd name="connsiteX11" fmla="*/ 9414 w 274465"/>
                <a:gd name="connsiteY11" fmla="*/ 167959 h 245040"/>
                <a:gd name="connsiteX12" fmla="*/ 37381 w 274465"/>
                <a:gd name="connsiteY12" fmla="*/ 211502 h 245040"/>
                <a:gd name="connsiteX13" fmla="*/ 42071 w 274465"/>
                <a:gd name="connsiteY13" fmla="*/ 244997 h 245040"/>
                <a:gd name="connsiteX14" fmla="*/ 39056 w 274465"/>
                <a:gd name="connsiteY14" fmla="*/ 188642 h 245040"/>
                <a:gd name="connsiteX15" fmla="*/ 60493 w 274465"/>
                <a:gd name="connsiteY15" fmla="*/ 130027 h 245040"/>
                <a:gd name="connsiteX16" fmla="*/ 117936 w 274465"/>
                <a:gd name="connsiteY16" fmla="*/ 105827 h 24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5" h="245040">
                  <a:moveTo>
                    <a:pt x="117936" y="105827"/>
                  </a:moveTo>
                  <a:cubicBezTo>
                    <a:pt x="133017" y="95804"/>
                    <a:pt x="150216" y="89415"/>
                    <a:pt x="168177" y="87154"/>
                  </a:cubicBezTo>
                  <a:cubicBezTo>
                    <a:pt x="187772" y="85060"/>
                    <a:pt x="208371" y="72249"/>
                    <a:pt x="226793" y="78361"/>
                  </a:cubicBezTo>
                  <a:cubicBezTo>
                    <a:pt x="245215" y="84474"/>
                    <a:pt x="260287" y="103482"/>
                    <a:pt x="274439" y="117131"/>
                  </a:cubicBezTo>
                  <a:cubicBezTo>
                    <a:pt x="271257" y="105073"/>
                    <a:pt x="276448" y="83637"/>
                    <a:pt x="269666" y="72667"/>
                  </a:cubicBezTo>
                  <a:cubicBezTo>
                    <a:pt x="260204" y="56841"/>
                    <a:pt x="238013" y="49807"/>
                    <a:pt x="224113" y="39173"/>
                  </a:cubicBezTo>
                  <a:cubicBezTo>
                    <a:pt x="210037" y="28044"/>
                    <a:pt x="193901" y="19788"/>
                    <a:pt x="176635" y="14890"/>
                  </a:cubicBezTo>
                  <a:cubicBezTo>
                    <a:pt x="159888" y="10535"/>
                    <a:pt x="139205" y="-2360"/>
                    <a:pt x="121369" y="319"/>
                  </a:cubicBezTo>
                  <a:cubicBezTo>
                    <a:pt x="103533" y="2999"/>
                    <a:pt x="89465" y="22426"/>
                    <a:pt x="73639" y="31972"/>
                  </a:cubicBezTo>
                  <a:cubicBezTo>
                    <a:pt x="58173" y="40898"/>
                    <a:pt x="44650" y="52830"/>
                    <a:pt x="33864" y="67057"/>
                  </a:cubicBezTo>
                  <a:cubicBezTo>
                    <a:pt x="23146" y="81544"/>
                    <a:pt x="5394" y="95276"/>
                    <a:pt x="1040" y="112526"/>
                  </a:cubicBezTo>
                  <a:cubicBezTo>
                    <a:pt x="-3315" y="129775"/>
                    <a:pt x="6901" y="150124"/>
                    <a:pt x="9414" y="167959"/>
                  </a:cubicBezTo>
                  <a:cubicBezTo>
                    <a:pt x="11926" y="185795"/>
                    <a:pt x="27919" y="195592"/>
                    <a:pt x="37381" y="211502"/>
                  </a:cubicBezTo>
                  <a:cubicBezTo>
                    <a:pt x="44164" y="222723"/>
                    <a:pt x="32943" y="236121"/>
                    <a:pt x="42071" y="244997"/>
                  </a:cubicBezTo>
                  <a:cubicBezTo>
                    <a:pt x="36871" y="226675"/>
                    <a:pt x="35841" y="207416"/>
                    <a:pt x="39056" y="188642"/>
                  </a:cubicBezTo>
                  <a:cubicBezTo>
                    <a:pt x="42171" y="167859"/>
                    <a:pt x="49465" y="147921"/>
                    <a:pt x="60493" y="130027"/>
                  </a:cubicBezTo>
                  <a:cubicBezTo>
                    <a:pt x="71546" y="114201"/>
                    <a:pt x="100686" y="116127"/>
                    <a:pt x="117936" y="10582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2464FBB-D609-4C15-96D1-8A15544BCD4C}"/>
                </a:ext>
              </a:extLst>
            </p:cNvPr>
            <p:cNvSpPr/>
            <p:nvPr/>
          </p:nvSpPr>
          <p:spPr>
            <a:xfrm>
              <a:off x="6408945" y="3552607"/>
              <a:ext cx="250555" cy="223766"/>
            </a:xfrm>
            <a:custGeom>
              <a:avLst/>
              <a:gdLst>
                <a:gd name="connsiteX0" fmla="*/ 117822 w 274352"/>
                <a:gd name="connsiteY0" fmla="*/ 105890 h 245019"/>
                <a:gd name="connsiteX1" fmla="*/ 168064 w 274352"/>
                <a:gd name="connsiteY1" fmla="*/ 87216 h 245019"/>
                <a:gd name="connsiteX2" fmla="*/ 226680 w 274352"/>
                <a:gd name="connsiteY2" fmla="*/ 78424 h 245019"/>
                <a:gd name="connsiteX3" fmla="*/ 274326 w 274352"/>
                <a:gd name="connsiteY3" fmla="*/ 117194 h 245019"/>
                <a:gd name="connsiteX4" fmla="*/ 269553 w 274352"/>
                <a:gd name="connsiteY4" fmla="*/ 72730 h 245019"/>
                <a:gd name="connsiteX5" fmla="*/ 224000 w 274352"/>
                <a:gd name="connsiteY5" fmla="*/ 39236 h 245019"/>
                <a:gd name="connsiteX6" fmla="*/ 176605 w 274352"/>
                <a:gd name="connsiteY6" fmla="*/ 14952 h 245019"/>
                <a:gd name="connsiteX7" fmla="*/ 121256 w 274352"/>
                <a:gd name="connsiteY7" fmla="*/ 298 h 245019"/>
                <a:gd name="connsiteX8" fmla="*/ 73526 w 274352"/>
                <a:gd name="connsiteY8" fmla="*/ 31951 h 245019"/>
                <a:gd name="connsiteX9" fmla="*/ 33835 w 274352"/>
                <a:gd name="connsiteY9" fmla="*/ 67120 h 245019"/>
                <a:gd name="connsiteX10" fmla="*/ 1010 w 274352"/>
                <a:gd name="connsiteY10" fmla="*/ 112588 h 245019"/>
                <a:gd name="connsiteX11" fmla="*/ 9384 w 274352"/>
                <a:gd name="connsiteY11" fmla="*/ 168022 h 245019"/>
                <a:gd name="connsiteX12" fmla="*/ 37436 w 274352"/>
                <a:gd name="connsiteY12" fmla="*/ 211481 h 245019"/>
                <a:gd name="connsiteX13" fmla="*/ 42041 w 274352"/>
                <a:gd name="connsiteY13" fmla="*/ 244975 h 245019"/>
                <a:gd name="connsiteX14" fmla="*/ 39027 w 274352"/>
                <a:gd name="connsiteY14" fmla="*/ 188621 h 245019"/>
                <a:gd name="connsiteX15" fmla="*/ 60463 w 274352"/>
                <a:gd name="connsiteY15" fmla="*/ 130006 h 245019"/>
                <a:gd name="connsiteX16" fmla="*/ 117822 w 274352"/>
                <a:gd name="connsiteY16" fmla="*/ 105890 h 24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352" h="245019">
                  <a:moveTo>
                    <a:pt x="117822" y="105890"/>
                  </a:moveTo>
                  <a:cubicBezTo>
                    <a:pt x="132903" y="95866"/>
                    <a:pt x="150103" y="89477"/>
                    <a:pt x="168064" y="87216"/>
                  </a:cubicBezTo>
                  <a:cubicBezTo>
                    <a:pt x="187658" y="85039"/>
                    <a:pt x="208258" y="72311"/>
                    <a:pt x="226680" y="78424"/>
                  </a:cubicBezTo>
                  <a:cubicBezTo>
                    <a:pt x="245102" y="84537"/>
                    <a:pt x="260174" y="103545"/>
                    <a:pt x="274326" y="117194"/>
                  </a:cubicBezTo>
                  <a:cubicBezTo>
                    <a:pt x="271144" y="105136"/>
                    <a:pt x="276335" y="83700"/>
                    <a:pt x="269553" y="72730"/>
                  </a:cubicBezTo>
                  <a:cubicBezTo>
                    <a:pt x="260090" y="56904"/>
                    <a:pt x="237984" y="49870"/>
                    <a:pt x="224000" y="39236"/>
                  </a:cubicBezTo>
                  <a:cubicBezTo>
                    <a:pt x="209941" y="28124"/>
                    <a:pt x="193838" y="19867"/>
                    <a:pt x="176605" y="14952"/>
                  </a:cubicBezTo>
                  <a:cubicBezTo>
                    <a:pt x="159356" y="10598"/>
                    <a:pt x="139092" y="-2298"/>
                    <a:pt x="121256" y="298"/>
                  </a:cubicBezTo>
                  <a:cubicBezTo>
                    <a:pt x="103420" y="2894"/>
                    <a:pt x="89352" y="22488"/>
                    <a:pt x="73526" y="31951"/>
                  </a:cubicBezTo>
                  <a:cubicBezTo>
                    <a:pt x="58110" y="40944"/>
                    <a:pt x="44620" y="52893"/>
                    <a:pt x="33835" y="67120"/>
                  </a:cubicBezTo>
                  <a:cubicBezTo>
                    <a:pt x="23033" y="81606"/>
                    <a:pt x="5281" y="95339"/>
                    <a:pt x="1010" y="112588"/>
                  </a:cubicBezTo>
                  <a:cubicBezTo>
                    <a:pt x="-3260" y="129838"/>
                    <a:pt x="6872" y="150186"/>
                    <a:pt x="9384" y="168022"/>
                  </a:cubicBezTo>
                  <a:cubicBezTo>
                    <a:pt x="11896" y="185858"/>
                    <a:pt x="27890" y="195655"/>
                    <a:pt x="37436" y="211481"/>
                  </a:cubicBezTo>
                  <a:cubicBezTo>
                    <a:pt x="44135" y="222785"/>
                    <a:pt x="32914" y="236183"/>
                    <a:pt x="42041" y="244975"/>
                  </a:cubicBezTo>
                  <a:cubicBezTo>
                    <a:pt x="36925" y="226637"/>
                    <a:pt x="35895" y="207403"/>
                    <a:pt x="39027" y="188621"/>
                  </a:cubicBezTo>
                  <a:cubicBezTo>
                    <a:pt x="42242" y="167863"/>
                    <a:pt x="49527" y="147942"/>
                    <a:pt x="60463" y="130006"/>
                  </a:cubicBezTo>
                  <a:cubicBezTo>
                    <a:pt x="71684" y="114263"/>
                    <a:pt x="100573" y="116189"/>
                    <a:pt x="117822" y="105890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DB23A77-A9FD-4C21-BFF7-B9AD2F8C4B2E}"/>
                </a:ext>
              </a:extLst>
            </p:cNvPr>
            <p:cNvSpPr/>
            <p:nvPr/>
          </p:nvSpPr>
          <p:spPr>
            <a:xfrm>
              <a:off x="6215469" y="4285605"/>
              <a:ext cx="250631" cy="223685"/>
            </a:xfrm>
            <a:custGeom>
              <a:avLst/>
              <a:gdLst>
                <a:gd name="connsiteX0" fmla="*/ 117906 w 274436"/>
                <a:gd name="connsiteY0" fmla="*/ 105382 h 244930"/>
                <a:gd name="connsiteX1" fmla="*/ 168148 w 274436"/>
                <a:gd name="connsiteY1" fmla="*/ 86709 h 244930"/>
                <a:gd name="connsiteX2" fmla="*/ 226763 w 274436"/>
                <a:gd name="connsiteY2" fmla="*/ 78335 h 244930"/>
                <a:gd name="connsiteX3" fmla="*/ 274409 w 274436"/>
                <a:gd name="connsiteY3" fmla="*/ 117189 h 244930"/>
                <a:gd name="connsiteX4" fmla="*/ 269636 w 274436"/>
                <a:gd name="connsiteY4" fmla="*/ 72641 h 244930"/>
                <a:gd name="connsiteX5" fmla="*/ 224000 w 274436"/>
                <a:gd name="connsiteY5" fmla="*/ 39147 h 244930"/>
                <a:gd name="connsiteX6" fmla="*/ 176605 w 274436"/>
                <a:gd name="connsiteY6" fmla="*/ 14779 h 244930"/>
                <a:gd name="connsiteX7" fmla="*/ 121256 w 274436"/>
                <a:gd name="connsiteY7" fmla="*/ 209 h 244930"/>
                <a:gd name="connsiteX8" fmla="*/ 73526 w 274436"/>
                <a:gd name="connsiteY8" fmla="*/ 31862 h 244930"/>
                <a:gd name="connsiteX9" fmla="*/ 33835 w 274436"/>
                <a:gd name="connsiteY9" fmla="*/ 66947 h 244930"/>
                <a:gd name="connsiteX10" fmla="*/ 1010 w 274436"/>
                <a:gd name="connsiteY10" fmla="*/ 112416 h 244930"/>
                <a:gd name="connsiteX11" fmla="*/ 9384 w 274436"/>
                <a:gd name="connsiteY11" fmla="*/ 167849 h 244930"/>
                <a:gd name="connsiteX12" fmla="*/ 37436 w 274436"/>
                <a:gd name="connsiteY12" fmla="*/ 211392 h 244930"/>
                <a:gd name="connsiteX13" fmla="*/ 42125 w 274436"/>
                <a:gd name="connsiteY13" fmla="*/ 244887 h 244930"/>
                <a:gd name="connsiteX14" fmla="*/ 39027 w 274436"/>
                <a:gd name="connsiteY14" fmla="*/ 188448 h 244930"/>
                <a:gd name="connsiteX15" fmla="*/ 60547 w 274436"/>
                <a:gd name="connsiteY15" fmla="*/ 129833 h 244930"/>
                <a:gd name="connsiteX16" fmla="*/ 117906 w 274436"/>
                <a:gd name="connsiteY16" fmla="*/ 105382 h 24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36" h="244930">
                  <a:moveTo>
                    <a:pt x="117906" y="105382"/>
                  </a:moveTo>
                  <a:cubicBezTo>
                    <a:pt x="132995" y="95384"/>
                    <a:pt x="150186" y="88995"/>
                    <a:pt x="168148" y="86709"/>
                  </a:cubicBezTo>
                  <a:cubicBezTo>
                    <a:pt x="187742" y="84615"/>
                    <a:pt x="208341" y="71804"/>
                    <a:pt x="226763" y="78335"/>
                  </a:cubicBezTo>
                  <a:cubicBezTo>
                    <a:pt x="245185" y="84867"/>
                    <a:pt x="259839" y="103456"/>
                    <a:pt x="274409" y="117189"/>
                  </a:cubicBezTo>
                  <a:cubicBezTo>
                    <a:pt x="271144" y="105047"/>
                    <a:pt x="276335" y="83694"/>
                    <a:pt x="269636" y="72641"/>
                  </a:cubicBezTo>
                  <a:cubicBezTo>
                    <a:pt x="260090" y="56815"/>
                    <a:pt x="237984" y="49781"/>
                    <a:pt x="224000" y="39147"/>
                  </a:cubicBezTo>
                  <a:cubicBezTo>
                    <a:pt x="209924" y="28035"/>
                    <a:pt x="193830" y="19762"/>
                    <a:pt x="176605" y="14779"/>
                  </a:cubicBezTo>
                  <a:cubicBezTo>
                    <a:pt x="159356" y="10509"/>
                    <a:pt x="139091" y="-1968"/>
                    <a:pt x="121256" y="209"/>
                  </a:cubicBezTo>
                  <a:cubicBezTo>
                    <a:pt x="103420" y="2386"/>
                    <a:pt x="89352" y="22399"/>
                    <a:pt x="73526" y="31862"/>
                  </a:cubicBezTo>
                  <a:cubicBezTo>
                    <a:pt x="58110" y="40821"/>
                    <a:pt x="44620" y="52745"/>
                    <a:pt x="33835" y="66947"/>
                  </a:cubicBezTo>
                  <a:cubicBezTo>
                    <a:pt x="23117" y="81433"/>
                    <a:pt x="5281" y="95250"/>
                    <a:pt x="1010" y="112416"/>
                  </a:cubicBezTo>
                  <a:cubicBezTo>
                    <a:pt x="-3260" y="129582"/>
                    <a:pt x="6872" y="150097"/>
                    <a:pt x="9384" y="167849"/>
                  </a:cubicBezTo>
                  <a:cubicBezTo>
                    <a:pt x="11896" y="185601"/>
                    <a:pt x="27973" y="195566"/>
                    <a:pt x="37436" y="211392"/>
                  </a:cubicBezTo>
                  <a:cubicBezTo>
                    <a:pt x="44218" y="222696"/>
                    <a:pt x="32914" y="236094"/>
                    <a:pt x="42125" y="244887"/>
                  </a:cubicBezTo>
                  <a:cubicBezTo>
                    <a:pt x="36933" y="226531"/>
                    <a:pt x="35878" y="207255"/>
                    <a:pt x="39027" y="188448"/>
                  </a:cubicBezTo>
                  <a:cubicBezTo>
                    <a:pt x="42209" y="167665"/>
                    <a:pt x="49527" y="147736"/>
                    <a:pt x="60547" y="129833"/>
                  </a:cubicBezTo>
                  <a:cubicBezTo>
                    <a:pt x="71600" y="113923"/>
                    <a:pt x="100573" y="115514"/>
                    <a:pt x="117906" y="10538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BB94B67-9F77-46C5-B4E1-82AECF9E7E1D}"/>
                </a:ext>
              </a:extLst>
            </p:cNvPr>
            <p:cNvSpPr/>
            <p:nvPr/>
          </p:nvSpPr>
          <p:spPr>
            <a:xfrm>
              <a:off x="7514897" y="2322234"/>
              <a:ext cx="250631" cy="223766"/>
            </a:xfrm>
            <a:custGeom>
              <a:avLst/>
              <a:gdLst>
                <a:gd name="connsiteX0" fmla="*/ 117906 w 274436"/>
                <a:gd name="connsiteY0" fmla="*/ 105890 h 245019"/>
                <a:gd name="connsiteX1" fmla="*/ 168148 w 274436"/>
                <a:gd name="connsiteY1" fmla="*/ 87217 h 245019"/>
                <a:gd name="connsiteX2" fmla="*/ 226763 w 274436"/>
                <a:gd name="connsiteY2" fmla="*/ 78424 h 245019"/>
                <a:gd name="connsiteX3" fmla="*/ 274409 w 274436"/>
                <a:gd name="connsiteY3" fmla="*/ 117194 h 245019"/>
                <a:gd name="connsiteX4" fmla="*/ 269636 w 274436"/>
                <a:gd name="connsiteY4" fmla="*/ 72730 h 245019"/>
                <a:gd name="connsiteX5" fmla="*/ 224000 w 274436"/>
                <a:gd name="connsiteY5" fmla="*/ 39236 h 245019"/>
                <a:gd name="connsiteX6" fmla="*/ 176605 w 274436"/>
                <a:gd name="connsiteY6" fmla="*/ 14952 h 245019"/>
                <a:gd name="connsiteX7" fmla="*/ 121256 w 274436"/>
                <a:gd name="connsiteY7" fmla="*/ 298 h 245019"/>
                <a:gd name="connsiteX8" fmla="*/ 73526 w 274436"/>
                <a:gd name="connsiteY8" fmla="*/ 31951 h 245019"/>
                <a:gd name="connsiteX9" fmla="*/ 33835 w 274436"/>
                <a:gd name="connsiteY9" fmla="*/ 67120 h 245019"/>
                <a:gd name="connsiteX10" fmla="*/ 1010 w 274436"/>
                <a:gd name="connsiteY10" fmla="*/ 112589 h 245019"/>
                <a:gd name="connsiteX11" fmla="*/ 9384 w 274436"/>
                <a:gd name="connsiteY11" fmla="*/ 168022 h 245019"/>
                <a:gd name="connsiteX12" fmla="*/ 37435 w 274436"/>
                <a:gd name="connsiteY12" fmla="*/ 211481 h 245019"/>
                <a:gd name="connsiteX13" fmla="*/ 42125 w 274436"/>
                <a:gd name="connsiteY13" fmla="*/ 244976 h 245019"/>
                <a:gd name="connsiteX14" fmla="*/ 39026 w 274436"/>
                <a:gd name="connsiteY14" fmla="*/ 188621 h 245019"/>
                <a:gd name="connsiteX15" fmla="*/ 60547 w 274436"/>
                <a:gd name="connsiteY15" fmla="*/ 130006 h 245019"/>
                <a:gd name="connsiteX16" fmla="*/ 117906 w 274436"/>
                <a:gd name="connsiteY16" fmla="*/ 105890 h 24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36" h="245019">
                  <a:moveTo>
                    <a:pt x="117906" y="105890"/>
                  </a:moveTo>
                  <a:cubicBezTo>
                    <a:pt x="132995" y="95891"/>
                    <a:pt x="150186" y="89503"/>
                    <a:pt x="168148" y="87217"/>
                  </a:cubicBezTo>
                  <a:cubicBezTo>
                    <a:pt x="187742" y="85039"/>
                    <a:pt x="208341" y="72312"/>
                    <a:pt x="226763" y="78424"/>
                  </a:cubicBezTo>
                  <a:cubicBezTo>
                    <a:pt x="245185" y="84537"/>
                    <a:pt x="259839" y="103545"/>
                    <a:pt x="274409" y="117194"/>
                  </a:cubicBezTo>
                  <a:cubicBezTo>
                    <a:pt x="271143" y="105136"/>
                    <a:pt x="276335" y="83700"/>
                    <a:pt x="269636" y="72730"/>
                  </a:cubicBezTo>
                  <a:cubicBezTo>
                    <a:pt x="260090" y="56904"/>
                    <a:pt x="237984" y="49870"/>
                    <a:pt x="224000" y="39236"/>
                  </a:cubicBezTo>
                  <a:cubicBezTo>
                    <a:pt x="209941" y="28124"/>
                    <a:pt x="193838" y="19867"/>
                    <a:pt x="176605" y="14952"/>
                  </a:cubicBezTo>
                  <a:cubicBezTo>
                    <a:pt x="159355" y="10598"/>
                    <a:pt x="139091" y="-2298"/>
                    <a:pt x="121256" y="298"/>
                  </a:cubicBezTo>
                  <a:cubicBezTo>
                    <a:pt x="103420" y="2894"/>
                    <a:pt x="89352" y="22488"/>
                    <a:pt x="73526" y="31951"/>
                  </a:cubicBezTo>
                  <a:cubicBezTo>
                    <a:pt x="58110" y="40944"/>
                    <a:pt x="44620" y="52893"/>
                    <a:pt x="33835" y="67120"/>
                  </a:cubicBezTo>
                  <a:cubicBezTo>
                    <a:pt x="23117" y="81523"/>
                    <a:pt x="5281" y="95339"/>
                    <a:pt x="1010" y="112589"/>
                  </a:cubicBezTo>
                  <a:cubicBezTo>
                    <a:pt x="-3260" y="129838"/>
                    <a:pt x="6872" y="150186"/>
                    <a:pt x="9384" y="168022"/>
                  </a:cubicBezTo>
                  <a:cubicBezTo>
                    <a:pt x="11896" y="185858"/>
                    <a:pt x="27973" y="195655"/>
                    <a:pt x="37435" y="211481"/>
                  </a:cubicBezTo>
                  <a:cubicBezTo>
                    <a:pt x="44218" y="222786"/>
                    <a:pt x="32914" y="236183"/>
                    <a:pt x="42125" y="244976"/>
                  </a:cubicBezTo>
                  <a:cubicBezTo>
                    <a:pt x="36933" y="226654"/>
                    <a:pt x="35878" y="207403"/>
                    <a:pt x="39026" y="188621"/>
                  </a:cubicBezTo>
                  <a:cubicBezTo>
                    <a:pt x="42225" y="167846"/>
                    <a:pt x="49544" y="147917"/>
                    <a:pt x="60547" y="130006"/>
                  </a:cubicBezTo>
                  <a:cubicBezTo>
                    <a:pt x="71600" y="114347"/>
                    <a:pt x="100489" y="116273"/>
                    <a:pt x="117906" y="105890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CE648E2A-4C84-41FB-A08A-F42E37F2DF3F}"/>
                </a:ext>
              </a:extLst>
            </p:cNvPr>
            <p:cNvSpPr/>
            <p:nvPr/>
          </p:nvSpPr>
          <p:spPr>
            <a:xfrm>
              <a:off x="8047046" y="2018158"/>
              <a:ext cx="250658" cy="223785"/>
            </a:xfrm>
            <a:custGeom>
              <a:avLst/>
              <a:gdLst>
                <a:gd name="connsiteX0" fmla="*/ 117936 w 274465"/>
                <a:gd name="connsiteY0" fmla="*/ 105827 h 245040"/>
                <a:gd name="connsiteX1" fmla="*/ 168177 w 274465"/>
                <a:gd name="connsiteY1" fmla="*/ 87154 h 245040"/>
                <a:gd name="connsiteX2" fmla="*/ 226793 w 274465"/>
                <a:gd name="connsiteY2" fmla="*/ 78361 h 245040"/>
                <a:gd name="connsiteX3" fmla="*/ 274439 w 274465"/>
                <a:gd name="connsiteY3" fmla="*/ 117131 h 245040"/>
                <a:gd name="connsiteX4" fmla="*/ 269666 w 274465"/>
                <a:gd name="connsiteY4" fmla="*/ 72667 h 245040"/>
                <a:gd name="connsiteX5" fmla="*/ 224030 w 274465"/>
                <a:gd name="connsiteY5" fmla="*/ 39173 h 245040"/>
                <a:gd name="connsiteX6" fmla="*/ 176635 w 274465"/>
                <a:gd name="connsiteY6" fmla="*/ 14889 h 245040"/>
                <a:gd name="connsiteX7" fmla="*/ 121369 w 274465"/>
                <a:gd name="connsiteY7" fmla="*/ 319 h 245040"/>
                <a:gd name="connsiteX8" fmla="*/ 73556 w 274465"/>
                <a:gd name="connsiteY8" fmla="*/ 31972 h 245040"/>
                <a:gd name="connsiteX9" fmla="*/ 33864 w 274465"/>
                <a:gd name="connsiteY9" fmla="*/ 67057 h 245040"/>
                <a:gd name="connsiteX10" fmla="*/ 1040 w 274465"/>
                <a:gd name="connsiteY10" fmla="*/ 112526 h 245040"/>
                <a:gd name="connsiteX11" fmla="*/ 9414 w 274465"/>
                <a:gd name="connsiteY11" fmla="*/ 167959 h 245040"/>
                <a:gd name="connsiteX12" fmla="*/ 37381 w 274465"/>
                <a:gd name="connsiteY12" fmla="*/ 211502 h 245040"/>
                <a:gd name="connsiteX13" fmla="*/ 42071 w 274465"/>
                <a:gd name="connsiteY13" fmla="*/ 244997 h 245040"/>
                <a:gd name="connsiteX14" fmla="*/ 39056 w 274465"/>
                <a:gd name="connsiteY14" fmla="*/ 188642 h 245040"/>
                <a:gd name="connsiteX15" fmla="*/ 60492 w 274465"/>
                <a:gd name="connsiteY15" fmla="*/ 130027 h 245040"/>
                <a:gd name="connsiteX16" fmla="*/ 117936 w 274465"/>
                <a:gd name="connsiteY16" fmla="*/ 105827 h 245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5" h="245040">
                  <a:moveTo>
                    <a:pt x="117936" y="105827"/>
                  </a:moveTo>
                  <a:cubicBezTo>
                    <a:pt x="133025" y="95829"/>
                    <a:pt x="150216" y="89440"/>
                    <a:pt x="168177" y="87154"/>
                  </a:cubicBezTo>
                  <a:cubicBezTo>
                    <a:pt x="187688" y="85060"/>
                    <a:pt x="208287" y="72249"/>
                    <a:pt x="226793" y="78361"/>
                  </a:cubicBezTo>
                  <a:cubicBezTo>
                    <a:pt x="245298" y="84474"/>
                    <a:pt x="259869" y="103482"/>
                    <a:pt x="274439" y="117131"/>
                  </a:cubicBezTo>
                  <a:cubicBezTo>
                    <a:pt x="271257" y="105073"/>
                    <a:pt x="276448" y="83637"/>
                    <a:pt x="269666" y="72667"/>
                  </a:cubicBezTo>
                  <a:cubicBezTo>
                    <a:pt x="260204" y="56841"/>
                    <a:pt x="238013" y="49807"/>
                    <a:pt x="224030" y="39173"/>
                  </a:cubicBezTo>
                  <a:cubicBezTo>
                    <a:pt x="209995" y="28027"/>
                    <a:pt x="193885" y="19771"/>
                    <a:pt x="176635" y="14889"/>
                  </a:cubicBezTo>
                  <a:cubicBezTo>
                    <a:pt x="159469" y="10535"/>
                    <a:pt x="139121" y="-2360"/>
                    <a:pt x="121369" y="319"/>
                  </a:cubicBezTo>
                  <a:cubicBezTo>
                    <a:pt x="103617" y="2999"/>
                    <a:pt x="89465" y="22426"/>
                    <a:pt x="73556" y="31972"/>
                  </a:cubicBezTo>
                  <a:cubicBezTo>
                    <a:pt x="58140" y="40931"/>
                    <a:pt x="44650" y="52855"/>
                    <a:pt x="33864" y="67057"/>
                  </a:cubicBezTo>
                  <a:cubicBezTo>
                    <a:pt x="23146" y="81543"/>
                    <a:pt x="5394" y="95276"/>
                    <a:pt x="1040" y="112526"/>
                  </a:cubicBezTo>
                  <a:cubicBezTo>
                    <a:pt x="-3315" y="129775"/>
                    <a:pt x="6901" y="150123"/>
                    <a:pt x="9414" y="167959"/>
                  </a:cubicBezTo>
                  <a:cubicBezTo>
                    <a:pt x="11926" y="185795"/>
                    <a:pt x="27919" y="195592"/>
                    <a:pt x="37381" y="211502"/>
                  </a:cubicBezTo>
                  <a:cubicBezTo>
                    <a:pt x="44164" y="222723"/>
                    <a:pt x="32943" y="236120"/>
                    <a:pt x="42071" y="244997"/>
                  </a:cubicBezTo>
                  <a:cubicBezTo>
                    <a:pt x="36871" y="226675"/>
                    <a:pt x="35841" y="207416"/>
                    <a:pt x="39056" y="188642"/>
                  </a:cubicBezTo>
                  <a:cubicBezTo>
                    <a:pt x="42171" y="167859"/>
                    <a:pt x="49465" y="147921"/>
                    <a:pt x="60492" y="130027"/>
                  </a:cubicBezTo>
                  <a:cubicBezTo>
                    <a:pt x="71630" y="114284"/>
                    <a:pt x="100602" y="116210"/>
                    <a:pt x="117936" y="10582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5925EE35-CE7B-432D-B3DB-BB3F1DC733EF}"/>
                </a:ext>
              </a:extLst>
            </p:cNvPr>
            <p:cNvSpPr/>
            <p:nvPr/>
          </p:nvSpPr>
          <p:spPr>
            <a:xfrm>
              <a:off x="8157702" y="1472084"/>
              <a:ext cx="250658" cy="223766"/>
            </a:xfrm>
            <a:custGeom>
              <a:avLst/>
              <a:gdLst>
                <a:gd name="connsiteX0" fmla="*/ 117936 w 274465"/>
                <a:gd name="connsiteY0" fmla="*/ 105890 h 245019"/>
                <a:gd name="connsiteX1" fmla="*/ 168177 w 274465"/>
                <a:gd name="connsiteY1" fmla="*/ 87217 h 245019"/>
                <a:gd name="connsiteX2" fmla="*/ 226793 w 274465"/>
                <a:gd name="connsiteY2" fmla="*/ 78424 h 245019"/>
                <a:gd name="connsiteX3" fmla="*/ 274439 w 274465"/>
                <a:gd name="connsiteY3" fmla="*/ 117194 h 245019"/>
                <a:gd name="connsiteX4" fmla="*/ 269666 w 274465"/>
                <a:gd name="connsiteY4" fmla="*/ 72730 h 245019"/>
                <a:gd name="connsiteX5" fmla="*/ 224113 w 274465"/>
                <a:gd name="connsiteY5" fmla="*/ 39236 h 245019"/>
                <a:gd name="connsiteX6" fmla="*/ 176635 w 274465"/>
                <a:gd name="connsiteY6" fmla="*/ 14952 h 245019"/>
                <a:gd name="connsiteX7" fmla="*/ 121369 w 274465"/>
                <a:gd name="connsiteY7" fmla="*/ 298 h 245019"/>
                <a:gd name="connsiteX8" fmla="*/ 73639 w 274465"/>
                <a:gd name="connsiteY8" fmla="*/ 31951 h 245019"/>
                <a:gd name="connsiteX9" fmla="*/ 33864 w 274465"/>
                <a:gd name="connsiteY9" fmla="*/ 67120 h 245019"/>
                <a:gd name="connsiteX10" fmla="*/ 1040 w 274465"/>
                <a:gd name="connsiteY10" fmla="*/ 112589 h 245019"/>
                <a:gd name="connsiteX11" fmla="*/ 9414 w 274465"/>
                <a:gd name="connsiteY11" fmla="*/ 168022 h 245019"/>
                <a:gd name="connsiteX12" fmla="*/ 37381 w 274465"/>
                <a:gd name="connsiteY12" fmla="*/ 211481 h 245019"/>
                <a:gd name="connsiteX13" fmla="*/ 42071 w 274465"/>
                <a:gd name="connsiteY13" fmla="*/ 244976 h 245019"/>
                <a:gd name="connsiteX14" fmla="*/ 39056 w 274465"/>
                <a:gd name="connsiteY14" fmla="*/ 188621 h 245019"/>
                <a:gd name="connsiteX15" fmla="*/ 60492 w 274465"/>
                <a:gd name="connsiteY15" fmla="*/ 130006 h 245019"/>
                <a:gd name="connsiteX16" fmla="*/ 117936 w 274465"/>
                <a:gd name="connsiteY16" fmla="*/ 105890 h 24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4465" h="245019">
                  <a:moveTo>
                    <a:pt x="117936" y="105890"/>
                  </a:moveTo>
                  <a:cubicBezTo>
                    <a:pt x="133017" y="95866"/>
                    <a:pt x="150216" y="89477"/>
                    <a:pt x="168177" y="87217"/>
                  </a:cubicBezTo>
                  <a:cubicBezTo>
                    <a:pt x="187772" y="85039"/>
                    <a:pt x="208371" y="72311"/>
                    <a:pt x="226793" y="78424"/>
                  </a:cubicBezTo>
                  <a:cubicBezTo>
                    <a:pt x="245215" y="84537"/>
                    <a:pt x="260287" y="103545"/>
                    <a:pt x="274439" y="117194"/>
                  </a:cubicBezTo>
                  <a:cubicBezTo>
                    <a:pt x="271257" y="105136"/>
                    <a:pt x="276448" y="83700"/>
                    <a:pt x="269666" y="72730"/>
                  </a:cubicBezTo>
                  <a:cubicBezTo>
                    <a:pt x="260204" y="56904"/>
                    <a:pt x="238014" y="49870"/>
                    <a:pt x="224113" y="39236"/>
                  </a:cubicBezTo>
                  <a:cubicBezTo>
                    <a:pt x="210037" y="28107"/>
                    <a:pt x="193901" y="19851"/>
                    <a:pt x="176635" y="14952"/>
                  </a:cubicBezTo>
                  <a:cubicBezTo>
                    <a:pt x="159469" y="10598"/>
                    <a:pt x="139205" y="-2298"/>
                    <a:pt x="121369" y="298"/>
                  </a:cubicBezTo>
                  <a:cubicBezTo>
                    <a:pt x="103533" y="2894"/>
                    <a:pt x="89465" y="22488"/>
                    <a:pt x="73639" y="31951"/>
                  </a:cubicBezTo>
                  <a:cubicBezTo>
                    <a:pt x="58198" y="40944"/>
                    <a:pt x="44683" y="52893"/>
                    <a:pt x="33864" y="67120"/>
                  </a:cubicBezTo>
                  <a:cubicBezTo>
                    <a:pt x="23146" y="81522"/>
                    <a:pt x="5394" y="95339"/>
                    <a:pt x="1040" y="112589"/>
                  </a:cubicBezTo>
                  <a:cubicBezTo>
                    <a:pt x="-3315" y="129838"/>
                    <a:pt x="6901" y="150186"/>
                    <a:pt x="9414" y="168022"/>
                  </a:cubicBezTo>
                  <a:cubicBezTo>
                    <a:pt x="11926" y="185858"/>
                    <a:pt x="27919" y="195655"/>
                    <a:pt x="37381" y="211481"/>
                  </a:cubicBezTo>
                  <a:cubicBezTo>
                    <a:pt x="44164" y="222785"/>
                    <a:pt x="32943" y="236183"/>
                    <a:pt x="42071" y="244976"/>
                  </a:cubicBezTo>
                  <a:cubicBezTo>
                    <a:pt x="36871" y="226654"/>
                    <a:pt x="35841" y="207395"/>
                    <a:pt x="39056" y="188621"/>
                  </a:cubicBezTo>
                  <a:cubicBezTo>
                    <a:pt x="42188" y="167838"/>
                    <a:pt x="49473" y="147900"/>
                    <a:pt x="60492" y="130006"/>
                  </a:cubicBezTo>
                  <a:cubicBezTo>
                    <a:pt x="71546" y="114766"/>
                    <a:pt x="100518" y="116273"/>
                    <a:pt x="117936" y="105890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02B8DA4-E3BC-49C0-845C-6491B703CB4F}"/>
                </a:ext>
              </a:extLst>
            </p:cNvPr>
            <p:cNvSpPr/>
            <p:nvPr/>
          </p:nvSpPr>
          <p:spPr>
            <a:xfrm>
              <a:off x="8984104" y="1305780"/>
              <a:ext cx="259647" cy="165774"/>
            </a:xfrm>
            <a:custGeom>
              <a:avLst/>
              <a:gdLst>
                <a:gd name="connsiteX0" fmla="*/ 136739 w 284308"/>
                <a:gd name="connsiteY0" fmla="*/ 91292 h 181519"/>
                <a:gd name="connsiteX1" fmla="*/ 189492 w 284308"/>
                <a:gd name="connsiteY1" fmla="*/ 101173 h 181519"/>
                <a:gd name="connsiteX2" fmla="*/ 244507 w 284308"/>
                <a:gd name="connsiteY2" fmla="*/ 123530 h 181519"/>
                <a:gd name="connsiteX3" fmla="*/ 265274 w 284308"/>
                <a:gd name="connsiteY3" fmla="*/ 181476 h 181519"/>
                <a:gd name="connsiteX4" fmla="*/ 284282 w 284308"/>
                <a:gd name="connsiteY4" fmla="*/ 140780 h 181519"/>
                <a:gd name="connsiteX5" fmla="*/ 262092 w 284308"/>
                <a:gd name="connsiteY5" fmla="*/ 88864 h 181519"/>
                <a:gd name="connsiteX6" fmla="*/ 233872 w 284308"/>
                <a:gd name="connsiteY6" fmla="*/ 43562 h 181519"/>
                <a:gd name="connsiteX7" fmla="*/ 194014 w 284308"/>
                <a:gd name="connsiteY7" fmla="*/ 2448 h 181519"/>
                <a:gd name="connsiteX8" fmla="*/ 136739 w 284308"/>
                <a:gd name="connsiteY8" fmla="*/ 5295 h 181519"/>
                <a:gd name="connsiteX9" fmla="*/ 84655 w 284308"/>
                <a:gd name="connsiteY9" fmla="*/ 15008 h 181519"/>
                <a:gd name="connsiteX10" fmla="*/ 32989 w 284308"/>
                <a:gd name="connsiteY10" fmla="*/ 37031 h 181519"/>
                <a:gd name="connsiteX11" fmla="*/ 11888 w 284308"/>
                <a:gd name="connsiteY11" fmla="*/ 89031 h 181519"/>
                <a:gd name="connsiteX12" fmla="*/ 13814 w 284308"/>
                <a:gd name="connsiteY12" fmla="*/ 140780 h 181519"/>
                <a:gd name="connsiteX13" fmla="*/ 416 w 284308"/>
                <a:gd name="connsiteY13" fmla="*/ 171511 h 181519"/>
                <a:gd name="connsiteX14" fmla="*/ 26709 w 284308"/>
                <a:gd name="connsiteY14" fmla="*/ 121269 h 181519"/>
                <a:gd name="connsiteX15" fmla="*/ 75276 w 284308"/>
                <a:gd name="connsiteY15" fmla="*/ 81997 h 181519"/>
                <a:gd name="connsiteX16" fmla="*/ 136739 w 284308"/>
                <a:gd name="connsiteY16" fmla="*/ 91292 h 18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4308" h="181519">
                  <a:moveTo>
                    <a:pt x="136739" y="91292"/>
                  </a:moveTo>
                  <a:cubicBezTo>
                    <a:pt x="154851" y="90421"/>
                    <a:pt x="172921" y="93812"/>
                    <a:pt x="189492" y="101173"/>
                  </a:cubicBezTo>
                  <a:cubicBezTo>
                    <a:pt x="207412" y="109546"/>
                    <a:pt x="231779" y="108793"/>
                    <a:pt x="244507" y="123530"/>
                  </a:cubicBezTo>
                  <a:cubicBezTo>
                    <a:pt x="257235" y="138268"/>
                    <a:pt x="259831" y="162384"/>
                    <a:pt x="265274" y="181476"/>
                  </a:cubicBezTo>
                  <a:cubicBezTo>
                    <a:pt x="268791" y="169418"/>
                    <a:pt x="284282" y="153927"/>
                    <a:pt x="284282" y="140780"/>
                  </a:cubicBezTo>
                  <a:cubicBezTo>
                    <a:pt x="284282" y="122274"/>
                    <a:pt x="268707" y="104941"/>
                    <a:pt x="262092" y="88864"/>
                  </a:cubicBezTo>
                  <a:cubicBezTo>
                    <a:pt x="255719" y="72074"/>
                    <a:pt x="246132" y="56684"/>
                    <a:pt x="233872" y="43562"/>
                  </a:cubicBezTo>
                  <a:cubicBezTo>
                    <a:pt x="221396" y="31086"/>
                    <a:pt x="210678" y="9398"/>
                    <a:pt x="194014" y="2448"/>
                  </a:cubicBezTo>
                  <a:cubicBezTo>
                    <a:pt x="177350" y="-4502"/>
                    <a:pt x="155244" y="5295"/>
                    <a:pt x="136739" y="5295"/>
                  </a:cubicBezTo>
                  <a:cubicBezTo>
                    <a:pt x="118903" y="5035"/>
                    <a:pt x="101193" y="8334"/>
                    <a:pt x="84655" y="15008"/>
                  </a:cubicBezTo>
                  <a:cubicBezTo>
                    <a:pt x="67908" y="21875"/>
                    <a:pt x="45466" y="24470"/>
                    <a:pt x="32989" y="37031"/>
                  </a:cubicBezTo>
                  <a:cubicBezTo>
                    <a:pt x="20513" y="49591"/>
                    <a:pt x="18838" y="72451"/>
                    <a:pt x="11888" y="89031"/>
                  </a:cubicBezTo>
                  <a:cubicBezTo>
                    <a:pt x="4938" y="105611"/>
                    <a:pt x="13814" y="122525"/>
                    <a:pt x="13814" y="140780"/>
                  </a:cubicBezTo>
                  <a:cubicBezTo>
                    <a:pt x="13814" y="153927"/>
                    <a:pt x="-2933" y="159537"/>
                    <a:pt x="416" y="171511"/>
                  </a:cubicBezTo>
                  <a:cubicBezTo>
                    <a:pt x="5373" y="153031"/>
                    <a:pt x="14358" y="135881"/>
                    <a:pt x="26709" y="121269"/>
                  </a:cubicBezTo>
                  <a:cubicBezTo>
                    <a:pt x="40132" y="105092"/>
                    <a:pt x="56645" y="91736"/>
                    <a:pt x="75276" y="81997"/>
                  </a:cubicBezTo>
                  <a:cubicBezTo>
                    <a:pt x="92358" y="74461"/>
                    <a:pt x="116307" y="91292"/>
                    <a:pt x="136739" y="91292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230FF7C-3DCA-45D4-916B-1C61671CEAE5}"/>
                </a:ext>
              </a:extLst>
            </p:cNvPr>
            <p:cNvSpPr/>
            <p:nvPr/>
          </p:nvSpPr>
          <p:spPr>
            <a:xfrm>
              <a:off x="9801240" y="1508814"/>
              <a:ext cx="249658" cy="212883"/>
            </a:xfrm>
            <a:custGeom>
              <a:avLst/>
              <a:gdLst>
                <a:gd name="connsiteX0" fmla="*/ 157732 w 273370"/>
                <a:gd name="connsiteY0" fmla="*/ 95983 h 233102"/>
                <a:gd name="connsiteX1" fmla="*/ 201024 w 273370"/>
                <a:gd name="connsiteY1" fmla="*/ 127886 h 233102"/>
                <a:gd name="connsiteX2" fmla="*/ 240715 w 273370"/>
                <a:gd name="connsiteY2" fmla="*/ 171932 h 233102"/>
                <a:gd name="connsiteX3" fmla="*/ 234351 w 273370"/>
                <a:gd name="connsiteY3" fmla="*/ 233059 h 233102"/>
                <a:gd name="connsiteX4" fmla="*/ 269101 w 273370"/>
                <a:gd name="connsiteY4" fmla="*/ 204673 h 233102"/>
                <a:gd name="connsiteX5" fmla="*/ 271697 w 273370"/>
                <a:gd name="connsiteY5" fmla="*/ 148318 h 233102"/>
                <a:gd name="connsiteX6" fmla="*/ 265919 w 273370"/>
                <a:gd name="connsiteY6" fmla="*/ 95313 h 233102"/>
                <a:gd name="connsiteX7" fmla="*/ 247832 w 273370"/>
                <a:gd name="connsiteY7" fmla="*/ 40968 h 233102"/>
                <a:gd name="connsiteX8" fmla="*/ 195078 w 273370"/>
                <a:gd name="connsiteY8" fmla="*/ 18611 h 233102"/>
                <a:gd name="connsiteX9" fmla="*/ 143916 w 273370"/>
                <a:gd name="connsiteY9" fmla="*/ 4711 h 233102"/>
                <a:gd name="connsiteX10" fmla="*/ 87812 w 273370"/>
                <a:gd name="connsiteY10" fmla="*/ 2198 h 233102"/>
                <a:gd name="connsiteX11" fmla="*/ 45944 w 273370"/>
                <a:gd name="connsiteY11" fmla="*/ 39796 h 233102"/>
                <a:gd name="connsiteX12" fmla="*/ 25094 w 273370"/>
                <a:gd name="connsiteY12" fmla="*/ 87191 h 233102"/>
                <a:gd name="connsiteX13" fmla="*/ -27 w 273370"/>
                <a:gd name="connsiteY13" fmla="*/ 109213 h 233102"/>
                <a:gd name="connsiteX14" fmla="*/ 45358 w 273370"/>
                <a:gd name="connsiteY14" fmla="*/ 75719 h 233102"/>
                <a:gd name="connsiteX15" fmla="*/ 106150 w 273370"/>
                <a:gd name="connsiteY15" fmla="*/ 61400 h 233102"/>
                <a:gd name="connsiteX16" fmla="*/ 157732 w 273370"/>
                <a:gd name="connsiteY16" fmla="*/ 95983 h 23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370" h="233102">
                  <a:moveTo>
                    <a:pt x="157732" y="95983"/>
                  </a:moveTo>
                  <a:cubicBezTo>
                    <a:pt x="174437" y="103117"/>
                    <a:pt x="189259" y="114045"/>
                    <a:pt x="201024" y="127886"/>
                  </a:cubicBezTo>
                  <a:cubicBezTo>
                    <a:pt x="213584" y="143043"/>
                    <a:pt x="235690" y="153007"/>
                    <a:pt x="240715" y="171932"/>
                  </a:cubicBezTo>
                  <a:cubicBezTo>
                    <a:pt x="245739" y="190856"/>
                    <a:pt x="237700" y="213800"/>
                    <a:pt x="234351" y="233059"/>
                  </a:cubicBezTo>
                  <a:cubicBezTo>
                    <a:pt x="242724" y="223765"/>
                    <a:pt x="263407" y="216312"/>
                    <a:pt x="269101" y="204673"/>
                  </a:cubicBezTo>
                  <a:cubicBezTo>
                    <a:pt x="277474" y="187925"/>
                    <a:pt x="270692" y="165652"/>
                    <a:pt x="271697" y="148318"/>
                  </a:cubicBezTo>
                  <a:cubicBezTo>
                    <a:pt x="273246" y="130441"/>
                    <a:pt x="271287" y="112437"/>
                    <a:pt x="265919" y="95313"/>
                  </a:cubicBezTo>
                  <a:cubicBezTo>
                    <a:pt x="260058" y="78566"/>
                    <a:pt x="259806" y="54450"/>
                    <a:pt x="247832" y="40968"/>
                  </a:cubicBezTo>
                  <a:cubicBezTo>
                    <a:pt x="235858" y="27487"/>
                    <a:pt x="211658" y="26566"/>
                    <a:pt x="195078" y="18611"/>
                  </a:cubicBezTo>
                  <a:cubicBezTo>
                    <a:pt x="179118" y="10614"/>
                    <a:pt x="161726" y="5891"/>
                    <a:pt x="143916" y="4711"/>
                  </a:cubicBezTo>
                  <a:cubicBezTo>
                    <a:pt x="125912" y="3706"/>
                    <a:pt x="104559" y="-3663"/>
                    <a:pt x="87812" y="2198"/>
                  </a:cubicBezTo>
                  <a:cubicBezTo>
                    <a:pt x="71065" y="8060"/>
                    <a:pt x="59677" y="27822"/>
                    <a:pt x="45944" y="39796"/>
                  </a:cubicBezTo>
                  <a:cubicBezTo>
                    <a:pt x="32211" y="51770"/>
                    <a:pt x="33132" y="70527"/>
                    <a:pt x="25094" y="87191"/>
                  </a:cubicBezTo>
                  <a:cubicBezTo>
                    <a:pt x="19400" y="98997"/>
                    <a:pt x="1899" y="96820"/>
                    <a:pt x="-27" y="109213"/>
                  </a:cubicBezTo>
                  <a:cubicBezTo>
                    <a:pt x="12433" y="94819"/>
                    <a:pt x="27932" y="83381"/>
                    <a:pt x="45358" y="75719"/>
                  </a:cubicBezTo>
                  <a:cubicBezTo>
                    <a:pt x="64466" y="66943"/>
                    <a:pt x="85132" y="62070"/>
                    <a:pt x="106150" y="61400"/>
                  </a:cubicBezTo>
                  <a:cubicBezTo>
                    <a:pt x="125242" y="61735"/>
                    <a:pt x="139477" y="87191"/>
                    <a:pt x="157732" y="95983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16175C2A-86FE-4FBB-AC80-30838DBB5A97}"/>
                </a:ext>
              </a:extLst>
            </p:cNvPr>
            <p:cNvSpPr/>
            <p:nvPr/>
          </p:nvSpPr>
          <p:spPr>
            <a:xfrm>
              <a:off x="10361098" y="2047907"/>
              <a:ext cx="249659" cy="212925"/>
            </a:xfrm>
            <a:custGeom>
              <a:avLst/>
              <a:gdLst>
                <a:gd name="connsiteX0" fmla="*/ 157732 w 273371"/>
                <a:gd name="connsiteY0" fmla="*/ 96028 h 233148"/>
                <a:gd name="connsiteX1" fmla="*/ 201024 w 273371"/>
                <a:gd name="connsiteY1" fmla="*/ 127848 h 233148"/>
                <a:gd name="connsiteX2" fmla="*/ 240715 w 273371"/>
                <a:gd name="connsiteY2" fmla="*/ 171977 h 233148"/>
                <a:gd name="connsiteX3" fmla="*/ 234351 w 273371"/>
                <a:gd name="connsiteY3" fmla="*/ 233105 h 233148"/>
                <a:gd name="connsiteX4" fmla="*/ 269101 w 273371"/>
                <a:gd name="connsiteY4" fmla="*/ 204718 h 233148"/>
                <a:gd name="connsiteX5" fmla="*/ 271697 w 273371"/>
                <a:gd name="connsiteY5" fmla="*/ 148280 h 233148"/>
                <a:gd name="connsiteX6" fmla="*/ 265919 w 273371"/>
                <a:gd name="connsiteY6" fmla="*/ 95359 h 233148"/>
                <a:gd name="connsiteX7" fmla="*/ 247833 w 273371"/>
                <a:gd name="connsiteY7" fmla="*/ 41014 h 233148"/>
                <a:gd name="connsiteX8" fmla="*/ 195079 w 273371"/>
                <a:gd name="connsiteY8" fmla="*/ 18572 h 233148"/>
                <a:gd name="connsiteX9" fmla="*/ 143916 w 273371"/>
                <a:gd name="connsiteY9" fmla="*/ 4756 h 233148"/>
                <a:gd name="connsiteX10" fmla="*/ 87812 w 273371"/>
                <a:gd name="connsiteY10" fmla="*/ 2160 h 233148"/>
                <a:gd name="connsiteX11" fmla="*/ 45944 w 273371"/>
                <a:gd name="connsiteY11" fmla="*/ 39841 h 233148"/>
                <a:gd name="connsiteX12" fmla="*/ 25094 w 273371"/>
                <a:gd name="connsiteY12" fmla="*/ 87236 h 233148"/>
                <a:gd name="connsiteX13" fmla="*/ -27 w 273371"/>
                <a:gd name="connsiteY13" fmla="*/ 109259 h 233148"/>
                <a:gd name="connsiteX14" fmla="*/ 45358 w 273371"/>
                <a:gd name="connsiteY14" fmla="*/ 75764 h 233148"/>
                <a:gd name="connsiteX15" fmla="*/ 106150 w 273371"/>
                <a:gd name="connsiteY15" fmla="*/ 61529 h 233148"/>
                <a:gd name="connsiteX16" fmla="*/ 157732 w 273371"/>
                <a:gd name="connsiteY16" fmla="*/ 96028 h 23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371" h="233148">
                  <a:moveTo>
                    <a:pt x="157732" y="96028"/>
                  </a:moveTo>
                  <a:cubicBezTo>
                    <a:pt x="174429" y="103138"/>
                    <a:pt x="189250" y="114032"/>
                    <a:pt x="201024" y="127848"/>
                  </a:cubicBezTo>
                  <a:cubicBezTo>
                    <a:pt x="213584" y="143088"/>
                    <a:pt x="235691" y="152969"/>
                    <a:pt x="240715" y="171977"/>
                  </a:cubicBezTo>
                  <a:cubicBezTo>
                    <a:pt x="245739" y="190985"/>
                    <a:pt x="237700" y="213845"/>
                    <a:pt x="234351" y="233105"/>
                  </a:cubicBezTo>
                  <a:cubicBezTo>
                    <a:pt x="242724" y="223810"/>
                    <a:pt x="263407" y="216357"/>
                    <a:pt x="269101" y="204718"/>
                  </a:cubicBezTo>
                  <a:cubicBezTo>
                    <a:pt x="277475" y="187971"/>
                    <a:pt x="270692" y="165697"/>
                    <a:pt x="271697" y="148280"/>
                  </a:cubicBezTo>
                  <a:cubicBezTo>
                    <a:pt x="273246" y="130427"/>
                    <a:pt x="271287" y="112449"/>
                    <a:pt x="265919" y="95359"/>
                  </a:cubicBezTo>
                  <a:cubicBezTo>
                    <a:pt x="260058" y="78611"/>
                    <a:pt x="259807" y="54495"/>
                    <a:pt x="247833" y="41014"/>
                  </a:cubicBezTo>
                  <a:cubicBezTo>
                    <a:pt x="235858" y="27532"/>
                    <a:pt x="211658" y="26611"/>
                    <a:pt x="195079" y="18572"/>
                  </a:cubicBezTo>
                  <a:cubicBezTo>
                    <a:pt x="179102" y="10651"/>
                    <a:pt x="161709" y="5953"/>
                    <a:pt x="143916" y="4756"/>
                  </a:cubicBezTo>
                  <a:cubicBezTo>
                    <a:pt x="125913" y="3667"/>
                    <a:pt x="104559" y="-3618"/>
                    <a:pt x="87812" y="2160"/>
                  </a:cubicBezTo>
                  <a:cubicBezTo>
                    <a:pt x="71065" y="7938"/>
                    <a:pt x="59677" y="27867"/>
                    <a:pt x="45944" y="39841"/>
                  </a:cubicBezTo>
                  <a:cubicBezTo>
                    <a:pt x="32212" y="51816"/>
                    <a:pt x="33133" y="70573"/>
                    <a:pt x="25094" y="87236"/>
                  </a:cubicBezTo>
                  <a:cubicBezTo>
                    <a:pt x="19400" y="99043"/>
                    <a:pt x="1899" y="96866"/>
                    <a:pt x="-27" y="109259"/>
                  </a:cubicBezTo>
                  <a:cubicBezTo>
                    <a:pt x="12433" y="94873"/>
                    <a:pt x="27941" y="83435"/>
                    <a:pt x="45358" y="75764"/>
                  </a:cubicBezTo>
                  <a:cubicBezTo>
                    <a:pt x="64484" y="67047"/>
                    <a:pt x="85141" y="62216"/>
                    <a:pt x="106150" y="61529"/>
                  </a:cubicBezTo>
                  <a:cubicBezTo>
                    <a:pt x="125242" y="62032"/>
                    <a:pt x="139478" y="87152"/>
                    <a:pt x="157732" y="96028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E6F7342-75BF-49CC-92D0-6F4BA3043137}"/>
                </a:ext>
              </a:extLst>
            </p:cNvPr>
            <p:cNvSpPr/>
            <p:nvPr/>
          </p:nvSpPr>
          <p:spPr>
            <a:xfrm>
              <a:off x="10844943" y="2877298"/>
              <a:ext cx="249603" cy="212959"/>
            </a:xfrm>
            <a:custGeom>
              <a:avLst/>
              <a:gdLst>
                <a:gd name="connsiteX0" fmla="*/ 157732 w 273310"/>
                <a:gd name="connsiteY0" fmla="*/ 96067 h 233186"/>
                <a:gd name="connsiteX1" fmla="*/ 201024 w 273310"/>
                <a:gd name="connsiteY1" fmla="*/ 127887 h 233186"/>
                <a:gd name="connsiteX2" fmla="*/ 240715 w 273310"/>
                <a:gd name="connsiteY2" fmla="*/ 172016 h 233186"/>
                <a:gd name="connsiteX3" fmla="*/ 234351 w 273310"/>
                <a:gd name="connsiteY3" fmla="*/ 233143 h 233186"/>
                <a:gd name="connsiteX4" fmla="*/ 269018 w 273310"/>
                <a:gd name="connsiteY4" fmla="*/ 204757 h 233186"/>
                <a:gd name="connsiteX5" fmla="*/ 271613 w 273310"/>
                <a:gd name="connsiteY5" fmla="*/ 148318 h 233186"/>
                <a:gd name="connsiteX6" fmla="*/ 265919 w 273310"/>
                <a:gd name="connsiteY6" fmla="*/ 95313 h 233186"/>
                <a:gd name="connsiteX7" fmla="*/ 247832 w 273310"/>
                <a:gd name="connsiteY7" fmla="*/ 41052 h 233186"/>
                <a:gd name="connsiteX8" fmla="*/ 194994 w 273310"/>
                <a:gd name="connsiteY8" fmla="*/ 18611 h 233186"/>
                <a:gd name="connsiteX9" fmla="*/ 143916 w 273310"/>
                <a:gd name="connsiteY9" fmla="*/ 4710 h 233186"/>
                <a:gd name="connsiteX10" fmla="*/ 87812 w 273310"/>
                <a:gd name="connsiteY10" fmla="*/ 2198 h 233186"/>
                <a:gd name="connsiteX11" fmla="*/ 45944 w 273310"/>
                <a:gd name="connsiteY11" fmla="*/ 39880 h 233186"/>
                <a:gd name="connsiteX12" fmla="*/ 25094 w 273310"/>
                <a:gd name="connsiteY12" fmla="*/ 87275 h 233186"/>
                <a:gd name="connsiteX13" fmla="*/ -27 w 273310"/>
                <a:gd name="connsiteY13" fmla="*/ 109297 h 233186"/>
                <a:gd name="connsiteX14" fmla="*/ 45358 w 273310"/>
                <a:gd name="connsiteY14" fmla="*/ 75803 h 233186"/>
                <a:gd name="connsiteX15" fmla="*/ 106150 w 273310"/>
                <a:gd name="connsiteY15" fmla="*/ 61567 h 233186"/>
                <a:gd name="connsiteX16" fmla="*/ 157732 w 273310"/>
                <a:gd name="connsiteY16" fmla="*/ 96067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310" h="233186">
                  <a:moveTo>
                    <a:pt x="157732" y="96067"/>
                  </a:moveTo>
                  <a:cubicBezTo>
                    <a:pt x="174429" y="103176"/>
                    <a:pt x="189250" y="114070"/>
                    <a:pt x="201024" y="127887"/>
                  </a:cubicBezTo>
                  <a:cubicBezTo>
                    <a:pt x="213500" y="143043"/>
                    <a:pt x="235691" y="153008"/>
                    <a:pt x="240715" y="172016"/>
                  </a:cubicBezTo>
                  <a:cubicBezTo>
                    <a:pt x="245739" y="191024"/>
                    <a:pt x="237700" y="213884"/>
                    <a:pt x="234351" y="233143"/>
                  </a:cubicBezTo>
                  <a:cubicBezTo>
                    <a:pt x="242724" y="223848"/>
                    <a:pt x="263324" y="216396"/>
                    <a:pt x="269018" y="204757"/>
                  </a:cubicBezTo>
                  <a:cubicBezTo>
                    <a:pt x="277391" y="188009"/>
                    <a:pt x="270692" y="165735"/>
                    <a:pt x="271613" y="148318"/>
                  </a:cubicBezTo>
                  <a:cubicBezTo>
                    <a:pt x="273196" y="130449"/>
                    <a:pt x="271262" y="112437"/>
                    <a:pt x="265919" y="95313"/>
                  </a:cubicBezTo>
                  <a:cubicBezTo>
                    <a:pt x="260058" y="78566"/>
                    <a:pt x="259807" y="54450"/>
                    <a:pt x="247832" y="41052"/>
                  </a:cubicBezTo>
                  <a:cubicBezTo>
                    <a:pt x="235858" y="27654"/>
                    <a:pt x="211658" y="26650"/>
                    <a:pt x="194994" y="18611"/>
                  </a:cubicBezTo>
                  <a:cubicBezTo>
                    <a:pt x="179034" y="10689"/>
                    <a:pt x="161684" y="5967"/>
                    <a:pt x="143916" y="4710"/>
                  </a:cubicBezTo>
                  <a:cubicBezTo>
                    <a:pt x="125912" y="3706"/>
                    <a:pt x="104559" y="-3663"/>
                    <a:pt x="87812" y="2198"/>
                  </a:cubicBezTo>
                  <a:cubicBezTo>
                    <a:pt x="71065" y="8060"/>
                    <a:pt x="59677" y="27906"/>
                    <a:pt x="45944" y="39880"/>
                  </a:cubicBezTo>
                  <a:cubicBezTo>
                    <a:pt x="32211" y="51854"/>
                    <a:pt x="33133" y="70611"/>
                    <a:pt x="25094" y="87275"/>
                  </a:cubicBezTo>
                  <a:cubicBezTo>
                    <a:pt x="19400" y="99081"/>
                    <a:pt x="1899" y="96904"/>
                    <a:pt x="-27" y="109297"/>
                  </a:cubicBezTo>
                  <a:cubicBezTo>
                    <a:pt x="12433" y="94911"/>
                    <a:pt x="27941" y="83473"/>
                    <a:pt x="45358" y="75803"/>
                  </a:cubicBezTo>
                  <a:cubicBezTo>
                    <a:pt x="64467" y="67052"/>
                    <a:pt x="85141" y="62212"/>
                    <a:pt x="106150" y="61567"/>
                  </a:cubicBezTo>
                  <a:cubicBezTo>
                    <a:pt x="125577" y="61819"/>
                    <a:pt x="139477" y="87275"/>
                    <a:pt x="157732" y="9606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3DAD1921-2B8D-4C29-B4F0-6479D0BF7483}"/>
                </a:ext>
              </a:extLst>
            </p:cNvPr>
            <p:cNvSpPr/>
            <p:nvPr/>
          </p:nvSpPr>
          <p:spPr>
            <a:xfrm>
              <a:off x="9358920" y="3029403"/>
              <a:ext cx="249582" cy="212883"/>
            </a:xfrm>
            <a:custGeom>
              <a:avLst/>
              <a:gdLst>
                <a:gd name="connsiteX0" fmla="*/ 157648 w 273287"/>
                <a:gd name="connsiteY0" fmla="*/ 95983 h 233102"/>
                <a:gd name="connsiteX1" fmla="*/ 200940 w 273287"/>
                <a:gd name="connsiteY1" fmla="*/ 127886 h 233102"/>
                <a:gd name="connsiteX2" fmla="*/ 240631 w 273287"/>
                <a:gd name="connsiteY2" fmla="*/ 171932 h 233102"/>
                <a:gd name="connsiteX3" fmla="*/ 234351 w 273287"/>
                <a:gd name="connsiteY3" fmla="*/ 233059 h 233102"/>
                <a:gd name="connsiteX4" fmla="*/ 269018 w 273287"/>
                <a:gd name="connsiteY4" fmla="*/ 204673 h 233102"/>
                <a:gd name="connsiteX5" fmla="*/ 271613 w 273287"/>
                <a:gd name="connsiteY5" fmla="*/ 148318 h 233102"/>
                <a:gd name="connsiteX6" fmla="*/ 265919 w 273287"/>
                <a:gd name="connsiteY6" fmla="*/ 95313 h 233102"/>
                <a:gd name="connsiteX7" fmla="*/ 247749 w 273287"/>
                <a:gd name="connsiteY7" fmla="*/ 40968 h 233102"/>
                <a:gd name="connsiteX8" fmla="*/ 194994 w 273287"/>
                <a:gd name="connsiteY8" fmla="*/ 18611 h 233102"/>
                <a:gd name="connsiteX9" fmla="*/ 143832 w 273287"/>
                <a:gd name="connsiteY9" fmla="*/ 4710 h 233102"/>
                <a:gd name="connsiteX10" fmla="*/ 87812 w 273287"/>
                <a:gd name="connsiteY10" fmla="*/ 2198 h 233102"/>
                <a:gd name="connsiteX11" fmla="*/ 45944 w 273287"/>
                <a:gd name="connsiteY11" fmla="*/ 39796 h 233102"/>
                <a:gd name="connsiteX12" fmla="*/ 25094 w 273287"/>
                <a:gd name="connsiteY12" fmla="*/ 87191 h 233102"/>
                <a:gd name="connsiteX13" fmla="*/ -27 w 273287"/>
                <a:gd name="connsiteY13" fmla="*/ 109213 h 233102"/>
                <a:gd name="connsiteX14" fmla="*/ 45358 w 273287"/>
                <a:gd name="connsiteY14" fmla="*/ 75719 h 233102"/>
                <a:gd name="connsiteX15" fmla="*/ 106067 w 273287"/>
                <a:gd name="connsiteY15" fmla="*/ 61400 h 233102"/>
                <a:gd name="connsiteX16" fmla="*/ 157648 w 273287"/>
                <a:gd name="connsiteY16" fmla="*/ 95983 h 23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287" h="233102">
                  <a:moveTo>
                    <a:pt x="157648" y="95983"/>
                  </a:moveTo>
                  <a:cubicBezTo>
                    <a:pt x="174371" y="103092"/>
                    <a:pt x="189200" y="114020"/>
                    <a:pt x="200940" y="127886"/>
                  </a:cubicBezTo>
                  <a:cubicBezTo>
                    <a:pt x="213500" y="143043"/>
                    <a:pt x="235607" y="153007"/>
                    <a:pt x="240631" y="171932"/>
                  </a:cubicBezTo>
                  <a:cubicBezTo>
                    <a:pt x="245655" y="190856"/>
                    <a:pt x="237700" y="213800"/>
                    <a:pt x="234351" y="233059"/>
                  </a:cubicBezTo>
                  <a:cubicBezTo>
                    <a:pt x="242724" y="223765"/>
                    <a:pt x="263324" y="216312"/>
                    <a:pt x="269018" y="204673"/>
                  </a:cubicBezTo>
                  <a:cubicBezTo>
                    <a:pt x="277391" y="187925"/>
                    <a:pt x="270609" y="165652"/>
                    <a:pt x="271613" y="148318"/>
                  </a:cubicBezTo>
                  <a:cubicBezTo>
                    <a:pt x="273196" y="130449"/>
                    <a:pt x="271262" y="112437"/>
                    <a:pt x="265919" y="95313"/>
                  </a:cubicBezTo>
                  <a:cubicBezTo>
                    <a:pt x="260058" y="78566"/>
                    <a:pt x="259807" y="54450"/>
                    <a:pt x="247749" y="40968"/>
                  </a:cubicBezTo>
                  <a:cubicBezTo>
                    <a:pt x="235691" y="27487"/>
                    <a:pt x="211658" y="26649"/>
                    <a:pt x="194994" y="18611"/>
                  </a:cubicBezTo>
                  <a:cubicBezTo>
                    <a:pt x="179043" y="10606"/>
                    <a:pt x="161643" y="5874"/>
                    <a:pt x="143832" y="4710"/>
                  </a:cubicBezTo>
                  <a:cubicBezTo>
                    <a:pt x="125829" y="3706"/>
                    <a:pt x="104559" y="-3663"/>
                    <a:pt x="87812" y="2198"/>
                  </a:cubicBezTo>
                  <a:cubicBezTo>
                    <a:pt x="71065" y="8060"/>
                    <a:pt x="59593" y="27822"/>
                    <a:pt x="45944" y="39796"/>
                  </a:cubicBezTo>
                  <a:cubicBezTo>
                    <a:pt x="32295" y="51770"/>
                    <a:pt x="33133" y="70527"/>
                    <a:pt x="25094" y="87191"/>
                  </a:cubicBezTo>
                  <a:cubicBezTo>
                    <a:pt x="19400" y="99081"/>
                    <a:pt x="1899" y="96904"/>
                    <a:pt x="-27" y="109213"/>
                  </a:cubicBezTo>
                  <a:cubicBezTo>
                    <a:pt x="12416" y="94802"/>
                    <a:pt x="27924" y="83356"/>
                    <a:pt x="45358" y="75719"/>
                  </a:cubicBezTo>
                  <a:cubicBezTo>
                    <a:pt x="64433" y="66943"/>
                    <a:pt x="85074" y="62070"/>
                    <a:pt x="106067" y="61400"/>
                  </a:cubicBezTo>
                  <a:cubicBezTo>
                    <a:pt x="125159" y="61735"/>
                    <a:pt x="139394" y="87191"/>
                    <a:pt x="157648" y="95983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7CF8B36B-F4E5-40D3-9ECA-3F956AB56501}"/>
                </a:ext>
              </a:extLst>
            </p:cNvPr>
            <p:cNvSpPr/>
            <p:nvPr/>
          </p:nvSpPr>
          <p:spPr>
            <a:xfrm>
              <a:off x="11314946" y="3768972"/>
              <a:ext cx="249603" cy="212884"/>
            </a:xfrm>
            <a:custGeom>
              <a:avLst/>
              <a:gdLst>
                <a:gd name="connsiteX0" fmla="*/ 157732 w 273310"/>
                <a:gd name="connsiteY0" fmla="*/ 95983 h 233103"/>
                <a:gd name="connsiteX1" fmla="*/ 201023 w 273310"/>
                <a:gd name="connsiteY1" fmla="*/ 127887 h 233103"/>
                <a:gd name="connsiteX2" fmla="*/ 240715 w 273310"/>
                <a:gd name="connsiteY2" fmla="*/ 171932 h 233103"/>
                <a:gd name="connsiteX3" fmla="*/ 234351 w 273310"/>
                <a:gd name="connsiteY3" fmla="*/ 233059 h 233103"/>
                <a:gd name="connsiteX4" fmla="*/ 269018 w 273310"/>
                <a:gd name="connsiteY4" fmla="*/ 204673 h 233103"/>
                <a:gd name="connsiteX5" fmla="*/ 271613 w 273310"/>
                <a:gd name="connsiteY5" fmla="*/ 148318 h 233103"/>
                <a:gd name="connsiteX6" fmla="*/ 265919 w 273310"/>
                <a:gd name="connsiteY6" fmla="*/ 95313 h 233103"/>
                <a:gd name="connsiteX7" fmla="*/ 247832 w 273310"/>
                <a:gd name="connsiteY7" fmla="*/ 40968 h 233103"/>
                <a:gd name="connsiteX8" fmla="*/ 194994 w 273310"/>
                <a:gd name="connsiteY8" fmla="*/ 18611 h 233103"/>
                <a:gd name="connsiteX9" fmla="*/ 143916 w 273310"/>
                <a:gd name="connsiteY9" fmla="*/ 4710 h 233103"/>
                <a:gd name="connsiteX10" fmla="*/ 87812 w 273310"/>
                <a:gd name="connsiteY10" fmla="*/ 2198 h 233103"/>
                <a:gd name="connsiteX11" fmla="*/ 45944 w 273310"/>
                <a:gd name="connsiteY11" fmla="*/ 39796 h 233103"/>
                <a:gd name="connsiteX12" fmla="*/ 25094 w 273310"/>
                <a:gd name="connsiteY12" fmla="*/ 87191 h 233103"/>
                <a:gd name="connsiteX13" fmla="*/ -27 w 273310"/>
                <a:gd name="connsiteY13" fmla="*/ 109213 h 233103"/>
                <a:gd name="connsiteX14" fmla="*/ 45358 w 273310"/>
                <a:gd name="connsiteY14" fmla="*/ 75719 h 233103"/>
                <a:gd name="connsiteX15" fmla="*/ 106150 w 273310"/>
                <a:gd name="connsiteY15" fmla="*/ 61400 h 233103"/>
                <a:gd name="connsiteX16" fmla="*/ 157732 w 273310"/>
                <a:gd name="connsiteY16" fmla="*/ 95983 h 23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73310" h="233103">
                  <a:moveTo>
                    <a:pt x="157732" y="95983"/>
                  </a:moveTo>
                  <a:cubicBezTo>
                    <a:pt x="174437" y="103117"/>
                    <a:pt x="189259" y="114045"/>
                    <a:pt x="201023" y="127887"/>
                  </a:cubicBezTo>
                  <a:cubicBezTo>
                    <a:pt x="213500" y="143043"/>
                    <a:pt x="235606" y="153008"/>
                    <a:pt x="240715" y="171932"/>
                  </a:cubicBezTo>
                  <a:cubicBezTo>
                    <a:pt x="245822" y="190856"/>
                    <a:pt x="237700" y="213800"/>
                    <a:pt x="234351" y="233059"/>
                  </a:cubicBezTo>
                  <a:cubicBezTo>
                    <a:pt x="242724" y="223765"/>
                    <a:pt x="263323" y="216312"/>
                    <a:pt x="269018" y="204673"/>
                  </a:cubicBezTo>
                  <a:cubicBezTo>
                    <a:pt x="277391" y="187925"/>
                    <a:pt x="270692" y="165652"/>
                    <a:pt x="271613" y="148318"/>
                  </a:cubicBezTo>
                  <a:cubicBezTo>
                    <a:pt x="273196" y="130449"/>
                    <a:pt x="271261" y="112437"/>
                    <a:pt x="265919" y="95313"/>
                  </a:cubicBezTo>
                  <a:cubicBezTo>
                    <a:pt x="260058" y="78566"/>
                    <a:pt x="259806" y="54450"/>
                    <a:pt x="247832" y="40968"/>
                  </a:cubicBezTo>
                  <a:cubicBezTo>
                    <a:pt x="235858" y="27487"/>
                    <a:pt x="211658" y="26566"/>
                    <a:pt x="194994" y="18611"/>
                  </a:cubicBezTo>
                  <a:cubicBezTo>
                    <a:pt x="179068" y="10614"/>
                    <a:pt x="161701" y="5891"/>
                    <a:pt x="143916" y="4710"/>
                  </a:cubicBezTo>
                  <a:cubicBezTo>
                    <a:pt x="125912" y="3706"/>
                    <a:pt x="104559" y="-3663"/>
                    <a:pt x="87812" y="2198"/>
                  </a:cubicBezTo>
                  <a:cubicBezTo>
                    <a:pt x="71065" y="8060"/>
                    <a:pt x="59677" y="27822"/>
                    <a:pt x="45944" y="39796"/>
                  </a:cubicBezTo>
                  <a:cubicBezTo>
                    <a:pt x="32211" y="51770"/>
                    <a:pt x="33132" y="70527"/>
                    <a:pt x="25094" y="87191"/>
                  </a:cubicBezTo>
                  <a:cubicBezTo>
                    <a:pt x="19400" y="98998"/>
                    <a:pt x="1899" y="96820"/>
                    <a:pt x="-27" y="109213"/>
                  </a:cubicBezTo>
                  <a:cubicBezTo>
                    <a:pt x="12416" y="94802"/>
                    <a:pt x="27924" y="83356"/>
                    <a:pt x="45358" y="75719"/>
                  </a:cubicBezTo>
                  <a:cubicBezTo>
                    <a:pt x="64466" y="66943"/>
                    <a:pt x="85132" y="62070"/>
                    <a:pt x="106150" y="61400"/>
                  </a:cubicBezTo>
                  <a:cubicBezTo>
                    <a:pt x="125242" y="61567"/>
                    <a:pt x="139477" y="87191"/>
                    <a:pt x="157732" y="95983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0CF9983-0A18-4E02-BB37-74AF8924F477}"/>
                </a:ext>
              </a:extLst>
            </p:cNvPr>
            <p:cNvSpPr/>
            <p:nvPr/>
          </p:nvSpPr>
          <p:spPr>
            <a:xfrm>
              <a:off x="8875164" y="763860"/>
              <a:ext cx="444444" cy="427998"/>
            </a:xfrm>
            <a:custGeom>
              <a:avLst/>
              <a:gdLst>
                <a:gd name="connsiteX0" fmla="*/ 299485 w 486657"/>
                <a:gd name="connsiteY0" fmla="*/ 34722 h 468649"/>
                <a:gd name="connsiteX1" fmla="*/ 326280 w 486657"/>
                <a:gd name="connsiteY1" fmla="*/ 88983 h 468649"/>
                <a:gd name="connsiteX2" fmla="*/ 373256 w 486657"/>
                <a:gd name="connsiteY2" fmla="*/ 123147 h 468649"/>
                <a:gd name="connsiteX3" fmla="*/ 433128 w 486657"/>
                <a:gd name="connsiteY3" fmla="*/ 131521 h 468649"/>
                <a:gd name="connsiteX4" fmla="*/ 485974 w 486657"/>
                <a:gd name="connsiteY4" fmla="*/ 202314 h 468649"/>
                <a:gd name="connsiteX5" fmla="*/ 467711 w 486657"/>
                <a:gd name="connsiteY5" fmla="*/ 238117 h 468649"/>
                <a:gd name="connsiteX6" fmla="*/ 424419 w 486657"/>
                <a:gd name="connsiteY6" fmla="*/ 279985 h 468649"/>
                <a:gd name="connsiteX7" fmla="*/ 406751 w 486657"/>
                <a:gd name="connsiteY7" fmla="*/ 336005 h 468649"/>
                <a:gd name="connsiteX8" fmla="*/ 416966 w 486657"/>
                <a:gd name="connsiteY8" fmla="*/ 395625 h 468649"/>
                <a:gd name="connsiteX9" fmla="*/ 365888 w 486657"/>
                <a:gd name="connsiteY9" fmla="*/ 467705 h 468649"/>
                <a:gd name="connsiteX10" fmla="*/ 326364 w 486657"/>
                <a:gd name="connsiteY10" fmla="*/ 461442 h 468649"/>
                <a:gd name="connsiteX11" fmla="*/ 272773 w 486657"/>
                <a:gd name="connsiteY11" fmla="*/ 433306 h 468649"/>
                <a:gd name="connsiteX12" fmla="*/ 214660 w 486657"/>
                <a:gd name="connsiteY12" fmla="*/ 433306 h 468649"/>
                <a:gd name="connsiteX13" fmla="*/ 161068 w 486657"/>
                <a:gd name="connsiteY13" fmla="*/ 461442 h 468649"/>
                <a:gd name="connsiteX14" fmla="*/ 76730 w 486657"/>
                <a:gd name="connsiteY14" fmla="*/ 435151 h 468649"/>
                <a:gd name="connsiteX15" fmla="*/ 70466 w 486657"/>
                <a:gd name="connsiteY15" fmla="*/ 395625 h 468649"/>
                <a:gd name="connsiteX16" fmla="*/ 80179 w 486657"/>
                <a:gd name="connsiteY16" fmla="*/ 336005 h 468649"/>
                <a:gd name="connsiteX17" fmla="*/ 62176 w 486657"/>
                <a:gd name="connsiteY17" fmla="*/ 280655 h 468649"/>
                <a:gd name="connsiteX18" fmla="*/ 18884 w 486657"/>
                <a:gd name="connsiteY18" fmla="*/ 238787 h 468649"/>
                <a:gd name="connsiteX19" fmla="*/ 17662 w 486657"/>
                <a:gd name="connsiteY19" fmla="*/ 150454 h 468649"/>
                <a:gd name="connsiteX20" fmla="*/ 53468 w 486657"/>
                <a:gd name="connsiteY20" fmla="*/ 132191 h 468649"/>
                <a:gd name="connsiteX21" fmla="*/ 113339 w 486657"/>
                <a:gd name="connsiteY21" fmla="*/ 123817 h 468649"/>
                <a:gd name="connsiteX22" fmla="*/ 160399 w 486657"/>
                <a:gd name="connsiteY22" fmla="*/ 89653 h 468649"/>
                <a:gd name="connsiteX23" fmla="*/ 187195 w 486657"/>
                <a:gd name="connsiteY23" fmla="*/ 35392 h 468649"/>
                <a:gd name="connsiteX24" fmla="*/ 270546 w 486657"/>
                <a:gd name="connsiteY24" fmla="*/ 6129 h 468649"/>
                <a:gd name="connsiteX25" fmla="*/ 299485 w 486657"/>
                <a:gd name="connsiteY25" fmla="*/ 34722 h 46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6657" h="468649">
                  <a:moveTo>
                    <a:pt x="299485" y="34722"/>
                  </a:moveTo>
                  <a:lnTo>
                    <a:pt x="326280" y="88983"/>
                  </a:lnTo>
                  <a:cubicBezTo>
                    <a:pt x="335382" y="107391"/>
                    <a:pt x="352942" y="120161"/>
                    <a:pt x="373256" y="123147"/>
                  </a:cubicBezTo>
                  <a:lnTo>
                    <a:pt x="433128" y="131521"/>
                  </a:lnTo>
                  <a:cubicBezTo>
                    <a:pt x="467267" y="136477"/>
                    <a:pt x="490931" y="168172"/>
                    <a:pt x="485974" y="202314"/>
                  </a:cubicBezTo>
                  <a:cubicBezTo>
                    <a:pt x="483997" y="215935"/>
                    <a:pt x="477575" y="228520"/>
                    <a:pt x="467711" y="238117"/>
                  </a:cubicBezTo>
                  <a:lnTo>
                    <a:pt x="424419" y="279985"/>
                  </a:lnTo>
                  <a:cubicBezTo>
                    <a:pt x="409606" y="294576"/>
                    <a:pt x="402991" y="315557"/>
                    <a:pt x="406751" y="336005"/>
                  </a:cubicBezTo>
                  <a:lnTo>
                    <a:pt x="416966" y="395625"/>
                  </a:lnTo>
                  <a:cubicBezTo>
                    <a:pt x="422770" y="429634"/>
                    <a:pt x="399901" y="461905"/>
                    <a:pt x="365888" y="467705"/>
                  </a:cubicBezTo>
                  <a:cubicBezTo>
                    <a:pt x="352381" y="470008"/>
                    <a:pt x="338497" y="467807"/>
                    <a:pt x="326364" y="461442"/>
                  </a:cubicBezTo>
                  <a:lnTo>
                    <a:pt x="272773" y="433306"/>
                  </a:lnTo>
                  <a:cubicBezTo>
                    <a:pt x="254577" y="423762"/>
                    <a:pt x="232856" y="423762"/>
                    <a:pt x="214660" y="433306"/>
                  </a:cubicBezTo>
                  <a:lnTo>
                    <a:pt x="161068" y="461442"/>
                  </a:lnTo>
                  <a:cubicBezTo>
                    <a:pt x="130522" y="477469"/>
                    <a:pt x="92757" y="465701"/>
                    <a:pt x="76730" y="435151"/>
                  </a:cubicBezTo>
                  <a:cubicBezTo>
                    <a:pt x="70366" y="423019"/>
                    <a:pt x="68163" y="409131"/>
                    <a:pt x="70466" y="395625"/>
                  </a:cubicBezTo>
                  <a:lnTo>
                    <a:pt x="80179" y="336005"/>
                  </a:lnTo>
                  <a:cubicBezTo>
                    <a:pt x="83621" y="315719"/>
                    <a:pt x="76897" y="295035"/>
                    <a:pt x="62176" y="280655"/>
                  </a:cubicBezTo>
                  <a:lnTo>
                    <a:pt x="18884" y="238787"/>
                  </a:lnTo>
                  <a:cubicBezTo>
                    <a:pt x="-5843" y="214731"/>
                    <a:pt x="-6395" y="175183"/>
                    <a:pt x="17662" y="150454"/>
                  </a:cubicBezTo>
                  <a:cubicBezTo>
                    <a:pt x="27258" y="140588"/>
                    <a:pt x="39844" y="134168"/>
                    <a:pt x="53468" y="132191"/>
                  </a:cubicBezTo>
                  <a:lnTo>
                    <a:pt x="113339" y="123817"/>
                  </a:lnTo>
                  <a:cubicBezTo>
                    <a:pt x="133687" y="120856"/>
                    <a:pt x="151280" y="108084"/>
                    <a:pt x="160399" y="89653"/>
                  </a:cubicBezTo>
                  <a:lnTo>
                    <a:pt x="187195" y="35392"/>
                  </a:lnTo>
                  <a:cubicBezTo>
                    <a:pt x="202133" y="4294"/>
                    <a:pt x="239454" y="-8808"/>
                    <a:pt x="270546" y="6129"/>
                  </a:cubicBezTo>
                  <a:cubicBezTo>
                    <a:pt x="283114" y="12165"/>
                    <a:pt x="293297" y="22230"/>
                    <a:pt x="299485" y="34722"/>
                  </a:cubicBezTo>
                  <a:close/>
                </a:path>
              </a:pathLst>
            </a:custGeom>
            <a:solidFill>
              <a:schemeClr val="accent5"/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B7DA104-4E4C-439C-8ACE-1C85A9CE41F5}"/>
                </a:ext>
              </a:extLst>
            </p:cNvPr>
            <p:cNvSpPr/>
            <p:nvPr/>
          </p:nvSpPr>
          <p:spPr>
            <a:xfrm>
              <a:off x="9166872" y="6508212"/>
              <a:ext cx="1212555" cy="349788"/>
            </a:xfrm>
            <a:custGeom>
              <a:avLst/>
              <a:gdLst>
                <a:gd name="connsiteX0" fmla="*/ 414177 w 1212555"/>
                <a:gd name="connsiteY0" fmla="*/ 41 h 349788"/>
                <a:gd name="connsiteX1" fmla="*/ 475738 w 1212555"/>
                <a:gd name="connsiteY1" fmla="*/ 66573 h 349788"/>
                <a:gd name="connsiteX2" fmla="*/ 530799 w 1212555"/>
                <a:gd name="connsiteY2" fmla="*/ 92344 h 349788"/>
                <a:gd name="connsiteX3" fmla="*/ 584330 w 1212555"/>
                <a:gd name="connsiteY3" fmla="*/ 42867 h 349788"/>
                <a:gd name="connsiteX4" fmla="*/ 639008 w 1212555"/>
                <a:gd name="connsiteY4" fmla="*/ 48984 h 349788"/>
                <a:gd name="connsiteX5" fmla="*/ 696669 w 1212555"/>
                <a:gd name="connsiteY5" fmla="*/ 7689 h 349788"/>
                <a:gd name="connsiteX6" fmla="*/ 748059 w 1212555"/>
                <a:gd name="connsiteY6" fmla="*/ 56249 h 349788"/>
                <a:gd name="connsiteX7" fmla="*/ 804572 w 1212555"/>
                <a:gd name="connsiteY7" fmla="*/ 47913 h 349788"/>
                <a:gd name="connsiteX8" fmla="*/ 849691 w 1212555"/>
                <a:gd name="connsiteY8" fmla="*/ 105345 h 349788"/>
                <a:gd name="connsiteX9" fmla="*/ 903222 w 1212555"/>
                <a:gd name="connsiteY9" fmla="*/ 108480 h 349788"/>
                <a:gd name="connsiteX10" fmla="*/ 959201 w 1212555"/>
                <a:gd name="connsiteY10" fmla="*/ 107256 h 349788"/>
                <a:gd name="connsiteX11" fmla="*/ 1001643 w 1212555"/>
                <a:gd name="connsiteY11" fmla="*/ 145492 h 349788"/>
                <a:gd name="connsiteX12" fmla="*/ 1072916 w 1212555"/>
                <a:gd name="connsiteY12" fmla="*/ 120562 h 349788"/>
                <a:gd name="connsiteX13" fmla="*/ 1123387 w 1212555"/>
                <a:gd name="connsiteY13" fmla="*/ 149316 h 349788"/>
                <a:gd name="connsiteX14" fmla="*/ 1178601 w 1212555"/>
                <a:gd name="connsiteY14" fmla="*/ 184877 h 349788"/>
                <a:gd name="connsiteX15" fmla="*/ 1212555 w 1212555"/>
                <a:gd name="connsiteY15" fmla="*/ 256073 h 349788"/>
                <a:gd name="connsiteX16" fmla="*/ 1100676 w 1212555"/>
                <a:gd name="connsiteY16" fmla="*/ 275191 h 349788"/>
                <a:gd name="connsiteX17" fmla="*/ 1118465 w 1212555"/>
                <a:gd name="connsiteY17" fmla="*/ 324258 h 349788"/>
                <a:gd name="connsiteX18" fmla="*/ 1130013 w 1212555"/>
                <a:gd name="connsiteY18" fmla="*/ 349788 h 349788"/>
                <a:gd name="connsiteX19" fmla="*/ 68260 w 1212555"/>
                <a:gd name="connsiteY19" fmla="*/ 349788 h 349788"/>
                <a:gd name="connsiteX20" fmla="*/ 61025 w 1212555"/>
                <a:gd name="connsiteY20" fmla="*/ 342870 h 349788"/>
                <a:gd name="connsiteX21" fmla="*/ 67755 w 1212555"/>
                <a:gd name="connsiteY21" fmla="*/ 275574 h 349788"/>
                <a:gd name="connsiteX22" fmla="*/ 0 w 1212555"/>
                <a:gd name="connsiteY22" fmla="*/ 256149 h 349788"/>
                <a:gd name="connsiteX23" fmla="*/ 19654 w 1212555"/>
                <a:gd name="connsiteY23" fmla="*/ 204530 h 349788"/>
                <a:gd name="connsiteX24" fmla="*/ 85650 w 1212555"/>
                <a:gd name="connsiteY24" fmla="*/ 200631 h 349788"/>
                <a:gd name="connsiteX25" fmla="*/ 101632 w 1212555"/>
                <a:gd name="connsiteY25" fmla="*/ 131345 h 349788"/>
                <a:gd name="connsiteX26" fmla="*/ 132222 w 1212555"/>
                <a:gd name="connsiteY26" fmla="*/ 59920 h 349788"/>
                <a:gd name="connsiteX27" fmla="*/ 193400 w 1212555"/>
                <a:gd name="connsiteY27" fmla="*/ 57320 h 349788"/>
                <a:gd name="connsiteX28" fmla="*/ 248384 w 1212555"/>
                <a:gd name="connsiteY28" fmla="*/ 41414 h 349788"/>
                <a:gd name="connsiteX29" fmla="*/ 301915 w 1212555"/>
                <a:gd name="connsiteY29" fmla="*/ 19925 h 349788"/>
                <a:gd name="connsiteX30" fmla="*/ 365847 w 1212555"/>
                <a:gd name="connsiteY30" fmla="*/ 61755 h 349788"/>
                <a:gd name="connsiteX31" fmla="*/ 414177 w 1212555"/>
                <a:gd name="connsiteY31" fmla="*/ 41 h 3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2555" h="349788">
                  <a:moveTo>
                    <a:pt x="414177" y="41"/>
                  </a:moveTo>
                  <a:cubicBezTo>
                    <a:pt x="432760" y="-1948"/>
                    <a:pt x="457232" y="67873"/>
                    <a:pt x="475738" y="66573"/>
                  </a:cubicBezTo>
                  <a:cubicBezTo>
                    <a:pt x="494245" y="65273"/>
                    <a:pt x="512292" y="92956"/>
                    <a:pt x="530799" y="92344"/>
                  </a:cubicBezTo>
                  <a:cubicBezTo>
                    <a:pt x="549306" y="91732"/>
                    <a:pt x="565518" y="42867"/>
                    <a:pt x="584330" y="42867"/>
                  </a:cubicBezTo>
                  <a:cubicBezTo>
                    <a:pt x="603143" y="42867"/>
                    <a:pt x="620960" y="48372"/>
                    <a:pt x="639008" y="48984"/>
                  </a:cubicBezTo>
                  <a:cubicBezTo>
                    <a:pt x="657056" y="49596"/>
                    <a:pt x="678698" y="6388"/>
                    <a:pt x="696669" y="7689"/>
                  </a:cubicBezTo>
                  <a:cubicBezTo>
                    <a:pt x="714640" y="8988"/>
                    <a:pt x="730164" y="54337"/>
                    <a:pt x="748059" y="56249"/>
                  </a:cubicBezTo>
                  <a:cubicBezTo>
                    <a:pt x="765953" y="58161"/>
                    <a:pt x="786907" y="45313"/>
                    <a:pt x="804572" y="47913"/>
                  </a:cubicBezTo>
                  <a:cubicBezTo>
                    <a:pt x="822237" y="50513"/>
                    <a:pt x="832179" y="101903"/>
                    <a:pt x="849691" y="105345"/>
                  </a:cubicBezTo>
                  <a:cubicBezTo>
                    <a:pt x="867203" y="108786"/>
                    <a:pt x="886169" y="104198"/>
                    <a:pt x="903222" y="108480"/>
                  </a:cubicBezTo>
                  <a:cubicBezTo>
                    <a:pt x="921653" y="113145"/>
                    <a:pt x="942377" y="101980"/>
                    <a:pt x="959201" y="107256"/>
                  </a:cubicBezTo>
                  <a:cubicBezTo>
                    <a:pt x="977401" y="113068"/>
                    <a:pt x="985507" y="138839"/>
                    <a:pt x="1001643" y="145492"/>
                  </a:cubicBezTo>
                  <a:cubicBezTo>
                    <a:pt x="1019615" y="153140"/>
                    <a:pt x="1057851" y="112380"/>
                    <a:pt x="1072916" y="120562"/>
                  </a:cubicBezTo>
                  <a:cubicBezTo>
                    <a:pt x="1090436" y="128860"/>
                    <a:pt x="1107313" y="138473"/>
                    <a:pt x="1123387" y="149316"/>
                  </a:cubicBezTo>
                  <a:cubicBezTo>
                    <a:pt x="1139370" y="161858"/>
                    <a:pt x="1169271" y="171111"/>
                    <a:pt x="1178601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6" y="275191"/>
                  </a:cubicBezTo>
                  <a:cubicBezTo>
                    <a:pt x="1096087" y="282035"/>
                    <a:pt x="1107692" y="303218"/>
                    <a:pt x="1118465" y="324258"/>
                  </a:cubicBezTo>
                  <a:lnTo>
                    <a:pt x="1130013" y="349788"/>
                  </a:lnTo>
                  <a:lnTo>
                    <a:pt x="68260" y="349788"/>
                  </a:lnTo>
                  <a:lnTo>
                    <a:pt x="61025" y="342870"/>
                  </a:ln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06" y="219450"/>
                    <a:pt x="19654" y="204530"/>
                  </a:cubicBezTo>
                  <a:cubicBezTo>
                    <a:pt x="28831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2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0" y="57320"/>
                  </a:cubicBezTo>
                  <a:cubicBezTo>
                    <a:pt x="210224" y="51966"/>
                    <a:pt x="230031" y="46002"/>
                    <a:pt x="248384" y="41414"/>
                  </a:cubicBezTo>
                  <a:cubicBezTo>
                    <a:pt x="266738" y="36824"/>
                    <a:pt x="283638" y="23518"/>
                    <a:pt x="301915" y="19925"/>
                  </a:cubicBezTo>
                  <a:cubicBezTo>
                    <a:pt x="320193" y="16330"/>
                    <a:pt x="347340" y="64508"/>
                    <a:pt x="365847" y="61755"/>
                  </a:cubicBezTo>
                  <a:cubicBezTo>
                    <a:pt x="384353" y="59002"/>
                    <a:pt x="395594" y="2029"/>
                    <a:pt x="414177" y="41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AD0910D0-9D91-4B88-9D3C-24EE5E17ECC4}"/>
                </a:ext>
              </a:extLst>
            </p:cNvPr>
            <p:cNvSpPr/>
            <p:nvPr/>
          </p:nvSpPr>
          <p:spPr>
            <a:xfrm>
              <a:off x="9954543" y="6508212"/>
              <a:ext cx="1212555" cy="349788"/>
            </a:xfrm>
            <a:custGeom>
              <a:avLst/>
              <a:gdLst>
                <a:gd name="connsiteX0" fmla="*/ 414177 w 1212555"/>
                <a:gd name="connsiteY0" fmla="*/ 41 h 349788"/>
                <a:gd name="connsiteX1" fmla="*/ 475738 w 1212555"/>
                <a:gd name="connsiteY1" fmla="*/ 66573 h 349788"/>
                <a:gd name="connsiteX2" fmla="*/ 530799 w 1212555"/>
                <a:gd name="connsiteY2" fmla="*/ 92344 h 349788"/>
                <a:gd name="connsiteX3" fmla="*/ 584329 w 1212555"/>
                <a:gd name="connsiteY3" fmla="*/ 42867 h 349788"/>
                <a:gd name="connsiteX4" fmla="*/ 639008 w 1212555"/>
                <a:gd name="connsiteY4" fmla="*/ 48984 h 349788"/>
                <a:gd name="connsiteX5" fmla="*/ 696669 w 1212555"/>
                <a:gd name="connsiteY5" fmla="*/ 7689 h 349788"/>
                <a:gd name="connsiteX6" fmla="*/ 748059 w 1212555"/>
                <a:gd name="connsiteY6" fmla="*/ 56249 h 349788"/>
                <a:gd name="connsiteX7" fmla="*/ 804572 w 1212555"/>
                <a:gd name="connsiteY7" fmla="*/ 47913 h 349788"/>
                <a:gd name="connsiteX8" fmla="*/ 849691 w 1212555"/>
                <a:gd name="connsiteY8" fmla="*/ 105345 h 349788"/>
                <a:gd name="connsiteX9" fmla="*/ 903222 w 1212555"/>
                <a:gd name="connsiteY9" fmla="*/ 108480 h 349788"/>
                <a:gd name="connsiteX10" fmla="*/ 959201 w 1212555"/>
                <a:gd name="connsiteY10" fmla="*/ 107256 h 349788"/>
                <a:gd name="connsiteX11" fmla="*/ 1001643 w 1212555"/>
                <a:gd name="connsiteY11" fmla="*/ 145492 h 349788"/>
                <a:gd name="connsiteX12" fmla="*/ 1072916 w 1212555"/>
                <a:gd name="connsiteY12" fmla="*/ 120562 h 349788"/>
                <a:gd name="connsiteX13" fmla="*/ 1123387 w 1212555"/>
                <a:gd name="connsiteY13" fmla="*/ 149316 h 349788"/>
                <a:gd name="connsiteX14" fmla="*/ 1178601 w 1212555"/>
                <a:gd name="connsiteY14" fmla="*/ 184877 h 349788"/>
                <a:gd name="connsiteX15" fmla="*/ 1212555 w 1212555"/>
                <a:gd name="connsiteY15" fmla="*/ 256073 h 349788"/>
                <a:gd name="connsiteX16" fmla="*/ 1100675 w 1212555"/>
                <a:gd name="connsiteY16" fmla="*/ 275191 h 349788"/>
                <a:gd name="connsiteX17" fmla="*/ 1118465 w 1212555"/>
                <a:gd name="connsiteY17" fmla="*/ 324258 h 349788"/>
                <a:gd name="connsiteX18" fmla="*/ 1130013 w 1212555"/>
                <a:gd name="connsiteY18" fmla="*/ 349788 h 349788"/>
                <a:gd name="connsiteX19" fmla="*/ 68260 w 1212555"/>
                <a:gd name="connsiteY19" fmla="*/ 349788 h 349788"/>
                <a:gd name="connsiteX20" fmla="*/ 61025 w 1212555"/>
                <a:gd name="connsiteY20" fmla="*/ 342870 h 349788"/>
                <a:gd name="connsiteX21" fmla="*/ 67755 w 1212555"/>
                <a:gd name="connsiteY21" fmla="*/ 275574 h 349788"/>
                <a:gd name="connsiteX22" fmla="*/ 0 w 1212555"/>
                <a:gd name="connsiteY22" fmla="*/ 256149 h 349788"/>
                <a:gd name="connsiteX23" fmla="*/ 19654 w 1212555"/>
                <a:gd name="connsiteY23" fmla="*/ 204530 h 349788"/>
                <a:gd name="connsiteX24" fmla="*/ 85650 w 1212555"/>
                <a:gd name="connsiteY24" fmla="*/ 200631 h 349788"/>
                <a:gd name="connsiteX25" fmla="*/ 101632 w 1212555"/>
                <a:gd name="connsiteY25" fmla="*/ 131345 h 349788"/>
                <a:gd name="connsiteX26" fmla="*/ 132222 w 1212555"/>
                <a:gd name="connsiteY26" fmla="*/ 59920 h 349788"/>
                <a:gd name="connsiteX27" fmla="*/ 193400 w 1212555"/>
                <a:gd name="connsiteY27" fmla="*/ 57320 h 349788"/>
                <a:gd name="connsiteX28" fmla="*/ 248384 w 1212555"/>
                <a:gd name="connsiteY28" fmla="*/ 41414 h 349788"/>
                <a:gd name="connsiteX29" fmla="*/ 301915 w 1212555"/>
                <a:gd name="connsiteY29" fmla="*/ 19925 h 349788"/>
                <a:gd name="connsiteX30" fmla="*/ 365847 w 1212555"/>
                <a:gd name="connsiteY30" fmla="*/ 61755 h 349788"/>
                <a:gd name="connsiteX31" fmla="*/ 414177 w 1212555"/>
                <a:gd name="connsiteY31" fmla="*/ 41 h 34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2555" h="349788">
                  <a:moveTo>
                    <a:pt x="414177" y="41"/>
                  </a:moveTo>
                  <a:cubicBezTo>
                    <a:pt x="432760" y="-1948"/>
                    <a:pt x="457232" y="67873"/>
                    <a:pt x="475738" y="66573"/>
                  </a:cubicBezTo>
                  <a:cubicBezTo>
                    <a:pt x="494245" y="65273"/>
                    <a:pt x="512292" y="92956"/>
                    <a:pt x="530799" y="92344"/>
                  </a:cubicBezTo>
                  <a:cubicBezTo>
                    <a:pt x="549306" y="91732"/>
                    <a:pt x="565518" y="42867"/>
                    <a:pt x="584329" y="42867"/>
                  </a:cubicBezTo>
                  <a:cubicBezTo>
                    <a:pt x="603143" y="42867"/>
                    <a:pt x="620960" y="48372"/>
                    <a:pt x="639008" y="48984"/>
                  </a:cubicBezTo>
                  <a:cubicBezTo>
                    <a:pt x="657056" y="49596"/>
                    <a:pt x="678697" y="6388"/>
                    <a:pt x="696669" y="7689"/>
                  </a:cubicBezTo>
                  <a:cubicBezTo>
                    <a:pt x="714640" y="8988"/>
                    <a:pt x="730164" y="54337"/>
                    <a:pt x="748059" y="56249"/>
                  </a:cubicBezTo>
                  <a:cubicBezTo>
                    <a:pt x="765953" y="58161"/>
                    <a:pt x="786907" y="45313"/>
                    <a:pt x="804572" y="47913"/>
                  </a:cubicBezTo>
                  <a:cubicBezTo>
                    <a:pt x="822237" y="50513"/>
                    <a:pt x="832179" y="101903"/>
                    <a:pt x="849691" y="105345"/>
                  </a:cubicBezTo>
                  <a:cubicBezTo>
                    <a:pt x="867203" y="108786"/>
                    <a:pt x="886169" y="104198"/>
                    <a:pt x="903222" y="108480"/>
                  </a:cubicBezTo>
                  <a:cubicBezTo>
                    <a:pt x="921653" y="113145"/>
                    <a:pt x="942377" y="101980"/>
                    <a:pt x="959201" y="107256"/>
                  </a:cubicBezTo>
                  <a:cubicBezTo>
                    <a:pt x="977401" y="113068"/>
                    <a:pt x="985507" y="138839"/>
                    <a:pt x="1001643" y="145492"/>
                  </a:cubicBezTo>
                  <a:cubicBezTo>
                    <a:pt x="1019615" y="153140"/>
                    <a:pt x="1057851" y="112380"/>
                    <a:pt x="1072916" y="120562"/>
                  </a:cubicBezTo>
                  <a:cubicBezTo>
                    <a:pt x="1090436" y="128860"/>
                    <a:pt x="1107313" y="138473"/>
                    <a:pt x="1123387" y="149316"/>
                  </a:cubicBezTo>
                  <a:cubicBezTo>
                    <a:pt x="1139370" y="161858"/>
                    <a:pt x="1169271" y="171111"/>
                    <a:pt x="1178601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5" y="275191"/>
                  </a:cubicBezTo>
                  <a:cubicBezTo>
                    <a:pt x="1096087" y="282035"/>
                    <a:pt x="1107692" y="303218"/>
                    <a:pt x="1118465" y="324258"/>
                  </a:cubicBezTo>
                  <a:lnTo>
                    <a:pt x="1130013" y="349788"/>
                  </a:lnTo>
                  <a:lnTo>
                    <a:pt x="68260" y="349788"/>
                  </a:lnTo>
                  <a:lnTo>
                    <a:pt x="61025" y="342870"/>
                  </a:ln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06" y="219450"/>
                    <a:pt x="19654" y="204530"/>
                  </a:cubicBezTo>
                  <a:cubicBezTo>
                    <a:pt x="28831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2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0" y="57320"/>
                  </a:cubicBezTo>
                  <a:cubicBezTo>
                    <a:pt x="210225" y="51966"/>
                    <a:pt x="230031" y="46002"/>
                    <a:pt x="248384" y="41414"/>
                  </a:cubicBezTo>
                  <a:cubicBezTo>
                    <a:pt x="266738" y="36824"/>
                    <a:pt x="283638" y="23518"/>
                    <a:pt x="301915" y="19925"/>
                  </a:cubicBezTo>
                  <a:cubicBezTo>
                    <a:pt x="320193" y="16330"/>
                    <a:pt x="347340" y="64508"/>
                    <a:pt x="365847" y="61755"/>
                  </a:cubicBezTo>
                  <a:cubicBezTo>
                    <a:pt x="384353" y="59002"/>
                    <a:pt x="395594" y="2029"/>
                    <a:pt x="414177" y="41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35FF7908-A34B-40F9-A0C2-500F6534329C}"/>
                </a:ext>
              </a:extLst>
            </p:cNvPr>
            <p:cNvSpPr/>
            <p:nvPr/>
          </p:nvSpPr>
          <p:spPr>
            <a:xfrm>
              <a:off x="7859184" y="6477624"/>
              <a:ext cx="1212555" cy="380376"/>
            </a:xfrm>
            <a:custGeom>
              <a:avLst/>
              <a:gdLst>
                <a:gd name="connsiteX0" fmla="*/ 414178 w 1212555"/>
                <a:gd name="connsiteY0" fmla="*/ 41 h 380376"/>
                <a:gd name="connsiteX1" fmla="*/ 475739 w 1212555"/>
                <a:gd name="connsiteY1" fmla="*/ 66573 h 380376"/>
                <a:gd name="connsiteX2" fmla="*/ 530799 w 1212555"/>
                <a:gd name="connsiteY2" fmla="*/ 92344 h 380376"/>
                <a:gd name="connsiteX3" fmla="*/ 584330 w 1212555"/>
                <a:gd name="connsiteY3" fmla="*/ 42867 h 380376"/>
                <a:gd name="connsiteX4" fmla="*/ 639008 w 1212555"/>
                <a:gd name="connsiteY4" fmla="*/ 48984 h 380376"/>
                <a:gd name="connsiteX5" fmla="*/ 696669 w 1212555"/>
                <a:gd name="connsiteY5" fmla="*/ 7689 h 380376"/>
                <a:gd name="connsiteX6" fmla="*/ 748059 w 1212555"/>
                <a:gd name="connsiteY6" fmla="*/ 56249 h 380376"/>
                <a:gd name="connsiteX7" fmla="*/ 804572 w 1212555"/>
                <a:gd name="connsiteY7" fmla="*/ 47913 h 380376"/>
                <a:gd name="connsiteX8" fmla="*/ 849691 w 1212555"/>
                <a:gd name="connsiteY8" fmla="*/ 105345 h 380376"/>
                <a:gd name="connsiteX9" fmla="*/ 903222 w 1212555"/>
                <a:gd name="connsiteY9" fmla="*/ 108480 h 380376"/>
                <a:gd name="connsiteX10" fmla="*/ 959201 w 1212555"/>
                <a:gd name="connsiteY10" fmla="*/ 107256 h 380376"/>
                <a:gd name="connsiteX11" fmla="*/ 1001643 w 1212555"/>
                <a:gd name="connsiteY11" fmla="*/ 145492 h 380376"/>
                <a:gd name="connsiteX12" fmla="*/ 1072916 w 1212555"/>
                <a:gd name="connsiteY12" fmla="*/ 120562 h 380376"/>
                <a:gd name="connsiteX13" fmla="*/ 1123387 w 1212555"/>
                <a:gd name="connsiteY13" fmla="*/ 149316 h 380376"/>
                <a:gd name="connsiteX14" fmla="*/ 1178601 w 1212555"/>
                <a:gd name="connsiteY14" fmla="*/ 184877 h 380376"/>
                <a:gd name="connsiteX15" fmla="*/ 1212555 w 1212555"/>
                <a:gd name="connsiteY15" fmla="*/ 256073 h 380376"/>
                <a:gd name="connsiteX16" fmla="*/ 1100676 w 1212555"/>
                <a:gd name="connsiteY16" fmla="*/ 275191 h 380376"/>
                <a:gd name="connsiteX17" fmla="*/ 1131264 w 1212555"/>
                <a:gd name="connsiteY17" fmla="*/ 372465 h 380376"/>
                <a:gd name="connsiteX18" fmla="*/ 1117055 w 1212555"/>
                <a:gd name="connsiteY18" fmla="*/ 380376 h 380376"/>
                <a:gd name="connsiteX19" fmla="*/ 190286 w 1212555"/>
                <a:gd name="connsiteY19" fmla="*/ 380376 h 380376"/>
                <a:gd name="connsiteX20" fmla="*/ 189883 w 1212555"/>
                <a:gd name="connsiteY20" fmla="*/ 379663 h 380376"/>
                <a:gd name="connsiteX21" fmla="*/ 171452 w 1212555"/>
                <a:gd name="connsiteY21" fmla="*/ 354952 h 380376"/>
                <a:gd name="connsiteX22" fmla="*/ 102627 w 1212555"/>
                <a:gd name="connsiteY22" fmla="*/ 378889 h 380376"/>
                <a:gd name="connsiteX23" fmla="*/ 61026 w 1212555"/>
                <a:gd name="connsiteY23" fmla="*/ 342870 h 380376"/>
                <a:gd name="connsiteX24" fmla="*/ 67755 w 1212555"/>
                <a:gd name="connsiteY24" fmla="*/ 275574 h 380376"/>
                <a:gd name="connsiteX25" fmla="*/ 0 w 1212555"/>
                <a:gd name="connsiteY25" fmla="*/ 256149 h 380376"/>
                <a:gd name="connsiteX26" fmla="*/ 19654 w 1212555"/>
                <a:gd name="connsiteY26" fmla="*/ 204530 h 380376"/>
                <a:gd name="connsiteX27" fmla="*/ 85650 w 1212555"/>
                <a:gd name="connsiteY27" fmla="*/ 200631 h 380376"/>
                <a:gd name="connsiteX28" fmla="*/ 101633 w 1212555"/>
                <a:gd name="connsiteY28" fmla="*/ 131345 h 380376"/>
                <a:gd name="connsiteX29" fmla="*/ 132222 w 1212555"/>
                <a:gd name="connsiteY29" fmla="*/ 59920 h 380376"/>
                <a:gd name="connsiteX30" fmla="*/ 193401 w 1212555"/>
                <a:gd name="connsiteY30" fmla="*/ 57320 h 380376"/>
                <a:gd name="connsiteX31" fmla="*/ 248384 w 1212555"/>
                <a:gd name="connsiteY31" fmla="*/ 41414 h 380376"/>
                <a:gd name="connsiteX32" fmla="*/ 301915 w 1212555"/>
                <a:gd name="connsiteY32" fmla="*/ 19925 h 380376"/>
                <a:gd name="connsiteX33" fmla="*/ 365847 w 1212555"/>
                <a:gd name="connsiteY33" fmla="*/ 61755 h 380376"/>
                <a:gd name="connsiteX34" fmla="*/ 414178 w 1212555"/>
                <a:gd name="connsiteY34" fmla="*/ 41 h 38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12555" h="380376">
                  <a:moveTo>
                    <a:pt x="414178" y="41"/>
                  </a:moveTo>
                  <a:cubicBezTo>
                    <a:pt x="432761" y="-1948"/>
                    <a:pt x="457232" y="67873"/>
                    <a:pt x="475739" y="66573"/>
                  </a:cubicBezTo>
                  <a:cubicBezTo>
                    <a:pt x="494245" y="65273"/>
                    <a:pt x="512293" y="92956"/>
                    <a:pt x="530799" y="92344"/>
                  </a:cubicBezTo>
                  <a:cubicBezTo>
                    <a:pt x="549306" y="91732"/>
                    <a:pt x="565518" y="42867"/>
                    <a:pt x="584330" y="42867"/>
                  </a:cubicBezTo>
                  <a:cubicBezTo>
                    <a:pt x="603143" y="42867"/>
                    <a:pt x="620960" y="48372"/>
                    <a:pt x="639008" y="48984"/>
                  </a:cubicBezTo>
                  <a:cubicBezTo>
                    <a:pt x="657056" y="49596"/>
                    <a:pt x="678698" y="6388"/>
                    <a:pt x="696669" y="7689"/>
                  </a:cubicBezTo>
                  <a:cubicBezTo>
                    <a:pt x="714640" y="8988"/>
                    <a:pt x="730164" y="54337"/>
                    <a:pt x="748059" y="56249"/>
                  </a:cubicBezTo>
                  <a:cubicBezTo>
                    <a:pt x="765953" y="58161"/>
                    <a:pt x="786907" y="45313"/>
                    <a:pt x="804572" y="47913"/>
                  </a:cubicBezTo>
                  <a:cubicBezTo>
                    <a:pt x="822237" y="50513"/>
                    <a:pt x="832179" y="101903"/>
                    <a:pt x="849691" y="105345"/>
                  </a:cubicBezTo>
                  <a:cubicBezTo>
                    <a:pt x="867203" y="108786"/>
                    <a:pt x="886169" y="104198"/>
                    <a:pt x="903222" y="108480"/>
                  </a:cubicBezTo>
                  <a:cubicBezTo>
                    <a:pt x="921653" y="113145"/>
                    <a:pt x="942377" y="101980"/>
                    <a:pt x="959201" y="107256"/>
                  </a:cubicBezTo>
                  <a:cubicBezTo>
                    <a:pt x="977401" y="113068"/>
                    <a:pt x="985507" y="138839"/>
                    <a:pt x="1001643" y="145492"/>
                  </a:cubicBezTo>
                  <a:cubicBezTo>
                    <a:pt x="1019615" y="153140"/>
                    <a:pt x="1057851" y="112380"/>
                    <a:pt x="1072916" y="120562"/>
                  </a:cubicBezTo>
                  <a:cubicBezTo>
                    <a:pt x="1090436" y="128860"/>
                    <a:pt x="1107313" y="138473"/>
                    <a:pt x="1123387" y="149316"/>
                  </a:cubicBezTo>
                  <a:cubicBezTo>
                    <a:pt x="1139370" y="161858"/>
                    <a:pt x="1169271" y="171111"/>
                    <a:pt x="1178601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6" y="275191"/>
                  </a:cubicBezTo>
                  <a:cubicBezTo>
                    <a:pt x="1091498" y="288880"/>
                    <a:pt x="1147095" y="359923"/>
                    <a:pt x="1131264" y="372465"/>
                  </a:cubicBezTo>
                  <a:lnTo>
                    <a:pt x="1117055" y="380376"/>
                  </a:lnTo>
                  <a:lnTo>
                    <a:pt x="190286" y="380376"/>
                  </a:lnTo>
                  <a:lnTo>
                    <a:pt x="189883" y="379663"/>
                  </a:lnTo>
                  <a:cubicBezTo>
                    <a:pt x="184644" y="369004"/>
                    <a:pt x="179635" y="358240"/>
                    <a:pt x="171452" y="354952"/>
                  </a:cubicBezTo>
                  <a:cubicBezTo>
                    <a:pt x="153482" y="347306"/>
                    <a:pt x="117463" y="387072"/>
                    <a:pt x="102627" y="378889"/>
                  </a:cubicBezTo>
                  <a:cubicBezTo>
                    <a:pt x="85268" y="369482"/>
                    <a:pt x="74179" y="353270"/>
                    <a:pt x="61026" y="342870"/>
                  </a:cubicBez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14" y="219450"/>
                    <a:pt x="19654" y="204530"/>
                  </a:cubicBezTo>
                  <a:cubicBezTo>
                    <a:pt x="28830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3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1" y="57320"/>
                  </a:cubicBezTo>
                  <a:cubicBezTo>
                    <a:pt x="210225" y="51966"/>
                    <a:pt x="230031" y="46002"/>
                    <a:pt x="248384" y="41414"/>
                  </a:cubicBezTo>
                  <a:cubicBezTo>
                    <a:pt x="266738" y="36824"/>
                    <a:pt x="283639" y="23518"/>
                    <a:pt x="301915" y="19925"/>
                  </a:cubicBezTo>
                  <a:cubicBezTo>
                    <a:pt x="320193" y="16330"/>
                    <a:pt x="347341" y="64508"/>
                    <a:pt x="365847" y="61755"/>
                  </a:cubicBezTo>
                  <a:cubicBezTo>
                    <a:pt x="384353" y="59002"/>
                    <a:pt x="395595" y="2029"/>
                    <a:pt x="414178" y="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B988DB07-B3B6-417C-812E-E9F3DD8D8B0F}"/>
                </a:ext>
              </a:extLst>
            </p:cNvPr>
            <p:cNvSpPr/>
            <p:nvPr/>
          </p:nvSpPr>
          <p:spPr>
            <a:xfrm>
              <a:off x="7193869" y="6462329"/>
              <a:ext cx="1212555" cy="395671"/>
            </a:xfrm>
            <a:custGeom>
              <a:avLst/>
              <a:gdLst>
                <a:gd name="connsiteX0" fmla="*/ 414178 w 1212555"/>
                <a:gd name="connsiteY0" fmla="*/ 41 h 395671"/>
                <a:gd name="connsiteX1" fmla="*/ 475357 w 1212555"/>
                <a:gd name="connsiteY1" fmla="*/ 66573 h 395671"/>
                <a:gd name="connsiteX2" fmla="*/ 530416 w 1212555"/>
                <a:gd name="connsiteY2" fmla="*/ 92344 h 395671"/>
                <a:gd name="connsiteX3" fmla="*/ 583948 w 1212555"/>
                <a:gd name="connsiteY3" fmla="*/ 42867 h 395671"/>
                <a:gd name="connsiteX4" fmla="*/ 638626 w 1212555"/>
                <a:gd name="connsiteY4" fmla="*/ 48984 h 395671"/>
                <a:gd name="connsiteX5" fmla="*/ 696286 w 1212555"/>
                <a:gd name="connsiteY5" fmla="*/ 7689 h 395671"/>
                <a:gd name="connsiteX6" fmla="*/ 747676 w 1212555"/>
                <a:gd name="connsiteY6" fmla="*/ 56249 h 395671"/>
                <a:gd name="connsiteX7" fmla="*/ 804190 w 1212555"/>
                <a:gd name="connsiteY7" fmla="*/ 47913 h 395671"/>
                <a:gd name="connsiteX8" fmla="*/ 849309 w 1212555"/>
                <a:gd name="connsiteY8" fmla="*/ 105345 h 395671"/>
                <a:gd name="connsiteX9" fmla="*/ 902840 w 1212555"/>
                <a:gd name="connsiteY9" fmla="*/ 108480 h 395671"/>
                <a:gd name="connsiteX10" fmla="*/ 958818 w 1212555"/>
                <a:gd name="connsiteY10" fmla="*/ 107256 h 395671"/>
                <a:gd name="connsiteX11" fmla="*/ 1001261 w 1212555"/>
                <a:gd name="connsiteY11" fmla="*/ 145492 h 395671"/>
                <a:gd name="connsiteX12" fmla="*/ 1072534 w 1212555"/>
                <a:gd name="connsiteY12" fmla="*/ 120562 h 395671"/>
                <a:gd name="connsiteX13" fmla="*/ 1123006 w 1212555"/>
                <a:gd name="connsiteY13" fmla="*/ 149316 h 395671"/>
                <a:gd name="connsiteX14" fmla="*/ 1178220 w 1212555"/>
                <a:gd name="connsiteY14" fmla="*/ 184877 h 395671"/>
                <a:gd name="connsiteX15" fmla="*/ 1212555 w 1212555"/>
                <a:gd name="connsiteY15" fmla="*/ 256073 h 395671"/>
                <a:gd name="connsiteX16" fmla="*/ 1100676 w 1212555"/>
                <a:gd name="connsiteY16" fmla="*/ 275191 h 395671"/>
                <a:gd name="connsiteX17" fmla="*/ 1131264 w 1212555"/>
                <a:gd name="connsiteY17" fmla="*/ 372465 h 395671"/>
                <a:gd name="connsiteX18" fmla="*/ 1106077 w 1212555"/>
                <a:gd name="connsiteY18" fmla="*/ 386488 h 395671"/>
                <a:gd name="connsiteX19" fmla="*/ 1086475 w 1212555"/>
                <a:gd name="connsiteY19" fmla="*/ 395671 h 395671"/>
                <a:gd name="connsiteX20" fmla="*/ 920362 w 1212555"/>
                <a:gd name="connsiteY20" fmla="*/ 395671 h 395671"/>
                <a:gd name="connsiteX21" fmla="*/ 915653 w 1212555"/>
                <a:gd name="connsiteY21" fmla="*/ 393758 h 395671"/>
                <a:gd name="connsiteX22" fmla="*/ 901005 w 1212555"/>
                <a:gd name="connsiteY22" fmla="*/ 392730 h 395671"/>
                <a:gd name="connsiteX23" fmla="*/ 887335 w 1212555"/>
                <a:gd name="connsiteY23" fmla="*/ 395671 h 395671"/>
                <a:gd name="connsiteX24" fmla="*/ 199641 w 1212555"/>
                <a:gd name="connsiteY24" fmla="*/ 395671 h 395671"/>
                <a:gd name="connsiteX25" fmla="*/ 198338 w 1212555"/>
                <a:gd name="connsiteY25" fmla="*/ 394624 h 395671"/>
                <a:gd name="connsiteX26" fmla="*/ 171452 w 1212555"/>
                <a:gd name="connsiteY26" fmla="*/ 354952 h 395671"/>
                <a:gd name="connsiteX27" fmla="*/ 102627 w 1212555"/>
                <a:gd name="connsiteY27" fmla="*/ 378889 h 395671"/>
                <a:gd name="connsiteX28" fmla="*/ 61026 w 1212555"/>
                <a:gd name="connsiteY28" fmla="*/ 342870 h 395671"/>
                <a:gd name="connsiteX29" fmla="*/ 67755 w 1212555"/>
                <a:gd name="connsiteY29" fmla="*/ 275574 h 395671"/>
                <a:gd name="connsiteX30" fmla="*/ 0 w 1212555"/>
                <a:gd name="connsiteY30" fmla="*/ 256149 h 395671"/>
                <a:gd name="connsiteX31" fmla="*/ 19654 w 1212555"/>
                <a:gd name="connsiteY31" fmla="*/ 204530 h 395671"/>
                <a:gd name="connsiteX32" fmla="*/ 85650 w 1212555"/>
                <a:gd name="connsiteY32" fmla="*/ 200631 h 395671"/>
                <a:gd name="connsiteX33" fmla="*/ 101633 w 1212555"/>
                <a:gd name="connsiteY33" fmla="*/ 131345 h 395671"/>
                <a:gd name="connsiteX34" fmla="*/ 132222 w 1212555"/>
                <a:gd name="connsiteY34" fmla="*/ 59920 h 395671"/>
                <a:gd name="connsiteX35" fmla="*/ 193401 w 1212555"/>
                <a:gd name="connsiteY35" fmla="*/ 57320 h 395671"/>
                <a:gd name="connsiteX36" fmla="*/ 248384 w 1212555"/>
                <a:gd name="connsiteY36" fmla="*/ 41414 h 395671"/>
                <a:gd name="connsiteX37" fmla="*/ 301915 w 1212555"/>
                <a:gd name="connsiteY37" fmla="*/ 19925 h 395671"/>
                <a:gd name="connsiteX38" fmla="*/ 365847 w 1212555"/>
                <a:gd name="connsiteY38" fmla="*/ 61755 h 395671"/>
                <a:gd name="connsiteX39" fmla="*/ 414178 w 1212555"/>
                <a:gd name="connsiteY39" fmla="*/ 41 h 39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12555" h="395671">
                  <a:moveTo>
                    <a:pt x="414178" y="41"/>
                  </a:moveTo>
                  <a:cubicBezTo>
                    <a:pt x="432761" y="-1948"/>
                    <a:pt x="457232" y="67873"/>
                    <a:pt x="475357" y="66573"/>
                  </a:cubicBezTo>
                  <a:cubicBezTo>
                    <a:pt x="493480" y="65273"/>
                    <a:pt x="511910" y="92956"/>
                    <a:pt x="530416" y="92344"/>
                  </a:cubicBezTo>
                  <a:cubicBezTo>
                    <a:pt x="548924" y="91732"/>
                    <a:pt x="565136" y="42867"/>
                    <a:pt x="583948" y="42867"/>
                  </a:cubicBezTo>
                  <a:cubicBezTo>
                    <a:pt x="602760" y="42867"/>
                    <a:pt x="620579" y="48372"/>
                    <a:pt x="638626" y="48984"/>
                  </a:cubicBezTo>
                  <a:cubicBezTo>
                    <a:pt x="656674" y="49596"/>
                    <a:pt x="678315" y="6388"/>
                    <a:pt x="696286" y="7689"/>
                  </a:cubicBezTo>
                  <a:cubicBezTo>
                    <a:pt x="714258" y="8988"/>
                    <a:pt x="729782" y="54337"/>
                    <a:pt x="747676" y="56249"/>
                  </a:cubicBezTo>
                  <a:cubicBezTo>
                    <a:pt x="765572" y="58161"/>
                    <a:pt x="786524" y="45313"/>
                    <a:pt x="804190" y="47913"/>
                  </a:cubicBezTo>
                  <a:cubicBezTo>
                    <a:pt x="821856" y="50513"/>
                    <a:pt x="831797" y="101903"/>
                    <a:pt x="849309" y="105345"/>
                  </a:cubicBezTo>
                  <a:cubicBezTo>
                    <a:pt x="866821" y="108786"/>
                    <a:pt x="885787" y="104198"/>
                    <a:pt x="902840" y="108480"/>
                  </a:cubicBezTo>
                  <a:cubicBezTo>
                    <a:pt x="921270" y="113145"/>
                    <a:pt x="941994" y="101980"/>
                    <a:pt x="958818" y="107256"/>
                  </a:cubicBezTo>
                  <a:cubicBezTo>
                    <a:pt x="977019" y="113068"/>
                    <a:pt x="985126" y="138839"/>
                    <a:pt x="1001261" y="145492"/>
                  </a:cubicBezTo>
                  <a:cubicBezTo>
                    <a:pt x="1019232" y="153140"/>
                    <a:pt x="1057469" y="112380"/>
                    <a:pt x="1072534" y="120562"/>
                  </a:cubicBezTo>
                  <a:cubicBezTo>
                    <a:pt x="1090054" y="128860"/>
                    <a:pt x="1106931" y="138473"/>
                    <a:pt x="1123006" y="149316"/>
                  </a:cubicBezTo>
                  <a:cubicBezTo>
                    <a:pt x="1138989" y="161858"/>
                    <a:pt x="1168890" y="171111"/>
                    <a:pt x="1178220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6" y="275191"/>
                  </a:cubicBezTo>
                  <a:cubicBezTo>
                    <a:pt x="1091498" y="288880"/>
                    <a:pt x="1147095" y="359923"/>
                    <a:pt x="1131264" y="372465"/>
                  </a:cubicBezTo>
                  <a:cubicBezTo>
                    <a:pt x="1124688" y="377665"/>
                    <a:pt x="1115645" y="382139"/>
                    <a:pt x="1106077" y="386488"/>
                  </a:cubicBezTo>
                  <a:lnTo>
                    <a:pt x="1086475" y="395671"/>
                  </a:lnTo>
                  <a:lnTo>
                    <a:pt x="920362" y="395671"/>
                  </a:lnTo>
                  <a:lnTo>
                    <a:pt x="915653" y="393758"/>
                  </a:lnTo>
                  <a:cubicBezTo>
                    <a:pt x="910545" y="392229"/>
                    <a:pt x="905593" y="391583"/>
                    <a:pt x="901005" y="392730"/>
                  </a:cubicBezTo>
                  <a:lnTo>
                    <a:pt x="887335" y="395671"/>
                  </a:lnTo>
                  <a:lnTo>
                    <a:pt x="199641" y="395671"/>
                  </a:lnTo>
                  <a:lnTo>
                    <a:pt x="198338" y="394624"/>
                  </a:lnTo>
                  <a:cubicBezTo>
                    <a:pt x="188860" y="381637"/>
                    <a:pt x="183726" y="359885"/>
                    <a:pt x="171452" y="354952"/>
                  </a:cubicBezTo>
                  <a:cubicBezTo>
                    <a:pt x="153482" y="347306"/>
                    <a:pt x="117463" y="387072"/>
                    <a:pt x="102627" y="378889"/>
                  </a:cubicBezTo>
                  <a:cubicBezTo>
                    <a:pt x="85268" y="369482"/>
                    <a:pt x="74179" y="353270"/>
                    <a:pt x="61026" y="342870"/>
                  </a:cubicBez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14" y="219450"/>
                    <a:pt x="19654" y="204530"/>
                  </a:cubicBezTo>
                  <a:cubicBezTo>
                    <a:pt x="28830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3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1" y="57320"/>
                  </a:cubicBezTo>
                  <a:cubicBezTo>
                    <a:pt x="210225" y="51966"/>
                    <a:pt x="230031" y="46002"/>
                    <a:pt x="248384" y="41414"/>
                  </a:cubicBezTo>
                  <a:cubicBezTo>
                    <a:pt x="266738" y="36824"/>
                    <a:pt x="283639" y="23518"/>
                    <a:pt x="301915" y="19925"/>
                  </a:cubicBezTo>
                  <a:cubicBezTo>
                    <a:pt x="320193" y="16330"/>
                    <a:pt x="347341" y="64508"/>
                    <a:pt x="365847" y="61755"/>
                  </a:cubicBezTo>
                  <a:cubicBezTo>
                    <a:pt x="384353" y="59002"/>
                    <a:pt x="395595" y="2029"/>
                    <a:pt x="414178" y="41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6253F92-2607-4BEE-B493-E4AA9D208315}"/>
                </a:ext>
              </a:extLst>
            </p:cNvPr>
            <p:cNvSpPr/>
            <p:nvPr/>
          </p:nvSpPr>
          <p:spPr>
            <a:xfrm>
              <a:off x="7534810" y="6376301"/>
              <a:ext cx="310480" cy="257867"/>
            </a:xfrm>
            <a:custGeom>
              <a:avLst/>
              <a:gdLst>
                <a:gd name="connsiteX0" fmla="*/ 310480 w 310480"/>
                <a:gd name="connsiteY0" fmla="*/ 0 h 257867"/>
                <a:gd name="connsiteX1" fmla="*/ 310480 w 310480"/>
                <a:gd name="connsiteY1" fmla="*/ 166328 h 257867"/>
                <a:gd name="connsiteX2" fmla="*/ 266509 w 310480"/>
                <a:gd name="connsiteY2" fmla="*/ 255038 h 257867"/>
                <a:gd name="connsiteX3" fmla="*/ 265132 w 310480"/>
                <a:gd name="connsiteY3" fmla="*/ 257867 h 257867"/>
                <a:gd name="connsiteX4" fmla="*/ 148663 w 310480"/>
                <a:gd name="connsiteY4" fmla="*/ 250220 h 257867"/>
                <a:gd name="connsiteX5" fmla="*/ 103927 w 310480"/>
                <a:gd name="connsiteY5" fmla="*/ 247237 h 257867"/>
                <a:gd name="connsiteX6" fmla="*/ 0 w 310480"/>
                <a:gd name="connsiteY6" fmla="*/ 240354 h 257867"/>
                <a:gd name="connsiteX7" fmla="*/ 0 w 310480"/>
                <a:gd name="connsiteY7" fmla="*/ 41373 h 257867"/>
                <a:gd name="connsiteX8" fmla="*/ 103927 w 310480"/>
                <a:gd name="connsiteY8" fmla="*/ 44279 h 257867"/>
                <a:gd name="connsiteX9" fmla="*/ 150347 w 310480"/>
                <a:gd name="connsiteY9" fmla="*/ 45578 h 257867"/>
                <a:gd name="connsiteX10" fmla="*/ 267885 w 310480"/>
                <a:gd name="connsiteY10" fmla="*/ 48943 h 257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480" h="257867">
                  <a:moveTo>
                    <a:pt x="310480" y="0"/>
                  </a:moveTo>
                  <a:lnTo>
                    <a:pt x="310480" y="166328"/>
                  </a:lnTo>
                  <a:lnTo>
                    <a:pt x="266509" y="255038"/>
                  </a:lnTo>
                  <a:lnTo>
                    <a:pt x="265132" y="257867"/>
                  </a:lnTo>
                  <a:lnTo>
                    <a:pt x="148663" y="250220"/>
                  </a:lnTo>
                  <a:lnTo>
                    <a:pt x="103927" y="247237"/>
                  </a:lnTo>
                  <a:lnTo>
                    <a:pt x="0" y="240354"/>
                  </a:lnTo>
                  <a:lnTo>
                    <a:pt x="0" y="41373"/>
                  </a:lnTo>
                  <a:lnTo>
                    <a:pt x="103927" y="44279"/>
                  </a:lnTo>
                  <a:lnTo>
                    <a:pt x="150347" y="45578"/>
                  </a:lnTo>
                  <a:lnTo>
                    <a:pt x="267885" y="4894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DA28937-247B-40AE-B4A2-6256A7D634C1}"/>
                </a:ext>
              </a:extLst>
            </p:cNvPr>
            <p:cNvSpPr/>
            <p:nvPr/>
          </p:nvSpPr>
          <p:spPr>
            <a:xfrm>
              <a:off x="7801318" y="6386090"/>
              <a:ext cx="43972" cy="245249"/>
            </a:xfrm>
            <a:custGeom>
              <a:avLst/>
              <a:gdLst>
                <a:gd name="connsiteX0" fmla="*/ 43972 w 43972"/>
                <a:gd name="connsiteY0" fmla="*/ 0 h 245249"/>
                <a:gd name="connsiteX1" fmla="*/ 43972 w 43972"/>
                <a:gd name="connsiteY1" fmla="*/ 156541 h 245249"/>
                <a:gd name="connsiteX2" fmla="*/ 33266 w 43972"/>
                <a:gd name="connsiteY2" fmla="*/ 178259 h 245249"/>
                <a:gd name="connsiteX3" fmla="*/ 22177 w 43972"/>
                <a:gd name="connsiteY3" fmla="*/ 200436 h 245249"/>
                <a:gd name="connsiteX4" fmla="*/ 0 w 43972"/>
                <a:gd name="connsiteY4" fmla="*/ 245249 h 245249"/>
                <a:gd name="connsiteX5" fmla="*/ 2524 w 43972"/>
                <a:gd name="connsiteY5" fmla="*/ 78921 h 245249"/>
                <a:gd name="connsiteX6" fmla="*/ 2983 w 43972"/>
                <a:gd name="connsiteY6" fmla="*/ 45349 h 245249"/>
                <a:gd name="connsiteX7" fmla="*/ 24090 w 43972"/>
                <a:gd name="connsiteY7" fmla="*/ 21948 h 245249"/>
                <a:gd name="connsiteX8" fmla="*/ 33343 w 43972"/>
                <a:gd name="connsiteY8" fmla="*/ 11777 h 24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972" h="245249">
                  <a:moveTo>
                    <a:pt x="43972" y="0"/>
                  </a:moveTo>
                  <a:lnTo>
                    <a:pt x="43972" y="156541"/>
                  </a:lnTo>
                  <a:lnTo>
                    <a:pt x="33266" y="178259"/>
                  </a:lnTo>
                  <a:lnTo>
                    <a:pt x="22177" y="200436"/>
                  </a:lnTo>
                  <a:lnTo>
                    <a:pt x="0" y="245249"/>
                  </a:lnTo>
                  <a:lnTo>
                    <a:pt x="2524" y="78921"/>
                  </a:lnTo>
                  <a:lnTo>
                    <a:pt x="2983" y="45349"/>
                  </a:lnTo>
                  <a:lnTo>
                    <a:pt x="24090" y="21948"/>
                  </a:lnTo>
                  <a:lnTo>
                    <a:pt x="33343" y="1177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D82EA20-8549-4C19-9C54-FFDCF049C478}"/>
                </a:ext>
              </a:extLst>
            </p:cNvPr>
            <p:cNvSpPr/>
            <p:nvPr/>
          </p:nvSpPr>
          <p:spPr>
            <a:xfrm>
              <a:off x="7525710" y="6320169"/>
              <a:ext cx="325545" cy="144840"/>
            </a:xfrm>
            <a:custGeom>
              <a:avLst/>
              <a:gdLst>
                <a:gd name="connsiteX0" fmla="*/ 67679 w 325545"/>
                <a:gd name="connsiteY0" fmla="*/ 0 h 144840"/>
                <a:gd name="connsiteX1" fmla="*/ 325545 w 325545"/>
                <a:gd name="connsiteY1" fmla="*/ 11930 h 144840"/>
                <a:gd name="connsiteX2" fmla="*/ 325545 w 325545"/>
                <a:gd name="connsiteY2" fmla="*/ 70049 h 144840"/>
                <a:gd name="connsiteX3" fmla="*/ 319581 w 325545"/>
                <a:gd name="connsiteY3" fmla="*/ 79531 h 144840"/>
                <a:gd name="connsiteX4" fmla="*/ 308950 w 325545"/>
                <a:gd name="connsiteY4" fmla="*/ 96509 h 144840"/>
                <a:gd name="connsiteX5" fmla="*/ 299468 w 325545"/>
                <a:gd name="connsiteY5" fmla="*/ 111574 h 144840"/>
                <a:gd name="connsiteX6" fmla="*/ 278591 w 325545"/>
                <a:gd name="connsiteY6" fmla="*/ 144840 h 144840"/>
                <a:gd name="connsiteX7" fmla="*/ 278132 w 325545"/>
                <a:gd name="connsiteY7" fmla="*/ 144840 h 144840"/>
                <a:gd name="connsiteX8" fmla="*/ 0 w 325545"/>
                <a:gd name="connsiteY8" fmla="*/ 130539 h 144840"/>
                <a:gd name="connsiteX9" fmla="*/ 0 w 325545"/>
                <a:gd name="connsiteY9" fmla="*/ 73185 h 144840"/>
                <a:gd name="connsiteX10" fmla="*/ 689 w 325545"/>
                <a:gd name="connsiteY10" fmla="*/ 72420 h 144840"/>
                <a:gd name="connsiteX11" fmla="*/ 33878 w 325545"/>
                <a:gd name="connsiteY11" fmla="*/ 36554 h 144840"/>
                <a:gd name="connsiteX12" fmla="*/ 45884 w 325545"/>
                <a:gd name="connsiteY12" fmla="*/ 23477 h 14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545" h="144840">
                  <a:moveTo>
                    <a:pt x="67679" y="0"/>
                  </a:moveTo>
                  <a:lnTo>
                    <a:pt x="325545" y="11930"/>
                  </a:lnTo>
                  <a:lnTo>
                    <a:pt x="325545" y="70049"/>
                  </a:lnTo>
                  <a:lnTo>
                    <a:pt x="319581" y="79531"/>
                  </a:lnTo>
                  <a:lnTo>
                    <a:pt x="308950" y="96509"/>
                  </a:lnTo>
                  <a:lnTo>
                    <a:pt x="299468" y="111574"/>
                  </a:lnTo>
                  <a:lnTo>
                    <a:pt x="278591" y="144840"/>
                  </a:lnTo>
                  <a:lnTo>
                    <a:pt x="278132" y="144840"/>
                  </a:lnTo>
                  <a:lnTo>
                    <a:pt x="0" y="130539"/>
                  </a:lnTo>
                  <a:lnTo>
                    <a:pt x="0" y="73185"/>
                  </a:lnTo>
                  <a:lnTo>
                    <a:pt x="689" y="72420"/>
                  </a:lnTo>
                  <a:lnTo>
                    <a:pt x="33878" y="36554"/>
                  </a:lnTo>
                  <a:lnTo>
                    <a:pt x="45884" y="23477"/>
                  </a:lnTo>
                  <a:close/>
                </a:path>
              </a:pathLst>
            </a:custGeom>
            <a:solidFill>
              <a:srgbClr val="FF6F6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C04D8BA8-6CDE-484E-909F-4F17B64533D2}"/>
                </a:ext>
              </a:extLst>
            </p:cNvPr>
            <p:cNvSpPr/>
            <p:nvPr/>
          </p:nvSpPr>
          <p:spPr>
            <a:xfrm>
              <a:off x="7525710" y="6392590"/>
              <a:ext cx="278591" cy="72421"/>
            </a:xfrm>
            <a:custGeom>
              <a:avLst/>
              <a:gdLst>
                <a:gd name="connsiteX0" fmla="*/ 689 w 278591"/>
                <a:gd name="connsiteY0" fmla="*/ 0 h 72421"/>
                <a:gd name="connsiteX1" fmla="*/ 278591 w 278591"/>
                <a:gd name="connsiteY1" fmla="*/ 15142 h 72421"/>
                <a:gd name="connsiteX2" fmla="*/ 278591 w 278591"/>
                <a:gd name="connsiteY2" fmla="*/ 72421 h 72421"/>
                <a:gd name="connsiteX3" fmla="*/ 0 w 278591"/>
                <a:gd name="connsiteY3" fmla="*/ 58120 h 72421"/>
                <a:gd name="connsiteX4" fmla="*/ 0 w 278591"/>
                <a:gd name="connsiteY4" fmla="*/ 766 h 7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591" h="72421">
                  <a:moveTo>
                    <a:pt x="689" y="0"/>
                  </a:moveTo>
                  <a:lnTo>
                    <a:pt x="278591" y="15142"/>
                  </a:lnTo>
                  <a:lnTo>
                    <a:pt x="278591" y="72421"/>
                  </a:lnTo>
                  <a:lnTo>
                    <a:pt x="0" y="58120"/>
                  </a:lnTo>
                  <a:lnTo>
                    <a:pt x="0" y="766"/>
                  </a:lnTo>
                  <a:close/>
                </a:path>
              </a:pathLst>
            </a:custGeom>
            <a:solidFill>
              <a:schemeClr val="accent1">
                <a:lumMod val="75000"/>
                <a:alpha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AF9C73F-7456-418B-AA5C-1CAC88A1AC93}"/>
                </a:ext>
              </a:extLst>
            </p:cNvPr>
            <p:cNvSpPr/>
            <p:nvPr/>
          </p:nvSpPr>
          <p:spPr>
            <a:xfrm>
              <a:off x="7804301" y="6332099"/>
              <a:ext cx="46954" cy="132910"/>
            </a:xfrm>
            <a:custGeom>
              <a:avLst/>
              <a:gdLst>
                <a:gd name="connsiteX0" fmla="*/ 46954 w 46954"/>
                <a:gd name="connsiteY0" fmla="*/ 0 h 132910"/>
                <a:gd name="connsiteX1" fmla="*/ 46954 w 46954"/>
                <a:gd name="connsiteY1" fmla="*/ 58119 h 132910"/>
                <a:gd name="connsiteX2" fmla="*/ 0 w 46954"/>
                <a:gd name="connsiteY2" fmla="*/ 132910 h 132910"/>
                <a:gd name="connsiteX3" fmla="*/ 0 w 46954"/>
                <a:gd name="connsiteY3" fmla="*/ 75632 h 13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4" h="132910">
                  <a:moveTo>
                    <a:pt x="46954" y="0"/>
                  </a:moveTo>
                  <a:lnTo>
                    <a:pt x="46954" y="58119"/>
                  </a:lnTo>
                  <a:lnTo>
                    <a:pt x="0" y="132910"/>
                  </a:lnTo>
                  <a:lnTo>
                    <a:pt x="0" y="7563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CCC6E471-DC38-4D42-B14F-28D8EE66C21E}"/>
                </a:ext>
              </a:extLst>
            </p:cNvPr>
            <p:cNvSpPr/>
            <p:nvPr/>
          </p:nvSpPr>
          <p:spPr>
            <a:xfrm>
              <a:off x="7559588" y="6343646"/>
              <a:ext cx="275073" cy="242878"/>
            </a:xfrm>
            <a:custGeom>
              <a:avLst/>
              <a:gdLst>
                <a:gd name="connsiteX0" fmla="*/ 12007 w 275073"/>
                <a:gd name="connsiteY0" fmla="*/ 0 h 242878"/>
                <a:gd name="connsiteX1" fmla="*/ 275073 w 275073"/>
                <a:gd name="connsiteY1" fmla="*/ 15142 h 242878"/>
                <a:gd name="connsiteX2" fmla="*/ 275073 w 275073"/>
                <a:gd name="connsiteY2" fmla="*/ 54220 h 242878"/>
                <a:gd name="connsiteX3" fmla="*/ 275073 w 275073"/>
                <a:gd name="connsiteY3" fmla="*/ 73032 h 242878"/>
                <a:gd name="connsiteX4" fmla="*/ 274997 w 275073"/>
                <a:gd name="connsiteY4" fmla="*/ 220701 h 242878"/>
                <a:gd name="connsiteX5" fmla="*/ 263909 w 275073"/>
                <a:gd name="connsiteY5" fmla="*/ 242878 h 242878"/>
                <a:gd name="connsiteX6" fmla="*/ 265591 w 275073"/>
                <a:gd name="connsiteY6" fmla="*/ 88097 h 242878"/>
                <a:gd name="connsiteX7" fmla="*/ 265820 w 275073"/>
                <a:gd name="connsiteY7" fmla="*/ 64391 h 242878"/>
                <a:gd name="connsiteX8" fmla="*/ 266203 w 275073"/>
                <a:gd name="connsiteY8" fmla="*/ 29442 h 242878"/>
                <a:gd name="connsiteX9" fmla="*/ 0 w 275073"/>
                <a:gd name="connsiteY9" fmla="*/ 13077 h 24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5073" h="242878">
                  <a:moveTo>
                    <a:pt x="12007" y="0"/>
                  </a:moveTo>
                  <a:lnTo>
                    <a:pt x="275073" y="15142"/>
                  </a:lnTo>
                  <a:lnTo>
                    <a:pt x="275073" y="54220"/>
                  </a:lnTo>
                  <a:lnTo>
                    <a:pt x="275073" y="73032"/>
                  </a:lnTo>
                  <a:lnTo>
                    <a:pt x="274997" y="220701"/>
                  </a:lnTo>
                  <a:lnTo>
                    <a:pt x="263909" y="242878"/>
                  </a:lnTo>
                  <a:lnTo>
                    <a:pt x="265591" y="88097"/>
                  </a:lnTo>
                  <a:lnTo>
                    <a:pt x="265820" y="64391"/>
                  </a:lnTo>
                  <a:lnTo>
                    <a:pt x="266203" y="29442"/>
                  </a:lnTo>
                  <a:lnTo>
                    <a:pt x="0" y="13077"/>
                  </a:lnTo>
                  <a:close/>
                </a:path>
              </a:pathLst>
            </a:custGeom>
            <a:solidFill>
              <a:srgbClr val="3F3D56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064A0D1-E00C-412D-AE9B-D7DB5AF6F92C}"/>
                </a:ext>
              </a:extLst>
            </p:cNvPr>
            <p:cNvSpPr/>
            <p:nvPr/>
          </p:nvSpPr>
          <p:spPr>
            <a:xfrm>
              <a:off x="7638736" y="6360776"/>
              <a:ext cx="65308" cy="265744"/>
            </a:xfrm>
            <a:custGeom>
              <a:avLst/>
              <a:gdLst>
                <a:gd name="connsiteX0" fmla="*/ 23860 w 65308"/>
                <a:gd name="connsiteY0" fmla="*/ 0 h 265744"/>
                <a:gd name="connsiteX1" fmla="*/ 65308 w 65308"/>
                <a:gd name="connsiteY1" fmla="*/ 0 h 265744"/>
                <a:gd name="connsiteX2" fmla="*/ 46648 w 65308"/>
                <a:gd name="connsiteY2" fmla="*/ 40454 h 265744"/>
                <a:gd name="connsiteX3" fmla="*/ 46419 w 65308"/>
                <a:gd name="connsiteY3" fmla="*/ 61102 h 265744"/>
                <a:gd name="connsiteX4" fmla="*/ 44737 w 65308"/>
                <a:gd name="connsiteY4" fmla="*/ 265744 h 265744"/>
                <a:gd name="connsiteX5" fmla="*/ 0 w 65308"/>
                <a:gd name="connsiteY5" fmla="*/ 262761 h 265744"/>
                <a:gd name="connsiteX6" fmla="*/ 0 w 65308"/>
                <a:gd name="connsiteY6" fmla="*/ 37778 h 26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08" h="265744">
                  <a:moveTo>
                    <a:pt x="23860" y="0"/>
                  </a:moveTo>
                  <a:lnTo>
                    <a:pt x="65308" y="0"/>
                  </a:lnTo>
                  <a:lnTo>
                    <a:pt x="46648" y="40454"/>
                  </a:lnTo>
                  <a:lnTo>
                    <a:pt x="46419" y="61102"/>
                  </a:lnTo>
                  <a:lnTo>
                    <a:pt x="44737" y="265744"/>
                  </a:lnTo>
                  <a:lnTo>
                    <a:pt x="0" y="262761"/>
                  </a:lnTo>
                  <a:lnTo>
                    <a:pt x="0" y="37778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F3D19F6E-AAAE-4899-8C2C-13AF2BA08850}"/>
                </a:ext>
              </a:extLst>
            </p:cNvPr>
            <p:cNvSpPr/>
            <p:nvPr/>
          </p:nvSpPr>
          <p:spPr>
            <a:xfrm>
              <a:off x="7596495" y="6293283"/>
              <a:ext cx="182997" cy="80948"/>
            </a:xfrm>
            <a:custGeom>
              <a:avLst/>
              <a:gdLst>
                <a:gd name="connsiteX0" fmla="*/ 154327 w 182997"/>
                <a:gd name="connsiteY0" fmla="*/ 998 h 80948"/>
                <a:gd name="connsiteX1" fmla="*/ 163580 w 182997"/>
                <a:gd name="connsiteY1" fmla="*/ 998 h 80948"/>
                <a:gd name="connsiteX2" fmla="*/ 167250 w 182997"/>
                <a:gd name="connsiteY2" fmla="*/ 5969 h 80948"/>
                <a:gd name="connsiteX3" fmla="*/ 174133 w 182997"/>
                <a:gd name="connsiteY3" fmla="*/ 35947 h 80948"/>
                <a:gd name="connsiteX4" fmla="*/ 180251 w 182997"/>
                <a:gd name="connsiteY4" fmla="*/ 38088 h 80948"/>
                <a:gd name="connsiteX5" fmla="*/ 182240 w 182997"/>
                <a:gd name="connsiteY5" fmla="*/ 44665 h 80948"/>
                <a:gd name="connsiteX6" fmla="*/ 182928 w 182997"/>
                <a:gd name="connsiteY6" fmla="*/ 55600 h 80948"/>
                <a:gd name="connsiteX7" fmla="*/ 180022 w 182997"/>
                <a:gd name="connsiteY7" fmla="*/ 66459 h 80948"/>
                <a:gd name="connsiteX8" fmla="*/ 166257 w 182997"/>
                <a:gd name="connsiteY8" fmla="*/ 70742 h 80948"/>
                <a:gd name="connsiteX9" fmla="*/ 165354 w 182997"/>
                <a:gd name="connsiteY9" fmla="*/ 78588 h 80948"/>
                <a:gd name="connsiteX10" fmla="*/ 164880 w 182997"/>
                <a:gd name="connsiteY10" fmla="*/ 78924 h 80948"/>
                <a:gd name="connsiteX11" fmla="*/ 155627 w 182997"/>
                <a:gd name="connsiteY11" fmla="*/ 80760 h 80948"/>
                <a:gd name="connsiteX12" fmla="*/ 119990 w 182997"/>
                <a:gd name="connsiteY12" fmla="*/ 73112 h 80948"/>
                <a:gd name="connsiteX13" fmla="*/ 108443 w 182997"/>
                <a:gd name="connsiteY13" fmla="*/ 64165 h 80948"/>
                <a:gd name="connsiteX14" fmla="*/ 74565 w 182997"/>
                <a:gd name="connsiteY14" fmla="*/ 57818 h 80948"/>
                <a:gd name="connsiteX15" fmla="*/ 46041 w 182997"/>
                <a:gd name="connsiteY15" fmla="*/ 70130 h 80948"/>
                <a:gd name="connsiteX16" fmla="*/ 12699 w 182997"/>
                <a:gd name="connsiteY16" fmla="*/ 71354 h 80948"/>
                <a:gd name="connsiteX17" fmla="*/ 6811 w 182997"/>
                <a:gd name="connsiteY17" fmla="*/ 68601 h 80948"/>
                <a:gd name="connsiteX18" fmla="*/ 3216 w 182997"/>
                <a:gd name="connsiteY18" fmla="*/ 61412 h 80948"/>
                <a:gd name="connsiteX19" fmla="*/ 4 w 182997"/>
                <a:gd name="connsiteY19" fmla="*/ 44282 h 80948"/>
                <a:gd name="connsiteX20" fmla="*/ 7193 w 182997"/>
                <a:gd name="connsiteY20" fmla="*/ 28988 h 80948"/>
                <a:gd name="connsiteX21" fmla="*/ 9869 w 182997"/>
                <a:gd name="connsiteY21" fmla="*/ 26923 h 80948"/>
                <a:gd name="connsiteX22" fmla="*/ 12011 w 182997"/>
                <a:gd name="connsiteY22" fmla="*/ 22641 h 80948"/>
                <a:gd name="connsiteX23" fmla="*/ 31664 w 182997"/>
                <a:gd name="connsiteY23" fmla="*/ 1075 h 80948"/>
                <a:gd name="connsiteX24" fmla="*/ 56748 w 182997"/>
                <a:gd name="connsiteY24" fmla="*/ 12316 h 80948"/>
                <a:gd name="connsiteX25" fmla="*/ 72577 w 182997"/>
                <a:gd name="connsiteY25" fmla="*/ 25776 h 80948"/>
                <a:gd name="connsiteX26" fmla="*/ 104788 w 182997"/>
                <a:gd name="connsiteY26" fmla="*/ 11177 h 80948"/>
                <a:gd name="connsiteX27" fmla="*/ 119149 w 182997"/>
                <a:gd name="connsiteY27" fmla="*/ 25164 h 80948"/>
                <a:gd name="connsiteX28" fmla="*/ 154327 w 182997"/>
                <a:gd name="connsiteY28" fmla="*/ 998 h 80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2997" h="80948">
                  <a:moveTo>
                    <a:pt x="154327" y="998"/>
                  </a:moveTo>
                  <a:cubicBezTo>
                    <a:pt x="157271" y="-333"/>
                    <a:pt x="160636" y="-333"/>
                    <a:pt x="163580" y="998"/>
                  </a:cubicBezTo>
                  <a:cubicBezTo>
                    <a:pt x="165278" y="2245"/>
                    <a:pt x="166563" y="3981"/>
                    <a:pt x="167250" y="5969"/>
                  </a:cubicBezTo>
                  <a:cubicBezTo>
                    <a:pt x="171579" y="15383"/>
                    <a:pt x="173927" y="25585"/>
                    <a:pt x="174133" y="35947"/>
                  </a:cubicBezTo>
                  <a:cubicBezTo>
                    <a:pt x="176419" y="35205"/>
                    <a:pt x="178928" y="36077"/>
                    <a:pt x="180251" y="38088"/>
                  </a:cubicBezTo>
                  <a:cubicBezTo>
                    <a:pt x="181482" y="40069"/>
                    <a:pt x="182170" y="42333"/>
                    <a:pt x="182240" y="44665"/>
                  </a:cubicBezTo>
                  <a:cubicBezTo>
                    <a:pt x="182698" y="48290"/>
                    <a:pt x="182928" y="51945"/>
                    <a:pt x="182928" y="55600"/>
                  </a:cubicBezTo>
                  <a:cubicBezTo>
                    <a:pt x="183287" y="59447"/>
                    <a:pt x="182255" y="63301"/>
                    <a:pt x="180022" y="66459"/>
                  </a:cubicBezTo>
                  <a:cubicBezTo>
                    <a:pt x="176251" y="69779"/>
                    <a:pt x="171243" y="71339"/>
                    <a:pt x="166257" y="70742"/>
                  </a:cubicBezTo>
                  <a:cubicBezTo>
                    <a:pt x="168176" y="73159"/>
                    <a:pt x="167771" y="76668"/>
                    <a:pt x="165354" y="78588"/>
                  </a:cubicBezTo>
                  <a:cubicBezTo>
                    <a:pt x="165201" y="78703"/>
                    <a:pt x="165048" y="78817"/>
                    <a:pt x="164880" y="78924"/>
                  </a:cubicBezTo>
                  <a:cubicBezTo>
                    <a:pt x="162050" y="80447"/>
                    <a:pt x="158824" y="81089"/>
                    <a:pt x="155627" y="80760"/>
                  </a:cubicBezTo>
                  <a:cubicBezTo>
                    <a:pt x="143261" y="81709"/>
                    <a:pt x="130881" y="79055"/>
                    <a:pt x="119990" y="73112"/>
                  </a:cubicBezTo>
                  <a:cubicBezTo>
                    <a:pt x="115937" y="70436"/>
                    <a:pt x="112343" y="66842"/>
                    <a:pt x="108443" y="64165"/>
                  </a:cubicBezTo>
                  <a:cubicBezTo>
                    <a:pt x="98104" y="58529"/>
                    <a:pt x="86243" y="56304"/>
                    <a:pt x="74565" y="57818"/>
                  </a:cubicBezTo>
                  <a:cubicBezTo>
                    <a:pt x="64165" y="58200"/>
                    <a:pt x="55906" y="66842"/>
                    <a:pt x="46041" y="70130"/>
                  </a:cubicBezTo>
                  <a:cubicBezTo>
                    <a:pt x="35273" y="73740"/>
                    <a:pt x="23696" y="74168"/>
                    <a:pt x="12699" y="71354"/>
                  </a:cubicBezTo>
                  <a:cubicBezTo>
                    <a:pt x="10542" y="70925"/>
                    <a:pt x="8524" y="69985"/>
                    <a:pt x="6811" y="68601"/>
                  </a:cubicBezTo>
                  <a:cubicBezTo>
                    <a:pt x="4991" y="66566"/>
                    <a:pt x="3751" y="64089"/>
                    <a:pt x="3216" y="61412"/>
                  </a:cubicBezTo>
                  <a:cubicBezTo>
                    <a:pt x="1282" y="55899"/>
                    <a:pt x="196" y="50124"/>
                    <a:pt x="4" y="44282"/>
                  </a:cubicBezTo>
                  <a:cubicBezTo>
                    <a:pt x="-119" y="38341"/>
                    <a:pt x="2543" y="32681"/>
                    <a:pt x="7193" y="28988"/>
                  </a:cubicBezTo>
                  <a:cubicBezTo>
                    <a:pt x="8149" y="28383"/>
                    <a:pt x="9044" y="27696"/>
                    <a:pt x="9869" y="26923"/>
                  </a:cubicBezTo>
                  <a:cubicBezTo>
                    <a:pt x="10864" y="25654"/>
                    <a:pt x="11598" y="24201"/>
                    <a:pt x="12011" y="22641"/>
                  </a:cubicBezTo>
                  <a:cubicBezTo>
                    <a:pt x="15223" y="12928"/>
                    <a:pt x="21570" y="2681"/>
                    <a:pt x="31664" y="1075"/>
                  </a:cubicBezTo>
                  <a:cubicBezTo>
                    <a:pt x="41758" y="-532"/>
                    <a:pt x="49559" y="6198"/>
                    <a:pt x="56748" y="12316"/>
                  </a:cubicBezTo>
                  <a:lnTo>
                    <a:pt x="72577" y="25776"/>
                  </a:lnTo>
                  <a:cubicBezTo>
                    <a:pt x="77441" y="12851"/>
                    <a:pt x="91863" y="6313"/>
                    <a:pt x="104788" y="11177"/>
                  </a:cubicBezTo>
                  <a:cubicBezTo>
                    <a:pt x="111319" y="13631"/>
                    <a:pt x="116526" y="18702"/>
                    <a:pt x="119149" y="25164"/>
                  </a:cubicBezTo>
                  <a:cubicBezTo>
                    <a:pt x="128739" y="14374"/>
                    <a:pt x="140814" y="6076"/>
                    <a:pt x="154327" y="998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C41B20C8-D2C0-48E1-A0BD-6E951BE4984B}"/>
                </a:ext>
              </a:extLst>
            </p:cNvPr>
            <p:cNvSpPr/>
            <p:nvPr/>
          </p:nvSpPr>
          <p:spPr>
            <a:xfrm>
              <a:off x="7523697" y="6360737"/>
              <a:ext cx="271173" cy="111421"/>
            </a:xfrm>
            <a:custGeom>
              <a:avLst/>
              <a:gdLst>
                <a:gd name="connsiteX0" fmla="*/ 117004 w 271173"/>
                <a:gd name="connsiteY0" fmla="*/ 0 h 111421"/>
                <a:gd name="connsiteX1" fmla="*/ 191565 w 271173"/>
                <a:gd name="connsiteY1" fmla="*/ 153 h 111421"/>
                <a:gd name="connsiteX2" fmla="*/ 271173 w 271173"/>
                <a:gd name="connsiteY2" fmla="*/ 94827 h 111421"/>
                <a:gd name="connsiteX3" fmla="*/ 241731 w 271173"/>
                <a:gd name="connsiteY3" fmla="*/ 88479 h 111421"/>
                <a:gd name="connsiteX4" fmla="*/ 224984 w 271173"/>
                <a:gd name="connsiteY4" fmla="*/ 111421 h 111421"/>
                <a:gd name="connsiteX5" fmla="*/ 162888 w 271173"/>
                <a:gd name="connsiteY5" fmla="*/ 8718 h 111421"/>
                <a:gd name="connsiteX6" fmla="*/ 99721 w 271173"/>
                <a:gd name="connsiteY6" fmla="*/ 25542 h 111421"/>
                <a:gd name="connsiteX7" fmla="*/ 36784 w 271173"/>
                <a:gd name="connsiteY7" fmla="*/ 100332 h 111421"/>
                <a:gd name="connsiteX8" fmla="*/ 21490 w 271173"/>
                <a:gd name="connsiteY8" fmla="*/ 73261 h 111421"/>
                <a:gd name="connsiteX9" fmla="*/ 0 w 271173"/>
                <a:gd name="connsiteY9" fmla="*/ 76473 h 111421"/>
                <a:gd name="connsiteX10" fmla="*/ 117004 w 271173"/>
                <a:gd name="connsiteY10" fmla="*/ 0 h 111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1173" h="111421">
                  <a:moveTo>
                    <a:pt x="117004" y="0"/>
                  </a:moveTo>
                  <a:lnTo>
                    <a:pt x="191565" y="153"/>
                  </a:lnTo>
                  <a:cubicBezTo>
                    <a:pt x="249685" y="20801"/>
                    <a:pt x="271173" y="94827"/>
                    <a:pt x="271173" y="94827"/>
                  </a:cubicBezTo>
                  <a:lnTo>
                    <a:pt x="241731" y="88479"/>
                  </a:lnTo>
                  <a:lnTo>
                    <a:pt x="224984" y="111421"/>
                  </a:lnTo>
                  <a:cubicBezTo>
                    <a:pt x="195541" y="16366"/>
                    <a:pt x="162888" y="8718"/>
                    <a:pt x="162888" y="8718"/>
                  </a:cubicBezTo>
                  <a:cubicBezTo>
                    <a:pt x="141505" y="13016"/>
                    <a:pt x="120407" y="18637"/>
                    <a:pt x="99721" y="25542"/>
                  </a:cubicBezTo>
                  <a:cubicBezTo>
                    <a:pt x="52767" y="39843"/>
                    <a:pt x="36784" y="100332"/>
                    <a:pt x="36784" y="100332"/>
                  </a:cubicBezTo>
                  <a:lnTo>
                    <a:pt x="21490" y="73261"/>
                  </a:lnTo>
                  <a:lnTo>
                    <a:pt x="0" y="76473"/>
                  </a:lnTo>
                  <a:cubicBezTo>
                    <a:pt x="14300" y="14301"/>
                    <a:pt x="117004" y="0"/>
                    <a:pt x="117004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D87EF3D0-7E6E-4FCA-A3A0-6A2D22667C8E}"/>
                </a:ext>
              </a:extLst>
            </p:cNvPr>
            <p:cNvSpPr/>
            <p:nvPr/>
          </p:nvSpPr>
          <p:spPr>
            <a:xfrm>
              <a:off x="7724309" y="6361083"/>
              <a:ext cx="458226" cy="380682"/>
            </a:xfrm>
            <a:custGeom>
              <a:avLst/>
              <a:gdLst>
                <a:gd name="connsiteX0" fmla="*/ 458226 w 458226"/>
                <a:gd name="connsiteY0" fmla="*/ 0 h 380682"/>
                <a:gd name="connsiteX1" fmla="*/ 458226 w 458226"/>
                <a:gd name="connsiteY1" fmla="*/ 245555 h 380682"/>
                <a:gd name="connsiteX2" fmla="*/ 393301 w 458226"/>
                <a:gd name="connsiteY2" fmla="*/ 376552 h 380682"/>
                <a:gd name="connsiteX3" fmla="*/ 391236 w 458226"/>
                <a:gd name="connsiteY3" fmla="*/ 380682 h 380682"/>
                <a:gd name="connsiteX4" fmla="*/ 219401 w 458226"/>
                <a:gd name="connsiteY4" fmla="*/ 369364 h 380682"/>
                <a:gd name="connsiteX5" fmla="*/ 153328 w 458226"/>
                <a:gd name="connsiteY5" fmla="*/ 364929 h 380682"/>
                <a:gd name="connsiteX6" fmla="*/ 0 w 458226"/>
                <a:gd name="connsiteY6" fmla="*/ 354834 h 380682"/>
                <a:gd name="connsiteX7" fmla="*/ 0 w 458226"/>
                <a:gd name="connsiteY7" fmla="*/ 61102 h 380682"/>
                <a:gd name="connsiteX8" fmla="*/ 153328 w 458226"/>
                <a:gd name="connsiteY8" fmla="*/ 65461 h 380682"/>
                <a:gd name="connsiteX9" fmla="*/ 221925 w 458226"/>
                <a:gd name="connsiteY9" fmla="*/ 67373 h 380682"/>
                <a:gd name="connsiteX10" fmla="*/ 395366 w 458226"/>
                <a:gd name="connsiteY10" fmla="*/ 72267 h 38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8226" h="380682">
                  <a:moveTo>
                    <a:pt x="458226" y="0"/>
                  </a:moveTo>
                  <a:lnTo>
                    <a:pt x="458226" y="245555"/>
                  </a:lnTo>
                  <a:lnTo>
                    <a:pt x="393301" y="376552"/>
                  </a:lnTo>
                  <a:lnTo>
                    <a:pt x="391236" y="380682"/>
                  </a:lnTo>
                  <a:lnTo>
                    <a:pt x="219401" y="369364"/>
                  </a:lnTo>
                  <a:lnTo>
                    <a:pt x="153328" y="364929"/>
                  </a:lnTo>
                  <a:lnTo>
                    <a:pt x="0" y="354834"/>
                  </a:lnTo>
                  <a:lnTo>
                    <a:pt x="0" y="61102"/>
                  </a:lnTo>
                  <a:lnTo>
                    <a:pt x="153328" y="65461"/>
                  </a:lnTo>
                  <a:lnTo>
                    <a:pt x="221925" y="67373"/>
                  </a:lnTo>
                  <a:lnTo>
                    <a:pt x="395366" y="72267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AB99D06E-3E02-4CCE-8F14-C7F00742FE2F}"/>
                </a:ext>
              </a:extLst>
            </p:cNvPr>
            <p:cNvSpPr/>
            <p:nvPr/>
          </p:nvSpPr>
          <p:spPr>
            <a:xfrm>
              <a:off x="8117610" y="6375613"/>
              <a:ext cx="64925" cy="362023"/>
            </a:xfrm>
            <a:custGeom>
              <a:avLst/>
              <a:gdLst>
                <a:gd name="connsiteX0" fmla="*/ 64925 w 64925"/>
                <a:gd name="connsiteY0" fmla="*/ 0 h 362023"/>
                <a:gd name="connsiteX1" fmla="*/ 64925 w 64925"/>
                <a:gd name="connsiteY1" fmla="*/ 231025 h 362023"/>
                <a:gd name="connsiteX2" fmla="*/ 49019 w 64925"/>
                <a:gd name="connsiteY2" fmla="*/ 263067 h 362023"/>
                <a:gd name="connsiteX3" fmla="*/ 32807 w 64925"/>
                <a:gd name="connsiteY3" fmla="*/ 295798 h 362023"/>
                <a:gd name="connsiteX4" fmla="*/ 32807 w 64925"/>
                <a:gd name="connsiteY4" fmla="*/ 295875 h 362023"/>
                <a:gd name="connsiteX5" fmla="*/ 0 w 64925"/>
                <a:gd name="connsiteY5" fmla="*/ 362023 h 362023"/>
                <a:gd name="connsiteX6" fmla="*/ 3671 w 64925"/>
                <a:gd name="connsiteY6" fmla="*/ 116468 h 362023"/>
                <a:gd name="connsiteX7" fmla="*/ 4436 w 64925"/>
                <a:gd name="connsiteY7" fmla="*/ 66914 h 362023"/>
                <a:gd name="connsiteX8" fmla="*/ 35560 w 64925"/>
                <a:gd name="connsiteY8" fmla="*/ 32425 h 362023"/>
                <a:gd name="connsiteX9" fmla="*/ 49173 w 64925"/>
                <a:gd name="connsiteY9" fmla="*/ 17360 h 36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925" h="362023">
                  <a:moveTo>
                    <a:pt x="64925" y="0"/>
                  </a:moveTo>
                  <a:lnTo>
                    <a:pt x="64925" y="231025"/>
                  </a:lnTo>
                  <a:lnTo>
                    <a:pt x="49019" y="263067"/>
                  </a:lnTo>
                  <a:lnTo>
                    <a:pt x="32807" y="295798"/>
                  </a:lnTo>
                  <a:lnTo>
                    <a:pt x="32807" y="295875"/>
                  </a:lnTo>
                  <a:lnTo>
                    <a:pt x="0" y="362023"/>
                  </a:lnTo>
                  <a:lnTo>
                    <a:pt x="3671" y="116468"/>
                  </a:lnTo>
                  <a:lnTo>
                    <a:pt x="4436" y="66914"/>
                  </a:lnTo>
                  <a:lnTo>
                    <a:pt x="35560" y="32425"/>
                  </a:lnTo>
                  <a:lnTo>
                    <a:pt x="49173" y="1736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90E0375-4942-4A00-BEBE-76E967F26D50}"/>
                </a:ext>
              </a:extLst>
            </p:cNvPr>
            <p:cNvSpPr/>
            <p:nvPr/>
          </p:nvSpPr>
          <p:spPr>
            <a:xfrm>
              <a:off x="7710775" y="6278262"/>
              <a:ext cx="480557" cy="213819"/>
            </a:xfrm>
            <a:custGeom>
              <a:avLst/>
              <a:gdLst>
                <a:gd name="connsiteX0" fmla="*/ 99874 w 480557"/>
                <a:gd name="connsiteY0" fmla="*/ 0 h 213819"/>
                <a:gd name="connsiteX1" fmla="*/ 480557 w 480557"/>
                <a:gd name="connsiteY1" fmla="*/ 17590 h 213819"/>
                <a:gd name="connsiteX2" fmla="*/ 480557 w 480557"/>
                <a:gd name="connsiteY2" fmla="*/ 103392 h 213819"/>
                <a:gd name="connsiteX3" fmla="*/ 471762 w 480557"/>
                <a:gd name="connsiteY3" fmla="*/ 117463 h 213819"/>
                <a:gd name="connsiteX4" fmla="*/ 456009 w 480557"/>
                <a:gd name="connsiteY4" fmla="*/ 142546 h 213819"/>
                <a:gd name="connsiteX5" fmla="*/ 442015 w 480557"/>
                <a:gd name="connsiteY5" fmla="*/ 164723 h 213819"/>
                <a:gd name="connsiteX6" fmla="*/ 411273 w 480557"/>
                <a:gd name="connsiteY6" fmla="*/ 213819 h 213819"/>
                <a:gd name="connsiteX7" fmla="*/ 410507 w 480557"/>
                <a:gd name="connsiteY7" fmla="*/ 213819 h 213819"/>
                <a:gd name="connsiteX8" fmla="*/ 0 w 480557"/>
                <a:gd name="connsiteY8" fmla="*/ 192712 h 213819"/>
                <a:gd name="connsiteX9" fmla="*/ 0 w 480557"/>
                <a:gd name="connsiteY9" fmla="*/ 108056 h 213819"/>
                <a:gd name="connsiteX10" fmla="*/ 1071 w 480557"/>
                <a:gd name="connsiteY10" fmla="*/ 106986 h 213819"/>
                <a:gd name="connsiteX11" fmla="*/ 50090 w 480557"/>
                <a:gd name="connsiteY11" fmla="*/ 53914 h 213819"/>
                <a:gd name="connsiteX12" fmla="*/ 67832 w 480557"/>
                <a:gd name="connsiteY12" fmla="*/ 34720 h 21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0557" h="213819">
                  <a:moveTo>
                    <a:pt x="99874" y="0"/>
                  </a:moveTo>
                  <a:lnTo>
                    <a:pt x="480557" y="17590"/>
                  </a:lnTo>
                  <a:lnTo>
                    <a:pt x="480557" y="103392"/>
                  </a:lnTo>
                  <a:lnTo>
                    <a:pt x="471762" y="117463"/>
                  </a:lnTo>
                  <a:lnTo>
                    <a:pt x="456009" y="142546"/>
                  </a:lnTo>
                  <a:lnTo>
                    <a:pt x="442015" y="164723"/>
                  </a:lnTo>
                  <a:lnTo>
                    <a:pt x="411273" y="213819"/>
                  </a:lnTo>
                  <a:lnTo>
                    <a:pt x="410507" y="213819"/>
                  </a:lnTo>
                  <a:lnTo>
                    <a:pt x="0" y="192712"/>
                  </a:lnTo>
                  <a:lnTo>
                    <a:pt x="0" y="108056"/>
                  </a:lnTo>
                  <a:lnTo>
                    <a:pt x="1071" y="106986"/>
                  </a:lnTo>
                  <a:lnTo>
                    <a:pt x="50090" y="53914"/>
                  </a:lnTo>
                  <a:lnTo>
                    <a:pt x="67832" y="34720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2E5CC27-1956-4E72-94BE-E9A3498BAD7C}"/>
                </a:ext>
              </a:extLst>
            </p:cNvPr>
            <p:cNvSpPr/>
            <p:nvPr/>
          </p:nvSpPr>
          <p:spPr>
            <a:xfrm>
              <a:off x="7710774" y="6385249"/>
              <a:ext cx="411272" cy="106832"/>
            </a:xfrm>
            <a:custGeom>
              <a:avLst/>
              <a:gdLst>
                <a:gd name="connsiteX0" fmla="*/ 1071 w 411272"/>
                <a:gd name="connsiteY0" fmla="*/ 0 h 106832"/>
                <a:gd name="connsiteX1" fmla="*/ 411272 w 411272"/>
                <a:gd name="connsiteY1" fmla="*/ 22254 h 106832"/>
                <a:gd name="connsiteX2" fmla="*/ 411272 w 411272"/>
                <a:gd name="connsiteY2" fmla="*/ 106832 h 106832"/>
                <a:gd name="connsiteX3" fmla="*/ 0 w 411272"/>
                <a:gd name="connsiteY3" fmla="*/ 85726 h 106832"/>
                <a:gd name="connsiteX4" fmla="*/ 0 w 411272"/>
                <a:gd name="connsiteY4" fmla="*/ 1071 h 10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272" h="106832">
                  <a:moveTo>
                    <a:pt x="1071" y="0"/>
                  </a:moveTo>
                  <a:lnTo>
                    <a:pt x="411272" y="22254"/>
                  </a:lnTo>
                  <a:lnTo>
                    <a:pt x="411272" y="106832"/>
                  </a:lnTo>
                  <a:lnTo>
                    <a:pt x="0" y="85726"/>
                  </a:lnTo>
                  <a:lnTo>
                    <a:pt x="0" y="107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556764F9-1047-4316-B8C9-907DAF686B5F}"/>
                </a:ext>
              </a:extLst>
            </p:cNvPr>
            <p:cNvSpPr/>
            <p:nvPr/>
          </p:nvSpPr>
          <p:spPr>
            <a:xfrm>
              <a:off x="8122046" y="6295852"/>
              <a:ext cx="69284" cy="196229"/>
            </a:xfrm>
            <a:custGeom>
              <a:avLst/>
              <a:gdLst>
                <a:gd name="connsiteX0" fmla="*/ 69284 w 69284"/>
                <a:gd name="connsiteY0" fmla="*/ 0 h 196229"/>
                <a:gd name="connsiteX1" fmla="*/ 69284 w 69284"/>
                <a:gd name="connsiteY1" fmla="*/ 85803 h 196229"/>
                <a:gd name="connsiteX2" fmla="*/ 0 w 69284"/>
                <a:gd name="connsiteY2" fmla="*/ 196229 h 196229"/>
                <a:gd name="connsiteX3" fmla="*/ 0 w 69284"/>
                <a:gd name="connsiteY3" fmla="*/ 111651 h 19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84" h="196229">
                  <a:moveTo>
                    <a:pt x="69284" y="0"/>
                  </a:moveTo>
                  <a:lnTo>
                    <a:pt x="69284" y="85803"/>
                  </a:lnTo>
                  <a:lnTo>
                    <a:pt x="0" y="196229"/>
                  </a:lnTo>
                  <a:lnTo>
                    <a:pt x="0" y="111651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B15CE847-A436-470C-B595-022EBEFE6E94}"/>
                </a:ext>
              </a:extLst>
            </p:cNvPr>
            <p:cNvSpPr/>
            <p:nvPr/>
          </p:nvSpPr>
          <p:spPr>
            <a:xfrm>
              <a:off x="7760865" y="6312982"/>
              <a:ext cx="405918" cy="358429"/>
            </a:xfrm>
            <a:custGeom>
              <a:avLst/>
              <a:gdLst>
                <a:gd name="connsiteX0" fmla="*/ 17742 w 405918"/>
                <a:gd name="connsiteY0" fmla="*/ 0 h 358429"/>
                <a:gd name="connsiteX1" fmla="*/ 405918 w 405918"/>
                <a:gd name="connsiteY1" fmla="*/ 22407 h 358429"/>
                <a:gd name="connsiteX2" fmla="*/ 405918 w 405918"/>
                <a:gd name="connsiteY2" fmla="*/ 79991 h 358429"/>
                <a:gd name="connsiteX3" fmla="*/ 405918 w 405918"/>
                <a:gd name="connsiteY3" fmla="*/ 107827 h 358429"/>
                <a:gd name="connsiteX4" fmla="*/ 405766 w 405918"/>
                <a:gd name="connsiteY4" fmla="*/ 325698 h 358429"/>
                <a:gd name="connsiteX5" fmla="*/ 389554 w 405918"/>
                <a:gd name="connsiteY5" fmla="*/ 358429 h 358429"/>
                <a:gd name="connsiteX6" fmla="*/ 391923 w 405918"/>
                <a:gd name="connsiteY6" fmla="*/ 130005 h 358429"/>
                <a:gd name="connsiteX7" fmla="*/ 392306 w 405918"/>
                <a:gd name="connsiteY7" fmla="*/ 95056 h 358429"/>
                <a:gd name="connsiteX8" fmla="*/ 392918 w 405918"/>
                <a:gd name="connsiteY8" fmla="*/ 43437 h 358429"/>
                <a:gd name="connsiteX9" fmla="*/ 0 w 405918"/>
                <a:gd name="connsiteY9" fmla="*/ 19195 h 35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5918" h="358429">
                  <a:moveTo>
                    <a:pt x="17742" y="0"/>
                  </a:moveTo>
                  <a:lnTo>
                    <a:pt x="405918" y="22407"/>
                  </a:lnTo>
                  <a:lnTo>
                    <a:pt x="405918" y="79991"/>
                  </a:lnTo>
                  <a:lnTo>
                    <a:pt x="405918" y="107827"/>
                  </a:lnTo>
                  <a:lnTo>
                    <a:pt x="405766" y="325698"/>
                  </a:lnTo>
                  <a:lnTo>
                    <a:pt x="389554" y="358429"/>
                  </a:lnTo>
                  <a:lnTo>
                    <a:pt x="391923" y="130005"/>
                  </a:lnTo>
                  <a:lnTo>
                    <a:pt x="392306" y="95056"/>
                  </a:lnTo>
                  <a:lnTo>
                    <a:pt x="392918" y="43437"/>
                  </a:lnTo>
                  <a:lnTo>
                    <a:pt x="0" y="1919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5AFDD23-8970-4456-B17D-3A213F6737CA}"/>
                </a:ext>
              </a:extLst>
            </p:cNvPr>
            <p:cNvSpPr/>
            <p:nvPr/>
          </p:nvSpPr>
          <p:spPr>
            <a:xfrm>
              <a:off x="7877638" y="6338140"/>
              <a:ext cx="96356" cy="392306"/>
            </a:xfrm>
            <a:custGeom>
              <a:avLst/>
              <a:gdLst>
                <a:gd name="connsiteX0" fmla="*/ 35255 w 96356"/>
                <a:gd name="connsiteY0" fmla="*/ 0 h 392306"/>
                <a:gd name="connsiteX1" fmla="*/ 96356 w 96356"/>
                <a:gd name="connsiteY1" fmla="*/ 0 h 392306"/>
                <a:gd name="connsiteX2" fmla="*/ 68826 w 96356"/>
                <a:gd name="connsiteY2" fmla="*/ 59802 h 392306"/>
                <a:gd name="connsiteX3" fmla="*/ 68596 w 96356"/>
                <a:gd name="connsiteY3" fmla="*/ 90315 h 392306"/>
                <a:gd name="connsiteX4" fmla="*/ 66073 w 96356"/>
                <a:gd name="connsiteY4" fmla="*/ 392306 h 392306"/>
                <a:gd name="connsiteX5" fmla="*/ 0 w 96356"/>
                <a:gd name="connsiteY5" fmla="*/ 387871 h 392306"/>
                <a:gd name="connsiteX6" fmla="*/ 0 w 96356"/>
                <a:gd name="connsiteY6" fmla="*/ 55825 h 39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356" h="392306">
                  <a:moveTo>
                    <a:pt x="35255" y="0"/>
                  </a:moveTo>
                  <a:lnTo>
                    <a:pt x="96356" y="0"/>
                  </a:lnTo>
                  <a:lnTo>
                    <a:pt x="68826" y="59802"/>
                  </a:lnTo>
                  <a:lnTo>
                    <a:pt x="68596" y="90315"/>
                  </a:lnTo>
                  <a:lnTo>
                    <a:pt x="66073" y="392306"/>
                  </a:lnTo>
                  <a:lnTo>
                    <a:pt x="0" y="387871"/>
                  </a:lnTo>
                  <a:lnTo>
                    <a:pt x="0" y="5582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79265E8C-BC3D-4C1E-8445-A7898248AABF}"/>
                </a:ext>
              </a:extLst>
            </p:cNvPr>
            <p:cNvSpPr/>
            <p:nvPr/>
          </p:nvSpPr>
          <p:spPr>
            <a:xfrm>
              <a:off x="7815345" y="6238013"/>
              <a:ext cx="269691" cy="119053"/>
            </a:xfrm>
            <a:custGeom>
              <a:avLst/>
              <a:gdLst>
                <a:gd name="connsiteX0" fmla="*/ 241139 w 269691"/>
                <a:gd name="connsiteY0" fmla="*/ 1285 h 119053"/>
                <a:gd name="connsiteX1" fmla="*/ 246570 w 269691"/>
                <a:gd name="connsiteY1" fmla="*/ 8550 h 119053"/>
                <a:gd name="connsiteX2" fmla="*/ 256664 w 269691"/>
                <a:gd name="connsiteY2" fmla="*/ 52827 h 119053"/>
                <a:gd name="connsiteX3" fmla="*/ 265688 w 269691"/>
                <a:gd name="connsiteY3" fmla="*/ 55963 h 119053"/>
                <a:gd name="connsiteX4" fmla="*/ 268671 w 269691"/>
                <a:gd name="connsiteY4" fmla="*/ 65674 h 119053"/>
                <a:gd name="connsiteX5" fmla="*/ 269587 w 269691"/>
                <a:gd name="connsiteY5" fmla="*/ 81810 h 119053"/>
                <a:gd name="connsiteX6" fmla="*/ 265382 w 269691"/>
                <a:gd name="connsiteY6" fmla="*/ 97870 h 119053"/>
                <a:gd name="connsiteX7" fmla="*/ 245040 w 269691"/>
                <a:gd name="connsiteY7" fmla="*/ 104141 h 119053"/>
                <a:gd name="connsiteX8" fmla="*/ 243793 w 269691"/>
                <a:gd name="connsiteY8" fmla="*/ 115642 h 119053"/>
                <a:gd name="connsiteX9" fmla="*/ 242975 w 269691"/>
                <a:gd name="connsiteY9" fmla="*/ 116223 h 119053"/>
                <a:gd name="connsiteX10" fmla="*/ 229286 w 269691"/>
                <a:gd name="connsiteY10" fmla="*/ 118900 h 119053"/>
                <a:gd name="connsiteX11" fmla="*/ 176673 w 269691"/>
                <a:gd name="connsiteY11" fmla="*/ 108117 h 119053"/>
                <a:gd name="connsiteX12" fmla="*/ 159773 w 269691"/>
                <a:gd name="connsiteY12" fmla="*/ 94887 h 119053"/>
                <a:gd name="connsiteX13" fmla="*/ 109683 w 269691"/>
                <a:gd name="connsiteY13" fmla="*/ 85481 h 119053"/>
                <a:gd name="connsiteX14" fmla="*/ 67929 w 269691"/>
                <a:gd name="connsiteY14" fmla="*/ 104141 h 119053"/>
                <a:gd name="connsiteX15" fmla="*/ 18680 w 269691"/>
                <a:gd name="connsiteY15" fmla="*/ 105899 h 119053"/>
                <a:gd name="connsiteX16" fmla="*/ 10038 w 269691"/>
                <a:gd name="connsiteY16" fmla="*/ 101923 h 119053"/>
                <a:gd name="connsiteX17" fmla="*/ 4686 w 269691"/>
                <a:gd name="connsiteY17" fmla="*/ 91293 h 119053"/>
                <a:gd name="connsiteX18" fmla="*/ 20 w 269691"/>
                <a:gd name="connsiteY18" fmla="*/ 65981 h 119053"/>
                <a:gd name="connsiteX19" fmla="*/ 10498 w 269691"/>
                <a:gd name="connsiteY19" fmla="*/ 43039 h 119053"/>
                <a:gd name="connsiteX20" fmla="*/ 14551 w 269691"/>
                <a:gd name="connsiteY20" fmla="*/ 40056 h 119053"/>
                <a:gd name="connsiteX21" fmla="*/ 17609 w 269691"/>
                <a:gd name="connsiteY21" fmla="*/ 33709 h 119053"/>
                <a:gd name="connsiteX22" fmla="*/ 46746 w 269691"/>
                <a:gd name="connsiteY22" fmla="*/ 1897 h 119053"/>
                <a:gd name="connsiteX23" fmla="*/ 83758 w 269691"/>
                <a:gd name="connsiteY23" fmla="*/ 18491 h 119053"/>
                <a:gd name="connsiteX24" fmla="*/ 106700 w 269691"/>
                <a:gd name="connsiteY24" fmla="*/ 38374 h 119053"/>
                <a:gd name="connsiteX25" fmla="*/ 154030 w 269691"/>
                <a:gd name="connsiteY25" fmla="*/ 16525 h 119053"/>
                <a:gd name="connsiteX26" fmla="*/ 175526 w 269691"/>
                <a:gd name="connsiteY26" fmla="*/ 37456 h 119053"/>
                <a:gd name="connsiteX27" fmla="*/ 227452 w 269691"/>
                <a:gd name="connsiteY27" fmla="*/ 1820 h 119053"/>
                <a:gd name="connsiteX28" fmla="*/ 241139 w 269691"/>
                <a:gd name="connsiteY28" fmla="*/ 1285 h 119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9691" h="119053">
                  <a:moveTo>
                    <a:pt x="241139" y="1285"/>
                  </a:moveTo>
                  <a:cubicBezTo>
                    <a:pt x="243625" y="3120"/>
                    <a:pt x="245514" y="5651"/>
                    <a:pt x="246570" y="8550"/>
                  </a:cubicBezTo>
                  <a:cubicBezTo>
                    <a:pt x="252917" y="22468"/>
                    <a:pt x="256358" y="37533"/>
                    <a:pt x="256664" y="52827"/>
                  </a:cubicBezTo>
                  <a:cubicBezTo>
                    <a:pt x="260037" y="51634"/>
                    <a:pt x="263784" y="52934"/>
                    <a:pt x="265688" y="55963"/>
                  </a:cubicBezTo>
                  <a:cubicBezTo>
                    <a:pt x="267485" y="58899"/>
                    <a:pt x="268510" y="62241"/>
                    <a:pt x="268671" y="65674"/>
                  </a:cubicBezTo>
                  <a:cubicBezTo>
                    <a:pt x="269282" y="71036"/>
                    <a:pt x="269587" y="76420"/>
                    <a:pt x="269587" y="81810"/>
                  </a:cubicBezTo>
                  <a:cubicBezTo>
                    <a:pt x="270115" y="87493"/>
                    <a:pt x="268624" y="93174"/>
                    <a:pt x="265382" y="97870"/>
                  </a:cubicBezTo>
                  <a:cubicBezTo>
                    <a:pt x="259776" y="102718"/>
                    <a:pt x="252397" y="104990"/>
                    <a:pt x="245040" y="104141"/>
                  </a:cubicBezTo>
                  <a:cubicBezTo>
                    <a:pt x="247869" y="107666"/>
                    <a:pt x="247311" y="112812"/>
                    <a:pt x="243793" y="115642"/>
                  </a:cubicBezTo>
                  <a:cubicBezTo>
                    <a:pt x="243534" y="115856"/>
                    <a:pt x="243258" y="116048"/>
                    <a:pt x="242975" y="116223"/>
                  </a:cubicBezTo>
                  <a:cubicBezTo>
                    <a:pt x="238800" y="118517"/>
                    <a:pt x="234021" y="119450"/>
                    <a:pt x="229286" y="118900"/>
                  </a:cubicBezTo>
                  <a:cubicBezTo>
                    <a:pt x="211163" y="118900"/>
                    <a:pt x="191815" y="118211"/>
                    <a:pt x="176673" y="108117"/>
                  </a:cubicBezTo>
                  <a:cubicBezTo>
                    <a:pt x="170708" y="104141"/>
                    <a:pt x="165738" y="98864"/>
                    <a:pt x="159773" y="94887"/>
                  </a:cubicBezTo>
                  <a:cubicBezTo>
                    <a:pt x="145090" y="85176"/>
                    <a:pt x="126660" y="84716"/>
                    <a:pt x="109683" y="85481"/>
                  </a:cubicBezTo>
                  <a:cubicBezTo>
                    <a:pt x="94695" y="86552"/>
                    <a:pt x="82535" y="99246"/>
                    <a:pt x="67929" y="104141"/>
                  </a:cubicBezTo>
                  <a:cubicBezTo>
                    <a:pt x="52014" y="109417"/>
                    <a:pt x="34931" y="110029"/>
                    <a:pt x="18680" y="105899"/>
                  </a:cubicBezTo>
                  <a:cubicBezTo>
                    <a:pt x="15530" y="105257"/>
                    <a:pt x="12570" y="103896"/>
                    <a:pt x="10038" y="101923"/>
                  </a:cubicBezTo>
                  <a:cubicBezTo>
                    <a:pt x="7370" y="98902"/>
                    <a:pt x="5527" y="95239"/>
                    <a:pt x="4686" y="91293"/>
                  </a:cubicBezTo>
                  <a:cubicBezTo>
                    <a:pt x="1810" y="83148"/>
                    <a:pt x="235" y="74607"/>
                    <a:pt x="20" y="65981"/>
                  </a:cubicBezTo>
                  <a:cubicBezTo>
                    <a:pt x="-317" y="57110"/>
                    <a:pt x="3569" y="48598"/>
                    <a:pt x="10498" y="43039"/>
                  </a:cubicBezTo>
                  <a:cubicBezTo>
                    <a:pt x="11942" y="42174"/>
                    <a:pt x="13297" y="41181"/>
                    <a:pt x="14551" y="40056"/>
                  </a:cubicBezTo>
                  <a:cubicBezTo>
                    <a:pt x="16004" y="38175"/>
                    <a:pt x="17044" y="36019"/>
                    <a:pt x="17609" y="33709"/>
                  </a:cubicBezTo>
                  <a:cubicBezTo>
                    <a:pt x="22428" y="19409"/>
                    <a:pt x="31756" y="4191"/>
                    <a:pt x="46746" y="1897"/>
                  </a:cubicBezTo>
                  <a:cubicBezTo>
                    <a:pt x="61734" y="-398"/>
                    <a:pt x="73129" y="9544"/>
                    <a:pt x="83758" y="18491"/>
                  </a:cubicBezTo>
                  <a:lnTo>
                    <a:pt x="106700" y="38374"/>
                  </a:lnTo>
                  <a:cubicBezTo>
                    <a:pt x="113736" y="19271"/>
                    <a:pt x="134926" y="9490"/>
                    <a:pt x="154030" y="16525"/>
                  </a:cubicBezTo>
                  <a:cubicBezTo>
                    <a:pt x="163841" y="20136"/>
                    <a:pt x="171657" y="27745"/>
                    <a:pt x="175526" y="37456"/>
                  </a:cubicBezTo>
                  <a:cubicBezTo>
                    <a:pt x="189666" y="21519"/>
                    <a:pt x="207492" y="9284"/>
                    <a:pt x="227452" y="1820"/>
                  </a:cubicBezTo>
                  <a:cubicBezTo>
                    <a:pt x="231703" y="-406"/>
                    <a:pt x="236727" y="-597"/>
                    <a:pt x="241139" y="1285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67079CB-DEF9-48B0-AE7F-19F9B708A74B}"/>
                </a:ext>
              </a:extLst>
            </p:cNvPr>
            <p:cNvSpPr/>
            <p:nvPr/>
          </p:nvSpPr>
          <p:spPr>
            <a:xfrm>
              <a:off x="7707232" y="6338177"/>
              <a:ext cx="400795" cy="164494"/>
            </a:xfrm>
            <a:custGeom>
              <a:avLst/>
              <a:gdLst>
                <a:gd name="connsiteX0" fmla="*/ 172753 w 400795"/>
                <a:gd name="connsiteY0" fmla="*/ 0 h 164494"/>
                <a:gd name="connsiteX1" fmla="*/ 283333 w 400795"/>
                <a:gd name="connsiteY1" fmla="*/ 0 h 164494"/>
                <a:gd name="connsiteX2" fmla="*/ 400795 w 400795"/>
                <a:gd name="connsiteY2" fmla="*/ 139793 h 164494"/>
                <a:gd name="connsiteX3" fmla="*/ 357358 w 400795"/>
                <a:gd name="connsiteY3" fmla="*/ 130387 h 164494"/>
                <a:gd name="connsiteX4" fmla="*/ 332658 w 400795"/>
                <a:gd name="connsiteY4" fmla="*/ 164494 h 164494"/>
                <a:gd name="connsiteX5" fmla="*/ 240890 w 400795"/>
                <a:gd name="connsiteY5" fmla="*/ 12925 h 164494"/>
                <a:gd name="connsiteX6" fmla="*/ 146905 w 400795"/>
                <a:gd name="connsiteY6" fmla="*/ 37549 h 164494"/>
                <a:gd name="connsiteX7" fmla="*/ 54066 w 400795"/>
                <a:gd name="connsiteY7" fmla="*/ 148053 h 164494"/>
                <a:gd name="connsiteX8" fmla="*/ 31736 w 400795"/>
                <a:gd name="connsiteY8" fmla="*/ 108057 h 164494"/>
                <a:gd name="connsiteX9" fmla="*/ 0 w 400795"/>
                <a:gd name="connsiteY9" fmla="*/ 112798 h 164494"/>
                <a:gd name="connsiteX10" fmla="*/ 172753 w 400795"/>
                <a:gd name="connsiteY10" fmla="*/ 0 h 16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795" h="164494">
                  <a:moveTo>
                    <a:pt x="172753" y="0"/>
                  </a:moveTo>
                  <a:lnTo>
                    <a:pt x="283333" y="0"/>
                  </a:lnTo>
                  <a:cubicBezTo>
                    <a:pt x="369059" y="30513"/>
                    <a:pt x="400795" y="139793"/>
                    <a:pt x="400795" y="139793"/>
                  </a:cubicBezTo>
                  <a:lnTo>
                    <a:pt x="357358" y="130387"/>
                  </a:lnTo>
                  <a:lnTo>
                    <a:pt x="332658" y="164494"/>
                  </a:lnTo>
                  <a:cubicBezTo>
                    <a:pt x="289068" y="24625"/>
                    <a:pt x="240890" y="12925"/>
                    <a:pt x="240890" y="12925"/>
                  </a:cubicBezTo>
                  <a:cubicBezTo>
                    <a:pt x="240890" y="12925"/>
                    <a:pt x="216266" y="16366"/>
                    <a:pt x="146905" y="37549"/>
                  </a:cubicBezTo>
                  <a:cubicBezTo>
                    <a:pt x="77544" y="58732"/>
                    <a:pt x="54066" y="148053"/>
                    <a:pt x="54066" y="148053"/>
                  </a:cubicBezTo>
                  <a:lnTo>
                    <a:pt x="31736" y="108057"/>
                  </a:lnTo>
                  <a:lnTo>
                    <a:pt x="0" y="112798"/>
                  </a:lnTo>
                  <a:cubicBezTo>
                    <a:pt x="21184" y="21107"/>
                    <a:pt x="172753" y="0"/>
                    <a:pt x="172753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3690D528-1121-4AEF-8E9F-82A464DF49DE}"/>
                </a:ext>
              </a:extLst>
            </p:cNvPr>
            <p:cNvSpPr/>
            <p:nvPr/>
          </p:nvSpPr>
          <p:spPr>
            <a:xfrm>
              <a:off x="7488213" y="6583542"/>
              <a:ext cx="755019" cy="207447"/>
            </a:xfrm>
            <a:custGeom>
              <a:avLst/>
              <a:gdLst>
                <a:gd name="connsiteX0" fmla="*/ 197377 w 755019"/>
                <a:gd name="connsiteY0" fmla="*/ 191 h 207447"/>
                <a:gd name="connsiteX1" fmla="*/ 255879 w 755019"/>
                <a:gd name="connsiteY1" fmla="*/ 19157 h 207447"/>
                <a:gd name="connsiteX2" fmla="*/ 311934 w 755019"/>
                <a:gd name="connsiteY2" fmla="*/ 35981 h 207447"/>
                <a:gd name="connsiteX3" fmla="*/ 366382 w 755019"/>
                <a:gd name="connsiteY3" fmla="*/ 3250 h 207447"/>
                <a:gd name="connsiteX4" fmla="*/ 421979 w 755019"/>
                <a:gd name="connsiteY4" fmla="*/ 9216 h 207447"/>
                <a:gd name="connsiteX5" fmla="*/ 474515 w 755019"/>
                <a:gd name="connsiteY5" fmla="*/ 45081 h 207447"/>
                <a:gd name="connsiteX6" fmla="*/ 533324 w 755019"/>
                <a:gd name="connsiteY6" fmla="*/ 14492 h 207447"/>
                <a:gd name="connsiteX7" fmla="*/ 587925 w 755019"/>
                <a:gd name="connsiteY7" fmla="*/ 25963 h 207447"/>
                <a:gd name="connsiteX8" fmla="*/ 633044 w 755019"/>
                <a:gd name="connsiteY8" fmla="*/ 67029 h 207447"/>
                <a:gd name="connsiteX9" fmla="*/ 694223 w 755019"/>
                <a:gd name="connsiteY9" fmla="*/ 60223 h 207447"/>
                <a:gd name="connsiteX10" fmla="*/ 755019 w 755019"/>
                <a:gd name="connsiteY10" fmla="*/ 104271 h 207447"/>
                <a:gd name="connsiteX11" fmla="*/ 674493 w 755019"/>
                <a:gd name="connsiteY11" fmla="*/ 115207 h 207447"/>
                <a:gd name="connsiteX12" fmla="*/ 648186 w 755019"/>
                <a:gd name="connsiteY12" fmla="*/ 187321 h 207447"/>
                <a:gd name="connsiteX13" fmla="*/ 591596 w 755019"/>
                <a:gd name="connsiteY13" fmla="*/ 198486 h 207447"/>
                <a:gd name="connsiteX14" fmla="*/ 534088 w 755019"/>
                <a:gd name="connsiteY14" fmla="*/ 197797 h 207447"/>
                <a:gd name="connsiteX15" fmla="*/ 477269 w 755019"/>
                <a:gd name="connsiteY15" fmla="*/ 191450 h 207447"/>
                <a:gd name="connsiteX16" fmla="*/ 421214 w 755019"/>
                <a:gd name="connsiteY16" fmla="*/ 176691 h 207447"/>
                <a:gd name="connsiteX17" fmla="*/ 366613 w 755019"/>
                <a:gd name="connsiteY17" fmla="*/ 177609 h 207447"/>
                <a:gd name="connsiteX18" fmla="*/ 310710 w 755019"/>
                <a:gd name="connsiteY18" fmla="*/ 207433 h 207447"/>
                <a:gd name="connsiteX19" fmla="*/ 258479 w 755019"/>
                <a:gd name="connsiteY19" fmla="*/ 163767 h 207447"/>
                <a:gd name="connsiteX20" fmla="*/ 198753 w 755019"/>
                <a:gd name="connsiteY20" fmla="*/ 200703 h 207447"/>
                <a:gd name="connsiteX21" fmla="*/ 144534 w 755019"/>
                <a:gd name="connsiteY21" fmla="*/ 185026 h 207447"/>
                <a:gd name="connsiteX22" fmla="*/ 101786 w 755019"/>
                <a:gd name="connsiteY22" fmla="*/ 136313 h 207447"/>
                <a:gd name="connsiteX23" fmla="*/ 25313 w 755019"/>
                <a:gd name="connsiteY23" fmla="*/ 170802 h 207447"/>
                <a:gd name="connsiteX24" fmla="*/ 0 w 755019"/>
                <a:gd name="connsiteY24" fmla="*/ 104271 h 207447"/>
                <a:gd name="connsiteX25" fmla="*/ 41832 w 755019"/>
                <a:gd name="connsiteY25" fmla="*/ 65270 h 207447"/>
                <a:gd name="connsiteX26" fmla="*/ 100256 w 755019"/>
                <a:gd name="connsiteY26" fmla="*/ 68176 h 207447"/>
                <a:gd name="connsiteX27" fmla="*/ 150194 w 755019"/>
                <a:gd name="connsiteY27" fmla="*/ 50358 h 207447"/>
                <a:gd name="connsiteX28" fmla="*/ 197377 w 755019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9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5" y="35216"/>
                    <a:pt x="347418" y="3250"/>
                    <a:pt x="366382" y="3250"/>
                  </a:cubicBezTo>
                  <a:cubicBezTo>
                    <a:pt x="385348" y="3250"/>
                    <a:pt x="403778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4" y="14492"/>
                  </a:cubicBezTo>
                  <a:cubicBezTo>
                    <a:pt x="552748" y="17322"/>
                    <a:pt x="570871" y="22139"/>
                    <a:pt x="587925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10" y="73682"/>
                    <a:pt x="680763" y="52193"/>
                    <a:pt x="694223" y="60223"/>
                  </a:cubicBezTo>
                  <a:cubicBezTo>
                    <a:pt x="715712" y="72611"/>
                    <a:pt x="755019" y="89359"/>
                    <a:pt x="755019" y="104271"/>
                  </a:cubicBezTo>
                  <a:cubicBezTo>
                    <a:pt x="755019" y="119183"/>
                    <a:pt x="695753" y="102512"/>
                    <a:pt x="674493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7" y="192597"/>
                    <a:pt x="611249" y="194204"/>
                    <a:pt x="591596" y="198486"/>
                  </a:cubicBezTo>
                  <a:cubicBezTo>
                    <a:pt x="574466" y="202233"/>
                    <a:pt x="553360" y="194968"/>
                    <a:pt x="534088" y="197797"/>
                  </a:cubicBezTo>
                  <a:cubicBezTo>
                    <a:pt x="516423" y="200398"/>
                    <a:pt x="496464" y="189691"/>
                    <a:pt x="477269" y="191450"/>
                  </a:cubicBezTo>
                  <a:cubicBezTo>
                    <a:pt x="459298" y="193056"/>
                    <a:pt x="440332" y="176156"/>
                    <a:pt x="421214" y="176691"/>
                  </a:cubicBezTo>
                  <a:cubicBezTo>
                    <a:pt x="402095" y="177226"/>
                    <a:pt x="385577" y="177609"/>
                    <a:pt x="366613" y="177609"/>
                  </a:cubicBezTo>
                  <a:cubicBezTo>
                    <a:pt x="347647" y="177609"/>
                    <a:pt x="328835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4" y="185026"/>
                  </a:cubicBezTo>
                  <a:cubicBezTo>
                    <a:pt x="124881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4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2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4" y="50358"/>
                  </a:cubicBezTo>
                  <a:cubicBezTo>
                    <a:pt x="167247" y="46610"/>
                    <a:pt x="178030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853E248-0E4F-4F19-A199-FA2468551C0A}"/>
                </a:ext>
              </a:extLst>
            </p:cNvPr>
            <p:cNvSpPr/>
            <p:nvPr/>
          </p:nvSpPr>
          <p:spPr>
            <a:xfrm>
              <a:off x="7908814" y="6522363"/>
              <a:ext cx="755018" cy="207447"/>
            </a:xfrm>
            <a:custGeom>
              <a:avLst/>
              <a:gdLst>
                <a:gd name="connsiteX0" fmla="*/ 197377 w 755018"/>
                <a:gd name="connsiteY0" fmla="*/ 191 h 207447"/>
                <a:gd name="connsiteX1" fmla="*/ 255879 w 755018"/>
                <a:gd name="connsiteY1" fmla="*/ 19157 h 207447"/>
                <a:gd name="connsiteX2" fmla="*/ 311934 w 755018"/>
                <a:gd name="connsiteY2" fmla="*/ 35981 h 207447"/>
                <a:gd name="connsiteX3" fmla="*/ 366382 w 755018"/>
                <a:gd name="connsiteY3" fmla="*/ 3250 h 207447"/>
                <a:gd name="connsiteX4" fmla="*/ 421979 w 755018"/>
                <a:gd name="connsiteY4" fmla="*/ 9216 h 207447"/>
                <a:gd name="connsiteX5" fmla="*/ 474515 w 755018"/>
                <a:gd name="connsiteY5" fmla="*/ 45081 h 207447"/>
                <a:gd name="connsiteX6" fmla="*/ 533323 w 755018"/>
                <a:gd name="connsiteY6" fmla="*/ 14492 h 207447"/>
                <a:gd name="connsiteX7" fmla="*/ 587925 w 755018"/>
                <a:gd name="connsiteY7" fmla="*/ 25963 h 207447"/>
                <a:gd name="connsiteX8" fmla="*/ 633044 w 755018"/>
                <a:gd name="connsiteY8" fmla="*/ 67029 h 207447"/>
                <a:gd name="connsiteX9" fmla="*/ 694223 w 755018"/>
                <a:gd name="connsiteY9" fmla="*/ 60223 h 207447"/>
                <a:gd name="connsiteX10" fmla="*/ 755018 w 755018"/>
                <a:gd name="connsiteY10" fmla="*/ 104271 h 207447"/>
                <a:gd name="connsiteX11" fmla="*/ 674492 w 755018"/>
                <a:gd name="connsiteY11" fmla="*/ 115207 h 207447"/>
                <a:gd name="connsiteX12" fmla="*/ 648186 w 755018"/>
                <a:gd name="connsiteY12" fmla="*/ 187321 h 207447"/>
                <a:gd name="connsiteX13" fmla="*/ 591596 w 755018"/>
                <a:gd name="connsiteY13" fmla="*/ 198486 h 207447"/>
                <a:gd name="connsiteX14" fmla="*/ 534088 w 755018"/>
                <a:gd name="connsiteY14" fmla="*/ 197797 h 207447"/>
                <a:gd name="connsiteX15" fmla="*/ 477269 w 755018"/>
                <a:gd name="connsiteY15" fmla="*/ 191450 h 207447"/>
                <a:gd name="connsiteX16" fmla="*/ 421214 w 755018"/>
                <a:gd name="connsiteY16" fmla="*/ 176691 h 207447"/>
                <a:gd name="connsiteX17" fmla="*/ 366613 w 755018"/>
                <a:gd name="connsiteY17" fmla="*/ 177609 h 207447"/>
                <a:gd name="connsiteX18" fmla="*/ 310710 w 755018"/>
                <a:gd name="connsiteY18" fmla="*/ 207433 h 207447"/>
                <a:gd name="connsiteX19" fmla="*/ 258479 w 755018"/>
                <a:gd name="connsiteY19" fmla="*/ 163767 h 207447"/>
                <a:gd name="connsiteX20" fmla="*/ 198753 w 755018"/>
                <a:gd name="connsiteY20" fmla="*/ 200703 h 207447"/>
                <a:gd name="connsiteX21" fmla="*/ 144534 w 755018"/>
                <a:gd name="connsiteY21" fmla="*/ 185026 h 207447"/>
                <a:gd name="connsiteX22" fmla="*/ 101786 w 755018"/>
                <a:gd name="connsiteY22" fmla="*/ 136313 h 207447"/>
                <a:gd name="connsiteX23" fmla="*/ 25313 w 755018"/>
                <a:gd name="connsiteY23" fmla="*/ 170802 h 207447"/>
                <a:gd name="connsiteX24" fmla="*/ 0 w 755018"/>
                <a:gd name="connsiteY24" fmla="*/ 104271 h 207447"/>
                <a:gd name="connsiteX25" fmla="*/ 41832 w 755018"/>
                <a:gd name="connsiteY25" fmla="*/ 65270 h 207447"/>
                <a:gd name="connsiteX26" fmla="*/ 100256 w 755018"/>
                <a:gd name="connsiteY26" fmla="*/ 68176 h 207447"/>
                <a:gd name="connsiteX27" fmla="*/ 150194 w 755018"/>
                <a:gd name="connsiteY27" fmla="*/ 50358 h 207447"/>
                <a:gd name="connsiteX28" fmla="*/ 197377 w 755018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8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5" y="35216"/>
                    <a:pt x="347418" y="3250"/>
                    <a:pt x="366382" y="3250"/>
                  </a:cubicBezTo>
                  <a:cubicBezTo>
                    <a:pt x="385348" y="3250"/>
                    <a:pt x="403778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3" y="14492"/>
                  </a:cubicBezTo>
                  <a:cubicBezTo>
                    <a:pt x="552747" y="17322"/>
                    <a:pt x="570871" y="22139"/>
                    <a:pt x="587925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09" y="73682"/>
                    <a:pt x="680763" y="52193"/>
                    <a:pt x="694223" y="60223"/>
                  </a:cubicBezTo>
                  <a:cubicBezTo>
                    <a:pt x="715711" y="72611"/>
                    <a:pt x="755018" y="89359"/>
                    <a:pt x="755018" y="104271"/>
                  </a:cubicBezTo>
                  <a:cubicBezTo>
                    <a:pt x="755018" y="119183"/>
                    <a:pt x="695751" y="102512"/>
                    <a:pt x="674492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6" y="192597"/>
                    <a:pt x="611249" y="194204"/>
                    <a:pt x="591596" y="198486"/>
                  </a:cubicBezTo>
                  <a:cubicBezTo>
                    <a:pt x="574466" y="202233"/>
                    <a:pt x="553359" y="194968"/>
                    <a:pt x="534088" y="197797"/>
                  </a:cubicBezTo>
                  <a:cubicBezTo>
                    <a:pt x="516423" y="200398"/>
                    <a:pt x="496463" y="189691"/>
                    <a:pt x="477269" y="191450"/>
                  </a:cubicBezTo>
                  <a:cubicBezTo>
                    <a:pt x="459297" y="193056"/>
                    <a:pt x="440332" y="176156"/>
                    <a:pt x="421214" y="176691"/>
                  </a:cubicBezTo>
                  <a:cubicBezTo>
                    <a:pt x="402095" y="177226"/>
                    <a:pt x="385577" y="177609"/>
                    <a:pt x="366613" y="177609"/>
                  </a:cubicBezTo>
                  <a:cubicBezTo>
                    <a:pt x="347647" y="177609"/>
                    <a:pt x="328835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4" y="185026"/>
                  </a:cubicBezTo>
                  <a:cubicBezTo>
                    <a:pt x="124881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4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2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4" y="50358"/>
                  </a:cubicBezTo>
                  <a:cubicBezTo>
                    <a:pt x="167247" y="46610"/>
                    <a:pt x="178030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FE751410-49E1-45E4-8EB3-392C72608018}"/>
                </a:ext>
              </a:extLst>
            </p:cNvPr>
            <p:cNvSpPr/>
            <p:nvPr/>
          </p:nvSpPr>
          <p:spPr>
            <a:xfrm>
              <a:off x="8340963" y="6485270"/>
              <a:ext cx="1212555" cy="372730"/>
            </a:xfrm>
            <a:custGeom>
              <a:avLst/>
              <a:gdLst>
                <a:gd name="connsiteX0" fmla="*/ 414177 w 1212555"/>
                <a:gd name="connsiteY0" fmla="*/ 41 h 372730"/>
                <a:gd name="connsiteX1" fmla="*/ 475738 w 1212555"/>
                <a:gd name="connsiteY1" fmla="*/ 66573 h 372730"/>
                <a:gd name="connsiteX2" fmla="*/ 530799 w 1212555"/>
                <a:gd name="connsiteY2" fmla="*/ 92344 h 372730"/>
                <a:gd name="connsiteX3" fmla="*/ 584329 w 1212555"/>
                <a:gd name="connsiteY3" fmla="*/ 42867 h 372730"/>
                <a:gd name="connsiteX4" fmla="*/ 639008 w 1212555"/>
                <a:gd name="connsiteY4" fmla="*/ 48984 h 372730"/>
                <a:gd name="connsiteX5" fmla="*/ 696669 w 1212555"/>
                <a:gd name="connsiteY5" fmla="*/ 7689 h 372730"/>
                <a:gd name="connsiteX6" fmla="*/ 748059 w 1212555"/>
                <a:gd name="connsiteY6" fmla="*/ 56249 h 372730"/>
                <a:gd name="connsiteX7" fmla="*/ 804572 w 1212555"/>
                <a:gd name="connsiteY7" fmla="*/ 47913 h 372730"/>
                <a:gd name="connsiteX8" fmla="*/ 849691 w 1212555"/>
                <a:gd name="connsiteY8" fmla="*/ 105345 h 372730"/>
                <a:gd name="connsiteX9" fmla="*/ 903222 w 1212555"/>
                <a:gd name="connsiteY9" fmla="*/ 108480 h 372730"/>
                <a:gd name="connsiteX10" fmla="*/ 959201 w 1212555"/>
                <a:gd name="connsiteY10" fmla="*/ 107256 h 372730"/>
                <a:gd name="connsiteX11" fmla="*/ 1001643 w 1212555"/>
                <a:gd name="connsiteY11" fmla="*/ 145492 h 372730"/>
                <a:gd name="connsiteX12" fmla="*/ 1072916 w 1212555"/>
                <a:gd name="connsiteY12" fmla="*/ 120562 h 372730"/>
                <a:gd name="connsiteX13" fmla="*/ 1123387 w 1212555"/>
                <a:gd name="connsiteY13" fmla="*/ 149316 h 372730"/>
                <a:gd name="connsiteX14" fmla="*/ 1178601 w 1212555"/>
                <a:gd name="connsiteY14" fmla="*/ 184877 h 372730"/>
                <a:gd name="connsiteX15" fmla="*/ 1212555 w 1212555"/>
                <a:gd name="connsiteY15" fmla="*/ 256073 h 372730"/>
                <a:gd name="connsiteX16" fmla="*/ 1100675 w 1212555"/>
                <a:gd name="connsiteY16" fmla="*/ 275191 h 372730"/>
                <a:gd name="connsiteX17" fmla="*/ 1131264 w 1212555"/>
                <a:gd name="connsiteY17" fmla="*/ 372465 h 372730"/>
                <a:gd name="connsiteX18" fmla="*/ 1130788 w 1212555"/>
                <a:gd name="connsiteY18" fmla="*/ 372730 h 372730"/>
                <a:gd name="connsiteX19" fmla="*/ 186163 w 1212555"/>
                <a:gd name="connsiteY19" fmla="*/ 372730 h 372730"/>
                <a:gd name="connsiteX20" fmla="*/ 181772 w 1212555"/>
                <a:gd name="connsiteY20" fmla="*/ 364544 h 372730"/>
                <a:gd name="connsiteX21" fmla="*/ 171452 w 1212555"/>
                <a:gd name="connsiteY21" fmla="*/ 354952 h 372730"/>
                <a:gd name="connsiteX22" fmla="*/ 135864 w 1212555"/>
                <a:gd name="connsiteY22" fmla="*/ 367122 h 372730"/>
                <a:gd name="connsiteX23" fmla="*/ 125756 w 1212555"/>
                <a:gd name="connsiteY23" fmla="*/ 372730 h 372730"/>
                <a:gd name="connsiteX24" fmla="*/ 94813 w 1212555"/>
                <a:gd name="connsiteY24" fmla="*/ 372730 h 372730"/>
                <a:gd name="connsiteX25" fmla="*/ 80249 w 1212555"/>
                <a:gd name="connsiteY25" fmla="*/ 361252 h 372730"/>
                <a:gd name="connsiteX26" fmla="*/ 61025 w 1212555"/>
                <a:gd name="connsiteY26" fmla="*/ 342870 h 372730"/>
                <a:gd name="connsiteX27" fmla="*/ 67755 w 1212555"/>
                <a:gd name="connsiteY27" fmla="*/ 275574 h 372730"/>
                <a:gd name="connsiteX28" fmla="*/ 0 w 1212555"/>
                <a:gd name="connsiteY28" fmla="*/ 256149 h 372730"/>
                <a:gd name="connsiteX29" fmla="*/ 19654 w 1212555"/>
                <a:gd name="connsiteY29" fmla="*/ 204530 h 372730"/>
                <a:gd name="connsiteX30" fmla="*/ 85650 w 1212555"/>
                <a:gd name="connsiteY30" fmla="*/ 200631 h 372730"/>
                <a:gd name="connsiteX31" fmla="*/ 101632 w 1212555"/>
                <a:gd name="connsiteY31" fmla="*/ 131345 h 372730"/>
                <a:gd name="connsiteX32" fmla="*/ 132222 w 1212555"/>
                <a:gd name="connsiteY32" fmla="*/ 59920 h 372730"/>
                <a:gd name="connsiteX33" fmla="*/ 193400 w 1212555"/>
                <a:gd name="connsiteY33" fmla="*/ 57320 h 372730"/>
                <a:gd name="connsiteX34" fmla="*/ 248384 w 1212555"/>
                <a:gd name="connsiteY34" fmla="*/ 41414 h 372730"/>
                <a:gd name="connsiteX35" fmla="*/ 301915 w 1212555"/>
                <a:gd name="connsiteY35" fmla="*/ 19925 h 372730"/>
                <a:gd name="connsiteX36" fmla="*/ 365847 w 1212555"/>
                <a:gd name="connsiteY36" fmla="*/ 61755 h 372730"/>
                <a:gd name="connsiteX37" fmla="*/ 414177 w 1212555"/>
                <a:gd name="connsiteY37" fmla="*/ 41 h 37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12555" h="372730">
                  <a:moveTo>
                    <a:pt x="414177" y="41"/>
                  </a:moveTo>
                  <a:cubicBezTo>
                    <a:pt x="432760" y="-1948"/>
                    <a:pt x="457232" y="67873"/>
                    <a:pt x="475738" y="66573"/>
                  </a:cubicBezTo>
                  <a:cubicBezTo>
                    <a:pt x="494245" y="65273"/>
                    <a:pt x="512292" y="92956"/>
                    <a:pt x="530799" y="92344"/>
                  </a:cubicBezTo>
                  <a:cubicBezTo>
                    <a:pt x="549306" y="91732"/>
                    <a:pt x="565518" y="42867"/>
                    <a:pt x="584329" y="42867"/>
                  </a:cubicBezTo>
                  <a:cubicBezTo>
                    <a:pt x="603143" y="42867"/>
                    <a:pt x="620960" y="48372"/>
                    <a:pt x="639008" y="48984"/>
                  </a:cubicBezTo>
                  <a:cubicBezTo>
                    <a:pt x="657056" y="49596"/>
                    <a:pt x="678697" y="6388"/>
                    <a:pt x="696669" y="7689"/>
                  </a:cubicBezTo>
                  <a:cubicBezTo>
                    <a:pt x="714640" y="8988"/>
                    <a:pt x="730164" y="54337"/>
                    <a:pt x="748059" y="56249"/>
                  </a:cubicBezTo>
                  <a:cubicBezTo>
                    <a:pt x="765953" y="58161"/>
                    <a:pt x="786907" y="45313"/>
                    <a:pt x="804572" y="47913"/>
                  </a:cubicBezTo>
                  <a:cubicBezTo>
                    <a:pt x="822237" y="50513"/>
                    <a:pt x="832179" y="101903"/>
                    <a:pt x="849691" y="105345"/>
                  </a:cubicBezTo>
                  <a:cubicBezTo>
                    <a:pt x="867203" y="108786"/>
                    <a:pt x="886169" y="104198"/>
                    <a:pt x="903222" y="108480"/>
                  </a:cubicBezTo>
                  <a:cubicBezTo>
                    <a:pt x="921653" y="113145"/>
                    <a:pt x="942377" y="101980"/>
                    <a:pt x="959201" y="107256"/>
                  </a:cubicBezTo>
                  <a:cubicBezTo>
                    <a:pt x="977401" y="113068"/>
                    <a:pt x="985507" y="138839"/>
                    <a:pt x="1001643" y="145492"/>
                  </a:cubicBezTo>
                  <a:cubicBezTo>
                    <a:pt x="1019615" y="153140"/>
                    <a:pt x="1057851" y="112380"/>
                    <a:pt x="1072916" y="120562"/>
                  </a:cubicBezTo>
                  <a:cubicBezTo>
                    <a:pt x="1090436" y="128860"/>
                    <a:pt x="1107313" y="138473"/>
                    <a:pt x="1123387" y="149316"/>
                  </a:cubicBezTo>
                  <a:cubicBezTo>
                    <a:pt x="1139370" y="161858"/>
                    <a:pt x="1169271" y="171111"/>
                    <a:pt x="1178601" y="184877"/>
                  </a:cubicBezTo>
                  <a:cubicBezTo>
                    <a:pt x="1189843" y="201166"/>
                    <a:pt x="1212555" y="238255"/>
                    <a:pt x="1212555" y="256073"/>
                  </a:cubicBezTo>
                  <a:cubicBezTo>
                    <a:pt x="1212555" y="273738"/>
                    <a:pt x="1111611" y="258750"/>
                    <a:pt x="1100675" y="275191"/>
                  </a:cubicBezTo>
                  <a:cubicBezTo>
                    <a:pt x="1091498" y="288880"/>
                    <a:pt x="1147095" y="359923"/>
                    <a:pt x="1131264" y="372465"/>
                  </a:cubicBezTo>
                  <a:lnTo>
                    <a:pt x="1130788" y="372730"/>
                  </a:lnTo>
                  <a:lnTo>
                    <a:pt x="186163" y="372730"/>
                  </a:lnTo>
                  <a:lnTo>
                    <a:pt x="181772" y="364544"/>
                  </a:lnTo>
                  <a:cubicBezTo>
                    <a:pt x="178842" y="360109"/>
                    <a:pt x="175544" y="356596"/>
                    <a:pt x="171452" y="354952"/>
                  </a:cubicBezTo>
                  <a:cubicBezTo>
                    <a:pt x="162467" y="351129"/>
                    <a:pt x="148970" y="359159"/>
                    <a:pt x="135864" y="367122"/>
                  </a:cubicBezTo>
                  <a:lnTo>
                    <a:pt x="125756" y="372730"/>
                  </a:lnTo>
                  <a:lnTo>
                    <a:pt x="94813" y="372730"/>
                  </a:lnTo>
                  <a:lnTo>
                    <a:pt x="80249" y="361252"/>
                  </a:lnTo>
                  <a:cubicBezTo>
                    <a:pt x="73663" y="354723"/>
                    <a:pt x="67602" y="348070"/>
                    <a:pt x="61025" y="342870"/>
                  </a:cubicBezTo>
                  <a:cubicBezTo>
                    <a:pt x="45043" y="330328"/>
                    <a:pt x="76856" y="289338"/>
                    <a:pt x="67755" y="275574"/>
                  </a:cubicBezTo>
                  <a:cubicBezTo>
                    <a:pt x="56743" y="259131"/>
                    <a:pt x="0" y="273815"/>
                    <a:pt x="0" y="256149"/>
                  </a:cubicBezTo>
                  <a:cubicBezTo>
                    <a:pt x="1377" y="237398"/>
                    <a:pt x="8206" y="219450"/>
                    <a:pt x="19654" y="204530"/>
                  </a:cubicBezTo>
                  <a:cubicBezTo>
                    <a:pt x="28831" y="190841"/>
                    <a:pt x="69667" y="213171"/>
                    <a:pt x="85650" y="200631"/>
                  </a:cubicBezTo>
                  <a:cubicBezTo>
                    <a:pt x="98803" y="190306"/>
                    <a:pt x="84197" y="140752"/>
                    <a:pt x="101632" y="131345"/>
                  </a:cubicBezTo>
                  <a:cubicBezTo>
                    <a:pt x="116927" y="123163"/>
                    <a:pt x="114251" y="67185"/>
                    <a:pt x="132222" y="59920"/>
                  </a:cubicBezTo>
                  <a:cubicBezTo>
                    <a:pt x="148358" y="53343"/>
                    <a:pt x="175353" y="63131"/>
                    <a:pt x="193400" y="57320"/>
                  </a:cubicBezTo>
                  <a:cubicBezTo>
                    <a:pt x="210225" y="51966"/>
                    <a:pt x="230031" y="46002"/>
                    <a:pt x="248384" y="41414"/>
                  </a:cubicBezTo>
                  <a:cubicBezTo>
                    <a:pt x="266738" y="36824"/>
                    <a:pt x="283638" y="23518"/>
                    <a:pt x="301915" y="19925"/>
                  </a:cubicBezTo>
                  <a:cubicBezTo>
                    <a:pt x="320193" y="16330"/>
                    <a:pt x="347340" y="64508"/>
                    <a:pt x="365847" y="61755"/>
                  </a:cubicBezTo>
                  <a:cubicBezTo>
                    <a:pt x="384353" y="59002"/>
                    <a:pt x="395594" y="2029"/>
                    <a:pt x="414177" y="41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50FE7747-759A-4FD9-AB85-63D5ACB72230}"/>
                </a:ext>
              </a:extLst>
            </p:cNvPr>
            <p:cNvSpPr/>
            <p:nvPr/>
          </p:nvSpPr>
          <p:spPr>
            <a:xfrm>
              <a:off x="10039989" y="5927711"/>
              <a:ext cx="659273" cy="547699"/>
            </a:xfrm>
            <a:custGeom>
              <a:avLst/>
              <a:gdLst>
                <a:gd name="connsiteX0" fmla="*/ 659273 w 659273"/>
                <a:gd name="connsiteY0" fmla="*/ 0 h 547699"/>
                <a:gd name="connsiteX1" fmla="*/ 659273 w 659273"/>
                <a:gd name="connsiteY1" fmla="*/ 353306 h 547699"/>
                <a:gd name="connsiteX2" fmla="*/ 565824 w 659273"/>
                <a:gd name="connsiteY2" fmla="*/ 541734 h 547699"/>
                <a:gd name="connsiteX3" fmla="*/ 562918 w 659273"/>
                <a:gd name="connsiteY3" fmla="*/ 547699 h 547699"/>
                <a:gd name="connsiteX4" fmla="*/ 315680 w 659273"/>
                <a:gd name="connsiteY4" fmla="*/ 531410 h 547699"/>
                <a:gd name="connsiteX5" fmla="*/ 220548 w 659273"/>
                <a:gd name="connsiteY5" fmla="*/ 525063 h 547699"/>
                <a:gd name="connsiteX6" fmla="*/ 0 w 659273"/>
                <a:gd name="connsiteY6" fmla="*/ 510533 h 547699"/>
                <a:gd name="connsiteX7" fmla="*/ 0 w 659273"/>
                <a:gd name="connsiteY7" fmla="*/ 87944 h 547699"/>
                <a:gd name="connsiteX8" fmla="*/ 220548 w 659273"/>
                <a:gd name="connsiteY8" fmla="*/ 94138 h 547699"/>
                <a:gd name="connsiteX9" fmla="*/ 319275 w 659273"/>
                <a:gd name="connsiteY9" fmla="*/ 96892 h 547699"/>
                <a:gd name="connsiteX10" fmla="*/ 568805 w 659273"/>
                <a:gd name="connsiteY10" fmla="*/ 104003 h 54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59273" h="547699">
                  <a:moveTo>
                    <a:pt x="659273" y="0"/>
                  </a:moveTo>
                  <a:lnTo>
                    <a:pt x="659273" y="353306"/>
                  </a:lnTo>
                  <a:lnTo>
                    <a:pt x="565824" y="541734"/>
                  </a:lnTo>
                  <a:lnTo>
                    <a:pt x="562918" y="547699"/>
                  </a:lnTo>
                  <a:lnTo>
                    <a:pt x="315680" y="531410"/>
                  </a:lnTo>
                  <a:lnTo>
                    <a:pt x="220548" y="525063"/>
                  </a:lnTo>
                  <a:lnTo>
                    <a:pt x="0" y="510533"/>
                  </a:lnTo>
                  <a:lnTo>
                    <a:pt x="0" y="87944"/>
                  </a:lnTo>
                  <a:lnTo>
                    <a:pt x="220548" y="94138"/>
                  </a:lnTo>
                  <a:lnTo>
                    <a:pt x="319275" y="96892"/>
                  </a:lnTo>
                  <a:lnTo>
                    <a:pt x="568805" y="1040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858AE105-3BE0-45C4-85BC-6AA7DA36AA42}"/>
                </a:ext>
              </a:extLst>
            </p:cNvPr>
            <p:cNvSpPr/>
            <p:nvPr/>
          </p:nvSpPr>
          <p:spPr>
            <a:xfrm>
              <a:off x="10605812" y="5948587"/>
              <a:ext cx="93449" cy="520858"/>
            </a:xfrm>
            <a:custGeom>
              <a:avLst/>
              <a:gdLst>
                <a:gd name="connsiteX0" fmla="*/ 93449 w 93449"/>
                <a:gd name="connsiteY0" fmla="*/ 0 h 520858"/>
                <a:gd name="connsiteX1" fmla="*/ 93449 w 93449"/>
                <a:gd name="connsiteY1" fmla="*/ 332429 h 520858"/>
                <a:gd name="connsiteX2" fmla="*/ 70584 w 93449"/>
                <a:gd name="connsiteY2" fmla="*/ 378465 h 520858"/>
                <a:gd name="connsiteX3" fmla="*/ 47183 w 93449"/>
                <a:gd name="connsiteY3" fmla="*/ 425649 h 520858"/>
                <a:gd name="connsiteX4" fmla="*/ 0 w 93449"/>
                <a:gd name="connsiteY4" fmla="*/ 520858 h 520858"/>
                <a:gd name="connsiteX5" fmla="*/ 5277 w 93449"/>
                <a:gd name="connsiteY5" fmla="*/ 167552 h 520858"/>
                <a:gd name="connsiteX6" fmla="*/ 6347 w 93449"/>
                <a:gd name="connsiteY6" fmla="*/ 96280 h 520858"/>
                <a:gd name="connsiteX7" fmla="*/ 51236 w 93449"/>
                <a:gd name="connsiteY7" fmla="*/ 46649 h 520858"/>
                <a:gd name="connsiteX8" fmla="*/ 70814 w 93449"/>
                <a:gd name="connsiteY8" fmla="*/ 25007 h 52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449" h="520858">
                  <a:moveTo>
                    <a:pt x="93449" y="0"/>
                  </a:moveTo>
                  <a:lnTo>
                    <a:pt x="93449" y="332429"/>
                  </a:lnTo>
                  <a:lnTo>
                    <a:pt x="70584" y="378465"/>
                  </a:lnTo>
                  <a:lnTo>
                    <a:pt x="47183" y="425649"/>
                  </a:lnTo>
                  <a:lnTo>
                    <a:pt x="0" y="520858"/>
                  </a:lnTo>
                  <a:lnTo>
                    <a:pt x="5277" y="167552"/>
                  </a:lnTo>
                  <a:lnTo>
                    <a:pt x="6347" y="96280"/>
                  </a:lnTo>
                  <a:lnTo>
                    <a:pt x="51236" y="46649"/>
                  </a:lnTo>
                  <a:lnTo>
                    <a:pt x="70814" y="2500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27A676C5-D77A-4221-BEA4-51A46443821E}"/>
                </a:ext>
              </a:extLst>
            </p:cNvPr>
            <p:cNvSpPr/>
            <p:nvPr/>
          </p:nvSpPr>
          <p:spPr>
            <a:xfrm>
              <a:off x="10020564" y="5808566"/>
              <a:ext cx="691393" cy="307651"/>
            </a:xfrm>
            <a:custGeom>
              <a:avLst/>
              <a:gdLst>
                <a:gd name="connsiteX0" fmla="*/ 143693 w 691393"/>
                <a:gd name="connsiteY0" fmla="*/ 0 h 307651"/>
                <a:gd name="connsiteX1" fmla="*/ 691393 w 691393"/>
                <a:gd name="connsiteY1" fmla="*/ 25313 h 307651"/>
                <a:gd name="connsiteX2" fmla="*/ 691393 w 691393"/>
                <a:gd name="connsiteY2" fmla="*/ 148740 h 307651"/>
                <a:gd name="connsiteX3" fmla="*/ 678698 w 691393"/>
                <a:gd name="connsiteY3" fmla="*/ 168930 h 307651"/>
                <a:gd name="connsiteX4" fmla="*/ 656062 w 691393"/>
                <a:gd name="connsiteY4" fmla="*/ 205024 h 307651"/>
                <a:gd name="connsiteX5" fmla="*/ 635950 w 691393"/>
                <a:gd name="connsiteY5" fmla="*/ 236990 h 307651"/>
                <a:gd name="connsiteX6" fmla="*/ 591596 w 691393"/>
                <a:gd name="connsiteY6" fmla="*/ 307651 h 307651"/>
                <a:gd name="connsiteX7" fmla="*/ 590525 w 691393"/>
                <a:gd name="connsiteY7" fmla="*/ 307575 h 307651"/>
                <a:gd name="connsiteX8" fmla="*/ 0 w 691393"/>
                <a:gd name="connsiteY8" fmla="*/ 277215 h 307651"/>
                <a:gd name="connsiteX9" fmla="*/ 0 w 691393"/>
                <a:gd name="connsiteY9" fmla="*/ 155470 h 307651"/>
                <a:gd name="connsiteX10" fmla="*/ 1453 w 691393"/>
                <a:gd name="connsiteY10" fmla="*/ 153864 h 307651"/>
                <a:gd name="connsiteX11" fmla="*/ 71961 w 691393"/>
                <a:gd name="connsiteY11" fmla="*/ 77544 h 307651"/>
                <a:gd name="connsiteX12" fmla="*/ 97503 w 691393"/>
                <a:gd name="connsiteY12" fmla="*/ 49937 h 30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1393" h="307651">
                  <a:moveTo>
                    <a:pt x="143693" y="0"/>
                  </a:moveTo>
                  <a:lnTo>
                    <a:pt x="691393" y="25313"/>
                  </a:lnTo>
                  <a:lnTo>
                    <a:pt x="691393" y="148740"/>
                  </a:lnTo>
                  <a:lnTo>
                    <a:pt x="678698" y="168930"/>
                  </a:lnTo>
                  <a:lnTo>
                    <a:pt x="656062" y="205024"/>
                  </a:lnTo>
                  <a:lnTo>
                    <a:pt x="635950" y="236990"/>
                  </a:lnTo>
                  <a:lnTo>
                    <a:pt x="591596" y="307651"/>
                  </a:lnTo>
                  <a:lnTo>
                    <a:pt x="590525" y="307575"/>
                  </a:lnTo>
                  <a:lnTo>
                    <a:pt x="0" y="277215"/>
                  </a:lnTo>
                  <a:lnTo>
                    <a:pt x="0" y="155470"/>
                  </a:lnTo>
                  <a:lnTo>
                    <a:pt x="1453" y="153864"/>
                  </a:lnTo>
                  <a:lnTo>
                    <a:pt x="71961" y="77544"/>
                  </a:lnTo>
                  <a:lnTo>
                    <a:pt x="97503" y="4993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F91B928-0AB9-4FD5-AA11-EAE753DE4CF3}"/>
                </a:ext>
              </a:extLst>
            </p:cNvPr>
            <p:cNvSpPr/>
            <p:nvPr/>
          </p:nvSpPr>
          <p:spPr>
            <a:xfrm>
              <a:off x="10020564" y="5962429"/>
              <a:ext cx="591595" cy="153788"/>
            </a:xfrm>
            <a:custGeom>
              <a:avLst/>
              <a:gdLst>
                <a:gd name="connsiteX0" fmla="*/ 1453 w 591595"/>
                <a:gd name="connsiteY0" fmla="*/ 0 h 153788"/>
                <a:gd name="connsiteX1" fmla="*/ 591595 w 591595"/>
                <a:gd name="connsiteY1" fmla="*/ 32043 h 153788"/>
                <a:gd name="connsiteX2" fmla="*/ 591595 w 591595"/>
                <a:gd name="connsiteY2" fmla="*/ 153788 h 153788"/>
                <a:gd name="connsiteX3" fmla="*/ 0 w 591595"/>
                <a:gd name="connsiteY3" fmla="*/ 123352 h 153788"/>
                <a:gd name="connsiteX4" fmla="*/ 0 w 591595"/>
                <a:gd name="connsiteY4" fmla="*/ 1607 h 15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95" h="153788">
                  <a:moveTo>
                    <a:pt x="1453" y="0"/>
                  </a:moveTo>
                  <a:lnTo>
                    <a:pt x="591595" y="32043"/>
                  </a:lnTo>
                  <a:lnTo>
                    <a:pt x="591595" y="153788"/>
                  </a:lnTo>
                  <a:lnTo>
                    <a:pt x="0" y="123352"/>
                  </a:lnTo>
                  <a:lnTo>
                    <a:pt x="0" y="160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27CC1DE-E139-4105-94EA-BF6291D96045}"/>
                </a:ext>
              </a:extLst>
            </p:cNvPr>
            <p:cNvSpPr/>
            <p:nvPr/>
          </p:nvSpPr>
          <p:spPr>
            <a:xfrm>
              <a:off x="10612159" y="5833878"/>
              <a:ext cx="99797" cy="282338"/>
            </a:xfrm>
            <a:custGeom>
              <a:avLst/>
              <a:gdLst>
                <a:gd name="connsiteX0" fmla="*/ 99797 w 99797"/>
                <a:gd name="connsiteY0" fmla="*/ 0 h 282338"/>
                <a:gd name="connsiteX1" fmla="*/ 99797 w 99797"/>
                <a:gd name="connsiteY1" fmla="*/ 123427 h 282338"/>
                <a:gd name="connsiteX2" fmla="*/ 0 w 99797"/>
                <a:gd name="connsiteY2" fmla="*/ 282338 h 282338"/>
                <a:gd name="connsiteX3" fmla="*/ 0 w 99797"/>
                <a:gd name="connsiteY3" fmla="*/ 160593 h 28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797" h="282338">
                  <a:moveTo>
                    <a:pt x="99797" y="0"/>
                  </a:moveTo>
                  <a:lnTo>
                    <a:pt x="99797" y="123427"/>
                  </a:lnTo>
                  <a:lnTo>
                    <a:pt x="0" y="282338"/>
                  </a:lnTo>
                  <a:lnTo>
                    <a:pt x="0" y="16059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7105244B-ACDE-4C09-B69C-24F1DE365FC3}"/>
                </a:ext>
              </a:extLst>
            </p:cNvPr>
            <p:cNvSpPr/>
            <p:nvPr/>
          </p:nvSpPr>
          <p:spPr>
            <a:xfrm>
              <a:off x="10092526" y="5858503"/>
              <a:ext cx="584101" cy="515733"/>
            </a:xfrm>
            <a:custGeom>
              <a:avLst/>
              <a:gdLst>
                <a:gd name="connsiteX0" fmla="*/ 25542 w 584101"/>
                <a:gd name="connsiteY0" fmla="*/ 0 h 515733"/>
                <a:gd name="connsiteX1" fmla="*/ 584101 w 584101"/>
                <a:gd name="connsiteY1" fmla="*/ 32195 h 515733"/>
                <a:gd name="connsiteX2" fmla="*/ 584101 w 584101"/>
                <a:gd name="connsiteY2" fmla="*/ 115092 h 515733"/>
                <a:gd name="connsiteX3" fmla="*/ 584101 w 584101"/>
                <a:gd name="connsiteY3" fmla="*/ 155087 h 515733"/>
                <a:gd name="connsiteX4" fmla="*/ 583871 w 584101"/>
                <a:gd name="connsiteY4" fmla="*/ 468550 h 515733"/>
                <a:gd name="connsiteX5" fmla="*/ 560470 w 584101"/>
                <a:gd name="connsiteY5" fmla="*/ 515733 h 515733"/>
                <a:gd name="connsiteX6" fmla="*/ 563988 w 584101"/>
                <a:gd name="connsiteY6" fmla="*/ 187053 h 515733"/>
                <a:gd name="connsiteX7" fmla="*/ 564523 w 584101"/>
                <a:gd name="connsiteY7" fmla="*/ 136733 h 515733"/>
                <a:gd name="connsiteX8" fmla="*/ 565288 w 584101"/>
                <a:gd name="connsiteY8" fmla="*/ 62478 h 515733"/>
                <a:gd name="connsiteX9" fmla="*/ 0 w 584101"/>
                <a:gd name="connsiteY9" fmla="*/ 27607 h 515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4101" h="515733">
                  <a:moveTo>
                    <a:pt x="25542" y="0"/>
                  </a:moveTo>
                  <a:lnTo>
                    <a:pt x="584101" y="32195"/>
                  </a:lnTo>
                  <a:lnTo>
                    <a:pt x="584101" y="115092"/>
                  </a:lnTo>
                  <a:lnTo>
                    <a:pt x="584101" y="155087"/>
                  </a:lnTo>
                  <a:lnTo>
                    <a:pt x="583871" y="468550"/>
                  </a:lnTo>
                  <a:lnTo>
                    <a:pt x="560470" y="515733"/>
                  </a:lnTo>
                  <a:lnTo>
                    <a:pt x="563988" y="187053"/>
                  </a:lnTo>
                  <a:lnTo>
                    <a:pt x="564523" y="136733"/>
                  </a:lnTo>
                  <a:lnTo>
                    <a:pt x="565288" y="62478"/>
                  </a:lnTo>
                  <a:lnTo>
                    <a:pt x="0" y="27607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024127A-6D89-4AF9-90CF-8AD37F1DB13A}"/>
                </a:ext>
              </a:extLst>
            </p:cNvPr>
            <p:cNvSpPr/>
            <p:nvPr/>
          </p:nvSpPr>
          <p:spPr>
            <a:xfrm>
              <a:off x="10260535" y="5894751"/>
              <a:ext cx="138646" cy="564371"/>
            </a:xfrm>
            <a:custGeom>
              <a:avLst/>
              <a:gdLst>
                <a:gd name="connsiteX0" fmla="*/ 50778 w 138646"/>
                <a:gd name="connsiteY0" fmla="*/ 0 h 564371"/>
                <a:gd name="connsiteX1" fmla="*/ 138646 w 138646"/>
                <a:gd name="connsiteY1" fmla="*/ 0 h 564371"/>
                <a:gd name="connsiteX2" fmla="*/ 99033 w 138646"/>
                <a:gd name="connsiteY2" fmla="*/ 86032 h 564371"/>
                <a:gd name="connsiteX3" fmla="*/ 98727 w 138646"/>
                <a:gd name="connsiteY3" fmla="*/ 129851 h 564371"/>
                <a:gd name="connsiteX4" fmla="*/ 95133 w 138646"/>
                <a:gd name="connsiteY4" fmla="*/ 564371 h 564371"/>
                <a:gd name="connsiteX5" fmla="*/ 0 w 138646"/>
                <a:gd name="connsiteY5" fmla="*/ 558023 h 564371"/>
                <a:gd name="connsiteX6" fmla="*/ 0 w 138646"/>
                <a:gd name="connsiteY6" fmla="*/ 80297 h 56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46" h="564371">
                  <a:moveTo>
                    <a:pt x="50778" y="0"/>
                  </a:moveTo>
                  <a:lnTo>
                    <a:pt x="138646" y="0"/>
                  </a:lnTo>
                  <a:lnTo>
                    <a:pt x="99033" y="86032"/>
                  </a:lnTo>
                  <a:lnTo>
                    <a:pt x="98727" y="129851"/>
                  </a:lnTo>
                  <a:lnTo>
                    <a:pt x="95133" y="564371"/>
                  </a:lnTo>
                  <a:lnTo>
                    <a:pt x="0" y="558023"/>
                  </a:lnTo>
                  <a:lnTo>
                    <a:pt x="0" y="80297"/>
                  </a:lnTo>
                  <a:close/>
                </a:path>
              </a:pathLst>
            </a:custGeom>
            <a:solidFill>
              <a:srgbClr val="3F3D56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6F789ADA-AF40-4AFE-BEAF-9675CD5CF0E6}"/>
                </a:ext>
              </a:extLst>
            </p:cNvPr>
            <p:cNvSpPr/>
            <p:nvPr/>
          </p:nvSpPr>
          <p:spPr>
            <a:xfrm>
              <a:off x="10170981" y="5750988"/>
              <a:ext cx="388714" cy="170885"/>
            </a:xfrm>
            <a:custGeom>
              <a:avLst/>
              <a:gdLst>
                <a:gd name="connsiteX0" fmla="*/ 106994 w 425633"/>
                <a:gd name="connsiteY0" fmla="*/ 163738 h 187115"/>
                <a:gd name="connsiteX1" fmla="*/ 29454 w 425633"/>
                <a:gd name="connsiteY1" fmla="*/ 166501 h 187115"/>
                <a:gd name="connsiteX2" fmla="*/ 15805 w 425633"/>
                <a:gd name="connsiteY2" fmla="*/ 160137 h 187115"/>
                <a:gd name="connsiteX3" fmla="*/ 7431 w 425633"/>
                <a:gd name="connsiteY3" fmla="*/ 143390 h 187115"/>
                <a:gd name="connsiteX4" fmla="*/ -21 w 425633"/>
                <a:gd name="connsiteY4" fmla="*/ 103448 h 187115"/>
                <a:gd name="connsiteX5" fmla="*/ 16726 w 425633"/>
                <a:gd name="connsiteY5" fmla="*/ 67860 h 187115"/>
                <a:gd name="connsiteX6" fmla="*/ 23090 w 425633"/>
                <a:gd name="connsiteY6" fmla="*/ 63087 h 187115"/>
                <a:gd name="connsiteX7" fmla="*/ 27947 w 425633"/>
                <a:gd name="connsiteY7" fmla="*/ 53206 h 187115"/>
                <a:gd name="connsiteX8" fmla="*/ 73834 w 425633"/>
                <a:gd name="connsiteY8" fmla="*/ 2964 h 187115"/>
                <a:gd name="connsiteX9" fmla="*/ 132450 w 425633"/>
                <a:gd name="connsiteY9" fmla="*/ 29090 h 187115"/>
                <a:gd name="connsiteX10" fmla="*/ 169210 w 425633"/>
                <a:gd name="connsiteY10" fmla="*/ 60407 h 187115"/>
                <a:gd name="connsiteX11" fmla="*/ 244028 w 425633"/>
                <a:gd name="connsiteY11" fmla="*/ 26402 h 187115"/>
                <a:gd name="connsiteX12" fmla="*/ 277481 w 425633"/>
                <a:gd name="connsiteY12" fmla="*/ 58984 h 187115"/>
                <a:gd name="connsiteX13" fmla="*/ 359375 w 425633"/>
                <a:gd name="connsiteY13" fmla="*/ 2796 h 187115"/>
                <a:gd name="connsiteX14" fmla="*/ 380811 w 425633"/>
                <a:gd name="connsiteY14" fmla="*/ 1959 h 187115"/>
                <a:gd name="connsiteX15" fmla="*/ 389185 w 425633"/>
                <a:gd name="connsiteY15" fmla="*/ 13431 h 187115"/>
                <a:gd name="connsiteX16" fmla="*/ 405095 w 425633"/>
                <a:gd name="connsiteY16" fmla="*/ 83184 h 187115"/>
                <a:gd name="connsiteX17" fmla="*/ 419330 w 425633"/>
                <a:gd name="connsiteY17" fmla="*/ 88040 h 187115"/>
                <a:gd name="connsiteX18" fmla="*/ 424019 w 425633"/>
                <a:gd name="connsiteY18" fmla="*/ 103448 h 187115"/>
                <a:gd name="connsiteX19" fmla="*/ 425443 w 425633"/>
                <a:gd name="connsiteY19" fmla="*/ 128568 h 187115"/>
                <a:gd name="connsiteX20" fmla="*/ 418828 w 425633"/>
                <a:gd name="connsiteY20" fmla="*/ 153689 h 187115"/>
                <a:gd name="connsiteX21" fmla="*/ 386840 w 425633"/>
                <a:gd name="connsiteY21" fmla="*/ 163654 h 187115"/>
                <a:gd name="connsiteX22" fmla="*/ 384764 w 425633"/>
                <a:gd name="connsiteY22" fmla="*/ 181774 h 187115"/>
                <a:gd name="connsiteX23" fmla="*/ 383491 w 425633"/>
                <a:gd name="connsiteY23" fmla="*/ 182662 h 187115"/>
                <a:gd name="connsiteX24" fmla="*/ 361971 w 425633"/>
                <a:gd name="connsiteY24" fmla="*/ 186849 h 187115"/>
                <a:gd name="connsiteX25" fmla="*/ 279072 w 425633"/>
                <a:gd name="connsiteY25" fmla="*/ 170102 h 187115"/>
                <a:gd name="connsiteX26" fmla="*/ 252360 w 425633"/>
                <a:gd name="connsiteY26" fmla="*/ 149252 h 187115"/>
                <a:gd name="connsiteX27" fmla="*/ 173564 w 425633"/>
                <a:gd name="connsiteY27" fmla="*/ 134514 h 187115"/>
                <a:gd name="connsiteX28" fmla="*/ 106994 w 425633"/>
                <a:gd name="connsiteY28" fmla="*/ 163738 h 18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25633" h="187115">
                  <a:moveTo>
                    <a:pt x="106994" y="163738"/>
                  </a:moveTo>
                  <a:cubicBezTo>
                    <a:pt x="81948" y="172095"/>
                    <a:pt x="55027" y="173049"/>
                    <a:pt x="29454" y="166501"/>
                  </a:cubicBezTo>
                  <a:cubicBezTo>
                    <a:pt x="24472" y="165480"/>
                    <a:pt x="19791" y="163302"/>
                    <a:pt x="15805" y="160137"/>
                  </a:cubicBezTo>
                  <a:cubicBezTo>
                    <a:pt x="11560" y="155406"/>
                    <a:pt x="8671" y="149620"/>
                    <a:pt x="7431" y="143390"/>
                  </a:cubicBezTo>
                  <a:cubicBezTo>
                    <a:pt x="2884" y="130545"/>
                    <a:pt x="372" y="117072"/>
                    <a:pt x="-21" y="103448"/>
                  </a:cubicBezTo>
                  <a:cubicBezTo>
                    <a:pt x="-247" y="89631"/>
                    <a:pt x="5932" y="76493"/>
                    <a:pt x="16726" y="67860"/>
                  </a:cubicBezTo>
                  <a:cubicBezTo>
                    <a:pt x="19004" y="66486"/>
                    <a:pt x="21139" y="64887"/>
                    <a:pt x="23090" y="63087"/>
                  </a:cubicBezTo>
                  <a:cubicBezTo>
                    <a:pt x="25401" y="60181"/>
                    <a:pt x="27051" y="56806"/>
                    <a:pt x="27947" y="53206"/>
                  </a:cubicBezTo>
                  <a:cubicBezTo>
                    <a:pt x="35483" y="30597"/>
                    <a:pt x="50221" y="6732"/>
                    <a:pt x="73834" y="2964"/>
                  </a:cubicBezTo>
                  <a:cubicBezTo>
                    <a:pt x="95522" y="-385"/>
                    <a:pt x="115702" y="14854"/>
                    <a:pt x="132450" y="29090"/>
                  </a:cubicBezTo>
                  <a:lnTo>
                    <a:pt x="169210" y="60407"/>
                  </a:lnTo>
                  <a:cubicBezTo>
                    <a:pt x="180481" y="30354"/>
                    <a:pt x="213975" y="15131"/>
                    <a:pt x="244028" y="26402"/>
                  </a:cubicBezTo>
                  <a:cubicBezTo>
                    <a:pt x="259243" y="32104"/>
                    <a:pt x="271377" y="43919"/>
                    <a:pt x="277481" y="58984"/>
                  </a:cubicBezTo>
                  <a:cubicBezTo>
                    <a:pt x="299780" y="33846"/>
                    <a:pt x="327899" y="14562"/>
                    <a:pt x="359375" y="2796"/>
                  </a:cubicBezTo>
                  <a:cubicBezTo>
                    <a:pt x="366040" y="-670"/>
                    <a:pt x="373903" y="-980"/>
                    <a:pt x="380811" y="1959"/>
                  </a:cubicBezTo>
                  <a:cubicBezTo>
                    <a:pt x="384688" y="4857"/>
                    <a:pt x="387603" y="8859"/>
                    <a:pt x="389185" y="13431"/>
                  </a:cubicBezTo>
                  <a:cubicBezTo>
                    <a:pt x="399166" y="35362"/>
                    <a:pt x="404584" y="59092"/>
                    <a:pt x="405095" y="83184"/>
                  </a:cubicBezTo>
                  <a:cubicBezTo>
                    <a:pt x="410395" y="81375"/>
                    <a:pt x="416240" y="83376"/>
                    <a:pt x="419330" y="88040"/>
                  </a:cubicBezTo>
                  <a:cubicBezTo>
                    <a:pt x="422127" y="92721"/>
                    <a:pt x="423735" y="98005"/>
                    <a:pt x="424019" y="103448"/>
                  </a:cubicBezTo>
                  <a:cubicBezTo>
                    <a:pt x="425024" y="111779"/>
                    <a:pt x="425502" y="120170"/>
                    <a:pt x="425443" y="128568"/>
                  </a:cubicBezTo>
                  <a:cubicBezTo>
                    <a:pt x="426272" y="137461"/>
                    <a:pt x="423927" y="146362"/>
                    <a:pt x="418828" y="153689"/>
                  </a:cubicBezTo>
                  <a:cubicBezTo>
                    <a:pt x="411291" y="162063"/>
                    <a:pt x="398312" y="163403"/>
                    <a:pt x="386840" y="163654"/>
                  </a:cubicBezTo>
                  <a:cubicBezTo>
                    <a:pt x="391270" y="169231"/>
                    <a:pt x="390340" y="177345"/>
                    <a:pt x="384764" y="181774"/>
                  </a:cubicBezTo>
                  <a:cubicBezTo>
                    <a:pt x="384354" y="182093"/>
                    <a:pt x="383935" y="182394"/>
                    <a:pt x="383491" y="182662"/>
                  </a:cubicBezTo>
                  <a:cubicBezTo>
                    <a:pt x="376909" y="186213"/>
                    <a:pt x="369406" y="187669"/>
                    <a:pt x="361971" y="186849"/>
                  </a:cubicBezTo>
                  <a:cubicBezTo>
                    <a:pt x="333333" y="186849"/>
                    <a:pt x="302937" y="185760"/>
                    <a:pt x="279072" y="170102"/>
                  </a:cubicBezTo>
                  <a:cubicBezTo>
                    <a:pt x="269694" y="163822"/>
                    <a:pt x="261822" y="155532"/>
                    <a:pt x="252360" y="149252"/>
                  </a:cubicBezTo>
                  <a:cubicBezTo>
                    <a:pt x="229333" y="134011"/>
                    <a:pt x="200276" y="133258"/>
                    <a:pt x="173564" y="134514"/>
                  </a:cubicBezTo>
                  <a:cubicBezTo>
                    <a:pt x="149197" y="136021"/>
                    <a:pt x="130022" y="156034"/>
                    <a:pt x="106994" y="163738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8D96FF80-ABD9-445B-93D8-FC12A04BE258}"/>
                </a:ext>
              </a:extLst>
            </p:cNvPr>
            <p:cNvSpPr/>
            <p:nvPr/>
          </p:nvSpPr>
          <p:spPr>
            <a:xfrm>
              <a:off x="10015186" y="5894710"/>
              <a:ext cx="576683" cy="236684"/>
            </a:xfrm>
            <a:custGeom>
              <a:avLst/>
              <a:gdLst>
                <a:gd name="connsiteX0" fmla="*/ 248538 w 576683"/>
                <a:gd name="connsiteY0" fmla="*/ 0 h 236684"/>
                <a:gd name="connsiteX1" fmla="*/ 407678 w 576683"/>
                <a:gd name="connsiteY1" fmla="*/ 0 h 236684"/>
                <a:gd name="connsiteX2" fmla="*/ 576683 w 576683"/>
                <a:gd name="connsiteY2" fmla="*/ 201200 h 236684"/>
                <a:gd name="connsiteX3" fmla="*/ 514129 w 576683"/>
                <a:gd name="connsiteY3" fmla="*/ 187665 h 236684"/>
                <a:gd name="connsiteX4" fmla="*/ 478645 w 576683"/>
                <a:gd name="connsiteY4" fmla="*/ 236684 h 236684"/>
                <a:gd name="connsiteX5" fmla="*/ 346806 w 576683"/>
                <a:gd name="connsiteY5" fmla="*/ 18660 h 236684"/>
                <a:gd name="connsiteX6" fmla="*/ 211524 w 576683"/>
                <a:gd name="connsiteY6" fmla="*/ 54144 h 236684"/>
                <a:gd name="connsiteX7" fmla="*/ 78003 w 576683"/>
                <a:gd name="connsiteY7" fmla="*/ 213053 h 236684"/>
                <a:gd name="connsiteX8" fmla="*/ 45884 w 576683"/>
                <a:gd name="connsiteY8" fmla="*/ 155546 h 236684"/>
                <a:gd name="connsiteX9" fmla="*/ 0 w 576683"/>
                <a:gd name="connsiteY9" fmla="*/ 162276 h 236684"/>
                <a:gd name="connsiteX10" fmla="*/ 248538 w 576683"/>
                <a:gd name="connsiteY10" fmla="*/ 0 h 23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6683" h="236684">
                  <a:moveTo>
                    <a:pt x="248538" y="0"/>
                  </a:moveTo>
                  <a:lnTo>
                    <a:pt x="407678" y="0"/>
                  </a:lnTo>
                  <a:cubicBezTo>
                    <a:pt x="530799" y="43973"/>
                    <a:pt x="576683" y="201200"/>
                    <a:pt x="576683" y="201200"/>
                  </a:cubicBezTo>
                  <a:lnTo>
                    <a:pt x="514129" y="187665"/>
                  </a:lnTo>
                  <a:lnTo>
                    <a:pt x="478645" y="236684"/>
                  </a:lnTo>
                  <a:cubicBezTo>
                    <a:pt x="416090" y="35561"/>
                    <a:pt x="346806" y="18660"/>
                    <a:pt x="346806" y="18660"/>
                  </a:cubicBezTo>
                  <a:cubicBezTo>
                    <a:pt x="346806" y="18660"/>
                    <a:pt x="311246" y="23706"/>
                    <a:pt x="211524" y="54144"/>
                  </a:cubicBezTo>
                  <a:cubicBezTo>
                    <a:pt x="111804" y="84580"/>
                    <a:pt x="78003" y="213053"/>
                    <a:pt x="78003" y="213053"/>
                  </a:cubicBezTo>
                  <a:lnTo>
                    <a:pt x="45884" y="155546"/>
                  </a:lnTo>
                  <a:lnTo>
                    <a:pt x="0" y="162276"/>
                  </a:lnTo>
                  <a:cubicBezTo>
                    <a:pt x="30437" y="30590"/>
                    <a:pt x="248538" y="0"/>
                    <a:pt x="248538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F1357E7-0408-4C6C-A379-5D86662B5231}"/>
                </a:ext>
              </a:extLst>
            </p:cNvPr>
            <p:cNvSpPr/>
            <p:nvPr/>
          </p:nvSpPr>
          <p:spPr>
            <a:xfrm>
              <a:off x="9503988" y="6065897"/>
              <a:ext cx="890528" cy="739800"/>
            </a:xfrm>
            <a:custGeom>
              <a:avLst/>
              <a:gdLst>
                <a:gd name="connsiteX0" fmla="*/ 890528 w 890528"/>
                <a:gd name="connsiteY0" fmla="*/ 0 h 739800"/>
                <a:gd name="connsiteX1" fmla="*/ 890528 w 890528"/>
                <a:gd name="connsiteY1" fmla="*/ 477268 h 739800"/>
                <a:gd name="connsiteX2" fmla="*/ 764347 w 890528"/>
                <a:gd name="connsiteY2" fmla="*/ 731770 h 739800"/>
                <a:gd name="connsiteX3" fmla="*/ 760371 w 890528"/>
                <a:gd name="connsiteY3" fmla="*/ 739800 h 739800"/>
                <a:gd name="connsiteX4" fmla="*/ 426337 w 890528"/>
                <a:gd name="connsiteY4" fmla="*/ 717775 h 739800"/>
                <a:gd name="connsiteX5" fmla="*/ 297939 w 890528"/>
                <a:gd name="connsiteY5" fmla="*/ 709287 h 739800"/>
                <a:gd name="connsiteX6" fmla="*/ 0 w 890528"/>
                <a:gd name="connsiteY6" fmla="*/ 689557 h 739800"/>
                <a:gd name="connsiteX7" fmla="*/ 0 w 890528"/>
                <a:gd name="connsiteY7" fmla="*/ 118762 h 739800"/>
                <a:gd name="connsiteX8" fmla="*/ 297939 w 890528"/>
                <a:gd name="connsiteY8" fmla="*/ 127099 h 739800"/>
                <a:gd name="connsiteX9" fmla="*/ 431231 w 890528"/>
                <a:gd name="connsiteY9" fmla="*/ 130922 h 739800"/>
                <a:gd name="connsiteX10" fmla="*/ 768400 w 890528"/>
                <a:gd name="connsiteY10" fmla="*/ 140405 h 7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90528" h="739800">
                  <a:moveTo>
                    <a:pt x="890528" y="0"/>
                  </a:moveTo>
                  <a:lnTo>
                    <a:pt x="890528" y="477268"/>
                  </a:lnTo>
                  <a:lnTo>
                    <a:pt x="764347" y="731770"/>
                  </a:lnTo>
                  <a:lnTo>
                    <a:pt x="760371" y="739800"/>
                  </a:lnTo>
                  <a:lnTo>
                    <a:pt x="426337" y="717775"/>
                  </a:lnTo>
                  <a:lnTo>
                    <a:pt x="297939" y="709287"/>
                  </a:lnTo>
                  <a:lnTo>
                    <a:pt x="0" y="689557"/>
                  </a:lnTo>
                  <a:lnTo>
                    <a:pt x="0" y="118762"/>
                  </a:lnTo>
                  <a:lnTo>
                    <a:pt x="297939" y="127099"/>
                  </a:lnTo>
                  <a:lnTo>
                    <a:pt x="431231" y="130922"/>
                  </a:lnTo>
                  <a:lnTo>
                    <a:pt x="768400" y="140405"/>
                  </a:lnTo>
                  <a:close/>
                </a:path>
              </a:pathLst>
            </a:custGeom>
            <a:solidFill>
              <a:schemeClr val="accent6">
                <a:lumMod val="75000"/>
                <a:lumOff val="2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16DEA72-03E5-487C-8E07-55B90603C36D}"/>
                </a:ext>
              </a:extLst>
            </p:cNvPr>
            <p:cNvSpPr/>
            <p:nvPr/>
          </p:nvSpPr>
          <p:spPr>
            <a:xfrm>
              <a:off x="10268336" y="6094040"/>
              <a:ext cx="126181" cy="703627"/>
            </a:xfrm>
            <a:custGeom>
              <a:avLst/>
              <a:gdLst>
                <a:gd name="connsiteX0" fmla="*/ 126181 w 126181"/>
                <a:gd name="connsiteY0" fmla="*/ 0 h 703627"/>
                <a:gd name="connsiteX1" fmla="*/ 126181 w 126181"/>
                <a:gd name="connsiteY1" fmla="*/ 449126 h 703627"/>
                <a:gd name="connsiteX2" fmla="*/ 95362 w 126181"/>
                <a:gd name="connsiteY2" fmla="*/ 511298 h 703627"/>
                <a:gd name="connsiteX3" fmla="*/ 63779 w 126181"/>
                <a:gd name="connsiteY3" fmla="*/ 575000 h 703627"/>
                <a:gd name="connsiteX4" fmla="*/ 63779 w 126181"/>
                <a:gd name="connsiteY4" fmla="*/ 575077 h 703627"/>
                <a:gd name="connsiteX5" fmla="*/ 0 w 126181"/>
                <a:gd name="connsiteY5" fmla="*/ 703627 h 703627"/>
                <a:gd name="connsiteX6" fmla="*/ 7112 w 126181"/>
                <a:gd name="connsiteY6" fmla="*/ 226360 h 703627"/>
                <a:gd name="connsiteX7" fmla="*/ 8565 w 126181"/>
                <a:gd name="connsiteY7" fmla="*/ 130080 h 703627"/>
                <a:gd name="connsiteX8" fmla="*/ 69208 w 126181"/>
                <a:gd name="connsiteY8" fmla="*/ 63090 h 703627"/>
                <a:gd name="connsiteX9" fmla="*/ 69208 w 126181"/>
                <a:gd name="connsiteY9" fmla="*/ 63014 h 703627"/>
                <a:gd name="connsiteX10" fmla="*/ 95591 w 126181"/>
                <a:gd name="connsiteY10" fmla="*/ 33801 h 70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181" h="703627">
                  <a:moveTo>
                    <a:pt x="126181" y="0"/>
                  </a:moveTo>
                  <a:lnTo>
                    <a:pt x="126181" y="449126"/>
                  </a:lnTo>
                  <a:lnTo>
                    <a:pt x="95362" y="511298"/>
                  </a:lnTo>
                  <a:lnTo>
                    <a:pt x="63779" y="575000"/>
                  </a:lnTo>
                  <a:lnTo>
                    <a:pt x="63779" y="575077"/>
                  </a:lnTo>
                  <a:lnTo>
                    <a:pt x="0" y="703627"/>
                  </a:lnTo>
                  <a:lnTo>
                    <a:pt x="7112" y="226360"/>
                  </a:lnTo>
                  <a:lnTo>
                    <a:pt x="8565" y="130080"/>
                  </a:lnTo>
                  <a:lnTo>
                    <a:pt x="69208" y="63090"/>
                  </a:lnTo>
                  <a:lnTo>
                    <a:pt x="69208" y="63014"/>
                  </a:lnTo>
                  <a:lnTo>
                    <a:pt x="95591" y="3380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C1FB873-6065-411B-BB3E-FD16E05774B0}"/>
                </a:ext>
              </a:extLst>
            </p:cNvPr>
            <p:cNvSpPr/>
            <p:nvPr/>
          </p:nvSpPr>
          <p:spPr>
            <a:xfrm>
              <a:off x="9477683" y="5904921"/>
              <a:ext cx="933964" cy="415554"/>
            </a:xfrm>
            <a:custGeom>
              <a:avLst/>
              <a:gdLst>
                <a:gd name="connsiteX0" fmla="*/ 194089 w 933964"/>
                <a:gd name="connsiteY0" fmla="*/ 0 h 415554"/>
                <a:gd name="connsiteX1" fmla="*/ 933964 w 933964"/>
                <a:gd name="connsiteY1" fmla="*/ 34260 h 415554"/>
                <a:gd name="connsiteX2" fmla="*/ 933964 w 933964"/>
                <a:gd name="connsiteY2" fmla="*/ 200894 h 415554"/>
                <a:gd name="connsiteX3" fmla="*/ 916834 w 933964"/>
                <a:gd name="connsiteY3" fmla="*/ 228195 h 415554"/>
                <a:gd name="connsiteX4" fmla="*/ 886245 w 933964"/>
                <a:gd name="connsiteY4" fmla="*/ 276985 h 415554"/>
                <a:gd name="connsiteX5" fmla="*/ 859097 w 933964"/>
                <a:gd name="connsiteY5" fmla="*/ 320116 h 415554"/>
                <a:gd name="connsiteX6" fmla="*/ 799219 w 933964"/>
                <a:gd name="connsiteY6" fmla="*/ 415554 h 415554"/>
                <a:gd name="connsiteX7" fmla="*/ 797766 w 933964"/>
                <a:gd name="connsiteY7" fmla="*/ 415477 h 415554"/>
                <a:gd name="connsiteX8" fmla="*/ 0 w 933964"/>
                <a:gd name="connsiteY8" fmla="*/ 374488 h 415554"/>
                <a:gd name="connsiteX9" fmla="*/ 0 w 933964"/>
                <a:gd name="connsiteY9" fmla="*/ 210071 h 415554"/>
                <a:gd name="connsiteX10" fmla="*/ 2065 w 933964"/>
                <a:gd name="connsiteY10" fmla="*/ 207853 h 415554"/>
                <a:gd name="connsiteX11" fmla="*/ 97274 w 933964"/>
                <a:gd name="connsiteY11" fmla="*/ 104768 h 415554"/>
                <a:gd name="connsiteX12" fmla="*/ 131762 w 933964"/>
                <a:gd name="connsiteY12" fmla="*/ 67449 h 41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3964" h="415554">
                  <a:moveTo>
                    <a:pt x="194089" y="0"/>
                  </a:moveTo>
                  <a:lnTo>
                    <a:pt x="933964" y="34260"/>
                  </a:lnTo>
                  <a:lnTo>
                    <a:pt x="933964" y="200894"/>
                  </a:lnTo>
                  <a:lnTo>
                    <a:pt x="916834" y="228195"/>
                  </a:lnTo>
                  <a:lnTo>
                    <a:pt x="886245" y="276985"/>
                  </a:lnTo>
                  <a:lnTo>
                    <a:pt x="859097" y="320116"/>
                  </a:lnTo>
                  <a:lnTo>
                    <a:pt x="799219" y="415554"/>
                  </a:lnTo>
                  <a:lnTo>
                    <a:pt x="797766" y="415477"/>
                  </a:lnTo>
                  <a:lnTo>
                    <a:pt x="0" y="374488"/>
                  </a:lnTo>
                  <a:lnTo>
                    <a:pt x="0" y="210071"/>
                  </a:lnTo>
                  <a:lnTo>
                    <a:pt x="2065" y="207853"/>
                  </a:lnTo>
                  <a:lnTo>
                    <a:pt x="97274" y="104768"/>
                  </a:lnTo>
                  <a:lnTo>
                    <a:pt x="131762" y="67449"/>
                  </a:lnTo>
                  <a:close/>
                </a:path>
              </a:pathLst>
            </a:custGeom>
            <a:solidFill>
              <a:schemeClr val="accent6">
                <a:lumMod val="75000"/>
                <a:lumOff val="2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429FD92-D449-45AE-AEE6-A57F87D9F93D}"/>
                </a:ext>
              </a:extLst>
            </p:cNvPr>
            <p:cNvSpPr/>
            <p:nvPr/>
          </p:nvSpPr>
          <p:spPr>
            <a:xfrm>
              <a:off x="9477683" y="6112775"/>
              <a:ext cx="799219" cy="207700"/>
            </a:xfrm>
            <a:custGeom>
              <a:avLst/>
              <a:gdLst>
                <a:gd name="connsiteX0" fmla="*/ 2065 w 799219"/>
                <a:gd name="connsiteY0" fmla="*/ 0 h 207700"/>
                <a:gd name="connsiteX1" fmla="*/ 799219 w 799219"/>
                <a:gd name="connsiteY1" fmla="*/ 43284 h 207700"/>
                <a:gd name="connsiteX2" fmla="*/ 799219 w 799219"/>
                <a:gd name="connsiteY2" fmla="*/ 207700 h 207700"/>
                <a:gd name="connsiteX3" fmla="*/ 0 w 799219"/>
                <a:gd name="connsiteY3" fmla="*/ 166635 h 207700"/>
                <a:gd name="connsiteX4" fmla="*/ 0 w 799219"/>
                <a:gd name="connsiteY4" fmla="*/ 2218 h 20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9219" h="207700">
                  <a:moveTo>
                    <a:pt x="2065" y="0"/>
                  </a:moveTo>
                  <a:lnTo>
                    <a:pt x="799219" y="43284"/>
                  </a:lnTo>
                  <a:lnTo>
                    <a:pt x="799219" y="207700"/>
                  </a:lnTo>
                  <a:lnTo>
                    <a:pt x="0" y="166635"/>
                  </a:lnTo>
                  <a:lnTo>
                    <a:pt x="0" y="2218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EF30DC13-F92F-4720-B745-E6AE04471A90}"/>
                </a:ext>
              </a:extLst>
            </p:cNvPr>
            <p:cNvSpPr/>
            <p:nvPr/>
          </p:nvSpPr>
          <p:spPr>
            <a:xfrm>
              <a:off x="10276902" y="5939181"/>
              <a:ext cx="134745" cy="381294"/>
            </a:xfrm>
            <a:custGeom>
              <a:avLst/>
              <a:gdLst>
                <a:gd name="connsiteX0" fmla="*/ 134745 w 134745"/>
                <a:gd name="connsiteY0" fmla="*/ 0 h 381294"/>
                <a:gd name="connsiteX1" fmla="*/ 134745 w 134745"/>
                <a:gd name="connsiteY1" fmla="*/ 166634 h 381294"/>
                <a:gd name="connsiteX2" fmla="*/ 0 w 134745"/>
                <a:gd name="connsiteY2" fmla="*/ 381294 h 381294"/>
                <a:gd name="connsiteX3" fmla="*/ 0 w 134745"/>
                <a:gd name="connsiteY3" fmla="*/ 216877 h 381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45" h="381294">
                  <a:moveTo>
                    <a:pt x="134745" y="0"/>
                  </a:moveTo>
                  <a:lnTo>
                    <a:pt x="134745" y="166634"/>
                  </a:lnTo>
                  <a:lnTo>
                    <a:pt x="0" y="381294"/>
                  </a:lnTo>
                  <a:lnTo>
                    <a:pt x="0" y="21687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CC13641B-692E-46D0-BFC7-1AB3ABAB94BA}"/>
                </a:ext>
              </a:extLst>
            </p:cNvPr>
            <p:cNvSpPr/>
            <p:nvPr/>
          </p:nvSpPr>
          <p:spPr>
            <a:xfrm>
              <a:off x="9574956" y="5972371"/>
              <a:ext cx="789048" cy="696669"/>
            </a:xfrm>
            <a:custGeom>
              <a:avLst/>
              <a:gdLst>
                <a:gd name="connsiteX0" fmla="*/ 34489 w 789048"/>
                <a:gd name="connsiteY0" fmla="*/ 0 h 696669"/>
                <a:gd name="connsiteX1" fmla="*/ 789048 w 789048"/>
                <a:gd name="connsiteY1" fmla="*/ 43513 h 696669"/>
                <a:gd name="connsiteX2" fmla="*/ 788971 w 789048"/>
                <a:gd name="connsiteY2" fmla="*/ 155470 h 696669"/>
                <a:gd name="connsiteX3" fmla="*/ 788971 w 789048"/>
                <a:gd name="connsiteY3" fmla="*/ 209537 h 696669"/>
                <a:gd name="connsiteX4" fmla="*/ 788741 w 789048"/>
                <a:gd name="connsiteY4" fmla="*/ 632967 h 696669"/>
                <a:gd name="connsiteX5" fmla="*/ 757158 w 789048"/>
                <a:gd name="connsiteY5" fmla="*/ 696669 h 696669"/>
                <a:gd name="connsiteX6" fmla="*/ 761824 w 789048"/>
                <a:gd name="connsiteY6" fmla="*/ 252667 h 696669"/>
                <a:gd name="connsiteX7" fmla="*/ 762588 w 789048"/>
                <a:gd name="connsiteY7" fmla="*/ 184759 h 696669"/>
                <a:gd name="connsiteX8" fmla="*/ 762588 w 789048"/>
                <a:gd name="connsiteY8" fmla="*/ 184682 h 696669"/>
                <a:gd name="connsiteX9" fmla="*/ 763658 w 789048"/>
                <a:gd name="connsiteY9" fmla="*/ 84427 h 696669"/>
                <a:gd name="connsiteX10" fmla="*/ 0 w 789048"/>
                <a:gd name="connsiteY10" fmla="*/ 37319 h 6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048" h="696669">
                  <a:moveTo>
                    <a:pt x="34489" y="0"/>
                  </a:moveTo>
                  <a:lnTo>
                    <a:pt x="789048" y="43513"/>
                  </a:lnTo>
                  <a:lnTo>
                    <a:pt x="788971" y="155470"/>
                  </a:lnTo>
                  <a:lnTo>
                    <a:pt x="788971" y="209537"/>
                  </a:lnTo>
                  <a:lnTo>
                    <a:pt x="788741" y="632967"/>
                  </a:lnTo>
                  <a:lnTo>
                    <a:pt x="757158" y="696669"/>
                  </a:lnTo>
                  <a:lnTo>
                    <a:pt x="761824" y="252667"/>
                  </a:lnTo>
                  <a:lnTo>
                    <a:pt x="762588" y="184759"/>
                  </a:lnTo>
                  <a:lnTo>
                    <a:pt x="762588" y="184682"/>
                  </a:lnTo>
                  <a:lnTo>
                    <a:pt x="763658" y="84427"/>
                  </a:lnTo>
                  <a:lnTo>
                    <a:pt x="0" y="37319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F3C1F789-793E-426E-B517-F453E4BF66C2}"/>
                </a:ext>
              </a:extLst>
            </p:cNvPr>
            <p:cNvSpPr/>
            <p:nvPr/>
          </p:nvSpPr>
          <p:spPr>
            <a:xfrm>
              <a:off x="9801928" y="6021314"/>
              <a:ext cx="187282" cy="762359"/>
            </a:xfrm>
            <a:custGeom>
              <a:avLst/>
              <a:gdLst>
                <a:gd name="connsiteX0" fmla="*/ 68519 w 187282"/>
                <a:gd name="connsiteY0" fmla="*/ 0 h 762359"/>
                <a:gd name="connsiteX1" fmla="*/ 187282 w 187282"/>
                <a:gd name="connsiteY1" fmla="*/ 0 h 762359"/>
                <a:gd name="connsiteX2" fmla="*/ 133751 w 187282"/>
                <a:gd name="connsiteY2" fmla="*/ 116239 h 762359"/>
                <a:gd name="connsiteX3" fmla="*/ 133292 w 187282"/>
                <a:gd name="connsiteY3" fmla="*/ 175506 h 762359"/>
                <a:gd name="connsiteX4" fmla="*/ 128398 w 187282"/>
                <a:gd name="connsiteY4" fmla="*/ 762359 h 762359"/>
                <a:gd name="connsiteX5" fmla="*/ 0 w 187282"/>
                <a:gd name="connsiteY5" fmla="*/ 753870 h 762359"/>
                <a:gd name="connsiteX6" fmla="*/ 0 w 187282"/>
                <a:gd name="connsiteY6" fmla="*/ 108516 h 76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282" h="762359">
                  <a:moveTo>
                    <a:pt x="68519" y="0"/>
                  </a:moveTo>
                  <a:lnTo>
                    <a:pt x="187282" y="0"/>
                  </a:lnTo>
                  <a:lnTo>
                    <a:pt x="133751" y="116239"/>
                  </a:lnTo>
                  <a:lnTo>
                    <a:pt x="133292" y="175506"/>
                  </a:lnTo>
                  <a:lnTo>
                    <a:pt x="128398" y="762359"/>
                  </a:lnTo>
                  <a:lnTo>
                    <a:pt x="0" y="753870"/>
                  </a:lnTo>
                  <a:lnTo>
                    <a:pt x="0" y="108516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E33FA227-4318-4BDA-B4B8-383297D941B2}"/>
                </a:ext>
              </a:extLst>
            </p:cNvPr>
            <p:cNvSpPr/>
            <p:nvPr/>
          </p:nvSpPr>
          <p:spPr>
            <a:xfrm>
              <a:off x="9680912" y="5826900"/>
              <a:ext cx="524670" cy="231515"/>
            </a:xfrm>
            <a:custGeom>
              <a:avLst/>
              <a:gdLst>
                <a:gd name="connsiteX0" fmla="*/ 456087 w 524670"/>
                <a:gd name="connsiteY0" fmla="*/ 142 h 231515"/>
                <a:gd name="connsiteX1" fmla="*/ 469097 w 524670"/>
                <a:gd name="connsiteY1" fmla="*/ 2656 h 231515"/>
                <a:gd name="connsiteX2" fmla="*/ 479650 w 524670"/>
                <a:gd name="connsiteY2" fmla="*/ 16804 h 231515"/>
                <a:gd name="connsiteX3" fmla="*/ 499304 w 524670"/>
                <a:gd name="connsiteY3" fmla="*/ 102836 h 231515"/>
                <a:gd name="connsiteX4" fmla="*/ 516816 w 524670"/>
                <a:gd name="connsiteY4" fmla="*/ 108877 h 231515"/>
                <a:gd name="connsiteX5" fmla="*/ 522628 w 524670"/>
                <a:gd name="connsiteY5" fmla="*/ 127842 h 231515"/>
                <a:gd name="connsiteX6" fmla="*/ 524463 w 524670"/>
                <a:gd name="connsiteY6" fmla="*/ 159120 h 231515"/>
                <a:gd name="connsiteX7" fmla="*/ 516280 w 524670"/>
                <a:gd name="connsiteY7" fmla="*/ 190397 h 231515"/>
                <a:gd name="connsiteX8" fmla="*/ 476744 w 524670"/>
                <a:gd name="connsiteY8" fmla="*/ 202633 h 231515"/>
                <a:gd name="connsiteX9" fmla="*/ 472691 w 524670"/>
                <a:gd name="connsiteY9" fmla="*/ 226110 h 231515"/>
                <a:gd name="connsiteX10" fmla="*/ 446155 w 524670"/>
                <a:gd name="connsiteY10" fmla="*/ 231234 h 231515"/>
                <a:gd name="connsiteX11" fmla="*/ 343910 w 524670"/>
                <a:gd name="connsiteY11" fmla="*/ 210280 h 231515"/>
                <a:gd name="connsiteX12" fmla="*/ 310951 w 524670"/>
                <a:gd name="connsiteY12" fmla="*/ 184585 h 231515"/>
                <a:gd name="connsiteX13" fmla="*/ 213677 w 524670"/>
                <a:gd name="connsiteY13" fmla="*/ 166385 h 231515"/>
                <a:gd name="connsiteX14" fmla="*/ 132080 w 524670"/>
                <a:gd name="connsiteY14" fmla="*/ 202250 h 231515"/>
                <a:gd name="connsiteX15" fmla="*/ 36335 w 524670"/>
                <a:gd name="connsiteY15" fmla="*/ 205615 h 231515"/>
                <a:gd name="connsiteX16" fmla="*/ 19588 w 524670"/>
                <a:gd name="connsiteY16" fmla="*/ 197968 h 231515"/>
                <a:gd name="connsiteX17" fmla="*/ 9188 w 524670"/>
                <a:gd name="connsiteY17" fmla="*/ 177397 h 231515"/>
                <a:gd name="connsiteX18" fmla="*/ 11 w 524670"/>
                <a:gd name="connsiteY18" fmla="*/ 128149 h 231515"/>
                <a:gd name="connsiteX19" fmla="*/ 20506 w 524670"/>
                <a:gd name="connsiteY19" fmla="*/ 84176 h 231515"/>
                <a:gd name="connsiteX20" fmla="*/ 28153 w 524670"/>
                <a:gd name="connsiteY20" fmla="*/ 78364 h 231515"/>
                <a:gd name="connsiteX21" fmla="*/ 34118 w 524670"/>
                <a:gd name="connsiteY21" fmla="*/ 66129 h 231515"/>
                <a:gd name="connsiteX22" fmla="*/ 90708 w 524670"/>
                <a:gd name="connsiteY22" fmla="*/ 4339 h 231515"/>
                <a:gd name="connsiteX23" fmla="*/ 162669 w 524670"/>
                <a:gd name="connsiteY23" fmla="*/ 36534 h 231515"/>
                <a:gd name="connsiteX24" fmla="*/ 208017 w 524670"/>
                <a:gd name="connsiteY24" fmla="*/ 74770 h 231515"/>
                <a:gd name="connsiteX25" fmla="*/ 300168 w 524670"/>
                <a:gd name="connsiteY25" fmla="*/ 32611 h 231515"/>
                <a:gd name="connsiteX26" fmla="*/ 341616 w 524670"/>
                <a:gd name="connsiteY26" fmla="*/ 72935 h 231515"/>
                <a:gd name="connsiteX27" fmla="*/ 442560 w 524670"/>
                <a:gd name="connsiteY27" fmla="*/ 3650 h 231515"/>
                <a:gd name="connsiteX28" fmla="*/ 456087 w 524670"/>
                <a:gd name="connsiteY28" fmla="*/ 142 h 23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24670" h="231515">
                  <a:moveTo>
                    <a:pt x="456087" y="142"/>
                  </a:moveTo>
                  <a:cubicBezTo>
                    <a:pt x="460666" y="-308"/>
                    <a:pt x="465159" y="247"/>
                    <a:pt x="469097" y="2656"/>
                  </a:cubicBezTo>
                  <a:cubicBezTo>
                    <a:pt x="473961" y="6196"/>
                    <a:pt x="477639" y="11129"/>
                    <a:pt x="479650" y="16804"/>
                  </a:cubicBezTo>
                  <a:cubicBezTo>
                    <a:pt x="491985" y="43845"/>
                    <a:pt x="498669" y="73118"/>
                    <a:pt x="499304" y="102836"/>
                  </a:cubicBezTo>
                  <a:cubicBezTo>
                    <a:pt x="505834" y="100680"/>
                    <a:pt x="513000" y="103157"/>
                    <a:pt x="516816" y="108877"/>
                  </a:cubicBezTo>
                  <a:cubicBezTo>
                    <a:pt x="520326" y="114605"/>
                    <a:pt x="522330" y="121127"/>
                    <a:pt x="522628" y="127842"/>
                  </a:cubicBezTo>
                  <a:cubicBezTo>
                    <a:pt x="523851" y="138220"/>
                    <a:pt x="524463" y="148666"/>
                    <a:pt x="524463" y="159120"/>
                  </a:cubicBezTo>
                  <a:cubicBezTo>
                    <a:pt x="525503" y="170185"/>
                    <a:pt x="522605" y="181258"/>
                    <a:pt x="516280" y="190397"/>
                  </a:cubicBezTo>
                  <a:cubicBezTo>
                    <a:pt x="506951" y="201180"/>
                    <a:pt x="490968" y="202327"/>
                    <a:pt x="476744" y="202633"/>
                  </a:cubicBezTo>
                  <a:cubicBezTo>
                    <a:pt x="483627" y="208750"/>
                    <a:pt x="480262" y="220987"/>
                    <a:pt x="472691" y="226110"/>
                  </a:cubicBezTo>
                  <a:cubicBezTo>
                    <a:pt x="464570" y="230469"/>
                    <a:pt x="455316" y="232258"/>
                    <a:pt x="446155" y="231234"/>
                  </a:cubicBezTo>
                  <a:cubicBezTo>
                    <a:pt x="410824" y="231234"/>
                    <a:pt x="373275" y="229934"/>
                    <a:pt x="343910" y="210280"/>
                  </a:cubicBezTo>
                  <a:cubicBezTo>
                    <a:pt x="332286" y="202633"/>
                    <a:pt x="322574" y="192233"/>
                    <a:pt x="310951" y="184585"/>
                  </a:cubicBezTo>
                  <a:cubicBezTo>
                    <a:pt x="282426" y="165696"/>
                    <a:pt x="246636" y="164779"/>
                    <a:pt x="213677" y="166385"/>
                  </a:cubicBezTo>
                  <a:cubicBezTo>
                    <a:pt x="184082" y="167990"/>
                    <a:pt x="160375" y="193074"/>
                    <a:pt x="132080" y="202250"/>
                  </a:cubicBezTo>
                  <a:cubicBezTo>
                    <a:pt x="101147" y="212521"/>
                    <a:pt x="67911" y="213691"/>
                    <a:pt x="36335" y="205615"/>
                  </a:cubicBezTo>
                  <a:cubicBezTo>
                    <a:pt x="30210" y="204468"/>
                    <a:pt x="24467" y="201845"/>
                    <a:pt x="19588" y="197968"/>
                  </a:cubicBezTo>
                  <a:cubicBezTo>
                    <a:pt x="14335" y="192172"/>
                    <a:pt x="10740" y="185067"/>
                    <a:pt x="9188" y="177397"/>
                  </a:cubicBezTo>
                  <a:cubicBezTo>
                    <a:pt x="3606" y="161551"/>
                    <a:pt x="516" y="144942"/>
                    <a:pt x="11" y="128149"/>
                  </a:cubicBezTo>
                  <a:cubicBezTo>
                    <a:pt x="-340" y="111110"/>
                    <a:pt x="7231" y="94868"/>
                    <a:pt x="20506" y="84176"/>
                  </a:cubicBezTo>
                  <a:cubicBezTo>
                    <a:pt x="23251" y="82517"/>
                    <a:pt x="25821" y="80567"/>
                    <a:pt x="28153" y="78364"/>
                  </a:cubicBezTo>
                  <a:cubicBezTo>
                    <a:pt x="30967" y="74739"/>
                    <a:pt x="32995" y="70579"/>
                    <a:pt x="34118" y="66129"/>
                  </a:cubicBezTo>
                  <a:cubicBezTo>
                    <a:pt x="43524" y="38216"/>
                    <a:pt x="61648" y="8774"/>
                    <a:pt x="90708" y="4339"/>
                  </a:cubicBezTo>
                  <a:cubicBezTo>
                    <a:pt x="117550" y="209"/>
                    <a:pt x="142021" y="18945"/>
                    <a:pt x="162669" y="36534"/>
                  </a:cubicBezTo>
                  <a:lnTo>
                    <a:pt x="208017" y="74770"/>
                  </a:lnTo>
                  <a:cubicBezTo>
                    <a:pt x="221821" y="37680"/>
                    <a:pt x="263079" y="18807"/>
                    <a:pt x="300168" y="32611"/>
                  </a:cubicBezTo>
                  <a:cubicBezTo>
                    <a:pt x="319034" y="39631"/>
                    <a:pt x="334076" y="54268"/>
                    <a:pt x="341616" y="72935"/>
                  </a:cubicBezTo>
                  <a:cubicBezTo>
                    <a:pt x="369116" y="41955"/>
                    <a:pt x="403766" y="18173"/>
                    <a:pt x="442560" y="3650"/>
                  </a:cubicBezTo>
                  <a:cubicBezTo>
                    <a:pt x="446843" y="2044"/>
                    <a:pt x="451508" y="591"/>
                    <a:pt x="456087" y="142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61FFCA0-FF4A-472B-8E3D-319B06AAAE93}"/>
                </a:ext>
              </a:extLst>
            </p:cNvPr>
            <p:cNvSpPr/>
            <p:nvPr/>
          </p:nvSpPr>
          <p:spPr>
            <a:xfrm>
              <a:off x="9470852" y="6021350"/>
              <a:ext cx="778265" cy="319657"/>
            </a:xfrm>
            <a:custGeom>
              <a:avLst/>
              <a:gdLst>
                <a:gd name="connsiteX0" fmla="*/ 335640 w 778265"/>
                <a:gd name="connsiteY0" fmla="*/ 0 h 319657"/>
                <a:gd name="connsiteX1" fmla="*/ 549917 w 778265"/>
                <a:gd name="connsiteY1" fmla="*/ 0 h 319657"/>
                <a:gd name="connsiteX2" fmla="*/ 778265 w 778265"/>
                <a:gd name="connsiteY2" fmla="*/ 271709 h 319657"/>
                <a:gd name="connsiteX3" fmla="*/ 694145 w 778265"/>
                <a:gd name="connsiteY3" fmla="*/ 253431 h 319657"/>
                <a:gd name="connsiteX4" fmla="*/ 646196 w 778265"/>
                <a:gd name="connsiteY4" fmla="*/ 319657 h 319657"/>
                <a:gd name="connsiteX5" fmla="*/ 468091 w 778265"/>
                <a:gd name="connsiteY5" fmla="*/ 25084 h 319657"/>
                <a:gd name="connsiteX6" fmla="*/ 285398 w 778265"/>
                <a:gd name="connsiteY6" fmla="*/ 73032 h 319657"/>
                <a:gd name="connsiteX7" fmla="*/ 104998 w 778265"/>
                <a:gd name="connsiteY7" fmla="*/ 287691 h 319657"/>
                <a:gd name="connsiteX8" fmla="*/ 61637 w 778265"/>
                <a:gd name="connsiteY8" fmla="*/ 210071 h 319657"/>
                <a:gd name="connsiteX9" fmla="*/ 0 w 778265"/>
                <a:gd name="connsiteY9" fmla="*/ 219172 h 319657"/>
                <a:gd name="connsiteX10" fmla="*/ 335640 w 778265"/>
                <a:gd name="connsiteY10" fmla="*/ 0 h 31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8265" h="319657">
                  <a:moveTo>
                    <a:pt x="335640" y="0"/>
                  </a:moveTo>
                  <a:lnTo>
                    <a:pt x="549917" y="0"/>
                  </a:lnTo>
                  <a:cubicBezTo>
                    <a:pt x="716629" y="59344"/>
                    <a:pt x="778265" y="271709"/>
                    <a:pt x="778265" y="271709"/>
                  </a:cubicBezTo>
                  <a:lnTo>
                    <a:pt x="694145" y="253431"/>
                  </a:lnTo>
                  <a:lnTo>
                    <a:pt x="646196" y="319657"/>
                  </a:lnTo>
                  <a:cubicBezTo>
                    <a:pt x="561694" y="48026"/>
                    <a:pt x="468091" y="25084"/>
                    <a:pt x="468091" y="25084"/>
                  </a:cubicBezTo>
                  <a:cubicBezTo>
                    <a:pt x="468091" y="25084"/>
                    <a:pt x="419912" y="31889"/>
                    <a:pt x="285398" y="73032"/>
                  </a:cubicBezTo>
                  <a:cubicBezTo>
                    <a:pt x="150881" y="114175"/>
                    <a:pt x="104998" y="287691"/>
                    <a:pt x="104998" y="287691"/>
                  </a:cubicBezTo>
                  <a:lnTo>
                    <a:pt x="61637" y="210071"/>
                  </a:lnTo>
                  <a:lnTo>
                    <a:pt x="0" y="219172"/>
                  </a:lnTo>
                  <a:cubicBezTo>
                    <a:pt x="41066" y="41067"/>
                    <a:pt x="335640" y="0"/>
                    <a:pt x="335640" y="0"/>
                  </a:cubicBezTo>
                  <a:close/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91E79B73-04A5-4F5C-B4FB-AEFC4BD6EBA8}"/>
                </a:ext>
              </a:extLst>
            </p:cNvPr>
            <p:cNvSpPr/>
            <p:nvPr/>
          </p:nvSpPr>
          <p:spPr>
            <a:xfrm>
              <a:off x="10321409" y="6302962"/>
              <a:ext cx="551140" cy="457920"/>
            </a:xfrm>
            <a:custGeom>
              <a:avLst/>
              <a:gdLst>
                <a:gd name="connsiteX0" fmla="*/ 551140 w 551140"/>
                <a:gd name="connsiteY0" fmla="*/ 0 h 457920"/>
                <a:gd name="connsiteX1" fmla="*/ 551140 w 551140"/>
                <a:gd name="connsiteY1" fmla="*/ 295338 h 457920"/>
                <a:gd name="connsiteX2" fmla="*/ 473061 w 551140"/>
                <a:gd name="connsiteY2" fmla="*/ 452873 h 457920"/>
                <a:gd name="connsiteX3" fmla="*/ 470614 w 551140"/>
                <a:gd name="connsiteY3" fmla="*/ 457920 h 457920"/>
                <a:gd name="connsiteX4" fmla="*/ 263908 w 551140"/>
                <a:gd name="connsiteY4" fmla="*/ 444231 h 457920"/>
                <a:gd name="connsiteX5" fmla="*/ 184376 w 551140"/>
                <a:gd name="connsiteY5" fmla="*/ 438954 h 457920"/>
                <a:gd name="connsiteX6" fmla="*/ 0 w 551140"/>
                <a:gd name="connsiteY6" fmla="*/ 426795 h 457920"/>
                <a:gd name="connsiteX7" fmla="*/ 0 w 551140"/>
                <a:gd name="connsiteY7" fmla="*/ 73490 h 457920"/>
                <a:gd name="connsiteX8" fmla="*/ 184376 w 551140"/>
                <a:gd name="connsiteY8" fmla="*/ 78690 h 457920"/>
                <a:gd name="connsiteX9" fmla="*/ 266890 w 551140"/>
                <a:gd name="connsiteY9" fmla="*/ 80984 h 457920"/>
                <a:gd name="connsiteX10" fmla="*/ 475585 w 551140"/>
                <a:gd name="connsiteY10" fmla="*/ 86873 h 45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1140" h="457920">
                  <a:moveTo>
                    <a:pt x="551140" y="0"/>
                  </a:moveTo>
                  <a:lnTo>
                    <a:pt x="551140" y="295338"/>
                  </a:lnTo>
                  <a:lnTo>
                    <a:pt x="473061" y="452873"/>
                  </a:lnTo>
                  <a:lnTo>
                    <a:pt x="470614" y="457920"/>
                  </a:lnTo>
                  <a:lnTo>
                    <a:pt x="263908" y="444231"/>
                  </a:lnTo>
                  <a:lnTo>
                    <a:pt x="184376" y="438954"/>
                  </a:lnTo>
                  <a:lnTo>
                    <a:pt x="0" y="426795"/>
                  </a:lnTo>
                  <a:lnTo>
                    <a:pt x="0" y="73490"/>
                  </a:lnTo>
                  <a:lnTo>
                    <a:pt x="184376" y="78690"/>
                  </a:lnTo>
                  <a:lnTo>
                    <a:pt x="266890" y="80984"/>
                  </a:lnTo>
                  <a:lnTo>
                    <a:pt x="475585" y="86873"/>
                  </a:lnTo>
                  <a:close/>
                </a:path>
              </a:pathLst>
            </a:custGeom>
            <a:solidFill>
              <a:schemeClr val="accent5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1A59215E-50BC-4CA8-9F8E-098ED291148D}"/>
                </a:ext>
              </a:extLst>
            </p:cNvPr>
            <p:cNvSpPr/>
            <p:nvPr/>
          </p:nvSpPr>
          <p:spPr>
            <a:xfrm>
              <a:off x="10794471" y="6320399"/>
              <a:ext cx="78079" cy="435437"/>
            </a:xfrm>
            <a:custGeom>
              <a:avLst/>
              <a:gdLst>
                <a:gd name="connsiteX0" fmla="*/ 78079 w 78079"/>
                <a:gd name="connsiteY0" fmla="*/ 0 h 435437"/>
                <a:gd name="connsiteX1" fmla="*/ 78079 w 78079"/>
                <a:gd name="connsiteY1" fmla="*/ 277903 h 435437"/>
                <a:gd name="connsiteX2" fmla="*/ 59037 w 78079"/>
                <a:gd name="connsiteY2" fmla="*/ 316446 h 435437"/>
                <a:gd name="connsiteX3" fmla="*/ 39460 w 78079"/>
                <a:gd name="connsiteY3" fmla="*/ 355829 h 435437"/>
                <a:gd name="connsiteX4" fmla="*/ 39460 w 78079"/>
                <a:gd name="connsiteY4" fmla="*/ 355906 h 435437"/>
                <a:gd name="connsiteX5" fmla="*/ 0 w 78079"/>
                <a:gd name="connsiteY5" fmla="*/ 435437 h 435437"/>
                <a:gd name="connsiteX6" fmla="*/ 4436 w 78079"/>
                <a:gd name="connsiteY6" fmla="*/ 140099 h 435437"/>
                <a:gd name="connsiteX7" fmla="*/ 5354 w 78079"/>
                <a:gd name="connsiteY7" fmla="*/ 80527 h 435437"/>
                <a:gd name="connsiteX8" fmla="*/ 42824 w 78079"/>
                <a:gd name="connsiteY8" fmla="*/ 39002 h 435437"/>
                <a:gd name="connsiteX9" fmla="*/ 59190 w 78079"/>
                <a:gd name="connsiteY9" fmla="*/ 20877 h 43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079" h="435437">
                  <a:moveTo>
                    <a:pt x="78079" y="0"/>
                  </a:moveTo>
                  <a:lnTo>
                    <a:pt x="78079" y="277903"/>
                  </a:lnTo>
                  <a:lnTo>
                    <a:pt x="59037" y="316446"/>
                  </a:lnTo>
                  <a:lnTo>
                    <a:pt x="39460" y="355829"/>
                  </a:lnTo>
                  <a:lnTo>
                    <a:pt x="39460" y="355906"/>
                  </a:lnTo>
                  <a:lnTo>
                    <a:pt x="0" y="435437"/>
                  </a:lnTo>
                  <a:lnTo>
                    <a:pt x="4436" y="140099"/>
                  </a:lnTo>
                  <a:lnTo>
                    <a:pt x="5354" y="80527"/>
                  </a:lnTo>
                  <a:lnTo>
                    <a:pt x="42824" y="39002"/>
                  </a:lnTo>
                  <a:lnTo>
                    <a:pt x="59190" y="2087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78EC87A7-0543-425D-8928-EB245F016F39}"/>
                </a:ext>
              </a:extLst>
            </p:cNvPr>
            <p:cNvSpPr/>
            <p:nvPr/>
          </p:nvSpPr>
          <p:spPr>
            <a:xfrm>
              <a:off x="10305120" y="6203319"/>
              <a:ext cx="578059" cy="257179"/>
            </a:xfrm>
            <a:custGeom>
              <a:avLst/>
              <a:gdLst>
                <a:gd name="connsiteX0" fmla="*/ 120138 w 578059"/>
                <a:gd name="connsiteY0" fmla="*/ 0 h 257179"/>
                <a:gd name="connsiteX1" fmla="*/ 578059 w 578059"/>
                <a:gd name="connsiteY1" fmla="*/ 21183 h 257179"/>
                <a:gd name="connsiteX2" fmla="*/ 578059 w 578059"/>
                <a:gd name="connsiteY2" fmla="*/ 124345 h 257179"/>
                <a:gd name="connsiteX3" fmla="*/ 567430 w 578059"/>
                <a:gd name="connsiteY3" fmla="*/ 141246 h 257179"/>
                <a:gd name="connsiteX4" fmla="*/ 548541 w 578059"/>
                <a:gd name="connsiteY4" fmla="*/ 171453 h 257179"/>
                <a:gd name="connsiteX5" fmla="*/ 531716 w 578059"/>
                <a:gd name="connsiteY5" fmla="*/ 198142 h 257179"/>
                <a:gd name="connsiteX6" fmla="*/ 494704 w 578059"/>
                <a:gd name="connsiteY6" fmla="*/ 257179 h 257179"/>
                <a:gd name="connsiteX7" fmla="*/ 493786 w 578059"/>
                <a:gd name="connsiteY7" fmla="*/ 257179 h 257179"/>
                <a:gd name="connsiteX8" fmla="*/ 0 w 578059"/>
                <a:gd name="connsiteY8" fmla="*/ 231791 h 257179"/>
                <a:gd name="connsiteX9" fmla="*/ 0 w 578059"/>
                <a:gd name="connsiteY9" fmla="*/ 130005 h 257179"/>
                <a:gd name="connsiteX10" fmla="*/ 1224 w 578059"/>
                <a:gd name="connsiteY10" fmla="*/ 128704 h 257179"/>
                <a:gd name="connsiteX11" fmla="*/ 60184 w 578059"/>
                <a:gd name="connsiteY11" fmla="*/ 64850 h 257179"/>
                <a:gd name="connsiteX12" fmla="*/ 81520 w 578059"/>
                <a:gd name="connsiteY12" fmla="*/ 41755 h 25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8059" h="257179">
                  <a:moveTo>
                    <a:pt x="120138" y="0"/>
                  </a:moveTo>
                  <a:lnTo>
                    <a:pt x="578059" y="21183"/>
                  </a:lnTo>
                  <a:lnTo>
                    <a:pt x="578059" y="124345"/>
                  </a:lnTo>
                  <a:lnTo>
                    <a:pt x="567430" y="141246"/>
                  </a:lnTo>
                  <a:lnTo>
                    <a:pt x="548541" y="171453"/>
                  </a:lnTo>
                  <a:lnTo>
                    <a:pt x="531716" y="198142"/>
                  </a:lnTo>
                  <a:lnTo>
                    <a:pt x="494704" y="257179"/>
                  </a:lnTo>
                  <a:lnTo>
                    <a:pt x="493786" y="257179"/>
                  </a:lnTo>
                  <a:lnTo>
                    <a:pt x="0" y="231791"/>
                  </a:lnTo>
                  <a:lnTo>
                    <a:pt x="0" y="130005"/>
                  </a:lnTo>
                  <a:lnTo>
                    <a:pt x="1224" y="128704"/>
                  </a:lnTo>
                  <a:lnTo>
                    <a:pt x="60184" y="64850"/>
                  </a:lnTo>
                  <a:lnTo>
                    <a:pt x="81520" y="41755"/>
                  </a:lnTo>
                  <a:close/>
                </a:path>
              </a:pathLst>
            </a:custGeom>
            <a:solidFill>
              <a:schemeClr val="accent5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3868B25-3C3A-4705-9EDB-363AEEF1379C}"/>
                </a:ext>
              </a:extLst>
            </p:cNvPr>
            <p:cNvSpPr/>
            <p:nvPr/>
          </p:nvSpPr>
          <p:spPr>
            <a:xfrm>
              <a:off x="10305119" y="6332023"/>
              <a:ext cx="494704" cy="128475"/>
            </a:xfrm>
            <a:custGeom>
              <a:avLst/>
              <a:gdLst>
                <a:gd name="connsiteX0" fmla="*/ 1224 w 494704"/>
                <a:gd name="connsiteY0" fmla="*/ 0 h 128475"/>
                <a:gd name="connsiteX1" fmla="*/ 494704 w 494704"/>
                <a:gd name="connsiteY1" fmla="*/ 26766 h 128475"/>
                <a:gd name="connsiteX2" fmla="*/ 494704 w 494704"/>
                <a:gd name="connsiteY2" fmla="*/ 128475 h 128475"/>
                <a:gd name="connsiteX3" fmla="*/ 0 w 494704"/>
                <a:gd name="connsiteY3" fmla="*/ 103086 h 128475"/>
                <a:gd name="connsiteX4" fmla="*/ 0 w 494704"/>
                <a:gd name="connsiteY4" fmla="*/ 1300 h 12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704" h="128475">
                  <a:moveTo>
                    <a:pt x="1224" y="0"/>
                  </a:moveTo>
                  <a:lnTo>
                    <a:pt x="494704" y="26766"/>
                  </a:lnTo>
                  <a:lnTo>
                    <a:pt x="494704" y="128475"/>
                  </a:lnTo>
                  <a:lnTo>
                    <a:pt x="0" y="103086"/>
                  </a:lnTo>
                  <a:lnTo>
                    <a:pt x="0" y="130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62EF2A11-1010-407F-B894-F6689E902D22}"/>
                </a:ext>
              </a:extLst>
            </p:cNvPr>
            <p:cNvSpPr/>
            <p:nvPr/>
          </p:nvSpPr>
          <p:spPr>
            <a:xfrm>
              <a:off x="10799824" y="6224501"/>
              <a:ext cx="83355" cy="235996"/>
            </a:xfrm>
            <a:custGeom>
              <a:avLst/>
              <a:gdLst>
                <a:gd name="connsiteX0" fmla="*/ 83355 w 83355"/>
                <a:gd name="connsiteY0" fmla="*/ 0 h 235996"/>
                <a:gd name="connsiteX1" fmla="*/ 83355 w 83355"/>
                <a:gd name="connsiteY1" fmla="*/ 103162 h 235996"/>
                <a:gd name="connsiteX2" fmla="*/ 0 w 83355"/>
                <a:gd name="connsiteY2" fmla="*/ 235996 h 235996"/>
                <a:gd name="connsiteX3" fmla="*/ 0 w 83355"/>
                <a:gd name="connsiteY3" fmla="*/ 134287 h 23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355" h="235996">
                  <a:moveTo>
                    <a:pt x="83355" y="0"/>
                  </a:moveTo>
                  <a:lnTo>
                    <a:pt x="83355" y="103162"/>
                  </a:lnTo>
                  <a:lnTo>
                    <a:pt x="0" y="235996"/>
                  </a:lnTo>
                  <a:lnTo>
                    <a:pt x="0" y="13428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3C3FE891-5BCE-43CD-B732-AB9776E4C285}"/>
                </a:ext>
              </a:extLst>
            </p:cNvPr>
            <p:cNvSpPr/>
            <p:nvPr/>
          </p:nvSpPr>
          <p:spPr>
            <a:xfrm>
              <a:off x="10365305" y="6245074"/>
              <a:ext cx="488433" cy="431155"/>
            </a:xfrm>
            <a:custGeom>
              <a:avLst/>
              <a:gdLst>
                <a:gd name="connsiteX0" fmla="*/ 21336 w 488433"/>
                <a:gd name="connsiteY0" fmla="*/ 0 h 431155"/>
                <a:gd name="connsiteX1" fmla="*/ 488433 w 488433"/>
                <a:gd name="connsiteY1" fmla="*/ 26919 h 431155"/>
                <a:gd name="connsiteX2" fmla="*/ 488356 w 488433"/>
                <a:gd name="connsiteY2" fmla="*/ 96203 h 431155"/>
                <a:gd name="connsiteX3" fmla="*/ 488356 w 488433"/>
                <a:gd name="connsiteY3" fmla="*/ 129698 h 431155"/>
                <a:gd name="connsiteX4" fmla="*/ 488203 w 488433"/>
                <a:gd name="connsiteY4" fmla="*/ 391772 h 431155"/>
                <a:gd name="connsiteX5" fmla="*/ 468626 w 488433"/>
                <a:gd name="connsiteY5" fmla="*/ 431155 h 431155"/>
                <a:gd name="connsiteX6" fmla="*/ 471532 w 488433"/>
                <a:gd name="connsiteY6" fmla="*/ 156388 h 431155"/>
                <a:gd name="connsiteX7" fmla="*/ 471991 w 488433"/>
                <a:gd name="connsiteY7" fmla="*/ 114328 h 431155"/>
                <a:gd name="connsiteX8" fmla="*/ 472679 w 488433"/>
                <a:gd name="connsiteY8" fmla="*/ 52231 h 431155"/>
                <a:gd name="connsiteX9" fmla="*/ 0 w 488433"/>
                <a:gd name="connsiteY9" fmla="*/ 23096 h 43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433" h="431155">
                  <a:moveTo>
                    <a:pt x="21336" y="0"/>
                  </a:moveTo>
                  <a:lnTo>
                    <a:pt x="488433" y="26919"/>
                  </a:lnTo>
                  <a:lnTo>
                    <a:pt x="488356" y="96203"/>
                  </a:lnTo>
                  <a:lnTo>
                    <a:pt x="488356" y="129698"/>
                  </a:lnTo>
                  <a:lnTo>
                    <a:pt x="488203" y="391772"/>
                  </a:lnTo>
                  <a:lnTo>
                    <a:pt x="468626" y="431155"/>
                  </a:lnTo>
                  <a:lnTo>
                    <a:pt x="471532" y="156388"/>
                  </a:lnTo>
                  <a:lnTo>
                    <a:pt x="471991" y="114328"/>
                  </a:lnTo>
                  <a:lnTo>
                    <a:pt x="472679" y="52231"/>
                  </a:lnTo>
                  <a:lnTo>
                    <a:pt x="0" y="23096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09C9E59F-89AC-49F3-9ACA-FA7B4EAB1BF5}"/>
                </a:ext>
              </a:extLst>
            </p:cNvPr>
            <p:cNvSpPr/>
            <p:nvPr/>
          </p:nvSpPr>
          <p:spPr>
            <a:xfrm>
              <a:off x="10505785" y="6275356"/>
              <a:ext cx="115933" cy="471839"/>
            </a:xfrm>
            <a:custGeom>
              <a:avLst/>
              <a:gdLst>
                <a:gd name="connsiteX0" fmla="*/ 42443 w 115933"/>
                <a:gd name="connsiteY0" fmla="*/ 0 h 471839"/>
                <a:gd name="connsiteX1" fmla="*/ 115933 w 115933"/>
                <a:gd name="connsiteY1" fmla="*/ 0 h 471839"/>
                <a:gd name="connsiteX2" fmla="*/ 82821 w 115933"/>
                <a:gd name="connsiteY2" fmla="*/ 71962 h 471839"/>
                <a:gd name="connsiteX3" fmla="*/ 82514 w 115933"/>
                <a:gd name="connsiteY3" fmla="*/ 108592 h 471839"/>
                <a:gd name="connsiteX4" fmla="*/ 79532 w 115933"/>
                <a:gd name="connsiteY4" fmla="*/ 471839 h 471839"/>
                <a:gd name="connsiteX5" fmla="*/ 0 w 115933"/>
                <a:gd name="connsiteY5" fmla="*/ 466562 h 471839"/>
                <a:gd name="connsiteX6" fmla="*/ 0 w 115933"/>
                <a:gd name="connsiteY6" fmla="*/ 67144 h 471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933" h="471839">
                  <a:moveTo>
                    <a:pt x="42443" y="0"/>
                  </a:moveTo>
                  <a:lnTo>
                    <a:pt x="115933" y="0"/>
                  </a:lnTo>
                  <a:lnTo>
                    <a:pt x="82821" y="71962"/>
                  </a:lnTo>
                  <a:lnTo>
                    <a:pt x="82514" y="108592"/>
                  </a:lnTo>
                  <a:lnTo>
                    <a:pt x="79532" y="471839"/>
                  </a:lnTo>
                  <a:lnTo>
                    <a:pt x="0" y="466562"/>
                  </a:lnTo>
                  <a:lnTo>
                    <a:pt x="0" y="67144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E2503E0F-3104-4F97-8058-0B63BDBA873C}"/>
                </a:ext>
              </a:extLst>
            </p:cNvPr>
            <p:cNvSpPr/>
            <p:nvPr/>
          </p:nvSpPr>
          <p:spPr>
            <a:xfrm>
              <a:off x="10430886" y="6154836"/>
              <a:ext cx="324846" cy="143515"/>
            </a:xfrm>
            <a:custGeom>
              <a:avLst/>
              <a:gdLst>
                <a:gd name="connsiteX0" fmla="*/ 290451 w 324846"/>
                <a:gd name="connsiteY0" fmla="*/ 1566 h 143515"/>
                <a:gd name="connsiteX1" fmla="*/ 296952 w 324846"/>
                <a:gd name="connsiteY1" fmla="*/ 10360 h 143515"/>
                <a:gd name="connsiteX2" fmla="*/ 309187 w 324846"/>
                <a:gd name="connsiteY2" fmla="*/ 63892 h 143515"/>
                <a:gd name="connsiteX3" fmla="*/ 319970 w 324846"/>
                <a:gd name="connsiteY3" fmla="*/ 67639 h 143515"/>
                <a:gd name="connsiteX4" fmla="*/ 323564 w 324846"/>
                <a:gd name="connsiteY4" fmla="*/ 79339 h 143515"/>
                <a:gd name="connsiteX5" fmla="*/ 324711 w 324846"/>
                <a:gd name="connsiteY5" fmla="*/ 98687 h 143515"/>
                <a:gd name="connsiteX6" fmla="*/ 319664 w 324846"/>
                <a:gd name="connsiteY6" fmla="*/ 118034 h 143515"/>
                <a:gd name="connsiteX7" fmla="*/ 295193 w 324846"/>
                <a:gd name="connsiteY7" fmla="*/ 125682 h 143515"/>
                <a:gd name="connsiteX8" fmla="*/ 293618 w 324846"/>
                <a:gd name="connsiteY8" fmla="*/ 139546 h 143515"/>
                <a:gd name="connsiteX9" fmla="*/ 292670 w 324846"/>
                <a:gd name="connsiteY9" fmla="*/ 140211 h 143515"/>
                <a:gd name="connsiteX10" fmla="*/ 276227 w 324846"/>
                <a:gd name="connsiteY10" fmla="*/ 143347 h 143515"/>
                <a:gd name="connsiteX11" fmla="*/ 212908 w 324846"/>
                <a:gd name="connsiteY11" fmla="*/ 130423 h 143515"/>
                <a:gd name="connsiteX12" fmla="*/ 192566 w 324846"/>
                <a:gd name="connsiteY12" fmla="*/ 114516 h 143515"/>
                <a:gd name="connsiteX13" fmla="*/ 132382 w 324846"/>
                <a:gd name="connsiteY13" fmla="*/ 103198 h 143515"/>
                <a:gd name="connsiteX14" fmla="*/ 81757 w 324846"/>
                <a:gd name="connsiteY14" fmla="*/ 125147 h 143515"/>
                <a:gd name="connsiteX15" fmla="*/ 22490 w 324846"/>
                <a:gd name="connsiteY15" fmla="*/ 127212 h 143515"/>
                <a:gd name="connsiteX16" fmla="*/ 12090 w 324846"/>
                <a:gd name="connsiteY16" fmla="*/ 122393 h 143515"/>
                <a:gd name="connsiteX17" fmla="*/ 5666 w 324846"/>
                <a:gd name="connsiteY17" fmla="*/ 109622 h 143515"/>
                <a:gd name="connsiteX18" fmla="*/ 8 w 324846"/>
                <a:gd name="connsiteY18" fmla="*/ 79033 h 143515"/>
                <a:gd name="connsiteX19" fmla="*/ 12702 w 324846"/>
                <a:gd name="connsiteY19" fmla="*/ 51808 h 143515"/>
                <a:gd name="connsiteX20" fmla="*/ 17520 w 324846"/>
                <a:gd name="connsiteY20" fmla="*/ 48215 h 143515"/>
                <a:gd name="connsiteX21" fmla="*/ 21267 w 324846"/>
                <a:gd name="connsiteY21" fmla="*/ 40567 h 143515"/>
                <a:gd name="connsiteX22" fmla="*/ 56291 w 324846"/>
                <a:gd name="connsiteY22" fmla="*/ 2331 h 143515"/>
                <a:gd name="connsiteX23" fmla="*/ 100798 w 324846"/>
                <a:gd name="connsiteY23" fmla="*/ 22290 h 143515"/>
                <a:gd name="connsiteX24" fmla="*/ 128865 w 324846"/>
                <a:gd name="connsiteY24" fmla="*/ 46226 h 143515"/>
                <a:gd name="connsiteX25" fmla="*/ 185921 w 324846"/>
                <a:gd name="connsiteY25" fmla="*/ 20172 h 143515"/>
                <a:gd name="connsiteX26" fmla="*/ 211531 w 324846"/>
                <a:gd name="connsiteY26" fmla="*/ 45079 h 143515"/>
                <a:gd name="connsiteX27" fmla="*/ 274010 w 324846"/>
                <a:gd name="connsiteY27" fmla="*/ 2178 h 143515"/>
                <a:gd name="connsiteX28" fmla="*/ 290451 w 324846"/>
                <a:gd name="connsiteY28" fmla="*/ 1566 h 143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4846" h="143515">
                  <a:moveTo>
                    <a:pt x="290451" y="1566"/>
                  </a:moveTo>
                  <a:cubicBezTo>
                    <a:pt x="293441" y="3791"/>
                    <a:pt x="295697" y="6850"/>
                    <a:pt x="296952" y="10360"/>
                  </a:cubicBezTo>
                  <a:cubicBezTo>
                    <a:pt x="304660" y="27177"/>
                    <a:pt x="308828" y="45401"/>
                    <a:pt x="309187" y="63892"/>
                  </a:cubicBezTo>
                  <a:cubicBezTo>
                    <a:pt x="313218" y="62484"/>
                    <a:pt x="317684" y="64037"/>
                    <a:pt x="319970" y="67639"/>
                  </a:cubicBezTo>
                  <a:cubicBezTo>
                    <a:pt x="322150" y="71164"/>
                    <a:pt x="323388" y="75194"/>
                    <a:pt x="323564" y="79339"/>
                  </a:cubicBezTo>
                  <a:cubicBezTo>
                    <a:pt x="324329" y="85762"/>
                    <a:pt x="324711" y="92217"/>
                    <a:pt x="324711" y="98687"/>
                  </a:cubicBezTo>
                  <a:cubicBezTo>
                    <a:pt x="325376" y="105531"/>
                    <a:pt x="323587" y="112390"/>
                    <a:pt x="319664" y="118034"/>
                  </a:cubicBezTo>
                  <a:cubicBezTo>
                    <a:pt x="313928" y="124764"/>
                    <a:pt x="304369" y="125682"/>
                    <a:pt x="295193" y="125682"/>
                  </a:cubicBezTo>
                  <a:cubicBezTo>
                    <a:pt x="298588" y="129941"/>
                    <a:pt x="297877" y="136151"/>
                    <a:pt x="293618" y="139546"/>
                  </a:cubicBezTo>
                  <a:cubicBezTo>
                    <a:pt x="293312" y="139783"/>
                    <a:pt x="292997" y="140005"/>
                    <a:pt x="292670" y="140211"/>
                  </a:cubicBezTo>
                  <a:cubicBezTo>
                    <a:pt x="287622" y="142873"/>
                    <a:pt x="281901" y="143966"/>
                    <a:pt x="276227" y="143347"/>
                  </a:cubicBezTo>
                  <a:cubicBezTo>
                    <a:pt x="254357" y="143347"/>
                    <a:pt x="231109" y="142583"/>
                    <a:pt x="212908" y="130423"/>
                  </a:cubicBezTo>
                  <a:cubicBezTo>
                    <a:pt x="205796" y="125605"/>
                    <a:pt x="199755" y="119258"/>
                    <a:pt x="192566" y="114516"/>
                  </a:cubicBezTo>
                  <a:cubicBezTo>
                    <a:pt x="174900" y="102817"/>
                    <a:pt x="152800" y="102281"/>
                    <a:pt x="132382" y="103198"/>
                  </a:cubicBezTo>
                  <a:cubicBezTo>
                    <a:pt x="113952" y="104193"/>
                    <a:pt x="99270" y="119487"/>
                    <a:pt x="81757" y="125147"/>
                  </a:cubicBezTo>
                  <a:cubicBezTo>
                    <a:pt x="62608" y="131517"/>
                    <a:pt x="42037" y="132235"/>
                    <a:pt x="22490" y="127212"/>
                  </a:cubicBezTo>
                  <a:cubicBezTo>
                    <a:pt x="18689" y="126446"/>
                    <a:pt x="15126" y="124794"/>
                    <a:pt x="12090" y="122393"/>
                  </a:cubicBezTo>
                  <a:cubicBezTo>
                    <a:pt x="8855" y="118784"/>
                    <a:pt x="6638" y="114371"/>
                    <a:pt x="5666" y="109622"/>
                  </a:cubicBezTo>
                  <a:cubicBezTo>
                    <a:pt x="2218" y="99780"/>
                    <a:pt x="314" y="89457"/>
                    <a:pt x="8" y="79033"/>
                  </a:cubicBezTo>
                  <a:cubicBezTo>
                    <a:pt x="-222" y="68480"/>
                    <a:pt x="4466" y="58416"/>
                    <a:pt x="12702" y="51808"/>
                  </a:cubicBezTo>
                  <a:cubicBezTo>
                    <a:pt x="14415" y="50769"/>
                    <a:pt x="16029" y="49561"/>
                    <a:pt x="17520" y="48215"/>
                  </a:cubicBezTo>
                  <a:cubicBezTo>
                    <a:pt x="19286" y="45951"/>
                    <a:pt x="20563" y="43351"/>
                    <a:pt x="21267" y="40567"/>
                  </a:cubicBezTo>
                  <a:cubicBezTo>
                    <a:pt x="27003" y="23285"/>
                    <a:pt x="38244" y="5084"/>
                    <a:pt x="56291" y="2331"/>
                  </a:cubicBezTo>
                  <a:cubicBezTo>
                    <a:pt x="72887" y="-193"/>
                    <a:pt x="87951" y="11431"/>
                    <a:pt x="100798" y="22290"/>
                  </a:cubicBezTo>
                  <a:lnTo>
                    <a:pt x="128865" y="46226"/>
                  </a:lnTo>
                  <a:cubicBezTo>
                    <a:pt x="137429" y="23277"/>
                    <a:pt x="162971" y="11607"/>
                    <a:pt x="185921" y="20172"/>
                  </a:cubicBezTo>
                  <a:cubicBezTo>
                    <a:pt x="197575" y="24516"/>
                    <a:pt x="206866" y="33555"/>
                    <a:pt x="211531" y="45079"/>
                  </a:cubicBezTo>
                  <a:cubicBezTo>
                    <a:pt x="228547" y="25892"/>
                    <a:pt x="249998" y="11163"/>
                    <a:pt x="274010" y="2178"/>
                  </a:cubicBezTo>
                  <a:cubicBezTo>
                    <a:pt x="279118" y="-492"/>
                    <a:pt x="285160" y="-721"/>
                    <a:pt x="290451" y="1566"/>
                  </a:cubicBez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BC902BE2-66AE-4587-B669-D373D9C0E59D}"/>
                </a:ext>
              </a:extLst>
            </p:cNvPr>
            <p:cNvSpPr/>
            <p:nvPr/>
          </p:nvSpPr>
          <p:spPr>
            <a:xfrm>
              <a:off x="10300737" y="6275317"/>
              <a:ext cx="482009" cy="197913"/>
            </a:xfrm>
            <a:custGeom>
              <a:avLst/>
              <a:gdLst>
                <a:gd name="connsiteX0" fmla="*/ 207701 w 482009"/>
                <a:gd name="connsiteY0" fmla="*/ 0 h 197913"/>
                <a:gd name="connsiteX1" fmla="*/ 340688 w 482009"/>
                <a:gd name="connsiteY1" fmla="*/ 0 h 197913"/>
                <a:gd name="connsiteX2" fmla="*/ 482009 w 482009"/>
                <a:gd name="connsiteY2" fmla="*/ 168241 h 197913"/>
                <a:gd name="connsiteX3" fmla="*/ 429702 w 482009"/>
                <a:gd name="connsiteY3" fmla="*/ 156923 h 197913"/>
                <a:gd name="connsiteX4" fmla="*/ 400031 w 482009"/>
                <a:gd name="connsiteY4" fmla="*/ 197913 h 197913"/>
                <a:gd name="connsiteX5" fmla="*/ 289756 w 482009"/>
                <a:gd name="connsiteY5" fmla="*/ 15600 h 197913"/>
                <a:gd name="connsiteX6" fmla="*/ 176729 w 482009"/>
                <a:gd name="connsiteY6" fmla="*/ 45272 h 197913"/>
                <a:gd name="connsiteX7" fmla="*/ 65078 w 482009"/>
                <a:gd name="connsiteY7" fmla="*/ 178106 h 197913"/>
                <a:gd name="connsiteX8" fmla="*/ 38237 w 482009"/>
                <a:gd name="connsiteY8" fmla="*/ 130081 h 197913"/>
                <a:gd name="connsiteX9" fmla="*/ 0 w 482009"/>
                <a:gd name="connsiteY9" fmla="*/ 135740 h 197913"/>
                <a:gd name="connsiteX10" fmla="*/ 207701 w 482009"/>
                <a:gd name="connsiteY10" fmla="*/ 0 h 197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2009" h="197913">
                  <a:moveTo>
                    <a:pt x="207701" y="0"/>
                  </a:moveTo>
                  <a:lnTo>
                    <a:pt x="340688" y="0"/>
                  </a:lnTo>
                  <a:cubicBezTo>
                    <a:pt x="443773" y="36784"/>
                    <a:pt x="482009" y="168241"/>
                    <a:pt x="482009" y="168241"/>
                  </a:cubicBezTo>
                  <a:lnTo>
                    <a:pt x="429702" y="156923"/>
                  </a:lnTo>
                  <a:lnTo>
                    <a:pt x="400031" y="197913"/>
                  </a:lnTo>
                  <a:cubicBezTo>
                    <a:pt x="347723" y="29749"/>
                    <a:pt x="289756" y="15600"/>
                    <a:pt x="289756" y="15600"/>
                  </a:cubicBezTo>
                  <a:cubicBezTo>
                    <a:pt x="289756" y="15600"/>
                    <a:pt x="260084" y="19501"/>
                    <a:pt x="176729" y="45272"/>
                  </a:cubicBezTo>
                  <a:cubicBezTo>
                    <a:pt x="93374" y="71044"/>
                    <a:pt x="65078" y="178106"/>
                    <a:pt x="65078" y="178106"/>
                  </a:cubicBezTo>
                  <a:lnTo>
                    <a:pt x="38237" y="130081"/>
                  </a:lnTo>
                  <a:lnTo>
                    <a:pt x="0" y="135740"/>
                  </a:lnTo>
                  <a:cubicBezTo>
                    <a:pt x="25389" y="25465"/>
                    <a:pt x="207701" y="0"/>
                    <a:pt x="207701" y="0"/>
                  </a:cubicBez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BFD32521-5A0B-42C8-A16E-D5BD4DB65AEC}"/>
                </a:ext>
              </a:extLst>
            </p:cNvPr>
            <p:cNvSpPr/>
            <p:nvPr/>
          </p:nvSpPr>
          <p:spPr>
            <a:xfrm>
              <a:off x="9162970" y="6637072"/>
              <a:ext cx="755018" cy="207447"/>
            </a:xfrm>
            <a:custGeom>
              <a:avLst/>
              <a:gdLst>
                <a:gd name="connsiteX0" fmla="*/ 197377 w 755018"/>
                <a:gd name="connsiteY0" fmla="*/ 191 h 207447"/>
                <a:gd name="connsiteX1" fmla="*/ 255879 w 755018"/>
                <a:gd name="connsiteY1" fmla="*/ 19157 h 207447"/>
                <a:gd name="connsiteX2" fmla="*/ 311934 w 755018"/>
                <a:gd name="connsiteY2" fmla="*/ 35981 h 207447"/>
                <a:gd name="connsiteX3" fmla="*/ 366382 w 755018"/>
                <a:gd name="connsiteY3" fmla="*/ 3250 h 207447"/>
                <a:gd name="connsiteX4" fmla="*/ 421979 w 755018"/>
                <a:gd name="connsiteY4" fmla="*/ 9216 h 207447"/>
                <a:gd name="connsiteX5" fmla="*/ 474515 w 755018"/>
                <a:gd name="connsiteY5" fmla="*/ 45081 h 207447"/>
                <a:gd name="connsiteX6" fmla="*/ 533323 w 755018"/>
                <a:gd name="connsiteY6" fmla="*/ 14492 h 207447"/>
                <a:gd name="connsiteX7" fmla="*/ 587925 w 755018"/>
                <a:gd name="connsiteY7" fmla="*/ 25963 h 207447"/>
                <a:gd name="connsiteX8" fmla="*/ 633044 w 755018"/>
                <a:gd name="connsiteY8" fmla="*/ 67029 h 207447"/>
                <a:gd name="connsiteX9" fmla="*/ 694223 w 755018"/>
                <a:gd name="connsiteY9" fmla="*/ 60223 h 207447"/>
                <a:gd name="connsiteX10" fmla="*/ 755018 w 755018"/>
                <a:gd name="connsiteY10" fmla="*/ 104271 h 207447"/>
                <a:gd name="connsiteX11" fmla="*/ 674492 w 755018"/>
                <a:gd name="connsiteY11" fmla="*/ 115207 h 207447"/>
                <a:gd name="connsiteX12" fmla="*/ 648186 w 755018"/>
                <a:gd name="connsiteY12" fmla="*/ 187321 h 207447"/>
                <a:gd name="connsiteX13" fmla="*/ 591596 w 755018"/>
                <a:gd name="connsiteY13" fmla="*/ 198486 h 207447"/>
                <a:gd name="connsiteX14" fmla="*/ 534088 w 755018"/>
                <a:gd name="connsiteY14" fmla="*/ 197797 h 207447"/>
                <a:gd name="connsiteX15" fmla="*/ 477268 w 755018"/>
                <a:gd name="connsiteY15" fmla="*/ 191450 h 207447"/>
                <a:gd name="connsiteX16" fmla="*/ 421213 w 755018"/>
                <a:gd name="connsiteY16" fmla="*/ 176691 h 207447"/>
                <a:gd name="connsiteX17" fmla="*/ 366612 w 755018"/>
                <a:gd name="connsiteY17" fmla="*/ 177609 h 207447"/>
                <a:gd name="connsiteX18" fmla="*/ 310710 w 755018"/>
                <a:gd name="connsiteY18" fmla="*/ 207433 h 207447"/>
                <a:gd name="connsiteX19" fmla="*/ 258479 w 755018"/>
                <a:gd name="connsiteY19" fmla="*/ 163767 h 207447"/>
                <a:gd name="connsiteX20" fmla="*/ 198753 w 755018"/>
                <a:gd name="connsiteY20" fmla="*/ 200703 h 207447"/>
                <a:gd name="connsiteX21" fmla="*/ 144535 w 755018"/>
                <a:gd name="connsiteY21" fmla="*/ 185026 h 207447"/>
                <a:gd name="connsiteX22" fmla="*/ 101786 w 755018"/>
                <a:gd name="connsiteY22" fmla="*/ 136313 h 207447"/>
                <a:gd name="connsiteX23" fmla="*/ 25313 w 755018"/>
                <a:gd name="connsiteY23" fmla="*/ 170802 h 207447"/>
                <a:gd name="connsiteX24" fmla="*/ 0 w 755018"/>
                <a:gd name="connsiteY24" fmla="*/ 104271 h 207447"/>
                <a:gd name="connsiteX25" fmla="*/ 41831 w 755018"/>
                <a:gd name="connsiteY25" fmla="*/ 65270 h 207447"/>
                <a:gd name="connsiteX26" fmla="*/ 100256 w 755018"/>
                <a:gd name="connsiteY26" fmla="*/ 68176 h 207447"/>
                <a:gd name="connsiteX27" fmla="*/ 150193 w 755018"/>
                <a:gd name="connsiteY27" fmla="*/ 50358 h 207447"/>
                <a:gd name="connsiteX28" fmla="*/ 197377 w 755018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8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6" y="35216"/>
                    <a:pt x="347417" y="3250"/>
                    <a:pt x="366382" y="3250"/>
                  </a:cubicBezTo>
                  <a:cubicBezTo>
                    <a:pt x="385348" y="3250"/>
                    <a:pt x="403777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3" y="14492"/>
                  </a:cubicBezTo>
                  <a:cubicBezTo>
                    <a:pt x="552747" y="17322"/>
                    <a:pt x="570871" y="22139"/>
                    <a:pt x="587925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09" y="73682"/>
                    <a:pt x="680763" y="52193"/>
                    <a:pt x="694223" y="60223"/>
                  </a:cubicBezTo>
                  <a:cubicBezTo>
                    <a:pt x="715711" y="72611"/>
                    <a:pt x="755018" y="89359"/>
                    <a:pt x="755018" y="104271"/>
                  </a:cubicBezTo>
                  <a:cubicBezTo>
                    <a:pt x="755018" y="119183"/>
                    <a:pt x="695751" y="102512"/>
                    <a:pt x="674492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6" y="192597"/>
                    <a:pt x="611249" y="194204"/>
                    <a:pt x="591596" y="198486"/>
                  </a:cubicBezTo>
                  <a:cubicBezTo>
                    <a:pt x="574466" y="202233"/>
                    <a:pt x="553359" y="194968"/>
                    <a:pt x="534088" y="197797"/>
                  </a:cubicBezTo>
                  <a:cubicBezTo>
                    <a:pt x="516423" y="200398"/>
                    <a:pt x="496463" y="189691"/>
                    <a:pt x="477268" y="191450"/>
                  </a:cubicBezTo>
                  <a:cubicBezTo>
                    <a:pt x="459297" y="193056"/>
                    <a:pt x="440332" y="176156"/>
                    <a:pt x="421213" y="176691"/>
                  </a:cubicBezTo>
                  <a:cubicBezTo>
                    <a:pt x="402095" y="177226"/>
                    <a:pt x="385577" y="177609"/>
                    <a:pt x="366612" y="177609"/>
                  </a:cubicBezTo>
                  <a:cubicBezTo>
                    <a:pt x="347647" y="177609"/>
                    <a:pt x="328834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5" y="185026"/>
                  </a:cubicBezTo>
                  <a:cubicBezTo>
                    <a:pt x="124880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3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1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3" y="50358"/>
                  </a:cubicBezTo>
                  <a:cubicBezTo>
                    <a:pt x="167247" y="46610"/>
                    <a:pt x="178029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ED86AEF-D10F-4653-A1AA-35C720B68B73}"/>
                </a:ext>
              </a:extLst>
            </p:cNvPr>
            <p:cNvSpPr/>
            <p:nvPr/>
          </p:nvSpPr>
          <p:spPr>
            <a:xfrm>
              <a:off x="9652397" y="6637072"/>
              <a:ext cx="755018" cy="207447"/>
            </a:xfrm>
            <a:custGeom>
              <a:avLst/>
              <a:gdLst>
                <a:gd name="connsiteX0" fmla="*/ 197377 w 755018"/>
                <a:gd name="connsiteY0" fmla="*/ 191 h 207447"/>
                <a:gd name="connsiteX1" fmla="*/ 255879 w 755018"/>
                <a:gd name="connsiteY1" fmla="*/ 19157 h 207447"/>
                <a:gd name="connsiteX2" fmla="*/ 311934 w 755018"/>
                <a:gd name="connsiteY2" fmla="*/ 35981 h 207447"/>
                <a:gd name="connsiteX3" fmla="*/ 366382 w 755018"/>
                <a:gd name="connsiteY3" fmla="*/ 3250 h 207447"/>
                <a:gd name="connsiteX4" fmla="*/ 421979 w 755018"/>
                <a:gd name="connsiteY4" fmla="*/ 9216 h 207447"/>
                <a:gd name="connsiteX5" fmla="*/ 474515 w 755018"/>
                <a:gd name="connsiteY5" fmla="*/ 45081 h 207447"/>
                <a:gd name="connsiteX6" fmla="*/ 533323 w 755018"/>
                <a:gd name="connsiteY6" fmla="*/ 14492 h 207447"/>
                <a:gd name="connsiteX7" fmla="*/ 587924 w 755018"/>
                <a:gd name="connsiteY7" fmla="*/ 25963 h 207447"/>
                <a:gd name="connsiteX8" fmla="*/ 633044 w 755018"/>
                <a:gd name="connsiteY8" fmla="*/ 67029 h 207447"/>
                <a:gd name="connsiteX9" fmla="*/ 694222 w 755018"/>
                <a:gd name="connsiteY9" fmla="*/ 60223 h 207447"/>
                <a:gd name="connsiteX10" fmla="*/ 755018 w 755018"/>
                <a:gd name="connsiteY10" fmla="*/ 104271 h 207447"/>
                <a:gd name="connsiteX11" fmla="*/ 674492 w 755018"/>
                <a:gd name="connsiteY11" fmla="*/ 115207 h 207447"/>
                <a:gd name="connsiteX12" fmla="*/ 648186 w 755018"/>
                <a:gd name="connsiteY12" fmla="*/ 187321 h 207447"/>
                <a:gd name="connsiteX13" fmla="*/ 591596 w 755018"/>
                <a:gd name="connsiteY13" fmla="*/ 198486 h 207447"/>
                <a:gd name="connsiteX14" fmla="*/ 534088 w 755018"/>
                <a:gd name="connsiteY14" fmla="*/ 197797 h 207447"/>
                <a:gd name="connsiteX15" fmla="*/ 477268 w 755018"/>
                <a:gd name="connsiteY15" fmla="*/ 191450 h 207447"/>
                <a:gd name="connsiteX16" fmla="*/ 421213 w 755018"/>
                <a:gd name="connsiteY16" fmla="*/ 176691 h 207447"/>
                <a:gd name="connsiteX17" fmla="*/ 366612 w 755018"/>
                <a:gd name="connsiteY17" fmla="*/ 177609 h 207447"/>
                <a:gd name="connsiteX18" fmla="*/ 310710 w 755018"/>
                <a:gd name="connsiteY18" fmla="*/ 207433 h 207447"/>
                <a:gd name="connsiteX19" fmla="*/ 258479 w 755018"/>
                <a:gd name="connsiteY19" fmla="*/ 163767 h 207447"/>
                <a:gd name="connsiteX20" fmla="*/ 198753 w 755018"/>
                <a:gd name="connsiteY20" fmla="*/ 200703 h 207447"/>
                <a:gd name="connsiteX21" fmla="*/ 144535 w 755018"/>
                <a:gd name="connsiteY21" fmla="*/ 185026 h 207447"/>
                <a:gd name="connsiteX22" fmla="*/ 101786 w 755018"/>
                <a:gd name="connsiteY22" fmla="*/ 136313 h 207447"/>
                <a:gd name="connsiteX23" fmla="*/ 25313 w 755018"/>
                <a:gd name="connsiteY23" fmla="*/ 170802 h 207447"/>
                <a:gd name="connsiteX24" fmla="*/ 0 w 755018"/>
                <a:gd name="connsiteY24" fmla="*/ 104271 h 207447"/>
                <a:gd name="connsiteX25" fmla="*/ 41831 w 755018"/>
                <a:gd name="connsiteY25" fmla="*/ 65270 h 207447"/>
                <a:gd name="connsiteX26" fmla="*/ 100256 w 755018"/>
                <a:gd name="connsiteY26" fmla="*/ 68176 h 207447"/>
                <a:gd name="connsiteX27" fmla="*/ 150193 w 755018"/>
                <a:gd name="connsiteY27" fmla="*/ 50358 h 207447"/>
                <a:gd name="connsiteX28" fmla="*/ 197377 w 755018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8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6" y="35216"/>
                    <a:pt x="347417" y="3250"/>
                    <a:pt x="366382" y="3250"/>
                  </a:cubicBezTo>
                  <a:cubicBezTo>
                    <a:pt x="385348" y="3250"/>
                    <a:pt x="403777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3" y="14492"/>
                  </a:cubicBezTo>
                  <a:cubicBezTo>
                    <a:pt x="552748" y="17322"/>
                    <a:pt x="570871" y="22139"/>
                    <a:pt x="587924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09" y="73682"/>
                    <a:pt x="680763" y="52193"/>
                    <a:pt x="694222" y="60223"/>
                  </a:cubicBezTo>
                  <a:cubicBezTo>
                    <a:pt x="715712" y="72611"/>
                    <a:pt x="755018" y="89359"/>
                    <a:pt x="755018" y="104271"/>
                  </a:cubicBezTo>
                  <a:cubicBezTo>
                    <a:pt x="755018" y="119183"/>
                    <a:pt x="695751" y="102512"/>
                    <a:pt x="674492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6" y="192597"/>
                    <a:pt x="611249" y="194204"/>
                    <a:pt x="591596" y="198486"/>
                  </a:cubicBezTo>
                  <a:cubicBezTo>
                    <a:pt x="574466" y="202233"/>
                    <a:pt x="553358" y="194968"/>
                    <a:pt x="534088" y="197797"/>
                  </a:cubicBezTo>
                  <a:cubicBezTo>
                    <a:pt x="516423" y="200398"/>
                    <a:pt x="496463" y="189691"/>
                    <a:pt x="477268" y="191450"/>
                  </a:cubicBezTo>
                  <a:cubicBezTo>
                    <a:pt x="459297" y="193056"/>
                    <a:pt x="440332" y="176156"/>
                    <a:pt x="421213" y="176691"/>
                  </a:cubicBezTo>
                  <a:cubicBezTo>
                    <a:pt x="402095" y="177226"/>
                    <a:pt x="385577" y="177609"/>
                    <a:pt x="366612" y="177609"/>
                  </a:cubicBezTo>
                  <a:cubicBezTo>
                    <a:pt x="347647" y="177609"/>
                    <a:pt x="328834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5" y="185026"/>
                  </a:cubicBezTo>
                  <a:cubicBezTo>
                    <a:pt x="124880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3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1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3" y="50358"/>
                  </a:cubicBezTo>
                  <a:cubicBezTo>
                    <a:pt x="167247" y="46610"/>
                    <a:pt x="178029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A2988F17-9CFC-48B0-9327-22BECBC975F4}"/>
                </a:ext>
              </a:extLst>
            </p:cNvPr>
            <p:cNvSpPr/>
            <p:nvPr/>
          </p:nvSpPr>
          <p:spPr>
            <a:xfrm>
              <a:off x="10225944" y="6583542"/>
              <a:ext cx="755018" cy="207447"/>
            </a:xfrm>
            <a:custGeom>
              <a:avLst/>
              <a:gdLst>
                <a:gd name="connsiteX0" fmla="*/ 197377 w 755018"/>
                <a:gd name="connsiteY0" fmla="*/ 191 h 207447"/>
                <a:gd name="connsiteX1" fmla="*/ 255879 w 755018"/>
                <a:gd name="connsiteY1" fmla="*/ 19157 h 207447"/>
                <a:gd name="connsiteX2" fmla="*/ 311934 w 755018"/>
                <a:gd name="connsiteY2" fmla="*/ 35981 h 207447"/>
                <a:gd name="connsiteX3" fmla="*/ 366382 w 755018"/>
                <a:gd name="connsiteY3" fmla="*/ 3250 h 207447"/>
                <a:gd name="connsiteX4" fmla="*/ 421979 w 755018"/>
                <a:gd name="connsiteY4" fmla="*/ 9216 h 207447"/>
                <a:gd name="connsiteX5" fmla="*/ 474515 w 755018"/>
                <a:gd name="connsiteY5" fmla="*/ 45081 h 207447"/>
                <a:gd name="connsiteX6" fmla="*/ 533323 w 755018"/>
                <a:gd name="connsiteY6" fmla="*/ 14492 h 207447"/>
                <a:gd name="connsiteX7" fmla="*/ 587925 w 755018"/>
                <a:gd name="connsiteY7" fmla="*/ 25963 h 207447"/>
                <a:gd name="connsiteX8" fmla="*/ 633044 w 755018"/>
                <a:gd name="connsiteY8" fmla="*/ 67029 h 207447"/>
                <a:gd name="connsiteX9" fmla="*/ 694223 w 755018"/>
                <a:gd name="connsiteY9" fmla="*/ 60223 h 207447"/>
                <a:gd name="connsiteX10" fmla="*/ 755018 w 755018"/>
                <a:gd name="connsiteY10" fmla="*/ 104271 h 207447"/>
                <a:gd name="connsiteX11" fmla="*/ 674492 w 755018"/>
                <a:gd name="connsiteY11" fmla="*/ 115207 h 207447"/>
                <a:gd name="connsiteX12" fmla="*/ 648186 w 755018"/>
                <a:gd name="connsiteY12" fmla="*/ 187321 h 207447"/>
                <a:gd name="connsiteX13" fmla="*/ 591596 w 755018"/>
                <a:gd name="connsiteY13" fmla="*/ 198486 h 207447"/>
                <a:gd name="connsiteX14" fmla="*/ 534088 w 755018"/>
                <a:gd name="connsiteY14" fmla="*/ 197797 h 207447"/>
                <a:gd name="connsiteX15" fmla="*/ 477268 w 755018"/>
                <a:gd name="connsiteY15" fmla="*/ 191450 h 207447"/>
                <a:gd name="connsiteX16" fmla="*/ 421213 w 755018"/>
                <a:gd name="connsiteY16" fmla="*/ 176691 h 207447"/>
                <a:gd name="connsiteX17" fmla="*/ 366612 w 755018"/>
                <a:gd name="connsiteY17" fmla="*/ 177609 h 207447"/>
                <a:gd name="connsiteX18" fmla="*/ 310710 w 755018"/>
                <a:gd name="connsiteY18" fmla="*/ 207433 h 207447"/>
                <a:gd name="connsiteX19" fmla="*/ 258479 w 755018"/>
                <a:gd name="connsiteY19" fmla="*/ 163767 h 207447"/>
                <a:gd name="connsiteX20" fmla="*/ 198753 w 755018"/>
                <a:gd name="connsiteY20" fmla="*/ 200703 h 207447"/>
                <a:gd name="connsiteX21" fmla="*/ 144535 w 755018"/>
                <a:gd name="connsiteY21" fmla="*/ 185026 h 207447"/>
                <a:gd name="connsiteX22" fmla="*/ 101786 w 755018"/>
                <a:gd name="connsiteY22" fmla="*/ 136313 h 207447"/>
                <a:gd name="connsiteX23" fmla="*/ 25313 w 755018"/>
                <a:gd name="connsiteY23" fmla="*/ 170802 h 207447"/>
                <a:gd name="connsiteX24" fmla="*/ 0 w 755018"/>
                <a:gd name="connsiteY24" fmla="*/ 104271 h 207447"/>
                <a:gd name="connsiteX25" fmla="*/ 41831 w 755018"/>
                <a:gd name="connsiteY25" fmla="*/ 65270 h 207447"/>
                <a:gd name="connsiteX26" fmla="*/ 100256 w 755018"/>
                <a:gd name="connsiteY26" fmla="*/ 68176 h 207447"/>
                <a:gd name="connsiteX27" fmla="*/ 150193 w 755018"/>
                <a:gd name="connsiteY27" fmla="*/ 50358 h 207447"/>
                <a:gd name="connsiteX28" fmla="*/ 197377 w 755018"/>
                <a:gd name="connsiteY28" fmla="*/ 191 h 20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5018" h="207447">
                  <a:moveTo>
                    <a:pt x="197377" y="191"/>
                  </a:moveTo>
                  <a:cubicBezTo>
                    <a:pt x="215042" y="-2333"/>
                    <a:pt x="236685" y="20915"/>
                    <a:pt x="255879" y="19157"/>
                  </a:cubicBezTo>
                  <a:cubicBezTo>
                    <a:pt x="273850" y="17551"/>
                    <a:pt x="292892" y="36745"/>
                    <a:pt x="311934" y="35981"/>
                  </a:cubicBezTo>
                  <a:cubicBezTo>
                    <a:pt x="330976" y="35216"/>
                    <a:pt x="347417" y="3250"/>
                    <a:pt x="366382" y="3250"/>
                  </a:cubicBezTo>
                  <a:cubicBezTo>
                    <a:pt x="385348" y="3250"/>
                    <a:pt x="403777" y="8374"/>
                    <a:pt x="421979" y="9216"/>
                  </a:cubicBezTo>
                  <a:cubicBezTo>
                    <a:pt x="440179" y="10057"/>
                    <a:pt x="456544" y="43398"/>
                    <a:pt x="474515" y="45081"/>
                  </a:cubicBezTo>
                  <a:cubicBezTo>
                    <a:pt x="493710" y="46763"/>
                    <a:pt x="515734" y="11662"/>
                    <a:pt x="533323" y="14492"/>
                  </a:cubicBezTo>
                  <a:cubicBezTo>
                    <a:pt x="552747" y="17322"/>
                    <a:pt x="570871" y="22139"/>
                    <a:pt x="587925" y="25963"/>
                  </a:cubicBezTo>
                  <a:cubicBezTo>
                    <a:pt x="607655" y="30245"/>
                    <a:pt x="616908" y="61752"/>
                    <a:pt x="633044" y="67029"/>
                  </a:cubicBezTo>
                  <a:cubicBezTo>
                    <a:pt x="653309" y="73682"/>
                    <a:pt x="680763" y="52193"/>
                    <a:pt x="694223" y="60223"/>
                  </a:cubicBezTo>
                  <a:cubicBezTo>
                    <a:pt x="715711" y="72611"/>
                    <a:pt x="755018" y="89359"/>
                    <a:pt x="755018" y="104271"/>
                  </a:cubicBezTo>
                  <a:cubicBezTo>
                    <a:pt x="755018" y="119183"/>
                    <a:pt x="695751" y="102512"/>
                    <a:pt x="674492" y="115207"/>
                  </a:cubicBezTo>
                  <a:cubicBezTo>
                    <a:pt x="661033" y="122854"/>
                    <a:pt x="668527" y="180591"/>
                    <a:pt x="648186" y="187321"/>
                  </a:cubicBezTo>
                  <a:cubicBezTo>
                    <a:pt x="632126" y="192597"/>
                    <a:pt x="611249" y="194204"/>
                    <a:pt x="591596" y="198486"/>
                  </a:cubicBezTo>
                  <a:cubicBezTo>
                    <a:pt x="574466" y="202233"/>
                    <a:pt x="553359" y="194968"/>
                    <a:pt x="534088" y="197797"/>
                  </a:cubicBezTo>
                  <a:cubicBezTo>
                    <a:pt x="516423" y="200398"/>
                    <a:pt x="496463" y="189691"/>
                    <a:pt x="477268" y="191450"/>
                  </a:cubicBezTo>
                  <a:cubicBezTo>
                    <a:pt x="459297" y="193056"/>
                    <a:pt x="440332" y="176156"/>
                    <a:pt x="421213" y="176691"/>
                  </a:cubicBezTo>
                  <a:cubicBezTo>
                    <a:pt x="402095" y="177226"/>
                    <a:pt x="385577" y="177609"/>
                    <a:pt x="366612" y="177609"/>
                  </a:cubicBezTo>
                  <a:cubicBezTo>
                    <a:pt x="347647" y="177609"/>
                    <a:pt x="328834" y="208198"/>
                    <a:pt x="310710" y="207433"/>
                  </a:cubicBezTo>
                  <a:cubicBezTo>
                    <a:pt x="292586" y="206668"/>
                    <a:pt x="276374" y="165373"/>
                    <a:pt x="258479" y="163767"/>
                  </a:cubicBezTo>
                  <a:cubicBezTo>
                    <a:pt x="239208" y="162008"/>
                    <a:pt x="216343" y="203227"/>
                    <a:pt x="198753" y="200703"/>
                  </a:cubicBezTo>
                  <a:cubicBezTo>
                    <a:pt x="179330" y="197874"/>
                    <a:pt x="161664" y="188697"/>
                    <a:pt x="144535" y="185026"/>
                  </a:cubicBezTo>
                  <a:cubicBezTo>
                    <a:pt x="124880" y="180744"/>
                    <a:pt x="117845" y="141590"/>
                    <a:pt x="101786" y="136313"/>
                  </a:cubicBezTo>
                  <a:cubicBezTo>
                    <a:pt x="81444" y="129660"/>
                    <a:pt x="39001" y="178833"/>
                    <a:pt x="25313" y="170802"/>
                  </a:cubicBezTo>
                  <a:cubicBezTo>
                    <a:pt x="4053" y="158108"/>
                    <a:pt x="0" y="119183"/>
                    <a:pt x="0" y="104271"/>
                  </a:cubicBezTo>
                  <a:cubicBezTo>
                    <a:pt x="0" y="89359"/>
                    <a:pt x="20495" y="78041"/>
                    <a:pt x="41831" y="65270"/>
                  </a:cubicBezTo>
                  <a:cubicBezTo>
                    <a:pt x="55214" y="57622"/>
                    <a:pt x="80068" y="74829"/>
                    <a:pt x="100256" y="68176"/>
                  </a:cubicBezTo>
                  <a:cubicBezTo>
                    <a:pt x="116316" y="62822"/>
                    <a:pt x="130463" y="54640"/>
                    <a:pt x="150193" y="50358"/>
                  </a:cubicBezTo>
                  <a:cubicBezTo>
                    <a:pt x="167247" y="46610"/>
                    <a:pt x="178029" y="3021"/>
                    <a:pt x="197377" y="19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FFB94D9B-CDEB-466F-989E-4AA23D16AF6D}"/>
                </a:ext>
              </a:extLst>
            </p:cNvPr>
            <p:cNvSpPr/>
            <p:nvPr/>
          </p:nvSpPr>
          <p:spPr>
            <a:xfrm>
              <a:off x="2324217" y="6398403"/>
              <a:ext cx="1662240" cy="459597"/>
            </a:xfrm>
            <a:custGeom>
              <a:avLst/>
              <a:gdLst>
                <a:gd name="connsiteX0" fmla="*/ 567778 w 1662240"/>
                <a:gd name="connsiteY0" fmla="*/ 57 h 459597"/>
                <a:gd name="connsiteX1" fmla="*/ 652169 w 1662240"/>
                <a:gd name="connsiteY1" fmla="*/ 91262 h 459597"/>
                <a:gd name="connsiteX2" fmla="*/ 727649 w 1662240"/>
                <a:gd name="connsiteY2" fmla="*/ 126591 h 459597"/>
                <a:gd name="connsiteX3" fmla="*/ 801032 w 1662240"/>
                <a:gd name="connsiteY3" fmla="*/ 58764 h 459597"/>
                <a:gd name="connsiteX4" fmla="*/ 875988 w 1662240"/>
                <a:gd name="connsiteY4" fmla="*/ 67150 h 459597"/>
                <a:gd name="connsiteX5" fmla="*/ 955033 w 1662240"/>
                <a:gd name="connsiteY5" fmla="*/ 10541 h 459597"/>
                <a:gd name="connsiteX6" fmla="*/ 1025481 w 1662240"/>
                <a:gd name="connsiteY6" fmla="*/ 77109 h 459597"/>
                <a:gd name="connsiteX7" fmla="*/ 1102953 w 1662240"/>
                <a:gd name="connsiteY7" fmla="*/ 65683 h 459597"/>
                <a:gd name="connsiteX8" fmla="*/ 1164804 w 1662240"/>
                <a:gd name="connsiteY8" fmla="*/ 144413 h 459597"/>
                <a:gd name="connsiteX9" fmla="*/ 1238188 w 1662240"/>
                <a:gd name="connsiteY9" fmla="*/ 148711 h 459597"/>
                <a:gd name="connsiteX10" fmla="*/ 1314927 w 1662240"/>
                <a:gd name="connsiteY10" fmla="*/ 147033 h 459597"/>
                <a:gd name="connsiteX11" fmla="*/ 1373108 w 1662240"/>
                <a:gd name="connsiteY11" fmla="*/ 199450 h 459597"/>
                <a:gd name="connsiteX12" fmla="*/ 1470814 w 1662240"/>
                <a:gd name="connsiteY12" fmla="*/ 165274 h 459597"/>
                <a:gd name="connsiteX13" fmla="*/ 1540003 w 1662240"/>
                <a:gd name="connsiteY13" fmla="*/ 204691 h 459597"/>
                <a:gd name="connsiteX14" fmla="*/ 1615693 w 1662240"/>
                <a:gd name="connsiteY14" fmla="*/ 253440 h 459597"/>
                <a:gd name="connsiteX15" fmla="*/ 1662240 w 1662240"/>
                <a:gd name="connsiteY15" fmla="*/ 351039 h 459597"/>
                <a:gd name="connsiteX16" fmla="*/ 1508868 w 1662240"/>
                <a:gd name="connsiteY16" fmla="*/ 377248 h 459597"/>
                <a:gd name="connsiteX17" fmla="*/ 1533255 w 1662240"/>
                <a:gd name="connsiteY17" fmla="*/ 444512 h 459597"/>
                <a:gd name="connsiteX18" fmla="*/ 1540079 w 1662240"/>
                <a:gd name="connsiteY18" fmla="*/ 459597 h 459597"/>
                <a:gd name="connsiteX19" fmla="*/ 80340 w 1662240"/>
                <a:gd name="connsiteY19" fmla="*/ 459597 h 459597"/>
                <a:gd name="connsiteX20" fmla="*/ 77610 w 1662240"/>
                <a:gd name="connsiteY20" fmla="*/ 451011 h 459597"/>
                <a:gd name="connsiteX21" fmla="*/ 92883 w 1662240"/>
                <a:gd name="connsiteY21" fmla="*/ 377772 h 459597"/>
                <a:gd name="connsiteX22" fmla="*/ 0 w 1662240"/>
                <a:gd name="connsiteY22" fmla="*/ 351144 h 459597"/>
                <a:gd name="connsiteX23" fmla="*/ 26942 w 1662240"/>
                <a:gd name="connsiteY23" fmla="*/ 280382 h 459597"/>
                <a:gd name="connsiteX24" fmla="*/ 117415 w 1662240"/>
                <a:gd name="connsiteY24" fmla="*/ 275036 h 459597"/>
                <a:gd name="connsiteX25" fmla="*/ 139324 w 1662240"/>
                <a:gd name="connsiteY25" fmla="*/ 180056 h 459597"/>
                <a:gd name="connsiteX26" fmla="*/ 181258 w 1662240"/>
                <a:gd name="connsiteY26" fmla="*/ 82142 h 459597"/>
                <a:gd name="connsiteX27" fmla="*/ 265124 w 1662240"/>
                <a:gd name="connsiteY27" fmla="*/ 78578 h 459597"/>
                <a:gd name="connsiteX28" fmla="*/ 340499 w 1662240"/>
                <a:gd name="connsiteY28" fmla="*/ 56773 h 459597"/>
                <a:gd name="connsiteX29" fmla="*/ 413882 w 1662240"/>
                <a:gd name="connsiteY29" fmla="*/ 27314 h 459597"/>
                <a:gd name="connsiteX30" fmla="*/ 501523 w 1662240"/>
                <a:gd name="connsiteY30" fmla="*/ 84657 h 459597"/>
                <a:gd name="connsiteX31" fmla="*/ 567778 w 1662240"/>
                <a:gd name="connsiteY31" fmla="*/ 57 h 45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62240" h="459597">
                  <a:moveTo>
                    <a:pt x="567778" y="57"/>
                  </a:moveTo>
                  <a:cubicBezTo>
                    <a:pt x="593252" y="-2669"/>
                    <a:pt x="626799" y="93044"/>
                    <a:pt x="652169" y="91262"/>
                  </a:cubicBezTo>
                  <a:cubicBezTo>
                    <a:pt x="677539" y="89480"/>
                    <a:pt x="702280" y="127430"/>
                    <a:pt x="727649" y="126591"/>
                  </a:cubicBezTo>
                  <a:cubicBezTo>
                    <a:pt x="753020" y="125752"/>
                    <a:pt x="775244" y="58764"/>
                    <a:pt x="801032" y="58764"/>
                  </a:cubicBezTo>
                  <a:cubicBezTo>
                    <a:pt x="826822" y="58764"/>
                    <a:pt x="851248" y="66311"/>
                    <a:pt x="875988" y="67150"/>
                  </a:cubicBezTo>
                  <a:cubicBezTo>
                    <a:pt x="900730" y="67989"/>
                    <a:pt x="930397" y="8758"/>
                    <a:pt x="955033" y="10541"/>
                  </a:cubicBezTo>
                  <a:cubicBezTo>
                    <a:pt x="979669" y="12322"/>
                    <a:pt x="1000951" y="74489"/>
                    <a:pt x="1025481" y="77109"/>
                  </a:cubicBezTo>
                  <a:cubicBezTo>
                    <a:pt x="1050012" y="79731"/>
                    <a:pt x="1078736" y="62118"/>
                    <a:pt x="1102953" y="65683"/>
                  </a:cubicBezTo>
                  <a:cubicBezTo>
                    <a:pt x="1127169" y="69247"/>
                    <a:pt x="1140798" y="139695"/>
                    <a:pt x="1164804" y="144413"/>
                  </a:cubicBezTo>
                  <a:cubicBezTo>
                    <a:pt x="1188812" y="149130"/>
                    <a:pt x="1214811" y="142840"/>
                    <a:pt x="1238188" y="148711"/>
                  </a:cubicBezTo>
                  <a:cubicBezTo>
                    <a:pt x="1263454" y="155106"/>
                    <a:pt x="1291863" y="139800"/>
                    <a:pt x="1314927" y="147033"/>
                  </a:cubicBezTo>
                  <a:cubicBezTo>
                    <a:pt x="1339877" y="155000"/>
                    <a:pt x="1350989" y="190329"/>
                    <a:pt x="1373108" y="199450"/>
                  </a:cubicBezTo>
                  <a:cubicBezTo>
                    <a:pt x="1397745" y="209933"/>
                    <a:pt x="1450162" y="154058"/>
                    <a:pt x="1470814" y="165274"/>
                  </a:cubicBezTo>
                  <a:cubicBezTo>
                    <a:pt x="1494832" y="176649"/>
                    <a:pt x="1517967" y="189827"/>
                    <a:pt x="1540003" y="204691"/>
                  </a:cubicBezTo>
                  <a:cubicBezTo>
                    <a:pt x="1561913" y="221884"/>
                    <a:pt x="1602903" y="234569"/>
                    <a:pt x="1615693" y="253440"/>
                  </a:cubicBezTo>
                  <a:cubicBezTo>
                    <a:pt x="1631104" y="275770"/>
                    <a:pt x="1662240" y="326614"/>
                    <a:pt x="1662240" y="351039"/>
                  </a:cubicBezTo>
                  <a:cubicBezTo>
                    <a:pt x="1662240" y="375256"/>
                    <a:pt x="1523859" y="354709"/>
                    <a:pt x="1508868" y="377248"/>
                  </a:cubicBezTo>
                  <a:cubicBezTo>
                    <a:pt x="1502578" y="386631"/>
                    <a:pt x="1518486" y="415669"/>
                    <a:pt x="1533255" y="444512"/>
                  </a:cubicBezTo>
                  <a:lnTo>
                    <a:pt x="1540079" y="459597"/>
                  </a:lnTo>
                  <a:lnTo>
                    <a:pt x="80340" y="459597"/>
                  </a:lnTo>
                  <a:lnTo>
                    <a:pt x="77610" y="451011"/>
                  </a:lnTo>
                  <a:cubicBezTo>
                    <a:pt x="80048" y="427070"/>
                    <a:pt x="102239" y="391924"/>
                    <a:pt x="92883" y="377772"/>
                  </a:cubicBezTo>
                  <a:cubicBezTo>
                    <a:pt x="77786" y="355232"/>
                    <a:pt x="0" y="375361"/>
                    <a:pt x="0" y="351144"/>
                  </a:cubicBezTo>
                  <a:cubicBezTo>
                    <a:pt x="1887" y="325439"/>
                    <a:pt x="11249" y="300835"/>
                    <a:pt x="26942" y="280382"/>
                  </a:cubicBezTo>
                  <a:cubicBezTo>
                    <a:pt x="39523" y="261616"/>
                    <a:pt x="95503" y="292228"/>
                    <a:pt x="117415" y="275036"/>
                  </a:cubicBezTo>
                  <a:cubicBezTo>
                    <a:pt x="135445" y="260883"/>
                    <a:pt x="115423" y="192951"/>
                    <a:pt x="139324" y="180056"/>
                  </a:cubicBezTo>
                  <a:cubicBezTo>
                    <a:pt x="160290" y="168839"/>
                    <a:pt x="156622" y="92101"/>
                    <a:pt x="181258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8" y="71239"/>
                    <a:pt x="315340" y="63062"/>
                    <a:pt x="340499" y="56773"/>
                  </a:cubicBezTo>
                  <a:cubicBezTo>
                    <a:pt x="365660" y="50481"/>
                    <a:pt x="388827" y="32241"/>
                    <a:pt x="413882" y="27314"/>
                  </a:cubicBezTo>
                  <a:cubicBezTo>
                    <a:pt x="438939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8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E2ED99A-877D-4256-80AD-8155D197C31B}"/>
                </a:ext>
              </a:extLst>
            </p:cNvPr>
            <p:cNvSpPr/>
            <p:nvPr/>
          </p:nvSpPr>
          <p:spPr>
            <a:xfrm>
              <a:off x="3404001" y="6398403"/>
              <a:ext cx="1662239" cy="459597"/>
            </a:xfrm>
            <a:custGeom>
              <a:avLst/>
              <a:gdLst>
                <a:gd name="connsiteX0" fmla="*/ 567778 w 1662239"/>
                <a:gd name="connsiteY0" fmla="*/ 57 h 459597"/>
                <a:gd name="connsiteX1" fmla="*/ 652169 w 1662239"/>
                <a:gd name="connsiteY1" fmla="*/ 91262 h 459597"/>
                <a:gd name="connsiteX2" fmla="*/ 727649 w 1662239"/>
                <a:gd name="connsiteY2" fmla="*/ 126591 h 459597"/>
                <a:gd name="connsiteX3" fmla="*/ 801032 w 1662239"/>
                <a:gd name="connsiteY3" fmla="*/ 58764 h 459597"/>
                <a:gd name="connsiteX4" fmla="*/ 875988 w 1662239"/>
                <a:gd name="connsiteY4" fmla="*/ 67150 h 459597"/>
                <a:gd name="connsiteX5" fmla="*/ 955033 w 1662239"/>
                <a:gd name="connsiteY5" fmla="*/ 10541 h 459597"/>
                <a:gd name="connsiteX6" fmla="*/ 1025481 w 1662239"/>
                <a:gd name="connsiteY6" fmla="*/ 77109 h 459597"/>
                <a:gd name="connsiteX7" fmla="*/ 1102953 w 1662239"/>
                <a:gd name="connsiteY7" fmla="*/ 65683 h 459597"/>
                <a:gd name="connsiteX8" fmla="*/ 1164804 w 1662239"/>
                <a:gd name="connsiteY8" fmla="*/ 144413 h 459597"/>
                <a:gd name="connsiteX9" fmla="*/ 1238188 w 1662239"/>
                <a:gd name="connsiteY9" fmla="*/ 148711 h 459597"/>
                <a:gd name="connsiteX10" fmla="*/ 1314927 w 1662239"/>
                <a:gd name="connsiteY10" fmla="*/ 147033 h 459597"/>
                <a:gd name="connsiteX11" fmla="*/ 1373108 w 1662239"/>
                <a:gd name="connsiteY11" fmla="*/ 199450 h 459597"/>
                <a:gd name="connsiteX12" fmla="*/ 1470814 w 1662239"/>
                <a:gd name="connsiteY12" fmla="*/ 165274 h 459597"/>
                <a:gd name="connsiteX13" fmla="*/ 1540003 w 1662239"/>
                <a:gd name="connsiteY13" fmla="*/ 204691 h 459597"/>
                <a:gd name="connsiteX14" fmla="*/ 1615693 w 1662239"/>
                <a:gd name="connsiteY14" fmla="*/ 253440 h 459597"/>
                <a:gd name="connsiteX15" fmla="*/ 1662239 w 1662239"/>
                <a:gd name="connsiteY15" fmla="*/ 351039 h 459597"/>
                <a:gd name="connsiteX16" fmla="*/ 1508868 w 1662239"/>
                <a:gd name="connsiteY16" fmla="*/ 377248 h 459597"/>
                <a:gd name="connsiteX17" fmla="*/ 1533255 w 1662239"/>
                <a:gd name="connsiteY17" fmla="*/ 444512 h 459597"/>
                <a:gd name="connsiteX18" fmla="*/ 1540079 w 1662239"/>
                <a:gd name="connsiteY18" fmla="*/ 459597 h 459597"/>
                <a:gd name="connsiteX19" fmla="*/ 80340 w 1662239"/>
                <a:gd name="connsiteY19" fmla="*/ 459597 h 459597"/>
                <a:gd name="connsiteX20" fmla="*/ 77610 w 1662239"/>
                <a:gd name="connsiteY20" fmla="*/ 451011 h 459597"/>
                <a:gd name="connsiteX21" fmla="*/ 92883 w 1662239"/>
                <a:gd name="connsiteY21" fmla="*/ 377772 h 459597"/>
                <a:gd name="connsiteX22" fmla="*/ 0 w 1662239"/>
                <a:gd name="connsiteY22" fmla="*/ 351144 h 459597"/>
                <a:gd name="connsiteX23" fmla="*/ 26942 w 1662239"/>
                <a:gd name="connsiteY23" fmla="*/ 280382 h 459597"/>
                <a:gd name="connsiteX24" fmla="*/ 117415 w 1662239"/>
                <a:gd name="connsiteY24" fmla="*/ 275036 h 459597"/>
                <a:gd name="connsiteX25" fmla="*/ 139324 w 1662239"/>
                <a:gd name="connsiteY25" fmla="*/ 180056 h 459597"/>
                <a:gd name="connsiteX26" fmla="*/ 181258 w 1662239"/>
                <a:gd name="connsiteY26" fmla="*/ 82142 h 459597"/>
                <a:gd name="connsiteX27" fmla="*/ 265124 w 1662239"/>
                <a:gd name="connsiteY27" fmla="*/ 78578 h 459597"/>
                <a:gd name="connsiteX28" fmla="*/ 340499 w 1662239"/>
                <a:gd name="connsiteY28" fmla="*/ 56773 h 459597"/>
                <a:gd name="connsiteX29" fmla="*/ 413882 w 1662239"/>
                <a:gd name="connsiteY29" fmla="*/ 27314 h 459597"/>
                <a:gd name="connsiteX30" fmla="*/ 501523 w 1662239"/>
                <a:gd name="connsiteY30" fmla="*/ 84657 h 459597"/>
                <a:gd name="connsiteX31" fmla="*/ 567778 w 1662239"/>
                <a:gd name="connsiteY31" fmla="*/ 57 h 45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62239" h="459597">
                  <a:moveTo>
                    <a:pt x="567778" y="57"/>
                  </a:moveTo>
                  <a:cubicBezTo>
                    <a:pt x="593252" y="-2669"/>
                    <a:pt x="626800" y="93044"/>
                    <a:pt x="652169" y="91262"/>
                  </a:cubicBezTo>
                  <a:cubicBezTo>
                    <a:pt x="677539" y="89480"/>
                    <a:pt x="702280" y="127430"/>
                    <a:pt x="727649" y="126591"/>
                  </a:cubicBezTo>
                  <a:cubicBezTo>
                    <a:pt x="753020" y="125752"/>
                    <a:pt x="775244" y="58764"/>
                    <a:pt x="801032" y="58764"/>
                  </a:cubicBezTo>
                  <a:cubicBezTo>
                    <a:pt x="826822" y="58764"/>
                    <a:pt x="851248" y="66311"/>
                    <a:pt x="875988" y="67150"/>
                  </a:cubicBezTo>
                  <a:cubicBezTo>
                    <a:pt x="900729" y="67989"/>
                    <a:pt x="930397" y="8758"/>
                    <a:pt x="955033" y="10541"/>
                  </a:cubicBezTo>
                  <a:cubicBezTo>
                    <a:pt x="979669" y="12322"/>
                    <a:pt x="1000950" y="74489"/>
                    <a:pt x="1025481" y="77109"/>
                  </a:cubicBezTo>
                  <a:cubicBezTo>
                    <a:pt x="1050012" y="79731"/>
                    <a:pt x="1078736" y="62118"/>
                    <a:pt x="1102953" y="65683"/>
                  </a:cubicBezTo>
                  <a:cubicBezTo>
                    <a:pt x="1127169" y="69247"/>
                    <a:pt x="1140799" y="139695"/>
                    <a:pt x="1164804" y="144413"/>
                  </a:cubicBezTo>
                  <a:cubicBezTo>
                    <a:pt x="1188811" y="149130"/>
                    <a:pt x="1214811" y="142840"/>
                    <a:pt x="1238188" y="148711"/>
                  </a:cubicBezTo>
                  <a:cubicBezTo>
                    <a:pt x="1263454" y="155106"/>
                    <a:pt x="1291863" y="139800"/>
                    <a:pt x="1314927" y="147033"/>
                  </a:cubicBezTo>
                  <a:cubicBezTo>
                    <a:pt x="1339877" y="155000"/>
                    <a:pt x="1350989" y="190329"/>
                    <a:pt x="1373108" y="199450"/>
                  </a:cubicBezTo>
                  <a:cubicBezTo>
                    <a:pt x="1397745" y="209933"/>
                    <a:pt x="1450162" y="154058"/>
                    <a:pt x="1470814" y="165274"/>
                  </a:cubicBezTo>
                  <a:cubicBezTo>
                    <a:pt x="1494831" y="176649"/>
                    <a:pt x="1517967" y="189827"/>
                    <a:pt x="1540003" y="204691"/>
                  </a:cubicBezTo>
                  <a:cubicBezTo>
                    <a:pt x="1561913" y="221884"/>
                    <a:pt x="1602903" y="234569"/>
                    <a:pt x="1615693" y="253440"/>
                  </a:cubicBezTo>
                  <a:cubicBezTo>
                    <a:pt x="1631103" y="275770"/>
                    <a:pt x="1662239" y="326614"/>
                    <a:pt x="1662239" y="351039"/>
                  </a:cubicBezTo>
                  <a:cubicBezTo>
                    <a:pt x="1662239" y="375256"/>
                    <a:pt x="1523859" y="354709"/>
                    <a:pt x="1508868" y="377248"/>
                  </a:cubicBezTo>
                  <a:cubicBezTo>
                    <a:pt x="1502578" y="386631"/>
                    <a:pt x="1518486" y="415669"/>
                    <a:pt x="1533255" y="444512"/>
                  </a:cubicBezTo>
                  <a:lnTo>
                    <a:pt x="1540079" y="459597"/>
                  </a:lnTo>
                  <a:lnTo>
                    <a:pt x="80340" y="459597"/>
                  </a:lnTo>
                  <a:lnTo>
                    <a:pt x="77610" y="451011"/>
                  </a:lnTo>
                  <a:cubicBezTo>
                    <a:pt x="80048" y="427070"/>
                    <a:pt x="102239" y="391924"/>
                    <a:pt x="92883" y="377772"/>
                  </a:cubicBezTo>
                  <a:cubicBezTo>
                    <a:pt x="77787" y="355232"/>
                    <a:pt x="0" y="375361"/>
                    <a:pt x="0" y="351144"/>
                  </a:cubicBezTo>
                  <a:cubicBezTo>
                    <a:pt x="1887" y="325439"/>
                    <a:pt x="11249" y="300835"/>
                    <a:pt x="26942" y="280382"/>
                  </a:cubicBezTo>
                  <a:cubicBezTo>
                    <a:pt x="39523" y="261616"/>
                    <a:pt x="95503" y="292228"/>
                    <a:pt x="117415" y="275036"/>
                  </a:cubicBezTo>
                  <a:cubicBezTo>
                    <a:pt x="135445" y="260883"/>
                    <a:pt x="115423" y="192951"/>
                    <a:pt x="139324" y="180056"/>
                  </a:cubicBezTo>
                  <a:cubicBezTo>
                    <a:pt x="160290" y="168839"/>
                    <a:pt x="156622" y="92101"/>
                    <a:pt x="181258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8" y="71239"/>
                    <a:pt x="315340" y="63062"/>
                    <a:pt x="340499" y="56773"/>
                  </a:cubicBezTo>
                  <a:cubicBezTo>
                    <a:pt x="365659" y="50481"/>
                    <a:pt x="388827" y="32241"/>
                    <a:pt x="413882" y="27314"/>
                  </a:cubicBezTo>
                  <a:cubicBezTo>
                    <a:pt x="438939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8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FFDB0924-C444-49A7-A313-179D4C0E451F}"/>
                </a:ext>
              </a:extLst>
            </p:cNvPr>
            <p:cNvSpPr/>
            <p:nvPr/>
          </p:nvSpPr>
          <p:spPr>
            <a:xfrm>
              <a:off x="0" y="6335504"/>
              <a:ext cx="1281753" cy="522496"/>
            </a:xfrm>
            <a:custGeom>
              <a:avLst/>
              <a:gdLst>
                <a:gd name="connsiteX0" fmla="*/ 187293 w 1281753"/>
                <a:gd name="connsiteY0" fmla="*/ 57 h 522496"/>
                <a:gd name="connsiteX1" fmla="*/ 271160 w 1281753"/>
                <a:gd name="connsiteY1" fmla="*/ 91262 h 522496"/>
                <a:gd name="connsiteX2" fmla="*/ 346638 w 1281753"/>
                <a:gd name="connsiteY2" fmla="*/ 126591 h 522496"/>
                <a:gd name="connsiteX3" fmla="*/ 420023 w 1281753"/>
                <a:gd name="connsiteY3" fmla="*/ 58764 h 522496"/>
                <a:gd name="connsiteX4" fmla="*/ 494978 w 1281753"/>
                <a:gd name="connsiteY4" fmla="*/ 67150 h 522496"/>
                <a:gd name="connsiteX5" fmla="*/ 574022 w 1281753"/>
                <a:gd name="connsiteY5" fmla="*/ 10541 h 522496"/>
                <a:gd name="connsiteX6" fmla="*/ 644470 w 1281753"/>
                <a:gd name="connsiteY6" fmla="*/ 77109 h 522496"/>
                <a:gd name="connsiteX7" fmla="*/ 721942 w 1281753"/>
                <a:gd name="connsiteY7" fmla="*/ 65683 h 522496"/>
                <a:gd name="connsiteX8" fmla="*/ 783795 w 1281753"/>
                <a:gd name="connsiteY8" fmla="*/ 144413 h 522496"/>
                <a:gd name="connsiteX9" fmla="*/ 857178 w 1281753"/>
                <a:gd name="connsiteY9" fmla="*/ 148711 h 522496"/>
                <a:gd name="connsiteX10" fmla="*/ 933916 w 1281753"/>
                <a:gd name="connsiteY10" fmla="*/ 147033 h 522496"/>
                <a:gd name="connsiteX11" fmla="*/ 992099 w 1281753"/>
                <a:gd name="connsiteY11" fmla="*/ 199450 h 522496"/>
                <a:gd name="connsiteX12" fmla="*/ 1089803 w 1281753"/>
                <a:gd name="connsiteY12" fmla="*/ 165274 h 522496"/>
                <a:gd name="connsiteX13" fmla="*/ 1158994 w 1281753"/>
                <a:gd name="connsiteY13" fmla="*/ 204691 h 522496"/>
                <a:gd name="connsiteX14" fmla="*/ 1234684 w 1281753"/>
                <a:gd name="connsiteY14" fmla="*/ 253440 h 522496"/>
                <a:gd name="connsiteX15" fmla="*/ 1281753 w 1281753"/>
                <a:gd name="connsiteY15" fmla="*/ 351039 h 522496"/>
                <a:gd name="connsiteX16" fmla="*/ 1128382 w 1281753"/>
                <a:gd name="connsiteY16" fmla="*/ 377248 h 522496"/>
                <a:gd name="connsiteX17" fmla="*/ 1170315 w 1281753"/>
                <a:gd name="connsiteY17" fmla="*/ 510596 h 522496"/>
                <a:gd name="connsiteX18" fmla="*/ 1148941 w 1281753"/>
                <a:gd name="connsiteY18" fmla="*/ 522496 h 522496"/>
                <a:gd name="connsiteX19" fmla="*/ 0 w 1281753"/>
                <a:gd name="connsiteY19" fmla="*/ 522496 h 522496"/>
                <a:gd name="connsiteX20" fmla="*/ 0 w 1281753"/>
                <a:gd name="connsiteY20" fmla="*/ 40269 h 522496"/>
                <a:gd name="connsiteX21" fmla="*/ 33396 w 1281753"/>
                <a:gd name="connsiteY21" fmla="*/ 27314 h 522496"/>
                <a:gd name="connsiteX22" fmla="*/ 121037 w 1281753"/>
                <a:gd name="connsiteY22" fmla="*/ 84657 h 522496"/>
                <a:gd name="connsiteX23" fmla="*/ 187293 w 1281753"/>
                <a:gd name="connsiteY23" fmla="*/ 57 h 522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1753" h="522496">
                  <a:moveTo>
                    <a:pt x="187293" y="57"/>
                  </a:moveTo>
                  <a:cubicBezTo>
                    <a:pt x="212766" y="-2669"/>
                    <a:pt x="246313" y="93044"/>
                    <a:pt x="271160" y="91262"/>
                  </a:cubicBezTo>
                  <a:cubicBezTo>
                    <a:pt x="296005" y="89480"/>
                    <a:pt x="321269" y="127430"/>
                    <a:pt x="346638" y="126591"/>
                  </a:cubicBezTo>
                  <a:cubicBezTo>
                    <a:pt x="372009" y="125752"/>
                    <a:pt x="394234" y="58764"/>
                    <a:pt x="420023" y="58764"/>
                  </a:cubicBezTo>
                  <a:cubicBezTo>
                    <a:pt x="445811" y="58764"/>
                    <a:pt x="470238" y="66311"/>
                    <a:pt x="494978" y="67150"/>
                  </a:cubicBezTo>
                  <a:cubicBezTo>
                    <a:pt x="519719" y="67989"/>
                    <a:pt x="549386" y="8758"/>
                    <a:pt x="574022" y="10541"/>
                  </a:cubicBezTo>
                  <a:cubicBezTo>
                    <a:pt x="598659" y="12322"/>
                    <a:pt x="619940" y="74489"/>
                    <a:pt x="644470" y="77109"/>
                  </a:cubicBezTo>
                  <a:cubicBezTo>
                    <a:pt x="669002" y="79731"/>
                    <a:pt x="697726" y="62118"/>
                    <a:pt x="721942" y="65683"/>
                  </a:cubicBezTo>
                  <a:cubicBezTo>
                    <a:pt x="746160" y="69247"/>
                    <a:pt x="759787" y="139695"/>
                    <a:pt x="783795" y="144413"/>
                  </a:cubicBezTo>
                  <a:cubicBezTo>
                    <a:pt x="807801" y="149130"/>
                    <a:pt x="833800" y="142840"/>
                    <a:pt x="857178" y="148711"/>
                  </a:cubicBezTo>
                  <a:cubicBezTo>
                    <a:pt x="882443" y="155106"/>
                    <a:pt x="910853" y="139800"/>
                    <a:pt x="933916" y="147033"/>
                  </a:cubicBezTo>
                  <a:cubicBezTo>
                    <a:pt x="958866" y="155000"/>
                    <a:pt x="969980" y="190329"/>
                    <a:pt x="992099" y="199450"/>
                  </a:cubicBezTo>
                  <a:cubicBezTo>
                    <a:pt x="1016735" y="209933"/>
                    <a:pt x="1069151" y="154058"/>
                    <a:pt x="1089803" y="165274"/>
                  </a:cubicBezTo>
                  <a:cubicBezTo>
                    <a:pt x="1113821" y="176649"/>
                    <a:pt x="1136957" y="189827"/>
                    <a:pt x="1158994" y="204691"/>
                  </a:cubicBezTo>
                  <a:cubicBezTo>
                    <a:pt x="1180904" y="221884"/>
                    <a:pt x="1221894" y="234569"/>
                    <a:pt x="1234684" y="253440"/>
                  </a:cubicBezTo>
                  <a:cubicBezTo>
                    <a:pt x="1250618" y="275770"/>
                    <a:pt x="1281753" y="326614"/>
                    <a:pt x="1281753" y="351039"/>
                  </a:cubicBezTo>
                  <a:cubicBezTo>
                    <a:pt x="1281753" y="375256"/>
                    <a:pt x="1143373" y="354709"/>
                    <a:pt x="1128382" y="377248"/>
                  </a:cubicBezTo>
                  <a:cubicBezTo>
                    <a:pt x="1115801" y="396013"/>
                    <a:pt x="1192016" y="493403"/>
                    <a:pt x="1170315" y="510596"/>
                  </a:cubicBezTo>
                  <a:lnTo>
                    <a:pt x="1148941" y="522496"/>
                  </a:lnTo>
                  <a:lnTo>
                    <a:pt x="0" y="522496"/>
                  </a:lnTo>
                  <a:lnTo>
                    <a:pt x="0" y="40269"/>
                  </a:lnTo>
                  <a:lnTo>
                    <a:pt x="33396" y="27314"/>
                  </a:lnTo>
                  <a:cubicBezTo>
                    <a:pt x="58452" y="22387"/>
                    <a:pt x="95668" y="88432"/>
                    <a:pt x="121037" y="84657"/>
                  </a:cubicBezTo>
                  <a:cubicBezTo>
                    <a:pt x="146407" y="80884"/>
                    <a:pt x="161817" y="2782"/>
                    <a:pt x="187293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8D371A58-2145-4001-91B6-85B38BF90A7B}"/>
                </a:ext>
              </a:extLst>
            </p:cNvPr>
            <p:cNvSpPr/>
            <p:nvPr/>
          </p:nvSpPr>
          <p:spPr>
            <a:xfrm>
              <a:off x="23017" y="6501670"/>
              <a:ext cx="1035021" cy="284381"/>
            </a:xfrm>
            <a:custGeom>
              <a:avLst/>
              <a:gdLst>
                <a:gd name="connsiteX0" fmla="*/ 270575 w 1035021"/>
                <a:gd name="connsiteY0" fmla="*/ 262 h 284381"/>
                <a:gd name="connsiteX1" fmla="*/ 350773 w 1035021"/>
                <a:gd name="connsiteY1" fmla="*/ 26261 h 284381"/>
                <a:gd name="connsiteX2" fmla="*/ 427616 w 1035021"/>
                <a:gd name="connsiteY2" fmla="*/ 49325 h 284381"/>
                <a:gd name="connsiteX3" fmla="*/ 502257 w 1035021"/>
                <a:gd name="connsiteY3" fmla="*/ 4456 h 284381"/>
                <a:gd name="connsiteX4" fmla="*/ 578472 w 1035021"/>
                <a:gd name="connsiteY4" fmla="*/ 12634 h 284381"/>
                <a:gd name="connsiteX5" fmla="*/ 650492 w 1035021"/>
                <a:gd name="connsiteY5" fmla="*/ 61800 h 284381"/>
                <a:gd name="connsiteX6" fmla="*/ 731110 w 1035021"/>
                <a:gd name="connsiteY6" fmla="*/ 19866 h 284381"/>
                <a:gd name="connsiteX7" fmla="*/ 805960 w 1035021"/>
                <a:gd name="connsiteY7" fmla="*/ 35592 h 284381"/>
                <a:gd name="connsiteX8" fmla="*/ 867812 w 1035021"/>
                <a:gd name="connsiteY8" fmla="*/ 91887 h 284381"/>
                <a:gd name="connsiteX9" fmla="*/ 951679 w 1035021"/>
                <a:gd name="connsiteY9" fmla="*/ 82558 h 284381"/>
                <a:gd name="connsiteX10" fmla="*/ 1035021 w 1035021"/>
                <a:gd name="connsiteY10" fmla="*/ 142942 h 284381"/>
                <a:gd name="connsiteX11" fmla="*/ 924632 w 1035021"/>
                <a:gd name="connsiteY11" fmla="*/ 157932 h 284381"/>
                <a:gd name="connsiteX12" fmla="*/ 888570 w 1035021"/>
                <a:gd name="connsiteY12" fmla="*/ 256790 h 284381"/>
                <a:gd name="connsiteX13" fmla="*/ 810993 w 1035021"/>
                <a:gd name="connsiteY13" fmla="*/ 272096 h 284381"/>
                <a:gd name="connsiteX14" fmla="*/ 732158 w 1035021"/>
                <a:gd name="connsiteY14" fmla="*/ 271152 h 284381"/>
                <a:gd name="connsiteX15" fmla="*/ 654266 w 1035021"/>
                <a:gd name="connsiteY15" fmla="*/ 262451 h 284381"/>
                <a:gd name="connsiteX16" fmla="*/ 577423 w 1035021"/>
                <a:gd name="connsiteY16" fmla="*/ 242219 h 284381"/>
                <a:gd name="connsiteX17" fmla="*/ 502573 w 1035021"/>
                <a:gd name="connsiteY17" fmla="*/ 243477 h 284381"/>
                <a:gd name="connsiteX18" fmla="*/ 425938 w 1035021"/>
                <a:gd name="connsiteY18" fmla="*/ 284362 h 284381"/>
                <a:gd name="connsiteX19" fmla="*/ 354337 w 1035021"/>
                <a:gd name="connsiteY19" fmla="*/ 224501 h 284381"/>
                <a:gd name="connsiteX20" fmla="*/ 272462 w 1035021"/>
                <a:gd name="connsiteY20" fmla="*/ 275136 h 284381"/>
                <a:gd name="connsiteX21" fmla="*/ 198135 w 1035021"/>
                <a:gd name="connsiteY21" fmla="*/ 253645 h 284381"/>
                <a:gd name="connsiteX22" fmla="*/ 139534 w 1035021"/>
                <a:gd name="connsiteY22" fmla="*/ 186866 h 284381"/>
                <a:gd name="connsiteX23" fmla="*/ 34701 w 1035021"/>
                <a:gd name="connsiteY23" fmla="*/ 234146 h 284381"/>
                <a:gd name="connsiteX24" fmla="*/ 0 w 1035021"/>
                <a:gd name="connsiteY24" fmla="*/ 142942 h 284381"/>
                <a:gd name="connsiteX25" fmla="*/ 57345 w 1035021"/>
                <a:gd name="connsiteY25" fmla="*/ 89476 h 284381"/>
                <a:gd name="connsiteX26" fmla="*/ 137437 w 1035021"/>
                <a:gd name="connsiteY26" fmla="*/ 93460 h 284381"/>
                <a:gd name="connsiteX27" fmla="*/ 205893 w 1035021"/>
                <a:gd name="connsiteY27" fmla="*/ 69034 h 284381"/>
                <a:gd name="connsiteX28" fmla="*/ 270575 w 1035021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1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6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2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1" y="122499"/>
                    <a:pt x="1035021" y="142942"/>
                  </a:cubicBezTo>
                  <a:cubicBezTo>
                    <a:pt x="1035021" y="163383"/>
                    <a:pt x="953776" y="140529"/>
                    <a:pt x="924632" y="157932"/>
                  </a:cubicBezTo>
                  <a:cubicBezTo>
                    <a:pt x="906181" y="168416"/>
                    <a:pt x="916454" y="247564"/>
                    <a:pt x="888570" y="256790"/>
                  </a:cubicBezTo>
                  <a:cubicBezTo>
                    <a:pt x="866554" y="264024"/>
                    <a:pt x="837935" y="266226"/>
                    <a:pt x="810993" y="272096"/>
                  </a:cubicBezTo>
                  <a:cubicBezTo>
                    <a:pt x="787510" y="277233"/>
                    <a:pt x="758576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0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3" y="243477"/>
                    <a:pt x="450785" y="285410"/>
                    <a:pt x="425938" y="284362"/>
                  </a:cubicBezTo>
                  <a:cubicBezTo>
                    <a:pt x="401093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6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BDD15906-6F58-4B95-AD00-0BA9A2B11490}"/>
                </a:ext>
              </a:extLst>
            </p:cNvPr>
            <p:cNvSpPr/>
            <p:nvPr/>
          </p:nvSpPr>
          <p:spPr>
            <a:xfrm>
              <a:off x="599602" y="6417802"/>
              <a:ext cx="1035022" cy="284381"/>
            </a:xfrm>
            <a:custGeom>
              <a:avLst/>
              <a:gdLst>
                <a:gd name="connsiteX0" fmla="*/ 270575 w 1035022"/>
                <a:gd name="connsiteY0" fmla="*/ 262 h 284381"/>
                <a:gd name="connsiteX1" fmla="*/ 350773 w 1035022"/>
                <a:gd name="connsiteY1" fmla="*/ 26261 h 284381"/>
                <a:gd name="connsiteX2" fmla="*/ 427616 w 1035022"/>
                <a:gd name="connsiteY2" fmla="*/ 49325 h 284381"/>
                <a:gd name="connsiteX3" fmla="*/ 502257 w 1035022"/>
                <a:gd name="connsiteY3" fmla="*/ 4456 h 284381"/>
                <a:gd name="connsiteX4" fmla="*/ 578472 w 1035022"/>
                <a:gd name="connsiteY4" fmla="*/ 12634 h 284381"/>
                <a:gd name="connsiteX5" fmla="*/ 650492 w 1035022"/>
                <a:gd name="connsiteY5" fmla="*/ 61800 h 284381"/>
                <a:gd name="connsiteX6" fmla="*/ 731110 w 1035022"/>
                <a:gd name="connsiteY6" fmla="*/ 19866 h 284381"/>
                <a:gd name="connsiteX7" fmla="*/ 805960 w 1035022"/>
                <a:gd name="connsiteY7" fmla="*/ 35592 h 284381"/>
                <a:gd name="connsiteX8" fmla="*/ 867813 w 1035022"/>
                <a:gd name="connsiteY8" fmla="*/ 91887 h 284381"/>
                <a:gd name="connsiteX9" fmla="*/ 951679 w 1035022"/>
                <a:gd name="connsiteY9" fmla="*/ 82558 h 284381"/>
                <a:gd name="connsiteX10" fmla="*/ 1035022 w 1035022"/>
                <a:gd name="connsiteY10" fmla="*/ 142942 h 284381"/>
                <a:gd name="connsiteX11" fmla="*/ 924632 w 1035022"/>
                <a:gd name="connsiteY11" fmla="*/ 157932 h 284381"/>
                <a:gd name="connsiteX12" fmla="*/ 888570 w 1035022"/>
                <a:gd name="connsiteY12" fmla="*/ 256790 h 284381"/>
                <a:gd name="connsiteX13" fmla="*/ 810993 w 1035022"/>
                <a:gd name="connsiteY13" fmla="*/ 272096 h 284381"/>
                <a:gd name="connsiteX14" fmla="*/ 732158 w 1035022"/>
                <a:gd name="connsiteY14" fmla="*/ 271152 h 284381"/>
                <a:gd name="connsiteX15" fmla="*/ 654266 w 1035022"/>
                <a:gd name="connsiteY15" fmla="*/ 262451 h 284381"/>
                <a:gd name="connsiteX16" fmla="*/ 577423 w 1035022"/>
                <a:gd name="connsiteY16" fmla="*/ 242219 h 284381"/>
                <a:gd name="connsiteX17" fmla="*/ 502573 w 1035022"/>
                <a:gd name="connsiteY17" fmla="*/ 243477 h 284381"/>
                <a:gd name="connsiteX18" fmla="*/ 425938 w 1035022"/>
                <a:gd name="connsiteY18" fmla="*/ 284362 h 284381"/>
                <a:gd name="connsiteX19" fmla="*/ 354337 w 1035022"/>
                <a:gd name="connsiteY19" fmla="*/ 224501 h 284381"/>
                <a:gd name="connsiteX20" fmla="*/ 272462 w 1035022"/>
                <a:gd name="connsiteY20" fmla="*/ 275136 h 284381"/>
                <a:gd name="connsiteX21" fmla="*/ 198135 w 1035022"/>
                <a:gd name="connsiteY21" fmla="*/ 253645 h 284381"/>
                <a:gd name="connsiteX22" fmla="*/ 139534 w 1035022"/>
                <a:gd name="connsiteY22" fmla="*/ 186866 h 284381"/>
                <a:gd name="connsiteX23" fmla="*/ 34701 w 1035022"/>
                <a:gd name="connsiteY23" fmla="*/ 234146 h 284381"/>
                <a:gd name="connsiteX24" fmla="*/ 0 w 1035022"/>
                <a:gd name="connsiteY24" fmla="*/ 142942 h 284381"/>
                <a:gd name="connsiteX25" fmla="*/ 57345 w 1035022"/>
                <a:gd name="connsiteY25" fmla="*/ 89476 h 284381"/>
                <a:gd name="connsiteX26" fmla="*/ 137437 w 1035022"/>
                <a:gd name="connsiteY26" fmla="*/ 93460 h 284381"/>
                <a:gd name="connsiteX27" fmla="*/ 205893 w 1035022"/>
                <a:gd name="connsiteY27" fmla="*/ 69034 h 284381"/>
                <a:gd name="connsiteX28" fmla="*/ 270575 w 1035022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5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4" y="243477"/>
                    <a:pt x="450785" y="285410"/>
                    <a:pt x="425938" y="284362"/>
                  </a:cubicBezTo>
                  <a:cubicBezTo>
                    <a:pt x="401094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DFEDF3A-7986-4927-BE5A-DC51B693E2EE}"/>
                </a:ext>
              </a:extLst>
            </p:cNvPr>
            <p:cNvSpPr/>
            <p:nvPr/>
          </p:nvSpPr>
          <p:spPr>
            <a:xfrm>
              <a:off x="986732" y="6366953"/>
              <a:ext cx="1662240" cy="491047"/>
            </a:xfrm>
            <a:custGeom>
              <a:avLst/>
              <a:gdLst>
                <a:gd name="connsiteX0" fmla="*/ 567778 w 1662240"/>
                <a:gd name="connsiteY0" fmla="*/ 57 h 491047"/>
                <a:gd name="connsiteX1" fmla="*/ 652169 w 1662240"/>
                <a:gd name="connsiteY1" fmla="*/ 91262 h 491047"/>
                <a:gd name="connsiteX2" fmla="*/ 727649 w 1662240"/>
                <a:gd name="connsiteY2" fmla="*/ 126591 h 491047"/>
                <a:gd name="connsiteX3" fmla="*/ 801032 w 1662240"/>
                <a:gd name="connsiteY3" fmla="*/ 58764 h 491047"/>
                <a:gd name="connsiteX4" fmla="*/ 875989 w 1662240"/>
                <a:gd name="connsiteY4" fmla="*/ 67150 h 491047"/>
                <a:gd name="connsiteX5" fmla="*/ 955033 w 1662240"/>
                <a:gd name="connsiteY5" fmla="*/ 10541 h 491047"/>
                <a:gd name="connsiteX6" fmla="*/ 1025481 w 1662240"/>
                <a:gd name="connsiteY6" fmla="*/ 77109 h 491047"/>
                <a:gd name="connsiteX7" fmla="*/ 1102953 w 1662240"/>
                <a:gd name="connsiteY7" fmla="*/ 65683 h 491047"/>
                <a:gd name="connsiteX8" fmla="*/ 1164804 w 1662240"/>
                <a:gd name="connsiteY8" fmla="*/ 144413 h 491047"/>
                <a:gd name="connsiteX9" fmla="*/ 1238188 w 1662240"/>
                <a:gd name="connsiteY9" fmla="*/ 148711 h 491047"/>
                <a:gd name="connsiteX10" fmla="*/ 1314927 w 1662240"/>
                <a:gd name="connsiteY10" fmla="*/ 147033 h 491047"/>
                <a:gd name="connsiteX11" fmla="*/ 1373108 w 1662240"/>
                <a:gd name="connsiteY11" fmla="*/ 199450 h 491047"/>
                <a:gd name="connsiteX12" fmla="*/ 1470814 w 1662240"/>
                <a:gd name="connsiteY12" fmla="*/ 165274 h 491047"/>
                <a:gd name="connsiteX13" fmla="*/ 1540003 w 1662240"/>
                <a:gd name="connsiteY13" fmla="*/ 204691 h 491047"/>
                <a:gd name="connsiteX14" fmla="*/ 1615693 w 1662240"/>
                <a:gd name="connsiteY14" fmla="*/ 253440 h 491047"/>
                <a:gd name="connsiteX15" fmla="*/ 1662240 w 1662240"/>
                <a:gd name="connsiteY15" fmla="*/ 351039 h 491047"/>
                <a:gd name="connsiteX16" fmla="*/ 1508868 w 1662240"/>
                <a:gd name="connsiteY16" fmla="*/ 377248 h 491047"/>
                <a:gd name="connsiteX17" fmla="*/ 1551635 w 1662240"/>
                <a:gd name="connsiteY17" fmla="*/ 485146 h 491047"/>
                <a:gd name="connsiteX18" fmla="*/ 1552803 w 1662240"/>
                <a:gd name="connsiteY18" fmla="*/ 491047 h 491047"/>
                <a:gd name="connsiteX19" fmla="*/ 239833 w 1662240"/>
                <a:gd name="connsiteY19" fmla="*/ 491047 h 491047"/>
                <a:gd name="connsiteX20" fmla="*/ 235036 w 1662240"/>
                <a:gd name="connsiteY20" fmla="*/ 486589 h 491047"/>
                <a:gd name="connsiteX21" fmla="*/ 212761 w 1662240"/>
                <a:gd name="connsiteY21" fmla="*/ 488871 h 491047"/>
                <a:gd name="connsiteX22" fmla="*/ 208755 w 1662240"/>
                <a:gd name="connsiteY22" fmla="*/ 491047 h 491047"/>
                <a:gd name="connsiteX23" fmla="*/ 105641 w 1662240"/>
                <a:gd name="connsiteY23" fmla="*/ 491047 h 491047"/>
                <a:gd name="connsiteX24" fmla="*/ 83657 w 1662240"/>
                <a:gd name="connsiteY24" fmla="*/ 470026 h 491047"/>
                <a:gd name="connsiteX25" fmla="*/ 92882 w 1662240"/>
                <a:gd name="connsiteY25" fmla="*/ 377772 h 491047"/>
                <a:gd name="connsiteX26" fmla="*/ 0 w 1662240"/>
                <a:gd name="connsiteY26" fmla="*/ 351144 h 491047"/>
                <a:gd name="connsiteX27" fmla="*/ 26942 w 1662240"/>
                <a:gd name="connsiteY27" fmla="*/ 280382 h 491047"/>
                <a:gd name="connsiteX28" fmla="*/ 117414 w 1662240"/>
                <a:gd name="connsiteY28" fmla="*/ 275036 h 491047"/>
                <a:gd name="connsiteX29" fmla="*/ 139324 w 1662240"/>
                <a:gd name="connsiteY29" fmla="*/ 180056 h 491047"/>
                <a:gd name="connsiteX30" fmla="*/ 181258 w 1662240"/>
                <a:gd name="connsiteY30" fmla="*/ 82142 h 491047"/>
                <a:gd name="connsiteX31" fmla="*/ 265124 w 1662240"/>
                <a:gd name="connsiteY31" fmla="*/ 78578 h 491047"/>
                <a:gd name="connsiteX32" fmla="*/ 340499 w 1662240"/>
                <a:gd name="connsiteY32" fmla="*/ 56773 h 491047"/>
                <a:gd name="connsiteX33" fmla="*/ 413882 w 1662240"/>
                <a:gd name="connsiteY33" fmla="*/ 27314 h 491047"/>
                <a:gd name="connsiteX34" fmla="*/ 501523 w 1662240"/>
                <a:gd name="connsiteY34" fmla="*/ 84657 h 491047"/>
                <a:gd name="connsiteX35" fmla="*/ 567778 w 1662240"/>
                <a:gd name="connsiteY35" fmla="*/ 57 h 49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662240" h="491047">
                  <a:moveTo>
                    <a:pt x="567778" y="57"/>
                  </a:moveTo>
                  <a:cubicBezTo>
                    <a:pt x="593252" y="-2669"/>
                    <a:pt x="626800" y="93044"/>
                    <a:pt x="652169" y="91262"/>
                  </a:cubicBezTo>
                  <a:cubicBezTo>
                    <a:pt x="677538" y="89480"/>
                    <a:pt x="702280" y="127430"/>
                    <a:pt x="727649" y="126591"/>
                  </a:cubicBezTo>
                  <a:cubicBezTo>
                    <a:pt x="753020" y="125752"/>
                    <a:pt x="775244" y="58764"/>
                    <a:pt x="801032" y="58764"/>
                  </a:cubicBezTo>
                  <a:cubicBezTo>
                    <a:pt x="826822" y="58764"/>
                    <a:pt x="851248" y="66311"/>
                    <a:pt x="875989" y="67150"/>
                  </a:cubicBezTo>
                  <a:cubicBezTo>
                    <a:pt x="900729" y="67989"/>
                    <a:pt x="930397" y="8758"/>
                    <a:pt x="955033" y="10541"/>
                  </a:cubicBezTo>
                  <a:cubicBezTo>
                    <a:pt x="979669" y="12322"/>
                    <a:pt x="1000950" y="74489"/>
                    <a:pt x="1025481" y="77109"/>
                  </a:cubicBezTo>
                  <a:cubicBezTo>
                    <a:pt x="1050012" y="79731"/>
                    <a:pt x="1078737" y="62118"/>
                    <a:pt x="1102953" y="65683"/>
                  </a:cubicBezTo>
                  <a:cubicBezTo>
                    <a:pt x="1127169" y="69247"/>
                    <a:pt x="1140798" y="139695"/>
                    <a:pt x="1164804" y="144413"/>
                  </a:cubicBezTo>
                  <a:cubicBezTo>
                    <a:pt x="1188811" y="149130"/>
                    <a:pt x="1214811" y="142840"/>
                    <a:pt x="1238188" y="148711"/>
                  </a:cubicBezTo>
                  <a:cubicBezTo>
                    <a:pt x="1263454" y="155106"/>
                    <a:pt x="1291863" y="139800"/>
                    <a:pt x="1314927" y="147033"/>
                  </a:cubicBezTo>
                  <a:cubicBezTo>
                    <a:pt x="1339877" y="155000"/>
                    <a:pt x="1350989" y="190329"/>
                    <a:pt x="1373108" y="199450"/>
                  </a:cubicBezTo>
                  <a:cubicBezTo>
                    <a:pt x="1397745" y="209933"/>
                    <a:pt x="1450162" y="154058"/>
                    <a:pt x="1470814" y="165274"/>
                  </a:cubicBezTo>
                  <a:cubicBezTo>
                    <a:pt x="1494831" y="176649"/>
                    <a:pt x="1517968" y="189827"/>
                    <a:pt x="1540003" y="204691"/>
                  </a:cubicBezTo>
                  <a:cubicBezTo>
                    <a:pt x="1561913" y="221884"/>
                    <a:pt x="1602903" y="234569"/>
                    <a:pt x="1615693" y="253440"/>
                  </a:cubicBezTo>
                  <a:cubicBezTo>
                    <a:pt x="1631104" y="275770"/>
                    <a:pt x="1662240" y="326614"/>
                    <a:pt x="1662240" y="351039"/>
                  </a:cubicBezTo>
                  <a:cubicBezTo>
                    <a:pt x="1662240" y="375256"/>
                    <a:pt x="1523859" y="354709"/>
                    <a:pt x="1508868" y="377248"/>
                  </a:cubicBezTo>
                  <a:cubicBezTo>
                    <a:pt x="1499433" y="391322"/>
                    <a:pt x="1539945" y="449622"/>
                    <a:pt x="1551635" y="485146"/>
                  </a:cubicBezTo>
                  <a:lnTo>
                    <a:pt x="1552803" y="491047"/>
                  </a:lnTo>
                  <a:lnTo>
                    <a:pt x="239833" y="491047"/>
                  </a:lnTo>
                  <a:lnTo>
                    <a:pt x="235036" y="486589"/>
                  </a:lnTo>
                  <a:cubicBezTo>
                    <a:pt x="228877" y="483968"/>
                    <a:pt x="221172" y="485410"/>
                    <a:pt x="212761" y="488871"/>
                  </a:cubicBezTo>
                  <a:lnTo>
                    <a:pt x="208755" y="491047"/>
                  </a:lnTo>
                  <a:lnTo>
                    <a:pt x="105641" y="491047"/>
                  </a:lnTo>
                  <a:lnTo>
                    <a:pt x="83657" y="470026"/>
                  </a:lnTo>
                  <a:cubicBezTo>
                    <a:pt x="61748" y="452833"/>
                    <a:pt x="105358" y="396641"/>
                    <a:pt x="92882" y="377772"/>
                  </a:cubicBezTo>
                  <a:cubicBezTo>
                    <a:pt x="77787" y="355232"/>
                    <a:pt x="0" y="375361"/>
                    <a:pt x="0" y="351144"/>
                  </a:cubicBezTo>
                  <a:cubicBezTo>
                    <a:pt x="1887" y="325439"/>
                    <a:pt x="11249" y="300835"/>
                    <a:pt x="26942" y="280382"/>
                  </a:cubicBezTo>
                  <a:cubicBezTo>
                    <a:pt x="39523" y="261616"/>
                    <a:pt x="95503" y="292228"/>
                    <a:pt x="117414" y="275036"/>
                  </a:cubicBezTo>
                  <a:cubicBezTo>
                    <a:pt x="135445" y="260883"/>
                    <a:pt x="115423" y="192951"/>
                    <a:pt x="139324" y="180056"/>
                  </a:cubicBezTo>
                  <a:cubicBezTo>
                    <a:pt x="160290" y="168839"/>
                    <a:pt x="156622" y="92101"/>
                    <a:pt x="181258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8" y="71239"/>
                    <a:pt x="315340" y="63062"/>
                    <a:pt x="340499" y="56773"/>
                  </a:cubicBezTo>
                  <a:cubicBezTo>
                    <a:pt x="365659" y="50481"/>
                    <a:pt x="388827" y="32241"/>
                    <a:pt x="413882" y="27314"/>
                  </a:cubicBezTo>
                  <a:cubicBezTo>
                    <a:pt x="438939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8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A9FE1A36-AE34-4B78-BE7D-79D4D560F582}"/>
                </a:ext>
              </a:extLst>
            </p:cNvPr>
            <p:cNvSpPr/>
            <p:nvPr/>
          </p:nvSpPr>
          <p:spPr>
            <a:xfrm>
              <a:off x="2318870" y="6575052"/>
              <a:ext cx="1035022" cy="282949"/>
            </a:xfrm>
            <a:custGeom>
              <a:avLst/>
              <a:gdLst>
                <a:gd name="connsiteX0" fmla="*/ 270576 w 1035022"/>
                <a:gd name="connsiteY0" fmla="*/ 262 h 282949"/>
                <a:gd name="connsiteX1" fmla="*/ 350774 w 1035022"/>
                <a:gd name="connsiteY1" fmla="*/ 26261 h 282949"/>
                <a:gd name="connsiteX2" fmla="*/ 427616 w 1035022"/>
                <a:gd name="connsiteY2" fmla="*/ 49325 h 282949"/>
                <a:gd name="connsiteX3" fmla="*/ 502257 w 1035022"/>
                <a:gd name="connsiteY3" fmla="*/ 4456 h 282949"/>
                <a:gd name="connsiteX4" fmla="*/ 578472 w 1035022"/>
                <a:gd name="connsiteY4" fmla="*/ 12634 h 282949"/>
                <a:gd name="connsiteX5" fmla="*/ 650492 w 1035022"/>
                <a:gd name="connsiteY5" fmla="*/ 61800 h 282949"/>
                <a:gd name="connsiteX6" fmla="*/ 731110 w 1035022"/>
                <a:gd name="connsiteY6" fmla="*/ 19866 h 282949"/>
                <a:gd name="connsiteX7" fmla="*/ 805960 w 1035022"/>
                <a:gd name="connsiteY7" fmla="*/ 35592 h 282949"/>
                <a:gd name="connsiteX8" fmla="*/ 867813 w 1035022"/>
                <a:gd name="connsiteY8" fmla="*/ 91887 h 282949"/>
                <a:gd name="connsiteX9" fmla="*/ 951680 w 1035022"/>
                <a:gd name="connsiteY9" fmla="*/ 82558 h 282949"/>
                <a:gd name="connsiteX10" fmla="*/ 1035022 w 1035022"/>
                <a:gd name="connsiteY10" fmla="*/ 142942 h 282949"/>
                <a:gd name="connsiteX11" fmla="*/ 924632 w 1035022"/>
                <a:gd name="connsiteY11" fmla="*/ 157932 h 282949"/>
                <a:gd name="connsiteX12" fmla="*/ 888570 w 1035022"/>
                <a:gd name="connsiteY12" fmla="*/ 256790 h 282949"/>
                <a:gd name="connsiteX13" fmla="*/ 810993 w 1035022"/>
                <a:gd name="connsiteY13" fmla="*/ 272096 h 282949"/>
                <a:gd name="connsiteX14" fmla="*/ 732158 w 1035022"/>
                <a:gd name="connsiteY14" fmla="*/ 271152 h 282949"/>
                <a:gd name="connsiteX15" fmla="*/ 654267 w 1035022"/>
                <a:gd name="connsiteY15" fmla="*/ 262451 h 282949"/>
                <a:gd name="connsiteX16" fmla="*/ 577423 w 1035022"/>
                <a:gd name="connsiteY16" fmla="*/ 242219 h 282949"/>
                <a:gd name="connsiteX17" fmla="*/ 502573 w 1035022"/>
                <a:gd name="connsiteY17" fmla="*/ 243477 h 282949"/>
                <a:gd name="connsiteX18" fmla="*/ 444739 w 1035022"/>
                <a:gd name="connsiteY18" fmla="*/ 278416 h 282949"/>
                <a:gd name="connsiteX19" fmla="*/ 430404 w 1035022"/>
                <a:gd name="connsiteY19" fmla="*/ 282949 h 282949"/>
                <a:gd name="connsiteX20" fmla="*/ 423226 w 1035022"/>
                <a:gd name="connsiteY20" fmla="*/ 282949 h 282949"/>
                <a:gd name="connsiteX21" fmla="*/ 407719 w 1035022"/>
                <a:gd name="connsiteY21" fmla="*/ 274875 h 282949"/>
                <a:gd name="connsiteX22" fmla="*/ 354337 w 1035022"/>
                <a:gd name="connsiteY22" fmla="*/ 224501 h 282949"/>
                <a:gd name="connsiteX23" fmla="*/ 272462 w 1035022"/>
                <a:gd name="connsiteY23" fmla="*/ 275136 h 282949"/>
                <a:gd name="connsiteX24" fmla="*/ 198137 w 1035022"/>
                <a:gd name="connsiteY24" fmla="*/ 253645 h 282949"/>
                <a:gd name="connsiteX25" fmla="*/ 139534 w 1035022"/>
                <a:gd name="connsiteY25" fmla="*/ 186866 h 282949"/>
                <a:gd name="connsiteX26" fmla="*/ 34701 w 1035022"/>
                <a:gd name="connsiteY26" fmla="*/ 234146 h 282949"/>
                <a:gd name="connsiteX27" fmla="*/ 0 w 1035022"/>
                <a:gd name="connsiteY27" fmla="*/ 142942 h 282949"/>
                <a:gd name="connsiteX28" fmla="*/ 57345 w 1035022"/>
                <a:gd name="connsiteY28" fmla="*/ 89476 h 282949"/>
                <a:gd name="connsiteX29" fmla="*/ 137437 w 1035022"/>
                <a:gd name="connsiteY29" fmla="*/ 93460 h 282949"/>
                <a:gd name="connsiteX30" fmla="*/ 205894 w 1035022"/>
                <a:gd name="connsiteY30" fmla="*/ 69034 h 282949"/>
                <a:gd name="connsiteX31" fmla="*/ 270576 w 1035022"/>
                <a:gd name="connsiteY31" fmla="*/ 262 h 28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35022" h="282949">
                  <a:moveTo>
                    <a:pt x="270576" y="262"/>
                  </a:moveTo>
                  <a:cubicBezTo>
                    <a:pt x="294792" y="-3198"/>
                    <a:pt x="324461" y="28673"/>
                    <a:pt x="350774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21" y="48277"/>
                    <a:pt x="476259" y="4456"/>
                    <a:pt x="502257" y="4456"/>
                  </a:cubicBezTo>
                  <a:cubicBezTo>
                    <a:pt x="528256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8" y="23746"/>
                    <a:pt x="782583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80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5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7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83073" y="243477"/>
                    <a:pt x="463692" y="267064"/>
                    <a:pt x="444739" y="278416"/>
                  </a:cubicBezTo>
                  <a:lnTo>
                    <a:pt x="430404" y="282949"/>
                  </a:lnTo>
                  <a:lnTo>
                    <a:pt x="423226" y="282949"/>
                  </a:lnTo>
                  <a:lnTo>
                    <a:pt x="407719" y="274875"/>
                  </a:lnTo>
                  <a:cubicBezTo>
                    <a:pt x="389837" y="258408"/>
                    <a:pt x="372736" y="22615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7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6" y="106983"/>
                    <a:pt x="57345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3" y="86121"/>
                    <a:pt x="178846" y="74904"/>
                    <a:pt x="205894" y="69034"/>
                  </a:cubicBezTo>
                  <a:cubicBezTo>
                    <a:pt x="229271" y="63896"/>
                    <a:pt x="244053" y="4142"/>
                    <a:pt x="270576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D03678-F0EE-4BC3-99B0-331A4B1E805B}"/>
                </a:ext>
              </a:extLst>
            </p:cNvPr>
            <p:cNvSpPr/>
            <p:nvPr/>
          </p:nvSpPr>
          <p:spPr>
            <a:xfrm>
              <a:off x="2989804" y="6575052"/>
              <a:ext cx="1035022" cy="282949"/>
            </a:xfrm>
            <a:custGeom>
              <a:avLst/>
              <a:gdLst>
                <a:gd name="connsiteX0" fmla="*/ 270576 w 1035022"/>
                <a:gd name="connsiteY0" fmla="*/ 262 h 282949"/>
                <a:gd name="connsiteX1" fmla="*/ 350774 w 1035022"/>
                <a:gd name="connsiteY1" fmla="*/ 26261 h 282949"/>
                <a:gd name="connsiteX2" fmla="*/ 427616 w 1035022"/>
                <a:gd name="connsiteY2" fmla="*/ 49325 h 282949"/>
                <a:gd name="connsiteX3" fmla="*/ 502257 w 1035022"/>
                <a:gd name="connsiteY3" fmla="*/ 4456 h 282949"/>
                <a:gd name="connsiteX4" fmla="*/ 578472 w 1035022"/>
                <a:gd name="connsiteY4" fmla="*/ 12634 h 282949"/>
                <a:gd name="connsiteX5" fmla="*/ 650492 w 1035022"/>
                <a:gd name="connsiteY5" fmla="*/ 61800 h 282949"/>
                <a:gd name="connsiteX6" fmla="*/ 731110 w 1035022"/>
                <a:gd name="connsiteY6" fmla="*/ 19866 h 282949"/>
                <a:gd name="connsiteX7" fmla="*/ 805960 w 1035022"/>
                <a:gd name="connsiteY7" fmla="*/ 35592 h 282949"/>
                <a:gd name="connsiteX8" fmla="*/ 867813 w 1035022"/>
                <a:gd name="connsiteY8" fmla="*/ 91887 h 282949"/>
                <a:gd name="connsiteX9" fmla="*/ 951680 w 1035022"/>
                <a:gd name="connsiteY9" fmla="*/ 82558 h 282949"/>
                <a:gd name="connsiteX10" fmla="*/ 1035022 w 1035022"/>
                <a:gd name="connsiteY10" fmla="*/ 142942 h 282949"/>
                <a:gd name="connsiteX11" fmla="*/ 924632 w 1035022"/>
                <a:gd name="connsiteY11" fmla="*/ 157932 h 282949"/>
                <a:gd name="connsiteX12" fmla="*/ 888570 w 1035022"/>
                <a:gd name="connsiteY12" fmla="*/ 256790 h 282949"/>
                <a:gd name="connsiteX13" fmla="*/ 810993 w 1035022"/>
                <a:gd name="connsiteY13" fmla="*/ 272096 h 282949"/>
                <a:gd name="connsiteX14" fmla="*/ 732158 w 1035022"/>
                <a:gd name="connsiteY14" fmla="*/ 271152 h 282949"/>
                <a:gd name="connsiteX15" fmla="*/ 654267 w 1035022"/>
                <a:gd name="connsiteY15" fmla="*/ 262451 h 282949"/>
                <a:gd name="connsiteX16" fmla="*/ 577423 w 1035022"/>
                <a:gd name="connsiteY16" fmla="*/ 242219 h 282949"/>
                <a:gd name="connsiteX17" fmla="*/ 502573 w 1035022"/>
                <a:gd name="connsiteY17" fmla="*/ 243477 h 282949"/>
                <a:gd name="connsiteX18" fmla="*/ 444738 w 1035022"/>
                <a:gd name="connsiteY18" fmla="*/ 278416 h 282949"/>
                <a:gd name="connsiteX19" fmla="*/ 430404 w 1035022"/>
                <a:gd name="connsiteY19" fmla="*/ 282949 h 282949"/>
                <a:gd name="connsiteX20" fmla="*/ 423226 w 1035022"/>
                <a:gd name="connsiteY20" fmla="*/ 282949 h 282949"/>
                <a:gd name="connsiteX21" fmla="*/ 407719 w 1035022"/>
                <a:gd name="connsiteY21" fmla="*/ 274875 h 282949"/>
                <a:gd name="connsiteX22" fmla="*/ 354337 w 1035022"/>
                <a:gd name="connsiteY22" fmla="*/ 224501 h 282949"/>
                <a:gd name="connsiteX23" fmla="*/ 272462 w 1035022"/>
                <a:gd name="connsiteY23" fmla="*/ 275136 h 282949"/>
                <a:gd name="connsiteX24" fmla="*/ 198137 w 1035022"/>
                <a:gd name="connsiteY24" fmla="*/ 253645 h 282949"/>
                <a:gd name="connsiteX25" fmla="*/ 139534 w 1035022"/>
                <a:gd name="connsiteY25" fmla="*/ 186866 h 282949"/>
                <a:gd name="connsiteX26" fmla="*/ 34701 w 1035022"/>
                <a:gd name="connsiteY26" fmla="*/ 234146 h 282949"/>
                <a:gd name="connsiteX27" fmla="*/ 0 w 1035022"/>
                <a:gd name="connsiteY27" fmla="*/ 142942 h 282949"/>
                <a:gd name="connsiteX28" fmla="*/ 57345 w 1035022"/>
                <a:gd name="connsiteY28" fmla="*/ 89476 h 282949"/>
                <a:gd name="connsiteX29" fmla="*/ 137437 w 1035022"/>
                <a:gd name="connsiteY29" fmla="*/ 93460 h 282949"/>
                <a:gd name="connsiteX30" fmla="*/ 205894 w 1035022"/>
                <a:gd name="connsiteY30" fmla="*/ 69034 h 282949"/>
                <a:gd name="connsiteX31" fmla="*/ 270576 w 1035022"/>
                <a:gd name="connsiteY31" fmla="*/ 262 h 28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35022" h="282949">
                  <a:moveTo>
                    <a:pt x="270576" y="262"/>
                  </a:moveTo>
                  <a:cubicBezTo>
                    <a:pt x="294792" y="-3198"/>
                    <a:pt x="324461" y="28673"/>
                    <a:pt x="350774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20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8" y="23746"/>
                    <a:pt x="782583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80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4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7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83073" y="243477"/>
                    <a:pt x="463692" y="267064"/>
                    <a:pt x="444738" y="278416"/>
                  </a:cubicBezTo>
                  <a:lnTo>
                    <a:pt x="430404" y="282949"/>
                  </a:lnTo>
                  <a:lnTo>
                    <a:pt x="423226" y="282949"/>
                  </a:lnTo>
                  <a:lnTo>
                    <a:pt x="407719" y="274875"/>
                  </a:lnTo>
                  <a:cubicBezTo>
                    <a:pt x="389837" y="258408"/>
                    <a:pt x="372736" y="22615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7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5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4" y="69034"/>
                  </a:cubicBezTo>
                  <a:cubicBezTo>
                    <a:pt x="229271" y="63896"/>
                    <a:pt x="244053" y="4142"/>
                    <a:pt x="270576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7A983D2-5278-4570-B846-3ED7BD0BAE17}"/>
                </a:ext>
              </a:extLst>
            </p:cNvPr>
            <p:cNvSpPr/>
            <p:nvPr/>
          </p:nvSpPr>
          <p:spPr>
            <a:xfrm>
              <a:off x="3776054" y="6501670"/>
              <a:ext cx="1035022" cy="284381"/>
            </a:xfrm>
            <a:custGeom>
              <a:avLst/>
              <a:gdLst>
                <a:gd name="connsiteX0" fmla="*/ 270576 w 1035022"/>
                <a:gd name="connsiteY0" fmla="*/ 262 h 284381"/>
                <a:gd name="connsiteX1" fmla="*/ 350774 w 1035022"/>
                <a:gd name="connsiteY1" fmla="*/ 26261 h 284381"/>
                <a:gd name="connsiteX2" fmla="*/ 427616 w 1035022"/>
                <a:gd name="connsiteY2" fmla="*/ 49325 h 284381"/>
                <a:gd name="connsiteX3" fmla="*/ 502257 w 1035022"/>
                <a:gd name="connsiteY3" fmla="*/ 4456 h 284381"/>
                <a:gd name="connsiteX4" fmla="*/ 578472 w 1035022"/>
                <a:gd name="connsiteY4" fmla="*/ 12634 h 284381"/>
                <a:gd name="connsiteX5" fmla="*/ 650492 w 1035022"/>
                <a:gd name="connsiteY5" fmla="*/ 61800 h 284381"/>
                <a:gd name="connsiteX6" fmla="*/ 731110 w 1035022"/>
                <a:gd name="connsiteY6" fmla="*/ 19866 h 284381"/>
                <a:gd name="connsiteX7" fmla="*/ 805960 w 1035022"/>
                <a:gd name="connsiteY7" fmla="*/ 35592 h 284381"/>
                <a:gd name="connsiteX8" fmla="*/ 867813 w 1035022"/>
                <a:gd name="connsiteY8" fmla="*/ 91887 h 284381"/>
                <a:gd name="connsiteX9" fmla="*/ 951679 w 1035022"/>
                <a:gd name="connsiteY9" fmla="*/ 82558 h 284381"/>
                <a:gd name="connsiteX10" fmla="*/ 1035022 w 1035022"/>
                <a:gd name="connsiteY10" fmla="*/ 142942 h 284381"/>
                <a:gd name="connsiteX11" fmla="*/ 924632 w 1035022"/>
                <a:gd name="connsiteY11" fmla="*/ 157932 h 284381"/>
                <a:gd name="connsiteX12" fmla="*/ 888570 w 1035022"/>
                <a:gd name="connsiteY12" fmla="*/ 256790 h 284381"/>
                <a:gd name="connsiteX13" fmla="*/ 810993 w 1035022"/>
                <a:gd name="connsiteY13" fmla="*/ 272096 h 284381"/>
                <a:gd name="connsiteX14" fmla="*/ 732158 w 1035022"/>
                <a:gd name="connsiteY14" fmla="*/ 271152 h 284381"/>
                <a:gd name="connsiteX15" fmla="*/ 654266 w 1035022"/>
                <a:gd name="connsiteY15" fmla="*/ 262451 h 284381"/>
                <a:gd name="connsiteX16" fmla="*/ 577423 w 1035022"/>
                <a:gd name="connsiteY16" fmla="*/ 242219 h 284381"/>
                <a:gd name="connsiteX17" fmla="*/ 502573 w 1035022"/>
                <a:gd name="connsiteY17" fmla="*/ 243477 h 284381"/>
                <a:gd name="connsiteX18" fmla="*/ 425939 w 1035022"/>
                <a:gd name="connsiteY18" fmla="*/ 284362 h 284381"/>
                <a:gd name="connsiteX19" fmla="*/ 354337 w 1035022"/>
                <a:gd name="connsiteY19" fmla="*/ 224501 h 284381"/>
                <a:gd name="connsiteX20" fmla="*/ 272462 w 1035022"/>
                <a:gd name="connsiteY20" fmla="*/ 275136 h 284381"/>
                <a:gd name="connsiteX21" fmla="*/ 198137 w 1035022"/>
                <a:gd name="connsiteY21" fmla="*/ 253645 h 284381"/>
                <a:gd name="connsiteX22" fmla="*/ 139534 w 1035022"/>
                <a:gd name="connsiteY22" fmla="*/ 186866 h 284381"/>
                <a:gd name="connsiteX23" fmla="*/ 34701 w 1035022"/>
                <a:gd name="connsiteY23" fmla="*/ 234146 h 284381"/>
                <a:gd name="connsiteX24" fmla="*/ 0 w 1035022"/>
                <a:gd name="connsiteY24" fmla="*/ 142942 h 284381"/>
                <a:gd name="connsiteX25" fmla="*/ 57345 w 1035022"/>
                <a:gd name="connsiteY25" fmla="*/ 89476 h 284381"/>
                <a:gd name="connsiteX26" fmla="*/ 137437 w 1035022"/>
                <a:gd name="connsiteY26" fmla="*/ 93460 h 284381"/>
                <a:gd name="connsiteX27" fmla="*/ 205893 w 1035022"/>
                <a:gd name="connsiteY27" fmla="*/ 69034 h 284381"/>
                <a:gd name="connsiteX28" fmla="*/ 270576 w 1035022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84381">
                  <a:moveTo>
                    <a:pt x="270576" y="262"/>
                  </a:moveTo>
                  <a:cubicBezTo>
                    <a:pt x="294792" y="-3198"/>
                    <a:pt x="324461" y="28673"/>
                    <a:pt x="350774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21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8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4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5" y="140529"/>
                    <a:pt x="924632" y="157932"/>
                  </a:cubicBezTo>
                  <a:cubicBezTo>
                    <a:pt x="906181" y="168416"/>
                    <a:pt x="916455" y="247564"/>
                    <a:pt x="888570" y="256790"/>
                  </a:cubicBezTo>
                  <a:cubicBezTo>
                    <a:pt x="866554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8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1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4" y="243477"/>
                    <a:pt x="450785" y="285410"/>
                    <a:pt x="425939" y="284362"/>
                  </a:cubicBezTo>
                  <a:cubicBezTo>
                    <a:pt x="401094" y="283312"/>
                    <a:pt x="378869" y="226703"/>
                    <a:pt x="354337" y="224501"/>
                  </a:cubicBezTo>
                  <a:cubicBezTo>
                    <a:pt x="327920" y="222090"/>
                    <a:pt x="296575" y="278595"/>
                    <a:pt x="272462" y="275136"/>
                  </a:cubicBezTo>
                  <a:cubicBezTo>
                    <a:pt x="245836" y="271257"/>
                    <a:pt x="221618" y="258677"/>
                    <a:pt x="198137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1" y="234146"/>
                  </a:cubicBezTo>
                  <a:cubicBezTo>
                    <a:pt x="5557" y="216744"/>
                    <a:pt x="0" y="163383"/>
                    <a:pt x="0" y="142942"/>
                  </a:cubicBezTo>
                  <a:cubicBezTo>
                    <a:pt x="0" y="122499"/>
                    <a:pt x="28096" y="106983"/>
                    <a:pt x="57345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3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6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25D970BA-16F6-445B-8637-D28B4C7BCBF3}"/>
                </a:ext>
              </a:extLst>
            </p:cNvPr>
            <p:cNvSpPr/>
            <p:nvPr/>
          </p:nvSpPr>
          <p:spPr>
            <a:xfrm>
              <a:off x="5900469" y="6607596"/>
              <a:ext cx="1486220" cy="250404"/>
            </a:xfrm>
            <a:custGeom>
              <a:avLst/>
              <a:gdLst>
                <a:gd name="connsiteX0" fmla="*/ 442484 w 1486220"/>
                <a:gd name="connsiteY0" fmla="*/ 57 h 250404"/>
                <a:gd name="connsiteX1" fmla="*/ 526875 w 1486220"/>
                <a:gd name="connsiteY1" fmla="*/ 91262 h 250404"/>
                <a:gd name="connsiteX2" fmla="*/ 602355 w 1486220"/>
                <a:gd name="connsiteY2" fmla="*/ 126591 h 250404"/>
                <a:gd name="connsiteX3" fmla="*/ 675738 w 1486220"/>
                <a:gd name="connsiteY3" fmla="*/ 58764 h 250404"/>
                <a:gd name="connsiteX4" fmla="*/ 750694 w 1486220"/>
                <a:gd name="connsiteY4" fmla="*/ 67150 h 250404"/>
                <a:gd name="connsiteX5" fmla="*/ 829739 w 1486220"/>
                <a:gd name="connsiteY5" fmla="*/ 10541 h 250404"/>
                <a:gd name="connsiteX6" fmla="*/ 900187 w 1486220"/>
                <a:gd name="connsiteY6" fmla="*/ 77109 h 250404"/>
                <a:gd name="connsiteX7" fmla="*/ 977659 w 1486220"/>
                <a:gd name="connsiteY7" fmla="*/ 65683 h 250404"/>
                <a:gd name="connsiteX8" fmla="*/ 1039510 w 1486220"/>
                <a:gd name="connsiteY8" fmla="*/ 144413 h 250404"/>
                <a:gd name="connsiteX9" fmla="*/ 1112894 w 1486220"/>
                <a:gd name="connsiteY9" fmla="*/ 148711 h 250404"/>
                <a:gd name="connsiteX10" fmla="*/ 1189632 w 1486220"/>
                <a:gd name="connsiteY10" fmla="*/ 147033 h 250404"/>
                <a:gd name="connsiteX11" fmla="*/ 1247814 w 1486220"/>
                <a:gd name="connsiteY11" fmla="*/ 199450 h 250404"/>
                <a:gd name="connsiteX12" fmla="*/ 1345520 w 1486220"/>
                <a:gd name="connsiteY12" fmla="*/ 165274 h 250404"/>
                <a:gd name="connsiteX13" fmla="*/ 1414709 w 1486220"/>
                <a:gd name="connsiteY13" fmla="*/ 204691 h 250404"/>
                <a:gd name="connsiteX14" fmla="*/ 1455974 w 1486220"/>
                <a:gd name="connsiteY14" fmla="*/ 228436 h 250404"/>
                <a:gd name="connsiteX15" fmla="*/ 1486220 w 1486220"/>
                <a:gd name="connsiteY15" fmla="*/ 250404 h 250404"/>
                <a:gd name="connsiteX16" fmla="*/ 0 w 1486220"/>
                <a:gd name="connsiteY16" fmla="*/ 250404 h 250404"/>
                <a:gd name="connsiteX17" fmla="*/ 874 w 1486220"/>
                <a:gd name="connsiteY17" fmla="*/ 227074 h 250404"/>
                <a:gd name="connsiteX18" fmla="*/ 14029 w 1486220"/>
                <a:gd name="connsiteY18" fmla="*/ 180056 h 250404"/>
                <a:gd name="connsiteX19" fmla="*/ 55963 w 1486220"/>
                <a:gd name="connsiteY19" fmla="*/ 82142 h 250404"/>
                <a:gd name="connsiteX20" fmla="*/ 139830 w 1486220"/>
                <a:gd name="connsiteY20" fmla="*/ 78578 h 250404"/>
                <a:gd name="connsiteX21" fmla="*/ 215205 w 1486220"/>
                <a:gd name="connsiteY21" fmla="*/ 56773 h 250404"/>
                <a:gd name="connsiteX22" fmla="*/ 288588 w 1486220"/>
                <a:gd name="connsiteY22" fmla="*/ 27314 h 250404"/>
                <a:gd name="connsiteX23" fmla="*/ 376229 w 1486220"/>
                <a:gd name="connsiteY23" fmla="*/ 84657 h 250404"/>
                <a:gd name="connsiteX24" fmla="*/ 442484 w 1486220"/>
                <a:gd name="connsiteY24" fmla="*/ 57 h 25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86220" h="250404">
                  <a:moveTo>
                    <a:pt x="442484" y="57"/>
                  </a:moveTo>
                  <a:cubicBezTo>
                    <a:pt x="467958" y="-2669"/>
                    <a:pt x="501505" y="93044"/>
                    <a:pt x="526875" y="91262"/>
                  </a:cubicBezTo>
                  <a:cubicBezTo>
                    <a:pt x="552244" y="89480"/>
                    <a:pt x="576985" y="127430"/>
                    <a:pt x="602355" y="126591"/>
                  </a:cubicBezTo>
                  <a:cubicBezTo>
                    <a:pt x="627726" y="125752"/>
                    <a:pt x="649950" y="58764"/>
                    <a:pt x="675738" y="58764"/>
                  </a:cubicBezTo>
                  <a:cubicBezTo>
                    <a:pt x="701528" y="58764"/>
                    <a:pt x="725953" y="66311"/>
                    <a:pt x="750694" y="67150"/>
                  </a:cubicBezTo>
                  <a:cubicBezTo>
                    <a:pt x="775435" y="67989"/>
                    <a:pt x="805103" y="8758"/>
                    <a:pt x="829739" y="10541"/>
                  </a:cubicBezTo>
                  <a:cubicBezTo>
                    <a:pt x="854375" y="12322"/>
                    <a:pt x="875656" y="74489"/>
                    <a:pt x="900187" y="77109"/>
                  </a:cubicBezTo>
                  <a:cubicBezTo>
                    <a:pt x="924718" y="79731"/>
                    <a:pt x="953442" y="62118"/>
                    <a:pt x="977659" y="65683"/>
                  </a:cubicBezTo>
                  <a:cubicBezTo>
                    <a:pt x="1001875" y="69247"/>
                    <a:pt x="1015504" y="139695"/>
                    <a:pt x="1039510" y="144413"/>
                  </a:cubicBezTo>
                  <a:cubicBezTo>
                    <a:pt x="1063517" y="149130"/>
                    <a:pt x="1089517" y="142840"/>
                    <a:pt x="1112894" y="148711"/>
                  </a:cubicBezTo>
                  <a:cubicBezTo>
                    <a:pt x="1138160" y="155106"/>
                    <a:pt x="1166569" y="139800"/>
                    <a:pt x="1189632" y="147033"/>
                  </a:cubicBezTo>
                  <a:cubicBezTo>
                    <a:pt x="1214583" y="155000"/>
                    <a:pt x="1225695" y="190329"/>
                    <a:pt x="1247814" y="199450"/>
                  </a:cubicBezTo>
                  <a:cubicBezTo>
                    <a:pt x="1272451" y="209933"/>
                    <a:pt x="1324868" y="154058"/>
                    <a:pt x="1345520" y="165274"/>
                  </a:cubicBezTo>
                  <a:cubicBezTo>
                    <a:pt x="1369537" y="176649"/>
                    <a:pt x="1392673" y="189827"/>
                    <a:pt x="1414709" y="204691"/>
                  </a:cubicBezTo>
                  <a:cubicBezTo>
                    <a:pt x="1425664" y="213288"/>
                    <a:pt x="1441389" y="220757"/>
                    <a:pt x="1455974" y="228436"/>
                  </a:cubicBezTo>
                  <a:lnTo>
                    <a:pt x="1486220" y="250404"/>
                  </a:lnTo>
                  <a:lnTo>
                    <a:pt x="0" y="250404"/>
                  </a:lnTo>
                  <a:lnTo>
                    <a:pt x="874" y="227074"/>
                  </a:lnTo>
                  <a:cubicBezTo>
                    <a:pt x="1110" y="206710"/>
                    <a:pt x="2079" y="186503"/>
                    <a:pt x="14029" y="180056"/>
                  </a:cubicBezTo>
                  <a:cubicBezTo>
                    <a:pt x="34996" y="168839"/>
                    <a:pt x="31328" y="92101"/>
                    <a:pt x="55963" y="82142"/>
                  </a:cubicBezTo>
                  <a:cubicBezTo>
                    <a:pt x="78083" y="73125"/>
                    <a:pt x="115089" y="86544"/>
                    <a:pt x="139830" y="78578"/>
                  </a:cubicBezTo>
                  <a:cubicBezTo>
                    <a:pt x="162894" y="71239"/>
                    <a:pt x="190046" y="63062"/>
                    <a:pt x="215205" y="56773"/>
                  </a:cubicBezTo>
                  <a:cubicBezTo>
                    <a:pt x="240365" y="50481"/>
                    <a:pt x="263533" y="32241"/>
                    <a:pt x="288588" y="27314"/>
                  </a:cubicBezTo>
                  <a:cubicBezTo>
                    <a:pt x="313644" y="22387"/>
                    <a:pt x="350860" y="88432"/>
                    <a:pt x="376229" y="84657"/>
                  </a:cubicBezTo>
                  <a:cubicBezTo>
                    <a:pt x="401599" y="80884"/>
                    <a:pt x="417009" y="2782"/>
                    <a:pt x="442484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11B1C35-897E-4DD4-A7DE-01E1604C3608}"/>
                </a:ext>
              </a:extLst>
            </p:cNvPr>
            <p:cNvSpPr/>
            <p:nvPr/>
          </p:nvSpPr>
          <p:spPr>
            <a:xfrm>
              <a:off x="6980252" y="6607596"/>
              <a:ext cx="1486220" cy="250404"/>
            </a:xfrm>
            <a:custGeom>
              <a:avLst/>
              <a:gdLst>
                <a:gd name="connsiteX0" fmla="*/ 442484 w 1486220"/>
                <a:gd name="connsiteY0" fmla="*/ 57 h 250404"/>
                <a:gd name="connsiteX1" fmla="*/ 526875 w 1486220"/>
                <a:gd name="connsiteY1" fmla="*/ 91262 h 250404"/>
                <a:gd name="connsiteX2" fmla="*/ 602355 w 1486220"/>
                <a:gd name="connsiteY2" fmla="*/ 126591 h 250404"/>
                <a:gd name="connsiteX3" fmla="*/ 675738 w 1486220"/>
                <a:gd name="connsiteY3" fmla="*/ 58764 h 250404"/>
                <a:gd name="connsiteX4" fmla="*/ 750694 w 1486220"/>
                <a:gd name="connsiteY4" fmla="*/ 67150 h 250404"/>
                <a:gd name="connsiteX5" fmla="*/ 829739 w 1486220"/>
                <a:gd name="connsiteY5" fmla="*/ 10541 h 250404"/>
                <a:gd name="connsiteX6" fmla="*/ 900187 w 1486220"/>
                <a:gd name="connsiteY6" fmla="*/ 77109 h 250404"/>
                <a:gd name="connsiteX7" fmla="*/ 977659 w 1486220"/>
                <a:gd name="connsiteY7" fmla="*/ 65683 h 250404"/>
                <a:gd name="connsiteX8" fmla="*/ 1039510 w 1486220"/>
                <a:gd name="connsiteY8" fmla="*/ 144413 h 250404"/>
                <a:gd name="connsiteX9" fmla="*/ 1112894 w 1486220"/>
                <a:gd name="connsiteY9" fmla="*/ 148711 h 250404"/>
                <a:gd name="connsiteX10" fmla="*/ 1189632 w 1486220"/>
                <a:gd name="connsiteY10" fmla="*/ 147033 h 250404"/>
                <a:gd name="connsiteX11" fmla="*/ 1247814 w 1486220"/>
                <a:gd name="connsiteY11" fmla="*/ 199450 h 250404"/>
                <a:gd name="connsiteX12" fmla="*/ 1345520 w 1486220"/>
                <a:gd name="connsiteY12" fmla="*/ 165274 h 250404"/>
                <a:gd name="connsiteX13" fmla="*/ 1414709 w 1486220"/>
                <a:gd name="connsiteY13" fmla="*/ 204691 h 250404"/>
                <a:gd name="connsiteX14" fmla="*/ 1455974 w 1486220"/>
                <a:gd name="connsiteY14" fmla="*/ 228436 h 250404"/>
                <a:gd name="connsiteX15" fmla="*/ 1486220 w 1486220"/>
                <a:gd name="connsiteY15" fmla="*/ 250404 h 250404"/>
                <a:gd name="connsiteX16" fmla="*/ 0 w 1486220"/>
                <a:gd name="connsiteY16" fmla="*/ 250404 h 250404"/>
                <a:gd name="connsiteX17" fmla="*/ 874 w 1486220"/>
                <a:gd name="connsiteY17" fmla="*/ 227074 h 250404"/>
                <a:gd name="connsiteX18" fmla="*/ 14029 w 1486220"/>
                <a:gd name="connsiteY18" fmla="*/ 180056 h 250404"/>
                <a:gd name="connsiteX19" fmla="*/ 55963 w 1486220"/>
                <a:gd name="connsiteY19" fmla="*/ 82142 h 250404"/>
                <a:gd name="connsiteX20" fmla="*/ 139830 w 1486220"/>
                <a:gd name="connsiteY20" fmla="*/ 78578 h 250404"/>
                <a:gd name="connsiteX21" fmla="*/ 215205 w 1486220"/>
                <a:gd name="connsiteY21" fmla="*/ 56773 h 250404"/>
                <a:gd name="connsiteX22" fmla="*/ 288588 w 1486220"/>
                <a:gd name="connsiteY22" fmla="*/ 27314 h 250404"/>
                <a:gd name="connsiteX23" fmla="*/ 376229 w 1486220"/>
                <a:gd name="connsiteY23" fmla="*/ 84657 h 250404"/>
                <a:gd name="connsiteX24" fmla="*/ 442484 w 1486220"/>
                <a:gd name="connsiteY24" fmla="*/ 57 h 25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86220" h="250404">
                  <a:moveTo>
                    <a:pt x="442484" y="57"/>
                  </a:moveTo>
                  <a:cubicBezTo>
                    <a:pt x="467958" y="-2669"/>
                    <a:pt x="501505" y="93044"/>
                    <a:pt x="526875" y="91262"/>
                  </a:cubicBezTo>
                  <a:cubicBezTo>
                    <a:pt x="552244" y="89480"/>
                    <a:pt x="576985" y="127430"/>
                    <a:pt x="602355" y="126591"/>
                  </a:cubicBezTo>
                  <a:cubicBezTo>
                    <a:pt x="627726" y="125752"/>
                    <a:pt x="649950" y="58764"/>
                    <a:pt x="675738" y="58764"/>
                  </a:cubicBezTo>
                  <a:cubicBezTo>
                    <a:pt x="701528" y="58764"/>
                    <a:pt x="725953" y="66311"/>
                    <a:pt x="750694" y="67150"/>
                  </a:cubicBezTo>
                  <a:cubicBezTo>
                    <a:pt x="775435" y="67989"/>
                    <a:pt x="805103" y="8758"/>
                    <a:pt x="829739" y="10541"/>
                  </a:cubicBezTo>
                  <a:cubicBezTo>
                    <a:pt x="854375" y="12322"/>
                    <a:pt x="875656" y="74489"/>
                    <a:pt x="900187" y="77109"/>
                  </a:cubicBezTo>
                  <a:cubicBezTo>
                    <a:pt x="924718" y="79731"/>
                    <a:pt x="953442" y="62118"/>
                    <a:pt x="977659" y="65683"/>
                  </a:cubicBezTo>
                  <a:cubicBezTo>
                    <a:pt x="1001875" y="69247"/>
                    <a:pt x="1015504" y="139695"/>
                    <a:pt x="1039510" y="144413"/>
                  </a:cubicBezTo>
                  <a:cubicBezTo>
                    <a:pt x="1063517" y="149130"/>
                    <a:pt x="1089517" y="142840"/>
                    <a:pt x="1112894" y="148711"/>
                  </a:cubicBezTo>
                  <a:cubicBezTo>
                    <a:pt x="1138160" y="155106"/>
                    <a:pt x="1166569" y="139800"/>
                    <a:pt x="1189632" y="147033"/>
                  </a:cubicBezTo>
                  <a:cubicBezTo>
                    <a:pt x="1214583" y="155000"/>
                    <a:pt x="1225695" y="190329"/>
                    <a:pt x="1247814" y="199450"/>
                  </a:cubicBezTo>
                  <a:cubicBezTo>
                    <a:pt x="1272451" y="209933"/>
                    <a:pt x="1324868" y="154058"/>
                    <a:pt x="1345520" y="165274"/>
                  </a:cubicBezTo>
                  <a:cubicBezTo>
                    <a:pt x="1369537" y="176649"/>
                    <a:pt x="1392673" y="189827"/>
                    <a:pt x="1414709" y="204691"/>
                  </a:cubicBezTo>
                  <a:cubicBezTo>
                    <a:pt x="1425664" y="213288"/>
                    <a:pt x="1441389" y="220757"/>
                    <a:pt x="1455974" y="228436"/>
                  </a:cubicBezTo>
                  <a:lnTo>
                    <a:pt x="1486220" y="250404"/>
                  </a:lnTo>
                  <a:lnTo>
                    <a:pt x="0" y="250404"/>
                  </a:lnTo>
                  <a:lnTo>
                    <a:pt x="874" y="227074"/>
                  </a:lnTo>
                  <a:cubicBezTo>
                    <a:pt x="1109" y="206710"/>
                    <a:pt x="2079" y="186503"/>
                    <a:pt x="14029" y="180056"/>
                  </a:cubicBezTo>
                  <a:cubicBezTo>
                    <a:pt x="34996" y="168839"/>
                    <a:pt x="31328" y="92101"/>
                    <a:pt x="55963" y="82142"/>
                  </a:cubicBezTo>
                  <a:cubicBezTo>
                    <a:pt x="78083" y="73125"/>
                    <a:pt x="115089" y="86544"/>
                    <a:pt x="139830" y="78578"/>
                  </a:cubicBezTo>
                  <a:cubicBezTo>
                    <a:pt x="162894" y="71239"/>
                    <a:pt x="190046" y="63062"/>
                    <a:pt x="215205" y="56773"/>
                  </a:cubicBezTo>
                  <a:cubicBezTo>
                    <a:pt x="240365" y="50481"/>
                    <a:pt x="263533" y="32241"/>
                    <a:pt x="288588" y="27314"/>
                  </a:cubicBezTo>
                  <a:cubicBezTo>
                    <a:pt x="313644" y="22387"/>
                    <a:pt x="350860" y="88432"/>
                    <a:pt x="376229" y="84657"/>
                  </a:cubicBezTo>
                  <a:cubicBezTo>
                    <a:pt x="401599" y="80884"/>
                    <a:pt x="417009" y="2782"/>
                    <a:pt x="442484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D987B06F-1870-4036-BBA3-3287EBD7D5FE}"/>
                </a:ext>
              </a:extLst>
            </p:cNvPr>
            <p:cNvSpPr/>
            <p:nvPr/>
          </p:nvSpPr>
          <p:spPr>
            <a:xfrm>
              <a:off x="3084879" y="6544697"/>
              <a:ext cx="1635699" cy="313303"/>
            </a:xfrm>
            <a:custGeom>
              <a:avLst/>
              <a:gdLst>
                <a:gd name="connsiteX0" fmla="*/ 553371 w 1635699"/>
                <a:gd name="connsiteY0" fmla="*/ 57 h 313303"/>
                <a:gd name="connsiteX1" fmla="*/ 637238 w 1635699"/>
                <a:gd name="connsiteY1" fmla="*/ 91262 h 313303"/>
                <a:gd name="connsiteX2" fmla="*/ 712716 w 1635699"/>
                <a:gd name="connsiteY2" fmla="*/ 126591 h 313303"/>
                <a:gd name="connsiteX3" fmla="*/ 786101 w 1635699"/>
                <a:gd name="connsiteY3" fmla="*/ 58764 h 313303"/>
                <a:gd name="connsiteX4" fmla="*/ 861056 w 1635699"/>
                <a:gd name="connsiteY4" fmla="*/ 67150 h 313303"/>
                <a:gd name="connsiteX5" fmla="*/ 940100 w 1635699"/>
                <a:gd name="connsiteY5" fmla="*/ 10541 h 313303"/>
                <a:gd name="connsiteX6" fmla="*/ 1010548 w 1635699"/>
                <a:gd name="connsiteY6" fmla="*/ 77109 h 313303"/>
                <a:gd name="connsiteX7" fmla="*/ 1088020 w 1635699"/>
                <a:gd name="connsiteY7" fmla="*/ 65683 h 313303"/>
                <a:gd name="connsiteX8" fmla="*/ 1149873 w 1635699"/>
                <a:gd name="connsiteY8" fmla="*/ 144413 h 313303"/>
                <a:gd name="connsiteX9" fmla="*/ 1223256 w 1635699"/>
                <a:gd name="connsiteY9" fmla="*/ 148711 h 313303"/>
                <a:gd name="connsiteX10" fmla="*/ 1299994 w 1635699"/>
                <a:gd name="connsiteY10" fmla="*/ 147033 h 313303"/>
                <a:gd name="connsiteX11" fmla="*/ 1358177 w 1635699"/>
                <a:gd name="connsiteY11" fmla="*/ 199450 h 313303"/>
                <a:gd name="connsiteX12" fmla="*/ 1455882 w 1635699"/>
                <a:gd name="connsiteY12" fmla="*/ 165274 h 313303"/>
                <a:gd name="connsiteX13" fmla="*/ 1525072 w 1635699"/>
                <a:gd name="connsiteY13" fmla="*/ 204691 h 313303"/>
                <a:gd name="connsiteX14" fmla="*/ 1600762 w 1635699"/>
                <a:gd name="connsiteY14" fmla="*/ 253440 h 313303"/>
                <a:gd name="connsiteX15" fmla="*/ 1630272 w 1635699"/>
                <a:gd name="connsiteY15" fmla="*/ 301454 h 313303"/>
                <a:gd name="connsiteX16" fmla="*/ 1635699 w 1635699"/>
                <a:gd name="connsiteY16" fmla="*/ 313303 h 313303"/>
                <a:gd name="connsiteX17" fmla="*/ 0 w 1635699"/>
                <a:gd name="connsiteY17" fmla="*/ 313303 h 313303"/>
                <a:gd name="connsiteX18" fmla="*/ 12534 w 1635699"/>
                <a:gd name="connsiteY18" fmla="*/ 280382 h 313303"/>
                <a:gd name="connsiteX19" fmla="*/ 103005 w 1635699"/>
                <a:gd name="connsiteY19" fmla="*/ 275036 h 313303"/>
                <a:gd name="connsiteX20" fmla="*/ 124916 w 1635699"/>
                <a:gd name="connsiteY20" fmla="*/ 180056 h 313303"/>
                <a:gd name="connsiteX21" fmla="*/ 166850 w 1635699"/>
                <a:gd name="connsiteY21" fmla="*/ 82142 h 313303"/>
                <a:gd name="connsiteX22" fmla="*/ 250716 w 1635699"/>
                <a:gd name="connsiteY22" fmla="*/ 78578 h 313303"/>
                <a:gd name="connsiteX23" fmla="*/ 326091 w 1635699"/>
                <a:gd name="connsiteY23" fmla="*/ 56773 h 313303"/>
                <a:gd name="connsiteX24" fmla="*/ 399474 w 1635699"/>
                <a:gd name="connsiteY24" fmla="*/ 27314 h 313303"/>
                <a:gd name="connsiteX25" fmla="*/ 487115 w 1635699"/>
                <a:gd name="connsiteY25" fmla="*/ 84657 h 313303"/>
                <a:gd name="connsiteX26" fmla="*/ 553371 w 1635699"/>
                <a:gd name="connsiteY26" fmla="*/ 57 h 3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35699" h="313303">
                  <a:moveTo>
                    <a:pt x="553371" y="57"/>
                  </a:moveTo>
                  <a:cubicBezTo>
                    <a:pt x="578844" y="-2669"/>
                    <a:pt x="612392" y="93044"/>
                    <a:pt x="637238" y="91262"/>
                  </a:cubicBezTo>
                  <a:cubicBezTo>
                    <a:pt x="662083" y="89480"/>
                    <a:pt x="687347" y="127430"/>
                    <a:pt x="712716" y="126591"/>
                  </a:cubicBezTo>
                  <a:cubicBezTo>
                    <a:pt x="738087" y="125752"/>
                    <a:pt x="760312" y="58764"/>
                    <a:pt x="786101" y="58764"/>
                  </a:cubicBezTo>
                  <a:cubicBezTo>
                    <a:pt x="811890" y="58764"/>
                    <a:pt x="836316" y="66311"/>
                    <a:pt x="861056" y="67150"/>
                  </a:cubicBezTo>
                  <a:cubicBezTo>
                    <a:pt x="885797" y="67989"/>
                    <a:pt x="915464" y="8758"/>
                    <a:pt x="940100" y="10541"/>
                  </a:cubicBezTo>
                  <a:cubicBezTo>
                    <a:pt x="964737" y="12322"/>
                    <a:pt x="986018" y="74489"/>
                    <a:pt x="1010548" y="77109"/>
                  </a:cubicBezTo>
                  <a:cubicBezTo>
                    <a:pt x="1035081" y="79731"/>
                    <a:pt x="1063804" y="62118"/>
                    <a:pt x="1088020" y="65683"/>
                  </a:cubicBezTo>
                  <a:cubicBezTo>
                    <a:pt x="1112238" y="69247"/>
                    <a:pt x="1125866" y="139695"/>
                    <a:pt x="1149873" y="144413"/>
                  </a:cubicBezTo>
                  <a:cubicBezTo>
                    <a:pt x="1173879" y="149130"/>
                    <a:pt x="1199878" y="142840"/>
                    <a:pt x="1223256" y="148711"/>
                  </a:cubicBezTo>
                  <a:cubicBezTo>
                    <a:pt x="1248521" y="155106"/>
                    <a:pt x="1276931" y="139800"/>
                    <a:pt x="1299994" y="147033"/>
                  </a:cubicBezTo>
                  <a:cubicBezTo>
                    <a:pt x="1324944" y="155000"/>
                    <a:pt x="1336058" y="190329"/>
                    <a:pt x="1358177" y="199450"/>
                  </a:cubicBezTo>
                  <a:cubicBezTo>
                    <a:pt x="1382813" y="209933"/>
                    <a:pt x="1435229" y="154058"/>
                    <a:pt x="1455882" y="165274"/>
                  </a:cubicBezTo>
                  <a:cubicBezTo>
                    <a:pt x="1479899" y="176649"/>
                    <a:pt x="1503035" y="189827"/>
                    <a:pt x="1525072" y="204691"/>
                  </a:cubicBezTo>
                  <a:cubicBezTo>
                    <a:pt x="1546982" y="221884"/>
                    <a:pt x="1587972" y="234569"/>
                    <a:pt x="1600762" y="253440"/>
                  </a:cubicBezTo>
                  <a:cubicBezTo>
                    <a:pt x="1608729" y="264605"/>
                    <a:pt x="1620496" y="282898"/>
                    <a:pt x="1630272" y="301454"/>
                  </a:cubicBezTo>
                  <a:lnTo>
                    <a:pt x="1635699" y="313303"/>
                  </a:lnTo>
                  <a:lnTo>
                    <a:pt x="0" y="313303"/>
                  </a:lnTo>
                  <a:lnTo>
                    <a:pt x="12534" y="280382"/>
                  </a:lnTo>
                  <a:cubicBezTo>
                    <a:pt x="25114" y="261616"/>
                    <a:pt x="81095" y="292228"/>
                    <a:pt x="103005" y="275036"/>
                  </a:cubicBezTo>
                  <a:cubicBezTo>
                    <a:pt x="121037" y="260883"/>
                    <a:pt x="101013" y="192951"/>
                    <a:pt x="124916" y="180056"/>
                  </a:cubicBezTo>
                  <a:cubicBezTo>
                    <a:pt x="145882" y="168839"/>
                    <a:pt x="142214" y="92101"/>
                    <a:pt x="166850" y="82142"/>
                  </a:cubicBezTo>
                  <a:cubicBezTo>
                    <a:pt x="188969" y="73125"/>
                    <a:pt x="225975" y="86544"/>
                    <a:pt x="250716" y="78578"/>
                  </a:cubicBezTo>
                  <a:cubicBezTo>
                    <a:pt x="273780" y="71239"/>
                    <a:pt x="300931" y="63062"/>
                    <a:pt x="326091" y="56773"/>
                  </a:cubicBezTo>
                  <a:cubicBezTo>
                    <a:pt x="351252" y="50481"/>
                    <a:pt x="374420" y="32241"/>
                    <a:pt x="399474" y="27314"/>
                  </a:cubicBezTo>
                  <a:cubicBezTo>
                    <a:pt x="424531" y="22387"/>
                    <a:pt x="461746" y="88432"/>
                    <a:pt x="487115" y="84657"/>
                  </a:cubicBezTo>
                  <a:cubicBezTo>
                    <a:pt x="512485" y="80884"/>
                    <a:pt x="527895" y="2782"/>
                    <a:pt x="553371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E9D94E2-313E-4424-B529-3957B1F87257}"/>
                </a:ext>
              </a:extLst>
            </p:cNvPr>
            <p:cNvSpPr/>
            <p:nvPr/>
          </p:nvSpPr>
          <p:spPr>
            <a:xfrm>
              <a:off x="3473974" y="6710864"/>
              <a:ext cx="1035021" cy="147137"/>
            </a:xfrm>
            <a:custGeom>
              <a:avLst/>
              <a:gdLst>
                <a:gd name="connsiteX0" fmla="*/ 270575 w 1035021"/>
                <a:gd name="connsiteY0" fmla="*/ 262 h 147137"/>
                <a:gd name="connsiteX1" fmla="*/ 350773 w 1035021"/>
                <a:gd name="connsiteY1" fmla="*/ 26261 h 147137"/>
                <a:gd name="connsiteX2" fmla="*/ 427616 w 1035021"/>
                <a:gd name="connsiteY2" fmla="*/ 49325 h 147137"/>
                <a:gd name="connsiteX3" fmla="*/ 502257 w 1035021"/>
                <a:gd name="connsiteY3" fmla="*/ 4456 h 147137"/>
                <a:gd name="connsiteX4" fmla="*/ 578472 w 1035021"/>
                <a:gd name="connsiteY4" fmla="*/ 12634 h 147137"/>
                <a:gd name="connsiteX5" fmla="*/ 650492 w 1035021"/>
                <a:gd name="connsiteY5" fmla="*/ 61800 h 147137"/>
                <a:gd name="connsiteX6" fmla="*/ 731110 w 1035021"/>
                <a:gd name="connsiteY6" fmla="*/ 19866 h 147137"/>
                <a:gd name="connsiteX7" fmla="*/ 805960 w 1035021"/>
                <a:gd name="connsiteY7" fmla="*/ 35592 h 147137"/>
                <a:gd name="connsiteX8" fmla="*/ 867812 w 1035021"/>
                <a:gd name="connsiteY8" fmla="*/ 91887 h 147137"/>
                <a:gd name="connsiteX9" fmla="*/ 951679 w 1035021"/>
                <a:gd name="connsiteY9" fmla="*/ 82558 h 147137"/>
                <a:gd name="connsiteX10" fmla="*/ 1035021 w 1035021"/>
                <a:gd name="connsiteY10" fmla="*/ 142942 h 147137"/>
                <a:gd name="connsiteX11" fmla="*/ 1028545 w 1035021"/>
                <a:gd name="connsiteY11" fmla="*/ 147137 h 147137"/>
                <a:gd name="connsiteX12" fmla="*/ 272 w 1035021"/>
                <a:gd name="connsiteY12" fmla="*/ 147137 h 147137"/>
                <a:gd name="connsiteX13" fmla="*/ 0 w 1035021"/>
                <a:gd name="connsiteY13" fmla="*/ 142942 h 147137"/>
                <a:gd name="connsiteX14" fmla="*/ 57345 w 1035021"/>
                <a:gd name="connsiteY14" fmla="*/ 89476 h 147137"/>
                <a:gd name="connsiteX15" fmla="*/ 137437 w 1035021"/>
                <a:gd name="connsiteY15" fmla="*/ 93460 h 147137"/>
                <a:gd name="connsiteX16" fmla="*/ 205894 w 1035021"/>
                <a:gd name="connsiteY16" fmla="*/ 69034 h 147137"/>
                <a:gd name="connsiteX17" fmla="*/ 270575 w 1035021"/>
                <a:gd name="connsiteY17" fmla="*/ 262 h 14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35021" h="147137">
                  <a:moveTo>
                    <a:pt x="270575" y="262"/>
                  </a:moveTo>
                  <a:cubicBezTo>
                    <a:pt x="294792" y="-3198"/>
                    <a:pt x="324461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2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1" y="122499"/>
                    <a:pt x="1035021" y="142942"/>
                  </a:cubicBezTo>
                  <a:lnTo>
                    <a:pt x="1028545" y="147137"/>
                  </a:lnTo>
                  <a:lnTo>
                    <a:pt x="272" y="147137"/>
                  </a:lnTo>
                  <a:lnTo>
                    <a:pt x="0" y="142942"/>
                  </a:lnTo>
                  <a:cubicBezTo>
                    <a:pt x="0" y="122499"/>
                    <a:pt x="28096" y="106983"/>
                    <a:pt x="57345" y="89476"/>
                  </a:cubicBezTo>
                  <a:cubicBezTo>
                    <a:pt x="75690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4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DE6E9E24-B08B-4BC5-AC7D-2E0D17273A39}"/>
                </a:ext>
              </a:extLst>
            </p:cNvPr>
            <p:cNvSpPr/>
            <p:nvPr/>
          </p:nvSpPr>
          <p:spPr>
            <a:xfrm>
              <a:off x="4050559" y="6626996"/>
              <a:ext cx="1035022" cy="231005"/>
            </a:xfrm>
            <a:custGeom>
              <a:avLst/>
              <a:gdLst>
                <a:gd name="connsiteX0" fmla="*/ 270575 w 1035022"/>
                <a:gd name="connsiteY0" fmla="*/ 262 h 231005"/>
                <a:gd name="connsiteX1" fmla="*/ 350773 w 1035022"/>
                <a:gd name="connsiteY1" fmla="*/ 26261 h 231005"/>
                <a:gd name="connsiteX2" fmla="*/ 427616 w 1035022"/>
                <a:gd name="connsiteY2" fmla="*/ 49325 h 231005"/>
                <a:gd name="connsiteX3" fmla="*/ 502257 w 1035022"/>
                <a:gd name="connsiteY3" fmla="*/ 4456 h 231005"/>
                <a:gd name="connsiteX4" fmla="*/ 578472 w 1035022"/>
                <a:gd name="connsiteY4" fmla="*/ 12634 h 231005"/>
                <a:gd name="connsiteX5" fmla="*/ 650492 w 1035022"/>
                <a:gd name="connsiteY5" fmla="*/ 61800 h 231005"/>
                <a:gd name="connsiteX6" fmla="*/ 731110 w 1035022"/>
                <a:gd name="connsiteY6" fmla="*/ 19866 h 231005"/>
                <a:gd name="connsiteX7" fmla="*/ 805960 w 1035022"/>
                <a:gd name="connsiteY7" fmla="*/ 35592 h 231005"/>
                <a:gd name="connsiteX8" fmla="*/ 867813 w 1035022"/>
                <a:gd name="connsiteY8" fmla="*/ 91887 h 231005"/>
                <a:gd name="connsiteX9" fmla="*/ 951679 w 1035022"/>
                <a:gd name="connsiteY9" fmla="*/ 82558 h 231005"/>
                <a:gd name="connsiteX10" fmla="*/ 1035022 w 1035022"/>
                <a:gd name="connsiteY10" fmla="*/ 142942 h 231005"/>
                <a:gd name="connsiteX11" fmla="*/ 924632 w 1035022"/>
                <a:gd name="connsiteY11" fmla="*/ 157932 h 231005"/>
                <a:gd name="connsiteX12" fmla="*/ 910139 w 1035022"/>
                <a:gd name="connsiteY12" fmla="*/ 207833 h 231005"/>
                <a:gd name="connsiteX13" fmla="*/ 905097 w 1035022"/>
                <a:gd name="connsiteY13" fmla="*/ 231005 h 231005"/>
                <a:gd name="connsiteX14" fmla="*/ 365917 w 1035022"/>
                <a:gd name="connsiteY14" fmla="*/ 231005 h 231005"/>
                <a:gd name="connsiteX15" fmla="*/ 354337 w 1035022"/>
                <a:gd name="connsiteY15" fmla="*/ 224501 h 231005"/>
                <a:gd name="connsiteX16" fmla="*/ 336231 w 1035022"/>
                <a:gd name="connsiteY16" fmla="*/ 231005 h 231005"/>
                <a:gd name="connsiteX17" fmla="*/ 173682 w 1035022"/>
                <a:gd name="connsiteY17" fmla="*/ 231005 h 231005"/>
                <a:gd name="connsiteX18" fmla="*/ 166987 w 1035022"/>
                <a:gd name="connsiteY18" fmla="*/ 220767 h 231005"/>
                <a:gd name="connsiteX19" fmla="*/ 139534 w 1035022"/>
                <a:gd name="connsiteY19" fmla="*/ 186866 h 231005"/>
                <a:gd name="connsiteX20" fmla="*/ 55076 w 1035022"/>
                <a:gd name="connsiteY20" fmla="*/ 230120 h 231005"/>
                <a:gd name="connsiteX21" fmla="*/ 50597 w 1035022"/>
                <a:gd name="connsiteY21" fmla="*/ 231005 h 231005"/>
                <a:gd name="connsiteX22" fmla="*/ 31728 w 1035022"/>
                <a:gd name="connsiteY22" fmla="*/ 231005 h 231005"/>
                <a:gd name="connsiteX23" fmla="*/ 16984 w 1035022"/>
                <a:gd name="connsiteY23" fmla="*/ 215428 h 231005"/>
                <a:gd name="connsiteX24" fmla="*/ 0 w 1035022"/>
                <a:gd name="connsiteY24" fmla="*/ 142942 h 231005"/>
                <a:gd name="connsiteX25" fmla="*/ 57345 w 1035022"/>
                <a:gd name="connsiteY25" fmla="*/ 89476 h 231005"/>
                <a:gd name="connsiteX26" fmla="*/ 137437 w 1035022"/>
                <a:gd name="connsiteY26" fmla="*/ 93460 h 231005"/>
                <a:gd name="connsiteX27" fmla="*/ 205893 w 1035022"/>
                <a:gd name="connsiteY27" fmla="*/ 69034 h 231005"/>
                <a:gd name="connsiteX28" fmla="*/ 270575 w 1035022"/>
                <a:gd name="connsiteY28" fmla="*/ 262 h 23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2" h="231005">
                  <a:moveTo>
                    <a:pt x="270575" y="262"/>
                  </a:moveTo>
                  <a:cubicBezTo>
                    <a:pt x="294792" y="-3198"/>
                    <a:pt x="324461" y="28673"/>
                    <a:pt x="350773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8" y="15988"/>
                    <a:pt x="731110" y="19866"/>
                  </a:cubicBezTo>
                  <a:cubicBezTo>
                    <a:pt x="757738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cubicBezTo>
                    <a:pt x="1035022" y="163383"/>
                    <a:pt x="953776" y="140529"/>
                    <a:pt x="924632" y="157932"/>
                  </a:cubicBezTo>
                  <a:cubicBezTo>
                    <a:pt x="915407" y="163174"/>
                    <a:pt x="913363" y="185582"/>
                    <a:pt x="910139" y="207833"/>
                  </a:cubicBezTo>
                  <a:lnTo>
                    <a:pt x="905097" y="231005"/>
                  </a:lnTo>
                  <a:lnTo>
                    <a:pt x="365917" y="231005"/>
                  </a:lnTo>
                  <a:lnTo>
                    <a:pt x="354337" y="224501"/>
                  </a:lnTo>
                  <a:lnTo>
                    <a:pt x="336231" y="231005"/>
                  </a:lnTo>
                  <a:lnTo>
                    <a:pt x="173682" y="231005"/>
                  </a:lnTo>
                  <a:lnTo>
                    <a:pt x="166987" y="220767"/>
                  </a:lnTo>
                  <a:cubicBezTo>
                    <a:pt x="158456" y="205710"/>
                    <a:pt x="150541" y="190483"/>
                    <a:pt x="139534" y="186866"/>
                  </a:cubicBezTo>
                  <a:cubicBezTo>
                    <a:pt x="118620" y="180026"/>
                    <a:pt x="80663" y="216233"/>
                    <a:pt x="55076" y="230120"/>
                  </a:cubicBezTo>
                  <a:lnTo>
                    <a:pt x="50597" y="231005"/>
                  </a:lnTo>
                  <a:lnTo>
                    <a:pt x="31728" y="231005"/>
                  </a:lnTo>
                  <a:lnTo>
                    <a:pt x="16984" y="215428"/>
                  </a:lnTo>
                  <a:cubicBezTo>
                    <a:pt x="3126" y="192121"/>
                    <a:pt x="0" y="158273"/>
                    <a:pt x="0" y="142942"/>
                  </a:cubicBezTo>
                  <a:cubicBezTo>
                    <a:pt x="0" y="122499"/>
                    <a:pt x="28096" y="106983"/>
                    <a:pt x="57345" y="89476"/>
                  </a:cubicBezTo>
                  <a:cubicBezTo>
                    <a:pt x="75690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89D0D26-1742-4CF5-B37F-D9CED247459C}"/>
                </a:ext>
              </a:extLst>
            </p:cNvPr>
            <p:cNvSpPr/>
            <p:nvPr/>
          </p:nvSpPr>
          <p:spPr>
            <a:xfrm>
              <a:off x="4669354" y="6576146"/>
              <a:ext cx="1607181" cy="281854"/>
            </a:xfrm>
            <a:custGeom>
              <a:avLst/>
              <a:gdLst>
                <a:gd name="connsiteX0" fmla="*/ 541396 w 1607181"/>
                <a:gd name="connsiteY0" fmla="*/ 57 h 281854"/>
                <a:gd name="connsiteX1" fmla="*/ 625787 w 1607181"/>
                <a:gd name="connsiteY1" fmla="*/ 91262 h 281854"/>
                <a:gd name="connsiteX2" fmla="*/ 701267 w 1607181"/>
                <a:gd name="connsiteY2" fmla="*/ 126591 h 281854"/>
                <a:gd name="connsiteX3" fmla="*/ 774650 w 1607181"/>
                <a:gd name="connsiteY3" fmla="*/ 58764 h 281854"/>
                <a:gd name="connsiteX4" fmla="*/ 849606 w 1607181"/>
                <a:gd name="connsiteY4" fmla="*/ 67150 h 281854"/>
                <a:gd name="connsiteX5" fmla="*/ 928651 w 1607181"/>
                <a:gd name="connsiteY5" fmla="*/ 10541 h 281854"/>
                <a:gd name="connsiteX6" fmla="*/ 999099 w 1607181"/>
                <a:gd name="connsiteY6" fmla="*/ 77109 h 281854"/>
                <a:gd name="connsiteX7" fmla="*/ 1076571 w 1607181"/>
                <a:gd name="connsiteY7" fmla="*/ 65683 h 281854"/>
                <a:gd name="connsiteX8" fmla="*/ 1138422 w 1607181"/>
                <a:gd name="connsiteY8" fmla="*/ 144413 h 281854"/>
                <a:gd name="connsiteX9" fmla="*/ 1211806 w 1607181"/>
                <a:gd name="connsiteY9" fmla="*/ 148711 h 281854"/>
                <a:gd name="connsiteX10" fmla="*/ 1288544 w 1607181"/>
                <a:gd name="connsiteY10" fmla="*/ 147033 h 281854"/>
                <a:gd name="connsiteX11" fmla="*/ 1346726 w 1607181"/>
                <a:gd name="connsiteY11" fmla="*/ 199450 h 281854"/>
                <a:gd name="connsiteX12" fmla="*/ 1444432 w 1607181"/>
                <a:gd name="connsiteY12" fmla="*/ 165274 h 281854"/>
                <a:gd name="connsiteX13" fmla="*/ 1513621 w 1607181"/>
                <a:gd name="connsiteY13" fmla="*/ 204691 h 281854"/>
                <a:gd name="connsiteX14" fmla="*/ 1589311 w 1607181"/>
                <a:gd name="connsiteY14" fmla="*/ 253440 h 281854"/>
                <a:gd name="connsiteX15" fmla="*/ 1603085 w 1607181"/>
                <a:gd name="connsiteY15" fmla="*/ 274675 h 281854"/>
                <a:gd name="connsiteX16" fmla="*/ 1607181 w 1607181"/>
                <a:gd name="connsiteY16" fmla="*/ 281854 h 281854"/>
                <a:gd name="connsiteX17" fmla="*/ 0 w 1607181"/>
                <a:gd name="connsiteY17" fmla="*/ 281854 h 281854"/>
                <a:gd name="connsiteX18" fmla="*/ 561 w 1607181"/>
                <a:gd name="connsiteY18" fmla="*/ 280382 h 281854"/>
                <a:gd name="connsiteX19" fmla="*/ 91032 w 1607181"/>
                <a:gd name="connsiteY19" fmla="*/ 275036 h 281854"/>
                <a:gd name="connsiteX20" fmla="*/ 112941 w 1607181"/>
                <a:gd name="connsiteY20" fmla="*/ 180056 h 281854"/>
                <a:gd name="connsiteX21" fmla="*/ 154875 w 1607181"/>
                <a:gd name="connsiteY21" fmla="*/ 82142 h 281854"/>
                <a:gd name="connsiteX22" fmla="*/ 238742 w 1607181"/>
                <a:gd name="connsiteY22" fmla="*/ 78578 h 281854"/>
                <a:gd name="connsiteX23" fmla="*/ 314118 w 1607181"/>
                <a:gd name="connsiteY23" fmla="*/ 56773 h 281854"/>
                <a:gd name="connsiteX24" fmla="*/ 387500 w 1607181"/>
                <a:gd name="connsiteY24" fmla="*/ 27314 h 281854"/>
                <a:gd name="connsiteX25" fmla="*/ 475141 w 1607181"/>
                <a:gd name="connsiteY25" fmla="*/ 84657 h 281854"/>
                <a:gd name="connsiteX26" fmla="*/ 541396 w 1607181"/>
                <a:gd name="connsiteY26" fmla="*/ 57 h 28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07181" h="281854">
                  <a:moveTo>
                    <a:pt x="541396" y="57"/>
                  </a:moveTo>
                  <a:cubicBezTo>
                    <a:pt x="566870" y="-2669"/>
                    <a:pt x="600417" y="93044"/>
                    <a:pt x="625787" y="91262"/>
                  </a:cubicBezTo>
                  <a:cubicBezTo>
                    <a:pt x="651157" y="89480"/>
                    <a:pt x="675897" y="127430"/>
                    <a:pt x="701267" y="126591"/>
                  </a:cubicBezTo>
                  <a:cubicBezTo>
                    <a:pt x="726638" y="125752"/>
                    <a:pt x="748862" y="58764"/>
                    <a:pt x="774650" y="58764"/>
                  </a:cubicBezTo>
                  <a:cubicBezTo>
                    <a:pt x="800440" y="58764"/>
                    <a:pt x="824865" y="66311"/>
                    <a:pt x="849606" y="67150"/>
                  </a:cubicBezTo>
                  <a:cubicBezTo>
                    <a:pt x="874347" y="67989"/>
                    <a:pt x="904015" y="8758"/>
                    <a:pt x="928651" y="10541"/>
                  </a:cubicBezTo>
                  <a:cubicBezTo>
                    <a:pt x="953287" y="12322"/>
                    <a:pt x="974568" y="74489"/>
                    <a:pt x="999099" y="77109"/>
                  </a:cubicBezTo>
                  <a:cubicBezTo>
                    <a:pt x="1023630" y="79731"/>
                    <a:pt x="1052354" y="62118"/>
                    <a:pt x="1076571" y="65683"/>
                  </a:cubicBezTo>
                  <a:cubicBezTo>
                    <a:pt x="1100788" y="69247"/>
                    <a:pt x="1114416" y="139695"/>
                    <a:pt x="1138422" y="144413"/>
                  </a:cubicBezTo>
                  <a:cubicBezTo>
                    <a:pt x="1162429" y="149130"/>
                    <a:pt x="1188429" y="142840"/>
                    <a:pt x="1211806" y="148711"/>
                  </a:cubicBezTo>
                  <a:cubicBezTo>
                    <a:pt x="1237072" y="155106"/>
                    <a:pt x="1265481" y="139800"/>
                    <a:pt x="1288544" y="147033"/>
                  </a:cubicBezTo>
                  <a:cubicBezTo>
                    <a:pt x="1313495" y="155000"/>
                    <a:pt x="1324607" y="190329"/>
                    <a:pt x="1346726" y="199450"/>
                  </a:cubicBezTo>
                  <a:cubicBezTo>
                    <a:pt x="1371363" y="209933"/>
                    <a:pt x="1423781" y="154058"/>
                    <a:pt x="1444432" y="165274"/>
                  </a:cubicBezTo>
                  <a:cubicBezTo>
                    <a:pt x="1468449" y="176649"/>
                    <a:pt x="1491585" y="189827"/>
                    <a:pt x="1513621" y="204691"/>
                  </a:cubicBezTo>
                  <a:cubicBezTo>
                    <a:pt x="1535531" y="221884"/>
                    <a:pt x="1576521" y="234569"/>
                    <a:pt x="1589311" y="253440"/>
                  </a:cubicBezTo>
                  <a:cubicBezTo>
                    <a:pt x="1593164" y="259022"/>
                    <a:pt x="1597999" y="266387"/>
                    <a:pt x="1603085" y="274675"/>
                  </a:cubicBezTo>
                  <a:lnTo>
                    <a:pt x="1607181" y="281854"/>
                  </a:lnTo>
                  <a:lnTo>
                    <a:pt x="0" y="281854"/>
                  </a:lnTo>
                  <a:lnTo>
                    <a:pt x="561" y="280382"/>
                  </a:lnTo>
                  <a:cubicBezTo>
                    <a:pt x="13142" y="261616"/>
                    <a:pt x="69121" y="292228"/>
                    <a:pt x="91032" y="275036"/>
                  </a:cubicBezTo>
                  <a:cubicBezTo>
                    <a:pt x="109063" y="260883"/>
                    <a:pt x="89041" y="192951"/>
                    <a:pt x="112941" y="180056"/>
                  </a:cubicBezTo>
                  <a:cubicBezTo>
                    <a:pt x="133908" y="168839"/>
                    <a:pt x="130240" y="92101"/>
                    <a:pt x="154875" y="82142"/>
                  </a:cubicBezTo>
                  <a:cubicBezTo>
                    <a:pt x="176995" y="73125"/>
                    <a:pt x="214002" y="86544"/>
                    <a:pt x="238742" y="78578"/>
                  </a:cubicBezTo>
                  <a:cubicBezTo>
                    <a:pt x="261806" y="71239"/>
                    <a:pt x="288958" y="63062"/>
                    <a:pt x="314118" y="56773"/>
                  </a:cubicBezTo>
                  <a:cubicBezTo>
                    <a:pt x="339277" y="50481"/>
                    <a:pt x="362445" y="32241"/>
                    <a:pt x="387500" y="27314"/>
                  </a:cubicBezTo>
                  <a:cubicBezTo>
                    <a:pt x="412556" y="22387"/>
                    <a:pt x="449772" y="88432"/>
                    <a:pt x="475141" y="84657"/>
                  </a:cubicBezTo>
                  <a:cubicBezTo>
                    <a:pt x="500511" y="80884"/>
                    <a:pt x="515921" y="2782"/>
                    <a:pt x="541396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BBC85EDB-5487-4C27-89DF-DC10A66EE3A3}"/>
                </a:ext>
              </a:extLst>
            </p:cNvPr>
            <p:cNvSpPr/>
            <p:nvPr/>
          </p:nvSpPr>
          <p:spPr>
            <a:xfrm>
              <a:off x="5961098" y="6784244"/>
              <a:ext cx="655753" cy="73756"/>
            </a:xfrm>
            <a:custGeom>
              <a:avLst/>
              <a:gdLst>
                <a:gd name="connsiteX0" fmla="*/ 79305 w 655753"/>
                <a:gd name="connsiteY0" fmla="*/ 262 h 73756"/>
                <a:gd name="connsiteX1" fmla="*/ 159504 w 655753"/>
                <a:gd name="connsiteY1" fmla="*/ 26261 h 73756"/>
                <a:gd name="connsiteX2" fmla="*/ 236346 w 655753"/>
                <a:gd name="connsiteY2" fmla="*/ 49325 h 73756"/>
                <a:gd name="connsiteX3" fmla="*/ 310987 w 655753"/>
                <a:gd name="connsiteY3" fmla="*/ 4456 h 73756"/>
                <a:gd name="connsiteX4" fmla="*/ 387202 w 655753"/>
                <a:gd name="connsiteY4" fmla="*/ 12634 h 73756"/>
                <a:gd name="connsiteX5" fmla="*/ 459222 w 655753"/>
                <a:gd name="connsiteY5" fmla="*/ 61800 h 73756"/>
                <a:gd name="connsiteX6" fmla="*/ 539840 w 655753"/>
                <a:gd name="connsiteY6" fmla="*/ 19866 h 73756"/>
                <a:gd name="connsiteX7" fmla="*/ 614690 w 655753"/>
                <a:gd name="connsiteY7" fmla="*/ 35592 h 73756"/>
                <a:gd name="connsiteX8" fmla="*/ 647464 w 655753"/>
                <a:gd name="connsiteY8" fmla="*/ 63228 h 73756"/>
                <a:gd name="connsiteX9" fmla="*/ 655753 w 655753"/>
                <a:gd name="connsiteY9" fmla="*/ 73756 h 73756"/>
                <a:gd name="connsiteX10" fmla="*/ 0 w 655753"/>
                <a:gd name="connsiteY10" fmla="*/ 73756 h 73756"/>
                <a:gd name="connsiteX11" fmla="*/ 14623 w 655753"/>
                <a:gd name="connsiteY11" fmla="*/ 69034 h 73756"/>
                <a:gd name="connsiteX12" fmla="*/ 79305 w 655753"/>
                <a:gd name="connsiteY12" fmla="*/ 262 h 7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5753" h="73756">
                  <a:moveTo>
                    <a:pt x="79305" y="262"/>
                  </a:moveTo>
                  <a:cubicBezTo>
                    <a:pt x="103522" y="-3198"/>
                    <a:pt x="133191" y="28673"/>
                    <a:pt x="159504" y="26261"/>
                  </a:cubicBezTo>
                  <a:cubicBezTo>
                    <a:pt x="184139" y="24060"/>
                    <a:pt x="210243" y="50373"/>
                    <a:pt x="236346" y="49325"/>
                  </a:cubicBezTo>
                  <a:cubicBezTo>
                    <a:pt x="262451" y="48277"/>
                    <a:pt x="284989" y="4456"/>
                    <a:pt x="310987" y="4456"/>
                  </a:cubicBezTo>
                  <a:cubicBezTo>
                    <a:pt x="336987" y="4456"/>
                    <a:pt x="362251" y="11480"/>
                    <a:pt x="387202" y="12634"/>
                  </a:cubicBezTo>
                  <a:cubicBezTo>
                    <a:pt x="412152" y="13787"/>
                    <a:pt x="434586" y="59493"/>
                    <a:pt x="459222" y="61800"/>
                  </a:cubicBezTo>
                  <a:cubicBezTo>
                    <a:pt x="485535" y="64106"/>
                    <a:pt x="515727" y="15988"/>
                    <a:pt x="539840" y="19866"/>
                  </a:cubicBezTo>
                  <a:cubicBezTo>
                    <a:pt x="566468" y="23746"/>
                    <a:pt x="591312" y="30350"/>
                    <a:pt x="614690" y="35592"/>
                  </a:cubicBezTo>
                  <a:cubicBezTo>
                    <a:pt x="628214" y="38527"/>
                    <a:pt x="638147" y="50792"/>
                    <a:pt x="647464" y="63228"/>
                  </a:cubicBezTo>
                  <a:lnTo>
                    <a:pt x="655753" y="73756"/>
                  </a:lnTo>
                  <a:lnTo>
                    <a:pt x="0" y="73756"/>
                  </a:lnTo>
                  <a:lnTo>
                    <a:pt x="14623" y="69034"/>
                  </a:lnTo>
                  <a:cubicBezTo>
                    <a:pt x="38001" y="63896"/>
                    <a:pt x="52783" y="4142"/>
                    <a:pt x="7930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7843CA31-4212-443F-A03F-3C196CC09C51}"/>
                </a:ext>
              </a:extLst>
            </p:cNvPr>
            <p:cNvSpPr/>
            <p:nvPr/>
          </p:nvSpPr>
          <p:spPr>
            <a:xfrm>
              <a:off x="6632032" y="6784244"/>
              <a:ext cx="655753" cy="73756"/>
            </a:xfrm>
            <a:custGeom>
              <a:avLst/>
              <a:gdLst>
                <a:gd name="connsiteX0" fmla="*/ 79305 w 655753"/>
                <a:gd name="connsiteY0" fmla="*/ 262 h 73756"/>
                <a:gd name="connsiteX1" fmla="*/ 159504 w 655753"/>
                <a:gd name="connsiteY1" fmla="*/ 26261 h 73756"/>
                <a:gd name="connsiteX2" fmla="*/ 236346 w 655753"/>
                <a:gd name="connsiteY2" fmla="*/ 49325 h 73756"/>
                <a:gd name="connsiteX3" fmla="*/ 310987 w 655753"/>
                <a:gd name="connsiteY3" fmla="*/ 4456 h 73756"/>
                <a:gd name="connsiteX4" fmla="*/ 387202 w 655753"/>
                <a:gd name="connsiteY4" fmla="*/ 12634 h 73756"/>
                <a:gd name="connsiteX5" fmla="*/ 459222 w 655753"/>
                <a:gd name="connsiteY5" fmla="*/ 61800 h 73756"/>
                <a:gd name="connsiteX6" fmla="*/ 539840 w 655753"/>
                <a:gd name="connsiteY6" fmla="*/ 19866 h 73756"/>
                <a:gd name="connsiteX7" fmla="*/ 614690 w 655753"/>
                <a:gd name="connsiteY7" fmla="*/ 35592 h 73756"/>
                <a:gd name="connsiteX8" fmla="*/ 647464 w 655753"/>
                <a:gd name="connsiteY8" fmla="*/ 63228 h 73756"/>
                <a:gd name="connsiteX9" fmla="*/ 655753 w 655753"/>
                <a:gd name="connsiteY9" fmla="*/ 73756 h 73756"/>
                <a:gd name="connsiteX10" fmla="*/ 0 w 655753"/>
                <a:gd name="connsiteY10" fmla="*/ 73756 h 73756"/>
                <a:gd name="connsiteX11" fmla="*/ 14623 w 655753"/>
                <a:gd name="connsiteY11" fmla="*/ 69034 h 73756"/>
                <a:gd name="connsiteX12" fmla="*/ 79305 w 655753"/>
                <a:gd name="connsiteY12" fmla="*/ 262 h 7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55753" h="73756">
                  <a:moveTo>
                    <a:pt x="79305" y="262"/>
                  </a:moveTo>
                  <a:cubicBezTo>
                    <a:pt x="103522" y="-3198"/>
                    <a:pt x="133191" y="28673"/>
                    <a:pt x="159504" y="26261"/>
                  </a:cubicBezTo>
                  <a:cubicBezTo>
                    <a:pt x="184139" y="24060"/>
                    <a:pt x="210243" y="50373"/>
                    <a:pt x="236346" y="49325"/>
                  </a:cubicBezTo>
                  <a:cubicBezTo>
                    <a:pt x="262451" y="48277"/>
                    <a:pt x="284989" y="4456"/>
                    <a:pt x="310987" y="4456"/>
                  </a:cubicBezTo>
                  <a:cubicBezTo>
                    <a:pt x="336987" y="4456"/>
                    <a:pt x="362251" y="11480"/>
                    <a:pt x="387202" y="12634"/>
                  </a:cubicBezTo>
                  <a:cubicBezTo>
                    <a:pt x="412152" y="13787"/>
                    <a:pt x="434586" y="59493"/>
                    <a:pt x="459222" y="61800"/>
                  </a:cubicBezTo>
                  <a:cubicBezTo>
                    <a:pt x="485535" y="64106"/>
                    <a:pt x="515727" y="15988"/>
                    <a:pt x="539840" y="19866"/>
                  </a:cubicBezTo>
                  <a:cubicBezTo>
                    <a:pt x="566468" y="23746"/>
                    <a:pt x="591312" y="30350"/>
                    <a:pt x="614690" y="35592"/>
                  </a:cubicBezTo>
                  <a:cubicBezTo>
                    <a:pt x="628214" y="38527"/>
                    <a:pt x="638147" y="50792"/>
                    <a:pt x="647464" y="63228"/>
                  </a:cubicBezTo>
                  <a:lnTo>
                    <a:pt x="655753" y="73756"/>
                  </a:lnTo>
                  <a:lnTo>
                    <a:pt x="0" y="73756"/>
                  </a:lnTo>
                  <a:lnTo>
                    <a:pt x="14623" y="69034"/>
                  </a:lnTo>
                  <a:cubicBezTo>
                    <a:pt x="38001" y="63896"/>
                    <a:pt x="52783" y="4142"/>
                    <a:pt x="7930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6D773E07-FAB9-4DDC-A792-134E902A9773}"/>
                </a:ext>
              </a:extLst>
            </p:cNvPr>
            <p:cNvSpPr/>
            <p:nvPr/>
          </p:nvSpPr>
          <p:spPr>
            <a:xfrm>
              <a:off x="7227011" y="6710864"/>
              <a:ext cx="1035022" cy="147137"/>
            </a:xfrm>
            <a:custGeom>
              <a:avLst/>
              <a:gdLst>
                <a:gd name="connsiteX0" fmla="*/ 270575 w 1035022"/>
                <a:gd name="connsiteY0" fmla="*/ 262 h 147137"/>
                <a:gd name="connsiteX1" fmla="*/ 350774 w 1035022"/>
                <a:gd name="connsiteY1" fmla="*/ 26261 h 147137"/>
                <a:gd name="connsiteX2" fmla="*/ 427616 w 1035022"/>
                <a:gd name="connsiteY2" fmla="*/ 49325 h 147137"/>
                <a:gd name="connsiteX3" fmla="*/ 502257 w 1035022"/>
                <a:gd name="connsiteY3" fmla="*/ 4456 h 147137"/>
                <a:gd name="connsiteX4" fmla="*/ 578472 w 1035022"/>
                <a:gd name="connsiteY4" fmla="*/ 12634 h 147137"/>
                <a:gd name="connsiteX5" fmla="*/ 650492 w 1035022"/>
                <a:gd name="connsiteY5" fmla="*/ 61800 h 147137"/>
                <a:gd name="connsiteX6" fmla="*/ 731110 w 1035022"/>
                <a:gd name="connsiteY6" fmla="*/ 19866 h 147137"/>
                <a:gd name="connsiteX7" fmla="*/ 805960 w 1035022"/>
                <a:gd name="connsiteY7" fmla="*/ 35592 h 147137"/>
                <a:gd name="connsiteX8" fmla="*/ 867813 w 1035022"/>
                <a:gd name="connsiteY8" fmla="*/ 91887 h 147137"/>
                <a:gd name="connsiteX9" fmla="*/ 951679 w 1035022"/>
                <a:gd name="connsiteY9" fmla="*/ 82558 h 147137"/>
                <a:gd name="connsiteX10" fmla="*/ 1035022 w 1035022"/>
                <a:gd name="connsiteY10" fmla="*/ 142942 h 147137"/>
                <a:gd name="connsiteX11" fmla="*/ 1028545 w 1035022"/>
                <a:gd name="connsiteY11" fmla="*/ 147137 h 147137"/>
                <a:gd name="connsiteX12" fmla="*/ 272 w 1035022"/>
                <a:gd name="connsiteY12" fmla="*/ 147137 h 147137"/>
                <a:gd name="connsiteX13" fmla="*/ 0 w 1035022"/>
                <a:gd name="connsiteY13" fmla="*/ 142942 h 147137"/>
                <a:gd name="connsiteX14" fmla="*/ 57345 w 1035022"/>
                <a:gd name="connsiteY14" fmla="*/ 89476 h 147137"/>
                <a:gd name="connsiteX15" fmla="*/ 137437 w 1035022"/>
                <a:gd name="connsiteY15" fmla="*/ 93460 h 147137"/>
                <a:gd name="connsiteX16" fmla="*/ 205893 w 1035022"/>
                <a:gd name="connsiteY16" fmla="*/ 69034 h 147137"/>
                <a:gd name="connsiteX17" fmla="*/ 270575 w 1035022"/>
                <a:gd name="connsiteY17" fmla="*/ 262 h 14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35022" h="147137">
                  <a:moveTo>
                    <a:pt x="270575" y="262"/>
                  </a:moveTo>
                  <a:cubicBezTo>
                    <a:pt x="294792" y="-3198"/>
                    <a:pt x="324461" y="28673"/>
                    <a:pt x="350774" y="26261"/>
                  </a:cubicBezTo>
                  <a:cubicBezTo>
                    <a:pt x="375409" y="24060"/>
                    <a:pt x="401513" y="50373"/>
                    <a:pt x="427616" y="49325"/>
                  </a:cubicBezTo>
                  <a:cubicBezTo>
                    <a:pt x="453721" y="48277"/>
                    <a:pt x="476259" y="4456"/>
                    <a:pt x="502257" y="4456"/>
                  </a:cubicBezTo>
                  <a:cubicBezTo>
                    <a:pt x="528257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8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3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2" y="122499"/>
                    <a:pt x="1035022" y="142942"/>
                  </a:cubicBezTo>
                  <a:lnTo>
                    <a:pt x="1028545" y="147137"/>
                  </a:lnTo>
                  <a:lnTo>
                    <a:pt x="272" y="147137"/>
                  </a:lnTo>
                  <a:lnTo>
                    <a:pt x="0" y="142942"/>
                  </a:lnTo>
                  <a:cubicBezTo>
                    <a:pt x="0" y="122499"/>
                    <a:pt x="28095" y="106983"/>
                    <a:pt x="57345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DFD4A24E-7D27-408E-938F-C69E51CD1038}"/>
                </a:ext>
              </a:extLst>
            </p:cNvPr>
            <p:cNvSpPr/>
            <p:nvPr/>
          </p:nvSpPr>
          <p:spPr>
            <a:xfrm>
              <a:off x="11903117" y="6563653"/>
              <a:ext cx="288883" cy="294347"/>
            </a:xfrm>
            <a:custGeom>
              <a:avLst/>
              <a:gdLst>
                <a:gd name="connsiteX0" fmla="*/ 288883 w 288883"/>
                <a:gd name="connsiteY0" fmla="*/ 0 h 294347"/>
                <a:gd name="connsiteX1" fmla="*/ 288883 w 288883"/>
                <a:gd name="connsiteY1" fmla="*/ 294347 h 294347"/>
                <a:gd name="connsiteX2" fmla="*/ 53228 w 288883"/>
                <a:gd name="connsiteY2" fmla="*/ 294347 h 294347"/>
                <a:gd name="connsiteX3" fmla="*/ 40780 w 288883"/>
                <a:gd name="connsiteY3" fmla="*/ 293382 h 294347"/>
                <a:gd name="connsiteX4" fmla="*/ 0 w 288883"/>
                <a:gd name="connsiteY4" fmla="*/ 279439 h 294347"/>
                <a:gd name="connsiteX5" fmla="*/ 26942 w 288883"/>
                <a:gd name="connsiteY5" fmla="*/ 208677 h 294347"/>
                <a:gd name="connsiteX6" fmla="*/ 117414 w 288883"/>
                <a:gd name="connsiteY6" fmla="*/ 203331 h 294347"/>
                <a:gd name="connsiteX7" fmla="*/ 139323 w 288883"/>
                <a:gd name="connsiteY7" fmla="*/ 108351 h 294347"/>
                <a:gd name="connsiteX8" fmla="*/ 181257 w 288883"/>
                <a:gd name="connsiteY8" fmla="*/ 10437 h 294347"/>
                <a:gd name="connsiteX9" fmla="*/ 265124 w 288883"/>
                <a:gd name="connsiteY9" fmla="*/ 6873 h 29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883" h="294347">
                  <a:moveTo>
                    <a:pt x="288883" y="0"/>
                  </a:moveTo>
                  <a:lnTo>
                    <a:pt x="288883" y="294347"/>
                  </a:lnTo>
                  <a:lnTo>
                    <a:pt x="53228" y="294347"/>
                  </a:lnTo>
                  <a:lnTo>
                    <a:pt x="40780" y="293382"/>
                  </a:lnTo>
                  <a:cubicBezTo>
                    <a:pt x="19446" y="292569"/>
                    <a:pt x="0" y="291547"/>
                    <a:pt x="0" y="279439"/>
                  </a:cubicBezTo>
                  <a:cubicBezTo>
                    <a:pt x="1887" y="253734"/>
                    <a:pt x="11249" y="229130"/>
                    <a:pt x="26942" y="208677"/>
                  </a:cubicBezTo>
                  <a:cubicBezTo>
                    <a:pt x="39523" y="189911"/>
                    <a:pt x="95503" y="220523"/>
                    <a:pt x="117414" y="203331"/>
                  </a:cubicBezTo>
                  <a:cubicBezTo>
                    <a:pt x="135445" y="189178"/>
                    <a:pt x="115422" y="121246"/>
                    <a:pt x="139323" y="108351"/>
                  </a:cubicBezTo>
                  <a:cubicBezTo>
                    <a:pt x="160290" y="97134"/>
                    <a:pt x="156621" y="20396"/>
                    <a:pt x="181257" y="10437"/>
                  </a:cubicBezTo>
                  <a:cubicBezTo>
                    <a:pt x="203377" y="1420"/>
                    <a:pt x="240383" y="14839"/>
                    <a:pt x="265124" y="6873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93D2F6C4-AF35-4401-ACA4-17489CE76106}"/>
                </a:ext>
              </a:extLst>
            </p:cNvPr>
            <p:cNvSpPr/>
            <p:nvPr/>
          </p:nvSpPr>
          <p:spPr>
            <a:xfrm>
              <a:off x="9198413" y="6429049"/>
              <a:ext cx="1662239" cy="428951"/>
            </a:xfrm>
            <a:custGeom>
              <a:avLst/>
              <a:gdLst>
                <a:gd name="connsiteX0" fmla="*/ 567779 w 1662239"/>
                <a:gd name="connsiteY0" fmla="*/ 57 h 428951"/>
                <a:gd name="connsiteX1" fmla="*/ 651645 w 1662239"/>
                <a:gd name="connsiteY1" fmla="*/ 91262 h 428951"/>
                <a:gd name="connsiteX2" fmla="*/ 727124 w 1662239"/>
                <a:gd name="connsiteY2" fmla="*/ 126591 h 428951"/>
                <a:gd name="connsiteX3" fmla="*/ 800508 w 1662239"/>
                <a:gd name="connsiteY3" fmla="*/ 58764 h 428951"/>
                <a:gd name="connsiteX4" fmla="*/ 875464 w 1662239"/>
                <a:gd name="connsiteY4" fmla="*/ 67150 h 428951"/>
                <a:gd name="connsiteX5" fmla="*/ 954508 w 1662239"/>
                <a:gd name="connsiteY5" fmla="*/ 10541 h 428951"/>
                <a:gd name="connsiteX6" fmla="*/ 1024956 w 1662239"/>
                <a:gd name="connsiteY6" fmla="*/ 77109 h 428951"/>
                <a:gd name="connsiteX7" fmla="*/ 1102428 w 1662239"/>
                <a:gd name="connsiteY7" fmla="*/ 65683 h 428951"/>
                <a:gd name="connsiteX8" fmla="*/ 1164281 w 1662239"/>
                <a:gd name="connsiteY8" fmla="*/ 144413 h 428951"/>
                <a:gd name="connsiteX9" fmla="*/ 1237663 w 1662239"/>
                <a:gd name="connsiteY9" fmla="*/ 148711 h 428951"/>
                <a:gd name="connsiteX10" fmla="*/ 1314402 w 1662239"/>
                <a:gd name="connsiteY10" fmla="*/ 147033 h 428951"/>
                <a:gd name="connsiteX11" fmla="*/ 1372585 w 1662239"/>
                <a:gd name="connsiteY11" fmla="*/ 199450 h 428951"/>
                <a:gd name="connsiteX12" fmla="*/ 1470289 w 1662239"/>
                <a:gd name="connsiteY12" fmla="*/ 165274 h 428951"/>
                <a:gd name="connsiteX13" fmla="*/ 1539479 w 1662239"/>
                <a:gd name="connsiteY13" fmla="*/ 204691 h 428951"/>
                <a:gd name="connsiteX14" fmla="*/ 1615170 w 1662239"/>
                <a:gd name="connsiteY14" fmla="*/ 253440 h 428951"/>
                <a:gd name="connsiteX15" fmla="*/ 1662239 w 1662239"/>
                <a:gd name="connsiteY15" fmla="*/ 351039 h 428951"/>
                <a:gd name="connsiteX16" fmla="*/ 1508868 w 1662239"/>
                <a:gd name="connsiteY16" fmla="*/ 377248 h 428951"/>
                <a:gd name="connsiteX17" fmla="*/ 1513164 w 1662239"/>
                <a:gd name="connsiteY17" fmla="*/ 403582 h 428951"/>
                <a:gd name="connsiteX18" fmla="*/ 1525617 w 1662239"/>
                <a:gd name="connsiteY18" fmla="*/ 428951 h 428951"/>
                <a:gd name="connsiteX19" fmla="*/ 83542 w 1662239"/>
                <a:gd name="connsiteY19" fmla="*/ 428951 h 428951"/>
                <a:gd name="connsiteX20" fmla="*/ 84731 w 1662239"/>
                <a:gd name="connsiteY20" fmla="*/ 424527 h 428951"/>
                <a:gd name="connsiteX21" fmla="*/ 92882 w 1662239"/>
                <a:gd name="connsiteY21" fmla="*/ 377772 h 428951"/>
                <a:gd name="connsiteX22" fmla="*/ 0 w 1662239"/>
                <a:gd name="connsiteY22" fmla="*/ 351144 h 428951"/>
                <a:gd name="connsiteX23" fmla="*/ 26942 w 1662239"/>
                <a:gd name="connsiteY23" fmla="*/ 280382 h 428951"/>
                <a:gd name="connsiteX24" fmla="*/ 117413 w 1662239"/>
                <a:gd name="connsiteY24" fmla="*/ 275036 h 428951"/>
                <a:gd name="connsiteX25" fmla="*/ 139323 w 1662239"/>
                <a:gd name="connsiteY25" fmla="*/ 180056 h 428951"/>
                <a:gd name="connsiteX26" fmla="*/ 181257 w 1662239"/>
                <a:gd name="connsiteY26" fmla="*/ 82142 h 428951"/>
                <a:gd name="connsiteX27" fmla="*/ 265124 w 1662239"/>
                <a:gd name="connsiteY27" fmla="*/ 78578 h 428951"/>
                <a:gd name="connsiteX28" fmla="*/ 340499 w 1662239"/>
                <a:gd name="connsiteY28" fmla="*/ 56773 h 428951"/>
                <a:gd name="connsiteX29" fmla="*/ 413882 w 1662239"/>
                <a:gd name="connsiteY29" fmla="*/ 27314 h 428951"/>
                <a:gd name="connsiteX30" fmla="*/ 501523 w 1662239"/>
                <a:gd name="connsiteY30" fmla="*/ 84657 h 428951"/>
                <a:gd name="connsiteX31" fmla="*/ 567779 w 1662239"/>
                <a:gd name="connsiteY31" fmla="*/ 57 h 42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62239" h="428951">
                  <a:moveTo>
                    <a:pt x="567779" y="57"/>
                  </a:moveTo>
                  <a:cubicBezTo>
                    <a:pt x="593252" y="-2669"/>
                    <a:pt x="626799" y="93044"/>
                    <a:pt x="651645" y="91262"/>
                  </a:cubicBezTo>
                  <a:cubicBezTo>
                    <a:pt x="676490" y="89480"/>
                    <a:pt x="701755" y="127430"/>
                    <a:pt x="727124" y="126591"/>
                  </a:cubicBezTo>
                  <a:cubicBezTo>
                    <a:pt x="752495" y="125752"/>
                    <a:pt x="774719" y="58764"/>
                    <a:pt x="800508" y="58764"/>
                  </a:cubicBezTo>
                  <a:cubicBezTo>
                    <a:pt x="826297" y="58764"/>
                    <a:pt x="850724" y="66311"/>
                    <a:pt x="875464" y="67150"/>
                  </a:cubicBezTo>
                  <a:cubicBezTo>
                    <a:pt x="900205" y="67989"/>
                    <a:pt x="929872" y="8758"/>
                    <a:pt x="954508" y="10541"/>
                  </a:cubicBezTo>
                  <a:cubicBezTo>
                    <a:pt x="979145" y="12322"/>
                    <a:pt x="1000426" y="74489"/>
                    <a:pt x="1024956" y="77109"/>
                  </a:cubicBezTo>
                  <a:cubicBezTo>
                    <a:pt x="1049488" y="79731"/>
                    <a:pt x="1078212" y="62118"/>
                    <a:pt x="1102428" y="65683"/>
                  </a:cubicBezTo>
                  <a:cubicBezTo>
                    <a:pt x="1126646" y="69247"/>
                    <a:pt x="1140273" y="139695"/>
                    <a:pt x="1164281" y="144413"/>
                  </a:cubicBezTo>
                  <a:cubicBezTo>
                    <a:pt x="1188287" y="149130"/>
                    <a:pt x="1214286" y="142840"/>
                    <a:pt x="1237663" y="148711"/>
                  </a:cubicBezTo>
                  <a:cubicBezTo>
                    <a:pt x="1262929" y="155106"/>
                    <a:pt x="1291338" y="139800"/>
                    <a:pt x="1314402" y="147033"/>
                  </a:cubicBezTo>
                  <a:cubicBezTo>
                    <a:pt x="1339352" y="155000"/>
                    <a:pt x="1350465" y="190329"/>
                    <a:pt x="1372585" y="199450"/>
                  </a:cubicBezTo>
                  <a:cubicBezTo>
                    <a:pt x="1397221" y="209933"/>
                    <a:pt x="1449637" y="154058"/>
                    <a:pt x="1470289" y="165274"/>
                  </a:cubicBezTo>
                  <a:cubicBezTo>
                    <a:pt x="1494307" y="176649"/>
                    <a:pt x="1517443" y="189827"/>
                    <a:pt x="1539479" y="204691"/>
                  </a:cubicBezTo>
                  <a:cubicBezTo>
                    <a:pt x="1561390" y="221884"/>
                    <a:pt x="1602380" y="234569"/>
                    <a:pt x="1615170" y="253440"/>
                  </a:cubicBezTo>
                  <a:cubicBezTo>
                    <a:pt x="1631103" y="275770"/>
                    <a:pt x="1662239" y="326614"/>
                    <a:pt x="1662239" y="351039"/>
                  </a:cubicBezTo>
                  <a:cubicBezTo>
                    <a:pt x="1662239" y="375256"/>
                    <a:pt x="1523859" y="354709"/>
                    <a:pt x="1508868" y="377248"/>
                  </a:cubicBezTo>
                  <a:cubicBezTo>
                    <a:pt x="1505723" y="381939"/>
                    <a:pt x="1508127" y="391544"/>
                    <a:pt x="1513164" y="403582"/>
                  </a:cubicBezTo>
                  <a:lnTo>
                    <a:pt x="1525617" y="428951"/>
                  </a:lnTo>
                  <a:lnTo>
                    <a:pt x="83542" y="428951"/>
                  </a:lnTo>
                  <a:lnTo>
                    <a:pt x="84731" y="424527"/>
                  </a:lnTo>
                  <a:cubicBezTo>
                    <a:pt x="91336" y="405972"/>
                    <a:pt x="99120" y="387207"/>
                    <a:pt x="92882" y="377772"/>
                  </a:cubicBezTo>
                  <a:cubicBezTo>
                    <a:pt x="77786" y="355232"/>
                    <a:pt x="0" y="375361"/>
                    <a:pt x="0" y="351144"/>
                  </a:cubicBezTo>
                  <a:cubicBezTo>
                    <a:pt x="1887" y="325439"/>
                    <a:pt x="11259" y="300835"/>
                    <a:pt x="26942" y="280382"/>
                  </a:cubicBezTo>
                  <a:cubicBezTo>
                    <a:pt x="39522" y="261616"/>
                    <a:pt x="95503" y="292228"/>
                    <a:pt x="117413" y="275036"/>
                  </a:cubicBezTo>
                  <a:cubicBezTo>
                    <a:pt x="135445" y="260883"/>
                    <a:pt x="115421" y="192951"/>
                    <a:pt x="139323" y="180056"/>
                  </a:cubicBezTo>
                  <a:cubicBezTo>
                    <a:pt x="160290" y="168839"/>
                    <a:pt x="156621" y="92101"/>
                    <a:pt x="181257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7" y="71239"/>
                    <a:pt x="315338" y="63062"/>
                    <a:pt x="340499" y="56773"/>
                  </a:cubicBezTo>
                  <a:cubicBezTo>
                    <a:pt x="365659" y="50481"/>
                    <a:pt x="388828" y="32241"/>
                    <a:pt x="413882" y="27314"/>
                  </a:cubicBezTo>
                  <a:cubicBezTo>
                    <a:pt x="438938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9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548B1167-6AE8-4E7D-AA2A-0E07412DC819}"/>
                </a:ext>
              </a:extLst>
            </p:cNvPr>
            <p:cNvSpPr/>
            <p:nvPr/>
          </p:nvSpPr>
          <p:spPr>
            <a:xfrm>
              <a:off x="9601916" y="6595216"/>
              <a:ext cx="1035021" cy="262785"/>
            </a:xfrm>
            <a:custGeom>
              <a:avLst/>
              <a:gdLst>
                <a:gd name="connsiteX0" fmla="*/ 270575 w 1035021"/>
                <a:gd name="connsiteY0" fmla="*/ 262 h 262785"/>
                <a:gd name="connsiteX1" fmla="*/ 350772 w 1035021"/>
                <a:gd name="connsiteY1" fmla="*/ 26261 h 262785"/>
                <a:gd name="connsiteX2" fmla="*/ 427616 w 1035021"/>
                <a:gd name="connsiteY2" fmla="*/ 49325 h 262785"/>
                <a:gd name="connsiteX3" fmla="*/ 502257 w 1035021"/>
                <a:gd name="connsiteY3" fmla="*/ 4456 h 262785"/>
                <a:gd name="connsiteX4" fmla="*/ 578472 w 1035021"/>
                <a:gd name="connsiteY4" fmla="*/ 12634 h 262785"/>
                <a:gd name="connsiteX5" fmla="*/ 650491 w 1035021"/>
                <a:gd name="connsiteY5" fmla="*/ 61800 h 262785"/>
                <a:gd name="connsiteX6" fmla="*/ 731109 w 1035021"/>
                <a:gd name="connsiteY6" fmla="*/ 19866 h 262785"/>
                <a:gd name="connsiteX7" fmla="*/ 805960 w 1035021"/>
                <a:gd name="connsiteY7" fmla="*/ 35592 h 262785"/>
                <a:gd name="connsiteX8" fmla="*/ 867812 w 1035021"/>
                <a:gd name="connsiteY8" fmla="*/ 91887 h 262785"/>
                <a:gd name="connsiteX9" fmla="*/ 951679 w 1035021"/>
                <a:gd name="connsiteY9" fmla="*/ 82558 h 262785"/>
                <a:gd name="connsiteX10" fmla="*/ 1035021 w 1035021"/>
                <a:gd name="connsiteY10" fmla="*/ 142942 h 262785"/>
                <a:gd name="connsiteX11" fmla="*/ 924632 w 1035021"/>
                <a:gd name="connsiteY11" fmla="*/ 157932 h 262785"/>
                <a:gd name="connsiteX12" fmla="*/ 888570 w 1035021"/>
                <a:gd name="connsiteY12" fmla="*/ 256790 h 262785"/>
                <a:gd name="connsiteX13" fmla="*/ 861442 w 1035021"/>
                <a:gd name="connsiteY13" fmla="*/ 262785 h 262785"/>
                <a:gd name="connsiteX14" fmla="*/ 657040 w 1035021"/>
                <a:gd name="connsiteY14" fmla="*/ 262785 h 262785"/>
                <a:gd name="connsiteX15" fmla="*/ 654266 w 1035021"/>
                <a:gd name="connsiteY15" fmla="*/ 262451 h 262785"/>
                <a:gd name="connsiteX16" fmla="*/ 577423 w 1035021"/>
                <a:gd name="connsiteY16" fmla="*/ 242219 h 262785"/>
                <a:gd name="connsiteX17" fmla="*/ 502572 w 1035021"/>
                <a:gd name="connsiteY17" fmla="*/ 243477 h 262785"/>
                <a:gd name="connsiteX18" fmla="*/ 483124 w 1035021"/>
                <a:gd name="connsiteY18" fmla="*/ 250012 h 262785"/>
                <a:gd name="connsiteX19" fmla="*/ 465884 w 1035021"/>
                <a:gd name="connsiteY19" fmla="*/ 262785 h 262785"/>
                <a:gd name="connsiteX20" fmla="*/ 397026 w 1035021"/>
                <a:gd name="connsiteY20" fmla="*/ 262785 h 262785"/>
                <a:gd name="connsiteX21" fmla="*/ 390020 w 1035021"/>
                <a:gd name="connsiteY21" fmla="*/ 254864 h 262785"/>
                <a:gd name="connsiteX22" fmla="*/ 354337 w 1035021"/>
                <a:gd name="connsiteY22" fmla="*/ 224501 h 262785"/>
                <a:gd name="connsiteX23" fmla="*/ 312535 w 1035021"/>
                <a:gd name="connsiteY23" fmla="*/ 250212 h 262785"/>
                <a:gd name="connsiteX24" fmla="*/ 298096 w 1035021"/>
                <a:gd name="connsiteY24" fmla="*/ 262785 h 262785"/>
                <a:gd name="connsiteX25" fmla="*/ 227560 w 1035021"/>
                <a:gd name="connsiteY25" fmla="*/ 262785 h 262785"/>
                <a:gd name="connsiteX26" fmla="*/ 198135 w 1035021"/>
                <a:gd name="connsiteY26" fmla="*/ 253645 h 262785"/>
                <a:gd name="connsiteX27" fmla="*/ 139534 w 1035021"/>
                <a:gd name="connsiteY27" fmla="*/ 186866 h 262785"/>
                <a:gd name="connsiteX28" fmla="*/ 34700 w 1035021"/>
                <a:gd name="connsiteY28" fmla="*/ 234146 h 262785"/>
                <a:gd name="connsiteX29" fmla="*/ 0 w 1035021"/>
                <a:gd name="connsiteY29" fmla="*/ 142942 h 262785"/>
                <a:gd name="connsiteX30" fmla="*/ 57344 w 1035021"/>
                <a:gd name="connsiteY30" fmla="*/ 89476 h 262785"/>
                <a:gd name="connsiteX31" fmla="*/ 137437 w 1035021"/>
                <a:gd name="connsiteY31" fmla="*/ 93460 h 262785"/>
                <a:gd name="connsiteX32" fmla="*/ 205893 w 1035021"/>
                <a:gd name="connsiteY32" fmla="*/ 69034 h 262785"/>
                <a:gd name="connsiteX33" fmla="*/ 270575 w 1035021"/>
                <a:gd name="connsiteY33" fmla="*/ 262 h 26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35021" h="262785">
                  <a:moveTo>
                    <a:pt x="270575" y="262"/>
                  </a:moveTo>
                  <a:cubicBezTo>
                    <a:pt x="294792" y="-3198"/>
                    <a:pt x="324460" y="28673"/>
                    <a:pt x="350772" y="26261"/>
                  </a:cubicBezTo>
                  <a:cubicBezTo>
                    <a:pt x="375408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6" y="4456"/>
                    <a:pt x="553520" y="11480"/>
                    <a:pt x="578472" y="12634"/>
                  </a:cubicBezTo>
                  <a:cubicBezTo>
                    <a:pt x="603422" y="13787"/>
                    <a:pt x="625856" y="59493"/>
                    <a:pt x="650491" y="61800"/>
                  </a:cubicBezTo>
                  <a:cubicBezTo>
                    <a:pt x="676805" y="64106"/>
                    <a:pt x="706997" y="15988"/>
                    <a:pt x="731109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2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7" y="99540"/>
                    <a:pt x="1035021" y="122499"/>
                    <a:pt x="1035021" y="142942"/>
                  </a:cubicBezTo>
                  <a:cubicBezTo>
                    <a:pt x="1035021" y="163383"/>
                    <a:pt x="953776" y="140529"/>
                    <a:pt x="924632" y="157932"/>
                  </a:cubicBezTo>
                  <a:cubicBezTo>
                    <a:pt x="906181" y="168416"/>
                    <a:pt x="916454" y="247564"/>
                    <a:pt x="888570" y="256790"/>
                  </a:cubicBezTo>
                  <a:lnTo>
                    <a:pt x="861442" y="262785"/>
                  </a:lnTo>
                  <a:lnTo>
                    <a:pt x="657040" y="262785"/>
                  </a:lnTo>
                  <a:lnTo>
                    <a:pt x="654266" y="262451"/>
                  </a:lnTo>
                  <a:cubicBezTo>
                    <a:pt x="629630" y="264652"/>
                    <a:pt x="603631" y="241485"/>
                    <a:pt x="577423" y="242219"/>
                  </a:cubicBezTo>
                  <a:cubicBezTo>
                    <a:pt x="551214" y="242952"/>
                    <a:pt x="528570" y="243477"/>
                    <a:pt x="502572" y="243477"/>
                  </a:cubicBezTo>
                  <a:cubicBezTo>
                    <a:pt x="496072" y="243477"/>
                    <a:pt x="489586" y="246098"/>
                    <a:pt x="483124" y="250012"/>
                  </a:cubicBezTo>
                  <a:lnTo>
                    <a:pt x="465884" y="262785"/>
                  </a:lnTo>
                  <a:lnTo>
                    <a:pt x="397026" y="262785"/>
                  </a:lnTo>
                  <a:lnTo>
                    <a:pt x="390020" y="254864"/>
                  </a:lnTo>
                  <a:cubicBezTo>
                    <a:pt x="378292" y="240305"/>
                    <a:pt x="366603" y="225602"/>
                    <a:pt x="354337" y="224501"/>
                  </a:cubicBezTo>
                  <a:cubicBezTo>
                    <a:pt x="341128" y="223296"/>
                    <a:pt x="326687" y="236819"/>
                    <a:pt x="312535" y="250212"/>
                  </a:cubicBezTo>
                  <a:lnTo>
                    <a:pt x="298096" y="262785"/>
                  </a:lnTo>
                  <a:lnTo>
                    <a:pt x="227560" y="262785"/>
                  </a:lnTo>
                  <a:lnTo>
                    <a:pt x="198135" y="253645"/>
                  </a:ln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0" y="234146"/>
                  </a:cubicBezTo>
                  <a:cubicBezTo>
                    <a:pt x="5556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4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6E93C3F8-7F88-4C60-B77D-AF14360E2370}"/>
                </a:ext>
              </a:extLst>
            </p:cNvPr>
            <p:cNvSpPr/>
            <p:nvPr/>
          </p:nvSpPr>
          <p:spPr>
            <a:xfrm>
              <a:off x="10178501" y="6511347"/>
              <a:ext cx="1035021" cy="284381"/>
            </a:xfrm>
            <a:custGeom>
              <a:avLst/>
              <a:gdLst>
                <a:gd name="connsiteX0" fmla="*/ 270575 w 1035021"/>
                <a:gd name="connsiteY0" fmla="*/ 262 h 284381"/>
                <a:gd name="connsiteX1" fmla="*/ 350773 w 1035021"/>
                <a:gd name="connsiteY1" fmla="*/ 26261 h 284381"/>
                <a:gd name="connsiteX2" fmla="*/ 427616 w 1035021"/>
                <a:gd name="connsiteY2" fmla="*/ 49325 h 284381"/>
                <a:gd name="connsiteX3" fmla="*/ 502257 w 1035021"/>
                <a:gd name="connsiteY3" fmla="*/ 4456 h 284381"/>
                <a:gd name="connsiteX4" fmla="*/ 578472 w 1035021"/>
                <a:gd name="connsiteY4" fmla="*/ 12634 h 284381"/>
                <a:gd name="connsiteX5" fmla="*/ 650492 w 1035021"/>
                <a:gd name="connsiteY5" fmla="*/ 61800 h 284381"/>
                <a:gd name="connsiteX6" fmla="*/ 731110 w 1035021"/>
                <a:gd name="connsiteY6" fmla="*/ 19866 h 284381"/>
                <a:gd name="connsiteX7" fmla="*/ 805960 w 1035021"/>
                <a:gd name="connsiteY7" fmla="*/ 35592 h 284381"/>
                <a:gd name="connsiteX8" fmla="*/ 867812 w 1035021"/>
                <a:gd name="connsiteY8" fmla="*/ 91887 h 284381"/>
                <a:gd name="connsiteX9" fmla="*/ 951679 w 1035021"/>
                <a:gd name="connsiteY9" fmla="*/ 82558 h 284381"/>
                <a:gd name="connsiteX10" fmla="*/ 1035021 w 1035021"/>
                <a:gd name="connsiteY10" fmla="*/ 142942 h 284381"/>
                <a:gd name="connsiteX11" fmla="*/ 924632 w 1035021"/>
                <a:gd name="connsiteY11" fmla="*/ 157932 h 284381"/>
                <a:gd name="connsiteX12" fmla="*/ 888570 w 1035021"/>
                <a:gd name="connsiteY12" fmla="*/ 256790 h 284381"/>
                <a:gd name="connsiteX13" fmla="*/ 810993 w 1035021"/>
                <a:gd name="connsiteY13" fmla="*/ 272096 h 284381"/>
                <a:gd name="connsiteX14" fmla="*/ 732157 w 1035021"/>
                <a:gd name="connsiteY14" fmla="*/ 271152 h 284381"/>
                <a:gd name="connsiteX15" fmla="*/ 654266 w 1035021"/>
                <a:gd name="connsiteY15" fmla="*/ 262451 h 284381"/>
                <a:gd name="connsiteX16" fmla="*/ 577423 w 1035021"/>
                <a:gd name="connsiteY16" fmla="*/ 242219 h 284381"/>
                <a:gd name="connsiteX17" fmla="*/ 502573 w 1035021"/>
                <a:gd name="connsiteY17" fmla="*/ 243477 h 284381"/>
                <a:gd name="connsiteX18" fmla="*/ 425938 w 1035021"/>
                <a:gd name="connsiteY18" fmla="*/ 284362 h 284381"/>
                <a:gd name="connsiteX19" fmla="*/ 354337 w 1035021"/>
                <a:gd name="connsiteY19" fmla="*/ 224501 h 284381"/>
                <a:gd name="connsiteX20" fmla="*/ 272462 w 1035021"/>
                <a:gd name="connsiteY20" fmla="*/ 275136 h 284381"/>
                <a:gd name="connsiteX21" fmla="*/ 198135 w 1035021"/>
                <a:gd name="connsiteY21" fmla="*/ 253645 h 284381"/>
                <a:gd name="connsiteX22" fmla="*/ 139534 w 1035021"/>
                <a:gd name="connsiteY22" fmla="*/ 186866 h 284381"/>
                <a:gd name="connsiteX23" fmla="*/ 34700 w 1035021"/>
                <a:gd name="connsiteY23" fmla="*/ 234146 h 284381"/>
                <a:gd name="connsiteX24" fmla="*/ 0 w 1035021"/>
                <a:gd name="connsiteY24" fmla="*/ 142942 h 284381"/>
                <a:gd name="connsiteX25" fmla="*/ 57344 w 1035021"/>
                <a:gd name="connsiteY25" fmla="*/ 89476 h 284381"/>
                <a:gd name="connsiteX26" fmla="*/ 137437 w 1035021"/>
                <a:gd name="connsiteY26" fmla="*/ 93460 h 284381"/>
                <a:gd name="connsiteX27" fmla="*/ 205893 w 1035021"/>
                <a:gd name="connsiteY27" fmla="*/ 69034 h 284381"/>
                <a:gd name="connsiteX28" fmla="*/ 270575 w 1035021"/>
                <a:gd name="connsiteY28" fmla="*/ 262 h 28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35021" h="284381">
                  <a:moveTo>
                    <a:pt x="270575" y="262"/>
                  </a:moveTo>
                  <a:cubicBezTo>
                    <a:pt x="294792" y="-3198"/>
                    <a:pt x="324460" y="28673"/>
                    <a:pt x="350773" y="26261"/>
                  </a:cubicBezTo>
                  <a:cubicBezTo>
                    <a:pt x="375408" y="24060"/>
                    <a:pt x="401513" y="50373"/>
                    <a:pt x="427616" y="49325"/>
                  </a:cubicBezTo>
                  <a:cubicBezTo>
                    <a:pt x="453719" y="48277"/>
                    <a:pt x="476259" y="4456"/>
                    <a:pt x="502257" y="4456"/>
                  </a:cubicBezTo>
                  <a:cubicBezTo>
                    <a:pt x="528256" y="4456"/>
                    <a:pt x="553521" y="11480"/>
                    <a:pt x="578472" y="12634"/>
                  </a:cubicBezTo>
                  <a:cubicBezTo>
                    <a:pt x="603422" y="13787"/>
                    <a:pt x="625856" y="59493"/>
                    <a:pt x="650492" y="61800"/>
                  </a:cubicBezTo>
                  <a:cubicBezTo>
                    <a:pt x="676805" y="64106"/>
                    <a:pt x="706997" y="15988"/>
                    <a:pt x="731110" y="19866"/>
                  </a:cubicBezTo>
                  <a:cubicBezTo>
                    <a:pt x="757737" y="23746"/>
                    <a:pt x="782582" y="30350"/>
                    <a:pt x="805960" y="35592"/>
                  </a:cubicBezTo>
                  <a:cubicBezTo>
                    <a:pt x="833007" y="41462"/>
                    <a:pt x="845692" y="84653"/>
                    <a:pt x="867812" y="91887"/>
                  </a:cubicBezTo>
                  <a:cubicBezTo>
                    <a:pt x="895593" y="101008"/>
                    <a:pt x="933228" y="71549"/>
                    <a:pt x="951679" y="82558"/>
                  </a:cubicBezTo>
                  <a:cubicBezTo>
                    <a:pt x="981138" y="99540"/>
                    <a:pt x="1035021" y="122499"/>
                    <a:pt x="1035021" y="142942"/>
                  </a:cubicBezTo>
                  <a:cubicBezTo>
                    <a:pt x="1035021" y="163383"/>
                    <a:pt x="953775" y="140529"/>
                    <a:pt x="924632" y="157932"/>
                  </a:cubicBezTo>
                  <a:cubicBezTo>
                    <a:pt x="906181" y="168416"/>
                    <a:pt x="916454" y="247564"/>
                    <a:pt x="888570" y="256790"/>
                  </a:cubicBezTo>
                  <a:cubicBezTo>
                    <a:pt x="866554" y="264024"/>
                    <a:pt x="837935" y="266226"/>
                    <a:pt x="810993" y="272096"/>
                  </a:cubicBezTo>
                  <a:cubicBezTo>
                    <a:pt x="787510" y="277233"/>
                    <a:pt x="758575" y="267274"/>
                    <a:pt x="732157" y="271152"/>
                  </a:cubicBezTo>
                  <a:cubicBezTo>
                    <a:pt x="707941" y="274717"/>
                    <a:pt x="680580" y="260040"/>
                    <a:pt x="654266" y="262451"/>
                  </a:cubicBezTo>
                  <a:cubicBezTo>
                    <a:pt x="629630" y="264652"/>
                    <a:pt x="603631" y="241485"/>
                    <a:pt x="577423" y="242219"/>
                  </a:cubicBezTo>
                  <a:cubicBezTo>
                    <a:pt x="551215" y="242952"/>
                    <a:pt x="528571" y="243477"/>
                    <a:pt x="502573" y="243477"/>
                  </a:cubicBezTo>
                  <a:cubicBezTo>
                    <a:pt x="476573" y="243477"/>
                    <a:pt x="450784" y="285410"/>
                    <a:pt x="425938" y="284362"/>
                  </a:cubicBezTo>
                  <a:cubicBezTo>
                    <a:pt x="401093" y="283312"/>
                    <a:pt x="378869" y="226703"/>
                    <a:pt x="354337" y="224501"/>
                  </a:cubicBezTo>
                  <a:cubicBezTo>
                    <a:pt x="327919" y="222090"/>
                    <a:pt x="296574" y="278595"/>
                    <a:pt x="272462" y="275136"/>
                  </a:cubicBezTo>
                  <a:cubicBezTo>
                    <a:pt x="245835" y="271257"/>
                    <a:pt x="221618" y="258677"/>
                    <a:pt x="198135" y="253645"/>
                  </a:cubicBezTo>
                  <a:cubicBezTo>
                    <a:pt x="171193" y="247775"/>
                    <a:pt x="161548" y="194100"/>
                    <a:pt x="139534" y="186866"/>
                  </a:cubicBezTo>
                  <a:cubicBezTo>
                    <a:pt x="111648" y="177746"/>
                    <a:pt x="53465" y="245154"/>
                    <a:pt x="34700" y="234146"/>
                  </a:cubicBezTo>
                  <a:cubicBezTo>
                    <a:pt x="5556" y="216744"/>
                    <a:pt x="0" y="163383"/>
                    <a:pt x="0" y="142942"/>
                  </a:cubicBezTo>
                  <a:cubicBezTo>
                    <a:pt x="0" y="122499"/>
                    <a:pt x="28095" y="106983"/>
                    <a:pt x="57344" y="89476"/>
                  </a:cubicBezTo>
                  <a:cubicBezTo>
                    <a:pt x="75689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2F0745B2-BA93-4942-8328-AEAD7AF419E4}"/>
                </a:ext>
              </a:extLst>
            </p:cNvPr>
            <p:cNvSpPr/>
            <p:nvPr/>
          </p:nvSpPr>
          <p:spPr>
            <a:xfrm>
              <a:off x="10770914" y="6460498"/>
              <a:ext cx="1421086" cy="397502"/>
            </a:xfrm>
            <a:custGeom>
              <a:avLst/>
              <a:gdLst>
                <a:gd name="connsiteX0" fmla="*/ 567777 w 1421086"/>
                <a:gd name="connsiteY0" fmla="*/ 57 h 397502"/>
                <a:gd name="connsiteX1" fmla="*/ 652169 w 1421086"/>
                <a:gd name="connsiteY1" fmla="*/ 91262 h 397502"/>
                <a:gd name="connsiteX2" fmla="*/ 727649 w 1421086"/>
                <a:gd name="connsiteY2" fmla="*/ 126591 h 397502"/>
                <a:gd name="connsiteX3" fmla="*/ 801032 w 1421086"/>
                <a:gd name="connsiteY3" fmla="*/ 58764 h 397502"/>
                <a:gd name="connsiteX4" fmla="*/ 875988 w 1421086"/>
                <a:gd name="connsiteY4" fmla="*/ 67150 h 397502"/>
                <a:gd name="connsiteX5" fmla="*/ 955032 w 1421086"/>
                <a:gd name="connsiteY5" fmla="*/ 10541 h 397502"/>
                <a:gd name="connsiteX6" fmla="*/ 1025481 w 1421086"/>
                <a:gd name="connsiteY6" fmla="*/ 77109 h 397502"/>
                <a:gd name="connsiteX7" fmla="*/ 1102953 w 1421086"/>
                <a:gd name="connsiteY7" fmla="*/ 65683 h 397502"/>
                <a:gd name="connsiteX8" fmla="*/ 1164804 w 1421086"/>
                <a:gd name="connsiteY8" fmla="*/ 144413 h 397502"/>
                <a:gd name="connsiteX9" fmla="*/ 1238188 w 1421086"/>
                <a:gd name="connsiteY9" fmla="*/ 148711 h 397502"/>
                <a:gd name="connsiteX10" fmla="*/ 1314926 w 1421086"/>
                <a:gd name="connsiteY10" fmla="*/ 147033 h 397502"/>
                <a:gd name="connsiteX11" fmla="*/ 1373108 w 1421086"/>
                <a:gd name="connsiteY11" fmla="*/ 199450 h 397502"/>
                <a:gd name="connsiteX12" fmla="*/ 1395864 w 1421086"/>
                <a:gd name="connsiteY12" fmla="*/ 196955 h 397502"/>
                <a:gd name="connsiteX13" fmla="*/ 1421086 w 1421086"/>
                <a:gd name="connsiteY13" fmla="*/ 183364 h 397502"/>
                <a:gd name="connsiteX14" fmla="*/ 1421086 w 1421086"/>
                <a:gd name="connsiteY14" fmla="*/ 397502 h 397502"/>
                <a:gd name="connsiteX15" fmla="*/ 93615 w 1421086"/>
                <a:gd name="connsiteY15" fmla="*/ 397502 h 397502"/>
                <a:gd name="connsiteX16" fmla="*/ 92882 w 1421086"/>
                <a:gd name="connsiteY16" fmla="*/ 377772 h 397502"/>
                <a:gd name="connsiteX17" fmla="*/ 0 w 1421086"/>
                <a:gd name="connsiteY17" fmla="*/ 351144 h 397502"/>
                <a:gd name="connsiteX18" fmla="*/ 26942 w 1421086"/>
                <a:gd name="connsiteY18" fmla="*/ 280382 h 397502"/>
                <a:gd name="connsiteX19" fmla="*/ 117414 w 1421086"/>
                <a:gd name="connsiteY19" fmla="*/ 275036 h 397502"/>
                <a:gd name="connsiteX20" fmla="*/ 139323 w 1421086"/>
                <a:gd name="connsiteY20" fmla="*/ 180056 h 397502"/>
                <a:gd name="connsiteX21" fmla="*/ 181257 w 1421086"/>
                <a:gd name="connsiteY21" fmla="*/ 82142 h 397502"/>
                <a:gd name="connsiteX22" fmla="*/ 265124 w 1421086"/>
                <a:gd name="connsiteY22" fmla="*/ 78578 h 397502"/>
                <a:gd name="connsiteX23" fmla="*/ 340499 w 1421086"/>
                <a:gd name="connsiteY23" fmla="*/ 56773 h 397502"/>
                <a:gd name="connsiteX24" fmla="*/ 413882 w 1421086"/>
                <a:gd name="connsiteY24" fmla="*/ 27314 h 397502"/>
                <a:gd name="connsiteX25" fmla="*/ 501523 w 1421086"/>
                <a:gd name="connsiteY25" fmla="*/ 84657 h 397502"/>
                <a:gd name="connsiteX26" fmla="*/ 567777 w 1421086"/>
                <a:gd name="connsiteY26" fmla="*/ 57 h 39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21086" h="397502">
                  <a:moveTo>
                    <a:pt x="567777" y="57"/>
                  </a:moveTo>
                  <a:cubicBezTo>
                    <a:pt x="593252" y="-2669"/>
                    <a:pt x="626799" y="93044"/>
                    <a:pt x="652169" y="91262"/>
                  </a:cubicBezTo>
                  <a:cubicBezTo>
                    <a:pt x="677538" y="89480"/>
                    <a:pt x="702279" y="127430"/>
                    <a:pt x="727649" y="126591"/>
                  </a:cubicBezTo>
                  <a:cubicBezTo>
                    <a:pt x="753019" y="125752"/>
                    <a:pt x="775244" y="58764"/>
                    <a:pt x="801032" y="58764"/>
                  </a:cubicBezTo>
                  <a:cubicBezTo>
                    <a:pt x="826822" y="58764"/>
                    <a:pt x="851247" y="66311"/>
                    <a:pt x="875988" y="67150"/>
                  </a:cubicBezTo>
                  <a:cubicBezTo>
                    <a:pt x="900729" y="67989"/>
                    <a:pt x="930397" y="8758"/>
                    <a:pt x="955032" y="10541"/>
                  </a:cubicBezTo>
                  <a:cubicBezTo>
                    <a:pt x="979668" y="12322"/>
                    <a:pt x="1000950" y="74489"/>
                    <a:pt x="1025481" y="77109"/>
                  </a:cubicBezTo>
                  <a:cubicBezTo>
                    <a:pt x="1050012" y="79731"/>
                    <a:pt x="1078736" y="62118"/>
                    <a:pt x="1102953" y="65683"/>
                  </a:cubicBezTo>
                  <a:cubicBezTo>
                    <a:pt x="1127169" y="69247"/>
                    <a:pt x="1140798" y="139695"/>
                    <a:pt x="1164804" y="144413"/>
                  </a:cubicBezTo>
                  <a:cubicBezTo>
                    <a:pt x="1188811" y="149130"/>
                    <a:pt x="1214810" y="142840"/>
                    <a:pt x="1238188" y="148711"/>
                  </a:cubicBezTo>
                  <a:cubicBezTo>
                    <a:pt x="1263454" y="155106"/>
                    <a:pt x="1291863" y="139800"/>
                    <a:pt x="1314926" y="147033"/>
                  </a:cubicBezTo>
                  <a:cubicBezTo>
                    <a:pt x="1339876" y="155000"/>
                    <a:pt x="1350989" y="190329"/>
                    <a:pt x="1373108" y="199450"/>
                  </a:cubicBezTo>
                  <a:cubicBezTo>
                    <a:pt x="1379267" y="202071"/>
                    <a:pt x="1387163" y="200544"/>
                    <a:pt x="1395864" y="196955"/>
                  </a:cubicBezTo>
                  <a:lnTo>
                    <a:pt x="1421086" y="183364"/>
                  </a:lnTo>
                  <a:lnTo>
                    <a:pt x="1421086" y="397502"/>
                  </a:lnTo>
                  <a:lnTo>
                    <a:pt x="93615" y="397502"/>
                  </a:lnTo>
                  <a:lnTo>
                    <a:pt x="92882" y="377772"/>
                  </a:lnTo>
                  <a:cubicBezTo>
                    <a:pt x="77786" y="355232"/>
                    <a:pt x="0" y="375361"/>
                    <a:pt x="0" y="351144"/>
                  </a:cubicBezTo>
                  <a:cubicBezTo>
                    <a:pt x="1887" y="325439"/>
                    <a:pt x="11249" y="300835"/>
                    <a:pt x="26942" y="280382"/>
                  </a:cubicBezTo>
                  <a:cubicBezTo>
                    <a:pt x="39523" y="261616"/>
                    <a:pt x="95503" y="292228"/>
                    <a:pt x="117414" y="275036"/>
                  </a:cubicBezTo>
                  <a:cubicBezTo>
                    <a:pt x="135445" y="260883"/>
                    <a:pt x="115422" y="192951"/>
                    <a:pt x="139323" y="180056"/>
                  </a:cubicBezTo>
                  <a:cubicBezTo>
                    <a:pt x="160290" y="168839"/>
                    <a:pt x="156621" y="92101"/>
                    <a:pt x="181257" y="82142"/>
                  </a:cubicBezTo>
                  <a:cubicBezTo>
                    <a:pt x="203377" y="73125"/>
                    <a:pt x="240383" y="86544"/>
                    <a:pt x="265124" y="78578"/>
                  </a:cubicBezTo>
                  <a:cubicBezTo>
                    <a:pt x="288187" y="71239"/>
                    <a:pt x="315340" y="63062"/>
                    <a:pt x="340499" y="56773"/>
                  </a:cubicBezTo>
                  <a:cubicBezTo>
                    <a:pt x="365659" y="50481"/>
                    <a:pt x="388826" y="32241"/>
                    <a:pt x="413882" y="27314"/>
                  </a:cubicBezTo>
                  <a:cubicBezTo>
                    <a:pt x="438938" y="22387"/>
                    <a:pt x="476154" y="88432"/>
                    <a:pt x="501523" y="84657"/>
                  </a:cubicBezTo>
                  <a:cubicBezTo>
                    <a:pt x="526893" y="80884"/>
                    <a:pt x="542303" y="2782"/>
                    <a:pt x="567777" y="57"/>
                  </a:cubicBezTo>
                  <a:close/>
                </a:path>
              </a:pathLst>
            </a:custGeom>
            <a:solidFill>
              <a:schemeClr val="bg1"/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2B6DA439-4FEB-400D-B3ED-B1CA51677DCC}"/>
                </a:ext>
              </a:extLst>
            </p:cNvPr>
            <p:cNvSpPr/>
            <p:nvPr/>
          </p:nvSpPr>
          <p:spPr>
            <a:xfrm>
              <a:off x="11897770" y="6668596"/>
              <a:ext cx="294231" cy="189404"/>
            </a:xfrm>
            <a:custGeom>
              <a:avLst/>
              <a:gdLst>
                <a:gd name="connsiteX0" fmla="*/ 270575 w 294231"/>
                <a:gd name="connsiteY0" fmla="*/ 262 h 189404"/>
                <a:gd name="connsiteX1" fmla="*/ 289622 w 294231"/>
                <a:gd name="connsiteY1" fmla="*/ 3204 h 189404"/>
                <a:gd name="connsiteX2" fmla="*/ 294231 w 294231"/>
                <a:gd name="connsiteY2" fmla="*/ 5402 h 189404"/>
                <a:gd name="connsiteX3" fmla="*/ 294231 w 294231"/>
                <a:gd name="connsiteY3" fmla="*/ 189404 h 189404"/>
                <a:gd name="connsiteX4" fmla="*/ 142472 w 294231"/>
                <a:gd name="connsiteY4" fmla="*/ 189404 h 189404"/>
                <a:gd name="connsiteX5" fmla="*/ 139534 w 294231"/>
                <a:gd name="connsiteY5" fmla="*/ 186866 h 189404"/>
                <a:gd name="connsiteX6" fmla="*/ 126811 w 294231"/>
                <a:gd name="connsiteY6" fmla="*/ 189404 h 189404"/>
                <a:gd name="connsiteX7" fmla="*/ 6367 w 294231"/>
                <a:gd name="connsiteY7" fmla="*/ 189404 h 189404"/>
                <a:gd name="connsiteX8" fmla="*/ 1324 w 294231"/>
                <a:gd name="connsiteY8" fmla="*/ 163369 h 189404"/>
                <a:gd name="connsiteX9" fmla="*/ 0 w 294231"/>
                <a:gd name="connsiteY9" fmla="*/ 142942 h 189404"/>
                <a:gd name="connsiteX10" fmla="*/ 57344 w 294231"/>
                <a:gd name="connsiteY10" fmla="*/ 89476 h 189404"/>
                <a:gd name="connsiteX11" fmla="*/ 137437 w 294231"/>
                <a:gd name="connsiteY11" fmla="*/ 93460 h 189404"/>
                <a:gd name="connsiteX12" fmla="*/ 205893 w 294231"/>
                <a:gd name="connsiteY12" fmla="*/ 69034 h 189404"/>
                <a:gd name="connsiteX13" fmla="*/ 270575 w 294231"/>
                <a:gd name="connsiteY13" fmla="*/ 262 h 18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4231" h="189404">
                  <a:moveTo>
                    <a:pt x="270575" y="262"/>
                  </a:moveTo>
                  <a:cubicBezTo>
                    <a:pt x="276629" y="-603"/>
                    <a:pt x="283024" y="741"/>
                    <a:pt x="289622" y="3204"/>
                  </a:cubicBezTo>
                  <a:lnTo>
                    <a:pt x="294231" y="5402"/>
                  </a:lnTo>
                  <a:lnTo>
                    <a:pt x="294231" y="189404"/>
                  </a:lnTo>
                  <a:lnTo>
                    <a:pt x="142472" y="189404"/>
                  </a:lnTo>
                  <a:lnTo>
                    <a:pt x="139534" y="186866"/>
                  </a:lnTo>
                  <a:lnTo>
                    <a:pt x="126811" y="189404"/>
                  </a:lnTo>
                  <a:lnTo>
                    <a:pt x="6367" y="189404"/>
                  </a:lnTo>
                  <a:lnTo>
                    <a:pt x="1324" y="163369"/>
                  </a:lnTo>
                  <a:cubicBezTo>
                    <a:pt x="347" y="155220"/>
                    <a:pt x="0" y="148052"/>
                    <a:pt x="0" y="142942"/>
                  </a:cubicBezTo>
                  <a:cubicBezTo>
                    <a:pt x="0" y="122499"/>
                    <a:pt x="28095" y="106983"/>
                    <a:pt x="57344" y="89476"/>
                  </a:cubicBezTo>
                  <a:cubicBezTo>
                    <a:pt x="75691" y="78992"/>
                    <a:pt x="109761" y="102580"/>
                    <a:pt x="137437" y="93460"/>
                  </a:cubicBezTo>
                  <a:cubicBezTo>
                    <a:pt x="159452" y="86121"/>
                    <a:pt x="178846" y="74904"/>
                    <a:pt x="205893" y="69034"/>
                  </a:cubicBezTo>
                  <a:cubicBezTo>
                    <a:pt x="229271" y="63896"/>
                    <a:pt x="244053" y="4142"/>
                    <a:pt x="270575" y="26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37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8CE23D49-F448-4BBF-A47A-77B247871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今年圣诞节，</a:t>
            </a:r>
            <a:br>
              <a:rPr lang="en-US" altLang="zh-CN" dirty="0"/>
            </a:br>
            <a:r>
              <a:rPr lang="zh-CN" altLang="en-US" dirty="0"/>
              <a:t>想好送</a:t>
            </a:r>
            <a:r>
              <a:rPr lang="en-US" altLang="zh-CN" dirty="0"/>
              <a:t>TA</a:t>
            </a:r>
            <a:r>
              <a:rPr lang="zh-CN" altLang="en-US" dirty="0"/>
              <a:t>什么了吗？</a:t>
            </a:r>
          </a:p>
        </p:txBody>
      </p:sp>
      <p:sp>
        <p:nvSpPr>
          <p:cNvPr id="6" name="副标题 5">
            <a:extLst>
              <a:ext uri="{FF2B5EF4-FFF2-40B4-BE49-F238E27FC236}">
                <a16:creationId xmlns:a16="http://schemas.microsoft.com/office/drawing/2014/main" id="{DCDA415B-D2CA-4B5D-946C-BED37DC879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圣诞节礼物推荐，给你爱的那个</a:t>
            </a:r>
            <a:r>
              <a:rPr lang="en-US" altLang="zh-CN" dirty="0"/>
              <a:t>TA</a:t>
            </a:r>
            <a:r>
              <a:rPr lang="zh-CN" altLang="en-US" dirty="0"/>
              <a:t>一个惊喜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F92E954-E9B5-4CCD-ABAA-FD6D93EADD64}"/>
              </a:ext>
            </a:extLst>
          </p:cNvPr>
          <p:cNvSpPr/>
          <p:nvPr/>
        </p:nvSpPr>
        <p:spPr>
          <a:xfrm rot="20190975">
            <a:off x="1648398" y="1517399"/>
            <a:ext cx="377776" cy="434692"/>
          </a:xfrm>
          <a:custGeom>
            <a:avLst/>
            <a:gdLst>
              <a:gd name="connsiteX0" fmla="*/ 263843 w 508674"/>
              <a:gd name="connsiteY0" fmla="*/ 953 h 585312"/>
              <a:gd name="connsiteX1" fmla="*/ 290513 w 508674"/>
              <a:gd name="connsiteY1" fmla="*/ 8573 h 585312"/>
              <a:gd name="connsiteX2" fmla="*/ 313373 w 508674"/>
              <a:gd name="connsiteY2" fmla="*/ 46673 h 585312"/>
              <a:gd name="connsiteX3" fmla="*/ 301943 w 508674"/>
              <a:gd name="connsiteY3" fmla="*/ 153354 h 585312"/>
              <a:gd name="connsiteX4" fmla="*/ 313373 w 508674"/>
              <a:gd name="connsiteY4" fmla="*/ 279084 h 585312"/>
              <a:gd name="connsiteX5" fmla="*/ 340043 w 508674"/>
              <a:gd name="connsiteY5" fmla="*/ 290514 h 585312"/>
              <a:gd name="connsiteX6" fmla="*/ 393382 w 508674"/>
              <a:gd name="connsiteY6" fmla="*/ 210504 h 585312"/>
              <a:gd name="connsiteX7" fmla="*/ 416242 w 508674"/>
              <a:gd name="connsiteY7" fmla="*/ 145733 h 585312"/>
              <a:gd name="connsiteX8" fmla="*/ 461963 w 508674"/>
              <a:gd name="connsiteY8" fmla="*/ 130493 h 585312"/>
              <a:gd name="connsiteX9" fmla="*/ 492443 w 508674"/>
              <a:gd name="connsiteY9" fmla="*/ 149544 h 585312"/>
              <a:gd name="connsiteX10" fmla="*/ 507683 w 508674"/>
              <a:gd name="connsiteY10" fmla="*/ 187643 h 585312"/>
              <a:gd name="connsiteX11" fmla="*/ 450532 w 508674"/>
              <a:gd name="connsiteY11" fmla="*/ 290514 h 585312"/>
              <a:gd name="connsiteX12" fmla="*/ 355283 w 508674"/>
              <a:gd name="connsiteY12" fmla="*/ 381953 h 585312"/>
              <a:gd name="connsiteX13" fmla="*/ 347663 w 508674"/>
              <a:gd name="connsiteY13" fmla="*/ 401004 h 585312"/>
              <a:gd name="connsiteX14" fmla="*/ 381953 w 508674"/>
              <a:gd name="connsiteY14" fmla="*/ 477204 h 585312"/>
              <a:gd name="connsiteX15" fmla="*/ 416242 w 508674"/>
              <a:gd name="connsiteY15" fmla="*/ 526734 h 585312"/>
              <a:gd name="connsiteX16" fmla="*/ 401003 w 508674"/>
              <a:gd name="connsiteY16" fmla="*/ 576264 h 585312"/>
              <a:gd name="connsiteX17" fmla="*/ 378143 w 508674"/>
              <a:gd name="connsiteY17" fmla="*/ 583884 h 585312"/>
              <a:gd name="connsiteX18" fmla="*/ 340043 w 508674"/>
              <a:gd name="connsiteY18" fmla="*/ 572454 h 585312"/>
              <a:gd name="connsiteX19" fmla="*/ 244793 w 508674"/>
              <a:gd name="connsiteY19" fmla="*/ 366714 h 585312"/>
              <a:gd name="connsiteX20" fmla="*/ 221932 w 508674"/>
              <a:gd name="connsiteY20" fmla="*/ 263843 h 585312"/>
              <a:gd name="connsiteX21" fmla="*/ 199072 w 508674"/>
              <a:gd name="connsiteY21" fmla="*/ 240984 h 585312"/>
              <a:gd name="connsiteX22" fmla="*/ 50482 w 508674"/>
              <a:gd name="connsiteY22" fmla="*/ 176213 h 585312"/>
              <a:gd name="connsiteX23" fmla="*/ 8572 w 508674"/>
              <a:gd name="connsiteY23" fmla="*/ 126684 h 585312"/>
              <a:gd name="connsiteX24" fmla="*/ 8572 w 508674"/>
              <a:gd name="connsiteY24" fmla="*/ 88583 h 585312"/>
              <a:gd name="connsiteX25" fmla="*/ 27623 w 508674"/>
              <a:gd name="connsiteY25" fmla="*/ 69534 h 585312"/>
              <a:gd name="connsiteX26" fmla="*/ 73342 w 508674"/>
              <a:gd name="connsiteY26" fmla="*/ 69534 h 585312"/>
              <a:gd name="connsiteX27" fmla="*/ 149543 w 508674"/>
              <a:gd name="connsiteY27" fmla="*/ 141924 h 585312"/>
              <a:gd name="connsiteX28" fmla="*/ 176213 w 508674"/>
              <a:gd name="connsiteY28" fmla="*/ 153354 h 585312"/>
              <a:gd name="connsiteX29" fmla="*/ 206693 w 508674"/>
              <a:gd name="connsiteY29" fmla="*/ 134303 h 585312"/>
              <a:gd name="connsiteX30" fmla="*/ 218123 w 508674"/>
              <a:gd name="connsiteY30" fmla="*/ 61913 h 585312"/>
              <a:gd name="connsiteX31" fmla="*/ 225742 w 508674"/>
              <a:gd name="connsiteY31" fmla="*/ 23813 h 585312"/>
              <a:gd name="connsiteX32" fmla="*/ 263843 w 508674"/>
              <a:gd name="connsiteY32" fmla="*/ 953 h 5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8674" h="585312">
                <a:moveTo>
                  <a:pt x="263843" y="953"/>
                </a:moveTo>
                <a:lnTo>
                  <a:pt x="290513" y="8573"/>
                </a:lnTo>
                <a:cubicBezTo>
                  <a:pt x="305752" y="12384"/>
                  <a:pt x="317183" y="27624"/>
                  <a:pt x="313373" y="46673"/>
                </a:cubicBezTo>
                <a:cubicBezTo>
                  <a:pt x="309562" y="69534"/>
                  <a:pt x="301943" y="107633"/>
                  <a:pt x="301943" y="153354"/>
                </a:cubicBezTo>
                <a:cubicBezTo>
                  <a:pt x="301943" y="202883"/>
                  <a:pt x="309562" y="252414"/>
                  <a:pt x="313373" y="279084"/>
                </a:cubicBezTo>
                <a:cubicBezTo>
                  <a:pt x="317183" y="290514"/>
                  <a:pt x="328613" y="298133"/>
                  <a:pt x="340043" y="290514"/>
                </a:cubicBezTo>
                <a:cubicBezTo>
                  <a:pt x="359092" y="275274"/>
                  <a:pt x="381953" y="248604"/>
                  <a:pt x="393382" y="210504"/>
                </a:cubicBezTo>
                <a:cubicBezTo>
                  <a:pt x="401003" y="183834"/>
                  <a:pt x="408623" y="160973"/>
                  <a:pt x="416242" y="145733"/>
                </a:cubicBezTo>
                <a:cubicBezTo>
                  <a:pt x="423863" y="130493"/>
                  <a:pt x="442912" y="122874"/>
                  <a:pt x="461963" y="130493"/>
                </a:cubicBezTo>
                <a:lnTo>
                  <a:pt x="492443" y="149544"/>
                </a:lnTo>
                <a:cubicBezTo>
                  <a:pt x="503872" y="157164"/>
                  <a:pt x="511493" y="172403"/>
                  <a:pt x="507683" y="187643"/>
                </a:cubicBezTo>
                <a:cubicBezTo>
                  <a:pt x="500062" y="214313"/>
                  <a:pt x="481013" y="256224"/>
                  <a:pt x="450532" y="290514"/>
                </a:cubicBezTo>
                <a:cubicBezTo>
                  <a:pt x="412433" y="332424"/>
                  <a:pt x="374333" y="366714"/>
                  <a:pt x="355283" y="381953"/>
                </a:cubicBezTo>
                <a:cubicBezTo>
                  <a:pt x="347663" y="385764"/>
                  <a:pt x="347663" y="393384"/>
                  <a:pt x="347663" y="401004"/>
                </a:cubicBezTo>
                <a:cubicBezTo>
                  <a:pt x="355283" y="420054"/>
                  <a:pt x="370523" y="450534"/>
                  <a:pt x="381953" y="477204"/>
                </a:cubicBezTo>
                <a:cubicBezTo>
                  <a:pt x="389572" y="492443"/>
                  <a:pt x="404813" y="511494"/>
                  <a:pt x="416242" y="526734"/>
                </a:cubicBezTo>
                <a:cubicBezTo>
                  <a:pt x="427673" y="541974"/>
                  <a:pt x="423863" y="568644"/>
                  <a:pt x="401003" y="576264"/>
                </a:cubicBezTo>
                <a:lnTo>
                  <a:pt x="378143" y="583884"/>
                </a:lnTo>
                <a:cubicBezTo>
                  <a:pt x="362902" y="587694"/>
                  <a:pt x="347663" y="583884"/>
                  <a:pt x="340043" y="572454"/>
                </a:cubicBezTo>
                <a:cubicBezTo>
                  <a:pt x="343853" y="572454"/>
                  <a:pt x="260033" y="442914"/>
                  <a:pt x="244793" y="366714"/>
                </a:cubicBezTo>
                <a:cubicBezTo>
                  <a:pt x="233363" y="317184"/>
                  <a:pt x="225742" y="282894"/>
                  <a:pt x="221932" y="263843"/>
                </a:cubicBezTo>
                <a:cubicBezTo>
                  <a:pt x="218123" y="252414"/>
                  <a:pt x="210503" y="244793"/>
                  <a:pt x="199072" y="240984"/>
                </a:cubicBezTo>
                <a:cubicBezTo>
                  <a:pt x="164783" y="233364"/>
                  <a:pt x="84773" y="210504"/>
                  <a:pt x="50482" y="176213"/>
                </a:cubicBezTo>
                <a:cubicBezTo>
                  <a:pt x="27623" y="157164"/>
                  <a:pt x="16192" y="138114"/>
                  <a:pt x="8572" y="126684"/>
                </a:cubicBezTo>
                <a:cubicBezTo>
                  <a:pt x="-2857" y="115254"/>
                  <a:pt x="-2857" y="100014"/>
                  <a:pt x="8572" y="88583"/>
                </a:cubicBezTo>
                <a:lnTo>
                  <a:pt x="27623" y="69534"/>
                </a:lnTo>
                <a:cubicBezTo>
                  <a:pt x="39053" y="54294"/>
                  <a:pt x="61912" y="54294"/>
                  <a:pt x="73342" y="69534"/>
                </a:cubicBezTo>
                <a:cubicBezTo>
                  <a:pt x="96203" y="96204"/>
                  <a:pt x="126683" y="130493"/>
                  <a:pt x="149543" y="141924"/>
                </a:cubicBezTo>
                <a:cubicBezTo>
                  <a:pt x="160973" y="145733"/>
                  <a:pt x="168593" y="149544"/>
                  <a:pt x="176213" y="153354"/>
                </a:cubicBezTo>
                <a:cubicBezTo>
                  <a:pt x="191452" y="157164"/>
                  <a:pt x="206693" y="149544"/>
                  <a:pt x="206693" y="134303"/>
                </a:cubicBezTo>
                <a:cubicBezTo>
                  <a:pt x="210503" y="111444"/>
                  <a:pt x="214313" y="80964"/>
                  <a:pt x="218123" y="61913"/>
                </a:cubicBezTo>
                <a:cubicBezTo>
                  <a:pt x="221932" y="50483"/>
                  <a:pt x="225742" y="35243"/>
                  <a:pt x="225742" y="23813"/>
                </a:cubicBezTo>
                <a:cubicBezTo>
                  <a:pt x="229552" y="4764"/>
                  <a:pt x="248602" y="-2857"/>
                  <a:pt x="263843" y="95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EDBF360-F7B1-4173-B553-ACC2B16A6479}"/>
              </a:ext>
            </a:extLst>
          </p:cNvPr>
          <p:cNvSpPr/>
          <p:nvPr/>
        </p:nvSpPr>
        <p:spPr>
          <a:xfrm rot="1409025" flipH="1">
            <a:off x="3203532" y="1517399"/>
            <a:ext cx="377776" cy="434692"/>
          </a:xfrm>
          <a:custGeom>
            <a:avLst/>
            <a:gdLst>
              <a:gd name="connsiteX0" fmla="*/ 263843 w 508674"/>
              <a:gd name="connsiteY0" fmla="*/ 953 h 585312"/>
              <a:gd name="connsiteX1" fmla="*/ 290513 w 508674"/>
              <a:gd name="connsiteY1" fmla="*/ 8573 h 585312"/>
              <a:gd name="connsiteX2" fmla="*/ 313373 w 508674"/>
              <a:gd name="connsiteY2" fmla="*/ 46673 h 585312"/>
              <a:gd name="connsiteX3" fmla="*/ 301943 w 508674"/>
              <a:gd name="connsiteY3" fmla="*/ 153354 h 585312"/>
              <a:gd name="connsiteX4" fmla="*/ 313373 w 508674"/>
              <a:gd name="connsiteY4" fmla="*/ 279084 h 585312"/>
              <a:gd name="connsiteX5" fmla="*/ 340043 w 508674"/>
              <a:gd name="connsiteY5" fmla="*/ 290514 h 585312"/>
              <a:gd name="connsiteX6" fmla="*/ 393382 w 508674"/>
              <a:gd name="connsiteY6" fmla="*/ 210504 h 585312"/>
              <a:gd name="connsiteX7" fmla="*/ 416242 w 508674"/>
              <a:gd name="connsiteY7" fmla="*/ 145733 h 585312"/>
              <a:gd name="connsiteX8" fmla="*/ 461963 w 508674"/>
              <a:gd name="connsiteY8" fmla="*/ 130493 h 585312"/>
              <a:gd name="connsiteX9" fmla="*/ 492443 w 508674"/>
              <a:gd name="connsiteY9" fmla="*/ 149544 h 585312"/>
              <a:gd name="connsiteX10" fmla="*/ 507683 w 508674"/>
              <a:gd name="connsiteY10" fmla="*/ 187643 h 585312"/>
              <a:gd name="connsiteX11" fmla="*/ 450532 w 508674"/>
              <a:gd name="connsiteY11" fmla="*/ 290514 h 585312"/>
              <a:gd name="connsiteX12" fmla="*/ 355283 w 508674"/>
              <a:gd name="connsiteY12" fmla="*/ 381953 h 585312"/>
              <a:gd name="connsiteX13" fmla="*/ 347663 w 508674"/>
              <a:gd name="connsiteY13" fmla="*/ 401004 h 585312"/>
              <a:gd name="connsiteX14" fmla="*/ 381953 w 508674"/>
              <a:gd name="connsiteY14" fmla="*/ 477204 h 585312"/>
              <a:gd name="connsiteX15" fmla="*/ 416242 w 508674"/>
              <a:gd name="connsiteY15" fmla="*/ 526734 h 585312"/>
              <a:gd name="connsiteX16" fmla="*/ 401003 w 508674"/>
              <a:gd name="connsiteY16" fmla="*/ 576264 h 585312"/>
              <a:gd name="connsiteX17" fmla="*/ 378143 w 508674"/>
              <a:gd name="connsiteY17" fmla="*/ 583884 h 585312"/>
              <a:gd name="connsiteX18" fmla="*/ 340043 w 508674"/>
              <a:gd name="connsiteY18" fmla="*/ 572454 h 585312"/>
              <a:gd name="connsiteX19" fmla="*/ 244793 w 508674"/>
              <a:gd name="connsiteY19" fmla="*/ 366714 h 585312"/>
              <a:gd name="connsiteX20" fmla="*/ 221932 w 508674"/>
              <a:gd name="connsiteY20" fmla="*/ 263843 h 585312"/>
              <a:gd name="connsiteX21" fmla="*/ 199072 w 508674"/>
              <a:gd name="connsiteY21" fmla="*/ 240984 h 585312"/>
              <a:gd name="connsiteX22" fmla="*/ 50482 w 508674"/>
              <a:gd name="connsiteY22" fmla="*/ 176213 h 585312"/>
              <a:gd name="connsiteX23" fmla="*/ 8572 w 508674"/>
              <a:gd name="connsiteY23" fmla="*/ 126684 h 585312"/>
              <a:gd name="connsiteX24" fmla="*/ 8572 w 508674"/>
              <a:gd name="connsiteY24" fmla="*/ 88583 h 585312"/>
              <a:gd name="connsiteX25" fmla="*/ 27623 w 508674"/>
              <a:gd name="connsiteY25" fmla="*/ 69534 h 585312"/>
              <a:gd name="connsiteX26" fmla="*/ 73342 w 508674"/>
              <a:gd name="connsiteY26" fmla="*/ 69534 h 585312"/>
              <a:gd name="connsiteX27" fmla="*/ 149543 w 508674"/>
              <a:gd name="connsiteY27" fmla="*/ 141924 h 585312"/>
              <a:gd name="connsiteX28" fmla="*/ 176213 w 508674"/>
              <a:gd name="connsiteY28" fmla="*/ 153354 h 585312"/>
              <a:gd name="connsiteX29" fmla="*/ 206693 w 508674"/>
              <a:gd name="connsiteY29" fmla="*/ 134303 h 585312"/>
              <a:gd name="connsiteX30" fmla="*/ 218123 w 508674"/>
              <a:gd name="connsiteY30" fmla="*/ 61913 h 585312"/>
              <a:gd name="connsiteX31" fmla="*/ 225742 w 508674"/>
              <a:gd name="connsiteY31" fmla="*/ 23813 h 585312"/>
              <a:gd name="connsiteX32" fmla="*/ 263843 w 508674"/>
              <a:gd name="connsiteY32" fmla="*/ 953 h 58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8674" h="585312">
                <a:moveTo>
                  <a:pt x="263843" y="953"/>
                </a:moveTo>
                <a:lnTo>
                  <a:pt x="290513" y="8573"/>
                </a:lnTo>
                <a:cubicBezTo>
                  <a:pt x="305752" y="12384"/>
                  <a:pt x="317183" y="27624"/>
                  <a:pt x="313373" y="46673"/>
                </a:cubicBezTo>
                <a:cubicBezTo>
                  <a:pt x="309562" y="69534"/>
                  <a:pt x="301943" y="107633"/>
                  <a:pt x="301943" y="153354"/>
                </a:cubicBezTo>
                <a:cubicBezTo>
                  <a:pt x="301943" y="202883"/>
                  <a:pt x="309562" y="252414"/>
                  <a:pt x="313373" y="279084"/>
                </a:cubicBezTo>
                <a:cubicBezTo>
                  <a:pt x="317183" y="290514"/>
                  <a:pt x="328613" y="298133"/>
                  <a:pt x="340043" y="290514"/>
                </a:cubicBezTo>
                <a:cubicBezTo>
                  <a:pt x="359092" y="275274"/>
                  <a:pt x="381953" y="248604"/>
                  <a:pt x="393382" y="210504"/>
                </a:cubicBezTo>
                <a:cubicBezTo>
                  <a:pt x="401003" y="183834"/>
                  <a:pt x="408623" y="160973"/>
                  <a:pt x="416242" y="145733"/>
                </a:cubicBezTo>
                <a:cubicBezTo>
                  <a:pt x="423863" y="130493"/>
                  <a:pt x="442912" y="122874"/>
                  <a:pt x="461963" y="130493"/>
                </a:cubicBezTo>
                <a:lnTo>
                  <a:pt x="492443" y="149544"/>
                </a:lnTo>
                <a:cubicBezTo>
                  <a:pt x="503872" y="157164"/>
                  <a:pt x="511493" y="172403"/>
                  <a:pt x="507683" y="187643"/>
                </a:cubicBezTo>
                <a:cubicBezTo>
                  <a:pt x="500062" y="214313"/>
                  <a:pt x="481013" y="256224"/>
                  <a:pt x="450532" y="290514"/>
                </a:cubicBezTo>
                <a:cubicBezTo>
                  <a:pt x="412433" y="332424"/>
                  <a:pt x="374333" y="366714"/>
                  <a:pt x="355283" y="381953"/>
                </a:cubicBezTo>
                <a:cubicBezTo>
                  <a:pt x="347663" y="385764"/>
                  <a:pt x="347663" y="393384"/>
                  <a:pt x="347663" y="401004"/>
                </a:cubicBezTo>
                <a:cubicBezTo>
                  <a:pt x="355283" y="420054"/>
                  <a:pt x="370523" y="450534"/>
                  <a:pt x="381953" y="477204"/>
                </a:cubicBezTo>
                <a:cubicBezTo>
                  <a:pt x="389572" y="492443"/>
                  <a:pt x="404813" y="511494"/>
                  <a:pt x="416242" y="526734"/>
                </a:cubicBezTo>
                <a:cubicBezTo>
                  <a:pt x="427673" y="541974"/>
                  <a:pt x="423863" y="568644"/>
                  <a:pt x="401003" y="576264"/>
                </a:cubicBezTo>
                <a:lnTo>
                  <a:pt x="378143" y="583884"/>
                </a:lnTo>
                <a:cubicBezTo>
                  <a:pt x="362902" y="587694"/>
                  <a:pt x="347663" y="583884"/>
                  <a:pt x="340043" y="572454"/>
                </a:cubicBezTo>
                <a:cubicBezTo>
                  <a:pt x="343853" y="572454"/>
                  <a:pt x="260033" y="442914"/>
                  <a:pt x="244793" y="366714"/>
                </a:cubicBezTo>
                <a:cubicBezTo>
                  <a:pt x="233363" y="317184"/>
                  <a:pt x="225742" y="282894"/>
                  <a:pt x="221932" y="263843"/>
                </a:cubicBezTo>
                <a:cubicBezTo>
                  <a:pt x="218123" y="252414"/>
                  <a:pt x="210503" y="244793"/>
                  <a:pt x="199072" y="240984"/>
                </a:cubicBezTo>
                <a:cubicBezTo>
                  <a:pt x="164783" y="233364"/>
                  <a:pt x="84773" y="210504"/>
                  <a:pt x="50482" y="176213"/>
                </a:cubicBezTo>
                <a:cubicBezTo>
                  <a:pt x="27623" y="157164"/>
                  <a:pt x="16192" y="138114"/>
                  <a:pt x="8572" y="126684"/>
                </a:cubicBezTo>
                <a:cubicBezTo>
                  <a:pt x="-2857" y="115254"/>
                  <a:pt x="-2857" y="100014"/>
                  <a:pt x="8572" y="88583"/>
                </a:cubicBezTo>
                <a:lnTo>
                  <a:pt x="27623" y="69534"/>
                </a:lnTo>
                <a:cubicBezTo>
                  <a:pt x="39053" y="54294"/>
                  <a:pt x="61912" y="54294"/>
                  <a:pt x="73342" y="69534"/>
                </a:cubicBezTo>
                <a:cubicBezTo>
                  <a:pt x="96203" y="96204"/>
                  <a:pt x="126683" y="130493"/>
                  <a:pt x="149543" y="141924"/>
                </a:cubicBezTo>
                <a:cubicBezTo>
                  <a:pt x="160973" y="145733"/>
                  <a:pt x="168593" y="149544"/>
                  <a:pt x="176213" y="153354"/>
                </a:cubicBezTo>
                <a:cubicBezTo>
                  <a:pt x="191452" y="157164"/>
                  <a:pt x="206693" y="149544"/>
                  <a:pt x="206693" y="134303"/>
                </a:cubicBezTo>
                <a:cubicBezTo>
                  <a:pt x="210503" y="111444"/>
                  <a:pt x="214313" y="80964"/>
                  <a:pt x="218123" y="61913"/>
                </a:cubicBezTo>
                <a:cubicBezTo>
                  <a:pt x="221932" y="50483"/>
                  <a:pt x="225742" y="35243"/>
                  <a:pt x="225742" y="23813"/>
                </a:cubicBezTo>
                <a:cubicBezTo>
                  <a:pt x="229552" y="4764"/>
                  <a:pt x="248602" y="-2857"/>
                  <a:pt x="263843" y="95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6EB3A24-5E2A-06D0-7451-AD16255CFF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0" dirty="0"/>
              <a:t>圣诞节快乐</a:t>
            </a:r>
            <a:br>
              <a:rPr lang="zh-CN" altLang="en-US" b="0" dirty="0"/>
            </a:br>
            <a:r>
              <a:rPr lang="en-US" altLang="zh-CN" b="0" dirty="0"/>
              <a:t>Merry Christmas</a:t>
            </a:r>
            <a:endParaRPr lang="en-US" b="0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2F05E18-38E2-116B-8B39-C96D40FA6E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latin typeface="+mn-ea"/>
              </a:rPr>
              <a:t>最好的礼物，是圣诞有你</a:t>
            </a:r>
          </a:p>
        </p:txBody>
      </p:sp>
    </p:spTree>
    <p:extLst>
      <p:ext uri="{BB962C8B-B14F-4D97-AF65-F5344CB8AC3E}">
        <p14:creationId xmlns:p14="http://schemas.microsoft.com/office/powerpoint/2010/main" val="353665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738081-A889-4013-9680-B41BA716C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282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1C2F8B0-5230-C70E-CF40-8A4F381C29C6}"/>
              </a:ext>
            </a:extLst>
          </p:cNvPr>
          <p:cNvSpPr/>
          <p:nvPr/>
        </p:nvSpPr>
        <p:spPr>
          <a:xfrm>
            <a:off x="695325" y="5110052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Chitin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467A934-0E2E-784E-461F-F43409AB44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61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0D4C4CE-EA1C-4DBD-AA43-99DE430993A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/>
              <a:t>CONTENTS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3316EA4C-2041-41AC-9B7E-A8A0CED24B73}"/>
              </a:ext>
            </a:extLst>
          </p:cNvPr>
          <p:cNvGrpSpPr/>
          <p:nvPr/>
        </p:nvGrpSpPr>
        <p:grpSpPr>
          <a:xfrm>
            <a:off x="1887470" y="1384460"/>
            <a:ext cx="4369433" cy="1595974"/>
            <a:chOff x="1887470" y="1208610"/>
            <a:chExt cx="4369433" cy="1595974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4B141BBE-CC19-43A7-A8D8-48391F7E91C4}"/>
                </a:ext>
              </a:extLst>
            </p:cNvPr>
            <p:cNvGrpSpPr/>
            <p:nvPr/>
          </p:nvGrpSpPr>
          <p:grpSpPr>
            <a:xfrm>
              <a:off x="1887470" y="1208610"/>
              <a:ext cx="4369433" cy="1595974"/>
              <a:chOff x="2672571" y="2479522"/>
              <a:chExt cx="6390642" cy="1898958"/>
            </a:xfrm>
          </p:grpSpPr>
          <p:sp>
            <p:nvSpPr>
              <p:cNvPr id="78" name="矩形: 单圆角 77">
                <a:extLst>
                  <a:ext uri="{FF2B5EF4-FFF2-40B4-BE49-F238E27FC236}">
                    <a16:creationId xmlns:a16="http://schemas.microsoft.com/office/drawing/2014/main" id="{8B6C7293-6B56-4ED6-A03F-A733193022E0}"/>
                  </a:ext>
                </a:extLst>
              </p:cNvPr>
              <p:cNvSpPr/>
              <p:nvPr/>
            </p:nvSpPr>
            <p:spPr>
              <a:xfrm>
                <a:off x="2672571" y="2479522"/>
                <a:ext cx="6390642" cy="1898958"/>
              </a:xfrm>
              <a:prstGeom prst="round1Rect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8100000" algn="b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79" name="矩形: 单圆角 78">
                <a:extLst>
                  <a:ext uri="{FF2B5EF4-FFF2-40B4-BE49-F238E27FC236}">
                    <a16:creationId xmlns:a16="http://schemas.microsoft.com/office/drawing/2014/main" id="{7EB73FC5-9701-468B-AF7E-D834B8481DB3}"/>
                  </a:ext>
                </a:extLst>
              </p:cNvPr>
              <p:cNvSpPr/>
              <p:nvPr/>
            </p:nvSpPr>
            <p:spPr>
              <a:xfrm>
                <a:off x="2778428" y="2565194"/>
                <a:ext cx="6192625" cy="1727615"/>
              </a:xfrm>
              <a:prstGeom prst="round1Rect">
                <a:avLst/>
              </a:prstGeom>
              <a:gradFill flip="none" rotWithShape="1">
                <a:gsLst>
                  <a:gs pos="68000">
                    <a:schemeClr val="accent1"/>
                  </a:gs>
                  <a:gs pos="100000">
                    <a:schemeClr val="accent1"/>
                  </a:gs>
                  <a:gs pos="0">
                    <a:schemeClr val="accent5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9E28360-699A-41A3-A17C-6F41C387951E}"/>
                </a:ext>
              </a:extLst>
            </p:cNvPr>
            <p:cNvSpPr txBox="1"/>
            <p:nvPr/>
          </p:nvSpPr>
          <p:spPr>
            <a:xfrm>
              <a:off x="2150896" y="1591099"/>
              <a:ext cx="12836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F999552C-75AA-474F-9B57-AD43A2FACA18}"/>
                </a:ext>
              </a:extLst>
            </p:cNvPr>
            <p:cNvGrpSpPr/>
            <p:nvPr/>
          </p:nvGrpSpPr>
          <p:grpSpPr>
            <a:xfrm>
              <a:off x="3434573" y="1504335"/>
              <a:ext cx="2822330" cy="1004525"/>
              <a:chOff x="3434573" y="1519600"/>
              <a:chExt cx="2822330" cy="1004525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F27B7F66-1C97-4159-9100-72E8FEADF277}"/>
                  </a:ext>
                </a:extLst>
              </p:cNvPr>
              <p:cNvSpPr txBox="1"/>
              <p:nvPr/>
            </p:nvSpPr>
            <p:spPr>
              <a:xfrm>
                <a:off x="3434573" y="1519600"/>
                <a:ext cx="28223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需求分析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5E6DC368-FABE-4871-87BA-E3E3B99BF462}"/>
                  </a:ext>
                </a:extLst>
              </p:cNvPr>
              <p:cNvSpPr txBox="1"/>
              <p:nvPr/>
            </p:nvSpPr>
            <p:spPr>
              <a:xfrm>
                <a:off x="3434573" y="2185571"/>
                <a:ext cx="282233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Requirements analysis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428D6130-B72F-42CA-9D5D-AAB5A71CD38E}"/>
              </a:ext>
            </a:extLst>
          </p:cNvPr>
          <p:cNvGrpSpPr/>
          <p:nvPr/>
        </p:nvGrpSpPr>
        <p:grpSpPr>
          <a:xfrm>
            <a:off x="6916670" y="1384460"/>
            <a:ext cx="4369433" cy="1595974"/>
            <a:chOff x="1887470" y="1208610"/>
            <a:chExt cx="4369433" cy="1595974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3081F8A0-996F-4DEE-B484-5358AAE69B65}"/>
                </a:ext>
              </a:extLst>
            </p:cNvPr>
            <p:cNvGrpSpPr/>
            <p:nvPr/>
          </p:nvGrpSpPr>
          <p:grpSpPr>
            <a:xfrm>
              <a:off x="1887470" y="1208610"/>
              <a:ext cx="4369433" cy="1595974"/>
              <a:chOff x="2672571" y="2479522"/>
              <a:chExt cx="6390642" cy="1898958"/>
            </a:xfrm>
          </p:grpSpPr>
          <p:sp>
            <p:nvSpPr>
              <p:cNvPr id="106" name="矩形: 单圆角 105">
                <a:extLst>
                  <a:ext uri="{FF2B5EF4-FFF2-40B4-BE49-F238E27FC236}">
                    <a16:creationId xmlns:a16="http://schemas.microsoft.com/office/drawing/2014/main" id="{2722B54F-2F56-4BF2-8CA7-1A6BBC312F2C}"/>
                  </a:ext>
                </a:extLst>
              </p:cNvPr>
              <p:cNvSpPr/>
              <p:nvPr/>
            </p:nvSpPr>
            <p:spPr>
              <a:xfrm>
                <a:off x="2672571" y="2479522"/>
                <a:ext cx="6390642" cy="1898958"/>
              </a:xfrm>
              <a:prstGeom prst="round1Rect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8100000" algn="b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07" name="矩形: 单圆角 106">
                <a:extLst>
                  <a:ext uri="{FF2B5EF4-FFF2-40B4-BE49-F238E27FC236}">
                    <a16:creationId xmlns:a16="http://schemas.microsoft.com/office/drawing/2014/main" id="{07751D37-FDB0-4AFF-92A8-8E29E5099685}"/>
                  </a:ext>
                </a:extLst>
              </p:cNvPr>
              <p:cNvSpPr/>
              <p:nvPr/>
            </p:nvSpPr>
            <p:spPr>
              <a:xfrm>
                <a:off x="2778428" y="2565194"/>
                <a:ext cx="6192625" cy="1727615"/>
              </a:xfrm>
              <a:prstGeom prst="round1Rect">
                <a:avLst/>
              </a:prstGeom>
              <a:gradFill flip="none" rotWithShape="1">
                <a:gsLst>
                  <a:gs pos="68000">
                    <a:schemeClr val="accent1"/>
                  </a:gs>
                  <a:gs pos="100000">
                    <a:schemeClr val="accent1"/>
                  </a:gs>
                  <a:gs pos="0">
                    <a:schemeClr val="accent5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56C97E3F-AB0A-4D13-97E8-76EF94599B5E}"/>
                </a:ext>
              </a:extLst>
            </p:cNvPr>
            <p:cNvSpPr txBox="1"/>
            <p:nvPr/>
          </p:nvSpPr>
          <p:spPr>
            <a:xfrm>
              <a:off x="2150896" y="1591099"/>
              <a:ext cx="12836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8F5D32F6-4D23-40A0-B441-5A1F86007449}"/>
                </a:ext>
              </a:extLst>
            </p:cNvPr>
            <p:cNvGrpSpPr/>
            <p:nvPr/>
          </p:nvGrpSpPr>
          <p:grpSpPr>
            <a:xfrm>
              <a:off x="3434573" y="1504335"/>
              <a:ext cx="2822330" cy="1004525"/>
              <a:chOff x="3434573" y="1519600"/>
              <a:chExt cx="2822330" cy="1004525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2B3DD6CF-AC45-4F7A-A451-801642A83726}"/>
                  </a:ext>
                </a:extLst>
              </p:cNvPr>
              <p:cNvSpPr txBox="1"/>
              <p:nvPr/>
            </p:nvSpPr>
            <p:spPr>
              <a:xfrm>
                <a:off x="3434573" y="1519600"/>
                <a:ext cx="28223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女神篇</a:t>
                </a: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9056C29F-3CF6-4E95-985C-3E0CD92F380D}"/>
                  </a:ext>
                </a:extLst>
              </p:cNvPr>
              <p:cNvSpPr txBox="1"/>
              <p:nvPr/>
            </p:nvSpPr>
            <p:spPr>
              <a:xfrm>
                <a:off x="3434573" y="2185571"/>
                <a:ext cx="282233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The chapter of girls</a:t>
                </a:r>
              </a:p>
            </p:txBody>
          </p: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987F303E-9C1B-44A7-9B56-A94BF19EE07B}"/>
              </a:ext>
            </a:extLst>
          </p:cNvPr>
          <p:cNvGrpSpPr/>
          <p:nvPr/>
        </p:nvGrpSpPr>
        <p:grpSpPr>
          <a:xfrm>
            <a:off x="1887470" y="3828031"/>
            <a:ext cx="4369433" cy="1595974"/>
            <a:chOff x="1887470" y="1208610"/>
            <a:chExt cx="4369433" cy="1595974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14C52CB8-B9E0-44E5-AE86-94C12E246D2D}"/>
                </a:ext>
              </a:extLst>
            </p:cNvPr>
            <p:cNvGrpSpPr/>
            <p:nvPr/>
          </p:nvGrpSpPr>
          <p:grpSpPr>
            <a:xfrm>
              <a:off x="1887470" y="1208610"/>
              <a:ext cx="4369433" cy="1595974"/>
              <a:chOff x="2672571" y="2479522"/>
              <a:chExt cx="6390642" cy="1898958"/>
            </a:xfrm>
          </p:grpSpPr>
          <p:sp>
            <p:nvSpPr>
              <p:cNvPr id="114" name="矩形: 单圆角 113">
                <a:extLst>
                  <a:ext uri="{FF2B5EF4-FFF2-40B4-BE49-F238E27FC236}">
                    <a16:creationId xmlns:a16="http://schemas.microsoft.com/office/drawing/2014/main" id="{5BE879EE-BE1C-4074-B8FA-47A057A87F53}"/>
                  </a:ext>
                </a:extLst>
              </p:cNvPr>
              <p:cNvSpPr/>
              <p:nvPr/>
            </p:nvSpPr>
            <p:spPr>
              <a:xfrm>
                <a:off x="2672571" y="2479522"/>
                <a:ext cx="6390642" cy="1898958"/>
              </a:xfrm>
              <a:prstGeom prst="round1Rect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8100000" algn="b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15" name="矩形: 单圆角 114">
                <a:extLst>
                  <a:ext uri="{FF2B5EF4-FFF2-40B4-BE49-F238E27FC236}">
                    <a16:creationId xmlns:a16="http://schemas.microsoft.com/office/drawing/2014/main" id="{AE47BD70-8930-455D-84E3-7F186CB5CB22}"/>
                  </a:ext>
                </a:extLst>
              </p:cNvPr>
              <p:cNvSpPr/>
              <p:nvPr/>
            </p:nvSpPr>
            <p:spPr>
              <a:xfrm>
                <a:off x="2778428" y="2565194"/>
                <a:ext cx="6192625" cy="1727615"/>
              </a:xfrm>
              <a:prstGeom prst="round1Rect">
                <a:avLst/>
              </a:prstGeom>
              <a:gradFill flip="none" rotWithShape="1">
                <a:gsLst>
                  <a:gs pos="68000">
                    <a:schemeClr val="accent1"/>
                  </a:gs>
                  <a:gs pos="100000">
                    <a:schemeClr val="accent1"/>
                  </a:gs>
                  <a:gs pos="0">
                    <a:schemeClr val="accent5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076912C6-DC4D-4D9B-A90F-C04E0EB95FA8}"/>
                </a:ext>
              </a:extLst>
            </p:cNvPr>
            <p:cNvSpPr txBox="1"/>
            <p:nvPr/>
          </p:nvSpPr>
          <p:spPr>
            <a:xfrm>
              <a:off x="2150896" y="1591099"/>
              <a:ext cx="12836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D66884C5-3E9F-4F90-9E31-F81E7FD1219D}"/>
                </a:ext>
              </a:extLst>
            </p:cNvPr>
            <p:cNvGrpSpPr/>
            <p:nvPr/>
          </p:nvGrpSpPr>
          <p:grpSpPr>
            <a:xfrm>
              <a:off x="3434573" y="1504335"/>
              <a:ext cx="2822330" cy="1004525"/>
              <a:chOff x="3434573" y="1519600"/>
              <a:chExt cx="2822330" cy="1004525"/>
            </a:xfrm>
          </p:grpSpPr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C9269FF1-099E-4327-8C15-8DB69E7798DA}"/>
                  </a:ext>
                </a:extLst>
              </p:cNvPr>
              <p:cNvSpPr txBox="1"/>
              <p:nvPr/>
            </p:nvSpPr>
            <p:spPr>
              <a:xfrm>
                <a:off x="3434573" y="1519600"/>
                <a:ext cx="28223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男神篇</a:t>
                </a:r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D3AE83F9-3B91-4C48-BFB6-0C2BB8071A24}"/>
                  </a:ext>
                </a:extLst>
              </p:cNvPr>
              <p:cNvSpPr txBox="1"/>
              <p:nvPr/>
            </p:nvSpPr>
            <p:spPr>
              <a:xfrm>
                <a:off x="3434573" y="2185571"/>
                <a:ext cx="282233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The chapter of boys</a:t>
                </a:r>
              </a:p>
            </p:txBody>
          </p: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D4C70665-6F55-46DD-B551-85A6EDCF2742}"/>
              </a:ext>
            </a:extLst>
          </p:cNvPr>
          <p:cNvGrpSpPr/>
          <p:nvPr/>
        </p:nvGrpSpPr>
        <p:grpSpPr>
          <a:xfrm>
            <a:off x="6916670" y="3828031"/>
            <a:ext cx="4369433" cy="1595974"/>
            <a:chOff x="1887470" y="1208610"/>
            <a:chExt cx="4369433" cy="1595974"/>
          </a:xfrm>
        </p:grpSpPr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060F6883-24BC-4061-BDBE-E02ABDDB7BDE}"/>
                </a:ext>
              </a:extLst>
            </p:cNvPr>
            <p:cNvGrpSpPr/>
            <p:nvPr/>
          </p:nvGrpSpPr>
          <p:grpSpPr>
            <a:xfrm>
              <a:off x="1887470" y="1208610"/>
              <a:ext cx="4369433" cy="1595974"/>
              <a:chOff x="2672571" y="2479522"/>
              <a:chExt cx="6390642" cy="1898958"/>
            </a:xfrm>
          </p:grpSpPr>
          <p:sp>
            <p:nvSpPr>
              <p:cNvPr id="122" name="矩形: 单圆角 121">
                <a:extLst>
                  <a:ext uri="{FF2B5EF4-FFF2-40B4-BE49-F238E27FC236}">
                    <a16:creationId xmlns:a16="http://schemas.microsoft.com/office/drawing/2014/main" id="{64C38919-7B53-4DF2-8F6A-9D0B44D7F109}"/>
                  </a:ext>
                </a:extLst>
              </p:cNvPr>
              <p:cNvSpPr/>
              <p:nvPr/>
            </p:nvSpPr>
            <p:spPr>
              <a:xfrm>
                <a:off x="2672571" y="2479522"/>
                <a:ext cx="6390642" cy="1898958"/>
              </a:xfrm>
              <a:prstGeom prst="round1Rect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8100000" algn="b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23" name="矩形: 单圆角 122">
                <a:extLst>
                  <a:ext uri="{FF2B5EF4-FFF2-40B4-BE49-F238E27FC236}">
                    <a16:creationId xmlns:a16="http://schemas.microsoft.com/office/drawing/2014/main" id="{68B484EC-DDA2-4147-B6BF-4116676D7C31}"/>
                  </a:ext>
                </a:extLst>
              </p:cNvPr>
              <p:cNvSpPr/>
              <p:nvPr/>
            </p:nvSpPr>
            <p:spPr>
              <a:xfrm>
                <a:off x="2778428" y="2565194"/>
                <a:ext cx="6192625" cy="1727615"/>
              </a:xfrm>
              <a:prstGeom prst="round1Rect">
                <a:avLst/>
              </a:prstGeom>
              <a:gradFill flip="none" rotWithShape="1">
                <a:gsLst>
                  <a:gs pos="68000">
                    <a:schemeClr val="accent1"/>
                  </a:gs>
                  <a:gs pos="100000">
                    <a:schemeClr val="accent1"/>
                  </a:gs>
                  <a:gs pos="0">
                    <a:schemeClr val="accent5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4C71DC35-A91A-4AD0-99EB-63C95E13A934}"/>
                </a:ext>
              </a:extLst>
            </p:cNvPr>
            <p:cNvSpPr txBox="1"/>
            <p:nvPr/>
          </p:nvSpPr>
          <p:spPr>
            <a:xfrm>
              <a:off x="2150896" y="1591099"/>
              <a:ext cx="12836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F7543B58-2595-42DB-8625-A4F494F7EDB9}"/>
                </a:ext>
              </a:extLst>
            </p:cNvPr>
            <p:cNvGrpSpPr/>
            <p:nvPr/>
          </p:nvGrpSpPr>
          <p:grpSpPr>
            <a:xfrm>
              <a:off x="3434573" y="1504335"/>
              <a:ext cx="2822330" cy="1004525"/>
              <a:chOff x="3434573" y="1519600"/>
              <a:chExt cx="2822330" cy="1004525"/>
            </a:xfrm>
          </p:grpSpPr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C20F41D2-1CA7-4811-B7FD-CD6527D35C7F}"/>
                  </a:ext>
                </a:extLst>
              </p:cNvPr>
              <p:cNvSpPr txBox="1"/>
              <p:nvPr/>
            </p:nvSpPr>
            <p:spPr>
              <a:xfrm>
                <a:off x="3434573" y="1519600"/>
                <a:ext cx="28223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无关性别</a:t>
                </a: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5BF844B9-F2B9-4EF2-8136-1F717D7CCD8A}"/>
                  </a:ext>
                </a:extLst>
              </p:cNvPr>
              <p:cNvSpPr txBox="1"/>
              <p:nvPr/>
            </p:nvSpPr>
            <p:spPr>
              <a:xfrm>
                <a:off x="3434573" y="2185571"/>
                <a:ext cx="282233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both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4CB8B5F8-3F29-4338-B972-F568609D0C87}"/>
              </a:ext>
            </a:extLst>
          </p:cNvPr>
          <p:cNvSpPr/>
          <p:nvPr/>
        </p:nvSpPr>
        <p:spPr>
          <a:xfrm>
            <a:off x="10813294" y="1031812"/>
            <a:ext cx="657706" cy="575112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CEDAF6FA-BB8D-4FE8-A753-E73DD7143E9C}"/>
              </a:ext>
            </a:extLst>
          </p:cNvPr>
          <p:cNvSpPr/>
          <p:nvPr/>
        </p:nvSpPr>
        <p:spPr>
          <a:xfrm>
            <a:off x="5865038" y="2712518"/>
            <a:ext cx="657706" cy="575112"/>
          </a:xfrm>
          <a:custGeom>
            <a:avLst/>
            <a:gdLst>
              <a:gd name="connsiteX0" fmla="*/ 531495 w 548640"/>
              <a:gd name="connsiteY0" fmla="*/ 222722 h 479744"/>
              <a:gd name="connsiteX1" fmla="*/ 492336 w 548640"/>
              <a:gd name="connsiteY1" fmla="*/ 222722 h 479744"/>
              <a:gd name="connsiteX2" fmla="*/ 511795 w 548640"/>
              <a:gd name="connsiteY2" fmla="*/ 189049 h 479744"/>
              <a:gd name="connsiteX3" fmla="*/ 505520 w 548640"/>
              <a:gd name="connsiteY3" fmla="*/ 165629 h 479744"/>
              <a:gd name="connsiteX4" fmla="*/ 482117 w 548640"/>
              <a:gd name="connsiteY4" fmla="*/ 171887 h 479744"/>
              <a:gd name="connsiteX5" fmla="*/ 452782 w 548640"/>
              <a:gd name="connsiteY5" fmla="*/ 222722 h 479744"/>
              <a:gd name="connsiteX6" fmla="*/ 338357 w 548640"/>
              <a:gd name="connsiteY6" fmla="*/ 222722 h 479744"/>
              <a:gd name="connsiteX7" fmla="*/ 386843 w 548640"/>
              <a:gd name="connsiteY7" fmla="*/ 194724 h 479744"/>
              <a:gd name="connsiteX8" fmla="*/ 393100 w 548640"/>
              <a:gd name="connsiteY8" fmla="*/ 171287 h 479744"/>
              <a:gd name="connsiteX9" fmla="*/ 369698 w 548640"/>
              <a:gd name="connsiteY9" fmla="*/ 165029 h 479744"/>
              <a:gd name="connsiteX10" fmla="*/ 321160 w 548640"/>
              <a:gd name="connsiteY10" fmla="*/ 193044 h 479744"/>
              <a:gd name="connsiteX11" fmla="*/ 378407 w 548640"/>
              <a:gd name="connsiteY11" fmla="*/ 93903 h 479744"/>
              <a:gd name="connsiteX12" fmla="*/ 437095 w 548640"/>
              <a:gd name="connsiteY12" fmla="*/ 93903 h 479744"/>
              <a:gd name="connsiteX13" fmla="*/ 454188 w 548640"/>
              <a:gd name="connsiteY13" fmla="*/ 76775 h 479744"/>
              <a:gd name="connsiteX14" fmla="*/ 437112 w 548640"/>
              <a:gd name="connsiteY14" fmla="*/ 59630 h 479744"/>
              <a:gd name="connsiteX15" fmla="*/ 398201 w 548640"/>
              <a:gd name="connsiteY15" fmla="*/ 59648 h 479744"/>
              <a:gd name="connsiteX16" fmla="*/ 417772 w 548640"/>
              <a:gd name="connsiteY16" fmla="*/ 25726 h 479744"/>
              <a:gd name="connsiteX17" fmla="*/ 411497 w 548640"/>
              <a:gd name="connsiteY17" fmla="*/ 2315 h 479744"/>
              <a:gd name="connsiteX18" fmla="*/ 388094 w 548640"/>
              <a:gd name="connsiteY18" fmla="*/ 8598 h 479744"/>
              <a:gd name="connsiteX19" fmla="*/ 368506 w 548640"/>
              <a:gd name="connsiteY19" fmla="*/ 42537 h 479744"/>
              <a:gd name="connsiteX20" fmla="*/ 349081 w 548640"/>
              <a:gd name="connsiteY20" fmla="*/ 8813 h 479744"/>
              <a:gd name="connsiteX21" fmla="*/ 325626 w 548640"/>
              <a:gd name="connsiteY21" fmla="*/ 2546 h 479744"/>
              <a:gd name="connsiteX22" fmla="*/ 319369 w 548640"/>
              <a:gd name="connsiteY22" fmla="*/ 25923 h 479744"/>
              <a:gd name="connsiteX23" fmla="*/ 348738 w 548640"/>
              <a:gd name="connsiteY23" fmla="*/ 76784 h 479744"/>
              <a:gd name="connsiteX24" fmla="*/ 291465 w 548640"/>
              <a:gd name="connsiteY24" fmla="*/ 175925 h 479744"/>
              <a:gd name="connsiteX25" fmla="*/ 291465 w 548640"/>
              <a:gd name="connsiteY25" fmla="*/ 119852 h 479744"/>
              <a:gd name="connsiteX26" fmla="*/ 274320 w 548640"/>
              <a:gd name="connsiteY26" fmla="*/ 102707 h 479744"/>
              <a:gd name="connsiteX27" fmla="*/ 257175 w 548640"/>
              <a:gd name="connsiteY27" fmla="*/ 119852 h 479744"/>
              <a:gd name="connsiteX28" fmla="*/ 257175 w 548640"/>
              <a:gd name="connsiteY28" fmla="*/ 175873 h 479744"/>
              <a:gd name="connsiteX29" fmla="*/ 199945 w 548640"/>
              <a:gd name="connsiteY29" fmla="*/ 76758 h 479744"/>
              <a:gd name="connsiteX30" fmla="*/ 229280 w 548640"/>
              <a:gd name="connsiteY30" fmla="*/ 25923 h 479744"/>
              <a:gd name="connsiteX31" fmla="*/ 223005 w 548640"/>
              <a:gd name="connsiteY31" fmla="*/ 2546 h 479744"/>
              <a:gd name="connsiteX32" fmla="*/ 199611 w 548640"/>
              <a:gd name="connsiteY32" fmla="*/ 8778 h 479744"/>
              <a:gd name="connsiteX33" fmla="*/ 180151 w 548640"/>
              <a:gd name="connsiteY33" fmla="*/ 42485 h 479744"/>
              <a:gd name="connsiteX34" fmla="*/ 160580 w 548640"/>
              <a:gd name="connsiteY34" fmla="*/ 8581 h 479744"/>
              <a:gd name="connsiteX35" fmla="*/ 137160 w 548640"/>
              <a:gd name="connsiteY35" fmla="*/ 2315 h 479744"/>
              <a:gd name="connsiteX36" fmla="*/ 130902 w 548640"/>
              <a:gd name="connsiteY36" fmla="*/ 25726 h 479744"/>
              <a:gd name="connsiteX37" fmla="*/ 150490 w 548640"/>
              <a:gd name="connsiteY37" fmla="*/ 59648 h 479744"/>
              <a:gd name="connsiteX38" fmla="*/ 111580 w 548640"/>
              <a:gd name="connsiteY38" fmla="*/ 59613 h 479744"/>
              <a:gd name="connsiteX39" fmla="*/ 94435 w 548640"/>
              <a:gd name="connsiteY39" fmla="*/ 76793 h 479744"/>
              <a:gd name="connsiteX40" fmla="*/ 111545 w 548640"/>
              <a:gd name="connsiteY40" fmla="*/ 93903 h 479744"/>
              <a:gd name="connsiteX41" fmla="*/ 170267 w 548640"/>
              <a:gd name="connsiteY41" fmla="*/ 93903 h 479744"/>
              <a:gd name="connsiteX42" fmla="*/ 227514 w 548640"/>
              <a:gd name="connsiteY42" fmla="*/ 193053 h 479744"/>
              <a:gd name="connsiteX43" fmla="*/ 178960 w 548640"/>
              <a:gd name="connsiteY43" fmla="*/ 165029 h 479744"/>
              <a:gd name="connsiteX44" fmla="*/ 155557 w 548640"/>
              <a:gd name="connsiteY44" fmla="*/ 171304 h 479744"/>
              <a:gd name="connsiteX45" fmla="*/ 161797 w 548640"/>
              <a:gd name="connsiteY45" fmla="*/ 194733 h 479744"/>
              <a:gd name="connsiteX46" fmla="*/ 210283 w 548640"/>
              <a:gd name="connsiteY46" fmla="*/ 222731 h 479744"/>
              <a:gd name="connsiteX47" fmla="*/ 95875 w 548640"/>
              <a:gd name="connsiteY47" fmla="*/ 222731 h 479744"/>
              <a:gd name="connsiteX48" fmla="*/ 66523 w 548640"/>
              <a:gd name="connsiteY48" fmla="*/ 171896 h 479744"/>
              <a:gd name="connsiteX49" fmla="*/ 43137 w 548640"/>
              <a:gd name="connsiteY49" fmla="*/ 165647 h 479744"/>
              <a:gd name="connsiteX50" fmla="*/ 36845 w 548640"/>
              <a:gd name="connsiteY50" fmla="*/ 189041 h 479744"/>
              <a:gd name="connsiteX51" fmla="*/ 56304 w 548640"/>
              <a:gd name="connsiteY51" fmla="*/ 222731 h 479744"/>
              <a:gd name="connsiteX52" fmla="*/ 17145 w 548640"/>
              <a:gd name="connsiteY52" fmla="*/ 222731 h 479744"/>
              <a:gd name="connsiteX53" fmla="*/ 0 w 548640"/>
              <a:gd name="connsiteY53" fmla="*/ 239876 h 479744"/>
              <a:gd name="connsiteX54" fmla="*/ 17145 w 548640"/>
              <a:gd name="connsiteY54" fmla="*/ 257021 h 479744"/>
              <a:gd name="connsiteX55" fmla="*/ 56304 w 548640"/>
              <a:gd name="connsiteY55" fmla="*/ 257021 h 479744"/>
              <a:gd name="connsiteX56" fmla="*/ 36836 w 548640"/>
              <a:gd name="connsiteY56" fmla="*/ 290693 h 479744"/>
              <a:gd name="connsiteX57" fmla="*/ 43128 w 548640"/>
              <a:gd name="connsiteY57" fmla="*/ 314131 h 479744"/>
              <a:gd name="connsiteX58" fmla="*/ 66514 w 548640"/>
              <a:gd name="connsiteY58" fmla="*/ 307856 h 479744"/>
              <a:gd name="connsiteX59" fmla="*/ 95866 w 548640"/>
              <a:gd name="connsiteY59" fmla="*/ 257021 h 479744"/>
              <a:gd name="connsiteX60" fmla="*/ 210352 w 548640"/>
              <a:gd name="connsiteY60" fmla="*/ 257021 h 479744"/>
              <a:gd name="connsiteX61" fmla="*/ 161797 w 548640"/>
              <a:gd name="connsiteY61" fmla="*/ 285053 h 479744"/>
              <a:gd name="connsiteX62" fmla="*/ 155540 w 548640"/>
              <a:gd name="connsiteY62" fmla="*/ 308456 h 479744"/>
              <a:gd name="connsiteX63" fmla="*/ 178942 w 548640"/>
              <a:gd name="connsiteY63" fmla="*/ 314748 h 479744"/>
              <a:gd name="connsiteX64" fmla="*/ 227497 w 548640"/>
              <a:gd name="connsiteY64" fmla="*/ 286716 h 479744"/>
              <a:gd name="connsiteX65" fmla="*/ 170267 w 548640"/>
              <a:gd name="connsiteY65" fmla="*/ 385831 h 479744"/>
              <a:gd name="connsiteX66" fmla="*/ 111528 w 548640"/>
              <a:gd name="connsiteY66" fmla="*/ 385831 h 479744"/>
              <a:gd name="connsiteX67" fmla="*/ 94418 w 548640"/>
              <a:gd name="connsiteY67" fmla="*/ 402976 h 479744"/>
              <a:gd name="connsiteX68" fmla="*/ 111528 w 548640"/>
              <a:gd name="connsiteY68" fmla="*/ 420121 h 479744"/>
              <a:gd name="connsiteX69" fmla="*/ 150456 w 548640"/>
              <a:gd name="connsiteY69" fmla="*/ 420121 h 479744"/>
              <a:gd name="connsiteX70" fmla="*/ 130885 w 548640"/>
              <a:gd name="connsiteY70" fmla="*/ 454026 h 479744"/>
              <a:gd name="connsiteX71" fmla="*/ 137126 w 548640"/>
              <a:gd name="connsiteY71" fmla="*/ 477446 h 479744"/>
              <a:gd name="connsiteX72" fmla="*/ 160563 w 548640"/>
              <a:gd name="connsiteY72" fmla="*/ 471153 h 479744"/>
              <a:gd name="connsiteX73" fmla="*/ 180134 w 548640"/>
              <a:gd name="connsiteY73" fmla="*/ 437249 h 479744"/>
              <a:gd name="connsiteX74" fmla="*/ 199559 w 548640"/>
              <a:gd name="connsiteY74" fmla="*/ 470939 h 479744"/>
              <a:gd name="connsiteX75" fmla="*/ 222996 w 548640"/>
              <a:gd name="connsiteY75" fmla="*/ 477214 h 479744"/>
              <a:gd name="connsiteX76" fmla="*/ 229254 w 548640"/>
              <a:gd name="connsiteY76" fmla="*/ 453811 h 479744"/>
              <a:gd name="connsiteX77" fmla="*/ 199919 w 548640"/>
              <a:gd name="connsiteY77" fmla="*/ 402976 h 479744"/>
              <a:gd name="connsiteX78" fmla="*/ 257175 w 548640"/>
              <a:gd name="connsiteY78" fmla="*/ 303844 h 479744"/>
              <a:gd name="connsiteX79" fmla="*/ 257175 w 548640"/>
              <a:gd name="connsiteY79" fmla="*/ 359882 h 479744"/>
              <a:gd name="connsiteX80" fmla="*/ 274320 w 548640"/>
              <a:gd name="connsiteY80" fmla="*/ 377027 h 479744"/>
              <a:gd name="connsiteX81" fmla="*/ 291465 w 548640"/>
              <a:gd name="connsiteY81" fmla="*/ 359882 h 479744"/>
              <a:gd name="connsiteX82" fmla="*/ 291465 w 548640"/>
              <a:gd name="connsiteY82" fmla="*/ 303844 h 479744"/>
              <a:gd name="connsiteX83" fmla="*/ 348712 w 548640"/>
              <a:gd name="connsiteY83" fmla="*/ 402976 h 479744"/>
              <a:gd name="connsiteX84" fmla="*/ 319343 w 548640"/>
              <a:gd name="connsiteY84" fmla="*/ 453811 h 479744"/>
              <a:gd name="connsiteX85" fmla="*/ 325618 w 548640"/>
              <a:gd name="connsiteY85" fmla="*/ 477214 h 479744"/>
              <a:gd name="connsiteX86" fmla="*/ 349021 w 548640"/>
              <a:gd name="connsiteY86" fmla="*/ 470956 h 479744"/>
              <a:gd name="connsiteX87" fmla="*/ 368497 w 548640"/>
              <a:gd name="connsiteY87" fmla="*/ 437249 h 479744"/>
              <a:gd name="connsiteX88" fmla="*/ 388069 w 548640"/>
              <a:gd name="connsiteY88" fmla="*/ 471153 h 479744"/>
              <a:gd name="connsiteX89" fmla="*/ 411471 w 548640"/>
              <a:gd name="connsiteY89" fmla="*/ 477446 h 479744"/>
              <a:gd name="connsiteX90" fmla="*/ 417746 w 548640"/>
              <a:gd name="connsiteY90" fmla="*/ 454008 h 479744"/>
              <a:gd name="connsiteX91" fmla="*/ 398175 w 548640"/>
              <a:gd name="connsiteY91" fmla="*/ 420104 h 479744"/>
              <a:gd name="connsiteX92" fmla="*/ 437052 w 548640"/>
              <a:gd name="connsiteY92" fmla="*/ 420121 h 479744"/>
              <a:gd name="connsiteX93" fmla="*/ 454197 w 548640"/>
              <a:gd name="connsiteY93" fmla="*/ 402976 h 479744"/>
              <a:gd name="connsiteX94" fmla="*/ 437069 w 548640"/>
              <a:gd name="connsiteY94" fmla="*/ 385831 h 479744"/>
              <a:gd name="connsiteX95" fmla="*/ 378382 w 548640"/>
              <a:gd name="connsiteY95" fmla="*/ 385831 h 479744"/>
              <a:gd name="connsiteX96" fmla="*/ 321186 w 548640"/>
              <a:gd name="connsiteY96" fmla="*/ 286741 h 479744"/>
              <a:gd name="connsiteX97" fmla="*/ 369655 w 548640"/>
              <a:gd name="connsiteY97" fmla="*/ 314739 h 479744"/>
              <a:gd name="connsiteX98" fmla="*/ 393083 w 548640"/>
              <a:gd name="connsiteY98" fmla="*/ 308447 h 479744"/>
              <a:gd name="connsiteX99" fmla="*/ 386800 w 548640"/>
              <a:gd name="connsiteY99" fmla="*/ 285044 h 479744"/>
              <a:gd name="connsiteX100" fmla="*/ 338262 w 548640"/>
              <a:gd name="connsiteY100" fmla="*/ 257012 h 479744"/>
              <a:gd name="connsiteX101" fmla="*/ 452748 w 548640"/>
              <a:gd name="connsiteY101" fmla="*/ 257012 h 479744"/>
              <a:gd name="connsiteX102" fmla="*/ 482083 w 548640"/>
              <a:gd name="connsiteY102" fmla="*/ 307847 h 479744"/>
              <a:gd name="connsiteX103" fmla="*/ 505486 w 548640"/>
              <a:gd name="connsiteY103" fmla="*/ 314105 h 479744"/>
              <a:gd name="connsiteX104" fmla="*/ 511761 w 548640"/>
              <a:gd name="connsiteY104" fmla="*/ 290702 h 479744"/>
              <a:gd name="connsiteX105" fmla="*/ 492319 w 548640"/>
              <a:gd name="connsiteY105" fmla="*/ 257012 h 479744"/>
              <a:gd name="connsiteX106" fmla="*/ 531495 w 548640"/>
              <a:gd name="connsiteY106" fmla="*/ 257012 h 479744"/>
              <a:gd name="connsiteX107" fmla="*/ 548640 w 548640"/>
              <a:gd name="connsiteY107" fmla="*/ 239867 h 479744"/>
              <a:gd name="connsiteX108" fmla="*/ 531495 w 548640"/>
              <a:gd name="connsiteY108" fmla="*/ 222722 h 479744"/>
              <a:gd name="connsiteX109" fmla="*/ 274320 w 548640"/>
              <a:gd name="connsiteY109" fmla="*/ 274157 h 479744"/>
              <a:gd name="connsiteX110" fmla="*/ 240030 w 548640"/>
              <a:gd name="connsiteY110" fmla="*/ 239867 h 479744"/>
              <a:gd name="connsiteX111" fmla="*/ 274320 w 548640"/>
              <a:gd name="connsiteY111" fmla="*/ 205577 h 479744"/>
              <a:gd name="connsiteX112" fmla="*/ 308610 w 548640"/>
              <a:gd name="connsiteY112" fmla="*/ 239867 h 479744"/>
              <a:gd name="connsiteX113" fmla="*/ 274320 w 548640"/>
              <a:gd name="connsiteY113" fmla="*/ 274157 h 47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48640" h="479744">
                <a:moveTo>
                  <a:pt x="531495" y="222722"/>
                </a:moveTo>
                <a:lnTo>
                  <a:pt x="492336" y="222722"/>
                </a:lnTo>
                <a:lnTo>
                  <a:pt x="511795" y="189049"/>
                </a:lnTo>
                <a:cubicBezTo>
                  <a:pt x="516536" y="180846"/>
                  <a:pt x="513724" y="170379"/>
                  <a:pt x="505520" y="165629"/>
                </a:cubicBezTo>
                <a:cubicBezTo>
                  <a:pt x="497316" y="160906"/>
                  <a:pt x="486832" y="163701"/>
                  <a:pt x="482117" y="171887"/>
                </a:cubicBezTo>
                <a:lnTo>
                  <a:pt x="452782" y="222722"/>
                </a:lnTo>
                <a:lnTo>
                  <a:pt x="338357" y="222722"/>
                </a:lnTo>
                <a:lnTo>
                  <a:pt x="386843" y="194724"/>
                </a:lnTo>
                <a:cubicBezTo>
                  <a:pt x="395047" y="189966"/>
                  <a:pt x="397858" y="179491"/>
                  <a:pt x="393100" y="171287"/>
                </a:cubicBezTo>
                <a:cubicBezTo>
                  <a:pt x="388377" y="163083"/>
                  <a:pt x="377902" y="160271"/>
                  <a:pt x="369698" y="165029"/>
                </a:cubicBezTo>
                <a:lnTo>
                  <a:pt x="321160" y="193044"/>
                </a:lnTo>
                <a:lnTo>
                  <a:pt x="378407" y="93903"/>
                </a:lnTo>
                <a:lnTo>
                  <a:pt x="437095" y="93903"/>
                </a:lnTo>
                <a:cubicBezTo>
                  <a:pt x="446542" y="93903"/>
                  <a:pt x="454222" y="86265"/>
                  <a:pt x="454188" y="76775"/>
                </a:cubicBezTo>
                <a:cubicBezTo>
                  <a:pt x="454205" y="67286"/>
                  <a:pt x="446584" y="59613"/>
                  <a:pt x="437112" y="59630"/>
                </a:cubicBezTo>
                <a:lnTo>
                  <a:pt x="398201" y="59648"/>
                </a:lnTo>
                <a:lnTo>
                  <a:pt x="417772" y="25726"/>
                </a:lnTo>
                <a:cubicBezTo>
                  <a:pt x="422513" y="17522"/>
                  <a:pt x="419701" y="7038"/>
                  <a:pt x="411497" y="2315"/>
                </a:cubicBezTo>
                <a:cubicBezTo>
                  <a:pt x="403293" y="-2443"/>
                  <a:pt x="392809" y="368"/>
                  <a:pt x="388094" y="8598"/>
                </a:cubicBezTo>
                <a:lnTo>
                  <a:pt x="368506" y="42537"/>
                </a:lnTo>
                <a:lnTo>
                  <a:pt x="349081" y="8813"/>
                </a:lnTo>
                <a:cubicBezTo>
                  <a:pt x="344323" y="575"/>
                  <a:pt x="333865" y="-2203"/>
                  <a:pt x="325626" y="2546"/>
                </a:cubicBezTo>
                <a:cubicBezTo>
                  <a:pt x="317405" y="7270"/>
                  <a:pt x="314628" y="17720"/>
                  <a:pt x="319369" y="25923"/>
                </a:cubicBezTo>
                <a:lnTo>
                  <a:pt x="348738" y="76784"/>
                </a:lnTo>
                <a:lnTo>
                  <a:pt x="291465" y="175925"/>
                </a:lnTo>
                <a:lnTo>
                  <a:pt x="291465" y="119852"/>
                </a:lnTo>
                <a:cubicBezTo>
                  <a:pt x="291465" y="110379"/>
                  <a:pt x="283793" y="102707"/>
                  <a:pt x="274320" y="102707"/>
                </a:cubicBezTo>
                <a:cubicBezTo>
                  <a:pt x="264847" y="102707"/>
                  <a:pt x="257175" y="110379"/>
                  <a:pt x="257175" y="119852"/>
                </a:cubicBezTo>
                <a:lnTo>
                  <a:pt x="257175" y="175873"/>
                </a:lnTo>
                <a:lnTo>
                  <a:pt x="199945" y="76758"/>
                </a:lnTo>
                <a:lnTo>
                  <a:pt x="229280" y="25923"/>
                </a:lnTo>
                <a:cubicBezTo>
                  <a:pt x="234004" y="17754"/>
                  <a:pt x="231226" y="7270"/>
                  <a:pt x="223005" y="2546"/>
                </a:cubicBezTo>
                <a:cubicBezTo>
                  <a:pt x="214784" y="-2212"/>
                  <a:pt x="204334" y="575"/>
                  <a:pt x="199611" y="8778"/>
                </a:cubicBezTo>
                <a:lnTo>
                  <a:pt x="180151" y="42485"/>
                </a:lnTo>
                <a:lnTo>
                  <a:pt x="160580" y="8581"/>
                </a:lnTo>
                <a:cubicBezTo>
                  <a:pt x="155839" y="377"/>
                  <a:pt x="145364" y="-2434"/>
                  <a:pt x="137160" y="2315"/>
                </a:cubicBezTo>
                <a:cubicBezTo>
                  <a:pt x="128956" y="7038"/>
                  <a:pt x="126144" y="17513"/>
                  <a:pt x="130902" y="25726"/>
                </a:cubicBezTo>
                <a:lnTo>
                  <a:pt x="150490" y="59648"/>
                </a:lnTo>
                <a:lnTo>
                  <a:pt x="111580" y="59613"/>
                </a:lnTo>
                <a:cubicBezTo>
                  <a:pt x="102090" y="59613"/>
                  <a:pt x="94435" y="67286"/>
                  <a:pt x="94435" y="76793"/>
                </a:cubicBezTo>
                <a:cubicBezTo>
                  <a:pt x="94418" y="86273"/>
                  <a:pt x="102073" y="93903"/>
                  <a:pt x="111545" y="93903"/>
                </a:cubicBezTo>
                <a:lnTo>
                  <a:pt x="170267" y="93903"/>
                </a:lnTo>
                <a:lnTo>
                  <a:pt x="227514" y="193053"/>
                </a:lnTo>
                <a:lnTo>
                  <a:pt x="178960" y="165029"/>
                </a:lnTo>
                <a:cubicBezTo>
                  <a:pt x="170756" y="160271"/>
                  <a:pt x="160272" y="163083"/>
                  <a:pt x="155557" y="171304"/>
                </a:cubicBezTo>
                <a:cubicBezTo>
                  <a:pt x="150799" y="179491"/>
                  <a:pt x="153611" y="189975"/>
                  <a:pt x="161797" y="194733"/>
                </a:cubicBezTo>
                <a:lnTo>
                  <a:pt x="210283" y="222731"/>
                </a:lnTo>
                <a:lnTo>
                  <a:pt x="95875" y="222731"/>
                </a:lnTo>
                <a:lnTo>
                  <a:pt x="66523" y="171896"/>
                </a:lnTo>
                <a:cubicBezTo>
                  <a:pt x="61799" y="163726"/>
                  <a:pt x="51332" y="160914"/>
                  <a:pt x="43137" y="165647"/>
                </a:cubicBezTo>
                <a:cubicBezTo>
                  <a:pt x="34916" y="170387"/>
                  <a:pt x="32104" y="180837"/>
                  <a:pt x="36845" y="189041"/>
                </a:cubicBezTo>
                <a:lnTo>
                  <a:pt x="56304" y="222731"/>
                </a:lnTo>
                <a:lnTo>
                  <a:pt x="17145" y="222731"/>
                </a:lnTo>
                <a:cubicBezTo>
                  <a:pt x="7672" y="222731"/>
                  <a:pt x="0" y="230403"/>
                  <a:pt x="0" y="239876"/>
                </a:cubicBezTo>
                <a:cubicBezTo>
                  <a:pt x="0" y="249357"/>
                  <a:pt x="7672" y="257021"/>
                  <a:pt x="17145" y="257021"/>
                </a:cubicBezTo>
                <a:lnTo>
                  <a:pt x="56304" y="257021"/>
                </a:lnTo>
                <a:lnTo>
                  <a:pt x="36836" y="290693"/>
                </a:lnTo>
                <a:cubicBezTo>
                  <a:pt x="32095" y="298915"/>
                  <a:pt x="34907" y="309365"/>
                  <a:pt x="43128" y="314131"/>
                </a:cubicBezTo>
                <a:cubicBezTo>
                  <a:pt x="51332" y="318872"/>
                  <a:pt x="61782" y="316060"/>
                  <a:pt x="66514" y="307856"/>
                </a:cubicBezTo>
                <a:lnTo>
                  <a:pt x="95866" y="257021"/>
                </a:lnTo>
                <a:lnTo>
                  <a:pt x="210352" y="257021"/>
                </a:lnTo>
                <a:lnTo>
                  <a:pt x="161797" y="285053"/>
                </a:lnTo>
                <a:cubicBezTo>
                  <a:pt x="153593" y="289776"/>
                  <a:pt x="150782" y="300252"/>
                  <a:pt x="155540" y="308456"/>
                </a:cubicBezTo>
                <a:cubicBezTo>
                  <a:pt x="160263" y="316659"/>
                  <a:pt x="170738" y="319471"/>
                  <a:pt x="178942" y="314748"/>
                </a:cubicBezTo>
                <a:lnTo>
                  <a:pt x="227497" y="286716"/>
                </a:lnTo>
                <a:lnTo>
                  <a:pt x="170267" y="385831"/>
                </a:lnTo>
                <a:lnTo>
                  <a:pt x="111528" y="385831"/>
                </a:lnTo>
                <a:cubicBezTo>
                  <a:pt x="102081" y="385831"/>
                  <a:pt x="94418" y="393504"/>
                  <a:pt x="94418" y="402976"/>
                </a:cubicBezTo>
                <a:cubicBezTo>
                  <a:pt x="94418" y="412449"/>
                  <a:pt x="102073" y="420121"/>
                  <a:pt x="111528" y="420121"/>
                </a:cubicBezTo>
                <a:lnTo>
                  <a:pt x="150456" y="420121"/>
                </a:lnTo>
                <a:lnTo>
                  <a:pt x="130885" y="454026"/>
                </a:lnTo>
                <a:cubicBezTo>
                  <a:pt x="126127" y="462229"/>
                  <a:pt x="128939" y="472696"/>
                  <a:pt x="137126" y="477446"/>
                </a:cubicBezTo>
                <a:cubicBezTo>
                  <a:pt x="145347" y="482169"/>
                  <a:pt x="155831" y="479391"/>
                  <a:pt x="160563" y="471153"/>
                </a:cubicBezTo>
                <a:lnTo>
                  <a:pt x="180134" y="437249"/>
                </a:lnTo>
                <a:lnTo>
                  <a:pt x="199559" y="470939"/>
                </a:lnTo>
                <a:cubicBezTo>
                  <a:pt x="204317" y="479160"/>
                  <a:pt x="214758" y="481937"/>
                  <a:pt x="222996" y="477214"/>
                </a:cubicBezTo>
                <a:cubicBezTo>
                  <a:pt x="231200" y="472473"/>
                  <a:pt x="233995" y="462015"/>
                  <a:pt x="229254" y="453811"/>
                </a:cubicBezTo>
                <a:lnTo>
                  <a:pt x="199919" y="402976"/>
                </a:lnTo>
                <a:lnTo>
                  <a:pt x="257175" y="303844"/>
                </a:lnTo>
                <a:lnTo>
                  <a:pt x="257175" y="359882"/>
                </a:lnTo>
                <a:cubicBezTo>
                  <a:pt x="257175" y="369363"/>
                  <a:pt x="264847" y="377027"/>
                  <a:pt x="274320" y="377027"/>
                </a:cubicBezTo>
                <a:cubicBezTo>
                  <a:pt x="283793" y="377027"/>
                  <a:pt x="291465" y="369363"/>
                  <a:pt x="291465" y="359882"/>
                </a:cubicBezTo>
                <a:lnTo>
                  <a:pt x="291465" y="303844"/>
                </a:lnTo>
                <a:lnTo>
                  <a:pt x="348712" y="402976"/>
                </a:lnTo>
                <a:lnTo>
                  <a:pt x="319343" y="453811"/>
                </a:lnTo>
                <a:cubicBezTo>
                  <a:pt x="314602" y="461998"/>
                  <a:pt x="317414" y="472465"/>
                  <a:pt x="325618" y="477214"/>
                </a:cubicBezTo>
                <a:cubicBezTo>
                  <a:pt x="333822" y="481937"/>
                  <a:pt x="344306" y="479160"/>
                  <a:pt x="349021" y="470956"/>
                </a:cubicBezTo>
                <a:lnTo>
                  <a:pt x="368497" y="437249"/>
                </a:lnTo>
                <a:lnTo>
                  <a:pt x="388069" y="471153"/>
                </a:lnTo>
                <a:cubicBezTo>
                  <a:pt x="392792" y="479374"/>
                  <a:pt x="403267" y="482169"/>
                  <a:pt x="411471" y="477446"/>
                </a:cubicBezTo>
                <a:cubicBezTo>
                  <a:pt x="419675" y="472688"/>
                  <a:pt x="422487" y="462229"/>
                  <a:pt x="417746" y="454008"/>
                </a:cubicBezTo>
                <a:lnTo>
                  <a:pt x="398175" y="420104"/>
                </a:lnTo>
                <a:lnTo>
                  <a:pt x="437052" y="420121"/>
                </a:lnTo>
                <a:cubicBezTo>
                  <a:pt x="446525" y="420121"/>
                  <a:pt x="454180" y="412449"/>
                  <a:pt x="454197" y="402976"/>
                </a:cubicBezTo>
                <a:cubicBezTo>
                  <a:pt x="454197" y="393504"/>
                  <a:pt x="446525" y="385831"/>
                  <a:pt x="437069" y="385831"/>
                </a:cubicBezTo>
                <a:lnTo>
                  <a:pt x="378382" y="385831"/>
                </a:lnTo>
                <a:lnTo>
                  <a:pt x="321186" y="286741"/>
                </a:lnTo>
                <a:lnTo>
                  <a:pt x="369655" y="314739"/>
                </a:lnTo>
                <a:cubicBezTo>
                  <a:pt x="377876" y="319463"/>
                  <a:pt x="388360" y="316668"/>
                  <a:pt x="393083" y="308447"/>
                </a:cubicBezTo>
                <a:cubicBezTo>
                  <a:pt x="397841" y="300261"/>
                  <a:pt x="395029" y="289759"/>
                  <a:pt x="386800" y="285044"/>
                </a:cubicBezTo>
                <a:lnTo>
                  <a:pt x="338262" y="257012"/>
                </a:lnTo>
                <a:lnTo>
                  <a:pt x="452748" y="257012"/>
                </a:lnTo>
                <a:lnTo>
                  <a:pt x="482083" y="307847"/>
                </a:lnTo>
                <a:cubicBezTo>
                  <a:pt x="486806" y="316051"/>
                  <a:pt x="497282" y="318845"/>
                  <a:pt x="505486" y="314105"/>
                </a:cubicBezTo>
                <a:cubicBezTo>
                  <a:pt x="513690" y="309365"/>
                  <a:pt x="516502" y="298906"/>
                  <a:pt x="511761" y="290702"/>
                </a:cubicBezTo>
                <a:lnTo>
                  <a:pt x="492319" y="257012"/>
                </a:lnTo>
                <a:lnTo>
                  <a:pt x="531495" y="257012"/>
                </a:lnTo>
                <a:cubicBezTo>
                  <a:pt x="540968" y="257012"/>
                  <a:pt x="548640" y="249348"/>
                  <a:pt x="548640" y="239867"/>
                </a:cubicBezTo>
                <a:cubicBezTo>
                  <a:pt x="548640" y="230386"/>
                  <a:pt x="540968" y="222722"/>
                  <a:pt x="531495" y="222722"/>
                </a:cubicBezTo>
                <a:close/>
                <a:moveTo>
                  <a:pt x="274320" y="274157"/>
                </a:moveTo>
                <a:cubicBezTo>
                  <a:pt x="255383" y="274157"/>
                  <a:pt x="240030" y="258804"/>
                  <a:pt x="240030" y="239867"/>
                </a:cubicBezTo>
                <a:cubicBezTo>
                  <a:pt x="240030" y="220930"/>
                  <a:pt x="255383" y="205577"/>
                  <a:pt x="274320" y="205577"/>
                </a:cubicBezTo>
                <a:cubicBezTo>
                  <a:pt x="293257" y="205577"/>
                  <a:pt x="308610" y="220930"/>
                  <a:pt x="308610" y="239867"/>
                </a:cubicBezTo>
                <a:cubicBezTo>
                  <a:pt x="308610" y="258804"/>
                  <a:pt x="293257" y="274157"/>
                  <a:pt x="274320" y="274157"/>
                </a:cubicBezTo>
                <a:close/>
              </a:path>
            </a:pathLst>
          </a:custGeom>
          <a:solidFill>
            <a:schemeClr val="bg1"/>
          </a:solidFill>
          <a:ln w="8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26862E7-F681-4250-A83E-9ED4BCC8B123}"/>
              </a:ext>
            </a:extLst>
          </p:cNvPr>
          <p:cNvGrpSpPr/>
          <p:nvPr/>
        </p:nvGrpSpPr>
        <p:grpSpPr>
          <a:xfrm>
            <a:off x="8656541" y="4527715"/>
            <a:ext cx="3535460" cy="2330286"/>
            <a:chOff x="8656541" y="4527715"/>
            <a:chExt cx="3535460" cy="2330286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2F99234-FA6A-4F49-856C-F86E94FD7A60}"/>
                </a:ext>
              </a:extLst>
            </p:cNvPr>
            <p:cNvSpPr/>
            <p:nvPr/>
          </p:nvSpPr>
          <p:spPr>
            <a:xfrm>
              <a:off x="9920301" y="6634338"/>
              <a:ext cx="2271699" cy="223662"/>
            </a:xfrm>
            <a:custGeom>
              <a:avLst/>
              <a:gdLst>
                <a:gd name="connsiteX0" fmla="*/ 1501357 w 2271699"/>
                <a:gd name="connsiteY0" fmla="*/ 1 h 223662"/>
                <a:gd name="connsiteX1" fmla="*/ 2254644 w 2271699"/>
                <a:gd name="connsiteY1" fmla="*/ 48585 h 223662"/>
                <a:gd name="connsiteX2" fmla="*/ 2271699 w 2271699"/>
                <a:gd name="connsiteY2" fmla="*/ 52382 h 223662"/>
                <a:gd name="connsiteX3" fmla="*/ 2271699 w 2271699"/>
                <a:gd name="connsiteY3" fmla="*/ 223662 h 223662"/>
                <a:gd name="connsiteX4" fmla="*/ 0 w 2271699"/>
                <a:gd name="connsiteY4" fmla="*/ 223662 h 223662"/>
                <a:gd name="connsiteX5" fmla="*/ 21620 w 2271699"/>
                <a:gd name="connsiteY5" fmla="*/ 187566 h 223662"/>
                <a:gd name="connsiteX6" fmla="*/ 1474186 w 2271699"/>
                <a:gd name="connsiteY6" fmla="*/ 104 h 223662"/>
                <a:gd name="connsiteX7" fmla="*/ 1501357 w 2271699"/>
                <a:gd name="connsiteY7" fmla="*/ 1 h 22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1699" h="223662">
                  <a:moveTo>
                    <a:pt x="1501357" y="1"/>
                  </a:moveTo>
                  <a:cubicBezTo>
                    <a:pt x="1606292" y="-47"/>
                    <a:pt x="1992305" y="3040"/>
                    <a:pt x="2254644" y="48585"/>
                  </a:cubicBezTo>
                  <a:lnTo>
                    <a:pt x="2271699" y="52382"/>
                  </a:lnTo>
                  <a:lnTo>
                    <a:pt x="2271699" y="223662"/>
                  </a:lnTo>
                  <a:lnTo>
                    <a:pt x="0" y="223662"/>
                  </a:lnTo>
                  <a:lnTo>
                    <a:pt x="21620" y="187566"/>
                  </a:lnTo>
                  <a:cubicBezTo>
                    <a:pt x="176409" y="12515"/>
                    <a:pt x="912780" y="104"/>
                    <a:pt x="1474186" y="104"/>
                  </a:cubicBezTo>
                  <a:cubicBezTo>
                    <a:pt x="1474186" y="104"/>
                    <a:pt x="1483868" y="9"/>
                    <a:pt x="1501357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C5757A3-12DB-4E86-A04B-1AF0E6E58574}"/>
                </a:ext>
              </a:extLst>
            </p:cNvPr>
            <p:cNvSpPr/>
            <p:nvPr/>
          </p:nvSpPr>
          <p:spPr>
            <a:xfrm>
              <a:off x="11038637" y="5588774"/>
              <a:ext cx="1153363" cy="1269227"/>
            </a:xfrm>
            <a:custGeom>
              <a:avLst/>
              <a:gdLst>
                <a:gd name="connsiteX0" fmla="*/ 1153363 w 1153363"/>
                <a:gd name="connsiteY0" fmla="*/ 0 h 1269227"/>
                <a:gd name="connsiteX1" fmla="*/ 1153363 w 1153363"/>
                <a:gd name="connsiteY1" fmla="*/ 1111104 h 1269227"/>
                <a:gd name="connsiteX2" fmla="*/ 713446 w 1153363"/>
                <a:gd name="connsiteY2" fmla="*/ 1269227 h 1269227"/>
                <a:gd name="connsiteX3" fmla="*/ 0 w 1153363"/>
                <a:gd name="connsiteY3" fmla="*/ 1269227 h 1269227"/>
                <a:gd name="connsiteX4" fmla="*/ 0 w 1153363"/>
                <a:gd name="connsiteY4" fmla="*/ 414564 h 1269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363" h="1269227">
                  <a:moveTo>
                    <a:pt x="1153363" y="0"/>
                  </a:moveTo>
                  <a:lnTo>
                    <a:pt x="1153363" y="1111104"/>
                  </a:lnTo>
                  <a:lnTo>
                    <a:pt x="713446" y="1269227"/>
                  </a:lnTo>
                  <a:lnTo>
                    <a:pt x="0" y="1269227"/>
                  </a:lnTo>
                  <a:lnTo>
                    <a:pt x="0" y="41456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C9A7FD1-3673-4596-83C9-0DE1C0CF7C50}"/>
                </a:ext>
              </a:extLst>
            </p:cNvPr>
            <p:cNvSpPr/>
            <p:nvPr/>
          </p:nvSpPr>
          <p:spPr>
            <a:xfrm>
              <a:off x="11525003" y="5749369"/>
              <a:ext cx="220532" cy="1108631"/>
            </a:xfrm>
            <a:custGeom>
              <a:avLst/>
              <a:gdLst>
                <a:gd name="connsiteX0" fmla="*/ 220532 w 220532"/>
                <a:gd name="connsiteY0" fmla="*/ 0 h 1108631"/>
                <a:gd name="connsiteX1" fmla="*/ 220532 w 220532"/>
                <a:gd name="connsiteY1" fmla="*/ 1108631 h 1108631"/>
                <a:gd name="connsiteX2" fmla="*/ 0 w 220532"/>
                <a:gd name="connsiteY2" fmla="*/ 1108631 h 1108631"/>
                <a:gd name="connsiteX3" fmla="*/ 0 w 220532"/>
                <a:gd name="connsiteY3" fmla="*/ 79027 h 110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532" h="1108631">
                  <a:moveTo>
                    <a:pt x="220532" y="0"/>
                  </a:moveTo>
                  <a:lnTo>
                    <a:pt x="220532" y="1108631"/>
                  </a:lnTo>
                  <a:lnTo>
                    <a:pt x="0" y="1108631"/>
                  </a:lnTo>
                  <a:lnTo>
                    <a:pt x="0" y="790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2937CEE-6C41-4471-B155-06A49F8B4EB7}"/>
                </a:ext>
              </a:extLst>
            </p:cNvPr>
            <p:cNvSpPr/>
            <p:nvPr/>
          </p:nvSpPr>
          <p:spPr>
            <a:xfrm>
              <a:off x="11037970" y="5588765"/>
              <a:ext cx="1154030" cy="571950"/>
            </a:xfrm>
            <a:custGeom>
              <a:avLst/>
              <a:gdLst>
                <a:gd name="connsiteX0" fmla="*/ 1154030 w 1154030"/>
                <a:gd name="connsiteY0" fmla="*/ 0 h 571950"/>
                <a:gd name="connsiteX1" fmla="*/ 1154030 w 1154030"/>
                <a:gd name="connsiteY1" fmla="*/ 156726 h 571950"/>
                <a:gd name="connsiteX2" fmla="*/ 0 w 1154030"/>
                <a:gd name="connsiteY2" fmla="*/ 571950 h 571950"/>
                <a:gd name="connsiteX3" fmla="*/ 0 w 1154030"/>
                <a:gd name="connsiteY3" fmla="*/ 414572 h 57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4030" h="571950">
                  <a:moveTo>
                    <a:pt x="1154030" y="0"/>
                  </a:moveTo>
                  <a:lnTo>
                    <a:pt x="1154030" y="156726"/>
                  </a:lnTo>
                  <a:lnTo>
                    <a:pt x="0" y="571950"/>
                  </a:lnTo>
                  <a:lnTo>
                    <a:pt x="0" y="4145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C1C6D54-469B-4049-86AF-D11E23DED9E3}"/>
                </a:ext>
              </a:extLst>
            </p:cNvPr>
            <p:cNvSpPr/>
            <p:nvPr/>
          </p:nvSpPr>
          <p:spPr>
            <a:xfrm>
              <a:off x="11038638" y="5063122"/>
              <a:ext cx="1153363" cy="940214"/>
            </a:xfrm>
            <a:custGeom>
              <a:avLst/>
              <a:gdLst>
                <a:gd name="connsiteX0" fmla="*/ 1153363 w 1153363"/>
                <a:gd name="connsiteY0" fmla="*/ 0 h 940214"/>
                <a:gd name="connsiteX1" fmla="*/ 1153363 w 1153363"/>
                <a:gd name="connsiteY1" fmla="*/ 525495 h 940214"/>
                <a:gd name="connsiteX2" fmla="*/ 0 w 1153363"/>
                <a:gd name="connsiteY2" fmla="*/ 940214 h 940214"/>
                <a:gd name="connsiteX3" fmla="*/ 0 w 1153363"/>
                <a:gd name="connsiteY3" fmla="*/ 414720 h 94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3363" h="940214">
                  <a:moveTo>
                    <a:pt x="1153363" y="0"/>
                  </a:moveTo>
                  <a:lnTo>
                    <a:pt x="1153363" y="525495"/>
                  </a:lnTo>
                  <a:lnTo>
                    <a:pt x="0" y="940214"/>
                  </a:lnTo>
                  <a:lnTo>
                    <a:pt x="0" y="41472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9D006D6-3290-4F43-A767-F2AA8F9B7100}"/>
                </a:ext>
              </a:extLst>
            </p:cNvPr>
            <p:cNvSpPr/>
            <p:nvPr/>
          </p:nvSpPr>
          <p:spPr>
            <a:xfrm>
              <a:off x="11606287" y="5180646"/>
              <a:ext cx="257842" cy="618706"/>
            </a:xfrm>
            <a:custGeom>
              <a:avLst/>
              <a:gdLst>
                <a:gd name="connsiteX0" fmla="*/ 257842 w 257842"/>
                <a:gd name="connsiteY0" fmla="*/ 0 h 618706"/>
                <a:gd name="connsiteX1" fmla="*/ 257842 w 257842"/>
                <a:gd name="connsiteY1" fmla="*/ 526171 h 618706"/>
                <a:gd name="connsiteX2" fmla="*/ 0 w 257842"/>
                <a:gd name="connsiteY2" fmla="*/ 618706 h 618706"/>
                <a:gd name="connsiteX3" fmla="*/ 0 w 257842"/>
                <a:gd name="connsiteY3" fmla="*/ 92536 h 61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842" h="618706">
                  <a:moveTo>
                    <a:pt x="257842" y="0"/>
                  </a:moveTo>
                  <a:lnTo>
                    <a:pt x="257842" y="526171"/>
                  </a:lnTo>
                  <a:lnTo>
                    <a:pt x="0" y="618706"/>
                  </a:lnTo>
                  <a:lnTo>
                    <a:pt x="0" y="9253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3B43AA0-53EC-4F03-AE1C-BD52E6795196}"/>
                </a:ext>
              </a:extLst>
            </p:cNvPr>
            <p:cNvSpPr/>
            <p:nvPr/>
          </p:nvSpPr>
          <p:spPr>
            <a:xfrm>
              <a:off x="10261779" y="5574430"/>
              <a:ext cx="776856" cy="1283570"/>
            </a:xfrm>
            <a:custGeom>
              <a:avLst/>
              <a:gdLst>
                <a:gd name="connsiteX0" fmla="*/ 0 w 776856"/>
                <a:gd name="connsiteY0" fmla="*/ 0 h 1283570"/>
                <a:gd name="connsiteX1" fmla="*/ 776856 w 776856"/>
                <a:gd name="connsiteY1" fmla="*/ 428907 h 1283570"/>
                <a:gd name="connsiteX2" fmla="*/ 776856 w 776856"/>
                <a:gd name="connsiteY2" fmla="*/ 1283570 h 1283570"/>
                <a:gd name="connsiteX3" fmla="*/ 312379 w 776856"/>
                <a:gd name="connsiteY3" fmla="*/ 1283570 h 1283570"/>
                <a:gd name="connsiteX4" fmla="*/ 0 w 776856"/>
                <a:gd name="connsiteY4" fmla="*/ 1111104 h 128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856" h="1283570">
                  <a:moveTo>
                    <a:pt x="0" y="0"/>
                  </a:moveTo>
                  <a:lnTo>
                    <a:pt x="776856" y="428907"/>
                  </a:lnTo>
                  <a:lnTo>
                    <a:pt x="776856" y="1283570"/>
                  </a:lnTo>
                  <a:lnTo>
                    <a:pt x="312379" y="1283570"/>
                  </a:lnTo>
                  <a:lnTo>
                    <a:pt x="0" y="111110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E85997C-D37A-44E6-A524-9AAC3CC1073C}"/>
                </a:ext>
              </a:extLst>
            </p:cNvPr>
            <p:cNvSpPr/>
            <p:nvPr/>
          </p:nvSpPr>
          <p:spPr>
            <a:xfrm>
              <a:off x="10578251" y="5749369"/>
              <a:ext cx="143246" cy="1108631"/>
            </a:xfrm>
            <a:custGeom>
              <a:avLst/>
              <a:gdLst>
                <a:gd name="connsiteX0" fmla="*/ 0 w 143246"/>
                <a:gd name="connsiteY0" fmla="*/ 0 h 1108631"/>
                <a:gd name="connsiteX1" fmla="*/ 143246 w 143246"/>
                <a:gd name="connsiteY1" fmla="*/ 79027 h 1108631"/>
                <a:gd name="connsiteX2" fmla="*/ 143246 w 143246"/>
                <a:gd name="connsiteY2" fmla="*/ 1108631 h 1108631"/>
                <a:gd name="connsiteX3" fmla="*/ 0 w 143246"/>
                <a:gd name="connsiteY3" fmla="*/ 1108631 h 110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246" h="1108631">
                  <a:moveTo>
                    <a:pt x="0" y="0"/>
                  </a:moveTo>
                  <a:lnTo>
                    <a:pt x="143246" y="79027"/>
                  </a:lnTo>
                  <a:lnTo>
                    <a:pt x="143246" y="1108631"/>
                  </a:lnTo>
                  <a:lnTo>
                    <a:pt x="0" y="110863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F516F13-9978-4C37-8D37-3706DFF5A9AC}"/>
                </a:ext>
              </a:extLst>
            </p:cNvPr>
            <p:cNvSpPr/>
            <p:nvPr/>
          </p:nvSpPr>
          <p:spPr>
            <a:xfrm>
              <a:off x="10261779" y="5574430"/>
              <a:ext cx="776191" cy="588986"/>
            </a:xfrm>
            <a:custGeom>
              <a:avLst/>
              <a:gdLst>
                <a:gd name="connsiteX0" fmla="*/ 0 w 776191"/>
                <a:gd name="connsiteY0" fmla="*/ 0 h 588986"/>
                <a:gd name="connsiteX1" fmla="*/ 776191 w 776191"/>
                <a:gd name="connsiteY1" fmla="*/ 428907 h 588986"/>
                <a:gd name="connsiteX2" fmla="*/ 776191 w 776191"/>
                <a:gd name="connsiteY2" fmla="*/ 588986 h 588986"/>
                <a:gd name="connsiteX3" fmla="*/ 0 w 776191"/>
                <a:gd name="connsiteY3" fmla="*/ 160080 h 58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6191" h="588986">
                  <a:moveTo>
                    <a:pt x="0" y="0"/>
                  </a:moveTo>
                  <a:lnTo>
                    <a:pt x="776191" y="428907"/>
                  </a:lnTo>
                  <a:lnTo>
                    <a:pt x="776191" y="588986"/>
                  </a:lnTo>
                  <a:lnTo>
                    <a:pt x="0" y="1600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BFA0E177-D07F-426E-9DAE-3B1D3E2F060F}"/>
                </a:ext>
              </a:extLst>
            </p:cNvPr>
            <p:cNvSpPr/>
            <p:nvPr/>
          </p:nvSpPr>
          <p:spPr>
            <a:xfrm>
              <a:off x="10130526" y="4976663"/>
              <a:ext cx="908110" cy="1026673"/>
            </a:xfrm>
            <a:custGeom>
              <a:avLst/>
              <a:gdLst>
                <a:gd name="connsiteX0" fmla="*/ 0 w 908110"/>
                <a:gd name="connsiteY0" fmla="*/ 0 h 1026673"/>
                <a:gd name="connsiteX1" fmla="*/ 908110 w 908110"/>
                <a:gd name="connsiteY1" fmla="*/ 501179 h 1026673"/>
                <a:gd name="connsiteX2" fmla="*/ 908110 w 908110"/>
                <a:gd name="connsiteY2" fmla="*/ 1026673 h 1026673"/>
                <a:gd name="connsiteX3" fmla="*/ 0 w 908110"/>
                <a:gd name="connsiteY3" fmla="*/ 525495 h 1026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8110" h="1026673">
                  <a:moveTo>
                    <a:pt x="0" y="0"/>
                  </a:moveTo>
                  <a:lnTo>
                    <a:pt x="908110" y="501179"/>
                  </a:lnTo>
                  <a:lnTo>
                    <a:pt x="908110" y="1026673"/>
                  </a:lnTo>
                  <a:lnTo>
                    <a:pt x="0" y="52549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D5BDE04F-2141-4E91-8714-D4A45B7E2782}"/>
                </a:ext>
              </a:extLst>
            </p:cNvPr>
            <p:cNvSpPr/>
            <p:nvPr/>
          </p:nvSpPr>
          <p:spPr>
            <a:xfrm>
              <a:off x="10500966" y="5180646"/>
              <a:ext cx="167230" cy="618706"/>
            </a:xfrm>
            <a:custGeom>
              <a:avLst/>
              <a:gdLst>
                <a:gd name="connsiteX0" fmla="*/ 0 w 167230"/>
                <a:gd name="connsiteY0" fmla="*/ 0 h 618706"/>
                <a:gd name="connsiteX1" fmla="*/ 167230 w 167230"/>
                <a:gd name="connsiteY1" fmla="*/ 92536 h 618706"/>
                <a:gd name="connsiteX2" fmla="*/ 167230 w 167230"/>
                <a:gd name="connsiteY2" fmla="*/ 618706 h 618706"/>
                <a:gd name="connsiteX3" fmla="*/ 0 w 167230"/>
                <a:gd name="connsiteY3" fmla="*/ 526171 h 61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230" h="618706">
                  <a:moveTo>
                    <a:pt x="0" y="0"/>
                  </a:moveTo>
                  <a:lnTo>
                    <a:pt x="167230" y="92536"/>
                  </a:lnTo>
                  <a:lnTo>
                    <a:pt x="167230" y="618706"/>
                  </a:lnTo>
                  <a:lnTo>
                    <a:pt x="0" y="52617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EE20DEC-1D1F-409D-8F2F-A2133432C0E3}"/>
                </a:ext>
              </a:extLst>
            </p:cNvPr>
            <p:cNvSpPr/>
            <p:nvPr/>
          </p:nvSpPr>
          <p:spPr>
            <a:xfrm>
              <a:off x="10130528" y="4615301"/>
              <a:ext cx="2061473" cy="862541"/>
            </a:xfrm>
            <a:custGeom>
              <a:avLst/>
              <a:gdLst>
                <a:gd name="connsiteX0" fmla="*/ 1164619 w 2061473"/>
                <a:gd name="connsiteY0" fmla="*/ 0 h 862541"/>
                <a:gd name="connsiteX1" fmla="*/ 1520400 w 2061473"/>
                <a:gd name="connsiteY1" fmla="*/ 112799 h 862541"/>
                <a:gd name="connsiteX2" fmla="*/ 1758920 w 2061473"/>
                <a:gd name="connsiteY2" fmla="*/ 188449 h 862541"/>
                <a:gd name="connsiteX3" fmla="*/ 2061473 w 2061473"/>
                <a:gd name="connsiteY3" fmla="*/ 284794 h 862541"/>
                <a:gd name="connsiteX4" fmla="*/ 2061473 w 2061473"/>
                <a:gd name="connsiteY4" fmla="*/ 447665 h 862541"/>
                <a:gd name="connsiteX5" fmla="*/ 1733603 w 2061473"/>
                <a:gd name="connsiteY5" fmla="*/ 565346 h 862541"/>
                <a:gd name="connsiteX6" fmla="*/ 1475761 w 2061473"/>
                <a:gd name="connsiteY6" fmla="*/ 657881 h 862541"/>
                <a:gd name="connsiteX7" fmla="*/ 908110 w 2061473"/>
                <a:gd name="connsiteY7" fmla="*/ 862541 h 862541"/>
                <a:gd name="connsiteX8" fmla="*/ 538336 w 2061473"/>
                <a:gd name="connsiteY8" fmla="*/ 657881 h 862541"/>
                <a:gd name="connsiteX9" fmla="*/ 369773 w 2061473"/>
                <a:gd name="connsiteY9" fmla="*/ 565346 h 862541"/>
                <a:gd name="connsiteX10" fmla="*/ 0 w 2061473"/>
                <a:gd name="connsiteY10" fmla="*/ 361362 h 862541"/>
                <a:gd name="connsiteX11" fmla="*/ 595634 w 2061473"/>
                <a:gd name="connsiteY11" fmla="*/ 176290 h 862541"/>
                <a:gd name="connsiteX12" fmla="*/ 826160 w 2061473"/>
                <a:gd name="connsiteY12" fmla="*/ 104694 h 86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61473" h="862541">
                  <a:moveTo>
                    <a:pt x="1164619" y="0"/>
                  </a:moveTo>
                  <a:lnTo>
                    <a:pt x="1520400" y="112799"/>
                  </a:lnTo>
                  <a:lnTo>
                    <a:pt x="1758920" y="188449"/>
                  </a:lnTo>
                  <a:lnTo>
                    <a:pt x="2061473" y="284794"/>
                  </a:lnTo>
                  <a:lnTo>
                    <a:pt x="2061473" y="447665"/>
                  </a:lnTo>
                  <a:lnTo>
                    <a:pt x="1733603" y="565346"/>
                  </a:lnTo>
                  <a:lnTo>
                    <a:pt x="1475761" y="657881"/>
                  </a:lnTo>
                  <a:lnTo>
                    <a:pt x="908110" y="862541"/>
                  </a:lnTo>
                  <a:lnTo>
                    <a:pt x="538336" y="657881"/>
                  </a:lnTo>
                  <a:lnTo>
                    <a:pt x="369773" y="565346"/>
                  </a:lnTo>
                  <a:lnTo>
                    <a:pt x="0" y="361362"/>
                  </a:lnTo>
                  <a:lnTo>
                    <a:pt x="595634" y="176290"/>
                  </a:lnTo>
                  <a:lnTo>
                    <a:pt x="826160" y="10469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B32DDA34-0430-4BBF-AB0A-CC29B7263989}"/>
                </a:ext>
              </a:extLst>
            </p:cNvPr>
            <p:cNvSpPr/>
            <p:nvPr/>
          </p:nvSpPr>
          <p:spPr>
            <a:xfrm>
              <a:off x="10726161" y="4719995"/>
              <a:ext cx="1137968" cy="553187"/>
            </a:xfrm>
            <a:custGeom>
              <a:avLst/>
              <a:gdLst>
                <a:gd name="connsiteX0" fmla="*/ 230525 w 1137968"/>
                <a:gd name="connsiteY0" fmla="*/ 0 h 553187"/>
                <a:gd name="connsiteX1" fmla="*/ 542334 w 1137968"/>
                <a:gd name="connsiteY1" fmla="*/ 158730 h 553187"/>
                <a:gd name="connsiteX2" fmla="*/ 726887 w 1137968"/>
                <a:gd name="connsiteY2" fmla="*/ 251941 h 553187"/>
                <a:gd name="connsiteX3" fmla="*/ 1137968 w 1137968"/>
                <a:gd name="connsiteY3" fmla="*/ 460652 h 553187"/>
                <a:gd name="connsiteX4" fmla="*/ 880127 w 1137968"/>
                <a:gd name="connsiteY4" fmla="*/ 553187 h 553187"/>
                <a:gd name="connsiteX5" fmla="*/ 493031 w 1137968"/>
                <a:gd name="connsiteY5" fmla="*/ 341774 h 553187"/>
                <a:gd name="connsiteX6" fmla="*/ 319138 w 1137968"/>
                <a:gd name="connsiteY6" fmla="*/ 246537 h 553187"/>
                <a:gd name="connsiteX7" fmla="*/ 0 w 1137968"/>
                <a:gd name="connsiteY7" fmla="*/ 71597 h 55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7968" h="553187">
                  <a:moveTo>
                    <a:pt x="230525" y="0"/>
                  </a:moveTo>
                  <a:lnTo>
                    <a:pt x="542334" y="158730"/>
                  </a:lnTo>
                  <a:lnTo>
                    <a:pt x="726887" y="251941"/>
                  </a:lnTo>
                  <a:lnTo>
                    <a:pt x="1137968" y="460652"/>
                  </a:lnTo>
                  <a:lnTo>
                    <a:pt x="880127" y="553187"/>
                  </a:lnTo>
                  <a:lnTo>
                    <a:pt x="493031" y="341774"/>
                  </a:lnTo>
                  <a:lnTo>
                    <a:pt x="319138" y="246537"/>
                  </a:lnTo>
                  <a:lnTo>
                    <a:pt x="0" y="715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FF9D4C9-D228-4246-8B7B-8D0736521A60}"/>
                </a:ext>
              </a:extLst>
            </p:cNvPr>
            <p:cNvSpPr/>
            <p:nvPr/>
          </p:nvSpPr>
          <p:spPr>
            <a:xfrm>
              <a:off x="10500299" y="4728100"/>
              <a:ext cx="1389148" cy="545083"/>
            </a:xfrm>
            <a:custGeom>
              <a:avLst/>
              <a:gdLst>
                <a:gd name="connsiteX0" fmla="*/ 1150627 w 1389148"/>
                <a:gd name="connsiteY0" fmla="*/ 0 h 545083"/>
                <a:gd name="connsiteX1" fmla="*/ 1389148 w 1389148"/>
                <a:gd name="connsiteY1" fmla="*/ 75650 h 545083"/>
                <a:gd name="connsiteX2" fmla="*/ 952749 w 1389148"/>
                <a:gd name="connsiteY2" fmla="*/ 243835 h 545083"/>
                <a:gd name="connsiteX3" fmla="*/ 718892 w 1389148"/>
                <a:gd name="connsiteY3" fmla="*/ 333669 h 545083"/>
                <a:gd name="connsiteX4" fmla="*/ 168564 w 1389148"/>
                <a:gd name="connsiteY4" fmla="*/ 545083 h 545083"/>
                <a:gd name="connsiteX5" fmla="*/ 0 w 1389148"/>
                <a:gd name="connsiteY5" fmla="*/ 452547 h 545083"/>
                <a:gd name="connsiteX6" fmla="*/ 544999 w 1389148"/>
                <a:gd name="connsiteY6" fmla="*/ 238432 h 545083"/>
                <a:gd name="connsiteX7" fmla="*/ 768195 w 1389148"/>
                <a:gd name="connsiteY7" fmla="*/ 150624 h 545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9148" h="545083">
                  <a:moveTo>
                    <a:pt x="1150627" y="0"/>
                  </a:moveTo>
                  <a:lnTo>
                    <a:pt x="1389148" y="75650"/>
                  </a:lnTo>
                  <a:lnTo>
                    <a:pt x="952749" y="243835"/>
                  </a:lnTo>
                  <a:lnTo>
                    <a:pt x="718892" y="333669"/>
                  </a:lnTo>
                  <a:lnTo>
                    <a:pt x="168564" y="545083"/>
                  </a:lnTo>
                  <a:lnTo>
                    <a:pt x="0" y="452547"/>
                  </a:lnTo>
                  <a:lnTo>
                    <a:pt x="544999" y="238432"/>
                  </a:lnTo>
                  <a:lnTo>
                    <a:pt x="768195" y="15062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B33BC1DC-51CF-45E5-BADA-8D5194C81ADC}"/>
                </a:ext>
              </a:extLst>
            </p:cNvPr>
            <p:cNvSpPr/>
            <p:nvPr/>
          </p:nvSpPr>
          <p:spPr>
            <a:xfrm>
              <a:off x="11195207" y="4527715"/>
              <a:ext cx="430402" cy="477316"/>
            </a:xfrm>
            <a:custGeom>
              <a:avLst/>
              <a:gdLst>
                <a:gd name="connsiteX0" fmla="*/ 269768 w 430402"/>
                <a:gd name="connsiteY0" fmla="*/ 21 h 477316"/>
                <a:gd name="connsiteX1" fmla="*/ 315806 w 430402"/>
                <a:gd name="connsiteY1" fmla="*/ 5857 h 477316"/>
                <a:gd name="connsiteX2" fmla="*/ 315806 w 430402"/>
                <a:gd name="connsiteY2" fmla="*/ 341552 h 477316"/>
                <a:gd name="connsiteX3" fmla="*/ 270500 w 430402"/>
                <a:gd name="connsiteY3" fmla="*/ 122708 h 477316"/>
                <a:gd name="connsiteX4" fmla="*/ 0 w 430402"/>
                <a:gd name="connsiteY4" fmla="*/ 477316 h 477316"/>
                <a:gd name="connsiteX5" fmla="*/ 269768 w 430402"/>
                <a:gd name="connsiteY5" fmla="*/ 21 h 47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0402" h="477316">
                  <a:moveTo>
                    <a:pt x="269768" y="21"/>
                  </a:moveTo>
                  <a:cubicBezTo>
                    <a:pt x="284357" y="-217"/>
                    <a:pt x="299691" y="1635"/>
                    <a:pt x="315806" y="5857"/>
                  </a:cubicBezTo>
                  <a:cubicBezTo>
                    <a:pt x="573647" y="73401"/>
                    <a:pt x="315806" y="341552"/>
                    <a:pt x="315806" y="341552"/>
                  </a:cubicBezTo>
                  <a:cubicBezTo>
                    <a:pt x="315806" y="341552"/>
                    <a:pt x="361111" y="132164"/>
                    <a:pt x="270500" y="122708"/>
                  </a:cubicBezTo>
                  <a:cubicBezTo>
                    <a:pt x="179223" y="113928"/>
                    <a:pt x="45305" y="304403"/>
                    <a:pt x="0" y="477316"/>
                  </a:cubicBezTo>
                  <a:cubicBezTo>
                    <a:pt x="0" y="477316"/>
                    <a:pt x="50945" y="3583"/>
                    <a:pt x="269768" y="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1AC1492-BD44-47CD-A809-58C4E541275F}"/>
                </a:ext>
              </a:extLst>
            </p:cNvPr>
            <p:cNvSpPr/>
            <p:nvPr/>
          </p:nvSpPr>
          <p:spPr>
            <a:xfrm>
              <a:off x="11195207" y="4937487"/>
              <a:ext cx="513684" cy="224247"/>
            </a:xfrm>
            <a:custGeom>
              <a:avLst/>
              <a:gdLst>
                <a:gd name="connsiteX0" fmla="*/ 142579 w 513684"/>
                <a:gd name="connsiteY0" fmla="*/ 0 h 224247"/>
                <a:gd name="connsiteX1" fmla="*/ 513684 w 513684"/>
                <a:gd name="connsiteY1" fmla="*/ 113474 h 224247"/>
                <a:gd name="connsiteX2" fmla="*/ 358446 w 513684"/>
                <a:gd name="connsiteY2" fmla="*/ 224247 h 224247"/>
                <a:gd name="connsiteX3" fmla="*/ 0 w 513684"/>
                <a:gd name="connsiteY3" fmla="*/ 66869 h 22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684" h="224247">
                  <a:moveTo>
                    <a:pt x="142579" y="0"/>
                  </a:moveTo>
                  <a:cubicBezTo>
                    <a:pt x="142579" y="676"/>
                    <a:pt x="333795" y="105369"/>
                    <a:pt x="513684" y="113474"/>
                  </a:cubicBezTo>
                  <a:lnTo>
                    <a:pt x="358446" y="224247"/>
                  </a:lnTo>
                  <a:cubicBezTo>
                    <a:pt x="358446" y="224247"/>
                    <a:pt x="127255" y="178317"/>
                    <a:pt x="0" y="6686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402A9A34-7F97-4204-957F-AD1924D9B7CC}"/>
                </a:ext>
              </a:extLst>
            </p:cNvPr>
            <p:cNvSpPr/>
            <p:nvPr/>
          </p:nvSpPr>
          <p:spPr>
            <a:xfrm>
              <a:off x="11195207" y="4771485"/>
              <a:ext cx="717545" cy="390249"/>
            </a:xfrm>
            <a:custGeom>
              <a:avLst/>
              <a:gdLst>
                <a:gd name="connsiteX0" fmla="*/ 568596 w 717545"/>
                <a:gd name="connsiteY0" fmla="*/ 342 h 390249"/>
                <a:gd name="connsiteX1" fmla="*/ 668923 w 717545"/>
                <a:gd name="connsiteY1" fmla="*/ 54555 h 390249"/>
                <a:gd name="connsiteX2" fmla="*/ 626283 w 717545"/>
                <a:gd name="connsiteY2" fmla="*/ 334863 h 390249"/>
                <a:gd name="connsiteX3" fmla="*/ 358447 w 717545"/>
                <a:gd name="connsiteY3" fmla="*/ 390249 h 390249"/>
                <a:gd name="connsiteX4" fmla="*/ 347120 w 717545"/>
                <a:gd name="connsiteY4" fmla="*/ 126827 h 390249"/>
                <a:gd name="connsiteX5" fmla="*/ 269168 w 717545"/>
                <a:gd name="connsiteY5" fmla="*/ 126827 h 390249"/>
                <a:gd name="connsiteX6" fmla="*/ 0 w 717545"/>
                <a:gd name="connsiteY6" fmla="*/ 233547 h 390249"/>
                <a:gd name="connsiteX7" fmla="*/ 568596 w 717545"/>
                <a:gd name="connsiteY7" fmla="*/ 342 h 39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7545" h="390249">
                  <a:moveTo>
                    <a:pt x="568596" y="342"/>
                  </a:moveTo>
                  <a:cubicBezTo>
                    <a:pt x="613738" y="2812"/>
                    <a:pt x="649435" y="18841"/>
                    <a:pt x="668923" y="54555"/>
                  </a:cubicBezTo>
                  <a:cubicBezTo>
                    <a:pt x="772859" y="245029"/>
                    <a:pt x="686912" y="313249"/>
                    <a:pt x="626283" y="334863"/>
                  </a:cubicBezTo>
                  <a:cubicBezTo>
                    <a:pt x="565653" y="356477"/>
                    <a:pt x="358447" y="390249"/>
                    <a:pt x="358447" y="390249"/>
                  </a:cubicBezTo>
                  <a:cubicBezTo>
                    <a:pt x="358447" y="390249"/>
                    <a:pt x="455055" y="178160"/>
                    <a:pt x="347120" y="126827"/>
                  </a:cubicBezTo>
                  <a:cubicBezTo>
                    <a:pt x="323135" y="115345"/>
                    <a:pt x="294486" y="116695"/>
                    <a:pt x="269168" y="126827"/>
                  </a:cubicBezTo>
                  <a:lnTo>
                    <a:pt x="0" y="233547"/>
                  </a:lnTo>
                  <a:cubicBezTo>
                    <a:pt x="0" y="233547"/>
                    <a:pt x="372980" y="-10360"/>
                    <a:pt x="568596" y="3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28" name="图形 2">
              <a:extLst>
                <a:ext uri="{FF2B5EF4-FFF2-40B4-BE49-F238E27FC236}">
                  <a16:creationId xmlns:a16="http://schemas.microsoft.com/office/drawing/2014/main" id="{39B721FB-DB6A-406F-BAE2-9B5C264C3C38}"/>
                </a:ext>
              </a:extLst>
            </p:cNvPr>
            <p:cNvGrpSpPr/>
            <p:nvPr/>
          </p:nvGrpSpPr>
          <p:grpSpPr>
            <a:xfrm>
              <a:off x="10681522" y="4527716"/>
              <a:ext cx="513684" cy="634018"/>
              <a:chOff x="5326379" y="1424301"/>
              <a:chExt cx="734377" cy="894083"/>
            </a:xfrm>
            <a:solidFill>
              <a:srgbClr val="F2F2F2"/>
            </a:solidFill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3E600F0-1858-4189-A6A6-33A4A4A416EE}"/>
                  </a:ext>
                </a:extLst>
              </p:cNvPr>
              <p:cNvSpPr/>
              <p:nvPr/>
            </p:nvSpPr>
            <p:spPr>
              <a:xfrm>
                <a:off x="5326379" y="2002154"/>
                <a:ext cx="734377" cy="316229"/>
              </a:xfrm>
              <a:custGeom>
                <a:avLst/>
                <a:gdLst>
                  <a:gd name="connsiteX0" fmla="*/ 0 w 734377"/>
                  <a:gd name="connsiteY0" fmla="*/ 160020 h 316229"/>
                  <a:gd name="connsiteX1" fmla="*/ 221933 w 734377"/>
                  <a:gd name="connsiteY1" fmla="*/ 316230 h 316229"/>
                  <a:gd name="connsiteX2" fmla="*/ 734378 w 734377"/>
                  <a:gd name="connsiteY2" fmla="*/ 94298 h 316229"/>
                  <a:gd name="connsiteX3" fmla="*/ 530543 w 734377"/>
                  <a:gd name="connsiteY3" fmla="*/ 0 h 316229"/>
                  <a:gd name="connsiteX4" fmla="*/ 0 w 734377"/>
                  <a:gd name="connsiteY4" fmla="*/ 160020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377" h="316229">
                    <a:moveTo>
                      <a:pt x="0" y="160020"/>
                    </a:moveTo>
                    <a:lnTo>
                      <a:pt x="221933" y="316230"/>
                    </a:lnTo>
                    <a:cubicBezTo>
                      <a:pt x="221933" y="316230"/>
                      <a:pt x="552450" y="251460"/>
                      <a:pt x="734378" y="94298"/>
                    </a:cubicBezTo>
                    <a:lnTo>
                      <a:pt x="530543" y="0"/>
                    </a:lnTo>
                    <a:cubicBezTo>
                      <a:pt x="529590" y="953"/>
                      <a:pt x="256223" y="148590"/>
                      <a:pt x="0" y="16002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604EE1A9-9B0A-45C4-ADEF-1A125026A4E3}"/>
                  </a:ext>
                </a:extLst>
              </p:cNvPr>
              <p:cNvSpPr/>
              <p:nvPr/>
            </p:nvSpPr>
            <p:spPr>
              <a:xfrm>
                <a:off x="5445442" y="1424301"/>
                <a:ext cx="615315" cy="673103"/>
              </a:xfrm>
              <a:custGeom>
                <a:avLst/>
                <a:gdLst>
                  <a:gd name="connsiteX0" fmla="*/ 615315 w 615315"/>
                  <a:gd name="connsiteY0" fmla="*/ 673104 h 673103"/>
                  <a:gd name="connsiteX1" fmla="*/ 163830 w 615315"/>
                  <a:gd name="connsiteY1" fmla="*/ 8259 h 673103"/>
                  <a:gd name="connsiteX2" fmla="*/ 163830 w 615315"/>
                  <a:gd name="connsiteY2" fmla="*/ 481651 h 673103"/>
                  <a:gd name="connsiteX3" fmla="*/ 228600 w 615315"/>
                  <a:gd name="connsiteY3" fmla="*/ 173041 h 673103"/>
                  <a:gd name="connsiteX4" fmla="*/ 615315 w 615315"/>
                  <a:gd name="connsiteY4" fmla="*/ 673104 h 67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315" h="673103">
                    <a:moveTo>
                      <a:pt x="615315" y="673104"/>
                    </a:moveTo>
                    <a:cubicBezTo>
                      <a:pt x="615315" y="673104"/>
                      <a:pt x="532448" y="-86991"/>
                      <a:pt x="163830" y="8259"/>
                    </a:cubicBezTo>
                    <a:cubicBezTo>
                      <a:pt x="-204787" y="103509"/>
                      <a:pt x="163830" y="481651"/>
                      <a:pt x="163830" y="481651"/>
                    </a:cubicBezTo>
                    <a:cubicBezTo>
                      <a:pt x="163830" y="481651"/>
                      <a:pt x="99060" y="186376"/>
                      <a:pt x="228600" y="173041"/>
                    </a:cubicBezTo>
                    <a:cubicBezTo>
                      <a:pt x="359093" y="160659"/>
                      <a:pt x="549593" y="429264"/>
                      <a:pt x="615315" y="67310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0B784F87-9E09-41D3-B1E1-33DB42BD1080}"/>
                </a:ext>
              </a:extLst>
            </p:cNvPr>
            <p:cNvSpPr/>
            <p:nvPr/>
          </p:nvSpPr>
          <p:spPr>
            <a:xfrm>
              <a:off x="10477958" y="4771485"/>
              <a:ext cx="717249" cy="390249"/>
            </a:xfrm>
            <a:custGeom>
              <a:avLst/>
              <a:gdLst>
                <a:gd name="connsiteX0" fmla="*/ 148653 w 717249"/>
                <a:gd name="connsiteY0" fmla="*/ 342 h 390249"/>
                <a:gd name="connsiteX1" fmla="*/ 717249 w 717249"/>
                <a:gd name="connsiteY1" fmla="*/ 233547 h 390249"/>
                <a:gd name="connsiteX2" fmla="*/ 448081 w 717249"/>
                <a:gd name="connsiteY2" fmla="*/ 126827 h 390249"/>
                <a:gd name="connsiteX3" fmla="*/ 370129 w 717249"/>
                <a:gd name="connsiteY3" fmla="*/ 126827 h 390249"/>
                <a:gd name="connsiteX4" fmla="*/ 358802 w 717249"/>
                <a:gd name="connsiteY4" fmla="*/ 390249 h 390249"/>
                <a:gd name="connsiteX5" fmla="*/ 90966 w 717249"/>
                <a:gd name="connsiteY5" fmla="*/ 334863 h 390249"/>
                <a:gd name="connsiteX6" fmla="*/ 48326 w 717249"/>
                <a:gd name="connsiteY6" fmla="*/ 54555 h 390249"/>
                <a:gd name="connsiteX7" fmla="*/ 148653 w 717249"/>
                <a:gd name="connsiteY7" fmla="*/ 342 h 39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7249" h="390249">
                  <a:moveTo>
                    <a:pt x="148653" y="342"/>
                  </a:moveTo>
                  <a:cubicBezTo>
                    <a:pt x="344269" y="-10360"/>
                    <a:pt x="717249" y="233547"/>
                    <a:pt x="717249" y="233547"/>
                  </a:cubicBezTo>
                  <a:lnTo>
                    <a:pt x="448081" y="126827"/>
                  </a:lnTo>
                  <a:cubicBezTo>
                    <a:pt x="422764" y="116695"/>
                    <a:pt x="394114" y="115345"/>
                    <a:pt x="370129" y="126827"/>
                  </a:cubicBezTo>
                  <a:cubicBezTo>
                    <a:pt x="262195" y="178160"/>
                    <a:pt x="358802" y="390249"/>
                    <a:pt x="358802" y="390249"/>
                  </a:cubicBezTo>
                  <a:cubicBezTo>
                    <a:pt x="358802" y="390249"/>
                    <a:pt x="151596" y="356477"/>
                    <a:pt x="90966" y="334863"/>
                  </a:cubicBezTo>
                  <a:cubicBezTo>
                    <a:pt x="30337" y="313249"/>
                    <a:pt x="-54944" y="245705"/>
                    <a:pt x="48326" y="54555"/>
                  </a:cubicBezTo>
                  <a:cubicBezTo>
                    <a:pt x="67814" y="18841"/>
                    <a:pt x="103511" y="2812"/>
                    <a:pt x="148653" y="3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B8DEC7C9-988A-4BC3-94DD-A937E77B2749}"/>
                </a:ext>
              </a:extLst>
            </p:cNvPr>
            <p:cNvSpPr/>
            <p:nvPr/>
          </p:nvSpPr>
          <p:spPr>
            <a:xfrm>
              <a:off x="9435541" y="6045106"/>
              <a:ext cx="1023614" cy="812894"/>
            </a:xfrm>
            <a:custGeom>
              <a:avLst/>
              <a:gdLst>
                <a:gd name="connsiteX0" fmla="*/ 1023614 w 1023614"/>
                <a:gd name="connsiteY0" fmla="*/ 0 h 812894"/>
                <a:gd name="connsiteX1" fmla="*/ 1023614 w 1023614"/>
                <a:gd name="connsiteY1" fmla="*/ 812894 h 812894"/>
                <a:gd name="connsiteX2" fmla="*/ 0 w 1023614"/>
                <a:gd name="connsiteY2" fmla="*/ 812894 h 812894"/>
                <a:gd name="connsiteX3" fmla="*/ 0 w 1023614"/>
                <a:gd name="connsiteY3" fmla="*/ 367927 h 81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614" h="812894">
                  <a:moveTo>
                    <a:pt x="1023614" y="0"/>
                  </a:moveTo>
                  <a:lnTo>
                    <a:pt x="1023614" y="812894"/>
                  </a:lnTo>
                  <a:lnTo>
                    <a:pt x="0" y="812894"/>
                  </a:lnTo>
                  <a:lnTo>
                    <a:pt x="0" y="36792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9C64D98-45A3-4D40-BDC6-21E19A28B9B3}"/>
                </a:ext>
              </a:extLst>
            </p:cNvPr>
            <p:cNvSpPr/>
            <p:nvPr/>
          </p:nvSpPr>
          <p:spPr>
            <a:xfrm>
              <a:off x="9852757" y="6195174"/>
              <a:ext cx="189178" cy="662827"/>
            </a:xfrm>
            <a:custGeom>
              <a:avLst/>
              <a:gdLst>
                <a:gd name="connsiteX0" fmla="*/ 189178 w 189178"/>
                <a:gd name="connsiteY0" fmla="*/ 0 h 662827"/>
                <a:gd name="connsiteX1" fmla="*/ 189178 w 189178"/>
                <a:gd name="connsiteY1" fmla="*/ 662827 h 662827"/>
                <a:gd name="connsiteX2" fmla="*/ 0 w 189178"/>
                <a:gd name="connsiteY2" fmla="*/ 662827 h 662827"/>
                <a:gd name="connsiteX3" fmla="*/ 0 w 189178"/>
                <a:gd name="connsiteY3" fmla="*/ 67792 h 662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178" h="662827">
                  <a:moveTo>
                    <a:pt x="189178" y="0"/>
                  </a:moveTo>
                  <a:lnTo>
                    <a:pt x="189178" y="662827"/>
                  </a:lnTo>
                  <a:lnTo>
                    <a:pt x="0" y="662827"/>
                  </a:lnTo>
                  <a:lnTo>
                    <a:pt x="0" y="6779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DADB8109-3D79-4E0B-8D54-2AC23CB2F868}"/>
                </a:ext>
              </a:extLst>
            </p:cNvPr>
            <p:cNvSpPr/>
            <p:nvPr/>
          </p:nvSpPr>
          <p:spPr>
            <a:xfrm>
              <a:off x="9434968" y="6045106"/>
              <a:ext cx="1024186" cy="502929"/>
            </a:xfrm>
            <a:custGeom>
              <a:avLst/>
              <a:gdLst>
                <a:gd name="connsiteX0" fmla="*/ 1024186 w 1024186"/>
                <a:gd name="connsiteY0" fmla="*/ 0 h 502929"/>
                <a:gd name="connsiteX1" fmla="*/ 1024186 w 1024186"/>
                <a:gd name="connsiteY1" fmla="*/ 134424 h 502929"/>
                <a:gd name="connsiteX2" fmla="*/ 0 w 1024186"/>
                <a:gd name="connsiteY2" fmla="*/ 502929 h 502929"/>
                <a:gd name="connsiteX3" fmla="*/ 0 w 1024186"/>
                <a:gd name="connsiteY3" fmla="*/ 367926 h 502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4186" h="502929">
                  <a:moveTo>
                    <a:pt x="1024186" y="0"/>
                  </a:moveTo>
                  <a:lnTo>
                    <a:pt x="1024186" y="134424"/>
                  </a:lnTo>
                  <a:lnTo>
                    <a:pt x="0" y="502929"/>
                  </a:lnTo>
                  <a:lnTo>
                    <a:pt x="0" y="3679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E0C668E-BD20-4BA4-B2EF-47EEC866CA57}"/>
                </a:ext>
              </a:extLst>
            </p:cNvPr>
            <p:cNvSpPr/>
            <p:nvPr/>
          </p:nvSpPr>
          <p:spPr>
            <a:xfrm>
              <a:off x="9435541" y="5532328"/>
              <a:ext cx="1195645" cy="880705"/>
            </a:xfrm>
            <a:custGeom>
              <a:avLst/>
              <a:gdLst>
                <a:gd name="connsiteX0" fmla="*/ 1195645 w 1195645"/>
                <a:gd name="connsiteY0" fmla="*/ 0 h 880705"/>
                <a:gd name="connsiteX1" fmla="*/ 1195645 w 1195645"/>
                <a:gd name="connsiteY1" fmla="*/ 450782 h 880705"/>
                <a:gd name="connsiteX2" fmla="*/ 0 w 1195645"/>
                <a:gd name="connsiteY2" fmla="*/ 880705 h 880705"/>
                <a:gd name="connsiteX3" fmla="*/ 0 w 1195645"/>
                <a:gd name="connsiteY3" fmla="*/ 429923 h 88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5645" h="880705">
                  <a:moveTo>
                    <a:pt x="1195645" y="0"/>
                  </a:moveTo>
                  <a:lnTo>
                    <a:pt x="1195645" y="450782"/>
                  </a:lnTo>
                  <a:lnTo>
                    <a:pt x="0" y="880705"/>
                  </a:lnTo>
                  <a:lnTo>
                    <a:pt x="0" y="429923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F265179-F8F4-46C2-AB80-4E87D5548511}"/>
                </a:ext>
              </a:extLst>
            </p:cNvPr>
            <p:cNvSpPr/>
            <p:nvPr/>
          </p:nvSpPr>
          <p:spPr>
            <a:xfrm>
              <a:off x="9922485" y="5707309"/>
              <a:ext cx="221184" cy="530740"/>
            </a:xfrm>
            <a:custGeom>
              <a:avLst/>
              <a:gdLst>
                <a:gd name="connsiteX0" fmla="*/ 221184 w 221184"/>
                <a:gd name="connsiteY0" fmla="*/ 0 h 530740"/>
                <a:gd name="connsiteX1" fmla="*/ 221184 w 221184"/>
                <a:gd name="connsiteY1" fmla="*/ 451361 h 530740"/>
                <a:gd name="connsiteX2" fmla="*/ 0 w 221184"/>
                <a:gd name="connsiteY2" fmla="*/ 530740 h 530740"/>
                <a:gd name="connsiteX3" fmla="*/ 0 w 221184"/>
                <a:gd name="connsiteY3" fmla="*/ 79379 h 53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184" h="530740">
                  <a:moveTo>
                    <a:pt x="221184" y="0"/>
                  </a:moveTo>
                  <a:lnTo>
                    <a:pt x="221184" y="451361"/>
                  </a:lnTo>
                  <a:lnTo>
                    <a:pt x="0" y="530740"/>
                  </a:lnTo>
                  <a:lnTo>
                    <a:pt x="0" y="7937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8CC3301-EFEA-41DF-9146-0BADB5528442}"/>
                </a:ext>
              </a:extLst>
            </p:cNvPr>
            <p:cNvSpPr/>
            <p:nvPr/>
          </p:nvSpPr>
          <p:spPr>
            <a:xfrm>
              <a:off x="8769134" y="6045106"/>
              <a:ext cx="666406" cy="812894"/>
            </a:xfrm>
            <a:custGeom>
              <a:avLst/>
              <a:gdLst>
                <a:gd name="connsiteX0" fmla="*/ 0 w 666406"/>
                <a:gd name="connsiteY0" fmla="*/ 0 h 812894"/>
                <a:gd name="connsiteX1" fmla="*/ 666406 w 666406"/>
                <a:gd name="connsiteY1" fmla="*/ 367927 h 812894"/>
                <a:gd name="connsiteX2" fmla="*/ 666406 w 666406"/>
                <a:gd name="connsiteY2" fmla="*/ 812894 h 812894"/>
                <a:gd name="connsiteX3" fmla="*/ 0 w 666406"/>
                <a:gd name="connsiteY3" fmla="*/ 812894 h 81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406" h="812894">
                  <a:moveTo>
                    <a:pt x="0" y="0"/>
                  </a:moveTo>
                  <a:lnTo>
                    <a:pt x="666406" y="367927"/>
                  </a:lnTo>
                  <a:lnTo>
                    <a:pt x="666406" y="812894"/>
                  </a:lnTo>
                  <a:lnTo>
                    <a:pt x="0" y="81289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45D474A2-C153-41BF-8DF4-2AEC64306682}"/>
                </a:ext>
              </a:extLst>
            </p:cNvPr>
            <p:cNvSpPr/>
            <p:nvPr/>
          </p:nvSpPr>
          <p:spPr>
            <a:xfrm>
              <a:off x="9040611" y="6195174"/>
              <a:ext cx="122880" cy="662827"/>
            </a:xfrm>
            <a:custGeom>
              <a:avLst/>
              <a:gdLst>
                <a:gd name="connsiteX0" fmla="*/ 0 w 122880"/>
                <a:gd name="connsiteY0" fmla="*/ 0 h 662827"/>
                <a:gd name="connsiteX1" fmla="*/ 122880 w 122880"/>
                <a:gd name="connsiteY1" fmla="*/ 67792 h 662827"/>
                <a:gd name="connsiteX2" fmla="*/ 122880 w 122880"/>
                <a:gd name="connsiteY2" fmla="*/ 662827 h 662827"/>
                <a:gd name="connsiteX3" fmla="*/ 0 w 122880"/>
                <a:gd name="connsiteY3" fmla="*/ 662827 h 662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80" h="662827">
                  <a:moveTo>
                    <a:pt x="0" y="0"/>
                  </a:moveTo>
                  <a:lnTo>
                    <a:pt x="122880" y="67792"/>
                  </a:lnTo>
                  <a:lnTo>
                    <a:pt x="122880" y="662827"/>
                  </a:lnTo>
                  <a:lnTo>
                    <a:pt x="0" y="6628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1024A0DA-35F8-44E4-B241-85A21A34C442}"/>
                </a:ext>
              </a:extLst>
            </p:cNvPr>
            <p:cNvSpPr/>
            <p:nvPr/>
          </p:nvSpPr>
          <p:spPr>
            <a:xfrm>
              <a:off x="8769133" y="6045106"/>
              <a:ext cx="665836" cy="505246"/>
            </a:xfrm>
            <a:custGeom>
              <a:avLst/>
              <a:gdLst>
                <a:gd name="connsiteX0" fmla="*/ 0 w 665836"/>
                <a:gd name="connsiteY0" fmla="*/ 0 h 505246"/>
                <a:gd name="connsiteX1" fmla="*/ 665836 w 665836"/>
                <a:gd name="connsiteY1" fmla="*/ 367926 h 505246"/>
                <a:gd name="connsiteX2" fmla="*/ 665836 w 665836"/>
                <a:gd name="connsiteY2" fmla="*/ 505246 h 505246"/>
                <a:gd name="connsiteX3" fmla="*/ 0 w 665836"/>
                <a:gd name="connsiteY3" fmla="*/ 137320 h 5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836" h="505246">
                  <a:moveTo>
                    <a:pt x="0" y="0"/>
                  </a:moveTo>
                  <a:lnTo>
                    <a:pt x="665836" y="367926"/>
                  </a:lnTo>
                  <a:lnTo>
                    <a:pt x="665836" y="505246"/>
                  </a:lnTo>
                  <a:lnTo>
                    <a:pt x="0" y="1373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C3ED2CB3-7338-4956-AB96-E20499308422}"/>
                </a:ext>
              </a:extLst>
            </p:cNvPr>
            <p:cNvSpPr/>
            <p:nvPr/>
          </p:nvSpPr>
          <p:spPr>
            <a:xfrm>
              <a:off x="8656542" y="5532328"/>
              <a:ext cx="778999" cy="880705"/>
            </a:xfrm>
            <a:custGeom>
              <a:avLst/>
              <a:gdLst>
                <a:gd name="connsiteX0" fmla="*/ 0 w 778999"/>
                <a:gd name="connsiteY0" fmla="*/ 0 h 880705"/>
                <a:gd name="connsiteX1" fmla="*/ 778999 w 778999"/>
                <a:gd name="connsiteY1" fmla="*/ 429923 h 880705"/>
                <a:gd name="connsiteX2" fmla="*/ 778999 w 778999"/>
                <a:gd name="connsiteY2" fmla="*/ 880705 h 880705"/>
                <a:gd name="connsiteX3" fmla="*/ 0 w 778999"/>
                <a:gd name="connsiteY3" fmla="*/ 450782 h 88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999" h="880705">
                  <a:moveTo>
                    <a:pt x="0" y="0"/>
                  </a:moveTo>
                  <a:lnTo>
                    <a:pt x="778999" y="429923"/>
                  </a:lnTo>
                  <a:lnTo>
                    <a:pt x="778999" y="880705"/>
                  </a:lnTo>
                  <a:lnTo>
                    <a:pt x="0" y="45078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F473238-620C-4D20-9115-A02EBD63CA33}"/>
                </a:ext>
              </a:extLst>
            </p:cNvPr>
            <p:cNvSpPr/>
            <p:nvPr/>
          </p:nvSpPr>
          <p:spPr>
            <a:xfrm>
              <a:off x="8974314" y="5707309"/>
              <a:ext cx="143454" cy="530740"/>
            </a:xfrm>
            <a:custGeom>
              <a:avLst/>
              <a:gdLst>
                <a:gd name="connsiteX0" fmla="*/ 0 w 143454"/>
                <a:gd name="connsiteY0" fmla="*/ 0 h 530740"/>
                <a:gd name="connsiteX1" fmla="*/ 143454 w 143454"/>
                <a:gd name="connsiteY1" fmla="*/ 79379 h 530740"/>
                <a:gd name="connsiteX2" fmla="*/ 143454 w 143454"/>
                <a:gd name="connsiteY2" fmla="*/ 530740 h 530740"/>
                <a:gd name="connsiteX3" fmla="*/ 0 w 143454"/>
                <a:gd name="connsiteY3" fmla="*/ 451361 h 53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454" h="530740">
                  <a:moveTo>
                    <a:pt x="0" y="0"/>
                  </a:moveTo>
                  <a:lnTo>
                    <a:pt x="143454" y="79379"/>
                  </a:lnTo>
                  <a:lnTo>
                    <a:pt x="143454" y="530740"/>
                  </a:lnTo>
                  <a:lnTo>
                    <a:pt x="0" y="4513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BFB788F-463B-4503-A4C3-F0E70D7B046E}"/>
                </a:ext>
              </a:extLst>
            </p:cNvPr>
            <p:cNvSpPr/>
            <p:nvPr/>
          </p:nvSpPr>
          <p:spPr>
            <a:xfrm>
              <a:off x="8656541" y="5222342"/>
              <a:ext cx="1974644" cy="739909"/>
            </a:xfrm>
            <a:custGeom>
              <a:avLst/>
              <a:gdLst>
                <a:gd name="connsiteX0" fmla="*/ 999038 w 1974644"/>
                <a:gd name="connsiteY0" fmla="*/ 0 h 739909"/>
                <a:gd name="connsiteX1" fmla="*/ 1304236 w 1974644"/>
                <a:gd name="connsiteY1" fmla="*/ 96762 h 739909"/>
                <a:gd name="connsiteX2" fmla="*/ 1508845 w 1974644"/>
                <a:gd name="connsiteY2" fmla="*/ 161656 h 739909"/>
                <a:gd name="connsiteX3" fmla="*/ 1974644 w 1974644"/>
                <a:gd name="connsiteY3" fmla="*/ 309986 h 739909"/>
                <a:gd name="connsiteX4" fmla="*/ 1487126 w 1974644"/>
                <a:gd name="connsiteY4" fmla="*/ 484968 h 739909"/>
                <a:gd name="connsiteX5" fmla="*/ 1265944 w 1974644"/>
                <a:gd name="connsiteY5" fmla="*/ 564347 h 739909"/>
                <a:gd name="connsiteX6" fmla="*/ 778998 w 1974644"/>
                <a:gd name="connsiteY6" fmla="*/ 739909 h 739909"/>
                <a:gd name="connsiteX7" fmla="*/ 461798 w 1974644"/>
                <a:gd name="connsiteY7" fmla="*/ 564347 h 739909"/>
                <a:gd name="connsiteX8" fmla="*/ 317201 w 1974644"/>
                <a:gd name="connsiteY8" fmla="*/ 484968 h 739909"/>
                <a:gd name="connsiteX9" fmla="*/ 0 w 1974644"/>
                <a:gd name="connsiteY9" fmla="*/ 309986 h 739909"/>
                <a:gd name="connsiteX10" fmla="*/ 510950 w 1974644"/>
                <a:gd name="connsiteY10" fmla="*/ 151226 h 739909"/>
                <a:gd name="connsiteX11" fmla="*/ 708700 w 1974644"/>
                <a:gd name="connsiteY11" fmla="*/ 89809 h 73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4644" h="739909">
                  <a:moveTo>
                    <a:pt x="999038" y="0"/>
                  </a:moveTo>
                  <a:lnTo>
                    <a:pt x="1304236" y="96762"/>
                  </a:lnTo>
                  <a:lnTo>
                    <a:pt x="1508845" y="161656"/>
                  </a:lnTo>
                  <a:lnTo>
                    <a:pt x="1974644" y="309986"/>
                  </a:lnTo>
                  <a:lnTo>
                    <a:pt x="1487126" y="484968"/>
                  </a:lnTo>
                  <a:lnTo>
                    <a:pt x="1265944" y="564347"/>
                  </a:lnTo>
                  <a:lnTo>
                    <a:pt x="778998" y="739909"/>
                  </a:lnTo>
                  <a:lnTo>
                    <a:pt x="461798" y="564347"/>
                  </a:lnTo>
                  <a:lnTo>
                    <a:pt x="317201" y="484968"/>
                  </a:lnTo>
                  <a:lnTo>
                    <a:pt x="0" y="309986"/>
                  </a:lnTo>
                  <a:lnTo>
                    <a:pt x="510950" y="151226"/>
                  </a:lnTo>
                  <a:lnTo>
                    <a:pt x="708700" y="8980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05B1D68-C28C-44B5-A090-2CBF255D643D}"/>
                </a:ext>
              </a:extLst>
            </p:cNvPr>
            <p:cNvSpPr/>
            <p:nvPr/>
          </p:nvSpPr>
          <p:spPr>
            <a:xfrm>
              <a:off x="9167492" y="5312151"/>
              <a:ext cx="976177" cy="474537"/>
            </a:xfrm>
            <a:custGeom>
              <a:avLst/>
              <a:gdLst>
                <a:gd name="connsiteX0" fmla="*/ 197750 w 976177"/>
                <a:gd name="connsiteY0" fmla="*/ 0 h 474537"/>
                <a:gd name="connsiteX1" fmla="*/ 465227 w 976177"/>
                <a:gd name="connsiteY1" fmla="*/ 136162 h 474537"/>
                <a:gd name="connsiteX2" fmla="*/ 623542 w 976177"/>
                <a:gd name="connsiteY2" fmla="*/ 216121 h 474537"/>
                <a:gd name="connsiteX3" fmla="*/ 976177 w 976177"/>
                <a:gd name="connsiteY3" fmla="*/ 395158 h 474537"/>
                <a:gd name="connsiteX4" fmla="*/ 754994 w 976177"/>
                <a:gd name="connsiteY4" fmla="*/ 474537 h 474537"/>
                <a:gd name="connsiteX5" fmla="*/ 422934 w 976177"/>
                <a:gd name="connsiteY5" fmla="*/ 293182 h 474537"/>
                <a:gd name="connsiteX6" fmla="*/ 273764 w 976177"/>
                <a:gd name="connsiteY6" fmla="*/ 211485 h 474537"/>
                <a:gd name="connsiteX7" fmla="*/ 0 w 976177"/>
                <a:gd name="connsiteY7" fmla="*/ 61418 h 47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177" h="474537">
                  <a:moveTo>
                    <a:pt x="197750" y="0"/>
                  </a:moveTo>
                  <a:lnTo>
                    <a:pt x="465227" y="136162"/>
                  </a:lnTo>
                  <a:lnTo>
                    <a:pt x="623542" y="216121"/>
                  </a:lnTo>
                  <a:lnTo>
                    <a:pt x="976177" y="395158"/>
                  </a:lnTo>
                  <a:lnTo>
                    <a:pt x="754994" y="474537"/>
                  </a:lnTo>
                  <a:lnTo>
                    <a:pt x="422934" y="293182"/>
                  </a:lnTo>
                  <a:lnTo>
                    <a:pt x="273764" y="211485"/>
                  </a:lnTo>
                  <a:lnTo>
                    <a:pt x="0" y="6141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382654A-6950-4F46-B488-B7B6D3529963}"/>
                </a:ext>
              </a:extLst>
            </p:cNvPr>
            <p:cNvSpPr/>
            <p:nvPr/>
          </p:nvSpPr>
          <p:spPr>
            <a:xfrm>
              <a:off x="8973743" y="5319104"/>
              <a:ext cx="1191645" cy="467585"/>
            </a:xfrm>
            <a:custGeom>
              <a:avLst/>
              <a:gdLst>
                <a:gd name="connsiteX0" fmla="*/ 987036 w 1191645"/>
                <a:gd name="connsiteY0" fmla="*/ 0 h 467585"/>
                <a:gd name="connsiteX1" fmla="*/ 1191645 w 1191645"/>
                <a:gd name="connsiteY1" fmla="*/ 64894 h 467585"/>
                <a:gd name="connsiteX2" fmla="*/ 817291 w 1191645"/>
                <a:gd name="connsiteY2" fmla="*/ 209168 h 467585"/>
                <a:gd name="connsiteX3" fmla="*/ 616683 w 1191645"/>
                <a:gd name="connsiteY3" fmla="*/ 286229 h 467585"/>
                <a:gd name="connsiteX4" fmla="*/ 144598 w 1191645"/>
                <a:gd name="connsiteY4" fmla="*/ 467585 h 467585"/>
                <a:gd name="connsiteX5" fmla="*/ 0 w 1191645"/>
                <a:gd name="connsiteY5" fmla="*/ 388205 h 467585"/>
                <a:gd name="connsiteX6" fmla="*/ 467513 w 1191645"/>
                <a:gd name="connsiteY6" fmla="*/ 204532 h 467585"/>
                <a:gd name="connsiteX7" fmla="*/ 658976 w 1191645"/>
                <a:gd name="connsiteY7" fmla="*/ 129209 h 46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1645" h="467585">
                  <a:moveTo>
                    <a:pt x="987036" y="0"/>
                  </a:moveTo>
                  <a:lnTo>
                    <a:pt x="1191645" y="64894"/>
                  </a:lnTo>
                  <a:lnTo>
                    <a:pt x="817291" y="209168"/>
                  </a:lnTo>
                  <a:lnTo>
                    <a:pt x="616683" y="286229"/>
                  </a:lnTo>
                  <a:lnTo>
                    <a:pt x="144598" y="467585"/>
                  </a:lnTo>
                  <a:lnTo>
                    <a:pt x="0" y="388205"/>
                  </a:lnTo>
                  <a:lnTo>
                    <a:pt x="467513" y="204532"/>
                  </a:lnTo>
                  <a:lnTo>
                    <a:pt x="658976" y="12920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8615E56-222A-4E32-B14C-34982F988980}"/>
                </a:ext>
              </a:extLst>
            </p:cNvPr>
            <p:cNvSpPr/>
            <p:nvPr/>
          </p:nvSpPr>
          <p:spPr>
            <a:xfrm>
              <a:off x="9569851" y="5147210"/>
              <a:ext cx="369209" cy="409453"/>
            </a:xfrm>
            <a:custGeom>
              <a:avLst/>
              <a:gdLst>
                <a:gd name="connsiteX0" fmla="*/ 231414 w 369209"/>
                <a:gd name="connsiteY0" fmla="*/ 18 h 409453"/>
                <a:gd name="connsiteX1" fmla="*/ 270906 w 369209"/>
                <a:gd name="connsiteY1" fmla="*/ 5024 h 409453"/>
                <a:gd name="connsiteX2" fmla="*/ 270906 w 369209"/>
                <a:gd name="connsiteY2" fmla="*/ 292991 h 409453"/>
                <a:gd name="connsiteX3" fmla="*/ 232042 w 369209"/>
                <a:gd name="connsiteY3" fmla="*/ 105262 h 409453"/>
                <a:gd name="connsiteX4" fmla="*/ 0 w 369209"/>
                <a:gd name="connsiteY4" fmla="*/ 409453 h 409453"/>
                <a:gd name="connsiteX5" fmla="*/ 231414 w 369209"/>
                <a:gd name="connsiteY5" fmla="*/ 18 h 40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209" h="409453">
                  <a:moveTo>
                    <a:pt x="231414" y="18"/>
                  </a:moveTo>
                  <a:cubicBezTo>
                    <a:pt x="243928" y="-186"/>
                    <a:pt x="257082" y="1403"/>
                    <a:pt x="270906" y="5024"/>
                  </a:cubicBezTo>
                  <a:cubicBezTo>
                    <a:pt x="492089" y="62965"/>
                    <a:pt x="270906" y="292991"/>
                    <a:pt x="270906" y="292991"/>
                  </a:cubicBezTo>
                  <a:cubicBezTo>
                    <a:pt x="270906" y="292991"/>
                    <a:pt x="309771" y="113374"/>
                    <a:pt x="232042" y="105262"/>
                  </a:cubicBezTo>
                  <a:cubicBezTo>
                    <a:pt x="153743" y="97730"/>
                    <a:pt x="38864" y="261124"/>
                    <a:pt x="0" y="409453"/>
                  </a:cubicBezTo>
                  <a:cubicBezTo>
                    <a:pt x="0" y="409453"/>
                    <a:pt x="43702" y="3073"/>
                    <a:pt x="231414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E6926CC-10BF-48A9-9BD1-76D76938CA8A}"/>
                </a:ext>
              </a:extLst>
            </p:cNvPr>
            <p:cNvSpPr/>
            <p:nvPr/>
          </p:nvSpPr>
          <p:spPr>
            <a:xfrm>
              <a:off x="9569850" y="5498721"/>
              <a:ext cx="440651" cy="192365"/>
            </a:xfrm>
            <a:custGeom>
              <a:avLst/>
              <a:gdLst>
                <a:gd name="connsiteX0" fmla="*/ 122308 w 440651"/>
                <a:gd name="connsiteY0" fmla="*/ 0 h 192365"/>
                <a:gd name="connsiteX1" fmla="*/ 440651 w 440651"/>
                <a:gd name="connsiteY1" fmla="*/ 97341 h 192365"/>
                <a:gd name="connsiteX2" fmla="*/ 307484 w 440651"/>
                <a:gd name="connsiteY2" fmla="*/ 192365 h 192365"/>
                <a:gd name="connsiteX3" fmla="*/ 0 w 440651"/>
                <a:gd name="connsiteY3" fmla="*/ 57362 h 19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51" h="192365">
                  <a:moveTo>
                    <a:pt x="122308" y="0"/>
                  </a:moveTo>
                  <a:cubicBezTo>
                    <a:pt x="122308" y="580"/>
                    <a:pt x="286337" y="90388"/>
                    <a:pt x="440651" y="97341"/>
                  </a:cubicBezTo>
                  <a:lnTo>
                    <a:pt x="307484" y="192365"/>
                  </a:lnTo>
                  <a:cubicBezTo>
                    <a:pt x="307484" y="192365"/>
                    <a:pt x="109162" y="152965"/>
                    <a:pt x="0" y="573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00A7FA6-A8A5-48EC-BD6F-CEF781138BDC}"/>
                </a:ext>
              </a:extLst>
            </p:cNvPr>
            <p:cNvSpPr/>
            <p:nvPr/>
          </p:nvSpPr>
          <p:spPr>
            <a:xfrm>
              <a:off x="9569850" y="5356320"/>
              <a:ext cx="615527" cy="334765"/>
            </a:xfrm>
            <a:custGeom>
              <a:avLst/>
              <a:gdLst>
                <a:gd name="connsiteX0" fmla="*/ 487755 w 615527"/>
                <a:gd name="connsiteY0" fmla="*/ 294 h 334765"/>
                <a:gd name="connsiteX1" fmla="*/ 573818 w 615527"/>
                <a:gd name="connsiteY1" fmla="*/ 46798 h 334765"/>
                <a:gd name="connsiteX2" fmla="*/ 537240 w 615527"/>
                <a:gd name="connsiteY2" fmla="*/ 287254 h 334765"/>
                <a:gd name="connsiteX3" fmla="*/ 307484 w 615527"/>
                <a:gd name="connsiteY3" fmla="*/ 334765 h 334765"/>
                <a:gd name="connsiteX4" fmla="*/ 297768 w 615527"/>
                <a:gd name="connsiteY4" fmla="*/ 108795 h 334765"/>
                <a:gd name="connsiteX5" fmla="*/ 230899 w 615527"/>
                <a:gd name="connsiteY5" fmla="*/ 108795 h 334765"/>
                <a:gd name="connsiteX6" fmla="*/ 0 w 615527"/>
                <a:gd name="connsiteY6" fmla="*/ 200342 h 334765"/>
                <a:gd name="connsiteX7" fmla="*/ 487755 w 615527"/>
                <a:gd name="connsiteY7" fmla="*/ 294 h 33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5527" h="334765">
                  <a:moveTo>
                    <a:pt x="487755" y="294"/>
                  </a:moveTo>
                  <a:cubicBezTo>
                    <a:pt x="526479" y="2412"/>
                    <a:pt x="557101" y="16162"/>
                    <a:pt x="573818" y="46798"/>
                  </a:cubicBezTo>
                  <a:cubicBezTo>
                    <a:pt x="662977" y="210192"/>
                    <a:pt x="589249" y="268712"/>
                    <a:pt x="537240" y="287254"/>
                  </a:cubicBezTo>
                  <a:cubicBezTo>
                    <a:pt x="485231" y="305795"/>
                    <a:pt x="307484" y="334765"/>
                    <a:pt x="307484" y="334765"/>
                  </a:cubicBezTo>
                  <a:cubicBezTo>
                    <a:pt x="307484" y="334765"/>
                    <a:pt x="390357" y="152830"/>
                    <a:pt x="297768" y="108795"/>
                  </a:cubicBezTo>
                  <a:cubicBezTo>
                    <a:pt x="277193" y="98945"/>
                    <a:pt x="252617" y="100104"/>
                    <a:pt x="230899" y="108795"/>
                  </a:cubicBezTo>
                  <a:lnTo>
                    <a:pt x="0" y="200342"/>
                  </a:lnTo>
                  <a:cubicBezTo>
                    <a:pt x="0" y="200342"/>
                    <a:pt x="319951" y="-8887"/>
                    <a:pt x="487755" y="2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52" name="图形 2">
              <a:extLst>
                <a:ext uri="{FF2B5EF4-FFF2-40B4-BE49-F238E27FC236}">
                  <a16:creationId xmlns:a16="http://schemas.microsoft.com/office/drawing/2014/main" id="{68B8914D-BF2A-4EF0-ADFD-0608BB585E2C}"/>
                </a:ext>
              </a:extLst>
            </p:cNvPr>
            <p:cNvGrpSpPr/>
            <p:nvPr/>
          </p:nvGrpSpPr>
          <p:grpSpPr>
            <a:xfrm>
              <a:off x="9129199" y="5147210"/>
              <a:ext cx="440651" cy="543876"/>
              <a:chOff x="5326379" y="1424301"/>
              <a:chExt cx="734377" cy="894083"/>
            </a:xfrm>
            <a:solidFill>
              <a:srgbClr val="F2F2F2"/>
            </a:solidFill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B3550355-7A1D-4447-B0EC-D42DB305FB55}"/>
                  </a:ext>
                </a:extLst>
              </p:cNvPr>
              <p:cNvSpPr/>
              <p:nvPr/>
            </p:nvSpPr>
            <p:spPr>
              <a:xfrm>
                <a:off x="5326379" y="2002154"/>
                <a:ext cx="734377" cy="316229"/>
              </a:xfrm>
              <a:custGeom>
                <a:avLst/>
                <a:gdLst>
                  <a:gd name="connsiteX0" fmla="*/ 0 w 734377"/>
                  <a:gd name="connsiteY0" fmla="*/ 160020 h 316229"/>
                  <a:gd name="connsiteX1" fmla="*/ 221933 w 734377"/>
                  <a:gd name="connsiteY1" fmla="*/ 316230 h 316229"/>
                  <a:gd name="connsiteX2" fmla="*/ 734378 w 734377"/>
                  <a:gd name="connsiteY2" fmla="*/ 94298 h 316229"/>
                  <a:gd name="connsiteX3" fmla="*/ 530543 w 734377"/>
                  <a:gd name="connsiteY3" fmla="*/ 0 h 316229"/>
                  <a:gd name="connsiteX4" fmla="*/ 0 w 734377"/>
                  <a:gd name="connsiteY4" fmla="*/ 160020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377" h="316229">
                    <a:moveTo>
                      <a:pt x="0" y="160020"/>
                    </a:moveTo>
                    <a:lnTo>
                      <a:pt x="221933" y="316230"/>
                    </a:lnTo>
                    <a:cubicBezTo>
                      <a:pt x="221933" y="316230"/>
                      <a:pt x="552450" y="251460"/>
                      <a:pt x="734378" y="94298"/>
                    </a:cubicBezTo>
                    <a:lnTo>
                      <a:pt x="530543" y="0"/>
                    </a:lnTo>
                    <a:cubicBezTo>
                      <a:pt x="529590" y="953"/>
                      <a:pt x="256223" y="148590"/>
                      <a:pt x="0" y="16002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77B70CA2-1488-4F26-BE9C-06A939C4DC79}"/>
                  </a:ext>
                </a:extLst>
              </p:cNvPr>
              <p:cNvSpPr/>
              <p:nvPr/>
            </p:nvSpPr>
            <p:spPr>
              <a:xfrm>
                <a:off x="5445442" y="1424301"/>
                <a:ext cx="615315" cy="673103"/>
              </a:xfrm>
              <a:custGeom>
                <a:avLst/>
                <a:gdLst>
                  <a:gd name="connsiteX0" fmla="*/ 615315 w 615315"/>
                  <a:gd name="connsiteY0" fmla="*/ 673104 h 673103"/>
                  <a:gd name="connsiteX1" fmla="*/ 163830 w 615315"/>
                  <a:gd name="connsiteY1" fmla="*/ 8259 h 673103"/>
                  <a:gd name="connsiteX2" fmla="*/ 163830 w 615315"/>
                  <a:gd name="connsiteY2" fmla="*/ 481651 h 673103"/>
                  <a:gd name="connsiteX3" fmla="*/ 228600 w 615315"/>
                  <a:gd name="connsiteY3" fmla="*/ 173041 h 673103"/>
                  <a:gd name="connsiteX4" fmla="*/ 615315 w 615315"/>
                  <a:gd name="connsiteY4" fmla="*/ 673104 h 67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315" h="673103">
                    <a:moveTo>
                      <a:pt x="615315" y="673104"/>
                    </a:moveTo>
                    <a:cubicBezTo>
                      <a:pt x="615315" y="673104"/>
                      <a:pt x="532448" y="-86991"/>
                      <a:pt x="163830" y="8259"/>
                    </a:cubicBezTo>
                    <a:cubicBezTo>
                      <a:pt x="-204787" y="103509"/>
                      <a:pt x="163830" y="481651"/>
                      <a:pt x="163830" y="481651"/>
                    </a:cubicBezTo>
                    <a:cubicBezTo>
                      <a:pt x="163830" y="481651"/>
                      <a:pt x="99060" y="186376"/>
                      <a:pt x="228600" y="173041"/>
                    </a:cubicBezTo>
                    <a:cubicBezTo>
                      <a:pt x="359093" y="160659"/>
                      <a:pt x="549593" y="429264"/>
                      <a:pt x="615315" y="67310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E6D4D309-64AC-4CCD-AF99-09428121C0B7}"/>
                </a:ext>
              </a:extLst>
            </p:cNvPr>
            <p:cNvSpPr/>
            <p:nvPr/>
          </p:nvSpPr>
          <p:spPr>
            <a:xfrm>
              <a:off x="8954577" y="5356320"/>
              <a:ext cx="615273" cy="334765"/>
            </a:xfrm>
            <a:custGeom>
              <a:avLst/>
              <a:gdLst>
                <a:gd name="connsiteX0" fmla="*/ 127518 w 615273"/>
                <a:gd name="connsiteY0" fmla="*/ 294 h 334765"/>
                <a:gd name="connsiteX1" fmla="*/ 615273 w 615273"/>
                <a:gd name="connsiteY1" fmla="*/ 200342 h 334765"/>
                <a:gd name="connsiteX2" fmla="*/ 384374 w 615273"/>
                <a:gd name="connsiteY2" fmla="*/ 108795 h 334765"/>
                <a:gd name="connsiteX3" fmla="*/ 317505 w 615273"/>
                <a:gd name="connsiteY3" fmla="*/ 108795 h 334765"/>
                <a:gd name="connsiteX4" fmla="*/ 307789 w 615273"/>
                <a:gd name="connsiteY4" fmla="*/ 334765 h 334765"/>
                <a:gd name="connsiteX5" fmla="*/ 78033 w 615273"/>
                <a:gd name="connsiteY5" fmla="*/ 287254 h 334765"/>
                <a:gd name="connsiteX6" fmla="*/ 41455 w 615273"/>
                <a:gd name="connsiteY6" fmla="*/ 46798 h 334765"/>
                <a:gd name="connsiteX7" fmla="*/ 127518 w 615273"/>
                <a:gd name="connsiteY7" fmla="*/ 294 h 33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5273" h="334765">
                  <a:moveTo>
                    <a:pt x="127518" y="294"/>
                  </a:moveTo>
                  <a:cubicBezTo>
                    <a:pt x="295322" y="-8887"/>
                    <a:pt x="615273" y="200342"/>
                    <a:pt x="615273" y="200342"/>
                  </a:cubicBezTo>
                  <a:lnTo>
                    <a:pt x="384374" y="108795"/>
                  </a:lnTo>
                  <a:cubicBezTo>
                    <a:pt x="362657" y="100104"/>
                    <a:pt x="338080" y="98945"/>
                    <a:pt x="317505" y="108795"/>
                  </a:cubicBezTo>
                  <a:cubicBezTo>
                    <a:pt x="224917" y="152830"/>
                    <a:pt x="307789" y="334765"/>
                    <a:pt x="307789" y="334765"/>
                  </a:cubicBezTo>
                  <a:cubicBezTo>
                    <a:pt x="307789" y="334765"/>
                    <a:pt x="130043" y="305795"/>
                    <a:pt x="78033" y="287254"/>
                  </a:cubicBezTo>
                  <a:cubicBezTo>
                    <a:pt x="26024" y="268712"/>
                    <a:pt x="-47132" y="210771"/>
                    <a:pt x="41455" y="46798"/>
                  </a:cubicBezTo>
                  <a:cubicBezTo>
                    <a:pt x="58172" y="16162"/>
                    <a:pt x="88794" y="2412"/>
                    <a:pt x="127518" y="2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201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A3B25E8-8912-4580-ACF6-797265A490FB}"/>
              </a:ext>
            </a:extLst>
          </p:cNvPr>
          <p:cNvSpPr/>
          <p:nvPr/>
        </p:nvSpPr>
        <p:spPr>
          <a:xfrm>
            <a:off x="7466245" y="2067901"/>
            <a:ext cx="1496640" cy="993134"/>
          </a:xfrm>
          <a:custGeom>
            <a:avLst/>
            <a:gdLst>
              <a:gd name="connsiteX0" fmla="*/ 313898 w 1807058"/>
              <a:gd name="connsiteY0" fmla="*/ 0 h 830935"/>
              <a:gd name="connsiteX1" fmla="*/ 1493160 w 1807058"/>
              <a:gd name="connsiteY1" fmla="*/ 0 h 830935"/>
              <a:gd name="connsiteX2" fmla="*/ 1807058 w 1807058"/>
              <a:gd name="connsiteY2" fmla="*/ 313898 h 830935"/>
              <a:gd name="connsiteX3" fmla="*/ 1493160 w 1807058"/>
              <a:gd name="connsiteY3" fmla="*/ 627796 h 830935"/>
              <a:gd name="connsiteX4" fmla="*/ 1276338 w 1807058"/>
              <a:gd name="connsiteY4" fmla="*/ 627796 h 830935"/>
              <a:gd name="connsiteX5" fmla="*/ 1294667 w 1807058"/>
              <a:gd name="connsiteY5" fmla="*/ 680790 h 830935"/>
              <a:gd name="connsiteX6" fmla="*/ 1406769 w 1807058"/>
              <a:gd name="connsiteY6" fmla="*/ 830935 h 830935"/>
              <a:gd name="connsiteX7" fmla="*/ 1001701 w 1807058"/>
              <a:gd name="connsiteY7" fmla="*/ 639220 h 830935"/>
              <a:gd name="connsiteX8" fmla="*/ 996735 w 1807058"/>
              <a:gd name="connsiteY8" fmla="*/ 627796 h 830935"/>
              <a:gd name="connsiteX9" fmla="*/ 313898 w 1807058"/>
              <a:gd name="connsiteY9" fmla="*/ 627796 h 830935"/>
              <a:gd name="connsiteX10" fmla="*/ 0 w 1807058"/>
              <a:gd name="connsiteY10" fmla="*/ 313898 h 830935"/>
              <a:gd name="connsiteX11" fmla="*/ 313898 w 1807058"/>
              <a:gd name="connsiteY11" fmla="*/ 0 h 83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7058" h="830935">
                <a:moveTo>
                  <a:pt x="313898" y="0"/>
                </a:moveTo>
                <a:lnTo>
                  <a:pt x="1493160" y="0"/>
                </a:lnTo>
                <a:cubicBezTo>
                  <a:pt x="1666521" y="0"/>
                  <a:pt x="1807058" y="140537"/>
                  <a:pt x="1807058" y="313898"/>
                </a:cubicBezTo>
                <a:cubicBezTo>
                  <a:pt x="1807058" y="487259"/>
                  <a:pt x="1666521" y="627796"/>
                  <a:pt x="1493160" y="627796"/>
                </a:cubicBezTo>
                <a:lnTo>
                  <a:pt x="1276338" y="627796"/>
                </a:lnTo>
                <a:lnTo>
                  <a:pt x="1294667" y="680790"/>
                </a:lnTo>
                <a:cubicBezTo>
                  <a:pt x="1319579" y="733862"/>
                  <a:pt x="1356946" y="784667"/>
                  <a:pt x="1406769" y="830935"/>
                </a:cubicBezTo>
                <a:cubicBezTo>
                  <a:pt x="1224674" y="830935"/>
                  <a:pt x="1068438" y="751883"/>
                  <a:pt x="1001701" y="639220"/>
                </a:cubicBezTo>
                <a:lnTo>
                  <a:pt x="996735" y="627796"/>
                </a:lnTo>
                <a:lnTo>
                  <a:pt x="313898" y="627796"/>
                </a:lnTo>
                <a:cubicBezTo>
                  <a:pt x="140537" y="627796"/>
                  <a:pt x="0" y="487259"/>
                  <a:pt x="0" y="313898"/>
                </a:cubicBezTo>
                <a:cubicBezTo>
                  <a:pt x="0" y="140537"/>
                  <a:pt x="140537" y="0"/>
                  <a:pt x="313898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>
            <a:outerShdw blurRad="254000" dist="127000" dir="16200000" rotWithShape="0">
              <a:schemeClr val="bg1">
                <a:alpha val="30000"/>
              </a:schemeClr>
            </a:outerShdw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91F6C559-A0E8-44F5-A28D-A75A8DC6D393}"/>
              </a:ext>
            </a:extLst>
          </p:cNvPr>
          <p:cNvSpPr/>
          <p:nvPr/>
        </p:nvSpPr>
        <p:spPr>
          <a:xfrm>
            <a:off x="3150226" y="2549670"/>
            <a:ext cx="1807058" cy="830935"/>
          </a:xfrm>
          <a:custGeom>
            <a:avLst/>
            <a:gdLst>
              <a:gd name="connsiteX0" fmla="*/ 313898 w 1807058"/>
              <a:gd name="connsiteY0" fmla="*/ 0 h 830935"/>
              <a:gd name="connsiteX1" fmla="*/ 1493160 w 1807058"/>
              <a:gd name="connsiteY1" fmla="*/ 0 h 830935"/>
              <a:gd name="connsiteX2" fmla="*/ 1807058 w 1807058"/>
              <a:gd name="connsiteY2" fmla="*/ 313898 h 830935"/>
              <a:gd name="connsiteX3" fmla="*/ 1493160 w 1807058"/>
              <a:gd name="connsiteY3" fmla="*/ 627796 h 830935"/>
              <a:gd name="connsiteX4" fmla="*/ 1276338 w 1807058"/>
              <a:gd name="connsiteY4" fmla="*/ 627796 h 830935"/>
              <a:gd name="connsiteX5" fmla="*/ 1294667 w 1807058"/>
              <a:gd name="connsiteY5" fmla="*/ 680790 h 830935"/>
              <a:gd name="connsiteX6" fmla="*/ 1406769 w 1807058"/>
              <a:gd name="connsiteY6" fmla="*/ 830935 h 830935"/>
              <a:gd name="connsiteX7" fmla="*/ 1001701 w 1807058"/>
              <a:gd name="connsiteY7" fmla="*/ 639220 h 830935"/>
              <a:gd name="connsiteX8" fmla="*/ 996735 w 1807058"/>
              <a:gd name="connsiteY8" fmla="*/ 627796 h 830935"/>
              <a:gd name="connsiteX9" fmla="*/ 313898 w 1807058"/>
              <a:gd name="connsiteY9" fmla="*/ 627796 h 830935"/>
              <a:gd name="connsiteX10" fmla="*/ 0 w 1807058"/>
              <a:gd name="connsiteY10" fmla="*/ 313898 h 830935"/>
              <a:gd name="connsiteX11" fmla="*/ 313898 w 1807058"/>
              <a:gd name="connsiteY11" fmla="*/ 0 h 83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7058" h="830935">
                <a:moveTo>
                  <a:pt x="313898" y="0"/>
                </a:moveTo>
                <a:lnTo>
                  <a:pt x="1493160" y="0"/>
                </a:lnTo>
                <a:cubicBezTo>
                  <a:pt x="1666521" y="0"/>
                  <a:pt x="1807058" y="140537"/>
                  <a:pt x="1807058" y="313898"/>
                </a:cubicBezTo>
                <a:cubicBezTo>
                  <a:pt x="1807058" y="487259"/>
                  <a:pt x="1666521" y="627796"/>
                  <a:pt x="1493160" y="627796"/>
                </a:cubicBezTo>
                <a:lnTo>
                  <a:pt x="1276338" y="627796"/>
                </a:lnTo>
                <a:lnTo>
                  <a:pt x="1294667" y="680790"/>
                </a:lnTo>
                <a:cubicBezTo>
                  <a:pt x="1319579" y="733862"/>
                  <a:pt x="1356946" y="784667"/>
                  <a:pt x="1406769" y="830935"/>
                </a:cubicBezTo>
                <a:cubicBezTo>
                  <a:pt x="1224674" y="830935"/>
                  <a:pt x="1068438" y="751883"/>
                  <a:pt x="1001701" y="639220"/>
                </a:cubicBezTo>
                <a:lnTo>
                  <a:pt x="996735" y="627796"/>
                </a:lnTo>
                <a:lnTo>
                  <a:pt x="313898" y="627796"/>
                </a:lnTo>
                <a:cubicBezTo>
                  <a:pt x="140537" y="627796"/>
                  <a:pt x="0" y="487259"/>
                  <a:pt x="0" y="313898"/>
                </a:cubicBezTo>
                <a:cubicBezTo>
                  <a:pt x="0" y="140537"/>
                  <a:pt x="140537" y="0"/>
                  <a:pt x="313898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>
            <a:outerShdw blurRad="254000" dist="127000" dir="16200000" rotWithShape="0">
              <a:schemeClr val="bg1">
                <a:alpha val="30000"/>
              </a:schemeClr>
            </a:outerShdw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需求分析</a:t>
            </a:r>
            <a:endParaRPr lang="en-GB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72E7305-172F-4E82-BCD3-6BD6C31416CC}"/>
              </a:ext>
            </a:extLst>
          </p:cNvPr>
          <p:cNvSpPr/>
          <p:nvPr/>
        </p:nvSpPr>
        <p:spPr>
          <a:xfrm>
            <a:off x="3982040" y="1777365"/>
            <a:ext cx="4227920" cy="4227920"/>
          </a:xfrm>
          <a:prstGeom prst="ellipse">
            <a:avLst/>
          </a:prstGeom>
          <a:solidFill>
            <a:schemeClr val="accent1">
              <a:alpha val="10000"/>
            </a:schemeClr>
          </a:solidFill>
          <a:ln w="837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BA226BE-69AF-43E8-8AC8-A953220BC33F}"/>
              </a:ext>
            </a:extLst>
          </p:cNvPr>
          <p:cNvGrpSpPr/>
          <p:nvPr/>
        </p:nvGrpSpPr>
        <p:grpSpPr>
          <a:xfrm>
            <a:off x="1772791" y="1794913"/>
            <a:ext cx="1807058" cy="762355"/>
            <a:chOff x="2620108" y="1688123"/>
            <a:chExt cx="1807058" cy="762355"/>
          </a:xfrm>
        </p:grpSpPr>
        <p:sp>
          <p:nvSpPr>
            <p:cNvPr id="4" name="新月形 3">
              <a:extLst>
                <a:ext uri="{FF2B5EF4-FFF2-40B4-BE49-F238E27FC236}">
                  <a16:creationId xmlns:a16="http://schemas.microsoft.com/office/drawing/2014/main" id="{42D9814E-AACE-4D98-8F06-6B087141460F}"/>
                </a:ext>
              </a:extLst>
            </p:cNvPr>
            <p:cNvSpPr/>
            <p:nvPr/>
          </p:nvSpPr>
          <p:spPr>
            <a:xfrm>
              <a:off x="3587262" y="1822682"/>
              <a:ext cx="439615" cy="627796"/>
            </a:xfrm>
            <a:prstGeom prst="moon">
              <a:avLst>
                <a:gd name="adj" fmla="val 66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7113AA1-F272-457B-985B-769570927E7D}"/>
                </a:ext>
              </a:extLst>
            </p:cNvPr>
            <p:cNvSpPr/>
            <p:nvPr/>
          </p:nvSpPr>
          <p:spPr>
            <a:xfrm>
              <a:off x="2620108" y="1688123"/>
              <a:ext cx="1807058" cy="62779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观察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C6FE759-5D6F-48F6-A63B-9D94122001E7}"/>
              </a:ext>
            </a:extLst>
          </p:cNvPr>
          <p:cNvGrpSpPr/>
          <p:nvPr/>
        </p:nvGrpSpPr>
        <p:grpSpPr>
          <a:xfrm>
            <a:off x="660598" y="3028078"/>
            <a:ext cx="1807058" cy="762355"/>
            <a:chOff x="2620108" y="1688123"/>
            <a:chExt cx="1807058" cy="762355"/>
          </a:xfrm>
        </p:grpSpPr>
        <p:sp>
          <p:nvSpPr>
            <p:cNvPr id="26" name="新月形 25">
              <a:extLst>
                <a:ext uri="{FF2B5EF4-FFF2-40B4-BE49-F238E27FC236}">
                  <a16:creationId xmlns:a16="http://schemas.microsoft.com/office/drawing/2014/main" id="{F25FF17D-0BD7-4790-83E7-A4F81607FD12}"/>
                </a:ext>
              </a:extLst>
            </p:cNvPr>
            <p:cNvSpPr/>
            <p:nvPr/>
          </p:nvSpPr>
          <p:spPr>
            <a:xfrm>
              <a:off x="3587262" y="1822682"/>
              <a:ext cx="439615" cy="627796"/>
            </a:xfrm>
            <a:prstGeom prst="moon">
              <a:avLst>
                <a:gd name="adj" fmla="val 66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DF672C59-B76E-44F0-8E83-8020B31B0D94}"/>
                </a:ext>
              </a:extLst>
            </p:cNvPr>
            <p:cNvSpPr/>
            <p:nvPr/>
          </p:nvSpPr>
          <p:spPr>
            <a:xfrm>
              <a:off x="2620108" y="1688123"/>
              <a:ext cx="1807058" cy="62779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访谈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EA903BE-EEDD-410B-BCA4-BA57FD04347E}"/>
              </a:ext>
            </a:extLst>
          </p:cNvPr>
          <p:cNvGrpSpPr/>
          <p:nvPr/>
        </p:nvGrpSpPr>
        <p:grpSpPr>
          <a:xfrm>
            <a:off x="1772791" y="4476176"/>
            <a:ext cx="1807058" cy="791295"/>
            <a:chOff x="2620108" y="1524624"/>
            <a:chExt cx="1807058" cy="791295"/>
          </a:xfrm>
        </p:grpSpPr>
        <p:sp>
          <p:nvSpPr>
            <p:cNvPr id="29" name="新月形 28">
              <a:extLst>
                <a:ext uri="{FF2B5EF4-FFF2-40B4-BE49-F238E27FC236}">
                  <a16:creationId xmlns:a16="http://schemas.microsoft.com/office/drawing/2014/main" id="{60B3670C-2926-469C-A177-602331C967B5}"/>
                </a:ext>
              </a:extLst>
            </p:cNvPr>
            <p:cNvSpPr/>
            <p:nvPr/>
          </p:nvSpPr>
          <p:spPr>
            <a:xfrm>
              <a:off x="3587262" y="1524624"/>
              <a:ext cx="439615" cy="627796"/>
            </a:xfrm>
            <a:prstGeom prst="moon">
              <a:avLst>
                <a:gd name="adj" fmla="val 66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129573AC-0513-4208-86BF-4EDDD7553D50}"/>
                </a:ext>
              </a:extLst>
            </p:cNvPr>
            <p:cNvSpPr/>
            <p:nvPr/>
          </p:nvSpPr>
          <p:spPr>
            <a:xfrm>
              <a:off x="2620108" y="1688123"/>
              <a:ext cx="1807058" cy="62779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沉浸</a:t>
              </a:r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E547972C-E6F4-4D51-A0F0-79124EA8F8AB}"/>
              </a:ext>
            </a:extLst>
          </p:cNvPr>
          <p:cNvSpPr/>
          <p:nvPr/>
        </p:nvSpPr>
        <p:spPr>
          <a:xfrm>
            <a:off x="2279278" y="3709067"/>
            <a:ext cx="1439983" cy="830935"/>
          </a:xfrm>
          <a:custGeom>
            <a:avLst/>
            <a:gdLst>
              <a:gd name="connsiteX0" fmla="*/ 313898 w 1807058"/>
              <a:gd name="connsiteY0" fmla="*/ 0 h 830935"/>
              <a:gd name="connsiteX1" fmla="*/ 1493160 w 1807058"/>
              <a:gd name="connsiteY1" fmla="*/ 0 h 830935"/>
              <a:gd name="connsiteX2" fmla="*/ 1807058 w 1807058"/>
              <a:gd name="connsiteY2" fmla="*/ 313898 h 830935"/>
              <a:gd name="connsiteX3" fmla="*/ 1493160 w 1807058"/>
              <a:gd name="connsiteY3" fmla="*/ 627796 h 830935"/>
              <a:gd name="connsiteX4" fmla="*/ 1276338 w 1807058"/>
              <a:gd name="connsiteY4" fmla="*/ 627796 h 830935"/>
              <a:gd name="connsiteX5" fmla="*/ 1294667 w 1807058"/>
              <a:gd name="connsiteY5" fmla="*/ 680790 h 830935"/>
              <a:gd name="connsiteX6" fmla="*/ 1406769 w 1807058"/>
              <a:gd name="connsiteY6" fmla="*/ 830935 h 830935"/>
              <a:gd name="connsiteX7" fmla="*/ 1001701 w 1807058"/>
              <a:gd name="connsiteY7" fmla="*/ 639220 h 830935"/>
              <a:gd name="connsiteX8" fmla="*/ 996735 w 1807058"/>
              <a:gd name="connsiteY8" fmla="*/ 627796 h 830935"/>
              <a:gd name="connsiteX9" fmla="*/ 313898 w 1807058"/>
              <a:gd name="connsiteY9" fmla="*/ 627796 h 830935"/>
              <a:gd name="connsiteX10" fmla="*/ 0 w 1807058"/>
              <a:gd name="connsiteY10" fmla="*/ 313898 h 830935"/>
              <a:gd name="connsiteX11" fmla="*/ 313898 w 1807058"/>
              <a:gd name="connsiteY11" fmla="*/ 0 h 83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7058" h="830935">
                <a:moveTo>
                  <a:pt x="313898" y="0"/>
                </a:moveTo>
                <a:lnTo>
                  <a:pt x="1493160" y="0"/>
                </a:lnTo>
                <a:cubicBezTo>
                  <a:pt x="1666521" y="0"/>
                  <a:pt x="1807058" y="140537"/>
                  <a:pt x="1807058" y="313898"/>
                </a:cubicBezTo>
                <a:cubicBezTo>
                  <a:pt x="1807058" y="487259"/>
                  <a:pt x="1666521" y="627796"/>
                  <a:pt x="1493160" y="627796"/>
                </a:cubicBezTo>
                <a:lnTo>
                  <a:pt x="1276338" y="627796"/>
                </a:lnTo>
                <a:lnTo>
                  <a:pt x="1294667" y="680790"/>
                </a:lnTo>
                <a:cubicBezTo>
                  <a:pt x="1319579" y="733862"/>
                  <a:pt x="1356946" y="784667"/>
                  <a:pt x="1406769" y="830935"/>
                </a:cubicBezTo>
                <a:cubicBezTo>
                  <a:pt x="1224674" y="830935"/>
                  <a:pt x="1068438" y="751883"/>
                  <a:pt x="1001701" y="639220"/>
                </a:cubicBezTo>
                <a:lnTo>
                  <a:pt x="996735" y="627796"/>
                </a:lnTo>
                <a:lnTo>
                  <a:pt x="313898" y="627796"/>
                </a:lnTo>
                <a:cubicBezTo>
                  <a:pt x="140537" y="627796"/>
                  <a:pt x="0" y="487259"/>
                  <a:pt x="0" y="313898"/>
                </a:cubicBezTo>
                <a:cubicBezTo>
                  <a:pt x="0" y="140537"/>
                  <a:pt x="140537" y="0"/>
                  <a:pt x="313898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  <a:effectLst>
            <a:outerShdw blurRad="254000" dist="127000" dir="16200000" rotWithShape="0">
              <a:schemeClr val="bg1">
                <a:alpha val="30000"/>
              </a:scheme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81C3241-3C91-40B2-9BCA-2B421D363CDD}"/>
              </a:ext>
            </a:extLst>
          </p:cNvPr>
          <p:cNvGrpSpPr/>
          <p:nvPr/>
        </p:nvGrpSpPr>
        <p:grpSpPr>
          <a:xfrm>
            <a:off x="8745988" y="1801311"/>
            <a:ext cx="1807058" cy="762355"/>
            <a:chOff x="2620108" y="1688123"/>
            <a:chExt cx="1807058" cy="762355"/>
          </a:xfrm>
        </p:grpSpPr>
        <p:sp>
          <p:nvSpPr>
            <p:cNvPr id="38" name="新月形 37">
              <a:extLst>
                <a:ext uri="{FF2B5EF4-FFF2-40B4-BE49-F238E27FC236}">
                  <a16:creationId xmlns:a16="http://schemas.microsoft.com/office/drawing/2014/main" id="{2B4BE971-1763-49E8-BDF5-FF6415244E9B}"/>
                </a:ext>
              </a:extLst>
            </p:cNvPr>
            <p:cNvSpPr/>
            <p:nvPr/>
          </p:nvSpPr>
          <p:spPr>
            <a:xfrm flipH="1">
              <a:off x="2971799" y="1822682"/>
              <a:ext cx="439615" cy="627796"/>
            </a:xfrm>
            <a:prstGeom prst="moon">
              <a:avLst>
                <a:gd name="adj" fmla="val 66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8269B75-3670-452C-8D74-61251E722716}"/>
                </a:ext>
              </a:extLst>
            </p:cNvPr>
            <p:cNvSpPr/>
            <p:nvPr/>
          </p:nvSpPr>
          <p:spPr>
            <a:xfrm>
              <a:off x="2620108" y="1688123"/>
              <a:ext cx="1807058" cy="62779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缺少什么？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B11885E-4F04-4BCC-9912-8EA8BE0A45C0}"/>
              </a:ext>
            </a:extLst>
          </p:cNvPr>
          <p:cNvGrpSpPr/>
          <p:nvPr/>
        </p:nvGrpSpPr>
        <p:grpSpPr>
          <a:xfrm>
            <a:off x="9724344" y="3028078"/>
            <a:ext cx="1807058" cy="762355"/>
            <a:chOff x="2620108" y="1688123"/>
            <a:chExt cx="1807058" cy="762355"/>
          </a:xfrm>
        </p:grpSpPr>
        <p:sp>
          <p:nvSpPr>
            <p:cNvPr id="45" name="新月形 44">
              <a:extLst>
                <a:ext uri="{FF2B5EF4-FFF2-40B4-BE49-F238E27FC236}">
                  <a16:creationId xmlns:a16="http://schemas.microsoft.com/office/drawing/2014/main" id="{92826E0F-9FC9-41B1-A4E4-B818276ACE11}"/>
                </a:ext>
              </a:extLst>
            </p:cNvPr>
            <p:cNvSpPr/>
            <p:nvPr/>
          </p:nvSpPr>
          <p:spPr>
            <a:xfrm flipH="1">
              <a:off x="2971799" y="1822682"/>
              <a:ext cx="439615" cy="627796"/>
            </a:xfrm>
            <a:prstGeom prst="moon">
              <a:avLst>
                <a:gd name="adj" fmla="val 66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451B57EB-CBD6-41F1-BD4B-2E40BCB7594D}"/>
                </a:ext>
              </a:extLst>
            </p:cNvPr>
            <p:cNvSpPr/>
            <p:nvPr/>
          </p:nvSpPr>
          <p:spPr>
            <a:xfrm>
              <a:off x="2620108" y="1688123"/>
              <a:ext cx="1807058" cy="62779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喜欢什么？</a:t>
              </a:r>
            </a:p>
          </p:txBody>
        </p: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71C19492-AC74-466C-AB8C-B2238D8EAC3E}"/>
              </a:ext>
            </a:extLst>
          </p:cNvPr>
          <p:cNvSpPr/>
          <p:nvPr/>
        </p:nvSpPr>
        <p:spPr>
          <a:xfrm>
            <a:off x="7879014" y="3709068"/>
            <a:ext cx="1243095" cy="939190"/>
          </a:xfrm>
          <a:custGeom>
            <a:avLst/>
            <a:gdLst>
              <a:gd name="connsiteX0" fmla="*/ 313898 w 1807058"/>
              <a:gd name="connsiteY0" fmla="*/ 0 h 830935"/>
              <a:gd name="connsiteX1" fmla="*/ 1493160 w 1807058"/>
              <a:gd name="connsiteY1" fmla="*/ 0 h 830935"/>
              <a:gd name="connsiteX2" fmla="*/ 1807058 w 1807058"/>
              <a:gd name="connsiteY2" fmla="*/ 313898 h 830935"/>
              <a:gd name="connsiteX3" fmla="*/ 1493160 w 1807058"/>
              <a:gd name="connsiteY3" fmla="*/ 627796 h 830935"/>
              <a:gd name="connsiteX4" fmla="*/ 1276338 w 1807058"/>
              <a:gd name="connsiteY4" fmla="*/ 627796 h 830935"/>
              <a:gd name="connsiteX5" fmla="*/ 1294667 w 1807058"/>
              <a:gd name="connsiteY5" fmla="*/ 680790 h 830935"/>
              <a:gd name="connsiteX6" fmla="*/ 1406769 w 1807058"/>
              <a:gd name="connsiteY6" fmla="*/ 830935 h 830935"/>
              <a:gd name="connsiteX7" fmla="*/ 1001701 w 1807058"/>
              <a:gd name="connsiteY7" fmla="*/ 639220 h 830935"/>
              <a:gd name="connsiteX8" fmla="*/ 996735 w 1807058"/>
              <a:gd name="connsiteY8" fmla="*/ 627796 h 830935"/>
              <a:gd name="connsiteX9" fmla="*/ 313898 w 1807058"/>
              <a:gd name="connsiteY9" fmla="*/ 627796 h 830935"/>
              <a:gd name="connsiteX10" fmla="*/ 0 w 1807058"/>
              <a:gd name="connsiteY10" fmla="*/ 313898 h 830935"/>
              <a:gd name="connsiteX11" fmla="*/ 313898 w 1807058"/>
              <a:gd name="connsiteY11" fmla="*/ 0 h 83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7058" h="830935">
                <a:moveTo>
                  <a:pt x="313898" y="0"/>
                </a:moveTo>
                <a:lnTo>
                  <a:pt x="1493160" y="0"/>
                </a:lnTo>
                <a:cubicBezTo>
                  <a:pt x="1666521" y="0"/>
                  <a:pt x="1807058" y="140537"/>
                  <a:pt x="1807058" y="313898"/>
                </a:cubicBezTo>
                <a:cubicBezTo>
                  <a:pt x="1807058" y="487259"/>
                  <a:pt x="1666521" y="627796"/>
                  <a:pt x="1493160" y="627796"/>
                </a:cubicBezTo>
                <a:lnTo>
                  <a:pt x="1276338" y="627796"/>
                </a:lnTo>
                <a:lnTo>
                  <a:pt x="1294667" y="680790"/>
                </a:lnTo>
                <a:cubicBezTo>
                  <a:pt x="1319579" y="733862"/>
                  <a:pt x="1356946" y="784667"/>
                  <a:pt x="1406769" y="830935"/>
                </a:cubicBezTo>
                <a:cubicBezTo>
                  <a:pt x="1224674" y="830935"/>
                  <a:pt x="1068438" y="751883"/>
                  <a:pt x="1001701" y="639220"/>
                </a:cubicBezTo>
                <a:lnTo>
                  <a:pt x="996735" y="627796"/>
                </a:lnTo>
                <a:lnTo>
                  <a:pt x="313898" y="627796"/>
                </a:lnTo>
                <a:cubicBezTo>
                  <a:pt x="140537" y="627796"/>
                  <a:pt x="0" y="487259"/>
                  <a:pt x="0" y="313898"/>
                </a:cubicBezTo>
                <a:cubicBezTo>
                  <a:pt x="0" y="140537"/>
                  <a:pt x="140537" y="0"/>
                  <a:pt x="313898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  <a:effectLst>
            <a:outerShdw blurRad="254000" dist="127000" dir="16200000" rotWithShape="0">
              <a:schemeClr val="bg1">
                <a:alpha val="30000"/>
              </a:schemeClr>
            </a:outerShdw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B2A026-8955-4D3C-B25D-F73C055994E2}"/>
              </a:ext>
            </a:extLst>
          </p:cNvPr>
          <p:cNvGrpSpPr/>
          <p:nvPr/>
        </p:nvGrpSpPr>
        <p:grpSpPr>
          <a:xfrm>
            <a:off x="8745988" y="4535896"/>
            <a:ext cx="1807058" cy="761406"/>
            <a:chOff x="2620108" y="1554513"/>
            <a:chExt cx="1807058" cy="761406"/>
          </a:xfrm>
        </p:grpSpPr>
        <p:sp>
          <p:nvSpPr>
            <p:cNvPr id="49" name="新月形 48">
              <a:extLst>
                <a:ext uri="{FF2B5EF4-FFF2-40B4-BE49-F238E27FC236}">
                  <a16:creationId xmlns:a16="http://schemas.microsoft.com/office/drawing/2014/main" id="{270AA3BE-00C3-4BD9-8C00-73FE48B5017C}"/>
                </a:ext>
              </a:extLst>
            </p:cNvPr>
            <p:cNvSpPr/>
            <p:nvPr/>
          </p:nvSpPr>
          <p:spPr>
            <a:xfrm flipH="1">
              <a:off x="2971799" y="1554513"/>
              <a:ext cx="439615" cy="627796"/>
            </a:xfrm>
            <a:prstGeom prst="moon">
              <a:avLst>
                <a:gd name="adj" fmla="val 66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74FDE497-A4A0-461D-A32E-3157AF12C01F}"/>
                </a:ext>
              </a:extLst>
            </p:cNvPr>
            <p:cNvSpPr/>
            <p:nvPr/>
          </p:nvSpPr>
          <p:spPr>
            <a:xfrm>
              <a:off x="2620108" y="1688123"/>
              <a:ext cx="1807058" cy="62779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朋友的想法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FEE1AB2-2ABC-4244-B4F6-EED98609E74E}"/>
              </a:ext>
            </a:extLst>
          </p:cNvPr>
          <p:cNvGrpSpPr/>
          <p:nvPr/>
        </p:nvGrpSpPr>
        <p:grpSpPr>
          <a:xfrm>
            <a:off x="7896190" y="3341348"/>
            <a:ext cx="1807058" cy="762355"/>
            <a:chOff x="2620108" y="1688123"/>
            <a:chExt cx="1807058" cy="762355"/>
          </a:xfrm>
        </p:grpSpPr>
        <p:sp>
          <p:nvSpPr>
            <p:cNvPr id="52" name="新月形 51">
              <a:extLst>
                <a:ext uri="{FF2B5EF4-FFF2-40B4-BE49-F238E27FC236}">
                  <a16:creationId xmlns:a16="http://schemas.microsoft.com/office/drawing/2014/main" id="{2F8CDCDE-D947-4FA0-8BC5-714B6625B02B}"/>
                </a:ext>
              </a:extLst>
            </p:cNvPr>
            <p:cNvSpPr/>
            <p:nvPr/>
          </p:nvSpPr>
          <p:spPr>
            <a:xfrm flipH="1">
              <a:off x="2971799" y="1822682"/>
              <a:ext cx="439615" cy="627796"/>
            </a:xfrm>
            <a:prstGeom prst="moon">
              <a:avLst>
                <a:gd name="adj" fmla="val 66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07B4D97C-6AC2-45CA-9E0D-C89E523DA438}"/>
                </a:ext>
              </a:extLst>
            </p:cNvPr>
            <p:cNvSpPr/>
            <p:nvPr/>
          </p:nvSpPr>
          <p:spPr>
            <a:xfrm>
              <a:off x="2620108" y="1688123"/>
              <a:ext cx="1807058" cy="62779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dist="127000" dir="16200000" rotWithShape="0">
                <a:schemeClr val="bg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/>
                <a:t>……</a:t>
              </a:r>
              <a:endParaRPr lang="zh-CN" altLang="en-US" sz="2000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55FED30-B45B-411D-85F2-09971CF52E2C}"/>
              </a:ext>
            </a:extLst>
          </p:cNvPr>
          <p:cNvGrpSpPr/>
          <p:nvPr/>
        </p:nvGrpSpPr>
        <p:grpSpPr>
          <a:xfrm>
            <a:off x="4427400" y="5448411"/>
            <a:ext cx="3337200" cy="699959"/>
            <a:chOff x="4427400" y="4956162"/>
            <a:chExt cx="3337200" cy="699959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94712A5-236C-4708-B3BF-5C67E0D0CA9D}"/>
                </a:ext>
              </a:extLst>
            </p:cNvPr>
            <p:cNvGrpSpPr/>
            <p:nvPr/>
          </p:nvGrpSpPr>
          <p:grpSpPr>
            <a:xfrm>
              <a:off x="4427400" y="4956162"/>
              <a:ext cx="3337200" cy="699959"/>
              <a:chOff x="614042" y="5441517"/>
              <a:chExt cx="3337200" cy="699959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CD08AA2C-10D1-4405-84A8-FEE4AB6B572B}"/>
                  </a:ext>
                </a:extLst>
              </p:cNvPr>
              <p:cNvSpPr/>
              <p:nvPr/>
            </p:nvSpPr>
            <p:spPr>
              <a:xfrm>
                <a:off x="614042" y="5515076"/>
                <a:ext cx="3337200" cy="626400"/>
              </a:xfrm>
              <a:prstGeom prst="roundRect">
                <a:avLst>
                  <a:gd name="adj" fmla="val 50000"/>
                </a:avLst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27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D36DBD9A-26E3-4DE3-B021-E0D4391DA23A}"/>
                  </a:ext>
                </a:extLst>
              </p:cNvPr>
              <p:cNvSpPr/>
              <p:nvPr/>
            </p:nvSpPr>
            <p:spPr>
              <a:xfrm>
                <a:off x="682791" y="5575358"/>
                <a:ext cx="3199703" cy="505837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400" dirty="0"/>
                  <a:t>挖掘真正的痛点</a:t>
                </a:r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73947733-8657-4656-BF6D-5BFA3C97CB84}"/>
                  </a:ext>
                </a:extLst>
              </p:cNvPr>
              <p:cNvGrpSpPr/>
              <p:nvPr/>
            </p:nvGrpSpPr>
            <p:grpSpPr>
              <a:xfrm>
                <a:off x="830650" y="5441517"/>
                <a:ext cx="2888447" cy="152488"/>
                <a:chOff x="830650" y="5441517"/>
                <a:chExt cx="2888447" cy="152488"/>
              </a:xfrm>
            </p:grpSpPr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18A588C4-0D84-41AB-A2FF-B3080E7BFFA9}"/>
                    </a:ext>
                  </a:extLst>
                </p:cNvPr>
                <p:cNvSpPr/>
                <p:nvPr/>
              </p:nvSpPr>
              <p:spPr>
                <a:xfrm>
                  <a:off x="2449111" y="5441517"/>
                  <a:ext cx="833320" cy="127008"/>
                </a:xfrm>
                <a:custGeom>
                  <a:avLst/>
                  <a:gdLst>
                    <a:gd name="connsiteX0" fmla="*/ 270575 w 1035021"/>
                    <a:gd name="connsiteY0" fmla="*/ 262 h 262785"/>
                    <a:gd name="connsiteX1" fmla="*/ 350772 w 1035021"/>
                    <a:gd name="connsiteY1" fmla="*/ 26261 h 262785"/>
                    <a:gd name="connsiteX2" fmla="*/ 427616 w 1035021"/>
                    <a:gd name="connsiteY2" fmla="*/ 49325 h 262785"/>
                    <a:gd name="connsiteX3" fmla="*/ 502257 w 1035021"/>
                    <a:gd name="connsiteY3" fmla="*/ 4456 h 262785"/>
                    <a:gd name="connsiteX4" fmla="*/ 578472 w 1035021"/>
                    <a:gd name="connsiteY4" fmla="*/ 12634 h 262785"/>
                    <a:gd name="connsiteX5" fmla="*/ 650491 w 1035021"/>
                    <a:gd name="connsiteY5" fmla="*/ 61800 h 262785"/>
                    <a:gd name="connsiteX6" fmla="*/ 731109 w 1035021"/>
                    <a:gd name="connsiteY6" fmla="*/ 19866 h 262785"/>
                    <a:gd name="connsiteX7" fmla="*/ 805960 w 1035021"/>
                    <a:gd name="connsiteY7" fmla="*/ 35592 h 262785"/>
                    <a:gd name="connsiteX8" fmla="*/ 867812 w 1035021"/>
                    <a:gd name="connsiteY8" fmla="*/ 91887 h 262785"/>
                    <a:gd name="connsiteX9" fmla="*/ 951679 w 1035021"/>
                    <a:gd name="connsiteY9" fmla="*/ 82558 h 262785"/>
                    <a:gd name="connsiteX10" fmla="*/ 1035021 w 1035021"/>
                    <a:gd name="connsiteY10" fmla="*/ 142942 h 262785"/>
                    <a:gd name="connsiteX11" fmla="*/ 924632 w 1035021"/>
                    <a:gd name="connsiteY11" fmla="*/ 157932 h 262785"/>
                    <a:gd name="connsiteX12" fmla="*/ 888570 w 1035021"/>
                    <a:gd name="connsiteY12" fmla="*/ 256790 h 262785"/>
                    <a:gd name="connsiteX13" fmla="*/ 861442 w 1035021"/>
                    <a:gd name="connsiteY13" fmla="*/ 262785 h 262785"/>
                    <a:gd name="connsiteX14" fmla="*/ 657040 w 1035021"/>
                    <a:gd name="connsiteY14" fmla="*/ 262785 h 262785"/>
                    <a:gd name="connsiteX15" fmla="*/ 654266 w 1035021"/>
                    <a:gd name="connsiteY15" fmla="*/ 262451 h 262785"/>
                    <a:gd name="connsiteX16" fmla="*/ 577423 w 1035021"/>
                    <a:gd name="connsiteY16" fmla="*/ 242219 h 262785"/>
                    <a:gd name="connsiteX17" fmla="*/ 502572 w 1035021"/>
                    <a:gd name="connsiteY17" fmla="*/ 243477 h 262785"/>
                    <a:gd name="connsiteX18" fmla="*/ 483124 w 1035021"/>
                    <a:gd name="connsiteY18" fmla="*/ 250012 h 262785"/>
                    <a:gd name="connsiteX19" fmla="*/ 465884 w 1035021"/>
                    <a:gd name="connsiteY19" fmla="*/ 262785 h 262785"/>
                    <a:gd name="connsiteX20" fmla="*/ 397026 w 1035021"/>
                    <a:gd name="connsiteY20" fmla="*/ 262785 h 262785"/>
                    <a:gd name="connsiteX21" fmla="*/ 390020 w 1035021"/>
                    <a:gd name="connsiteY21" fmla="*/ 254864 h 262785"/>
                    <a:gd name="connsiteX22" fmla="*/ 354337 w 1035021"/>
                    <a:gd name="connsiteY22" fmla="*/ 224501 h 262785"/>
                    <a:gd name="connsiteX23" fmla="*/ 312535 w 1035021"/>
                    <a:gd name="connsiteY23" fmla="*/ 250212 h 262785"/>
                    <a:gd name="connsiteX24" fmla="*/ 298096 w 1035021"/>
                    <a:gd name="connsiteY24" fmla="*/ 262785 h 262785"/>
                    <a:gd name="connsiteX25" fmla="*/ 227560 w 1035021"/>
                    <a:gd name="connsiteY25" fmla="*/ 262785 h 262785"/>
                    <a:gd name="connsiteX26" fmla="*/ 198135 w 1035021"/>
                    <a:gd name="connsiteY26" fmla="*/ 253645 h 262785"/>
                    <a:gd name="connsiteX27" fmla="*/ 139534 w 1035021"/>
                    <a:gd name="connsiteY27" fmla="*/ 186866 h 262785"/>
                    <a:gd name="connsiteX28" fmla="*/ 34700 w 1035021"/>
                    <a:gd name="connsiteY28" fmla="*/ 234146 h 262785"/>
                    <a:gd name="connsiteX29" fmla="*/ 0 w 1035021"/>
                    <a:gd name="connsiteY29" fmla="*/ 142942 h 262785"/>
                    <a:gd name="connsiteX30" fmla="*/ 57344 w 1035021"/>
                    <a:gd name="connsiteY30" fmla="*/ 89476 h 262785"/>
                    <a:gd name="connsiteX31" fmla="*/ 137437 w 1035021"/>
                    <a:gd name="connsiteY31" fmla="*/ 93460 h 262785"/>
                    <a:gd name="connsiteX32" fmla="*/ 205893 w 1035021"/>
                    <a:gd name="connsiteY32" fmla="*/ 69034 h 262785"/>
                    <a:gd name="connsiteX33" fmla="*/ 270575 w 1035021"/>
                    <a:gd name="connsiteY33" fmla="*/ 262 h 262785"/>
                    <a:gd name="connsiteX0" fmla="*/ 266765 w 1035021"/>
                    <a:gd name="connsiteY0" fmla="*/ 22476 h 258329"/>
                    <a:gd name="connsiteX1" fmla="*/ 350772 w 1035021"/>
                    <a:gd name="connsiteY1" fmla="*/ 21805 h 258329"/>
                    <a:gd name="connsiteX2" fmla="*/ 427616 w 1035021"/>
                    <a:gd name="connsiteY2" fmla="*/ 44869 h 258329"/>
                    <a:gd name="connsiteX3" fmla="*/ 502257 w 1035021"/>
                    <a:gd name="connsiteY3" fmla="*/ 0 h 258329"/>
                    <a:gd name="connsiteX4" fmla="*/ 578472 w 1035021"/>
                    <a:gd name="connsiteY4" fmla="*/ 8178 h 258329"/>
                    <a:gd name="connsiteX5" fmla="*/ 650491 w 1035021"/>
                    <a:gd name="connsiteY5" fmla="*/ 57344 h 258329"/>
                    <a:gd name="connsiteX6" fmla="*/ 731109 w 1035021"/>
                    <a:gd name="connsiteY6" fmla="*/ 15410 h 258329"/>
                    <a:gd name="connsiteX7" fmla="*/ 805960 w 1035021"/>
                    <a:gd name="connsiteY7" fmla="*/ 31136 h 258329"/>
                    <a:gd name="connsiteX8" fmla="*/ 867812 w 1035021"/>
                    <a:gd name="connsiteY8" fmla="*/ 87431 h 258329"/>
                    <a:gd name="connsiteX9" fmla="*/ 951679 w 1035021"/>
                    <a:gd name="connsiteY9" fmla="*/ 78102 h 258329"/>
                    <a:gd name="connsiteX10" fmla="*/ 1035021 w 1035021"/>
                    <a:gd name="connsiteY10" fmla="*/ 138486 h 258329"/>
                    <a:gd name="connsiteX11" fmla="*/ 924632 w 1035021"/>
                    <a:gd name="connsiteY11" fmla="*/ 153476 h 258329"/>
                    <a:gd name="connsiteX12" fmla="*/ 888570 w 1035021"/>
                    <a:gd name="connsiteY12" fmla="*/ 252334 h 258329"/>
                    <a:gd name="connsiteX13" fmla="*/ 861442 w 1035021"/>
                    <a:gd name="connsiteY13" fmla="*/ 258329 h 258329"/>
                    <a:gd name="connsiteX14" fmla="*/ 657040 w 1035021"/>
                    <a:gd name="connsiteY14" fmla="*/ 258329 h 258329"/>
                    <a:gd name="connsiteX15" fmla="*/ 654266 w 1035021"/>
                    <a:gd name="connsiteY15" fmla="*/ 257995 h 258329"/>
                    <a:gd name="connsiteX16" fmla="*/ 577423 w 1035021"/>
                    <a:gd name="connsiteY16" fmla="*/ 237763 h 258329"/>
                    <a:gd name="connsiteX17" fmla="*/ 502572 w 1035021"/>
                    <a:gd name="connsiteY17" fmla="*/ 239021 h 258329"/>
                    <a:gd name="connsiteX18" fmla="*/ 483124 w 1035021"/>
                    <a:gd name="connsiteY18" fmla="*/ 245556 h 258329"/>
                    <a:gd name="connsiteX19" fmla="*/ 465884 w 1035021"/>
                    <a:gd name="connsiteY19" fmla="*/ 258329 h 258329"/>
                    <a:gd name="connsiteX20" fmla="*/ 397026 w 1035021"/>
                    <a:gd name="connsiteY20" fmla="*/ 258329 h 258329"/>
                    <a:gd name="connsiteX21" fmla="*/ 390020 w 1035021"/>
                    <a:gd name="connsiteY21" fmla="*/ 250408 h 258329"/>
                    <a:gd name="connsiteX22" fmla="*/ 354337 w 1035021"/>
                    <a:gd name="connsiteY22" fmla="*/ 220045 h 258329"/>
                    <a:gd name="connsiteX23" fmla="*/ 312535 w 1035021"/>
                    <a:gd name="connsiteY23" fmla="*/ 245756 h 258329"/>
                    <a:gd name="connsiteX24" fmla="*/ 298096 w 1035021"/>
                    <a:gd name="connsiteY24" fmla="*/ 258329 h 258329"/>
                    <a:gd name="connsiteX25" fmla="*/ 227560 w 1035021"/>
                    <a:gd name="connsiteY25" fmla="*/ 258329 h 258329"/>
                    <a:gd name="connsiteX26" fmla="*/ 198135 w 1035021"/>
                    <a:gd name="connsiteY26" fmla="*/ 249189 h 258329"/>
                    <a:gd name="connsiteX27" fmla="*/ 139534 w 1035021"/>
                    <a:gd name="connsiteY27" fmla="*/ 182410 h 258329"/>
                    <a:gd name="connsiteX28" fmla="*/ 34700 w 1035021"/>
                    <a:gd name="connsiteY28" fmla="*/ 229690 h 258329"/>
                    <a:gd name="connsiteX29" fmla="*/ 0 w 1035021"/>
                    <a:gd name="connsiteY29" fmla="*/ 138486 h 258329"/>
                    <a:gd name="connsiteX30" fmla="*/ 57344 w 1035021"/>
                    <a:gd name="connsiteY30" fmla="*/ 85020 h 258329"/>
                    <a:gd name="connsiteX31" fmla="*/ 137437 w 1035021"/>
                    <a:gd name="connsiteY31" fmla="*/ 89004 h 258329"/>
                    <a:gd name="connsiteX32" fmla="*/ 205893 w 1035021"/>
                    <a:gd name="connsiteY32" fmla="*/ 64578 h 258329"/>
                    <a:gd name="connsiteX33" fmla="*/ 266765 w 1035021"/>
                    <a:gd name="connsiteY33" fmla="*/ 22476 h 258329"/>
                    <a:gd name="connsiteX0" fmla="*/ 266765 w 1035126"/>
                    <a:gd name="connsiteY0" fmla="*/ 22476 h 258329"/>
                    <a:gd name="connsiteX1" fmla="*/ 350772 w 1035126"/>
                    <a:gd name="connsiteY1" fmla="*/ 21805 h 258329"/>
                    <a:gd name="connsiteX2" fmla="*/ 427616 w 1035126"/>
                    <a:gd name="connsiteY2" fmla="*/ 44869 h 258329"/>
                    <a:gd name="connsiteX3" fmla="*/ 502257 w 1035126"/>
                    <a:gd name="connsiteY3" fmla="*/ 0 h 258329"/>
                    <a:gd name="connsiteX4" fmla="*/ 578472 w 1035126"/>
                    <a:gd name="connsiteY4" fmla="*/ 8178 h 258329"/>
                    <a:gd name="connsiteX5" fmla="*/ 650491 w 1035126"/>
                    <a:gd name="connsiteY5" fmla="*/ 57344 h 258329"/>
                    <a:gd name="connsiteX6" fmla="*/ 731109 w 1035126"/>
                    <a:gd name="connsiteY6" fmla="*/ 15410 h 258329"/>
                    <a:gd name="connsiteX7" fmla="*/ 805960 w 1035126"/>
                    <a:gd name="connsiteY7" fmla="*/ 31136 h 258329"/>
                    <a:gd name="connsiteX8" fmla="*/ 867812 w 1035126"/>
                    <a:gd name="connsiteY8" fmla="*/ 87431 h 258329"/>
                    <a:gd name="connsiteX9" fmla="*/ 951679 w 1035126"/>
                    <a:gd name="connsiteY9" fmla="*/ 78102 h 258329"/>
                    <a:gd name="connsiteX10" fmla="*/ 1035021 w 1035126"/>
                    <a:gd name="connsiteY10" fmla="*/ 138486 h 258329"/>
                    <a:gd name="connsiteX11" fmla="*/ 966542 w 1035126"/>
                    <a:gd name="connsiteY11" fmla="*/ 180146 h 258329"/>
                    <a:gd name="connsiteX12" fmla="*/ 888570 w 1035126"/>
                    <a:gd name="connsiteY12" fmla="*/ 252334 h 258329"/>
                    <a:gd name="connsiteX13" fmla="*/ 861442 w 1035126"/>
                    <a:gd name="connsiteY13" fmla="*/ 258329 h 258329"/>
                    <a:gd name="connsiteX14" fmla="*/ 657040 w 1035126"/>
                    <a:gd name="connsiteY14" fmla="*/ 258329 h 258329"/>
                    <a:gd name="connsiteX15" fmla="*/ 654266 w 1035126"/>
                    <a:gd name="connsiteY15" fmla="*/ 257995 h 258329"/>
                    <a:gd name="connsiteX16" fmla="*/ 577423 w 1035126"/>
                    <a:gd name="connsiteY16" fmla="*/ 237763 h 258329"/>
                    <a:gd name="connsiteX17" fmla="*/ 502572 w 1035126"/>
                    <a:gd name="connsiteY17" fmla="*/ 239021 h 258329"/>
                    <a:gd name="connsiteX18" fmla="*/ 483124 w 1035126"/>
                    <a:gd name="connsiteY18" fmla="*/ 245556 h 258329"/>
                    <a:gd name="connsiteX19" fmla="*/ 465884 w 1035126"/>
                    <a:gd name="connsiteY19" fmla="*/ 258329 h 258329"/>
                    <a:gd name="connsiteX20" fmla="*/ 397026 w 1035126"/>
                    <a:gd name="connsiteY20" fmla="*/ 258329 h 258329"/>
                    <a:gd name="connsiteX21" fmla="*/ 390020 w 1035126"/>
                    <a:gd name="connsiteY21" fmla="*/ 250408 h 258329"/>
                    <a:gd name="connsiteX22" fmla="*/ 354337 w 1035126"/>
                    <a:gd name="connsiteY22" fmla="*/ 220045 h 258329"/>
                    <a:gd name="connsiteX23" fmla="*/ 312535 w 1035126"/>
                    <a:gd name="connsiteY23" fmla="*/ 245756 h 258329"/>
                    <a:gd name="connsiteX24" fmla="*/ 298096 w 1035126"/>
                    <a:gd name="connsiteY24" fmla="*/ 258329 h 258329"/>
                    <a:gd name="connsiteX25" fmla="*/ 227560 w 1035126"/>
                    <a:gd name="connsiteY25" fmla="*/ 258329 h 258329"/>
                    <a:gd name="connsiteX26" fmla="*/ 198135 w 1035126"/>
                    <a:gd name="connsiteY26" fmla="*/ 249189 h 258329"/>
                    <a:gd name="connsiteX27" fmla="*/ 139534 w 1035126"/>
                    <a:gd name="connsiteY27" fmla="*/ 182410 h 258329"/>
                    <a:gd name="connsiteX28" fmla="*/ 34700 w 1035126"/>
                    <a:gd name="connsiteY28" fmla="*/ 229690 h 258329"/>
                    <a:gd name="connsiteX29" fmla="*/ 0 w 1035126"/>
                    <a:gd name="connsiteY29" fmla="*/ 138486 h 258329"/>
                    <a:gd name="connsiteX30" fmla="*/ 57344 w 1035126"/>
                    <a:gd name="connsiteY30" fmla="*/ 85020 h 258329"/>
                    <a:gd name="connsiteX31" fmla="*/ 137437 w 1035126"/>
                    <a:gd name="connsiteY31" fmla="*/ 89004 h 258329"/>
                    <a:gd name="connsiteX32" fmla="*/ 205893 w 1035126"/>
                    <a:gd name="connsiteY32" fmla="*/ 64578 h 258329"/>
                    <a:gd name="connsiteX33" fmla="*/ 266765 w 1035126"/>
                    <a:gd name="connsiteY33" fmla="*/ 22476 h 258329"/>
                    <a:gd name="connsiteX0" fmla="*/ 266765 w 1035126"/>
                    <a:gd name="connsiteY0" fmla="*/ 22476 h 258329"/>
                    <a:gd name="connsiteX1" fmla="*/ 350772 w 1035126"/>
                    <a:gd name="connsiteY1" fmla="*/ 21805 h 258329"/>
                    <a:gd name="connsiteX2" fmla="*/ 427616 w 1035126"/>
                    <a:gd name="connsiteY2" fmla="*/ 44869 h 258329"/>
                    <a:gd name="connsiteX3" fmla="*/ 502257 w 1035126"/>
                    <a:gd name="connsiteY3" fmla="*/ 0 h 258329"/>
                    <a:gd name="connsiteX4" fmla="*/ 578472 w 1035126"/>
                    <a:gd name="connsiteY4" fmla="*/ 8178 h 258329"/>
                    <a:gd name="connsiteX5" fmla="*/ 650491 w 1035126"/>
                    <a:gd name="connsiteY5" fmla="*/ 57344 h 258329"/>
                    <a:gd name="connsiteX6" fmla="*/ 731109 w 1035126"/>
                    <a:gd name="connsiteY6" fmla="*/ 15410 h 258329"/>
                    <a:gd name="connsiteX7" fmla="*/ 805960 w 1035126"/>
                    <a:gd name="connsiteY7" fmla="*/ 31136 h 258329"/>
                    <a:gd name="connsiteX8" fmla="*/ 867812 w 1035126"/>
                    <a:gd name="connsiteY8" fmla="*/ 87431 h 258329"/>
                    <a:gd name="connsiteX9" fmla="*/ 951679 w 1035126"/>
                    <a:gd name="connsiteY9" fmla="*/ 78102 h 258329"/>
                    <a:gd name="connsiteX10" fmla="*/ 1035021 w 1035126"/>
                    <a:gd name="connsiteY10" fmla="*/ 138486 h 258329"/>
                    <a:gd name="connsiteX11" fmla="*/ 966542 w 1035126"/>
                    <a:gd name="connsiteY11" fmla="*/ 180146 h 258329"/>
                    <a:gd name="connsiteX12" fmla="*/ 888570 w 1035126"/>
                    <a:gd name="connsiteY12" fmla="*/ 252334 h 258329"/>
                    <a:gd name="connsiteX13" fmla="*/ 861442 w 1035126"/>
                    <a:gd name="connsiteY13" fmla="*/ 258329 h 258329"/>
                    <a:gd name="connsiteX14" fmla="*/ 657040 w 1035126"/>
                    <a:gd name="connsiteY14" fmla="*/ 258329 h 258329"/>
                    <a:gd name="connsiteX15" fmla="*/ 654266 w 1035126"/>
                    <a:gd name="connsiteY15" fmla="*/ 257995 h 258329"/>
                    <a:gd name="connsiteX16" fmla="*/ 577423 w 1035126"/>
                    <a:gd name="connsiteY16" fmla="*/ 237763 h 258329"/>
                    <a:gd name="connsiteX17" fmla="*/ 502572 w 1035126"/>
                    <a:gd name="connsiteY17" fmla="*/ 239021 h 258329"/>
                    <a:gd name="connsiteX18" fmla="*/ 483124 w 1035126"/>
                    <a:gd name="connsiteY18" fmla="*/ 245556 h 258329"/>
                    <a:gd name="connsiteX19" fmla="*/ 465884 w 1035126"/>
                    <a:gd name="connsiteY19" fmla="*/ 258329 h 258329"/>
                    <a:gd name="connsiteX20" fmla="*/ 397026 w 1035126"/>
                    <a:gd name="connsiteY20" fmla="*/ 258329 h 258329"/>
                    <a:gd name="connsiteX21" fmla="*/ 390020 w 1035126"/>
                    <a:gd name="connsiteY21" fmla="*/ 250408 h 258329"/>
                    <a:gd name="connsiteX22" fmla="*/ 354337 w 1035126"/>
                    <a:gd name="connsiteY22" fmla="*/ 220045 h 258329"/>
                    <a:gd name="connsiteX23" fmla="*/ 312535 w 1035126"/>
                    <a:gd name="connsiteY23" fmla="*/ 245756 h 258329"/>
                    <a:gd name="connsiteX24" fmla="*/ 298096 w 1035126"/>
                    <a:gd name="connsiteY24" fmla="*/ 258329 h 258329"/>
                    <a:gd name="connsiteX25" fmla="*/ 227560 w 1035126"/>
                    <a:gd name="connsiteY25" fmla="*/ 258329 h 258329"/>
                    <a:gd name="connsiteX26" fmla="*/ 198135 w 1035126"/>
                    <a:gd name="connsiteY26" fmla="*/ 249189 h 258329"/>
                    <a:gd name="connsiteX27" fmla="*/ 116674 w 1035126"/>
                    <a:gd name="connsiteY27" fmla="*/ 216700 h 258329"/>
                    <a:gd name="connsiteX28" fmla="*/ 34700 w 1035126"/>
                    <a:gd name="connsiteY28" fmla="*/ 229690 h 258329"/>
                    <a:gd name="connsiteX29" fmla="*/ 0 w 1035126"/>
                    <a:gd name="connsiteY29" fmla="*/ 138486 h 258329"/>
                    <a:gd name="connsiteX30" fmla="*/ 57344 w 1035126"/>
                    <a:gd name="connsiteY30" fmla="*/ 85020 h 258329"/>
                    <a:gd name="connsiteX31" fmla="*/ 137437 w 1035126"/>
                    <a:gd name="connsiteY31" fmla="*/ 89004 h 258329"/>
                    <a:gd name="connsiteX32" fmla="*/ 205893 w 1035126"/>
                    <a:gd name="connsiteY32" fmla="*/ 64578 h 258329"/>
                    <a:gd name="connsiteX33" fmla="*/ 266765 w 1035126"/>
                    <a:gd name="connsiteY33" fmla="*/ 22476 h 258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35126" h="258329">
                      <a:moveTo>
                        <a:pt x="266765" y="22476"/>
                      </a:moveTo>
                      <a:cubicBezTo>
                        <a:pt x="290982" y="19016"/>
                        <a:pt x="323963" y="18073"/>
                        <a:pt x="350772" y="21805"/>
                      </a:cubicBezTo>
                      <a:cubicBezTo>
                        <a:pt x="377581" y="25537"/>
                        <a:pt x="401513" y="45917"/>
                        <a:pt x="427616" y="44869"/>
                      </a:cubicBezTo>
                      <a:cubicBezTo>
                        <a:pt x="453719" y="43821"/>
                        <a:pt x="476259" y="0"/>
                        <a:pt x="502257" y="0"/>
                      </a:cubicBezTo>
                      <a:cubicBezTo>
                        <a:pt x="528256" y="0"/>
                        <a:pt x="553520" y="7024"/>
                        <a:pt x="578472" y="8178"/>
                      </a:cubicBezTo>
                      <a:cubicBezTo>
                        <a:pt x="603422" y="9331"/>
                        <a:pt x="625856" y="55037"/>
                        <a:pt x="650491" y="57344"/>
                      </a:cubicBezTo>
                      <a:cubicBezTo>
                        <a:pt x="676805" y="59650"/>
                        <a:pt x="706997" y="11532"/>
                        <a:pt x="731109" y="15410"/>
                      </a:cubicBezTo>
                      <a:cubicBezTo>
                        <a:pt x="757737" y="19290"/>
                        <a:pt x="782582" y="25894"/>
                        <a:pt x="805960" y="31136"/>
                      </a:cubicBezTo>
                      <a:cubicBezTo>
                        <a:pt x="833007" y="37006"/>
                        <a:pt x="845692" y="80197"/>
                        <a:pt x="867812" y="87431"/>
                      </a:cubicBezTo>
                      <a:cubicBezTo>
                        <a:pt x="895593" y="96552"/>
                        <a:pt x="933228" y="67093"/>
                        <a:pt x="951679" y="78102"/>
                      </a:cubicBezTo>
                      <a:cubicBezTo>
                        <a:pt x="981137" y="95084"/>
                        <a:pt x="1032544" y="121479"/>
                        <a:pt x="1035021" y="138486"/>
                      </a:cubicBezTo>
                      <a:cubicBezTo>
                        <a:pt x="1037498" y="155493"/>
                        <a:pt x="995686" y="162743"/>
                        <a:pt x="966542" y="180146"/>
                      </a:cubicBezTo>
                      <a:cubicBezTo>
                        <a:pt x="948091" y="190630"/>
                        <a:pt x="916454" y="243108"/>
                        <a:pt x="888570" y="252334"/>
                      </a:cubicBezTo>
                      <a:lnTo>
                        <a:pt x="861442" y="258329"/>
                      </a:lnTo>
                      <a:lnTo>
                        <a:pt x="657040" y="258329"/>
                      </a:lnTo>
                      <a:lnTo>
                        <a:pt x="654266" y="257995"/>
                      </a:lnTo>
                      <a:cubicBezTo>
                        <a:pt x="629630" y="260196"/>
                        <a:pt x="603631" y="237029"/>
                        <a:pt x="577423" y="237763"/>
                      </a:cubicBezTo>
                      <a:cubicBezTo>
                        <a:pt x="551214" y="238496"/>
                        <a:pt x="528570" y="239021"/>
                        <a:pt x="502572" y="239021"/>
                      </a:cubicBezTo>
                      <a:cubicBezTo>
                        <a:pt x="496072" y="239021"/>
                        <a:pt x="489586" y="241642"/>
                        <a:pt x="483124" y="245556"/>
                      </a:cubicBezTo>
                      <a:lnTo>
                        <a:pt x="465884" y="258329"/>
                      </a:lnTo>
                      <a:lnTo>
                        <a:pt x="397026" y="258329"/>
                      </a:lnTo>
                      <a:lnTo>
                        <a:pt x="390020" y="250408"/>
                      </a:lnTo>
                      <a:cubicBezTo>
                        <a:pt x="378292" y="235849"/>
                        <a:pt x="366603" y="221146"/>
                        <a:pt x="354337" y="220045"/>
                      </a:cubicBezTo>
                      <a:cubicBezTo>
                        <a:pt x="341128" y="218840"/>
                        <a:pt x="326687" y="232363"/>
                        <a:pt x="312535" y="245756"/>
                      </a:cubicBezTo>
                      <a:lnTo>
                        <a:pt x="298096" y="258329"/>
                      </a:lnTo>
                      <a:lnTo>
                        <a:pt x="227560" y="258329"/>
                      </a:lnTo>
                      <a:lnTo>
                        <a:pt x="198135" y="249189"/>
                      </a:lnTo>
                      <a:cubicBezTo>
                        <a:pt x="171193" y="243319"/>
                        <a:pt x="138688" y="223934"/>
                        <a:pt x="116674" y="216700"/>
                      </a:cubicBezTo>
                      <a:cubicBezTo>
                        <a:pt x="88788" y="207580"/>
                        <a:pt x="54146" y="242726"/>
                        <a:pt x="34700" y="229690"/>
                      </a:cubicBezTo>
                      <a:cubicBezTo>
                        <a:pt x="15254" y="216654"/>
                        <a:pt x="0" y="158927"/>
                        <a:pt x="0" y="138486"/>
                      </a:cubicBezTo>
                      <a:cubicBezTo>
                        <a:pt x="0" y="118043"/>
                        <a:pt x="28095" y="102527"/>
                        <a:pt x="57344" y="85020"/>
                      </a:cubicBezTo>
                      <a:cubicBezTo>
                        <a:pt x="75689" y="74536"/>
                        <a:pt x="109761" y="98124"/>
                        <a:pt x="137437" y="89004"/>
                      </a:cubicBezTo>
                      <a:cubicBezTo>
                        <a:pt x="159452" y="81665"/>
                        <a:pt x="178846" y="70448"/>
                        <a:pt x="205893" y="64578"/>
                      </a:cubicBezTo>
                      <a:cubicBezTo>
                        <a:pt x="229271" y="59440"/>
                        <a:pt x="240243" y="26356"/>
                        <a:pt x="266765" y="2247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37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66D5AD53-BD5F-4AAB-AE08-8CA8B89D4E8E}"/>
                    </a:ext>
                  </a:extLst>
                </p:cNvPr>
                <p:cNvSpPr/>
                <p:nvPr/>
              </p:nvSpPr>
              <p:spPr>
                <a:xfrm>
                  <a:off x="1635242" y="5441517"/>
                  <a:ext cx="833320" cy="127008"/>
                </a:xfrm>
                <a:custGeom>
                  <a:avLst/>
                  <a:gdLst>
                    <a:gd name="connsiteX0" fmla="*/ 270575 w 1035021"/>
                    <a:gd name="connsiteY0" fmla="*/ 262 h 262785"/>
                    <a:gd name="connsiteX1" fmla="*/ 350772 w 1035021"/>
                    <a:gd name="connsiteY1" fmla="*/ 26261 h 262785"/>
                    <a:gd name="connsiteX2" fmla="*/ 427616 w 1035021"/>
                    <a:gd name="connsiteY2" fmla="*/ 49325 h 262785"/>
                    <a:gd name="connsiteX3" fmla="*/ 502257 w 1035021"/>
                    <a:gd name="connsiteY3" fmla="*/ 4456 h 262785"/>
                    <a:gd name="connsiteX4" fmla="*/ 578472 w 1035021"/>
                    <a:gd name="connsiteY4" fmla="*/ 12634 h 262785"/>
                    <a:gd name="connsiteX5" fmla="*/ 650491 w 1035021"/>
                    <a:gd name="connsiteY5" fmla="*/ 61800 h 262785"/>
                    <a:gd name="connsiteX6" fmla="*/ 731109 w 1035021"/>
                    <a:gd name="connsiteY6" fmla="*/ 19866 h 262785"/>
                    <a:gd name="connsiteX7" fmla="*/ 805960 w 1035021"/>
                    <a:gd name="connsiteY7" fmla="*/ 35592 h 262785"/>
                    <a:gd name="connsiteX8" fmla="*/ 867812 w 1035021"/>
                    <a:gd name="connsiteY8" fmla="*/ 91887 h 262785"/>
                    <a:gd name="connsiteX9" fmla="*/ 951679 w 1035021"/>
                    <a:gd name="connsiteY9" fmla="*/ 82558 h 262785"/>
                    <a:gd name="connsiteX10" fmla="*/ 1035021 w 1035021"/>
                    <a:gd name="connsiteY10" fmla="*/ 142942 h 262785"/>
                    <a:gd name="connsiteX11" fmla="*/ 924632 w 1035021"/>
                    <a:gd name="connsiteY11" fmla="*/ 157932 h 262785"/>
                    <a:gd name="connsiteX12" fmla="*/ 888570 w 1035021"/>
                    <a:gd name="connsiteY12" fmla="*/ 256790 h 262785"/>
                    <a:gd name="connsiteX13" fmla="*/ 861442 w 1035021"/>
                    <a:gd name="connsiteY13" fmla="*/ 262785 h 262785"/>
                    <a:gd name="connsiteX14" fmla="*/ 657040 w 1035021"/>
                    <a:gd name="connsiteY14" fmla="*/ 262785 h 262785"/>
                    <a:gd name="connsiteX15" fmla="*/ 654266 w 1035021"/>
                    <a:gd name="connsiteY15" fmla="*/ 262451 h 262785"/>
                    <a:gd name="connsiteX16" fmla="*/ 577423 w 1035021"/>
                    <a:gd name="connsiteY16" fmla="*/ 242219 h 262785"/>
                    <a:gd name="connsiteX17" fmla="*/ 502572 w 1035021"/>
                    <a:gd name="connsiteY17" fmla="*/ 243477 h 262785"/>
                    <a:gd name="connsiteX18" fmla="*/ 483124 w 1035021"/>
                    <a:gd name="connsiteY18" fmla="*/ 250012 h 262785"/>
                    <a:gd name="connsiteX19" fmla="*/ 465884 w 1035021"/>
                    <a:gd name="connsiteY19" fmla="*/ 262785 h 262785"/>
                    <a:gd name="connsiteX20" fmla="*/ 397026 w 1035021"/>
                    <a:gd name="connsiteY20" fmla="*/ 262785 h 262785"/>
                    <a:gd name="connsiteX21" fmla="*/ 390020 w 1035021"/>
                    <a:gd name="connsiteY21" fmla="*/ 254864 h 262785"/>
                    <a:gd name="connsiteX22" fmla="*/ 354337 w 1035021"/>
                    <a:gd name="connsiteY22" fmla="*/ 224501 h 262785"/>
                    <a:gd name="connsiteX23" fmla="*/ 312535 w 1035021"/>
                    <a:gd name="connsiteY23" fmla="*/ 250212 h 262785"/>
                    <a:gd name="connsiteX24" fmla="*/ 298096 w 1035021"/>
                    <a:gd name="connsiteY24" fmla="*/ 262785 h 262785"/>
                    <a:gd name="connsiteX25" fmla="*/ 227560 w 1035021"/>
                    <a:gd name="connsiteY25" fmla="*/ 262785 h 262785"/>
                    <a:gd name="connsiteX26" fmla="*/ 198135 w 1035021"/>
                    <a:gd name="connsiteY26" fmla="*/ 253645 h 262785"/>
                    <a:gd name="connsiteX27" fmla="*/ 139534 w 1035021"/>
                    <a:gd name="connsiteY27" fmla="*/ 186866 h 262785"/>
                    <a:gd name="connsiteX28" fmla="*/ 34700 w 1035021"/>
                    <a:gd name="connsiteY28" fmla="*/ 234146 h 262785"/>
                    <a:gd name="connsiteX29" fmla="*/ 0 w 1035021"/>
                    <a:gd name="connsiteY29" fmla="*/ 142942 h 262785"/>
                    <a:gd name="connsiteX30" fmla="*/ 57344 w 1035021"/>
                    <a:gd name="connsiteY30" fmla="*/ 89476 h 262785"/>
                    <a:gd name="connsiteX31" fmla="*/ 137437 w 1035021"/>
                    <a:gd name="connsiteY31" fmla="*/ 93460 h 262785"/>
                    <a:gd name="connsiteX32" fmla="*/ 205893 w 1035021"/>
                    <a:gd name="connsiteY32" fmla="*/ 69034 h 262785"/>
                    <a:gd name="connsiteX33" fmla="*/ 270575 w 1035021"/>
                    <a:gd name="connsiteY33" fmla="*/ 262 h 262785"/>
                    <a:gd name="connsiteX0" fmla="*/ 266765 w 1035021"/>
                    <a:gd name="connsiteY0" fmla="*/ 22476 h 258329"/>
                    <a:gd name="connsiteX1" fmla="*/ 350772 w 1035021"/>
                    <a:gd name="connsiteY1" fmla="*/ 21805 h 258329"/>
                    <a:gd name="connsiteX2" fmla="*/ 427616 w 1035021"/>
                    <a:gd name="connsiteY2" fmla="*/ 44869 h 258329"/>
                    <a:gd name="connsiteX3" fmla="*/ 502257 w 1035021"/>
                    <a:gd name="connsiteY3" fmla="*/ 0 h 258329"/>
                    <a:gd name="connsiteX4" fmla="*/ 578472 w 1035021"/>
                    <a:gd name="connsiteY4" fmla="*/ 8178 h 258329"/>
                    <a:gd name="connsiteX5" fmla="*/ 650491 w 1035021"/>
                    <a:gd name="connsiteY5" fmla="*/ 57344 h 258329"/>
                    <a:gd name="connsiteX6" fmla="*/ 731109 w 1035021"/>
                    <a:gd name="connsiteY6" fmla="*/ 15410 h 258329"/>
                    <a:gd name="connsiteX7" fmla="*/ 805960 w 1035021"/>
                    <a:gd name="connsiteY7" fmla="*/ 31136 h 258329"/>
                    <a:gd name="connsiteX8" fmla="*/ 867812 w 1035021"/>
                    <a:gd name="connsiteY8" fmla="*/ 87431 h 258329"/>
                    <a:gd name="connsiteX9" fmla="*/ 951679 w 1035021"/>
                    <a:gd name="connsiteY9" fmla="*/ 78102 h 258329"/>
                    <a:gd name="connsiteX10" fmla="*/ 1035021 w 1035021"/>
                    <a:gd name="connsiteY10" fmla="*/ 138486 h 258329"/>
                    <a:gd name="connsiteX11" fmla="*/ 924632 w 1035021"/>
                    <a:gd name="connsiteY11" fmla="*/ 153476 h 258329"/>
                    <a:gd name="connsiteX12" fmla="*/ 888570 w 1035021"/>
                    <a:gd name="connsiteY12" fmla="*/ 252334 h 258329"/>
                    <a:gd name="connsiteX13" fmla="*/ 861442 w 1035021"/>
                    <a:gd name="connsiteY13" fmla="*/ 258329 h 258329"/>
                    <a:gd name="connsiteX14" fmla="*/ 657040 w 1035021"/>
                    <a:gd name="connsiteY14" fmla="*/ 258329 h 258329"/>
                    <a:gd name="connsiteX15" fmla="*/ 654266 w 1035021"/>
                    <a:gd name="connsiteY15" fmla="*/ 257995 h 258329"/>
                    <a:gd name="connsiteX16" fmla="*/ 577423 w 1035021"/>
                    <a:gd name="connsiteY16" fmla="*/ 237763 h 258329"/>
                    <a:gd name="connsiteX17" fmla="*/ 502572 w 1035021"/>
                    <a:gd name="connsiteY17" fmla="*/ 239021 h 258329"/>
                    <a:gd name="connsiteX18" fmla="*/ 483124 w 1035021"/>
                    <a:gd name="connsiteY18" fmla="*/ 245556 h 258329"/>
                    <a:gd name="connsiteX19" fmla="*/ 465884 w 1035021"/>
                    <a:gd name="connsiteY19" fmla="*/ 258329 h 258329"/>
                    <a:gd name="connsiteX20" fmla="*/ 397026 w 1035021"/>
                    <a:gd name="connsiteY20" fmla="*/ 258329 h 258329"/>
                    <a:gd name="connsiteX21" fmla="*/ 390020 w 1035021"/>
                    <a:gd name="connsiteY21" fmla="*/ 250408 h 258329"/>
                    <a:gd name="connsiteX22" fmla="*/ 354337 w 1035021"/>
                    <a:gd name="connsiteY22" fmla="*/ 220045 h 258329"/>
                    <a:gd name="connsiteX23" fmla="*/ 312535 w 1035021"/>
                    <a:gd name="connsiteY23" fmla="*/ 245756 h 258329"/>
                    <a:gd name="connsiteX24" fmla="*/ 298096 w 1035021"/>
                    <a:gd name="connsiteY24" fmla="*/ 258329 h 258329"/>
                    <a:gd name="connsiteX25" fmla="*/ 227560 w 1035021"/>
                    <a:gd name="connsiteY25" fmla="*/ 258329 h 258329"/>
                    <a:gd name="connsiteX26" fmla="*/ 198135 w 1035021"/>
                    <a:gd name="connsiteY26" fmla="*/ 249189 h 258329"/>
                    <a:gd name="connsiteX27" fmla="*/ 139534 w 1035021"/>
                    <a:gd name="connsiteY27" fmla="*/ 182410 h 258329"/>
                    <a:gd name="connsiteX28" fmla="*/ 34700 w 1035021"/>
                    <a:gd name="connsiteY28" fmla="*/ 229690 h 258329"/>
                    <a:gd name="connsiteX29" fmla="*/ 0 w 1035021"/>
                    <a:gd name="connsiteY29" fmla="*/ 138486 h 258329"/>
                    <a:gd name="connsiteX30" fmla="*/ 57344 w 1035021"/>
                    <a:gd name="connsiteY30" fmla="*/ 85020 h 258329"/>
                    <a:gd name="connsiteX31" fmla="*/ 137437 w 1035021"/>
                    <a:gd name="connsiteY31" fmla="*/ 89004 h 258329"/>
                    <a:gd name="connsiteX32" fmla="*/ 205893 w 1035021"/>
                    <a:gd name="connsiteY32" fmla="*/ 64578 h 258329"/>
                    <a:gd name="connsiteX33" fmla="*/ 266765 w 1035021"/>
                    <a:gd name="connsiteY33" fmla="*/ 22476 h 258329"/>
                    <a:gd name="connsiteX0" fmla="*/ 266765 w 1035126"/>
                    <a:gd name="connsiteY0" fmla="*/ 22476 h 258329"/>
                    <a:gd name="connsiteX1" fmla="*/ 350772 w 1035126"/>
                    <a:gd name="connsiteY1" fmla="*/ 21805 h 258329"/>
                    <a:gd name="connsiteX2" fmla="*/ 427616 w 1035126"/>
                    <a:gd name="connsiteY2" fmla="*/ 44869 h 258329"/>
                    <a:gd name="connsiteX3" fmla="*/ 502257 w 1035126"/>
                    <a:gd name="connsiteY3" fmla="*/ 0 h 258329"/>
                    <a:gd name="connsiteX4" fmla="*/ 578472 w 1035126"/>
                    <a:gd name="connsiteY4" fmla="*/ 8178 h 258329"/>
                    <a:gd name="connsiteX5" fmla="*/ 650491 w 1035126"/>
                    <a:gd name="connsiteY5" fmla="*/ 57344 h 258329"/>
                    <a:gd name="connsiteX6" fmla="*/ 731109 w 1035126"/>
                    <a:gd name="connsiteY6" fmla="*/ 15410 h 258329"/>
                    <a:gd name="connsiteX7" fmla="*/ 805960 w 1035126"/>
                    <a:gd name="connsiteY7" fmla="*/ 31136 h 258329"/>
                    <a:gd name="connsiteX8" fmla="*/ 867812 w 1035126"/>
                    <a:gd name="connsiteY8" fmla="*/ 87431 h 258329"/>
                    <a:gd name="connsiteX9" fmla="*/ 951679 w 1035126"/>
                    <a:gd name="connsiteY9" fmla="*/ 78102 h 258329"/>
                    <a:gd name="connsiteX10" fmla="*/ 1035021 w 1035126"/>
                    <a:gd name="connsiteY10" fmla="*/ 138486 h 258329"/>
                    <a:gd name="connsiteX11" fmla="*/ 966542 w 1035126"/>
                    <a:gd name="connsiteY11" fmla="*/ 180146 h 258329"/>
                    <a:gd name="connsiteX12" fmla="*/ 888570 w 1035126"/>
                    <a:gd name="connsiteY12" fmla="*/ 252334 h 258329"/>
                    <a:gd name="connsiteX13" fmla="*/ 861442 w 1035126"/>
                    <a:gd name="connsiteY13" fmla="*/ 258329 h 258329"/>
                    <a:gd name="connsiteX14" fmla="*/ 657040 w 1035126"/>
                    <a:gd name="connsiteY14" fmla="*/ 258329 h 258329"/>
                    <a:gd name="connsiteX15" fmla="*/ 654266 w 1035126"/>
                    <a:gd name="connsiteY15" fmla="*/ 257995 h 258329"/>
                    <a:gd name="connsiteX16" fmla="*/ 577423 w 1035126"/>
                    <a:gd name="connsiteY16" fmla="*/ 237763 h 258329"/>
                    <a:gd name="connsiteX17" fmla="*/ 502572 w 1035126"/>
                    <a:gd name="connsiteY17" fmla="*/ 239021 h 258329"/>
                    <a:gd name="connsiteX18" fmla="*/ 483124 w 1035126"/>
                    <a:gd name="connsiteY18" fmla="*/ 245556 h 258329"/>
                    <a:gd name="connsiteX19" fmla="*/ 465884 w 1035126"/>
                    <a:gd name="connsiteY19" fmla="*/ 258329 h 258329"/>
                    <a:gd name="connsiteX20" fmla="*/ 397026 w 1035126"/>
                    <a:gd name="connsiteY20" fmla="*/ 258329 h 258329"/>
                    <a:gd name="connsiteX21" fmla="*/ 390020 w 1035126"/>
                    <a:gd name="connsiteY21" fmla="*/ 250408 h 258329"/>
                    <a:gd name="connsiteX22" fmla="*/ 354337 w 1035126"/>
                    <a:gd name="connsiteY22" fmla="*/ 220045 h 258329"/>
                    <a:gd name="connsiteX23" fmla="*/ 312535 w 1035126"/>
                    <a:gd name="connsiteY23" fmla="*/ 245756 h 258329"/>
                    <a:gd name="connsiteX24" fmla="*/ 298096 w 1035126"/>
                    <a:gd name="connsiteY24" fmla="*/ 258329 h 258329"/>
                    <a:gd name="connsiteX25" fmla="*/ 227560 w 1035126"/>
                    <a:gd name="connsiteY25" fmla="*/ 258329 h 258329"/>
                    <a:gd name="connsiteX26" fmla="*/ 198135 w 1035126"/>
                    <a:gd name="connsiteY26" fmla="*/ 249189 h 258329"/>
                    <a:gd name="connsiteX27" fmla="*/ 139534 w 1035126"/>
                    <a:gd name="connsiteY27" fmla="*/ 182410 h 258329"/>
                    <a:gd name="connsiteX28" fmla="*/ 34700 w 1035126"/>
                    <a:gd name="connsiteY28" fmla="*/ 229690 h 258329"/>
                    <a:gd name="connsiteX29" fmla="*/ 0 w 1035126"/>
                    <a:gd name="connsiteY29" fmla="*/ 138486 h 258329"/>
                    <a:gd name="connsiteX30" fmla="*/ 57344 w 1035126"/>
                    <a:gd name="connsiteY30" fmla="*/ 85020 h 258329"/>
                    <a:gd name="connsiteX31" fmla="*/ 137437 w 1035126"/>
                    <a:gd name="connsiteY31" fmla="*/ 89004 h 258329"/>
                    <a:gd name="connsiteX32" fmla="*/ 205893 w 1035126"/>
                    <a:gd name="connsiteY32" fmla="*/ 64578 h 258329"/>
                    <a:gd name="connsiteX33" fmla="*/ 266765 w 1035126"/>
                    <a:gd name="connsiteY33" fmla="*/ 22476 h 258329"/>
                    <a:gd name="connsiteX0" fmla="*/ 266765 w 1035126"/>
                    <a:gd name="connsiteY0" fmla="*/ 22476 h 258329"/>
                    <a:gd name="connsiteX1" fmla="*/ 350772 w 1035126"/>
                    <a:gd name="connsiteY1" fmla="*/ 21805 h 258329"/>
                    <a:gd name="connsiteX2" fmla="*/ 427616 w 1035126"/>
                    <a:gd name="connsiteY2" fmla="*/ 44869 h 258329"/>
                    <a:gd name="connsiteX3" fmla="*/ 502257 w 1035126"/>
                    <a:gd name="connsiteY3" fmla="*/ 0 h 258329"/>
                    <a:gd name="connsiteX4" fmla="*/ 578472 w 1035126"/>
                    <a:gd name="connsiteY4" fmla="*/ 8178 h 258329"/>
                    <a:gd name="connsiteX5" fmla="*/ 650491 w 1035126"/>
                    <a:gd name="connsiteY5" fmla="*/ 57344 h 258329"/>
                    <a:gd name="connsiteX6" fmla="*/ 731109 w 1035126"/>
                    <a:gd name="connsiteY6" fmla="*/ 15410 h 258329"/>
                    <a:gd name="connsiteX7" fmla="*/ 805960 w 1035126"/>
                    <a:gd name="connsiteY7" fmla="*/ 31136 h 258329"/>
                    <a:gd name="connsiteX8" fmla="*/ 867812 w 1035126"/>
                    <a:gd name="connsiteY8" fmla="*/ 87431 h 258329"/>
                    <a:gd name="connsiteX9" fmla="*/ 951679 w 1035126"/>
                    <a:gd name="connsiteY9" fmla="*/ 78102 h 258329"/>
                    <a:gd name="connsiteX10" fmla="*/ 1035021 w 1035126"/>
                    <a:gd name="connsiteY10" fmla="*/ 138486 h 258329"/>
                    <a:gd name="connsiteX11" fmla="*/ 966542 w 1035126"/>
                    <a:gd name="connsiteY11" fmla="*/ 180146 h 258329"/>
                    <a:gd name="connsiteX12" fmla="*/ 888570 w 1035126"/>
                    <a:gd name="connsiteY12" fmla="*/ 252334 h 258329"/>
                    <a:gd name="connsiteX13" fmla="*/ 861442 w 1035126"/>
                    <a:gd name="connsiteY13" fmla="*/ 258329 h 258329"/>
                    <a:gd name="connsiteX14" fmla="*/ 657040 w 1035126"/>
                    <a:gd name="connsiteY14" fmla="*/ 258329 h 258329"/>
                    <a:gd name="connsiteX15" fmla="*/ 654266 w 1035126"/>
                    <a:gd name="connsiteY15" fmla="*/ 257995 h 258329"/>
                    <a:gd name="connsiteX16" fmla="*/ 577423 w 1035126"/>
                    <a:gd name="connsiteY16" fmla="*/ 237763 h 258329"/>
                    <a:gd name="connsiteX17" fmla="*/ 502572 w 1035126"/>
                    <a:gd name="connsiteY17" fmla="*/ 239021 h 258329"/>
                    <a:gd name="connsiteX18" fmla="*/ 483124 w 1035126"/>
                    <a:gd name="connsiteY18" fmla="*/ 245556 h 258329"/>
                    <a:gd name="connsiteX19" fmla="*/ 465884 w 1035126"/>
                    <a:gd name="connsiteY19" fmla="*/ 258329 h 258329"/>
                    <a:gd name="connsiteX20" fmla="*/ 397026 w 1035126"/>
                    <a:gd name="connsiteY20" fmla="*/ 258329 h 258329"/>
                    <a:gd name="connsiteX21" fmla="*/ 390020 w 1035126"/>
                    <a:gd name="connsiteY21" fmla="*/ 250408 h 258329"/>
                    <a:gd name="connsiteX22" fmla="*/ 354337 w 1035126"/>
                    <a:gd name="connsiteY22" fmla="*/ 220045 h 258329"/>
                    <a:gd name="connsiteX23" fmla="*/ 312535 w 1035126"/>
                    <a:gd name="connsiteY23" fmla="*/ 245756 h 258329"/>
                    <a:gd name="connsiteX24" fmla="*/ 298096 w 1035126"/>
                    <a:gd name="connsiteY24" fmla="*/ 258329 h 258329"/>
                    <a:gd name="connsiteX25" fmla="*/ 227560 w 1035126"/>
                    <a:gd name="connsiteY25" fmla="*/ 258329 h 258329"/>
                    <a:gd name="connsiteX26" fmla="*/ 198135 w 1035126"/>
                    <a:gd name="connsiteY26" fmla="*/ 249189 h 258329"/>
                    <a:gd name="connsiteX27" fmla="*/ 116674 w 1035126"/>
                    <a:gd name="connsiteY27" fmla="*/ 216700 h 258329"/>
                    <a:gd name="connsiteX28" fmla="*/ 34700 w 1035126"/>
                    <a:gd name="connsiteY28" fmla="*/ 229690 h 258329"/>
                    <a:gd name="connsiteX29" fmla="*/ 0 w 1035126"/>
                    <a:gd name="connsiteY29" fmla="*/ 138486 h 258329"/>
                    <a:gd name="connsiteX30" fmla="*/ 57344 w 1035126"/>
                    <a:gd name="connsiteY30" fmla="*/ 85020 h 258329"/>
                    <a:gd name="connsiteX31" fmla="*/ 137437 w 1035126"/>
                    <a:gd name="connsiteY31" fmla="*/ 89004 h 258329"/>
                    <a:gd name="connsiteX32" fmla="*/ 205893 w 1035126"/>
                    <a:gd name="connsiteY32" fmla="*/ 64578 h 258329"/>
                    <a:gd name="connsiteX33" fmla="*/ 266765 w 1035126"/>
                    <a:gd name="connsiteY33" fmla="*/ 22476 h 258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35126" h="258329">
                      <a:moveTo>
                        <a:pt x="266765" y="22476"/>
                      </a:moveTo>
                      <a:cubicBezTo>
                        <a:pt x="290982" y="19016"/>
                        <a:pt x="323963" y="18073"/>
                        <a:pt x="350772" y="21805"/>
                      </a:cubicBezTo>
                      <a:cubicBezTo>
                        <a:pt x="377581" y="25537"/>
                        <a:pt x="401513" y="45917"/>
                        <a:pt x="427616" y="44869"/>
                      </a:cubicBezTo>
                      <a:cubicBezTo>
                        <a:pt x="453719" y="43821"/>
                        <a:pt x="476259" y="0"/>
                        <a:pt x="502257" y="0"/>
                      </a:cubicBezTo>
                      <a:cubicBezTo>
                        <a:pt x="528256" y="0"/>
                        <a:pt x="553520" y="7024"/>
                        <a:pt x="578472" y="8178"/>
                      </a:cubicBezTo>
                      <a:cubicBezTo>
                        <a:pt x="603422" y="9331"/>
                        <a:pt x="625856" y="55037"/>
                        <a:pt x="650491" y="57344"/>
                      </a:cubicBezTo>
                      <a:cubicBezTo>
                        <a:pt x="676805" y="59650"/>
                        <a:pt x="706997" y="11532"/>
                        <a:pt x="731109" y="15410"/>
                      </a:cubicBezTo>
                      <a:cubicBezTo>
                        <a:pt x="757737" y="19290"/>
                        <a:pt x="782582" y="25894"/>
                        <a:pt x="805960" y="31136"/>
                      </a:cubicBezTo>
                      <a:cubicBezTo>
                        <a:pt x="833007" y="37006"/>
                        <a:pt x="845692" y="80197"/>
                        <a:pt x="867812" y="87431"/>
                      </a:cubicBezTo>
                      <a:cubicBezTo>
                        <a:pt x="895593" y="96552"/>
                        <a:pt x="933228" y="67093"/>
                        <a:pt x="951679" y="78102"/>
                      </a:cubicBezTo>
                      <a:cubicBezTo>
                        <a:pt x="981137" y="95084"/>
                        <a:pt x="1032544" y="121479"/>
                        <a:pt x="1035021" y="138486"/>
                      </a:cubicBezTo>
                      <a:cubicBezTo>
                        <a:pt x="1037498" y="155493"/>
                        <a:pt x="995686" y="162743"/>
                        <a:pt x="966542" y="180146"/>
                      </a:cubicBezTo>
                      <a:cubicBezTo>
                        <a:pt x="948091" y="190630"/>
                        <a:pt x="916454" y="243108"/>
                        <a:pt x="888570" y="252334"/>
                      </a:cubicBezTo>
                      <a:lnTo>
                        <a:pt x="861442" y="258329"/>
                      </a:lnTo>
                      <a:lnTo>
                        <a:pt x="657040" y="258329"/>
                      </a:lnTo>
                      <a:lnTo>
                        <a:pt x="654266" y="257995"/>
                      </a:lnTo>
                      <a:cubicBezTo>
                        <a:pt x="629630" y="260196"/>
                        <a:pt x="603631" y="237029"/>
                        <a:pt x="577423" y="237763"/>
                      </a:cubicBezTo>
                      <a:cubicBezTo>
                        <a:pt x="551214" y="238496"/>
                        <a:pt x="528570" y="239021"/>
                        <a:pt x="502572" y="239021"/>
                      </a:cubicBezTo>
                      <a:cubicBezTo>
                        <a:pt x="496072" y="239021"/>
                        <a:pt x="489586" y="241642"/>
                        <a:pt x="483124" y="245556"/>
                      </a:cubicBezTo>
                      <a:lnTo>
                        <a:pt x="465884" y="258329"/>
                      </a:lnTo>
                      <a:lnTo>
                        <a:pt x="397026" y="258329"/>
                      </a:lnTo>
                      <a:lnTo>
                        <a:pt x="390020" y="250408"/>
                      </a:lnTo>
                      <a:cubicBezTo>
                        <a:pt x="378292" y="235849"/>
                        <a:pt x="366603" y="221146"/>
                        <a:pt x="354337" y="220045"/>
                      </a:cubicBezTo>
                      <a:cubicBezTo>
                        <a:pt x="341128" y="218840"/>
                        <a:pt x="326687" y="232363"/>
                        <a:pt x="312535" y="245756"/>
                      </a:cubicBezTo>
                      <a:lnTo>
                        <a:pt x="298096" y="258329"/>
                      </a:lnTo>
                      <a:lnTo>
                        <a:pt x="227560" y="258329"/>
                      </a:lnTo>
                      <a:lnTo>
                        <a:pt x="198135" y="249189"/>
                      </a:lnTo>
                      <a:cubicBezTo>
                        <a:pt x="171193" y="243319"/>
                        <a:pt x="138688" y="223934"/>
                        <a:pt x="116674" y="216700"/>
                      </a:cubicBezTo>
                      <a:cubicBezTo>
                        <a:pt x="88788" y="207580"/>
                        <a:pt x="54146" y="242726"/>
                        <a:pt x="34700" y="229690"/>
                      </a:cubicBezTo>
                      <a:cubicBezTo>
                        <a:pt x="15254" y="216654"/>
                        <a:pt x="0" y="158927"/>
                        <a:pt x="0" y="138486"/>
                      </a:cubicBezTo>
                      <a:cubicBezTo>
                        <a:pt x="0" y="118043"/>
                        <a:pt x="28095" y="102527"/>
                        <a:pt x="57344" y="85020"/>
                      </a:cubicBezTo>
                      <a:cubicBezTo>
                        <a:pt x="75689" y="74536"/>
                        <a:pt x="109761" y="98124"/>
                        <a:pt x="137437" y="89004"/>
                      </a:cubicBezTo>
                      <a:cubicBezTo>
                        <a:pt x="159452" y="81665"/>
                        <a:pt x="178846" y="70448"/>
                        <a:pt x="205893" y="64578"/>
                      </a:cubicBezTo>
                      <a:cubicBezTo>
                        <a:pt x="229271" y="59440"/>
                        <a:pt x="240243" y="26356"/>
                        <a:pt x="266765" y="2247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37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BC03003-D856-4DDE-8527-767D81007B4A}"/>
                    </a:ext>
                  </a:extLst>
                </p:cNvPr>
                <p:cNvSpPr/>
                <p:nvPr/>
              </p:nvSpPr>
              <p:spPr>
                <a:xfrm>
                  <a:off x="830650" y="5460581"/>
                  <a:ext cx="833236" cy="114462"/>
                </a:xfrm>
                <a:custGeom>
                  <a:avLst/>
                  <a:gdLst>
                    <a:gd name="connsiteX0" fmla="*/ 270575 w 1035022"/>
                    <a:gd name="connsiteY0" fmla="*/ 262 h 284381"/>
                    <a:gd name="connsiteX1" fmla="*/ 350773 w 1035022"/>
                    <a:gd name="connsiteY1" fmla="*/ 26261 h 284381"/>
                    <a:gd name="connsiteX2" fmla="*/ 427616 w 1035022"/>
                    <a:gd name="connsiteY2" fmla="*/ 49325 h 284381"/>
                    <a:gd name="connsiteX3" fmla="*/ 502257 w 1035022"/>
                    <a:gd name="connsiteY3" fmla="*/ 4456 h 284381"/>
                    <a:gd name="connsiteX4" fmla="*/ 578472 w 1035022"/>
                    <a:gd name="connsiteY4" fmla="*/ 12634 h 284381"/>
                    <a:gd name="connsiteX5" fmla="*/ 650492 w 1035022"/>
                    <a:gd name="connsiteY5" fmla="*/ 61800 h 284381"/>
                    <a:gd name="connsiteX6" fmla="*/ 731110 w 1035022"/>
                    <a:gd name="connsiteY6" fmla="*/ 19866 h 284381"/>
                    <a:gd name="connsiteX7" fmla="*/ 805960 w 1035022"/>
                    <a:gd name="connsiteY7" fmla="*/ 35592 h 284381"/>
                    <a:gd name="connsiteX8" fmla="*/ 867813 w 1035022"/>
                    <a:gd name="connsiteY8" fmla="*/ 91887 h 284381"/>
                    <a:gd name="connsiteX9" fmla="*/ 951679 w 1035022"/>
                    <a:gd name="connsiteY9" fmla="*/ 82558 h 284381"/>
                    <a:gd name="connsiteX10" fmla="*/ 1035022 w 1035022"/>
                    <a:gd name="connsiteY10" fmla="*/ 142942 h 284381"/>
                    <a:gd name="connsiteX11" fmla="*/ 924632 w 1035022"/>
                    <a:gd name="connsiteY11" fmla="*/ 157932 h 284381"/>
                    <a:gd name="connsiteX12" fmla="*/ 888570 w 1035022"/>
                    <a:gd name="connsiteY12" fmla="*/ 256790 h 284381"/>
                    <a:gd name="connsiteX13" fmla="*/ 810993 w 1035022"/>
                    <a:gd name="connsiteY13" fmla="*/ 272096 h 284381"/>
                    <a:gd name="connsiteX14" fmla="*/ 732158 w 1035022"/>
                    <a:gd name="connsiteY14" fmla="*/ 271152 h 284381"/>
                    <a:gd name="connsiteX15" fmla="*/ 654266 w 1035022"/>
                    <a:gd name="connsiteY15" fmla="*/ 262451 h 284381"/>
                    <a:gd name="connsiteX16" fmla="*/ 577423 w 1035022"/>
                    <a:gd name="connsiteY16" fmla="*/ 242219 h 284381"/>
                    <a:gd name="connsiteX17" fmla="*/ 502573 w 1035022"/>
                    <a:gd name="connsiteY17" fmla="*/ 243477 h 284381"/>
                    <a:gd name="connsiteX18" fmla="*/ 425938 w 1035022"/>
                    <a:gd name="connsiteY18" fmla="*/ 284362 h 284381"/>
                    <a:gd name="connsiteX19" fmla="*/ 354337 w 1035022"/>
                    <a:gd name="connsiteY19" fmla="*/ 224501 h 284381"/>
                    <a:gd name="connsiteX20" fmla="*/ 272462 w 1035022"/>
                    <a:gd name="connsiteY20" fmla="*/ 275136 h 284381"/>
                    <a:gd name="connsiteX21" fmla="*/ 198135 w 1035022"/>
                    <a:gd name="connsiteY21" fmla="*/ 253645 h 284381"/>
                    <a:gd name="connsiteX22" fmla="*/ 139534 w 1035022"/>
                    <a:gd name="connsiteY22" fmla="*/ 186866 h 284381"/>
                    <a:gd name="connsiteX23" fmla="*/ 34701 w 1035022"/>
                    <a:gd name="connsiteY23" fmla="*/ 234146 h 284381"/>
                    <a:gd name="connsiteX24" fmla="*/ 0 w 1035022"/>
                    <a:gd name="connsiteY24" fmla="*/ 142942 h 284381"/>
                    <a:gd name="connsiteX25" fmla="*/ 57345 w 1035022"/>
                    <a:gd name="connsiteY25" fmla="*/ 89476 h 284381"/>
                    <a:gd name="connsiteX26" fmla="*/ 137437 w 1035022"/>
                    <a:gd name="connsiteY26" fmla="*/ 93460 h 284381"/>
                    <a:gd name="connsiteX27" fmla="*/ 205893 w 1035022"/>
                    <a:gd name="connsiteY27" fmla="*/ 69034 h 284381"/>
                    <a:gd name="connsiteX28" fmla="*/ 270575 w 1035022"/>
                    <a:gd name="connsiteY28" fmla="*/ 262 h 284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35022" h="284381">
                      <a:moveTo>
                        <a:pt x="270575" y="262"/>
                      </a:moveTo>
                      <a:cubicBezTo>
                        <a:pt x="294792" y="-3198"/>
                        <a:pt x="324460" y="28673"/>
                        <a:pt x="350773" y="26261"/>
                      </a:cubicBezTo>
                      <a:cubicBezTo>
                        <a:pt x="375409" y="24060"/>
                        <a:pt x="401513" y="50373"/>
                        <a:pt x="427616" y="49325"/>
                      </a:cubicBezTo>
                      <a:cubicBezTo>
                        <a:pt x="453719" y="48277"/>
                        <a:pt x="476259" y="4456"/>
                        <a:pt x="502257" y="4456"/>
                      </a:cubicBezTo>
                      <a:cubicBezTo>
                        <a:pt x="528257" y="4456"/>
                        <a:pt x="553521" y="11480"/>
                        <a:pt x="578472" y="12634"/>
                      </a:cubicBezTo>
                      <a:cubicBezTo>
                        <a:pt x="603422" y="13787"/>
                        <a:pt x="625856" y="59493"/>
                        <a:pt x="650492" y="61800"/>
                      </a:cubicBezTo>
                      <a:cubicBezTo>
                        <a:pt x="676805" y="64106"/>
                        <a:pt x="706997" y="15988"/>
                        <a:pt x="731110" y="19866"/>
                      </a:cubicBezTo>
                      <a:cubicBezTo>
                        <a:pt x="757737" y="23746"/>
                        <a:pt x="782582" y="30350"/>
                        <a:pt x="805960" y="35592"/>
                      </a:cubicBezTo>
                      <a:cubicBezTo>
                        <a:pt x="833007" y="41462"/>
                        <a:pt x="845692" y="84653"/>
                        <a:pt x="867813" y="91887"/>
                      </a:cubicBezTo>
                      <a:cubicBezTo>
                        <a:pt x="895593" y="101008"/>
                        <a:pt x="933228" y="71549"/>
                        <a:pt x="951679" y="82558"/>
                      </a:cubicBezTo>
                      <a:cubicBezTo>
                        <a:pt x="981138" y="99540"/>
                        <a:pt x="1035022" y="122499"/>
                        <a:pt x="1035022" y="142942"/>
                      </a:cubicBezTo>
                      <a:cubicBezTo>
                        <a:pt x="1035022" y="163383"/>
                        <a:pt x="953775" y="140529"/>
                        <a:pt x="924632" y="157932"/>
                      </a:cubicBezTo>
                      <a:cubicBezTo>
                        <a:pt x="906181" y="168416"/>
                        <a:pt x="916455" y="247564"/>
                        <a:pt x="888570" y="256790"/>
                      </a:cubicBezTo>
                      <a:cubicBezTo>
                        <a:pt x="866555" y="264024"/>
                        <a:pt x="837935" y="266226"/>
                        <a:pt x="810993" y="272096"/>
                      </a:cubicBezTo>
                      <a:cubicBezTo>
                        <a:pt x="787510" y="277233"/>
                        <a:pt x="758575" y="267274"/>
                        <a:pt x="732158" y="271152"/>
                      </a:cubicBezTo>
                      <a:cubicBezTo>
                        <a:pt x="707941" y="274717"/>
                        <a:pt x="680580" y="260040"/>
                        <a:pt x="654266" y="262451"/>
                      </a:cubicBezTo>
                      <a:cubicBezTo>
                        <a:pt x="629631" y="264652"/>
                        <a:pt x="603631" y="241485"/>
                        <a:pt x="577423" y="242219"/>
                      </a:cubicBezTo>
                      <a:cubicBezTo>
                        <a:pt x="551215" y="242952"/>
                        <a:pt x="528571" y="243477"/>
                        <a:pt x="502573" y="243477"/>
                      </a:cubicBezTo>
                      <a:cubicBezTo>
                        <a:pt x="476574" y="243477"/>
                        <a:pt x="450785" y="285410"/>
                        <a:pt x="425938" y="284362"/>
                      </a:cubicBezTo>
                      <a:cubicBezTo>
                        <a:pt x="401094" y="283312"/>
                        <a:pt x="378869" y="226703"/>
                        <a:pt x="354337" y="224501"/>
                      </a:cubicBezTo>
                      <a:cubicBezTo>
                        <a:pt x="327920" y="222090"/>
                        <a:pt x="296575" y="278595"/>
                        <a:pt x="272462" y="275136"/>
                      </a:cubicBezTo>
                      <a:cubicBezTo>
                        <a:pt x="245836" y="271257"/>
                        <a:pt x="221618" y="258677"/>
                        <a:pt x="198135" y="253645"/>
                      </a:cubicBezTo>
                      <a:cubicBezTo>
                        <a:pt x="171193" y="247775"/>
                        <a:pt x="161548" y="194100"/>
                        <a:pt x="139534" y="186866"/>
                      </a:cubicBezTo>
                      <a:cubicBezTo>
                        <a:pt x="111648" y="177746"/>
                        <a:pt x="53465" y="245154"/>
                        <a:pt x="34701" y="234146"/>
                      </a:cubicBezTo>
                      <a:cubicBezTo>
                        <a:pt x="5557" y="216744"/>
                        <a:pt x="0" y="163383"/>
                        <a:pt x="0" y="142942"/>
                      </a:cubicBezTo>
                      <a:cubicBezTo>
                        <a:pt x="0" y="122499"/>
                        <a:pt x="28095" y="106983"/>
                        <a:pt x="57345" y="89476"/>
                      </a:cubicBezTo>
                      <a:cubicBezTo>
                        <a:pt x="75689" y="78992"/>
                        <a:pt x="109761" y="102580"/>
                        <a:pt x="137437" y="93460"/>
                      </a:cubicBezTo>
                      <a:cubicBezTo>
                        <a:pt x="159452" y="86121"/>
                        <a:pt x="178846" y="74904"/>
                        <a:pt x="205893" y="69034"/>
                      </a:cubicBezTo>
                      <a:cubicBezTo>
                        <a:pt x="229271" y="63896"/>
                        <a:pt x="244053" y="4142"/>
                        <a:pt x="270575" y="2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37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3DDC170D-6BFA-446D-93EC-6BCD6F2B6A0A}"/>
                    </a:ext>
                  </a:extLst>
                </p:cNvPr>
                <p:cNvSpPr/>
                <p:nvPr/>
              </p:nvSpPr>
              <p:spPr>
                <a:xfrm flipV="1">
                  <a:off x="2885777" y="5466997"/>
                  <a:ext cx="833320" cy="127008"/>
                </a:xfrm>
                <a:custGeom>
                  <a:avLst/>
                  <a:gdLst>
                    <a:gd name="connsiteX0" fmla="*/ 270575 w 1035021"/>
                    <a:gd name="connsiteY0" fmla="*/ 262 h 262785"/>
                    <a:gd name="connsiteX1" fmla="*/ 350772 w 1035021"/>
                    <a:gd name="connsiteY1" fmla="*/ 26261 h 262785"/>
                    <a:gd name="connsiteX2" fmla="*/ 427616 w 1035021"/>
                    <a:gd name="connsiteY2" fmla="*/ 49325 h 262785"/>
                    <a:gd name="connsiteX3" fmla="*/ 502257 w 1035021"/>
                    <a:gd name="connsiteY3" fmla="*/ 4456 h 262785"/>
                    <a:gd name="connsiteX4" fmla="*/ 578472 w 1035021"/>
                    <a:gd name="connsiteY4" fmla="*/ 12634 h 262785"/>
                    <a:gd name="connsiteX5" fmla="*/ 650491 w 1035021"/>
                    <a:gd name="connsiteY5" fmla="*/ 61800 h 262785"/>
                    <a:gd name="connsiteX6" fmla="*/ 731109 w 1035021"/>
                    <a:gd name="connsiteY6" fmla="*/ 19866 h 262785"/>
                    <a:gd name="connsiteX7" fmla="*/ 805960 w 1035021"/>
                    <a:gd name="connsiteY7" fmla="*/ 35592 h 262785"/>
                    <a:gd name="connsiteX8" fmla="*/ 867812 w 1035021"/>
                    <a:gd name="connsiteY8" fmla="*/ 91887 h 262785"/>
                    <a:gd name="connsiteX9" fmla="*/ 951679 w 1035021"/>
                    <a:gd name="connsiteY9" fmla="*/ 82558 h 262785"/>
                    <a:gd name="connsiteX10" fmla="*/ 1035021 w 1035021"/>
                    <a:gd name="connsiteY10" fmla="*/ 142942 h 262785"/>
                    <a:gd name="connsiteX11" fmla="*/ 924632 w 1035021"/>
                    <a:gd name="connsiteY11" fmla="*/ 157932 h 262785"/>
                    <a:gd name="connsiteX12" fmla="*/ 888570 w 1035021"/>
                    <a:gd name="connsiteY12" fmla="*/ 256790 h 262785"/>
                    <a:gd name="connsiteX13" fmla="*/ 861442 w 1035021"/>
                    <a:gd name="connsiteY13" fmla="*/ 262785 h 262785"/>
                    <a:gd name="connsiteX14" fmla="*/ 657040 w 1035021"/>
                    <a:gd name="connsiteY14" fmla="*/ 262785 h 262785"/>
                    <a:gd name="connsiteX15" fmla="*/ 654266 w 1035021"/>
                    <a:gd name="connsiteY15" fmla="*/ 262451 h 262785"/>
                    <a:gd name="connsiteX16" fmla="*/ 577423 w 1035021"/>
                    <a:gd name="connsiteY16" fmla="*/ 242219 h 262785"/>
                    <a:gd name="connsiteX17" fmla="*/ 502572 w 1035021"/>
                    <a:gd name="connsiteY17" fmla="*/ 243477 h 262785"/>
                    <a:gd name="connsiteX18" fmla="*/ 483124 w 1035021"/>
                    <a:gd name="connsiteY18" fmla="*/ 250012 h 262785"/>
                    <a:gd name="connsiteX19" fmla="*/ 465884 w 1035021"/>
                    <a:gd name="connsiteY19" fmla="*/ 262785 h 262785"/>
                    <a:gd name="connsiteX20" fmla="*/ 397026 w 1035021"/>
                    <a:gd name="connsiteY20" fmla="*/ 262785 h 262785"/>
                    <a:gd name="connsiteX21" fmla="*/ 390020 w 1035021"/>
                    <a:gd name="connsiteY21" fmla="*/ 254864 h 262785"/>
                    <a:gd name="connsiteX22" fmla="*/ 354337 w 1035021"/>
                    <a:gd name="connsiteY22" fmla="*/ 224501 h 262785"/>
                    <a:gd name="connsiteX23" fmla="*/ 312535 w 1035021"/>
                    <a:gd name="connsiteY23" fmla="*/ 250212 h 262785"/>
                    <a:gd name="connsiteX24" fmla="*/ 298096 w 1035021"/>
                    <a:gd name="connsiteY24" fmla="*/ 262785 h 262785"/>
                    <a:gd name="connsiteX25" fmla="*/ 227560 w 1035021"/>
                    <a:gd name="connsiteY25" fmla="*/ 262785 h 262785"/>
                    <a:gd name="connsiteX26" fmla="*/ 198135 w 1035021"/>
                    <a:gd name="connsiteY26" fmla="*/ 253645 h 262785"/>
                    <a:gd name="connsiteX27" fmla="*/ 139534 w 1035021"/>
                    <a:gd name="connsiteY27" fmla="*/ 186866 h 262785"/>
                    <a:gd name="connsiteX28" fmla="*/ 34700 w 1035021"/>
                    <a:gd name="connsiteY28" fmla="*/ 234146 h 262785"/>
                    <a:gd name="connsiteX29" fmla="*/ 0 w 1035021"/>
                    <a:gd name="connsiteY29" fmla="*/ 142942 h 262785"/>
                    <a:gd name="connsiteX30" fmla="*/ 57344 w 1035021"/>
                    <a:gd name="connsiteY30" fmla="*/ 89476 h 262785"/>
                    <a:gd name="connsiteX31" fmla="*/ 137437 w 1035021"/>
                    <a:gd name="connsiteY31" fmla="*/ 93460 h 262785"/>
                    <a:gd name="connsiteX32" fmla="*/ 205893 w 1035021"/>
                    <a:gd name="connsiteY32" fmla="*/ 69034 h 262785"/>
                    <a:gd name="connsiteX33" fmla="*/ 270575 w 1035021"/>
                    <a:gd name="connsiteY33" fmla="*/ 262 h 262785"/>
                    <a:gd name="connsiteX0" fmla="*/ 266765 w 1035021"/>
                    <a:gd name="connsiteY0" fmla="*/ 22476 h 258329"/>
                    <a:gd name="connsiteX1" fmla="*/ 350772 w 1035021"/>
                    <a:gd name="connsiteY1" fmla="*/ 21805 h 258329"/>
                    <a:gd name="connsiteX2" fmla="*/ 427616 w 1035021"/>
                    <a:gd name="connsiteY2" fmla="*/ 44869 h 258329"/>
                    <a:gd name="connsiteX3" fmla="*/ 502257 w 1035021"/>
                    <a:gd name="connsiteY3" fmla="*/ 0 h 258329"/>
                    <a:gd name="connsiteX4" fmla="*/ 578472 w 1035021"/>
                    <a:gd name="connsiteY4" fmla="*/ 8178 h 258329"/>
                    <a:gd name="connsiteX5" fmla="*/ 650491 w 1035021"/>
                    <a:gd name="connsiteY5" fmla="*/ 57344 h 258329"/>
                    <a:gd name="connsiteX6" fmla="*/ 731109 w 1035021"/>
                    <a:gd name="connsiteY6" fmla="*/ 15410 h 258329"/>
                    <a:gd name="connsiteX7" fmla="*/ 805960 w 1035021"/>
                    <a:gd name="connsiteY7" fmla="*/ 31136 h 258329"/>
                    <a:gd name="connsiteX8" fmla="*/ 867812 w 1035021"/>
                    <a:gd name="connsiteY8" fmla="*/ 87431 h 258329"/>
                    <a:gd name="connsiteX9" fmla="*/ 951679 w 1035021"/>
                    <a:gd name="connsiteY9" fmla="*/ 78102 h 258329"/>
                    <a:gd name="connsiteX10" fmla="*/ 1035021 w 1035021"/>
                    <a:gd name="connsiteY10" fmla="*/ 138486 h 258329"/>
                    <a:gd name="connsiteX11" fmla="*/ 924632 w 1035021"/>
                    <a:gd name="connsiteY11" fmla="*/ 153476 h 258329"/>
                    <a:gd name="connsiteX12" fmla="*/ 888570 w 1035021"/>
                    <a:gd name="connsiteY12" fmla="*/ 252334 h 258329"/>
                    <a:gd name="connsiteX13" fmla="*/ 861442 w 1035021"/>
                    <a:gd name="connsiteY13" fmla="*/ 258329 h 258329"/>
                    <a:gd name="connsiteX14" fmla="*/ 657040 w 1035021"/>
                    <a:gd name="connsiteY14" fmla="*/ 258329 h 258329"/>
                    <a:gd name="connsiteX15" fmla="*/ 654266 w 1035021"/>
                    <a:gd name="connsiteY15" fmla="*/ 257995 h 258329"/>
                    <a:gd name="connsiteX16" fmla="*/ 577423 w 1035021"/>
                    <a:gd name="connsiteY16" fmla="*/ 237763 h 258329"/>
                    <a:gd name="connsiteX17" fmla="*/ 502572 w 1035021"/>
                    <a:gd name="connsiteY17" fmla="*/ 239021 h 258329"/>
                    <a:gd name="connsiteX18" fmla="*/ 483124 w 1035021"/>
                    <a:gd name="connsiteY18" fmla="*/ 245556 h 258329"/>
                    <a:gd name="connsiteX19" fmla="*/ 465884 w 1035021"/>
                    <a:gd name="connsiteY19" fmla="*/ 258329 h 258329"/>
                    <a:gd name="connsiteX20" fmla="*/ 397026 w 1035021"/>
                    <a:gd name="connsiteY20" fmla="*/ 258329 h 258329"/>
                    <a:gd name="connsiteX21" fmla="*/ 390020 w 1035021"/>
                    <a:gd name="connsiteY21" fmla="*/ 250408 h 258329"/>
                    <a:gd name="connsiteX22" fmla="*/ 354337 w 1035021"/>
                    <a:gd name="connsiteY22" fmla="*/ 220045 h 258329"/>
                    <a:gd name="connsiteX23" fmla="*/ 312535 w 1035021"/>
                    <a:gd name="connsiteY23" fmla="*/ 245756 h 258329"/>
                    <a:gd name="connsiteX24" fmla="*/ 298096 w 1035021"/>
                    <a:gd name="connsiteY24" fmla="*/ 258329 h 258329"/>
                    <a:gd name="connsiteX25" fmla="*/ 227560 w 1035021"/>
                    <a:gd name="connsiteY25" fmla="*/ 258329 h 258329"/>
                    <a:gd name="connsiteX26" fmla="*/ 198135 w 1035021"/>
                    <a:gd name="connsiteY26" fmla="*/ 249189 h 258329"/>
                    <a:gd name="connsiteX27" fmla="*/ 139534 w 1035021"/>
                    <a:gd name="connsiteY27" fmla="*/ 182410 h 258329"/>
                    <a:gd name="connsiteX28" fmla="*/ 34700 w 1035021"/>
                    <a:gd name="connsiteY28" fmla="*/ 229690 h 258329"/>
                    <a:gd name="connsiteX29" fmla="*/ 0 w 1035021"/>
                    <a:gd name="connsiteY29" fmla="*/ 138486 h 258329"/>
                    <a:gd name="connsiteX30" fmla="*/ 57344 w 1035021"/>
                    <a:gd name="connsiteY30" fmla="*/ 85020 h 258329"/>
                    <a:gd name="connsiteX31" fmla="*/ 137437 w 1035021"/>
                    <a:gd name="connsiteY31" fmla="*/ 89004 h 258329"/>
                    <a:gd name="connsiteX32" fmla="*/ 205893 w 1035021"/>
                    <a:gd name="connsiteY32" fmla="*/ 64578 h 258329"/>
                    <a:gd name="connsiteX33" fmla="*/ 266765 w 1035021"/>
                    <a:gd name="connsiteY33" fmla="*/ 22476 h 258329"/>
                    <a:gd name="connsiteX0" fmla="*/ 266765 w 1035126"/>
                    <a:gd name="connsiteY0" fmla="*/ 22476 h 258329"/>
                    <a:gd name="connsiteX1" fmla="*/ 350772 w 1035126"/>
                    <a:gd name="connsiteY1" fmla="*/ 21805 h 258329"/>
                    <a:gd name="connsiteX2" fmla="*/ 427616 w 1035126"/>
                    <a:gd name="connsiteY2" fmla="*/ 44869 h 258329"/>
                    <a:gd name="connsiteX3" fmla="*/ 502257 w 1035126"/>
                    <a:gd name="connsiteY3" fmla="*/ 0 h 258329"/>
                    <a:gd name="connsiteX4" fmla="*/ 578472 w 1035126"/>
                    <a:gd name="connsiteY4" fmla="*/ 8178 h 258329"/>
                    <a:gd name="connsiteX5" fmla="*/ 650491 w 1035126"/>
                    <a:gd name="connsiteY5" fmla="*/ 57344 h 258329"/>
                    <a:gd name="connsiteX6" fmla="*/ 731109 w 1035126"/>
                    <a:gd name="connsiteY6" fmla="*/ 15410 h 258329"/>
                    <a:gd name="connsiteX7" fmla="*/ 805960 w 1035126"/>
                    <a:gd name="connsiteY7" fmla="*/ 31136 h 258329"/>
                    <a:gd name="connsiteX8" fmla="*/ 867812 w 1035126"/>
                    <a:gd name="connsiteY8" fmla="*/ 87431 h 258329"/>
                    <a:gd name="connsiteX9" fmla="*/ 951679 w 1035126"/>
                    <a:gd name="connsiteY9" fmla="*/ 78102 h 258329"/>
                    <a:gd name="connsiteX10" fmla="*/ 1035021 w 1035126"/>
                    <a:gd name="connsiteY10" fmla="*/ 138486 h 258329"/>
                    <a:gd name="connsiteX11" fmla="*/ 966542 w 1035126"/>
                    <a:gd name="connsiteY11" fmla="*/ 180146 h 258329"/>
                    <a:gd name="connsiteX12" fmla="*/ 888570 w 1035126"/>
                    <a:gd name="connsiteY12" fmla="*/ 252334 h 258329"/>
                    <a:gd name="connsiteX13" fmla="*/ 861442 w 1035126"/>
                    <a:gd name="connsiteY13" fmla="*/ 258329 h 258329"/>
                    <a:gd name="connsiteX14" fmla="*/ 657040 w 1035126"/>
                    <a:gd name="connsiteY14" fmla="*/ 258329 h 258329"/>
                    <a:gd name="connsiteX15" fmla="*/ 654266 w 1035126"/>
                    <a:gd name="connsiteY15" fmla="*/ 257995 h 258329"/>
                    <a:gd name="connsiteX16" fmla="*/ 577423 w 1035126"/>
                    <a:gd name="connsiteY16" fmla="*/ 237763 h 258329"/>
                    <a:gd name="connsiteX17" fmla="*/ 502572 w 1035126"/>
                    <a:gd name="connsiteY17" fmla="*/ 239021 h 258329"/>
                    <a:gd name="connsiteX18" fmla="*/ 483124 w 1035126"/>
                    <a:gd name="connsiteY18" fmla="*/ 245556 h 258329"/>
                    <a:gd name="connsiteX19" fmla="*/ 465884 w 1035126"/>
                    <a:gd name="connsiteY19" fmla="*/ 258329 h 258329"/>
                    <a:gd name="connsiteX20" fmla="*/ 397026 w 1035126"/>
                    <a:gd name="connsiteY20" fmla="*/ 258329 h 258329"/>
                    <a:gd name="connsiteX21" fmla="*/ 390020 w 1035126"/>
                    <a:gd name="connsiteY21" fmla="*/ 250408 h 258329"/>
                    <a:gd name="connsiteX22" fmla="*/ 354337 w 1035126"/>
                    <a:gd name="connsiteY22" fmla="*/ 220045 h 258329"/>
                    <a:gd name="connsiteX23" fmla="*/ 312535 w 1035126"/>
                    <a:gd name="connsiteY23" fmla="*/ 245756 h 258329"/>
                    <a:gd name="connsiteX24" fmla="*/ 298096 w 1035126"/>
                    <a:gd name="connsiteY24" fmla="*/ 258329 h 258329"/>
                    <a:gd name="connsiteX25" fmla="*/ 227560 w 1035126"/>
                    <a:gd name="connsiteY25" fmla="*/ 258329 h 258329"/>
                    <a:gd name="connsiteX26" fmla="*/ 198135 w 1035126"/>
                    <a:gd name="connsiteY26" fmla="*/ 249189 h 258329"/>
                    <a:gd name="connsiteX27" fmla="*/ 139534 w 1035126"/>
                    <a:gd name="connsiteY27" fmla="*/ 182410 h 258329"/>
                    <a:gd name="connsiteX28" fmla="*/ 34700 w 1035126"/>
                    <a:gd name="connsiteY28" fmla="*/ 229690 h 258329"/>
                    <a:gd name="connsiteX29" fmla="*/ 0 w 1035126"/>
                    <a:gd name="connsiteY29" fmla="*/ 138486 h 258329"/>
                    <a:gd name="connsiteX30" fmla="*/ 57344 w 1035126"/>
                    <a:gd name="connsiteY30" fmla="*/ 85020 h 258329"/>
                    <a:gd name="connsiteX31" fmla="*/ 137437 w 1035126"/>
                    <a:gd name="connsiteY31" fmla="*/ 89004 h 258329"/>
                    <a:gd name="connsiteX32" fmla="*/ 205893 w 1035126"/>
                    <a:gd name="connsiteY32" fmla="*/ 64578 h 258329"/>
                    <a:gd name="connsiteX33" fmla="*/ 266765 w 1035126"/>
                    <a:gd name="connsiteY33" fmla="*/ 22476 h 258329"/>
                    <a:gd name="connsiteX0" fmla="*/ 266765 w 1035126"/>
                    <a:gd name="connsiteY0" fmla="*/ 22476 h 258329"/>
                    <a:gd name="connsiteX1" fmla="*/ 350772 w 1035126"/>
                    <a:gd name="connsiteY1" fmla="*/ 21805 h 258329"/>
                    <a:gd name="connsiteX2" fmla="*/ 427616 w 1035126"/>
                    <a:gd name="connsiteY2" fmla="*/ 44869 h 258329"/>
                    <a:gd name="connsiteX3" fmla="*/ 502257 w 1035126"/>
                    <a:gd name="connsiteY3" fmla="*/ 0 h 258329"/>
                    <a:gd name="connsiteX4" fmla="*/ 578472 w 1035126"/>
                    <a:gd name="connsiteY4" fmla="*/ 8178 h 258329"/>
                    <a:gd name="connsiteX5" fmla="*/ 650491 w 1035126"/>
                    <a:gd name="connsiteY5" fmla="*/ 57344 h 258329"/>
                    <a:gd name="connsiteX6" fmla="*/ 731109 w 1035126"/>
                    <a:gd name="connsiteY6" fmla="*/ 15410 h 258329"/>
                    <a:gd name="connsiteX7" fmla="*/ 805960 w 1035126"/>
                    <a:gd name="connsiteY7" fmla="*/ 31136 h 258329"/>
                    <a:gd name="connsiteX8" fmla="*/ 867812 w 1035126"/>
                    <a:gd name="connsiteY8" fmla="*/ 87431 h 258329"/>
                    <a:gd name="connsiteX9" fmla="*/ 951679 w 1035126"/>
                    <a:gd name="connsiteY9" fmla="*/ 78102 h 258329"/>
                    <a:gd name="connsiteX10" fmla="*/ 1035021 w 1035126"/>
                    <a:gd name="connsiteY10" fmla="*/ 138486 h 258329"/>
                    <a:gd name="connsiteX11" fmla="*/ 966542 w 1035126"/>
                    <a:gd name="connsiteY11" fmla="*/ 180146 h 258329"/>
                    <a:gd name="connsiteX12" fmla="*/ 888570 w 1035126"/>
                    <a:gd name="connsiteY12" fmla="*/ 252334 h 258329"/>
                    <a:gd name="connsiteX13" fmla="*/ 861442 w 1035126"/>
                    <a:gd name="connsiteY13" fmla="*/ 258329 h 258329"/>
                    <a:gd name="connsiteX14" fmla="*/ 657040 w 1035126"/>
                    <a:gd name="connsiteY14" fmla="*/ 258329 h 258329"/>
                    <a:gd name="connsiteX15" fmla="*/ 654266 w 1035126"/>
                    <a:gd name="connsiteY15" fmla="*/ 257995 h 258329"/>
                    <a:gd name="connsiteX16" fmla="*/ 577423 w 1035126"/>
                    <a:gd name="connsiteY16" fmla="*/ 237763 h 258329"/>
                    <a:gd name="connsiteX17" fmla="*/ 502572 w 1035126"/>
                    <a:gd name="connsiteY17" fmla="*/ 239021 h 258329"/>
                    <a:gd name="connsiteX18" fmla="*/ 483124 w 1035126"/>
                    <a:gd name="connsiteY18" fmla="*/ 245556 h 258329"/>
                    <a:gd name="connsiteX19" fmla="*/ 465884 w 1035126"/>
                    <a:gd name="connsiteY19" fmla="*/ 258329 h 258329"/>
                    <a:gd name="connsiteX20" fmla="*/ 397026 w 1035126"/>
                    <a:gd name="connsiteY20" fmla="*/ 258329 h 258329"/>
                    <a:gd name="connsiteX21" fmla="*/ 390020 w 1035126"/>
                    <a:gd name="connsiteY21" fmla="*/ 250408 h 258329"/>
                    <a:gd name="connsiteX22" fmla="*/ 354337 w 1035126"/>
                    <a:gd name="connsiteY22" fmla="*/ 220045 h 258329"/>
                    <a:gd name="connsiteX23" fmla="*/ 312535 w 1035126"/>
                    <a:gd name="connsiteY23" fmla="*/ 245756 h 258329"/>
                    <a:gd name="connsiteX24" fmla="*/ 298096 w 1035126"/>
                    <a:gd name="connsiteY24" fmla="*/ 258329 h 258329"/>
                    <a:gd name="connsiteX25" fmla="*/ 227560 w 1035126"/>
                    <a:gd name="connsiteY25" fmla="*/ 258329 h 258329"/>
                    <a:gd name="connsiteX26" fmla="*/ 198135 w 1035126"/>
                    <a:gd name="connsiteY26" fmla="*/ 249189 h 258329"/>
                    <a:gd name="connsiteX27" fmla="*/ 116674 w 1035126"/>
                    <a:gd name="connsiteY27" fmla="*/ 216700 h 258329"/>
                    <a:gd name="connsiteX28" fmla="*/ 34700 w 1035126"/>
                    <a:gd name="connsiteY28" fmla="*/ 229690 h 258329"/>
                    <a:gd name="connsiteX29" fmla="*/ 0 w 1035126"/>
                    <a:gd name="connsiteY29" fmla="*/ 138486 h 258329"/>
                    <a:gd name="connsiteX30" fmla="*/ 57344 w 1035126"/>
                    <a:gd name="connsiteY30" fmla="*/ 85020 h 258329"/>
                    <a:gd name="connsiteX31" fmla="*/ 137437 w 1035126"/>
                    <a:gd name="connsiteY31" fmla="*/ 89004 h 258329"/>
                    <a:gd name="connsiteX32" fmla="*/ 205893 w 1035126"/>
                    <a:gd name="connsiteY32" fmla="*/ 64578 h 258329"/>
                    <a:gd name="connsiteX33" fmla="*/ 266765 w 1035126"/>
                    <a:gd name="connsiteY33" fmla="*/ 22476 h 258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35126" h="258329">
                      <a:moveTo>
                        <a:pt x="266765" y="22476"/>
                      </a:moveTo>
                      <a:cubicBezTo>
                        <a:pt x="290982" y="19016"/>
                        <a:pt x="323963" y="18073"/>
                        <a:pt x="350772" y="21805"/>
                      </a:cubicBezTo>
                      <a:cubicBezTo>
                        <a:pt x="377581" y="25537"/>
                        <a:pt x="401513" y="45917"/>
                        <a:pt x="427616" y="44869"/>
                      </a:cubicBezTo>
                      <a:cubicBezTo>
                        <a:pt x="453719" y="43821"/>
                        <a:pt x="476259" y="0"/>
                        <a:pt x="502257" y="0"/>
                      </a:cubicBezTo>
                      <a:cubicBezTo>
                        <a:pt x="528256" y="0"/>
                        <a:pt x="553520" y="7024"/>
                        <a:pt x="578472" y="8178"/>
                      </a:cubicBezTo>
                      <a:cubicBezTo>
                        <a:pt x="603422" y="9331"/>
                        <a:pt x="625856" y="55037"/>
                        <a:pt x="650491" y="57344"/>
                      </a:cubicBezTo>
                      <a:cubicBezTo>
                        <a:pt x="676805" y="59650"/>
                        <a:pt x="706997" y="11532"/>
                        <a:pt x="731109" y="15410"/>
                      </a:cubicBezTo>
                      <a:cubicBezTo>
                        <a:pt x="757737" y="19290"/>
                        <a:pt x="782582" y="25894"/>
                        <a:pt x="805960" y="31136"/>
                      </a:cubicBezTo>
                      <a:cubicBezTo>
                        <a:pt x="833007" y="37006"/>
                        <a:pt x="845692" y="80197"/>
                        <a:pt x="867812" y="87431"/>
                      </a:cubicBezTo>
                      <a:cubicBezTo>
                        <a:pt x="895593" y="96552"/>
                        <a:pt x="933228" y="67093"/>
                        <a:pt x="951679" y="78102"/>
                      </a:cubicBezTo>
                      <a:cubicBezTo>
                        <a:pt x="981137" y="95084"/>
                        <a:pt x="1032544" y="121479"/>
                        <a:pt x="1035021" y="138486"/>
                      </a:cubicBezTo>
                      <a:cubicBezTo>
                        <a:pt x="1037498" y="155493"/>
                        <a:pt x="995686" y="162743"/>
                        <a:pt x="966542" y="180146"/>
                      </a:cubicBezTo>
                      <a:cubicBezTo>
                        <a:pt x="948091" y="190630"/>
                        <a:pt x="916454" y="243108"/>
                        <a:pt x="888570" y="252334"/>
                      </a:cubicBezTo>
                      <a:lnTo>
                        <a:pt x="861442" y="258329"/>
                      </a:lnTo>
                      <a:lnTo>
                        <a:pt x="657040" y="258329"/>
                      </a:lnTo>
                      <a:lnTo>
                        <a:pt x="654266" y="257995"/>
                      </a:lnTo>
                      <a:cubicBezTo>
                        <a:pt x="629630" y="260196"/>
                        <a:pt x="603631" y="237029"/>
                        <a:pt x="577423" y="237763"/>
                      </a:cubicBezTo>
                      <a:cubicBezTo>
                        <a:pt x="551214" y="238496"/>
                        <a:pt x="528570" y="239021"/>
                        <a:pt x="502572" y="239021"/>
                      </a:cubicBezTo>
                      <a:cubicBezTo>
                        <a:pt x="496072" y="239021"/>
                        <a:pt x="489586" y="241642"/>
                        <a:pt x="483124" y="245556"/>
                      </a:cubicBezTo>
                      <a:lnTo>
                        <a:pt x="465884" y="258329"/>
                      </a:lnTo>
                      <a:lnTo>
                        <a:pt x="397026" y="258329"/>
                      </a:lnTo>
                      <a:lnTo>
                        <a:pt x="390020" y="250408"/>
                      </a:lnTo>
                      <a:cubicBezTo>
                        <a:pt x="378292" y="235849"/>
                        <a:pt x="366603" y="221146"/>
                        <a:pt x="354337" y="220045"/>
                      </a:cubicBezTo>
                      <a:cubicBezTo>
                        <a:pt x="341128" y="218840"/>
                        <a:pt x="326687" y="232363"/>
                        <a:pt x="312535" y="245756"/>
                      </a:cubicBezTo>
                      <a:lnTo>
                        <a:pt x="298096" y="258329"/>
                      </a:lnTo>
                      <a:lnTo>
                        <a:pt x="227560" y="258329"/>
                      </a:lnTo>
                      <a:lnTo>
                        <a:pt x="198135" y="249189"/>
                      </a:lnTo>
                      <a:cubicBezTo>
                        <a:pt x="171193" y="243319"/>
                        <a:pt x="138688" y="223934"/>
                        <a:pt x="116674" y="216700"/>
                      </a:cubicBezTo>
                      <a:cubicBezTo>
                        <a:pt x="88788" y="207580"/>
                        <a:pt x="54146" y="242726"/>
                        <a:pt x="34700" y="229690"/>
                      </a:cubicBezTo>
                      <a:cubicBezTo>
                        <a:pt x="15254" y="216654"/>
                        <a:pt x="0" y="158927"/>
                        <a:pt x="0" y="138486"/>
                      </a:cubicBezTo>
                      <a:cubicBezTo>
                        <a:pt x="0" y="118043"/>
                        <a:pt x="28095" y="102527"/>
                        <a:pt x="57344" y="85020"/>
                      </a:cubicBezTo>
                      <a:cubicBezTo>
                        <a:pt x="75689" y="74536"/>
                        <a:pt x="109761" y="98124"/>
                        <a:pt x="137437" y="89004"/>
                      </a:cubicBezTo>
                      <a:cubicBezTo>
                        <a:pt x="159452" y="81665"/>
                        <a:pt x="178846" y="70448"/>
                        <a:pt x="205893" y="64578"/>
                      </a:cubicBezTo>
                      <a:cubicBezTo>
                        <a:pt x="229271" y="59440"/>
                        <a:pt x="240243" y="26356"/>
                        <a:pt x="266765" y="2247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370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lvl="0"/>
                  <a:endParaRPr lang="zh-CN" altLang="en-US"/>
                </a:p>
              </p:txBody>
            </p:sp>
          </p:grp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0C18262-33A2-485F-9147-0409A59B7722}"/>
                </a:ext>
              </a:extLst>
            </p:cNvPr>
            <p:cNvGrpSpPr/>
            <p:nvPr/>
          </p:nvGrpSpPr>
          <p:grpSpPr>
            <a:xfrm>
              <a:off x="7281268" y="5201152"/>
              <a:ext cx="220058" cy="231642"/>
              <a:chOff x="5684940" y="4014240"/>
              <a:chExt cx="220058" cy="231642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0A3FA4F-F910-478A-B9DB-9895A42D70B4}"/>
                  </a:ext>
                </a:extLst>
              </p:cNvPr>
              <p:cNvSpPr/>
              <p:nvPr/>
            </p:nvSpPr>
            <p:spPr>
              <a:xfrm>
                <a:off x="5843179" y="4182227"/>
                <a:ext cx="61819" cy="63655"/>
              </a:xfrm>
              <a:custGeom>
                <a:avLst/>
                <a:gdLst>
                  <a:gd name="connsiteX0" fmla="*/ 0 w 101679"/>
                  <a:gd name="connsiteY0" fmla="*/ 0 h 104698"/>
                  <a:gd name="connsiteX1" fmla="*/ 101679 w 101679"/>
                  <a:gd name="connsiteY1" fmla="*/ 104699 h 104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679" h="104698">
                    <a:moveTo>
                      <a:pt x="0" y="0"/>
                    </a:moveTo>
                    <a:lnTo>
                      <a:pt x="101679" y="104699"/>
                    </a:lnTo>
                  </a:path>
                </a:pathLst>
              </a:custGeom>
              <a:ln w="127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A244227-1596-414A-B908-7B7AB79EE195}"/>
                  </a:ext>
                </a:extLst>
              </p:cNvPr>
              <p:cNvSpPr/>
              <p:nvPr/>
            </p:nvSpPr>
            <p:spPr>
              <a:xfrm>
                <a:off x="5684940" y="4014240"/>
                <a:ext cx="188659" cy="186448"/>
              </a:xfrm>
              <a:custGeom>
                <a:avLst/>
                <a:gdLst>
                  <a:gd name="connsiteX0" fmla="*/ 310305 w 310305"/>
                  <a:gd name="connsiteY0" fmla="*/ 153333 h 306666"/>
                  <a:gd name="connsiteX1" fmla="*/ 155153 w 310305"/>
                  <a:gd name="connsiteY1" fmla="*/ 306667 h 306666"/>
                  <a:gd name="connsiteX2" fmla="*/ 0 w 310305"/>
                  <a:gd name="connsiteY2" fmla="*/ 153333 h 306666"/>
                  <a:gd name="connsiteX3" fmla="*/ 155153 w 310305"/>
                  <a:gd name="connsiteY3" fmla="*/ 0 h 306666"/>
                  <a:gd name="connsiteX4" fmla="*/ 310305 w 310305"/>
                  <a:gd name="connsiteY4" fmla="*/ 153333 h 30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305" h="306666">
                    <a:moveTo>
                      <a:pt x="310305" y="153333"/>
                    </a:moveTo>
                    <a:cubicBezTo>
                      <a:pt x="310305" y="238017"/>
                      <a:pt x="240841" y="306667"/>
                      <a:pt x="155153" y="306667"/>
                    </a:cubicBezTo>
                    <a:cubicBezTo>
                      <a:pt x="69464" y="306667"/>
                      <a:pt x="0" y="238017"/>
                      <a:pt x="0" y="153333"/>
                    </a:cubicBezTo>
                    <a:cubicBezTo>
                      <a:pt x="0" y="68650"/>
                      <a:pt x="69464" y="0"/>
                      <a:pt x="155153" y="0"/>
                    </a:cubicBezTo>
                    <a:cubicBezTo>
                      <a:pt x="240841" y="0"/>
                      <a:pt x="310305" y="68650"/>
                      <a:pt x="310305" y="153333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5B1D91FC-F6F3-486C-AF86-B74C4412B7D0}"/>
              </a:ext>
            </a:extLst>
          </p:cNvPr>
          <p:cNvGrpSpPr/>
          <p:nvPr/>
        </p:nvGrpSpPr>
        <p:grpSpPr>
          <a:xfrm>
            <a:off x="4666795" y="2381602"/>
            <a:ext cx="2858410" cy="3124071"/>
            <a:chOff x="4643675" y="1889353"/>
            <a:chExt cx="2858410" cy="3124071"/>
          </a:xfrm>
        </p:grpSpPr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64C15E5B-F0F3-4DD3-9DB5-8CA69E227DC8}"/>
                </a:ext>
              </a:extLst>
            </p:cNvPr>
            <p:cNvGrpSpPr/>
            <p:nvPr/>
          </p:nvGrpSpPr>
          <p:grpSpPr>
            <a:xfrm>
              <a:off x="4643675" y="1889353"/>
              <a:ext cx="2850748" cy="1226577"/>
              <a:chOff x="4373975" y="2182050"/>
              <a:chExt cx="2850748" cy="1226577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0D7F3950-5C94-4597-A934-2E96082BDA8D}"/>
                  </a:ext>
                </a:extLst>
              </p:cNvPr>
              <p:cNvSpPr/>
              <p:nvPr/>
            </p:nvSpPr>
            <p:spPr>
              <a:xfrm>
                <a:off x="4373975" y="2182050"/>
                <a:ext cx="2850748" cy="1226577"/>
              </a:xfrm>
              <a:custGeom>
                <a:avLst/>
                <a:gdLst>
                  <a:gd name="connsiteX0" fmla="*/ 2548553 w 2631659"/>
                  <a:gd name="connsiteY0" fmla="*/ 1132092 h 1132311"/>
                  <a:gd name="connsiteX1" fmla="*/ 82642 w 2631659"/>
                  <a:gd name="connsiteY1" fmla="*/ 1132092 h 1132311"/>
                  <a:gd name="connsiteX2" fmla="*/ -232 w 2631659"/>
                  <a:gd name="connsiteY2" fmla="*/ 1049218 h 1132311"/>
                  <a:gd name="connsiteX3" fmla="*/ -232 w 2631659"/>
                  <a:gd name="connsiteY3" fmla="*/ 82655 h 1132311"/>
                  <a:gd name="connsiteX4" fmla="*/ 82642 w 2631659"/>
                  <a:gd name="connsiteY4" fmla="*/ -219 h 1132311"/>
                  <a:gd name="connsiteX5" fmla="*/ 2548553 w 2631659"/>
                  <a:gd name="connsiteY5" fmla="*/ -219 h 1132311"/>
                  <a:gd name="connsiteX6" fmla="*/ 2631428 w 2631659"/>
                  <a:gd name="connsiteY6" fmla="*/ 82655 h 1132311"/>
                  <a:gd name="connsiteX7" fmla="*/ 2631428 w 2631659"/>
                  <a:gd name="connsiteY7" fmla="*/ 1049218 h 1132311"/>
                  <a:gd name="connsiteX8" fmla="*/ 2548554 w 2631659"/>
                  <a:gd name="connsiteY8" fmla="*/ 1132092 h 11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1659" h="1132311">
                    <a:moveTo>
                      <a:pt x="2548553" y="1132092"/>
                    </a:moveTo>
                    <a:lnTo>
                      <a:pt x="82642" y="1132092"/>
                    </a:lnTo>
                    <a:cubicBezTo>
                      <a:pt x="36894" y="1132039"/>
                      <a:pt x="-179" y="1094966"/>
                      <a:pt x="-232" y="1049218"/>
                    </a:cubicBezTo>
                    <a:lnTo>
                      <a:pt x="-232" y="82655"/>
                    </a:lnTo>
                    <a:cubicBezTo>
                      <a:pt x="-179" y="36907"/>
                      <a:pt x="36894" y="-166"/>
                      <a:pt x="82642" y="-219"/>
                    </a:cubicBezTo>
                    <a:lnTo>
                      <a:pt x="2548553" y="-219"/>
                    </a:lnTo>
                    <a:cubicBezTo>
                      <a:pt x="2594302" y="-166"/>
                      <a:pt x="2631375" y="36907"/>
                      <a:pt x="2631428" y="82655"/>
                    </a:cubicBezTo>
                    <a:lnTo>
                      <a:pt x="2631428" y="1049218"/>
                    </a:lnTo>
                    <a:cubicBezTo>
                      <a:pt x="2631375" y="1094966"/>
                      <a:pt x="2594302" y="1132039"/>
                      <a:pt x="2548554" y="113209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5FD697A-1D69-4E0A-B0CC-904E3ECA7125}"/>
                  </a:ext>
                </a:extLst>
              </p:cNvPr>
              <p:cNvSpPr/>
              <p:nvPr/>
            </p:nvSpPr>
            <p:spPr>
              <a:xfrm>
                <a:off x="4431245" y="2239353"/>
                <a:ext cx="2736224" cy="1112019"/>
              </a:xfrm>
              <a:custGeom>
                <a:avLst/>
                <a:gdLst>
                  <a:gd name="connsiteX0" fmla="*/ 1920579 w 2525936"/>
                  <a:gd name="connsiteY0" fmla="*/ 1026338 h 1026557"/>
                  <a:gd name="connsiteX1" fmla="*/ 421199 w 2525936"/>
                  <a:gd name="connsiteY1" fmla="*/ 1026338 h 1026557"/>
                  <a:gd name="connsiteX2" fmla="*/ -232 w 2525936"/>
                  <a:gd name="connsiteY2" fmla="*/ 604908 h 1026557"/>
                  <a:gd name="connsiteX3" fmla="*/ -232 w 2525936"/>
                  <a:gd name="connsiteY3" fmla="*/ 421214 h 1026557"/>
                  <a:gd name="connsiteX4" fmla="*/ 421199 w 2525936"/>
                  <a:gd name="connsiteY4" fmla="*/ -219 h 1026557"/>
                  <a:gd name="connsiteX5" fmla="*/ 2104273 w 2525936"/>
                  <a:gd name="connsiteY5" fmla="*/ -219 h 1026557"/>
                  <a:gd name="connsiteX6" fmla="*/ 2525704 w 2525936"/>
                  <a:gd name="connsiteY6" fmla="*/ 421214 h 1026557"/>
                  <a:gd name="connsiteX7" fmla="*/ 1920579 w 2525936"/>
                  <a:gd name="connsiteY7" fmla="*/ 1026338 h 1026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25936" h="1026557">
                    <a:moveTo>
                      <a:pt x="1920579" y="1026338"/>
                    </a:moveTo>
                    <a:lnTo>
                      <a:pt x="421199" y="1026338"/>
                    </a:lnTo>
                    <a:cubicBezTo>
                      <a:pt x="188558" y="1026076"/>
                      <a:pt x="31" y="837549"/>
                      <a:pt x="-232" y="604908"/>
                    </a:cubicBezTo>
                    <a:lnTo>
                      <a:pt x="-232" y="421214"/>
                    </a:lnTo>
                    <a:cubicBezTo>
                      <a:pt x="30" y="188573"/>
                      <a:pt x="188557" y="45"/>
                      <a:pt x="421199" y="-219"/>
                    </a:cubicBezTo>
                    <a:lnTo>
                      <a:pt x="2104273" y="-219"/>
                    </a:lnTo>
                    <a:cubicBezTo>
                      <a:pt x="2336915" y="45"/>
                      <a:pt x="2525442" y="188573"/>
                      <a:pt x="2525704" y="421214"/>
                    </a:cubicBezTo>
                    <a:cubicBezTo>
                      <a:pt x="2525326" y="755258"/>
                      <a:pt x="2254624" y="1025960"/>
                      <a:pt x="1920579" y="1026338"/>
                    </a:cubicBezTo>
                    <a:close/>
                  </a:path>
                </a:pathLst>
              </a:custGeom>
              <a:solidFill>
                <a:schemeClr val="bg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B7597F9-D4DD-418B-B942-0237AA0E4A46}"/>
                  </a:ext>
                </a:extLst>
              </p:cNvPr>
              <p:cNvSpPr/>
              <p:nvPr/>
            </p:nvSpPr>
            <p:spPr>
              <a:xfrm>
                <a:off x="4996215" y="2492778"/>
                <a:ext cx="1119924" cy="46305"/>
              </a:xfrm>
              <a:custGeom>
                <a:avLst/>
                <a:gdLst>
                  <a:gd name="connsiteX0" fmla="*/ 1012249 w 1033854"/>
                  <a:gd name="connsiteY0" fmla="*/ 42527 h 42746"/>
                  <a:gd name="connsiteX1" fmla="*/ 21141 w 1033854"/>
                  <a:gd name="connsiteY1" fmla="*/ 42527 h 42746"/>
                  <a:gd name="connsiteX2" fmla="*/ -232 w 1033854"/>
                  <a:gd name="connsiteY2" fmla="*/ 21154 h 42746"/>
                  <a:gd name="connsiteX3" fmla="*/ 21141 w 1033854"/>
                  <a:gd name="connsiteY3" fmla="*/ -219 h 42746"/>
                  <a:gd name="connsiteX4" fmla="*/ 1012249 w 1033854"/>
                  <a:gd name="connsiteY4" fmla="*/ -219 h 42746"/>
                  <a:gd name="connsiteX5" fmla="*/ 1033623 w 1033854"/>
                  <a:gd name="connsiteY5" fmla="*/ 21154 h 42746"/>
                  <a:gd name="connsiteX6" fmla="*/ 1012249 w 1033854"/>
                  <a:gd name="connsiteY6" fmla="*/ 42527 h 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3854" h="42746">
                    <a:moveTo>
                      <a:pt x="1012249" y="42527"/>
                    </a:moveTo>
                    <a:lnTo>
                      <a:pt x="21141" y="42527"/>
                    </a:lnTo>
                    <a:cubicBezTo>
                      <a:pt x="9337" y="42527"/>
                      <a:pt x="-232" y="32958"/>
                      <a:pt x="-232" y="21154"/>
                    </a:cubicBezTo>
                    <a:cubicBezTo>
                      <a:pt x="-232" y="9350"/>
                      <a:pt x="9337" y="-219"/>
                      <a:pt x="21141" y="-219"/>
                    </a:cubicBezTo>
                    <a:lnTo>
                      <a:pt x="1012249" y="-219"/>
                    </a:lnTo>
                    <a:cubicBezTo>
                      <a:pt x="1024054" y="-219"/>
                      <a:pt x="1033623" y="9350"/>
                      <a:pt x="1033623" y="21154"/>
                    </a:cubicBezTo>
                    <a:cubicBezTo>
                      <a:pt x="1033623" y="32958"/>
                      <a:pt x="1024053" y="42527"/>
                      <a:pt x="1012249" y="425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4F02747-45B7-4A81-9126-4048EA60F386}"/>
                  </a:ext>
                </a:extLst>
              </p:cNvPr>
              <p:cNvSpPr/>
              <p:nvPr/>
            </p:nvSpPr>
            <p:spPr>
              <a:xfrm>
                <a:off x="4996215" y="2739801"/>
                <a:ext cx="1663408" cy="46305"/>
              </a:xfrm>
              <a:custGeom>
                <a:avLst/>
                <a:gdLst>
                  <a:gd name="connsiteX0" fmla="*/ 1513966 w 1535570"/>
                  <a:gd name="connsiteY0" fmla="*/ 42527 h 42746"/>
                  <a:gd name="connsiteX1" fmla="*/ 21141 w 1535570"/>
                  <a:gd name="connsiteY1" fmla="*/ 42527 h 42746"/>
                  <a:gd name="connsiteX2" fmla="*/ -232 w 1535570"/>
                  <a:gd name="connsiteY2" fmla="*/ 21154 h 42746"/>
                  <a:gd name="connsiteX3" fmla="*/ 21141 w 1535570"/>
                  <a:gd name="connsiteY3" fmla="*/ -219 h 42746"/>
                  <a:gd name="connsiteX4" fmla="*/ 1513966 w 1535570"/>
                  <a:gd name="connsiteY4" fmla="*/ -219 h 42746"/>
                  <a:gd name="connsiteX5" fmla="*/ 1535339 w 1535570"/>
                  <a:gd name="connsiteY5" fmla="*/ 21154 h 42746"/>
                  <a:gd name="connsiteX6" fmla="*/ 1513966 w 1535570"/>
                  <a:gd name="connsiteY6" fmla="*/ 42527 h 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5570" h="42746">
                    <a:moveTo>
                      <a:pt x="1513966" y="42527"/>
                    </a:moveTo>
                    <a:lnTo>
                      <a:pt x="21141" y="42527"/>
                    </a:lnTo>
                    <a:cubicBezTo>
                      <a:pt x="9337" y="42527"/>
                      <a:pt x="-232" y="32958"/>
                      <a:pt x="-232" y="21154"/>
                    </a:cubicBezTo>
                    <a:cubicBezTo>
                      <a:pt x="-232" y="9350"/>
                      <a:pt x="9337" y="-219"/>
                      <a:pt x="21141" y="-219"/>
                    </a:cubicBezTo>
                    <a:lnTo>
                      <a:pt x="1513966" y="-219"/>
                    </a:lnTo>
                    <a:cubicBezTo>
                      <a:pt x="1525770" y="-219"/>
                      <a:pt x="1535339" y="9350"/>
                      <a:pt x="1535339" y="21154"/>
                    </a:cubicBezTo>
                    <a:cubicBezTo>
                      <a:pt x="1535339" y="32958"/>
                      <a:pt x="1525770" y="42527"/>
                      <a:pt x="1513966" y="425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F24B73F-72C6-4F64-9421-F654738CA2FB}"/>
                  </a:ext>
                </a:extLst>
              </p:cNvPr>
              <p:cNvSpPr/>
              <p:nvPr/>
            </p:nvSpPr>
            <p:spPr>
              <a:xfrm>
                <a:off x="4996215" y="2986825"/>
                <a:ext cx="1663408" cy="46305"/>
              </a:xfrm>
              <a:custGeom>
                <a:avLst/>
                <a:gdLst>
                  <a:gd name="connsiteX0" fmla="*/ 1513966 w 1535570"/>
                  <a:gd name="connsiteY0" fmla="*/ 42527 h 42746"/>
                  <a:gd name="connsiteX1" fmla="*/ 21141 w 1535570"/>
                  <a:gd name="connsiteY1" fmla="*/ 42527 h 42746"/>
                  <a:gd name="connsiteX2" fmla="*/ -232 w 1535570"/>
                  <a:gd name="connsiteY2" fmla="*/ 21154 h 42746"/>
                  <a:gd name="connsiteX3" fmla="*/ 21141 w 1535570"/>
                  <a:gd name="connsiteY3" fmla="*/ -219 h 42746"/>
                  <a:gd name="connsiteX4" fmla="*/ 1513966 w 1535570"/>
                  <a:gd name="connsiteY4" fmla="*/ -219 h 42746"/>
                  <a:gd name="connsiteX5" fmla="*/ 1535339 w 1535570"/>
                  <a:gd name="connsiteY5" fmla="*/ 21154 h 42746"/>
                  <a:gd name="connsiteX6" fmla="*/ 1513966 w 1535570"/>
                  <a:gd name="connsiteY6" fmla="*/ 42527 h 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5570" h="42746">
                    <a:moveTo>
                      <a:pt x="1513966" y="42527"/>
                    </a:moveTo>
                    <a:lnTo>
                      <a:pt x="21141" y="42527"/>
                    </a:lnTo>
                    <a:cubicBezTo>
                      <a:pt x="9337" y="42527"/>
                      <a:pt x="-232" y="32958"/>
                      <a:pt x="-232" y="21154"/>
                    </a:cubicBezTo>
                    <a:cubicBezTo>
                      <a:pt x="-232" y="9350"/>
                      <a:pt x="9337" y="-219"/>
                      <a:pt x="21141" y="-219"/>
                    </a:cubicBezTo>
                    <a:lnTo>
                      <a:pt x="1513966" y="-219"/>
                    </a:lnTo>
                    <a:cubicBezTo>
                      <a:pt x="1525770" y="-219"/>
                      <a:pt x="1535339" y="9350"/>
                      <a:pt x="1535339" y="21154"/>
                    </a:cubicBezTo>
                    <a:cubicBezTo>
                      <a:pt x="1535339" y="32958"/>
                      <a:pt x="1525770" y="42527"/>
                      <a:pt x="1513966" y="42527"/>
                    </a:cubicBezTo>
                    <a:close/>
                  </a:path>
                </a:pathLst>
              </a:custGeom>
              <a:solidFill>
                <a:srgbClr val="E6E6E6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C266CA1-F92C-4DAA-A4D1-5C0A82817250}"/>
                  </a:ext>
                </a:extLst>
              </p:cNvPr>
              <p:cNvSpPr/>
              <p:nvPr/>
            </p:nvSpPr>
            <p:spPr>
              <a:xfrm>
                <a:off x="4996215" y="2986825"/>
                <a:ext cx="1663408" cy="46305"/>
              </a:xfrm>
              <a:custGeom>
                <a:avLst/>
                <a:gdLst>
                  <a:gd name="connsiteX0" fmla="*/ 1513966 w 1535570"/>
                  <a:gd name="connsiteY0" fmla="*/ 42527 h 42746"/>
                  <a:gd name="connsiteX1" fmla="*/ 21141 w 1535570"/>
                  <a:gd name="connsiteY1" fmla="*/ 42527 h 42746"/>
                  <a:gd name="connsiteX2" fmla="*/ -232 w 1535570"/>
                  <a:gd name="connsiteY2" fmla="*/ 21154 h 42746"/>
                  <a:gd name="connsiteX3" fmla="*/ 21141 w 1535570"/>
                  <a:gd name="connsiteY3" fmla="*/ -219 h 42746"/>
                  <a:gd name="connsiteX4" fmla="*/ 1513966 w 1535570"/>
                  <a:gd name="connsiteY4" fmla="*/ -219 h 42746"/>
                  <a:gd name="connsiteX5" fmla="*/ 1535339 w 1535570"/>
                  <a:gd name="connsiteY5" fmla="*/ 21154 h 42746"/>
                  <a:gd name="connsiteX6" fmla="*/ 1513966 w 1535570"/>
                  <a:gd name="connsiteY6" fmla="*/ 42527 h 42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5570" h="42746">
                    <a:moveTo>
                      <a:pt x="1513966" y="42527"/>
                    </a:moveTo>
                    <a:lnTo>
                      <a:pt x="21141" y="42527"/>
                    </a:lnTo>
                    <a:cubicBezTo>
                      <a:pt x="9337" y="42527"/>
                      <a:pt x="-232" y="32958"/>
                      <a:pt x="-232" y="21154"/>
                    </a:cubicBezTo>
                    <a:cubicBezTo>
                      <a:pt x="-232" y="9350"/>
                      <a:pt x="9337" y="-219"/>
                      <a:pt x="21141" y="-219"/>
                    </a:cubicBezTo>
                    <a:lnTo>
                      <a:pt x="1513966" y="-219"/>
                    </a:lnTo>
                    <a:cubicBezTo>
                      <a:pt x="1525770" y="-219"/>
                      <a:pt x="1535339" y="9350"/>
                      <a:pt x="1535339" y="21154"/>
                    </a:cubicBezTo>
                    <a:cubicBezTo>
                      <a:pt x="1535339" y="32958"/>
                      <a:pt x="1525770" y="42527"/>
                      <a:pt x="1513966" y="425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2C2DE87F-C79C-4875-9665-E01E0EFDCFF2}"/>
                  </a:ext>
                </a:extLst>
              </p:cNvPr>
              <p:cNvSpPr/>
              <p:nvPr/>
            </p:nvSpPr>
            <p:spPr>
              <a:xfrm>
                <a:off x="5627671" y="2937851"/>
                <a:ext cx="263515" cy="305475"/>
              </a:xfrm>
              <a:custGeom>
                <a:avLst/>
                <a:gdLst>
                  <a:gd name="connsiteX0" fmla="*/ 49672 w 243263"/>
                  <a:gd name="connsiteY0" fmla="*/ 268807 h 281998"/>
                  <a:gd name="connsiteX1" fmla="*/ 1725 w 243263"/>
                  <a:gd name="connsiteY1" fmla="*/ 56284 h 281998"/>
                  <a:gd name="connsiteX2" fmla="*/ 14289 w 243263"/>
                  <a:gd name="connsiteY2" fmla="*/ 36399 h 281998"/>
                  <a:gd name="connsiteX3" fmla="*/ 174792 w 243263"/>
                  <a:gd name="connsiteY3" fmla="*/ 188 h 281998"/>
                  <a:gd name="connsiteX4" fmla="*/ 194677 w 243263"/>
                  <a:gd name="connsiteY4" fmla="*/ 12753 h 281998"/>
                  <a:gd name="connsiteX5" fmla="*/ 242624 w 243263"/>
                  <a:gd name="connsiteY5" fmla="*/ 225276 h 281998"/>
                  <a:gd name="connsiteX6" fmla="*/ 230060 w 243263"/>
                  <a:gd name="connsiteY6" fmla="*/ 245161 h 281998"/>
                  <a:gd name="connsiteX7" fmla="*/ 69557 w 243263"/>
                  <a:gd name="connsiteY7" fmla="*/ 281371 h 281998"/>
                  <a:gd name="connsiteX8" fmla="*/ 49672 w 243263"/>
                  <a:gd name="connsiteY8" fmla="*/ 268807 h 28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263" h="281998">
                    <a:moveTo>
                      <a:pt x="49672" y="268807"/>
                    </a:moveTo>
                    <a:cubicBezTo>
                      <a:pt x="11619" y="203334"/>
                      <a:pt x="-6518" y="133016"/>
                      <a:pt x="1725" y="56284"/>
                    </a:cubicBezTo>
                    <a:cubicBezTo>
                      <a:pt x="-285" y="47325"/>
                      <a:pt x="5336" y="38430"/>
                      <a:pt x="14289" y="36399"/>
                    </a:cubicBezTo>
                    <a:lnTo>
                      <a:pt x="174792" y="188"/>
                    </a:lnTo>
                    <a:cubicBezTo>
                      <a:pt x="183751" y="-1822"/>
                      <a:pt x="192646" y="3799"/>
                      <a:pt x="194677" y="12753"/>
                    </a:cubicBezTo>
                    <a:lnTo>
                      <a:pt x="242624" y="225276"/>
                    </a:lnTo>
                    <a:cubicBezTo>
                      <a:pt x="244634" y="234235"/>
                      <a:pt x="239014" y="243130"/>
                      <a:pt x="230060" y="245161"/>
                    </a:cubicBezTo>
                    <a:lnTo>
                      <a:pt x="69557" y="281371"/>
                    </a:lnTo>
                    <a:cubicBezTo>
                      <a:pt x="60598" y="283382"/>
                      <a:pt x="51703" y="277761"/>
                      <a:pt x="49672" y="2688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AA4AD09-9BB6-4B40-BA0E-D336BCC5783B}"/>
                  </a:ext>
                </a:extLst>
              </p:cNvPr>
              <p:cNvSpPr/>
              <p:nvPr/>
            </p:nvSpPr>
            <p:spPr>
              <a:xfrm>
                <a:off x="5645573" y="2954429"/>
                <a:ext cx="229387" cy="260920"/>
              </a:xfrm>
              <a:custGeom>
                <a:avLst/>
                <a:gdLst>
                  <a:gd name="connsiteX0" fmla="*/ 30974 w 211758"/>
                  <a:gd name="connsiteY0" fmla="*/ 186535 h 240867"/>
                  <a:gd name="connsiteX1" fmla="*/ 150 w 211758"/>
                  <a:gd name="connsiteY1" fmla="*/ 49905 h 240867"/>
                  <a:gd name="connsiteX2" fmla="*/ 11917 w 211758"/>
                  <a:gd name="connsiteY2" fmla="*/ 31283 h 240867"/>
                  <a:gd name="connsiteX3" fmla="*/ 149855 w 211758"/>
                  <a:gd name="connsiteY3" fmla="*/ 163 h 240867"/>
                  <a:gd name="connsiteX4" fmla="*/ 168479 w 211758"/>
                  <a:gd name="connsiteY4" fmla="*/ 11929 h 240867"/>
                  <a:gd name="connsiteX5" fmla="*/ 211145 w 211758"/>
                  <a:gd name="connsiteY5" fmla="*/ 201047 h 240867"/>
                  <a:gd name="connsiteX6" fmla="*/ 199378 w 211758"/>
                  <a:gd name="connsiteY6" fmla="*/ 219669 h 240867"/>
                  <a:gd name="connsiteX7" fmla="*/ 113927 w 211758"/>
                  <a:gd name="connsiteY7" fmla="*/ 238947 h 240867"/>
                  <a:gd name="connsiteX8" fmla="*/ 30974 w 211758"/>
                  <a:gd name="connsiteY8" fmla="*/ 186535 h 24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58" h="240867">
                    <a:moveTo>
                      <a:pt x="30974" y="186535"/>
                    </a:moveTo>
                    <a:cubicBezTo>
                      <a:pt x="7059" y="155827"/>
                      <a:pt x="1244" y="105433"/>
                      <a:pt x="150" y="49905"/>
                    </a:cubicBezTo>
                    <a:cubicBezTo>
                      <a:pt x="-1733" y="41515"/>
                      <a:pt x="3531" y="33184"/>
                      <a:pt x="11917" y="31283"/>
                    </a:cubicBezTo>
                    <a:lnTo>
                      <a:pt x="149855" y="163"/>
                    </a:lnTo>
                    <a:cubicBezTo>
                      <a:pt x="158245" y="-1720"/>
                      <a:pt x="166577" y="3543"/>
                      <a:pt x="168479" y="11929"/>
                    </a:cubicBezTo>
                    <a:lnTo>
                      <a:pt x="211145" y="201047"/>
                    </a:lnTo>
                    <a:cubicBezTo>
                      <a:pt x="213028" y="209437"/>
                      <a:pt x="207764" y="217768"/>
                      <a:pt x="199378" y="219669"/>
                    </a:cubicBezTo>
                    <a:lnTo>
                      <a:pt x="113927" y="238947"/>
                    </a:lnTo>
                    <a:cubicBezTo>
                      <a:pt x="76555" y="247335"/>
                      <a:pt x="39446" y="223888"/>
                      <a:pt x="30974" y="186535"/>
                    </a:cubicBezTo>
                    <a:close/>
                  </a:path>
                </a:pathLst>
              </a:custGeom>
              <a:solidFill>
                <a:schemeClr val="bg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578B9D1-C61B-4EB0-B877-35C13107E5D7}"/>
                  </a:ext>
                </a:extLst>
              </p:cNvPr>
              <p:cNvSpPr/>
              <p:nvPr/>
            </p:nvSpPr>
            <p:spPr>
              <a:xfrm>
                <a:off x="5728508" y="3025155"/>
                <a:ext cx="58278" cy="94847"/>
              </a:xfrm>
              <a:custGeom>
                <a:avLst/>
                <a:gdLst>
                  <a:gd name="connsiteX0" fmla="*/ 8069 w 53799"/>
                  <a:gd name="connsiteY0" fmla="*/ 16853 h 87558"/>
                  <a:gd name="connsiteX1" fmla="*/ 31325 w 53799"/>
                  <a:gd name="connsiteY1" fmla="*/ 11782 h 87558"/>
                  <a:gd name="connsiteX2" fmla="*/ 41733 w 53799"/>
                  <a:gd name="connsiteY2" fmla="*/ 33974 h 87558"/>
                  <a:gd name="connsiteX3" fmla="*/ 34521 w 53799"/>
                  <a:gd name="connsiteY3" fmla="*/ 63325 h 87558"/>
                  <a:gd name="connsiteX4" fmla="*/ 45390 w 53799"/>
                  <a:gd name="connsiteY4" fmla="*/ 86532 h 87558"/>
                  <a:gd name="connsiteX5" fmla="*/ 51225 w 53799"/>
                  <a:gd name="connsiteY5" fmla="*/ 77949 h 87558"/>
                  <a:gd name="connsiteX6" fmla="*/ 47704 w 53799"/>
                  <a:gd name="connsiteY6" fmla="*/ 51079 h 87558"/>
                  <a:gd name="connsiteX7" fmla="*/ 50450 w 53799"/>
                  <a:gd name="connsiteY7" fmla="*/ 18420 h 87558"/>
                  <a:gd name="connsiteX8" fmla="*/ 11649 w 53799"/>
                  <a:gd name="connsiteY8" fmla="*/ 1962 h 87558"/>
                  <a:gd name="connsiteX9" fmla="*/ 1246 w 53799"/>
                  <a:gd name="connsiteY9" fmla="*/ 9031 h 87558"/>
                  <a:gd name="connsiteX10" fmla="*/ 8069 w 53799"/>
                  <a:gd name="connsiteY10" fmla="*/ 16853 h 87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99" h="87558">
                    <a:moveTo>
                      <a:pt x="8069" y="16853"/>
                    </a:moveTo>
                    <a:cubicBezTo>
                      <a:pt x="13840" y="10194"/>
                      <a:pt x="23306" y="8130"/>
                      <a:pt x="31325" y="11782"/>
                    </a:cubicBezTo>
                    <a:cubicBezTo>
                      <a:pt x="39344" y="16041"/>
                      <a:pt x="43586" y="25085"/>
                      <a:pt x="41733" y="33974"/>
                    </a:cubicBezTo>
                    <a:cubicBezTo>
                      <a:pt x="40221" y="43977"/>
                      <a:pt x="34996" y="53083"/>
                      <a:pt x="34521" y="63325"/>
                    </a:cubicBezTo>
                    <a:cubicBezTo>
                      <a:pt x="33652" y="72462"/>
                      <a:pt x="37815" y="81350"/>
                      <a:pt x="45390" y="86532"/>
                    </a:cubicBezTo>
                    <a:cubicBezTo>
                      <a:pt x="51085" y="89992"/>
                      <a:pt x="56948" y="81426"/>
                      <a:pt x="51225" y="77949"/>
                    </a:cubicBezTo>
                    <a:cubicBezTo>
                      <a:pt x="41808" y="72228"/>
                      <a:pt x="44972" y="59655"/>
                      <a:pt x="47704" y="51079"/>
                    </a:cubicBezTo>
                    <a:cubicBezTo>
                      <a:pt x="51115" y="40371"/>
                      <a:pt x="54669" y="29454"/>
                      <a:pt x="50450" y="18420"/>
                    </a:cubicBezTo>
                    <a:cubicBezTo>
                      <a:pt x="44280" y="3161"/>
                      <a:pt x="26908" y="-4208"/>
                      <a:pt x="11649" y="1962"/>
                    </a:cubicBezTo>
                    <a:cubicBezTo>
                      <a:pt x="7718" y="3551"/>
                      <a:pt x="4171" y="5961"/>
                      <a:pt x="1246" y="9031"/>
                    </a:cubicBezTo>
                    <a:cubicBezTo>
                      <a:pt x="-3248" y="13876"/>
                      <a:pt x="3519" y="21760"/>
                      <a:pt x="8069" y="1685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B5CFF9B6-2E62-426B-A003-573A3EAE97D0}"/>
                  </a:ext>
                </a:extLst>
              </p:cNvPr>
              <p:cNvSpPr/>
              <p:nvPr/>
            </p:nvSpPr>
            <p:spPr>
              <a:xfrm>
                <a:off x="5775776" y="3129044"/>
                <a:ext cx="22484" cy="22484"/>
              </a:xfrm>
              <a:custGeom>
                <a:avLst/>
                <a:gdLst>
                  <a:gd name="connsiteX0" fmla="*/ 20757 w 20756"/>
                  <a:gd name="connsiteY0" fmla="*/ 10378 h 20756"/>
                  <a:gd name="connsiteX1" fmla="*/ 10378 w 20756"/>
                  <a:gd name="connsiteY1" fmla="*/ 20757 h 20756"/>
                  <a:gd name="connsiteX2" fmla="*/ 0 w 20756"/>
                  <a:gd name="connsiteY2" fmla="*/ 10378 h 20756"/>
                  <a:gd name="connsiteX3" fmla="*/ 10378 w 20756"/>
                  <a:gd name="connsiteY3" fmla="*/ 0 h 20756"/>
                  <a:gd name="connsiteX4" fmla="*/ 20757 w 20756"/>
                  <a:gd name="connsiteY4" fmla="*/ 10378 h 2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56" h="20756">
                    <a:moveTo>
                      <a:pt x="20757" y="10378"/>
                    </a:moveTo>
                    <a:cubicBezTo>
                      <a:pt x="20757" y="16110"/>
                      <a:pt x="16110" y="20757"/>
                      <a:pt x="10378" y="20757"/>
                    </a:cubicBezTo>
                    <a:cubicBezTo>
                      <a:pt x="4646" y="20757"/>
                      <a:pt x="0" y="16110"/>
                      <a:pt x="0" y="10378"/>
                    </a:cubicBezTo>
                    <a:cubicBezTo>
                      <a:pt x="0" y="4647"/>
                      <a:pt x="4646" y="0"/>
                      <a:pt x="10378" y="0"/>
                    </a:cubicBezTo>
                    <a:cubicBezTo>
                      <a:pt x="16110" y="0"/>
                      <a:pt x="20757" y="4647"/>
                      <a:pt x="20757" y="10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8811EC2-069F-43A0-AE4F-C5625A16AEDC}"/>
                  </a:ext>
                </a:extLst>
              </p:cNvPr>
              <p:cNvSpPr/>
              <p:nvPr/>
            </p:nvSpPr>
            <p:spPr>
              <a:xfrm>
                <a:off x="4633882" y="2448214"/>
                <a:ext cx="263515" cy="305475"/>
              </a:xfrm>
              <a:custGeom>
                <a:avLst/>
                <a:gdLst>
                  <a:gd name="connsiteX0" fmla="*/ 49672 w 243263"/>
                  <a:gd name="connsiteY0" fmla="*/ 268807 h 281998"/>
                  <a:gd name="connsiteX1" fmla="*/ 1725 w 243263"/>
                  <a:gd name="connsiteY1" fmla="*/ 56283 h 281998"/>
                  <a:gd name="connsiteX2" fmla="*/ 14289 w 243263"/>
                  <a:gd name="connsiteY2" fmla="*/ 36399 h 281998"/>
                  <a:gd name="connsiteX3" fmla="*/ 174792 w 243263"/>
                  <a:gd name="connsiteY3" fmla="*/ 189 h 281998"/>
                  <a:gd name="connsiteX4" fmla="*/ 194677 w 243263"/>
                  <a:gd name="connsiteY4" fmla="*/ 12753 h 281998"/>
                  <a:gd name="connsiteX5" fmla="*/ 242624 w 243263"/>
                  <a:gd name="connsiteY5" fmla="*/ 225276 h 281998"/>
                  <a:gd name="connsiteX6" fmla="*/ 230060 w 243263"/>
                  <a:gd name="connsiteY6" fmla="*/ 245161 h 281998"/>
                  <a:gd name="connsiteX7" fmla="*/ 69557 w 243263"/>
                  <a:gd name="connsiteY7" fmla="*/ 281372 h 281998"/>
                  <a:gd name="connsiteX8" fmla="*/ 49672 w 243263"/>
                  <a:gd name="connsiteY8" fmla="*/ 268807 h 281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263" h="281998">
                    <a:moveTo>
                      <a:pt x="49672" y="268807"/>
                    </a:moveTo>
                    <a:cubicBezTo>
                      <a:pt x="11619" y="203334"/>
                      <a:pt x="-6518" y="133017"/>
                      <a:pt x="1725" y="56283"/>
                    </a:cubicBezTo>
                    <a:cubicBezTo>
                      <a:pt x="-285" y="47325"/>
                      <a:pt x="5336" y="38430"/>
                      <a:pt x="14289" y="36399"/>
                    </a:cubicBezTo>
                    <a:lnTo>
                      <a:pt x="174792" y="189"/>
                    </a:lnTo>
                    <a:cubicBezTo>
                      <a:pt x="183751" y="-1822"/>
                      <a:pt x="192646" y="3799"/>
                      <a:pt x="194677" y="12753"/>
                    </a:cubicBezTo>
                    <a:lnTo>
                      <a:pt x="242624" y="225276"/>
                    </a:lnTo>
                    <a:cubicBezTo>
                      <a:pt x="244634" y="234235"/>
                      <a:pt x="239014" y="243130"/>
                      <a:pt x="230060" y="245161"/>
                    </a:cubicBezTo>
                    <a:lnTo>
                      <a:pt x="69557" y="281372"/>
                    </a:lnTo>
                    <a:cubicBezTo>
                      <a:pt x="60598" y="283382"/>
                      <a:pt x="51703" y="277761"/>
                      <a:pt x="49672" y="2688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6033025-17D4-465D-A1F6-CB76B3DDEE26}"/>
                  </a:ext>
                </a:extLst>
              </p:cNvPr>
              <p:cNvSpPr/>
              <p:nvPr/>
            </p:nvSpPr>
            <p:spPr>
              <a:xfrm>
                <a:off x="4651785" y="2464792"/>
                <a:ext cx="229387" cy="260920"/>
              </a:xfrm>
              <a:custGeom>
                <a:avLst/>
                <a:gdLst>
                  <a:gd name="connsiteX0" fmla="*/ 30974 w 211758"/>
                  <a:gd name="connsiteY0" fmla="*/ 186535 h 240867"/>
                  <a:gd name="connsiteX1" fmla="*/ 150 w 211758"/>
                  <a:gd name="connsiteY1" fmla="*/ 49905 h 240867"/>
                  <a:gd name="connsiteX2" fmla="*/ 11917 w 211758"/>
                  <a:gd name="connsiteY2" fmla="*/ 31283 h 240867"/>
                  <a:gd name="connsiteX3" fmla="*/ 149855 w 211758"/>
                  <a:gd name="connsiteY3" fmla="*/ 163 h 240867"/>
                  <a:gd name="connsiteX4" fmla="*/ 168479 w 211758"/>
                  <a:gd name="connsiteY4" fmla="*/ 11929 h 240867"/>
                  <a:gd name="connsiteX5" fmla="*/ 211145 w 211758"/>
                  <a:gd name="connsiteY5" fmla="*/ 201046 h 240867"/>
                  <a:gd name="connsiteX6" fmla="*/ 199378 w 211758"/>
                  <a:gd name="connsiteY6" fmla="*/ 219669 h 240867"/>
                  <a:gd name="connsiteX7" fmla="*/ 113927 w 211758"/>
                  <a:gd name="connsiteY7" fmla="*/ 238947 h 240867"/>
                  <a:gd name="connsiteX8" fmla="*/ 30974 w 211758"/>
                  <a:gd name="connsiteY8" fmla="*/ 186535 h 240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758" h="240867">
                    <a:moveTo>
                      <a:pt x="30974" y="186535"/>
                    </a:moveTo>
                    <a:cubicBezTo>
                      <a:pt x="7059" y="155827"/>
                      <a:pt x="1244" y="105433"/>
                      <a:pt x="150" y="49905"/>
                    </a:cubicBezTo>
                    <a:cubicBezTo>
                      <a:pt x="-1733" y="41515"/>
                      <a:pt x="3531" y="33184"/>
                      <a:pt x="11917" y="31283"/>
                    </a:cubicBezTo>
                    <a:lnTo>
                      <a:pt x="149855" y="163"/>
                    </a:lnTo>
                    <a:cubicBezTo>
                      <a:pt x="158245" y="-1720"/>
                      <a:pt x="166577" y="3543"/>
                      <a:pt x="168479" y="11929"/>
                    </a:cubicBezTo>
                    <a:lnTo>
                      <a:pt x="211145" y="201046"/>
                    </a:lnTo>
                    <a:cubicBezTo>
                      <a:pt x="213028" y="209437"/>
                      <a:pt x="207763" y="217768"/>
                      <a:pt x="199378" y="219669"/>
                    </a:cubicBezTo>
                    <a:lnTo>
                      <a:pt x="113927" y="238947"/>
                    </a:lnTo>
                    <a:cubicBezTo>
                      <a:pt x="76555" y="247335"/>
                      <a:pt x="39446" y="223888"/>
                      <a:pt x="30974" y="186535"/>
                    </a:cubicBezTo>
                    <a:close/>
                  </a:path>
                </a:pathLst>
              </a:custGeom>
              <a:solidFill>
                <a:schemeClr val="bg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CDB5F8AF-7007-4309-8335-3359C76A61AC}"/>
                  </a:ext>
                </a:extLst>
              </p:cNvPr>
              <p:cNvSpPr/>
              <p:nvPr/>
            </p:nvSpPr>
            <p:spPr>
              <a:xfrm>
                <a:off x="4747931" y="2651194"/>
                <a:ext cx="31514" cy="31514"/>
              </a:xfrm>
              <a:custGeom>
                <a:avLst/>
                <a:gdLst>
                  <a:gd name="connsiteX0" fmla="*/ 29092 w 29092"/>
                  <a:gd name="connsiteY0" fmla="*/ 14546 h 29092"/>
                  <a:gd name="connsiteX1" fmla="*/ 14546 w 29092"/>
                  <a:gd name="connsiteY1" fmla="*/ 29092 h 29092"/>
                  <a:gd name="connsiteX2" fmla="*/ 0 w 29092"/>
                  <a:gd name="connsiteY2" fmla="*/ 14546 h 29092"/>
                  <a:gd name="connsiteX3" fmla="*/ 14546 w 29092"/>
                  <a:gd name="connsiteY3" fmla="*/ 0 h 29092"/>
                  <a:gd name="connsiteX4" fmla="*/ 29092 w 29092"/>
                  <a:gd name="connsiteY4" fmla="*/ 14546 h 29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92" h="29092">
                    <a:moveTo>
                      <a:pt x="29092" y="14546"/>
                    </a:moveTo>
                    <a:cubicBezTo>
                      <a:pt x="29092" y="22580"/>
                      <a:pt x="22580" y="29092"/>
                      <a:pt x="14546" y="29092"/>
                    </a:cubicBezTo>
                    <a:cubicBezTo>
                      <a:pt x="6513" y="29092"/>
                      <a:pt x="0" y="22580"/>
                      <a:pt x="0" y="14546"/>
                    </a:cubicBezTo>
                    <a:cubicBezTo>
                      <a:pt x="0" y="6513"/>
                      <a:pt x="6513" y="0"/>
                      <a:pt x="14546" y="0"/>
                    </a:cubicBezTo>
                    <a:cubicBezTo>
                      <a:pt x="22580" y="0"/>
                      <a:pt x="29092" y="6513"/>
                      <a:pt x="29092" y="1454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A630DB2-729B-4323-B65B-6D9F9089CD77}"/>
                  </a:ext>
                </a:extLst>
              </p:cNvPr>
              <p:cNvSpPr/>
              <p:nvPr/>
            </p:nvSpPr>
            <p:spPr>
              <a:xfrm>
                <a:off x="4707680" y="2511752"/>
                <a:ext cx="80662" cy="124684"/>
              </a:xfrm>
              <a:custGeom>
                <a:avLst/>
                <a:gdLst>
                  <a:gd name="connsiteX0" fmla="*/ 68854 w 74463"/>
                  <a:gd name="connsiteY0" fmla="*/ 4900 h 115102"/>
                  <a:gd name="connsiteX1" fmla="*/ 44536 w 74463"/>
                  <a:gd name="connsiteY1" fmla="*/ 994 h 115102"/>
                  <a:gd name="connsiteX2" fmla="*/ 18974 w 74463"/>
                  <a:gd name="connsiteY2" fmla="*/ 8272 h 115102"/>
                  <a:gd name="connsiteX3" fmla="*/ 1089 w 74463"/>
                  <a:gd name="connsiteY3" fmla="*/ 27072 h 115102"/>
                  <a:gd name="connsiteX4" fmla="*/ 5812 w 74463"/>
                  <a:gd name="connsiteY4" fmla="*/ 58720 h 115102"/>
                  <a:gd name="connsiteX5" fmla="*/ 39349 w 74463"/>
                  <a:gd name="connsiteY5" fmla="*/ 111672 h 115102"/>
                  <a:gd name="connsiteX6" fmla="*/ 46284 w 74463"/>
                  <a:gd name="connsiteY6" fmla="*/ 114883 h 115102"/>
                  <a:gd name="connsiteX7" fmla="*/ 73087 w 74463"/>
                  <a:gd name="connsiteY7" fmla="*/ 16749 h 115102"/>
                  <a:gd name="connsiteX8" fmla="*/ 68854 w 74463"/>
                  <a:gd name="connsiteY8" fmla="*/ 4900 h 115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463" h="115102">
                    <a:moveTo>
                      <a:pt x="68854" y="4900"/>
                    </a:moveTo>
                    <a:cubicBezTo>
                      <a:pt x="63255" y="-1664"/>
                      <a:pt x="53011" y="-620"/>
                      <a:pt x="44536" y="994"/>
                    </a:cubicBezTo>
                    <a:cubicBezTo>
                      <a:pt x="35730" y="2274"/>
                      <a:pt x="27134" y="4721"/>
                      <a:pt x="18974" y="8272"/>
                    </a:cubicBezTo>
                    <a:cubicBezTo>
                      <a:pt x="10744" y="11904"/>
                      <a:pt x="4306" y="18672"/>
                      <a:pt x="1089" y="27072"/>
                    </a:cubicBezTo>
                    <a:cubicBezTo>
                      <a:pt x="-2297" y="37454"/>
                      <a:pt x="1390" y="48736"/>
                      <a:pt x="5812" y="58720"/>
                    </a:cubicBezTo>
                    <a:cubicBezTo>
                      <a:pt x="14325" y="77924"/>
                      <a:pt x="25626" y="95767"/>
                      <a:pt x="39349" y="111672"/>
                    </a:cubicBezTo>
                    <a:lnTo>
                      <a:pt x="46284" y="114883"/>
                    </a:lnTo>
                    <a:cubicBezTo>
                      <a:pt x="68076" y="87120"/>
                      <a:pt x="77741" y="51736"/>
                      <a:pt x="73087" y="16749"/>
                    </a:cubicBezTo>
                    <a:cubicBezTo>
                      <a:pt x="72824" y="12479"/>
                      <a:pt x="71356" y="8370"/>
                      <a:pt x="68854" y="49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788A1ED0-2372-41FD-9AE5-D70858C039C8}"/>
                </a:ext>
              </a:extLst>
            </p:cNvPr>
            <p:cNvGrpSpPr/>
            <p:nvPr/>
          </p:nvGrpSpPr>
          <p:grpSpPr>
            <a:xfrm>
              <a:off x="5662845" y="2035706"/>
              <a:ext cx="1839240" cy="2977718"/>
              <a:chOff x="6477867" y="2389964"/>
              <a:chExt cx="1369260" cy="2216824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B9B1038-6A4A-4B26-9C3F-7D4D1D1C5473}"/>
                  </a:ext>
                </a:extLst>
              </p:cNvPr>
              <p:cNvSpPr/>
              <p:nvPr/>
            </p:nvSpPr>
            <p:spPr>
              <a:xfrm>
                <a:off x="6477867" y="2389964"/>
                <a:ext cx="303865" cy="327957"/>
              </a:xfrm>
              <a:custGeom>
                <a:avLst/>
                <a:gdLst>
                  <a:gd name="connsiteX0" fmla="*/ 1691 w 280512"/>
                  <a:gd name="connsiteY0" fmla="*/ 201273 h 302752"/>
                  <a:gd name="connsiteX1" fmla="*/ 103465 w 280512"/>
                  <a:gd name="connsiteY1" fmla="*/ 8640 h 302752"/>
                  <a:gd name="connsiteX2" fmla="*/ 125940 w 280512"/>
                  <a:gd name="connsiteY2" fmla="*/ 1704 h 302752"/>
                  <a:gd name="connsiteX3" fmla="*/ 271421 w 280512"/>
                  <a:gd name="connsiteY3" fmla="*/ 78565 h 302752"/>
                  <a:gd name="connsiteX4" fmla="*/ 278358 w 280512"/>
                  <a:gd name="connsiteY4" fmla="*/ 101041 h 302752"/>
                  <a:gd name="connsiteX5" fmla="*/ 176583 w 280512"/>
                  <a:gd name="connsiteY5" fmla="*/ 293674 h 302752"/>
                  <a:gd name="connsiteX6" fmla="*/ 154108 w 280512"/>
                  <a:gd name="connsiteY6" fmla="*/ 300610 h 302752"/>
                  <a:gd name="connsiteX7" fmla="*/ 8627 w 280512"/>
                  <a:gd name="connsiteY7" fmla="*/ 223748 h 302752"/>
                  <a:gd name="connsiteX8" fmla="*/ 1691 w 280512"/>
                  <a:gd name="connsiteY8" fmla="*/ 201273 h 302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512" h="302752">
                    <a:moveTo>
                      <a:pt x="1691" y="201273"/>
                    </a:moveTo>
                    <a:cubicBezTo>
                      <a:pt x="15358" y="126788"/>
                      <a:pt x="47305" y="61574"/>
                      <a:pt x="103465" y="8640"/>
                    </a:cubicBezTo>
                    <a:cubicBezTo>
                      <a:pt x="107763" y="527"/>
                      <a:pt x="117818" y="-2576"/>
                      <a:pt x="125940" y="1704"/>
                    </a:cubicBezTo>
                    <a:lnTo>
                      <a:pt x="271421" y="78565"/>
                    </a:lnTo>
                    <a:cubicBezTo>
                      <a:pt x="279535" y="82864"/>
                      <a:pt x="282637" y="92918"/>
                      <a:pt x="278358" y="101041"/>
                    </a:cubicBezTo>
                    <a:lnTo>
                      <a:pt x="176583" y="293674"/>
                    </a:lnTo>
                    <a:cubicBezTo>
                      <a:pt x="172285" y="301787"/>
                      <a:pt x="162231" y="304890"/>
                      <a:pt x="154108" y="300610"/>
                    </a:cubicBezTo>
                    <a:lnTo>
                      <a:pt x="8627" y="223748"/>
                    </a:lnTo>
                    <a:cubicBezTo>
                      <a:pt x="514" y="219450"/>
                      <a:pt x="-2589" y="209396"/>
                      <a:pt x="1691" y="20127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E24FADF-6F50-4058-95D0-24D61991F310}"/>
                  </a:ext>
                </a:extLst>
              </p:cNvPr>
              <p:cNvSpPr/>
              <p:nvPr/>
            </p:nvSpPr>
            <p:spPr>
              <a:xfrm>
                <a:off x="6516647" y="2408451"/>
                <a:ext cx="246793" cy="290983"/>
              </a:xfrm>
              <a:custGeom>
                <a:avLst/>
                <a:gdLst>
                  <a:gd name="connsiteX0" fmla="*/ 7790 w 227826"/>
                  <a:gd name="connsiteY0" fmla="*/ 131920 h 268620"/>
                  <a:gd name="connsiteX1" fmla="*/ 73220 w 227826"/>
                  <a:gd name="connsiteY1" fmla="*/ 8078 h 268620"/>
                  <a:gd name="connsiteX2" fmla="*/ 94268 w 227826"/>
                  <a:gd name="connsiteY2" fmla="*/ 1582 h 268620"/>
                  <a:gd name="connsiteX3" fmla="*/ 219297 w 227826"/>
                  <a:gd name="connsiteY3" fmla="*/ 67638 h 268620"/>
                  <a:gd name="connsiteX4" fmla="*/ 225794 w 227826"/>
                  <a:gd name="connsiteY4" fmla="*/ 88688 h 268620"/>
                  <a:gd name="connsiteX5" fmla="*/ 135229 w 227826"/>
                  <a:gd name="connsiteY5" fmla="*/ 260104 h 268620"/>
                  <a:gd name="connsiteX6" fmla="*/ 114179 w 227826"/>
                  <a:gd name="connsiteY6" fmla="*/ 266600 h 268620"/>
                  <a:gd name="connsiteX7" fmla="*/ 36727 w 227826"/>
                  <a:gd name="connsiteY7" fmla="*/ 225680 h 268620"/>
                  <a:gd name="connsiteX8" fmla="*/ 7790 w 227826"/>
                  <a:gd name="connsiteY8" fmla="*/ 131920 h 268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7826" h="268620">
                    <a:moveTo>
                      <a:pt x="7790" y="131920"/>
                    </a:moveTo>
                    <a:cubicBezTo>
                      <a:pt x="9590" y="93039"/>
                      <a:pt x="37943" y="50974"/>
                      <a:pt x="73220" y="8078"/>
                    </a:cubicBezTo>
                    <a:cubicBezTo>
                      <a:pt x="77245" y="480"/>
                      <a:pt x="86661" y="-2426"/>
                      <a:pt x="94268" y="1582"/>
                    </a:cubicBezTo>
                    <a:lnTo>
                      <a:pt x="219297" y="67638"/>
                    </a:lnTo>
                    <a:cubicBezTo>
                      <a:pt x="226895" y="71663"/>
                      <a:pt x="229802" y="81080"/>
                      <a:pt x="225794" y="88688"/>
                    </a:cubicBezTo>
                    <a:lnTo>
                      <a:pt x="135229" y="260104"/>
                    </a:lnTo>
                    <a:cubicBezTo>
                      <a:pt x="131203" y="267703"/>
                      <a:pt x="121786" y="270609"/>
                      <a:pt x="114179" y="266600"/>
                    </a:cubicBezTo>
                    <a:lnTo>
                      <a:pt x="36727" y="225680"/>
                    </a:lnTo>
                    <a:cubicBezTo>
                      <a:pt x="2881" y="207749"/>
                      <a:pt x="-10064" y="165806"/>
                      <a:pt x="7790" y="131920"/>
                    </a:cubicBezTo>
                    <a:close/>
                  </a:path>
                </a:pathLst>
              </a:custGeom>
              <a:solidFill>
                <a:schemeClr val="bg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813294C-BF96-4100-8907-F13F8FA27BF7}"/>
                  </a:ext>
                </a:extLst>
              </p:cNvPr>
              <p:cNvSpPr/>
              <p:nvPr/>
            </p:nvSpPr>
            <p:spPr>
              <a:xfrm>
                <a:off x="6574802" y="2509459"/>
                <a:ext cx="120045" cy="69810"/>
              </a:xfrm>
              <a:custGeom>
                <a:avLst/>
                <a:gdLst>
                  <a:gd name="connsiteX0" fmla="*/ 100920 w 110819"/>
                  <a:gd name="connsiteY0" fmla="*/ 63480 h 64445"/>
                  <a:gd name="connsiteX1" fmla="*/ 3288 w 110819"/>
                  <a:gd name="connsiteY1" fmla="*/ 12244 h 64445"/>
                  <a:gd name="connsiteX2" fmla="*/ 539 w 110819"/>
                  <a:gd name="connsiteY2" fmla="*/ 3301 h 64445"/>
                  <a:gd name="connsiteX3" fmla="*/ 9436 w 110819"/>
                  <a:gd name="connsiteY3" fmla="*/ 528 h 64445"/>
                  <a:gd name="connsiteX4" fmla="*/ 107068 w 110819"/>
                  <a:gd name="connsiteY4" fmla="*/ 51764 h 64445"/>
                  <a:gd name="connsiteX5" fmla="*/ 109816 w 110819"/>
                  <a:gd name="connsiteY5" fmla="*/ 60707 h 64445"/>
                  <a:gd name="connsiteX6" fmla="*/ 100920 w 110819"/>
                  <a:gd name="connsiteY6" fmla="*/ 63480 h 64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819" h="64445">
                    <a:moveTo>
                      <a:pt x="100920" y="63480"/>
                    </a:moveTo>
                    <a:lnTo>
                      <a:pt x="3288" y="12244"/>
                    </a:lnTo>
                    <a:cubicBezTo>
                      <a:pt x="59" y="10533"/>
                      <a:pt x="-1171" y="6529"/>
                      <a:pt x="539" y="3301"/>
                    </a:cubicBezTo>
                    <a:cubicBezTo>
                      <a:pt x="2240" y="90"/>
                      <a:pt x="6212" y="-1148"/>
                      <a:pt x="9436" y="528"/>
                    </a:cubicBezTo>
                    <a:lnTo>
                      <a:pt x="107068" y="51764"/>
                    </a:lnTo>
                    <a:cubicBezTo>
                      <a:pt x="110296" y="53475"/>
                      <a:pt x="111527" y="57479"/>
                      <a:pt x="109816" y="60707"/>
                    </a:cubicBezTo>
                    <a:cubicBezTo>
                      <a:pt x="108115" y="63918"/>
                      <a:pt x="104143" y="65156"/>
                      <a:pt x="100920" y="6348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FAAD111-B41F-4E88-8EE0-08FDAD929C46}"/>
                  </a:ext>
                </a:extLst>
              </p:cNvPr>
              <p:cNvSpPr/>
              <p:nvPr/>
            </p:nvSpPr>
            <p:spPr>
              <a:xfrm>
                <a:off x="6593014" y="2474634"/>
                <a:ext cx="37603" cy="26545"/>
              </a:xfrm>
              <a:custGeom>
                <a:avLst/>
                <a:gdLst>
                  <a:gd name="connsiteX0" fmla="*/ 24813 w 34713"/>
                  <a:gd name="connsiteY0" fmla="*/ 23540 h 24505"/>
                  <a:gd name="connsiteX1" fmla="*/ 3334 w 34713"/>
                  <a:gd name="connsiteY1" fmla="*/ 12268 h 24505"/>
                  <a:gd name="connsiteX2" fmla="*/ 515 w 34713"/>
                  <a:gd name="connsiteY2" fmla="*/ 3347 h 24505"/>
                  <a:gd name="connsiteX3" fmla="*/ 9436 w 34713"/>
                  <a:gd name="connsiteY3" fmla="*/ 528 h 24505"/>
                  <a:gd name="connsiteX4" fmla="*/ 9482 w 34713"/>
                  <a:gd name="connsiteY4" fmla="*/ 552 h 24505"/>
                  <a:gd name="connsiteX5" fmla="*/ 30962 w 34713"/>
                  <a:gd name="connsiteY5" fmla="*/ 11824 h 24505"/>
                  <a:gd name="connsiteX6" fmla="*/ 33710 w 34713"/>
                  <a:gd name="connsiteY6" fmla="*/ 20767 h 24505"/>
                  <a:gd name="connsiteX7" fmla="*/ 24813 w 34713"/>
                  <a:gd name="connsiteY7" fmla="*/ 23540 h 2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13" h="24505">
                    <a:moveTo>
                      <a:pt x="24813" y="23540"/>
                    </a:moveTo>
                    <a:lnTo>
                      <a:pt x="3334" y="12268"/>
                    </a:lnTo>
                    <a:cubicBezTo>
                      <a:pt x="92" y="10583"/>
                      <a:pt x="-1170" y="6589"/>
                      <a:pt x="515" y="3347"/>
                    </a:cubicBezTo>
                    <a:cubicBezTo>
                      <a:pt x="2200" y="105"/>
                      <a:pt x="6194" y="-1157"/>
                      <a:pt x="9436" y="528"/>
                    </a:cubicBezTo>
                    <a:cubicBezTo>
                      <a:pt x="9451" y="536"/>
                      <a:pt x="9467" y="544"/>
                      <a:pt x="9482" y="552"/>
                    </a:cubicBezTo>
                    <a:lnTo>
                      <a:pt x="30962" y="11824"/>
                    </a:lnTo>
                    <a:cubicBezTo>
                      <a:pt x="34190" y="13535"/>
                      <a:pt x="35420" y="17539"/>
                      <a:pt x="33710" y="20767"/>
                    </a:cubicBezTo>
                    <a:cubicBezTo>
                      <a:pt x="32009" y="23978"/>
                      <a:pt x="28037" y="25216"/>
                      <a:pt x="24813" y="2354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F6227BF-6E56-41D3-97B8-6291479DC6CB}"/>
                  </a:ext>
                </a:extLst>
              </p:cNvPr>
              <p:cNvSpPr/>
              <p:nvPr/>
            </p:nvSpPr>
            <p:spPr>
              <a:xfrm>
                <a:off x="6545516" y="2565250"/>
                <a:ext cx="120051" cy="69813"/>
              </a:xfrm>
              <a:custGeom>
                <a:avLst/>
                <a:gdLst>
                  <a:gd name="connsiteX0" fmla="*/ 100925 w 110825"/>
                  <a:gd name="connsiteY0" fmla="*/ 63483 h 64448"/>
                  <a:gd name="connsiteX1" fmla="*/ 3293 w 110825"/>
                  <a:gd name="connsiteY1" fmla="*/ 12246 h 64448"/>
                  <a:gd name="connsiteX2" fmla="*/ 536 w 110825"/>
                  <a:gd name="connsiteY2" fmla="*/ 3306 h 64448"/>
                  <a:gd name="connsiteX3" fmla="*/ 9441 w 110825"/>
                  <a:gd name="connsiteY3" fmla="*/ 530 h 64448"/>
                  <a:gd name="connsiteX4" fmla="*/ 107074 w 110825"/>
                  <a:gd name="connsiteY4" fmla="*/ 51767 h 64448"/>
                  <a:gd name="connsiteX5" fmla="*/ 109822 w 110825"/>
                  <a:gd name="connsiteY5" fmla="*/ 60710 h 64448"/>
                  <a:gd name="connsiteX6" fmla="*/ 100925 w 110825"/>
                  <a:gd name="connsiteY6" fmla="*/ 63483 h 64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825" h="64448">
                    <a:moveTo>
                      <a:pt x="100925" y="63483"/>
                    </a:moveTo>
                    <a:lnTo>
                      <a:pt x="3293" y="12246"/>
                    </a:lnTo>
                    <a:cubicBezTo>
                      <a:pt x="63" y="10539"/>
                      <a:pt x="-1171" y="6536"/>
                      <a:pt x="536" y="3306"/>
                    </a:cubicBezTo>
                    <a:cubicBezTo>
                      <a:pt x="2236" y="90"/>
                      <a:pt x="6215" y="-1150"/>
                      <a:pt x="9441" y="530"/>
                    </a:cubicBezTo>
                    <a:lnTo>
                      <a:pt x="107074" y="51767"/>
                    </a:lnTo>
                    <a:cubicBezTo>
                      <a:pt x="110302" y="53477"/>
                      <a:pt x="111532" y="57481"/>
                      <a:pt x="109822" y="60710"/>
                    </a:cubicBezTo>
                    <a:cubicBezTo>
                      <a:pt x="108121" y="63920"/>
                      <a:pt x="104149" y="65158"/>
                      <a:pt x="100925" y="6348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7363384-9DF9-47FC-92C7-AD1995DEEE29}"/>
                  </a:ext>
                </a:extLst>
              </p:cNvPr>
              <p:cNvSpPr/>
              <p:nvPr/>
            </p:nvSpPr>
            <p:spPr>
              <a:xfrm>
                <a:off x="6560112" y="2537330"/>
                <a:ext cx="120096" cy="69837"/>
              </a:xfrm>
              <a:custGeom>
                <a:avLst/>
                <a:gdLst>
                  <a:gd name="connsiteX0" fmla="*/ 100966 w 110866"/>
                  <a:gd name="connsiteY0" fmla="*/ 63504 h 64470"/>
                  <a:gd name="connsiteX1" fmla="*/ 3334 w 110866"/>
                  <a:gd name="connsiteY1" fmla="*/ 12268 h 64470"/>
                  <a:gd name="connsiteX2" fmla="*/ 515 w 110866"/>
                  <a:gd name="connsiteY2" fmla="*/ 3347 h 64470"/>
                  <a:gd name="connsiteX3" fmla="*/ 9436 w 110866"/>
                  <a:gd name="connsiteY3" fmla="*/ 528 h 64470"/>
                  <a:gd name="connsiteX4" fmla="*/ 9482 w 110866"/>
                  <a:gd name="connsiteY4" fmla="*/ 552 h 64470"/>
                  <a:gd name="connsiteX5" fmla="*/ 107114 w 110866"/>
                  <a:gd name="connsiteY5" fmla="*/ 51788 h 64470"/>
                  <a:gd name="connsiteX6" fmla="*/ 109863 w 110866"/>
                  <a:gd name="connsiteY6" fmla="*/ 60731 h 64470"/>
                  <a:gd name="connsiteX7" fmla="*/ 100966 w 110866"/>
                  <a:gd name="connsiteY7" fmla="*/ 63504 h 64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866" h="64470">
                    <a:moveTo>
                      <a:pt x="100966" y="63504"/>
                    </a:moveTo>
                    <a:lnTo>
                      <a:pt x="3334" y="12268"/>
                    </a:lnTo>
                    <a:cubicBezTo>
                      <a:pt x="92" y="10583"/>
                      <a:pt x="-1170" y="6589"/>
                      <a:pt x="515" y="3347"/>
                    </a:cubicBezTo>
                    <a:cubicBezTo>
                      <a:pt x="2200" y="105"/>
                      <a:pt x="6194" y="-1157"/>
                      <a:pt x="9436" y="528"/>
                    </a:cubicBezTo>
                    <a:cubicBezTo>
                      <a:pt x="9451" y="536"/>
                      <a:pt x="9467" y="544"/>
                      <a:pt x="9482" y="552"/>
                    </a:cubicBezTo>
                    <a:lnTo>
                      <a:pt x="107114" y="51788"/>
                    </a:lnTo>
                    <a:cubicBezTo>
                      <a:pt x="110343" y="53499"/>
                      <a:pt x="111573" y="57503"/>
                      <a:pt x="109863" y="60731"/>
                    </a:cubicBezTo>
                    <a:cubicBezTo>
                      <a:pt x="108162" y="63942"/>
                      <a:pt x="104190" y="65180"/>
                      <a:pt x="100966" y="63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BF90728D-8DE5-4108-81AD-9DCCCED002A7}"/>
                  </a:ext>
                </a:extLst>
              </p:cNvPr>
              <p:cNvSpPr/>
              <p:nvPr/>
            </p:nvSpPr>
            <p:spPr>
              <a:xfrm>
                <a:off x="7141623" y="3977406"/>
                <a:ext cx="511166" cy="361511"/>
              </a:xfrm>
              <a:custGeom>
                <a:avLst/>
                <a:gdLst>
                  <a:gd name="connsiteX0" fmla="*/ 440948 w 471881"/>
                  <a:gd name="connsiteY0" fmla="*/ 43058 h 333728"/>
                  <a:gd name="connsiteX1" fmla="*/ 390447 w 471881"/>
                  <a:gd name="connsiteY1" fmla="*/ 43058 h 333728"/>
                  <a:gd name="connsiteX2" fmla="*/ 372263 w 471881"/>
                  <a:gd name="connsiteY2" fmla="*/ 61242 h 333728"/>
                  <a:gd name="connsiteX3" fmla="*/ 372263 w 471881"/>
                  <a:gd name="connsiteY3" fmla="*/ 61242 h 333728"/>
                  <a:gd name="connsiteX4" fmla="*/ 354078 w 471881"/>
                  <a:gd name="connsiteY4" fmla="*/ 79427 h 333728"/>
                  <a:gd name="connsiteX5" fmla="*/ 185716 w 471881"/>
                  <a:gd name="connsiteY5" fmla="*/ 79427 h 333728"/>
                  <a:gd name="connsiteX6" fmla="*/ 167531 w 471881"/>
                  <a:gd name="connsiteY6" fmla="*/ 61242 h 333728"/>
                  <a:gd name="connsiteX7" fmla="*/ 164202 w 471881"/>
                  <a:gd name="connsiteY7" fmla="*/ 42808 h 333728"/>
                  <a:gd name="connsiteX8" fmla="*/ 164419 w 471881"/>
                  <a:gd name="connsiteY8" fmla="*/ 43058 h 333728"/>
                  <a:gd name="connsiteX9" fmla="*/ 164202 w 471881"/>
                  <a:gd name="connsiteY9" fmla="*/ 42808 h 333728"/>
                  <a:gd name="connsiteX10" fmla="*/ 133684 w 471881"/>
                  <a:gd name="connsiteY10" fmla="*/ 3901 h 333728"/>
                  <a:gd name="connsiteX11" fmla="*/ 125204 w 471881"/>
                  <a:gd name="connsiteY11" fmla="*/ -219 h 333728"/>
                  <a:gd name="connsiteX12" fmla="*/ 67970 w 471881"/>
                  <a:gd name="connsiteY12" fmla="*/ -219 h 333728"/>
                  <a:gd name="connsiteX13" fmla="*/ 57193 w 471881"/>
                  <a:gd name="connsiteY13" fmla="*/ 10559 h 333728"/>
                  <a:gd name="connsiteX14" fmla="*/ 56011 w 471881"/>
                  <a:gd name="connsiteY14" fmla="*/ 42808 h 333728"/>
                  <a:gd name="connsiteX15" fmla="*/ 34374 w 471881"/>
                  <a:gd name="connsiteY15" fmla="*/ 42808 h 333728"/>
                  <a:gd name="connsiteX16" fmla="*/ -232 w 471881"/>
                  <a:gd name="connsiteY16" fmla="*/ 77414 h 333728"/>
                  <a:gd name="connsiteX17" fmla="*/ -232 w 471881"/>
                  <a:gd name="connsiteY17" fmla="*/ 302800 h 333728"/>
                  <a:gd name="connsiteX18" fmla="*/ 30478 w 471881"/>
                  <a:gd name="connsiteY18" fmla="*/ 333510 h 333728"/>
                  <a:gd name="connsiteX19" fmla="*/ 440948 w 471881"/>
                  <a:gd name="connsiteY19" fmla="*/ 333510 h 333728"/>
                  <a:gd name="connsiteX20" fmla="*/ 471649 w 471881"/>
                  <a:gd name="connsiteY20" fmla="*/ 302800 h 333728"/>
                  <a:gd name="connsiteX21" fmla="*/ 471649 w 471881"/>
                  <a:gd name="connsiteY21" fmla="*/ 73759 h 333728"/>
                  <a:gd name="connsiteX22" fmla="*/ 440948 w 471881"/>
                  <a:gd name="connsiteY22" fmla="*/ 43058 h 33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1881" h="333728">
                    <a:moveTo>
                      <a:pt x="440948" y="43058"/>
                    </a:moveTo>
                    <a:lnTo>
                      <a:pt x="390447" y="43058"/>
                    </a:lnTo>
                    <a:cubicBezTo>
                      <a:pt x="380404" y="43058"/>
                      <a:pt x="372263" y="51199"/>
                      <a:pt x="372263" y="61242"/>
                    </a:cubicBezTo>
                    <a:lnTo>
                      <a:pt x="372263" y="61242"/>
                    </a:lnTo>
                    <a:cubicBezTo>
                      <a:pt x="372263" y="71285"/>
                      <a:pt x="364122" y="79427"/>
                      <a:pt x="354078" y="79427"/>
                    </a:cubicBezTo>
                    <a:lnTo>
                      <a:pt x="185716" y="79427"/>
                    </a:lnTo>
                    <a:cubicBezTo>
                      <a:pt x="175673" y="79427"/>
                      <a:pt x="167531" y="71285"/>
                      <a:pt x="167531" y="61242"/>
                    </a:cubicBezTo>
                    <a:lnTo>
                      <a:pt x="164202" y="42808"/>
                    </a:lnTo>
                    <a:lnTo>
                      <a:pt x="164419" y="43058"/>
                    </a:lnTo>
                    <a:lnTo>
                      <a:pt x="164202" y="42808"/>
                    </a:lnTo>
                    <a:lnTo>
                      <a:pt x="133684" y="3901"/>
                    </a:lnTo>
                    <a:cubicBezTo>
                      <a:pt x="131658" y="1276"/>
                      <a:pt x="128520" y="-249"/>
                      <a:pt x="125204" y="-219"/>
                    </a:cubicBezTo>
                    <a:lnTo>
                      <a:pt x="67970" y="-219"/>
                    </a:lnTo>
                    <a:cubicBezTo>
                      <a:pt x="62021" y="-212"/>
                      <a:pt x="57200" y="4610"/>
                      <a:pt x="57193" y="10559"/>
                    </a:cubicBezTo>
                    <a:lnTo>
                      <a:pt x="56011" y="42808"/>
                    </a:lnTo>
                    <a:lnTo>
                      <a:pt x="34374" y="42808"/>
                    </a:lnTo>
                    <a:cubicBezTo>
                      <a:pt x="15261" y="42808"/>
                      <a:pt x="-232" y="58302"/>
                      <a:pt x="-232" y="77414"/>
                    </a:cubicBezTo>
                    <a:lnTo>
                      <a:pt x="-232" y="302800"/>
                    </a:lnTo>
                    <a:cubicBezTo>
                      <a:pt x="-232" y="319760"/>
                      <a:pt x="13517" y="333509"/>
                      <a:pt x="30478" y="333510"/>
                    </a:cubicBezTo>
                    <a:lnTo>
                      <a:pt x="440948" y="333510"/>
                    </a:lnTo>
                    <a:cubicBezTo>
                      <a:pt x="457898" y="333489"/>
                      <a:pt x="471633" y="319751"/>
                      <a:pt x="471649" y="302800"/>
                    </a:cubicBezTo>
                    <a:lnTo>
                      <a:pt x="471649" y="73759"/>
                    </a:lnTo>
                    <a:cubicBezTo>
                      <a:pt x="471649" y="56803"/>
                      <a:pt x="457904" y="43058"/>
                      <a:pt x="440948" y="4305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6969D47-F47B-4FE8-97D3-8BEC4E000F35}"/>
                  </a:ext>
                </a:extLst>
              </p:cNvPr>
              <p:cNvSpPr/>
              <p:nvPr/>
            </p:nvSpPr>
            <p:spPr>
              <a:xfrm>
                <a:off x="7203828" y="3976505"/>
                <a:ext cx="115936" cy="46609"/>
              </a:xfrm>
              <a:custGeom>
                <a:avLst/>
                <a:gdLst>
                  <a:gd name="connsiteX0" fmla="*/ 106795 w 107026"/>
                  <a:gd name="connsiteY0" fmla="*/ 42808 h 43027"/>
                  <a:gd name="connsiteX1" fmla="*/ -232 w 107026"/>
                  <a:gd name="connsiteY1" fmla="*/ 42808 h 43027"/>
                  <a:gd name="connsiteX2" fmla="*/ -232 w 107026"/>
                  <a:gd name="connsiteY2" fmla="*/ 10559 h 43027"/>
                  <a:gd name="connsiteX3" fmla="*/ 10546 w 107026"/>
                  <a:gd name="connsiteY3" fmla="*/ -219 h 43027"/>
                  <a:gd name="connsiteX4" fmla="*/ 67779 w 107026"/>
                  <a:gd name="connsiteY4" fmla="*/ -219 h 43027"/>
                  <a:gd name="connsiteX5" fmla="*/ 76260 w 107026"/>
                  <a:gd name="connsiteY5" fmla="*/ 3901 h 43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026" h="43027">
                    <a:moveTo>
                      <a:pt x="106795" y="42808"/>
                    </a:moveTo>
                    <a:lnTo>
                      <a:pt x="-232" y="42808"/>
                    </a:lnTo>
                    <a:lnTo>
                      <a:pt x="-232" y="10559"/>
                    </a:lnTo>
                    <a:cubicBezTo>
                      <a:pt x="-225" y="4610"/>
                      <a:pt x="4596" y="-212"/>
                      <a:pt x="10546" y="-219"/>
                    </a:cubicBezTo>
                    <a:lnTo>
                      <a:pt x="67779" y="-219"/>
                    </a:lnTo>
                    <a:cubicBezTo>
                      <a:pt x="71095" y="-249"/>
                      <a:pt x="74233" y="1276"/>
                      <a:pt x="76260" y="3901"/>
                    </a:cubicBezTo>
                    <a:close/>
                  </a:path>
                </a:pathLst>
              </a:custGeom>
              <a:solidFill>
                <a:srgbClr val="E6E6E6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FCB0B0F-3A44-4B76-944E-7FB33C0C0D30}"/>
                  </a:ext>
                </a:extLst>
              </p:cNvPr>
              <p:cNvSpPr/>
              <p:nvPr/>
            </p:nvSpPr>
            <p:spPr>
              <a:xfrm>
                <a:off x="7162430" y="4212885"/>
                <a:ext cx="278571" cy="99167"/>
              </a:xfrm>
              <a:custGeom>
                <a:avLst/>
                <a:gdLst>
                  <a:gd name="connsiteX0" fmla="*/ 199811 w 257162"/>
                  <a:gd name="connsiteY0" fmla="*/ 91327 h 91546"/>
                  <a:gd name="connsiteX1" fmla="*/ 21105 w 257162"/>
                  <a:gd name="connsiteY1" fmla="*/ 91327 h 91546"/>
                  <a:gd name="connsiteX2" fmla="*/ -232 w 257162"/>
                  <a:gd name="connsiteY2" fmla="*/ 69991 h 91546"/>
                  <a:gd name="connsiteX3" fmla="*/ -232 w 257162"/>
                  <a:gd name="connsiteY3" fmla="*/ 21118 h 91546"/>
                  <a:gd name="connsiteX4" fmla="*/ 21105 w 257162"/>
                  <a:gd name="connsiteY4" fmla="*/ -219 h 91546"/>
                  <a:gd name="connsiteX5" fmla="*/ 235594 w 257162"/>
                  <a:gd name="connsiteY5" fmla="*/ -219 h 91546"/>
                  <a:gd name="connsiteX6" fmla="*/ 256931 w 257162"/>
                  <a:gd name="connsiteY6" fmla="*/ 21118 h 91546"/>
                  <a:gd name="connsiteX7" fmla="*/ 256931 w 257162"/>
                  <a:gd name="connsiteY7" fmla="*/ 34207 h 91546"/>
                  <a:gd name="connsiteX8" fmla="*/ 199811 w 257162"/>
                  <a:gd name="connsiteY8" fmla="*/ 91327 h 9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62" h="91546">
                    <a:moveTo>
                      <a:pt x="199811" y="91327"/>
                    </a:moveTo>
                    <a:lnTo>
                      <a:pt x="21105" y="91327"/>
                    </a:lnTo>
                    <a:cubicBezTo>
                      <a:pt x="9326" y="91314"/>
                      <a:pt x="-219" y="81769"/>
                      <a:pt x="-232" y="69991"/>
                    </a:cubicBezTo>
                    <a:lnTo>
                      <a:pt x="-232" y="21118"/>
                    </a:lnTo>
                    <a:cubicBezTo>
                      <a:pt x="-219" y="9339"/>
                      <a:pt x="9326" y="-206"/>
                      <a:pt x="21105" y="-219"/>
                    </a:cubicBezTo>
                    <a:lnTo>
                      <a:pt x="235594" y="-219"/>
                    </a:lnTo>
                    <a:cubicBezTo>
                      <a:pt x="247373" y="-206"/>
                      <a:pt x="256918" y="9339"/>
                      <a:pt x="256931" y="21118"/>
                    </a:cubicBezTo>
                    <a:lnTo>
                      <a:pt x="256931" y="34207"/>
                    </a:lnTo>
                    <a:cubicBezTo>
                      <a:pt x="256895" y="65739"/>
                      <a:pt x="231342" y="91292"/>
                      <a:pt x="199811" y="91327"/>
                    </a:cubicBezTo>
                    <a:close/>
                  </a:path>
                </a:pathLst>
              </a:custGeom>
              <a:solidFill>
                <a:schemeClr val="bg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DEA77D72-0C3E-4C82-A9F6-57B3C795C24B}"/>
                  </a:ext>
                </a:extLst>
              </p:cNvPr>
              <p:cNvSpPr/>
              <p:nvPr/>
            </p:nvSpPr>
            <p:spPr>
              <a:xfrm>
                <a:off x="7181768" y="4229380"/>
                <a:ext cx="71219" cy="23439"/>
              </a:xfrm>
              <a:custGeom>
                <a:avLst/>
                <a:gdLst>
                  <a:gd name="connsiteX0" fmla="*/ 54696 w 65746"/>
                  <a:gd name="connsiteY0" fmla="*/ 21419 h 21638"/>
                  <a:gd name="connsiteX1" fmla="*/ 10587 w 65746"/>
                  <a:gd name="connsiteY1" fmla="*/ 21419 h 21638"/>
                  <a:gd name="connsiteX2" fmla="*/ -232 w 65746"/>
                  <a:gd name="connsiteY2" fmla="*/ 10600 h 21638"/>
                  <a:gd name="connsiteX3" fmla="*/ 10587 w 65746"/>
                  <a:gd name="connsiteY3" fmla="*/ -219 h 21638"/>
                  <a:gd name="connsiteX4" fmla="*/ 54696 w 65746"/>
                  <a:gd name="connsiteY4" fmla="*/ -219 h 21638"/>
                  <a:gd name="connsiteX5" fmla="*/ 65515 w 65746"/>
                  <a:gd name="connsiteY5" fmla="*/ 10600 h 21638"/>
                  <a:gd name="connsiteX6" fmla="*/ 54696 w 65746"/>
                  <a:gd name="connsiteY6" fmla="*/ 21419 h 2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746" h="21638">
                    <a:moveTo>
                      <a:pt x="54696" y="21419"/>
                    </a:moveTo>
                    <a:lnTo>
                      <a:pt x="10587" y="21419"/>
                    </a:lnTo>
                    <a:cubicBezTo>
                      <a:pt x="4612" y="21419"/>
                      <a:pt x="-232" y="16575"/>
                      <a:pt x="-232" y="10600"/>
                    </a:cubicBezTo>
                    <a:cubicBezTo>
                      <a:pt x="-232" y="4625"/>
                      <a:pt x="4612" y="-219"/>
                      <a:pt x="10587" y="-219"/>
                    </a:cubicBezTo>
                    <a:lnTo>
                      <a:pt x="54696" y="-219"/>
                    </a:lnTo>
                    <a:cubicBezTo>
                      <a:pt x="60671" y="-219"/>
                      <a:pt x="65515" y="4625"/>
                      <a:pt x="65515" y="10600"/>
                    </a:cubicBezTo>
                    <a:cubicBezTo>
                      <a:pt x="65515" y="16575"/>
                      <a:pt x="60671" y="21419"/>
                      <a:pt x="54696" y="21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662109A-3F29-4DE5-851F-941D047E5C95}"/>
                  </a:ext>
                </a:extLst>
              </p:cNvPr>
              <p:cNvSpPr/>
              <p:nvPr/>
            </p:nvSpPr>
            <p:spPr>
              <a:xfrm>
                <a:off x="7181743" y="4266343"/>
                <a:ext cx="233520" cy="23439"/>
              </a:xfrm>
              <a:custGeom>
                <a:avLst/>
                <a:gdLst>
                  <a:gd name="connsiteX0" fmla="*/ 204522 w 215573"/>
                  <a:gd name="connsiteY0" fmla="*/ 21419 h 21638"/>
                  <a:gd name="connsiteX1" fmla="*/ 10610 w 215573"/>
                  <a:gd name="connsiteY1" fmla="*/ 21419 h 21638"/>
                  <a:gd name="connsiteX2" fmla="*/ -232 w 215573"/>
                  <a:gd name="connsiteY2" fmla="*/ 10623 h 21638"/>
                  <a:gd name="connsiteX3" fmla="*/ 10564 w 215573"/>
                  <a:gd name="connsiteY3" fmla="*/ -219 h 21638"/>
                  <a:gd name="connsiteX4" fmla="*/ 10610 w 215573"/>
                  <a:gd name="connsiteY4" fmla="*/ -219 h 21638"/>
                  <a:gd name="connsiteX5" fmla="*/ 204523 w 215573"/>
                  <a:gd name="connsiteY5" fmla="*/ -219 h 21638"/>
                  <a:gd name="connsiteX6" fmla="*/ 215342 w 215573"/>
                  <a:gd name="connsiteY6" fmla="*/ 10600 h 21638"/>
                  <a:gd name="connsiteX7" fmla="*/ 204523 w 215573"/>
                  <a:gd name="connsiteY7" fmla="*/ 21419 h 2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573" h="21638">
                    <a:moveTo>
                      <a:pt x="204522" y="21419"/>
                    </a:moveTo>
                    <a:lnTo>
                      <a:pt x="10610" y="21419"/>
                    </a:lnTo>
                    <a:cubicBezTo>
                      <a:pt x="4635" y="21432"/>
                      <a:pt x="-219" y="16598"/>
                      <a:pt x="-232" y="10623"/>
                    </a:cubicBezTo>
                    <a:cubicBezTo>
                      <a:pt x="-245" y="4648"/>
                      <a:pt x="4589" y="-206"/>
                      <a:pt x="10564" y="-219"/>
                    </a:cubicBezTo>
                    <a:cubicBezTo>
                      <a:pt x="10580" y="-219"/>
                      <a:pt x="10595" y="-219"/>
                      <a:pt x="10610" y="-219"/>
                    </a:cubicBezTo>
                    <a:lnTo>
                      <a:pt x="204523" y="-219"/>
                    </a:lnTo>
                    <a:cubicBezTo>
                      <a:pt x="210498" y="-219"/>
                      <a:pt x="215342" y="4625"/>
                      <a:pt x="215342" y="10600"/>
                    </a:cubicBezTo>
                    <a:cubicBezTo>
                      <a:pt x="215342" y="16575"/>
                      <a:pt x="210498" y="21419"/>
                      <a:pt x="204523" y="21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15999725-B908-42C3-A9FE-A6F3DD3508C5}"/>
                  </a:ext>
                </a:extLst>
              </p:cNvPr>
              <p:cNvSpPr/>
              <p:nvPr/>
            </p:nvSpPr>
            <p:spPr>
              <a:xfrm>
                <a:off x="7335961" y="4245277"/>
                <a:ext cx="511166" cy="361511"/>
              </a:xfrm>
              <a:custGeom>
                <a:avLst/>
                <a:gdLst>
                  <a:gd name="connsiteX0" fmla="*/ 440948 w 471881"/>
                  <a:gd name="connsiteY0" fmla="*/ 43058 h 333728"/>
                  <a:gd name="connsiteX1" fmla="*/ 390447 w 471881"/>
                  <a:gd name="connsiteY1" fmla="*/ 43058 h 333728"/>
                  <a:gd name="connsiteX2" fmla="*/ 372263 w 471881"/>
                  <a:gd name="connsiteY2" fmla="*/ 61242 h 333728"/>
                  <a:gd name="connsiteX3" fmla="*/ 372263 w 471881"/>
                  <a:gd name="connsiteY3" fmla="*/ 61242 h 333728"/>
                  <a:gd name="connsiteX4" fmla="*/ 354078 w 471881"/>
                  <a:gd name="connsiteY4" fmla="*/ 79427 h 333728"/>
                  <a:gd name="connsiteX5" fmla="*/ 185716 w 471881"/>
                  <a:gd name="connsiteY5" fmla="*/ 79427 h 333728"/>
                  <a:gd name="connsiteX6" fmla="*/ 167531 w 471881"/>
                  <a:gd name="connsiteY6" fmla="*/ 61242 h 333728"/>
                  <a:gd name="connsiteX7" fmla="*/ 164202 w 471881"/>
                  <a:gd name="connsiteY7" fmla="*/ 42808 h 333728"/>
                  <a:gd name="connsiteX8" fmla="*/ 164419 w 471881"/>
                  <a:gd name="connsiteY8" fmla="*/ 43058 h 333728"/>
                  <a:gd name="connsiteX9" fmla="*/ 164202 w 471881"/>
                  <a:gd name="connsiteY9" fmla="*/ 42808 h 333728"/>
                  <a:gd name="connsiteX10" fmla="*/ 133684 w 471881"/>
                  <a:gd name="connsiteY10" fmla="*/ 3901 h 333728"/>
                  <a:gd name="connsiteX11" fmla="*/ 125204 w 471881"/>
                  <a:gd name="connsiteY11" fmla="*/ -219 h 333728"/>
                  <a:gd name="connsiteX12" fmla="*/ 67970 w 471881"/>
                  <a:gd name="connsiteY12" fmla="*/ -219 h 333728"/>
                  <a:gd name="connsiteX13" fmla="*/ 57193 w 471881"/>
                  <a:gd name="connsiteY13" fmla="*/ 10559 h 333728"/>
                  <a:gd name="connsiteX14" fmla="*/ 56011 w 471881"/>
                  <a:gd name="connsiteY14" fmla="*/ 42808 h 333728"/>
                  <a:gd name="connsiteX15" fmla="*/ 34374 w 471881"/>
                  <a:gd name="connsiteY15" fmla="*/ 42808 h 333728"/>
                  <a:gd name="connsiteX16" fmla="*/ -232 w 471881"/>
                  <a:gd name="connsiteY16" fmla="*/ 77414 h 333728"/>
                  <a:gd name="connsiteX17" fmla="*/ -232 w 471881"/>
                  <a:gd name="connsiteY17" fmla="*/ 302800 h 333728"/>
                  <a:gd name="connsiteX18" fmla="*/ 30478 w 471881"/>
                  <a:gd name="connsiteY18" fmla="*/ 333510 h 333728"/>
                  <a:gd name="connsiteX19" fmla="*/ 440948 w 471881"/>
                  <a:gd name="connsiteY19" fmla="*/ 333510 h 333728"/>
                  <a:gd name="connsiteX20" fmla="*/ 471649 w 471881"/>
                  <a:gd name="connsiteY20" fmla="*/ 302800 h 333728"/>
                  <a:gd name="connsiteX21" fmla="*/ 471649 w 471881"/>
                  <a:gd name="connsiteY21" fmla="*/ 73759 h 333728"/>
                  <a:gd name="connsiteX22" fmla="*/ 440948 w 471881"/>
                  <a:gd name="connsiteY22" fmla="*/ 43058 h 33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1881" h="333728">
                    <a:moveTo>
                      <a:pt x="440948" y="43058"/>
                    </a:moveTo>
                    <a:lnTo>
                      <a:pt x="390447" y="43058"/>
                    </a:lnTo>
                    <a:cubicBezTo>
                      <a:pt x="380404" y="43058"/>
                      <a:pt x="372263" y="51199"/>
                      <a:pt x="372263" y="61242"/>
                    </a:cubicBezTo>
                    <a:lnTo>
                      <a:pt x="372263" y="61242"/>
                    </a:lnTo>
                    <a:cubicBezTo>
                      <a:pt x="372263" y="71285"/>
                      <a:pt x="364122" y="79427"/>
                      <a:pt x="354078" y="79427"/>
                    </a:cubicBezTo>
                    <a:lnTo>
                      <a:pt x="185716" y="79427"/>
                    </a:lnTo>
                    <a:cubicBezTo>
                      <a:pt x="175673" y="79427"/>
                      <a:pt x="167531" y="71285"/>
                      <a:pt x="167531" y="61242"/>
                    </a:cubicBezTo>
                    <a:lnTo>
                      <a:pt x="164202" y="42808"/>
                    </a:lnTo>
                    <a:lnTo>
                      <a:pt x="164419" y="43058"/>
                    </a:lnTo>
                    <a:lnTo>
                      <a:pt x="164202" y="42808"/>
                    </a:lnTo>
                    <a:lnTo>
                      <a:pt x="133684" y="3901"/>
                    </a:lnTo>
                    <a:cubicBezTo>
                      <a:pt x="131658" y="1276"/>
                      <a:pt x="128520" y="-249"/>
                      <a:pt x="125204" y="-219"/>
                    </a:cubicBezTo>
                    <a:lnTo>
                      <a:pt x="67970" y="-219"/>
                    </a:lnTo>
                    <a:cubicBezTo>
                      <a:pt x="62021" y="-212"/>
                      <a:pt x="57200" y="4610"/>
                      <a:pt x="57193" y="10559"/>
                    </a:cubicBezTo>
                    <a:lnTo>
                      <a:pt x="56011" y="42808"/>
                    </a:lnTo>
                    <a:lnTo>
                      <a:pt x="34374" y="42808"/>
                    </a:lnTo>
                    <a:cubicBezTo>
                      <a:pt x="15261" y="42808"/>
                      <a:pt x="-232" y="58302"/>
                      <a:pt x="-232" y="77414"/>
                    </a:cubicBezTo>
                    <a:lnTo>
                      <a:pt x="-232" y="302800"/>
                    </a:lnTo>
                    <a:cubicBezTo>
                      <a:pt x="-232" y="319760"/>
                      <a:pt x="13517" y="333509"/>
                      <a:pt x="30478" y="333510"/>
                    </a:cubicBezTo>
                    <a:lnTo>
                      <a:pt x="440948" y="333510"/>
                    </a:lnTo>
                    <a:cubicBezTo>
                      <a:pt x="457898" y="333489"/>
                      <a:pt x="471633" y="319751"/>
                      <a:pt x="471649" y="302800"/>
                    </a:cubicBezTo>
                    <a:lnTo>
                      <a:pt x="471649" y="73759"/>
                    </a:lnTo>
                    <a:cubicBezTo>
                      <a:pt x="471649" y="56803"/>
                      <a:pt x="457904" y="43058"/>
                      <a:pt x="440948" y="4305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CBEF035-6D1B-4713-8CAC-F6D69AAD1E47}"/>
                  </a:ext>
                </a:extLst>
              </p:cNvPr>
              <p:cNvSpPr/>
              <p:nvPr/>
            </p:nvSpPr>
            <p:spPr>
              <a:xfrm>
                <a:off x="7398166" y="4244375"/>
                <a:ext cx="115936" cy="46609"/>
              </a:xfrm>
              <a:custGeom>
                <a:avLst/>
                <a:gdLst>
                  <a:gd name="connsiteX0" fmla="*/ 106795 w 107026"/>
                  <a:gd name="connsiteY0" fmla="*/ 42808 h 43027"/>
                  <a:gd name="connsiteX1" fmla="*/ -232 w 107026"/>
                  <a:gd name="connsiteY1" fmla="*/ 42808 h 43027"/>
                  <a:gd name="connsiteX2" fmla="*/ -232 w 107026"/>
                  <a:gd name="connsiteY2" fmla="*/ 10559 h 43027"/>
                  <a:gd name="connsiteX3" fmla="*/ 10546 w 107026"/>
                  <a:gd name="connsiteY3" fmla="*/ -219 h 43027"/>
                  <a:gd name="connsiteX4" fmla="*/ 67779 w 107026"/>
                  <a:gd name="connsiteY4" fmla="*/ -219 h 43027"/>
                  <a:gd name="connsiteX5" fmla="*/ 76260 w 107026"/>
                  <a:gd name="connsiteY5" fmla="*/ 3901 h 43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026" h="43027">
                    <a:moveTo>
                      <a:pt x="106795" y="42808"/>
                    </a:moveTo>
                    <a:lnTo>
                      <a:pt x="-232" y="42808"/>
                    </a:lnTo>
                    <a:lnTo>
                      <a:pt x="-232" y="10559"/>
                    </a:lnTo>
                    <a:cubicBezTo>
                      <a:pt x="-225" y="4610"/>
                      <a:pt x="4596" y="-212"/>
                      <a:pt x="10546" y="-219"/>
                    </a:cubicBezTo>
                    <a:lnTo>
                      <a:pt x="67779" y="-219"/>
                    </a:lnTo>
                    <a:cubicBezTo>
                      <a:pt x="71095" y="-249"/>
                      <a:pt x="74233" y="1276"/>
                      <a:pt x="76260" y="3901"/>
                    </a:cubicBezTo>
                    <a:close/>
                  </a:path>
                </a:pathLst>
              </a:custGeom>
              <a:solidFill>
                <a:srgbClr val="E6E6E6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D5BA3905-9640-4C42-97ED-D3302AAB1701}"/>
                  </a:ext>
                </a:extLst>
              </p:cNvPr>
              <p:cNvSpPr/>
              <p:nvPr/>
            </p:nvSpPr>
            <p:spPr>
              <a:xfrm>
                <a:off x="7356768" y="4480756"/>
                <a:ext cx="278571" cy="99167"/>
              </a:xfrm>
              <a:custGeom>
                <a:avLst/>
                <a:gdLst>
                  <a:gd name="connsiteX0" fmla="*/ 199811 w 257162"/>
                  <a:gd name="connsiteY0" fmla="*/ 91327 h 91546"/>
                  <a:gd name="connsiteX1" fmla="*/ 21105 w 257162"/>
                  <a:gd name="connsiteY1" fmla="*/ 91327 h 91546"/>
                  <a:gd name="connsiteX2" fmla="*/ -232 w 257162"/>
                  <a:gd name="connsiteY2" fmla="*/ 69991 h 91546"/>
                  <a:gd name="connsiteX3" fmla="*/ -232 w 257162"/>
                  <a:gd name="connsiteY3" fmla="*/ 21118 h 91546"/>
                  <a:gd name="connsiteX4" fmla="*/ 21105 w 257162"/>
                  <a:gd name="connsiteY4" fmla="*/ -219 h 91546"/>
                  <a:gd name="connsiteX5" fmla="*/ 235594 w 257162"/>
                  <a:gd name="connsiteY5" fmla="*/ -219 h 91546"/>
                  <a:gd name="connsiteX6" fmla="*/ 256931 w 257162"/>
                  <a:gd name="connsiteY6" fmla="*/ 21118 h 91546"/>
                  <a:gd name="connsiteX7" fmla="*/ 256931 w 257162"/>
                  <a:gd name="connsiteY7" fmla="*/ 34207 h 91546"/>
                  <a:gd name="connsiteX8" fmla="*/ 199811 w 257162"/>
                  <a:gd name="connsiteY8" fmla="*/ 91327 h 9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7162" h="91546">
                    <a:moveTo>
                      <a:pt x="199811" y="91327"/>
                    </a:moveTo>
                    <a:lnTo>
                      <a:pt x="21105" y="91327"/>
                    </a:lnTo>
                    <a:cubicBezTo>
                      <a:pt x="9326" y="91314"/>
                      <a:pt x="-219" y="81769"/>
                      <a:pt x="-232" y="69991"/>
                    </a:cubicBezTo>
                    <a:lnTo>
                      <a:pt x="-232" y="21118"/>
                    </a:lnTo>
                    <a:cubicBezTo>
                      <a:pt x="-219" y="9339"/>
                      <a:pt x="9326" y="-206"/>
                      <a:pt x="21105" y="-219"/>
                    </a:cubicBezTo>
                    <a:lnTo>
                      <a:pt x="235594" y="-219"/>
                    </a:lnTo>
                    <a:cubicBezTo>
                      <a:pt x="247373" y="-206"/>
                      <a:pt x="256918" y="9339"/>
                      <a:pt x="256931" y="21118"/>
                    </a:cubicBezTo>
                    <a:lnTo>
                      <a:pt x="256931" y="34207"/>
                    </a:lnTo>
                    <a:cubicBezTo>
                      <a:pt x="256895" y="65739"/>
                      <a:pt x="231342" y="91292"/>
                      <a:pt x="199811" y="91327"/>
                    </a:cubicBezTo>
                    <a:close/>
                  </a:path>
                </a:pathLst>
              </a:custGeom>
              <a:solidFill>
                <a:schemeClr val="bg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3FDB378-1212-46F5-8E56-6CD7561D6D3F}"/>
                  </a:ext>
                </a:extLst>
              </p:cNvPr>
              <p:cNvSpPr/>
              <p:nvPr/>
            </p:nvSpPr>
            <p:spPr>
              <a:xfrm>
                <a:off x="7376105" y="4497251"/>
                <a:ext cx="71219" cy="23439"/>
              </a:xfrm>
              <a:custGeom>
                <a:avLst/>
                <a:gdLst>
                  <a:gd name="connsiteX0" fmla="*/ 54696 w 65746"/>
                  <a:gd name="connsiteY0" fmla="*/ 21419 h 21638"/>
                  <a:gd name="connsiteX1" fmla="*/ 10587 w 65746"/>
                  <a:gd name="connsiteY1" fmla="*/ 21419 h 21638"/>
                  <a:gd name="connsiteX2" fmla="*/ -232 w 65746"/>
                  <a:gd name="connsiteY2" fmla="*/ 10600 h 21638"/>
                  <a:gd name="connsiteX3" fmla="*/ 10587 w 65746"/>
                  <a:gd name="connsiteY3" fmla="*/ -219 h 21638"/>
                  <a:gd name="connsiteX4" fmla="*/ 54696 w 65746"/>
                  <a:gd name="connsiteY4" fmla="*/ -219 h 21638"/>
                  <a:gd name="connsiteX5" fmla="*/ 65515 w 65746"/>
                  <a:gd name="connsiteY5" fmla="*/ 10600 h 21638"/>
                  <a:gd name="connsiteX6" fmla="*/ 54696 w 65746"/>
                  <a:gd name="connsiteY6" fmla="*/ 21419 h 2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746" h="21638">
                    <a:moveTo>
                      <a:pt x="54696" y="21419"/>
                    </a:moveTo>
                    <a:lnTo>
                      <a:pt x="10587" y="21419"/>
                    </a:lnTo>
                    <a:cubicBezTo>
                      <a:pt x="4612" y="21419"/>
                      <a:pt x="-232" y="16575"/>
                      <a:pt x="-232" y="10600"/>
                    </a:cubicBezTo>
                    <a:cubicBezTo>
                      <a:pt x="-232" y="4625"/>
                      <a:pt x="4612" y="-219"/>
                      <a:pt x="10587" y="-219"/>
                    </a:cubicBezTo>
                    <a:lnTo>
                      <a:pt x="54696" y="-219"/>
                    </a:lnTo>
                    <a:cubicBezTo>
                      <a:pt x="60671" y="-219"/>
                      <a:pt x="65515" y="4625"/>
                      <a:pt x="65515" y="10600"/>
                    </a:cubicBezTo>
                    <a:cubicBezTo>
                      <a:pt x="65515" y="16575"/>
                      <a:pt x="60671" y="21419"/>
                      <a:pt x="54696" y="21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AEA7DB6-B01E-4519-BCF2-CFAC91C59C15}"/>
                  </a:ext>
                </a:extLst>
              </p:cNvPr>
              <p:cNvSpPr/>
              <p:nvPr/>
            </p:nvSpPr>
            <p:spPr>
              <a:xfrm>
                <a:off x="7376081" y="4534213"/>
                <a:ext cx="233520" cy="23439"/>
              </a:xfrm>
              <a:custGeom>
                <a:avLst/>
                <a:gdLst>
                  <a:gd name="connsiteX0" fmla="*/ 204522 w 215573"/>
                  <a:gd name="connsiteY0" fmla="*/ 21419 h 21638"/>
                  <a:gd name="connsiteX1" fmla="*/ 10610 w 215573"/>
                  <a:gd name="connsiteY1" fmla="*/ 21419 h 21638"/>
                  <a:gd name="connsiteX2" fmla="*/ -232 w 215573"/>
                  <a:gd name="connsiteY2" fmla="*/ 10623 h 21638"/>
                  <a:gd name="connsiteX3" fmla="*/ 10564 w 215573"/>
                  <a:gd name="connsiteY3" fmla="*/ -219 h 21638"/>
                  <a:gd name="connsiteX4" fmla="*/ 10610 w 215573"/>
                  <a:gd name="connsiteY4" fmla="*/ -219 h 21638"/>
                  <a:gd name="connsiteX5" fmla="*/ 204523 w 215573"/>
                  <a:gd name="connsiteY5" fmla="*/ -219 h 21638"/>
                  <a:gd name="connsiteX6" fmla="*/ 215342 w 215573"/>
                  <a:gd name="connsiteY6" fmla="*/ 10600 h 21638"/>
                  <a:gd name="connsiteX7" fmla="*/ 204523 w 215573"/>
                  <a:gd name="connsiteY7" fmla="*/ 21419 h 2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573" h="21638">
                    <a:moveTo>
                      <a:pt x="204522" y="21419"/>
                    </a:moveTo>
                    <a:lnTo>
                      <a:pt x="10610" y="21419"/>
                    </a:lnTo>
                    <a:cubicBezTo>
                      <a:pt x="4635" y="21432"/>
                      <a:pt x="-219" y="16598"/>
                      <a:pt x="-232" y="10623"/>
                    </a:cubicBezTo>
                    <a:cubicBezTo>
                      <a:pt x="-245" y="4648"/>
                      <a:pt x="4589" y="-206"/>
                      <a:pt x="10564" y="-219"/>
                    </a:cubicBezTo>
                    <a:cubicBezTo>
                      <a:pt x="10580" y="-219"/>
                      <a:pt x="10595" y="-219"/>
                      <a:pt x="10610" y="-219"/>
                    </a:cubicBezTo>
                    <a:lnTo>
                      <a:pt x="204523" y="-219"/>
                    </a:lnTo>
                    <a:cubicBezTo>
                      <a:pt x="210498" y="-219"/>
                      <a:pt x="215342" y="4625"/>
                      <a:pt x="215342" y="10600"/>
                    </a:cubicBezTo>
                    <a:cubicBezTo>
                      <a:pt x="215342" y="16575"/>
                      <a:pt x="210498" y="21419"/>
                      <a:pt x="204523" y="21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2076945-F5A5-4999-A1BE-0DD32354A598}"/>
                  </a:ext>
                </a:extLst>
              </p:cNvPr>
              <p:cNvSpPr/>
              <p:nvPr/>
            </p:nvSpPr>
            <p:spPr>
              <a:xfrm>
                <a:off x="6878187" y="4340627"/>
                <a:ext cx="66668" cy="174231"/>
              </a:xfrm>
              <a:custGeom>
                <a:avLst/>
                <a:gdLst>
                  <a:gd name="connsiteX0" fmla="*/ 61535 w 61544"/>
                  <a:gd name="connsiteY0" fmla="*/ 160841 h 160841"/>
                  <a:gd name="connsiteX1" fmla="*/ 19836 w 61544"/>
                  <a:gd name="connsiteY1" fmla="*/ 160837 h 160841"/>
                  <a:gd name="connsiteX2" fmla="*/ 0 w 61544"/>
                  <a:gd name="connsiteY2" fmla="*/ 0 h 160841"/>
                  <a:gd name="connsiteX3" fmla="*/ 61545 w 61544"/>
                  <a:gd name="connsiteY3" fmla="*/ 0 h 160841"/>
                  <a:gd name="connsiteX4" fmla="*/ 61535 w 61544"/>
                  <a:gd name="connsiteY4" fmla="*/ 160841 h 160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44" h="160841">
                    <a:moveTo>
                      <a:pt x="61535" y="160841"/>
                    </a:moveTo>
                    <a:lnTo>
                      <a:pt x="19836" y="160837"/>
                    </a:lnTo>
                    <a:lnTo>
                      <a:pt x="0" y="0"/>
                    </a:lnTo>
                    <a:lnTo>
                      <a:pt x="61545" y="0"/>
                    </a:lnTo>
                    <a:lnTo>
                      <a:pt x="61535" y="160841"/>
                    </a:lnTo>
                    <a:close/>
                  </a:path>
                </a:pathLst>
              </a:custGeom>
              <a:solidFill>
                <a:srgbClr val="FFB6B6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FDD59EB-0638-4308-A4A0-8DDA4788D72A}"/>
                  </a:ext>
                </a:extLst>
              </p:cNvPr>
              <p:cNvSpPr/>
              <p:nvPr/>
            </p:nvSpPr>
            <p:spPr>
              <a:xfrm>
                <a:off x="6808377" y="4488300"/>
                <a:ext cx="156679" cy="112332"/>
              </a:xfrm>
              <a:custGeom>
                <a:avLst/>
                <a:gdLst>
                  <a:gd name="connsiteX0" fmla="*/ -110 w 144638"/>
                  <a:gd name="connsiteY0" fmla="*/ 85821 h 103699"/>
                  <a:gd name="connsiteX1" fmla="*/ 17514 w 144638"/>
                  <a:gd name="connsiteY1" fmla="*/ 103481 h 103699"/>
                  <a:gd name="connsiteX2" fmla="*/ 96011 w 144638"/>
                  <a:gd name="connsiteY2" fmla="*/ 103481 h 103699"/>
                  <a:gd name="connsiteX3" fmla="*/ 98443 w 144638"/>
                  <a:gd name="connsiteY3" fmla="*/ 98440 h 103699"/>
                  <a:gd name="connsiteX4" fmla="*/ 109547 w 144638"/>
                  <a:gd name="connsiteY4" fmla="*/ 75529 h 103699"/>
                  <a:gd name="connsiteX5" fmla="*/ 113847 w 144638"/>
                  <a:gd name="connsiteY5" fmla="*/ 98440 h 103699"/>
                  <a:gd name="connsiteX6" fmla="*/ 114799 w 144638"/>
                  <a:gd name="connsiteY6" fmla="*/ 103481 h 103699"/>
                  <a:gd name="connsiteX7" fmla="*/ 144407 w 144638"/>
                  <a:gd name="connsiteY7" fmla="*/ 103481 h 103699"/>
                  <a:gd name="connsiteX8" fmla="*/ 143984 w 144638"/>
                  <a:gd name="connsiteY8" fmla="*/ 98405 h 103699"/>
                  <a:gd name="connsiteX9" fmla="*/ 136088 w 144638"/>
                  <a:gd name="connsiteY9" fmla="*/ 3728 h 103699"/>
                  <a:gd name="connsiteX10" fmla="*/ 125761 w 144638"/>
                  <a:gd name="connsiteY10" fmla="*/ 3094 h 103699"/>
                  <a:gd name="connsiteX11" fmla="*/ 81137 w 144638"/>
                  <a:gd name="connsiteY11" fmla="*/ 451 h 103699"/>
                  <a:gd name="connsiteX12" fmla="*/ 70174 w 144638"/>
                  <a:gd name="connsiteY12" fmla="*/ -219 h 103699"/>
                  <a:gd name="connsiteX13" fmla="*/ 70174 w 144638"/>
                  <a:gd name="connsiteY13" fmla="*/ 28050 h 103699"/>
                  <a:gd name="connsiteX14" fmla="*/ -110 w 144638"/>
                  <a:gd name="connsiteY14" fmla="*/ 85821 h 10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4638" h="103699">
                    <a:moveTo>
                      <a:pt x="-110" y="85821"/>
                    </a:moveTo>
                    <a:cubicBezTo>
                      <a:pt x="-68" y="95543"/>
                      <a:pt x="7792" y="103419"/>
                      <a:pt x="17514" y="103481"/>
                    </a:cubicBezTo>
                    <a:lnTo>
                      <a:pt x="96011" y="103481"/>
                    </a:lnTo>
                    <a:lnTo>
                      <a:pt x="98443" y="98440"/>
                    </a:lnTo>
                    <a:lnTo>
                      <a:pt x="109547" y="75529"/>
                    </a:lnTo>
                    <a:lnTo>
                      <a:pt x="113847" y="98440"/>
                    </a:lnTo>
                    <a:lnTo>
                      <a:pt x="114799" y="103481"/>
                    </a:lnTo>
                    <a:lnTo>
                      <a:pt x="144407" y="103481"/>
                    </a:lnTo>
                    <a:lnTo>
                      <a:pt x="143984" y="98405"/>
                    </a:lnTo>
                    <a:lnTo>
                      <a:pt x="136088" y="3728"/>
                    </a:lnTo>
                    <a:lnTo>
                      <a:pt x="125761" y="3094"/>
                    </a:lnTo>
                    <a:lnTo>
                      <a:pt x="81137" y="451"/>
                    </a:lnTo>
                    <a:lnTo>
                      <a:pt x="70174" y="-219"/>
                    </a:lnTo>
                    <a:lnTo>
                      <a:pt x="70174" y="28050"/>
                    </a:lnTo>
                    <a:cubicBezTo>
                      <a:pt x="61856" y="36897"/>
                      <a:pt x="-3423" y="70347"/>
                      <a:pt x="-110" y="85821"/>
                    </a:cubicBezTo>
                    <a:close/>
                  </a:path>
                </a:pathLst>
              </a:custGeom>
              <a:solidFill>
                <a:schemeClr val="tx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8244696-A0B6-4C31-AB4D-541B4298CDC3}"/>
                  </a:ext>
                </a:extLst>
              </p:cNvPr>
              <p:cNvSpPr/>
              <p:nvPr/>
            </p:nvSpPr>
            <p:spPr>
              <a:xfrm>
                <a:off x="7507973" y="4081779"/>
                <a:ext cx="184752" cy="123751"/>
              </a:xfrm>
              <a:custGeom>
                <a:avLst/>
                <a:gdLst>
                  <a:gd name="connsiteX0" fmla="*/ 170553 w 170553"/>
                  <a:gd name="connsiteY0" fmla="*/ 77734 h 114240"/>
                  <a:gd name="connsiteX1" fmla="*/ 150397 w 170553"/>
                  <a:gd name="connsiteY1" fmla="*/ 114240 h 114240"/>
                  <a:gd name="connsiteX2" fmla="*/ 0 w 170553"/>
                  <a:gd name="connsiteY2" fmla="*/ 53879 h 114240"/>
                  <a:gd name="connsiteX3" fmla="*/ 29747 w 170553"/>
                  <a:gd name="connsiteY3" fmla="*/ 0 h 114240"/>
                  <a:gd name="connsiteX4" fmla="*/ 170553 w 170553"/>
                  <a:gd name="connsiteY4" fmla="*/ 77734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553" h="114240">
                    <a:moveTo>
                      <a:pt x="170553" y="77734"/>
                    </a:moveTo>
                    <a:lnTo>
                      <a:pt x="150397" y="114240"/>
                    </a:lnTo>
                    <a:lnTo>
                      <a:pt x="0" y="53879"/>
                    </a:lnTo>
                    <a:lnTo>
                      <a:pt x="29747" y="0"/>
                    </a:lnTo>
                    <a:lnTo>
                      <a:pt x="170553" y="77734"/>
                    </a:lnTo>
                    <a:close/>
                  </a:path>
                </a:pathLst>
              </a:custGeom>
              <a:solidFill>
                <a:srgbClr val="FFB6B6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5F7D0F7F-D335-40C4-B36F-1350095B60A9}"/>
                  </a:ext>
                </a:extLst>
              </p:cNvPr>
              <p:cNvSpPr/>
              <p:nvPr/>
            </p:nvSpPr>
            <p:spPr>
              <a:xfrm>
                <a:off x="7640381" y="4145414"/>
                <a:ext cx="137205" cy="174496"/>
              </a:xfrm>
              <a:custGeom>
                <a:avLst/>
                <a:gdLst>
                  <a:gd name="connsiteX0" fmla="*/ 41128 w 126660"/>
                  <a:gd name="connsiteY0" fmla="*/ 158692 h 161085"/>
                  <a:gd name="connsiteX1" fmla="*/ 65106 w 126660"/>
                  <a:gd name="connsiteY1" fmla="*/ 151797 h 161085"/>
                  <a:gd name="connsiteX2" fmla="*/ 103041 w 126660"/>
                  <a:gd name="connsiteY2" fmla="*/ 83074 h 161085"/>
                  <a:gd name="connsiteX3" fmla="*/ 99803 w 126660"/>
                  <a:gd name="connsiteY3" fmla="*/ 78509 h 161085"/>
                  <a:gd name="connsiteX4" fmla="*/ 85111 w 126660"/>
                  <a:gd name="connsiteY4" fmla="*/ 57716 h 161085"/>
                  <a:gd name="connsiteX5" fmla="*/ 107247 w 126660"/>
                  <a:gd name="connsiteY5" fmla="*/ 65024 h 161085"/>
                  <a:gd name="connsiteX6" fmla="*/ 112120 w 126660"/>
                  <a:gd name="connsiteY6" fmla="*/ 66626 h 161085"/>
                  <a:gd name="connsiteX7" fmla="*/ 126429 w 126660"/>
                  <a:gd name="connsiteY7" fmla="*/ 40705 h 161085"/>
                  <a:gd name="connsiteX8" fmla="*/ 121781 w 126660"/>
                  <a:gd name="connsiteY8" fmla="*/ 38623 h 161085"/>
                  <a:gd name="connsiteX9" fmla="*/ 35078 w 126660"/>
                  <a:gd name="connsiteY9" fmla="*/ -219 h 161085"/>
                  <a:gd name="connsiteX10" fmla="*/ 29532 w 126660"/>
                  <a:gd name="connsiteY10" fmla="*/ 8516 h 161085"/>
                  <a:gd name="connsiteX11" fmla="*/ 5652 w 126660"/>
                  <a:gd name="connsiteY11" fmla="*/ 46305 h 161085"/>
                  <a:gd name="connsiteX12" fmla="*/ -232 w 126660"/>
                  <a:gd name="connsiteY12" fmla="*/ 55579 h 161085"/>
                  <a:gd name="connsiteX13" fmla="*/ 24517 w 126660"/>
                  <a:gd name="connsiteY13" fmla="*/ 69240 h 161085"/>
                  <a:gd name="connsiteX14" fmla="*/ 41128 w 126660"/>
                  <a:gd name="connsiteY14" fmla="*/ 158692 h 161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6660" h="161085">
                    <a:moveTo>
                      <a:pt x="41128" y="158692"/>
                    </a:moveTo>
                    <a:cubicBezTo>
                      <a:pt x="49659" y="163353"/>
                      <a:pt x="60353" y="160278"/>
                      <a:pt x="65106" y="151797"/>
                    </a:cubicBezTo>
                    <a:lnTo>
                      <a:pt x="103041" y="83074"/>
                    </a:lnTo>
                    <a:lnTo>
                      <a:pt x="99803" y="78509"/>
                    </a:lnTo>
                    <a:lnTo>
                      <a:pt x="85111" y="57716"/>
                    </a:lnTo>
                    <a:lnTo>
                      <a:pt x="107247" y="65024"/>
                    </a:lnTo>
                    <a:lnTo>
                      <a:pt x="112120" y="66626"/>
                    </a:lnTo>
                    <a:lnTo>
                      <a:pt x="126429" y="40705"/>
                    </a:lnTo>
                    <a:lnTo>
                      <a:pt x="121781" y="38623"/>
                    </a:lnTo>
                    <a:lnTo>
                      <a:pt x="35078" y="-219"/>
                    </a:lnTo>
                    <a:lnTo>
                      <a:pt x="29532" y="8516"/>
                    </a:lnTo>
                    <a:lnTo>
                      <a:pt x="5652" y="46305"/>
                    </a:lnTo>
                    <a:lnTo>
                      <a:pt x="-232" y="55579"/>
                    </a:lnTo>
                    <a:lnTo>
                      <a:pt x="24517" y="69240"/>
                    </a:lnTo>
                    <a:cubicBezTo>
                      <a:pt x="28242" y="80798"/>
                      <a:pt x="25980" y="154114"/>
                      <a:pt x="41128" y="158692"/>
                    </a:cubicBezTo>
                    <a:close/>
                  </a:path>
                </a:pathLst>
              </a:custGeom>
              <a:solidFill>
                <a:schemeClr val="tx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F574123B-11B6-4422-A372-D242233CF2B1}"/>
                  </a:ext>
                </a:extLst>
              </p:cNvPr>
              <p:cNvSpPr/>
              <p:nvPr/>
            </p:nvSpPr>
            <p:spPr>
              <a:xfrm>
                <a:off x="7020426" y="3366538"/>
                <a:ext cx="577360" cy="935836"/>
              </a:xfrm>
              <a:custGeom>
                <a:avLst/>
                <a:gdLst>
                  <a:gd name="connsiteX0" fmla="*/ -232 w 532988"/>
                  <a:gd name="connsiteY0" fmla="*/ -219 h 863914"/>
                  <a:gd name="connsiteX1" fmla="*/ 157326 w 532988"/>
                  <a:gd name="connsiteY1" fmla="*/ 66680 h 863914"/>
                  <a:gd name="connsiteX2" fmla="*/ 172874 w 532988"/>
                  <a:gd name="connsiteY2" fmla="*/ 189718 h 863914"/>
                  <a:gd name="connsiteX3" fmla="*/ 172874 w 532988"/>
                  <a:gd name="connsiteY3" fmla="*/ 474228 h 863914"/>
                  <a:gd name="connsiteX4" fmla="*/ 532757 w 532988"/>
                  <a:gd name="connsiteY4" fmla="*/ 682502 h 863914"/>
                  <a:gd name="connsiteX5" fmla="*/ 424283 w 532988"/>
                  <a:gd name="connsiteY5" fmla="*/ 863695 h 863914"/>
                  <a:gd name="connsiteX6" fmla="*/ 286501 w 532988"/>
                  <a:gd name="connsiteY6" fmla="*/ 794897 h 863914"/>
                  <a:gd name="connsiteX7" fmla="*/ 256201 w 532988"/>
                  <a:gd name="connsiteY7" fmla="*/ 744859 h 863914"/>
                  <a:gd name="connsiteX8" fmla="*/ 182614 w 532988"/>
                  <a:gd name="connsiteY8" fmla="*/ 714862 h 863914"/>
                  <a:gd name="connsiteX9" fmla="*/ 13773 w 532988"/>
                  <a:gd name="connsiteY9" fmla="*/ 533211 h 863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2988" h="863914">
                    <a:moveTo>
                      <a:pt x="-232" y="-219"/>
                    </a:moveTo>
                    <a:lnTo>
                      <a:pt x="157326" y="66680"/>
                    </a:lnTo>
                    <a:cubicBezTo>
                      <a:pt x="157326" y="66680"/>
                      <a:pt x="207735" y="174297"/>
                      <a:pt x="172874" y="189718"/>
                    </a:cubicBezTo>
                    <a:lnTo>
                      <a:pt x="172874" y="474228"/>
                    </a:lnTo>
                    <a:lnTo>
                      <a:pt x="532757" y="682502"/>
                    </a:lnTo>
                    <a:lnTo>
                      <a:pt x="424283" y="863695"/>
                    </a:lnTo>
                    <a:cubicBezTo>
                      <a:pt x="424283" y="863695"/>
                      <a:pt x="285047" y="827732"/>
                      <a:pt x="286501" y="794897"/>
                    </a:cubicBezTo>
                    <a:cubicBezTo>
                      <a:pt x="287955" y="762062"/>
                      <a:pt x="304007" y="749076"/>
                      <a:pt x="256201" y="744859"/>
                    </a:cubicBezTo>
                    <a:cubicBezTo>
                      <a:pt x="208394" y="740642"/>
                      <a:pt x="181313" y="744162"/>
                      <a:pt x="182614" y="714862"/>
                    </a:cubicBezTo>
                    <a:cubicBezTo>
                      <a:pt x="183914" y="685562"/>
                      <a:pt x="13773" y="533211"/>
                      <a:pt x="13773" y="533211"/>
                    </a:cubicBezTo>
                    <a:close/>
                  </a:path>
                </a:pathLst>
              </a:custGeom>
              <a:solidFill>
                <a:schemeClr val="tx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7E5EAE29-5BBA-4F51-8473-234A6A59184F}"/>
                  </a:ext>
                </a:extLst>
              </p:cNvPr>
              <p:cNvSpPr/>
              <p:nvPr/>
            </p:nvSpPr>
            <p:spPr>
              <a:xfrm>
                <a:off x="6735945" y="3377089"/>
                <a:ext cx="325370" cy="1047842"/>
              </a:xfrm>
              <a:custGeom>
                <a:avLst/>
                <a:gdLst>
                  <a:gd name="connsiteX0" fmla="*/ 300133 w 300364"/>
                  <a:gd name="connsiteY0" fmla="*/ 44663 h 967312"/>
                  <a:gd name="connsiteX1" fmla="*/ 260183 w 300364"/>
                  <a:gd name="connsiteY1" fmla="*/ -219 h 967312"/>
                  <a:gd name="connsiteX2" fmla="*/ 170792 w 300364"/>
                  <a:gd name="connsiteY2" fmla="*/ 177377 h 967312"/>
                  <a:gd name="connsiteX3" fmla="*/ 94629 w 300364"/>
                  <a:gd name="connsiteY3" fmla="*/ 363701 h 967312"/>
                  <a:gd name="connsiteX4" fmla="*/ -232 w 300364"/>
                  <a:gd name="connsiteY4" fmla="*/ 920624 h 967312"/>
                  <a:gd name="connsiteX5" fmla="*/ 196822 w 300364"/>
                  <a:gd name="connsiteY5" fmla="*/ 965321 h 967312"/>
                  <a:gd name="connsiteX6" fmla="*/ 219729 w 300364"/>
                  <a:gd name="connsiteY6" fmla="*/ 945756 h 967312"/>
                  <a:gd name="connsiteX7" fmla="*/ 219729 w 300364"/>
                  <a:gd name="connsiteY7" fmla="*/ 917564 h 967312"/>
                  <a:gd name="connsiteX8" fmla="*/ 228909 w 300364"/>
                  <a:gd name="connsiteY8" fmla="*/ 488776 h 967312"/>
                  <a:gd name="connsiteX9" fmla="*/ 300133 w 300364"/>
                  <a:gd name="connsiteY9" fmla="*/ 193857 h 9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0364" h="967312">
                    <a:moveTo>
                      <a:pt x="300133" y="44663"/>
                    </a:moveTo>
                    <a:lnTo>
                      <a:pt x="260183" y="-219"/>
                    </a:lnTo>
                    <a:cubicBezTo>
                      <a:pt x="260183" y="-219"/>
                      <a:pt x="170455" y="147114"/>
                      <a:pt x="170792" y="177377"/>
                    </a:cubicBezTo>
                    <a:cubicBezTo>
                      <a:pt x="171130" y="207640"/>
                      <a:pt x="94629" y="363701"/>
                      <a:pt x="94629" y="363701"/>
                    </a:cubicBezTo>
                    <a:lnTo>
                      <a:pt x="-232" y="920624"/>
                    </a:lnTo>
                    <a:cubicBezTo>
                      <a:pt x="-232" y="920624"/>
                      <a:pt x="182734" y="964117"/>
                      <a:pt x="196822" y="965321"/>
                    </a:cubicBezTo>
                    <a:cubicBezTo>
                      <a:pt x="210910" y="966525"/>
                      <a:pt x="234667" y="973948"/>
                      <a:pt x="219729" y="945756"/>
                    </a:cubicBezTo>
                    <a:cubicBezTo>
                      <a:pt x="204790" y="917564"/>
                      <a:pt x="219729" y="917564"/>
                      <a:pt x="219729" y="917564"/>
                    </a:cubicBezTo>
                    <a:lnTo>
                      <a:pt x="228909" y="488776"/>
                    </a:lnTo>
                    <a:lnTo>
                      <a:pt x="300133" y="193857"/>
                    </a:lnTo>
                    <a:close/>
                  </a:path>
                </a:pathLst>
              </a:custGeom>
              <a:solidFill>
                <a:schemeClr val="tx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D4E4167-5AEE-4666-9B65-B22F95D57754}"/>
                  </a:ext>
                </a:extLst>
              </p:cNvPr>
              <p:cNvSpPr/>
              <p:nvPr/>
            </p:nvSpPr>
            <p:spPr>
              <a:xfrm>
                <a:off x="6944772" y="2938477"/>
                <a:ext cx="303539" cy="594497"/>
              </a:xfrm>
              <a:custGeom>
                <a:avLst/>
                <a:gdLst>
                  <a:gd name="connsiteX0" fmla="*/ 86404 w 280211"/>
                  <a:gd name="connsiteY0" fmla="*/ 18141 h 548808"/>
                  <a:gd name="connsiteX1" fmla="*/ 162905 w 280211"/>
                  <a:gd name="connsiteY1" fmla="*/ -219 h 548808"/>
                  <a:gd name="connsiteX2" fmla="*/ 207142 w 280211"/>
                  <a:gd name="connsiteY2" fmla="*/ 54042 h 548808"/>
                  <a:gd name="connsiteX3" fmla="*/ 207142 w 280211"/>
                  <a:gd name="connsiteY3" fmla="*/ 54042 h 548808"/>
                  <a:gd name="connsiteX4" fmla="*/ 255838 w 280211"/>
                  <a:gd name="connsiteY4" fmla="*/ 204918 h 548808"/>
                  <a:gd name="connsiteX5" fmla="*/ 214925 w 280211"/>
                  <a:gd name="connsiteY5" fmla="*/ 415944 h 548808"/>
                  <a:gd name="connsiteX6" fmla="*/ 279185 w 280211"/>
                  <a:gd name="connsiteY6" fmla="*/ 519984 h 548808"/>
                  <a:gd name="connsiteX7" fmla="*/ 71826 w 280211"/>
                  <a:gd name="connsiteY7" fmla="*/ 531116 h 548808"/>
                  <a:gd name="connsiteX8" fmla="*/ 723 w 280211"/>
                  <a:gd name="connsiteY8" fmla="*/ 463458 h 548808"/>
                  <a:gd name="connsiteX9" fmla="*/ 28263 w 280211"/>
                  <a:gd name="connsiteY9" fmla="*/ 376163 h 548808"/>
                  <a:gd name="connsiteX10" fmla="*/ 4265 w 280211"/>
                  <a:gd name="connsiteY10" fmla="*/ 246606 h 548808"/>
                  <a:gd name="connsiteX11" fmla="*/ 37443 w 280211"/>
                  <a:gd name="connsiteY11" fmla="*/ 134422 h 548808"/>
                  <a:gd name="connsiteX12" fmla="*/ 82235 w 280211"/>
                  <a:gd name="connsiteY12" fmla="*/ 78329 h 54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0211" h="548808">
                    <a:moveTo>
                      <a:pt x="86404" y="18141"/>
                    </a:moveTo>
                    <a:lnTo>
                      <a:pt x="162905" y="-219"/>
                    </a:lnTo>
                    <a:lnTo>
                      <a:pt x="207142" y="54042"/>
                    </a:lnTo>
                    <a:lnTo>
                      <a:pt x="207142" y="54042"/>
                    </a:lnTo>
                    <a:cubicBezTo>
                      <a:pt x="248181" y="92651"/>
                      <a:pt x="266562" y="149603"/>
                      <a:pt x="255838" y="204918"/>
                    </a:cubicBezTo>
                    <a:lnTo>
                      <a:pt x="214925" y="415944"/>
                    </a:lnTo>
                    <a:cubicBezTo>
                      <a:pt x="214925" y="415944"/>
                      <a:pt x="288365" y="483264"/>
                      <a:pt x="279185" y="519984"/>
                    </a:cubicBezTo>
                    <a:cubicBezTo>
                      <a:pt x="264296" y="579540"/>
                      <a:pt x="100089" y="526948"/>
                      <a:pt x="71826" y="531116"/>
                    </a:cubicBezTo>
                    <a:cubicBezTo>
                      <a:pt x="43563" y="535284"/>
                      <a:pt x="6843" y="489553"/>
                      <a:pt x="723" y="463458"/>
                    </a:cubicBezTo>
                    <a:cubicBezTo>
                      <a:pt x="-5397" y="437364"/>
                      <a:pt x="19565" y="374733"/>
                      <a:pt x="28263" y="376163"/>
                    </a:cubicBezTo>
                    <a:cubicBezTo>
                      <a:pt x="36961" y="377594"/>
                      <a:pt x="4265" y="246606"/>
                      <a:pt x="4265" y="246606"/>
                    </a:cubicBezTo>
                    <a:cubicBezTo>
                      <a:pt x="4265" y="246606"/>
                      <a:pt x="6843" y="158902"/>
                      <a:pt x="37443" y="134422"/>
                    </a:cubicBezTo>
                    <a:cubicBezTo>
                      <a:pt x="56210" y="119139"/>
                      <a:pt x="71483" y="100012"/>
                      <a:pt x="82235" y="783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36CAB42-CBCE-4363-9312-C0EC704A7449}"/>
                  </a:ext>
                </a:extLst>
              </p:cNvPr>
              <p:cNvSpPr/>
              <p:nvPr/>
            </p:nvSpPr>
            <p:spPr>
              <a:xfrm>
                <a:off x="6678833" y="2561148"/>
                <a:ext cx="200984" cy="237229"/>
              </a:xfrm>
              <a:custGeom>
                <a:avLst/>
                <a:gdLst>
                  <a:gd name="connsiteX0" fmla="*/ -230 w 185538"/>
                  <a:gd name="connsiteY0" fmla="*/ 35612 h 218997"/>
                  <a:gd name="connsiteX1" fmla="*/ 35698 w 185538"/>
                  <a:gd name="connsiteY1" fmla="*/ 70724 h 218997"/>
                  <a:gd name="connsiteX2" fmla="*/ 41367 w 185538"/>
                  <a:gd name="connsiteY2" fmla="*/ 70203 h 218997"/>
                  <a:gd name="connsiteX3" fmla="*/ 137663 w 185538"/>
                  <a:gd name="connsiteY3" fmla="*/ 218778 h 218997"/>
                  <a:gd name="connsiteX4" fmla="*/ 185307 w 185538"/>
                  <a:gd name="connsiteY4" fmla="*/ 202247 h 218997"/>
                  <a:gd name="connsiteX5" fmla="*/ 69644 w 185538"/>
                  <a:gd name="connsiteY5" fmla="*/ 26618 h 218997"/>
                  <a:gd name="connsiteX6" fmla="*/ 26597 w 185538"/>
                  <a:gd name="connsiteY6" fmla="*/ 858 h 218997"/>
                  <a:gd name="connsiteX7" fmla="*/ -230 w 185538"/>
                  <a:gd name="connsiteY7" fmla="*/ 35612 h 21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5538" h="218997">
                    <a:moveTo>
                      <a:pt x="-230" y="35612"/>
                    </a:moveTo>
                    <a:cubicBezTo>
                      <a:pt x="-4" y="55230"/>
                      <a:pt x="16081" y="70950"/>
                      <a:pt x="35698" y="70724"/>
                    </a:cubicBezTo>
                    <a:cubicBezTo>
                      <a:pt x="37599" y="70703"/>
                      <a:pt x="39494" y="70528"/>
                      <a:pt x="41367" y="70203"/>
                    </a:cubicBezTo>
                    <a:lnTo>
                      <a:pt x="137663" y="218778"/>
                    </a:lnTo>
                    <a:lnTo>
                      <a:pt x="185307" y="202247"/>
                    </a:lnTo>
                    <a:lnTo>
                      <a:pt x="69644" y="26618"/>
                    </a:lnTo>
                    <a:cubicBezTo>
                      <a:pt x="64870" y="7618"/>
                      <a:pt x="45597" y="-3915"/>
                      <a:pt x="26597" y="858"/>
                    </a:cubicBezTo>
                    <a:cubicBezTo>
                      <a:pt x="10698" y="4853"/>
                      <a:pt x="-392" y="19221"/>
                      <a:pt x="-230" y="35612"/>
                    </a:cubicBezTo>
                    <a:close/>
                  </a:path>
                </a:pathLst>
              </a:custGeom>
              <a:solidFill>
                <a:srgbClr val="FFB6B6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E787E0F-67DD-411F-8A68-F7DA5623929B}"/>
                  </a:ext>
                </a:extLst>
              </p:cNvPr>
              <p:cNvSpPr/>
              <p:nvPr/>
            </p:nvSpPr>
            <p:spPr>
              <a:xfrm>
                <a:off x="6764587" y="2682780"/>
                <a:ext cx="353169" cy="478253"/>
              </a:xfrm>
              <a:custGeom>
                <a:avLst/>
                <a:gdLst>
                  <a:gd name="connsiteX0" fmla="*/ 306762 w 326027"/>
                  <a:gd name="connsiteY0" fmla="*/ 441279 h 441498"/>
                  <a:gd name="connsiteX1" fmla="*/ 315444 w 326027"/>
                  <a:gd name="connsiteY1" fmla="*/ 329123 h 441498"/>
                  <a:gd name="connsiteX2" fmla="*/ 252267 w 326027"/>
                  <a:gd name="connsiteY2" fmla="*/ 250027 h 441498"/>
                  <a:gd name="connsiteX3" fmla="*/ 159806 w 326027"/>
                  <a:gd name="connsiteY3" fmla="*/ 127202 h 441498"/>
                  <a:gd name="connsiteX4" fmla="*/ 134698 w 326027"/>
                  <a:gd name="connsiteY4" fmla="*/ 96503 h 441498"/>
                  <a:gd name="connsiteX5" fmla="*/ 106902 w 326027"/>
                  <a:gd name="connsiteY5" fmla="*/ 80641 h 441498"/>
                  <a:gd name="connsiteX6" fmla="*/ 54108 w 326027"/>
                  <a:gd name="connsiteY6" fmla="*/ -219 h 441498"/>
                  <a:gd name="connsiteX7" fmla="*/ -232 w 326027"/>
                  <a:gd name="connsiteY7" fmla="*/ 33511 h 441498"/>
                  <a:gd name="connsiteX8" fmla="*/ 132513 w 326027"/>
                  <a:gd name="connsiteY8" fmla="*/ 305066 h 441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6027" h="441498">
                    <a:moveTo>
                      <a:pt x="306762" y="441279"/>
                    </a:moveTo>
                    <a:cubicBezTo>
                      <a:pt x="306762" y="441279"/>
                      <a:pt x="343026" y="363634"/>
                      <a:pt x="315444" y="329123"/>
                    </a:cubicBezTo>
                    <a:cubicBezTo>
                      <a:pt x="287863" y="294612"/>
                      <a:pt x="267701" y="259530"/>
                      <a:pt x="252267" y="250027"/>
                    </a:cubicBezTo>
                    <a:cubicBezTo>
                      <a:pt x="236833" y="240525"/>
                      <a:pt x="175311" y="130488"/>
                      <a:pt x="159806" y="127202"/>
                    </a:cubicBezTo>
                    <a:cubicBezTo>
                      <a:pt x="144301" y="123916"/>
                      <a:pt x="156348" y="106077"/>
                      <a:pt x="134698" y="96503"/>
                    </a:cubicBezTo>
                    <a:cubicBezTo>
                      <a:pt x="113047" y="86929"/>
                      <a:pt x="106831" y="86858"/>
                      <a:pt x="106902" y="80641"/>
                    </a:cubicBezTo>
                    <a:cubicBezTo>
                      <a:pt x="106973" y="74425"/>
                      <a:pt x="54108" y="-219"/>
                      <a:pt x="54108" y="-219"/>
                    </a:cubicBezTo>
                    <a:lnTo>
                      <a:pt x="-232" y="33511"/>
                    </a:lnTo>
                    <a:lnTo>
                      <a:pt x="132513" y="305066"/>
                    </a:ln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EE139D54-5CF6-4791-90C3-91F769D2E5AA}"/>
                  </a:ext>
                </a:extLst>
              </p:cNvPr>
              <p:cNvSpPr/>
              <p:nvPr/>
            </p:nvSpPr>
            <p:spPr>
              <a:xfrm>
                <a:off x="6604192" y="3480745"/>
                <a:ext cx="431979" cy="485735"/>
              </a:xfrm>
              <a:custGeom>
                <a:avLst/>
                <a:gdLst>
                  <a:gd name="connsiteX0" fmla="*/ 112236 w 398780"/>
                  <a:gd name="connsiteY0" fmla="*/ 431255 h 448405"/>
                  <a:gd name="connsiteX1" fmla="*/ 1222 w 398780"/>
                  <a:gd name="connsiteY1" fmla="*/ 117502 h 448405"/>
                  <a:gd name="connsiteX2" fmla="*/ 16700 w 398780"/>
                  <a:gd name="connsiteY2" fmla="*/ 85075 h 448405"/>
                  <a:gd name="connsiteX3" fmla="*/ 253653 w 398780"/>
                  <a:gd name="connsiteY3" fmla="*/ 1235 h 448405"/>
                  <a:gd name="connsiteX4" fmla="*/ 286080 w 398780"/>
                  <a:gd name="connsiteY4" fmla="*/ 16712 h 448405"/>
                  <a:gd name="connsiteX5" fmla="*/ 397095 w 398780"/>
                  <a:gd name="connsiteY5" fmla="*/ 330465 h 448405"/>
                  <a:gd name="connsiteX6" fmla="*/ 381617 w 398780"/>
                  <a:gd name="connsiteY6" fmla="*/ 362892 h 448405"/>
                  <a:gd name="connsiteX7" fmla="*/ 144664 w 398780"/>
                  <a:gd name="connsiteY7" fmla="*/ 446733 h 448405"/>
                  <a:gd name="connsiteX8" fmla="*/ 112236 w 398780"/>
                  <a:gd name="connsiteY8" fmla="*/ 431255 h 44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8780" h="448405">
                    <a:moveTo>
                      <a:pt x="112236" y="431255"/>
                    </a:moveTo>
                    <a:cubicBezTo>
                      <a:pt x="42719" y="338789"/>
                      <a:pt x="2539" y="235388"/>
                      <a:pt x="1222" y="117502"/>
                    </a:cubicBezTo>
                    <a:cubicBezTo>
                      <a:pt x="-3441" y="104275"/>
                      <a:pt x="3483" y="89769"/>
                      <a:pt x="16700" y="85075"/>
                    </a:cubicBezTo>
                    <a:lnTo>
                      <a:pt x="253653" y="1235"/>
                    </a:lnTo>
                    <a:cubicBezTo>
                      <a:pt x="266881" y="-3428"/>
                      <a:pt x="281387" y="3495"/>
                      <a:pt x="286080" y="16712"/>
                    </a:cubicBezTo>
                    <a:lnTo>
                      <a:pt x="397095" y="330465"/>
                    </a:lnTo>
                    <a:cubicBezTo>
                      <a:pt x="401758" y="343692"/>
                      <a:pt x="394835" y="358199"/>
                      <a:pt x="381617" y="362892"/>
                    </a:cubicBezTo>
                    <a:lnTo>
                      <a:pt x="144664" y="446733"/>
                    </a:lnTo>
                    <a:cubicBezTo>
                      <a:pt x="131436" y="451396"/>
                      <a:pt x="116930" y="444472"/>
                      <a:pt x="112236" y="43125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685877E-4C1A-4735-A84A-C9697861AFC1}"/>
                  </a:ext>
                </a:extLst>
              </p:cNvPr>
              <p:cNvSpPr/>
              <p:nvPr/>
            </p:nvSpPr>
            <p:spPr>
              <a:xfrm>
                <a:off x="6630602" y="3507591"/>
                <a:ext cx="379157" cy="407438"/>
              </a:xfrm>
              <a:custGeom>
                <a:avLst/>
                <a:gdLst>
                  <a:gd name="connsiteX0" fmla="*/ 72500 w 350018"/>
                  <a:gd name="connsiteY0" fmla="*/ 305274 h 376125"/>
                  <a:gd name="connsiteX1" fmla="*/ 1130 w 350018"/>
                  <a:gd name="connsiteY1" fmla="*/ 103566 h 376125"/>
                  <a:gd name="connsiteX2" fmla="*/ 15625 w 350018"/>
                  <a:gd name="connsiteY2" fmla="*/ 73197 h 376125"/>
                  <a:gd name="connsiteX3" fmla="*/ 219267 w 350018"/>
                  <a:gd name="connsiteY3" fmla="*/ 1143 h 376125"/>
                  <a:gd name="connsiteX4" fmla="*/ 249637 w 350018"/>
                  <a:gd name="connsiteY4" fmla="*/ 15637 h 376125"/>
                  <a:gd name="connsiteX5" fmla="*/ 348425 w 350018"/>
                  <a:gd name="connsiteY5" fmla="*/ 294835 h 376125"/>
                  <a:gd name="connsiteX6" fmla="*/ 333928 w 350018"/>
                  <a:gd name="connsiteY6" fmla="*/ 325204 h 376125"/>
                  <a:gd name="connsiteX7" fmla="*/ 207777 w 350018"/>
                  <a:gd name="connsiteY7" fmla="*/ 369840 h 376125"/>
                  <a:gd name="connsiteX8" fmla="*/ 72500 w 350018"/>
                  <a:gd name="connsiteY8" fmla="*/ 305274 h 37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0018" h="376125">
                    <a:moveTo>
                      <a:pt x="72500" y="305274"/>
                    </a:moveTo>
                    <a:cubicBezTo>
                      <a:pt x="30689" y="263000"/>
                      <a:pt x="12792" y="187602"/>
                      <a:pt x="1130" y="103566"/>
                    </a:cubicBezTo>
                    <a:cubicBezTo>
                      <a:pt x="-3238" y="91178"/>
                      <a:pt x="3247" y="77592"/>
                      <a:pt x="15625" y="73197"/>
                    </a:cubicBezTo>
                    <a:lnTo>
                      <a:pt x="219267" y="1143"/>
                    </a:lnTo>
                    <a:cubicBezTo>
                      <a:pt x="231655" y="-3225"/>
                      <a:pt x="245241" y="3259"/>
                      <a:pt x="249637" y="15637"/>
                    </a:cubicBezTo>
                    <a:lnTo>
                      <a:pt x="348425" y="294835"/>
                    </a:lnTo>
                    <a:cubicBezTo>
                      <a:pt x="352792" y="307223"/>
                      <a:pt x="346307" y="320809"/>
                      <a:pt x="333928" y="325204"/>
                    </a:cubicBezTo>
                    <a:lnTo>
                      <a:pt x="207777" y="369840"/>
                    </a:lnTo>
                    <a:cubicBezTo>
                      <a:pt x="152596" y="389295"/>
                      <a:pt x="92080" y="360411"/>
                      <a:pt x="72500" y="305274"/>
                    </a:cubicBezTo>
                    <a:close/>
                  </a:path>
                </a:pathLst>
              </a:custGeom>
              <a:solidFill>
                <a:schemeClr val="bg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47EB246-C84E-4AB8-877A-3FC6CBE5FFB6}"/>
                  </a:ext>
                </a:extLst>
              </p:cNvPr>
              <p:cNvSpPr/>
              <p:nvPr/>
            </p:nvSpPr>
            <p:spPr>
              <a:xfrm>
                <a:off x="6717758" y="3666434"/>
                <a:ext cx="193737" cy="83237"/>
              </a:xfrm>
              <a:custGeom>
                <a:avLst/>
                <a:gdLst>
                  <a:gd name="connsiteX0" fmla="*/ 171905 w 178848"/>
                  <a:gd name="connsiteY0" fmla="*/ 19407 h 76840"/>
                  <a:gd name="connsiteX1" fmla="*/ 13274 w 178848"/>
                  <a:gd name="connsiteY1" fmla="*/ 76031 h 76840"/>
                  <a:gd name="connsiteX2" fmla="*/ 359 w 178848"/>
                  <a:gd name="connsiteY2" fmla="*/ 69910 h 76840"/>
                  <a:gd name="connsiteX3" fmla="*/ 6479 w 178848"/>
                  <a:gd name="connsiteY3" fmla="*/ 56995 h 76840"/>
                  <a:gd name="connsiteX4" fmla="*/ 165110 w 178848"/>
                  <a:gd name="connsiteY4" fmla="*/ 372 h 76840"/>
                  <a:gd name="connsiteX5" fmla="*/ 178026 w 178848"/>
                  <a:gd name="connsiteY5" fmla="*/ 6492 h 76840"/>
                  <a:gd name="connsiteX6" fmla="*/ 171905 w 178848"/>
                  <a:gd name="connsiteY6" fmla="*/ 19407 h 7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848" h="76840">
                    <a:moveTo>
                      <a:pt x="171905" y="19407"/>
                    </a:moveTo>
                    <a:lnTo>
                      <a:pt x="13274" y="76031"/>
                    </a:lnTo>
                    <a:cubicBezTo>
                      <a:pt x="8018" y="77907"/>
                      <a:pt x="2235" y="75167"/>
                      <a:pt x="359" y="69910"/>
                    </a:cubicBezTo>
                    <a:cubicBezTo>
                      <a:pt x="-1517" y="64654"/>
                      <a:pt x="1223" y="58871"/>
                      <a:pt x="6479" y="56995"/>
                    </a:cubicBezTo>
                    <a:lnTo>
                      <a:pt x="165110" y="372"/>
                    </a:lnTo>
                    <a:cubicBezTo>
                      <a:pt x="170367" y="-1505"/>
                      <a:pt x="176149" y="1236"/>
                      <a:pt x="178026" y="6492"/>
                    </a:cubicBezTo>
                    <a:cubicBezTo>
                      <a:pt x="179902" y="11749"/>
                      <a:pt x="177162" y="17531"/>
                      <a:pt x="171905" y="194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4E0400F-E9BA-4F8E-B880-798AD3172339}"/>
                  </a:ext>
                </a:extLst>
              </p:cNvPr>
              <p:cNvSpPr/>
              <p:nvPr/>
            </p:nvSpPr>
            <p:spPr>
              <a:xfrm>
                <a:off x="6697597" y="3657742"/>
                <a:ext cx="59660" cy="35379"/>
              </a:xfrm>
              <a:custGeom>
                <a:avLst/>
                <a:gdLst>
                  <a:gd name="connsiteX0" fmla="*/ 48153 w 55075"/>
                  <a:gd name="connsiteY0" fmla="*/ 19400 h 32660"/>
                  <a:gd name="connsiteX1" fmla="*/ 13254 w 55075"/>
                  <a:gd name="connsiteY1" fmla="*/ 31857 h 32660"/>
                  <a:gd name="connsiteX2" fmla="*/ 352 w 55075"/>
                  <a:gd name="connsiteY2" fmla="*/ 25710 h 32660"/>
                  <a:gd name="connsiteX3" fmla="*/ 6459 w 55075"/>
                  <a:gd name="connsiteY3" fmla="*/ 12822 h 32660"/>
                  <a:gd name="connsiteX4" fmla="*/ 41358 w 55075"/>
                  <a:gd name="connsiteY4" fmla="*/ 365 h 32660"/>
                  <a:gd name="connsiteX5" fmla="*/ 54260 w 55075"/>
                  <a:gd name="connsiteY5" fmla="*/ 6512 h 32660"/>
                  <a:gd name="connsiteX6" fmla="*/ 48153 w 55075"/>
                  <a:gd name="connsiteY6" fmla="*/ 19400 h 3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075" h="32660">
                    <a:moveTo>
                      <a:pt x="48153" y="19400"/>
                    </a:moveTo>
                    <a:lnTo>
                      <a:pt x="13254" y="31857"/>
                    </a:lnTo>
                    <a:cubicBezTo>
                      <a:pt x="7993" y="33723"/>
                      <a:pt x="2217" y="30970"/>
                      <a:pt x="352" y="25710"/>
                    </a:cubicBezTo>
                    <a:cubicBezTo>
                      <a:pt x="-1508" y="20465"/>
                      <a:pt x="1222" y="14704"/>
                      <a:pt x="6459" y="12822"/>
                    </a:cubicBezTo>
                    <a:lnTo>
                      <a:pt x="41358" y="365"/>
                    </a:lnTo>
                    <a:cubicBezTo>
                      <a:pt x="46619" y="-1501"/>
                      <a:pt x="52395" y="1252"/>
                      <a:pt x="54260" y="6512"/>
                    </a:cubicBezTo>
                    <a:cubicBezTo>
                      <a:pt x="56120" y="11757"/>
                      <a:pt x="53390" y="17518"/>
                      <a:pt x="48153" y="194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03ED0952-5018-452A-AD36-2A0F8188EFFC}"/>
                  </a:ext>
                </a:extLst>
              </p:cNvPr>
              <p:cNvSpPr/>
              <p:nvPr/>
            </p:nvSpPr>
            <p:spPr>
              <a:xfrm>
                <a:off x="6750117" y="3757087"/>
                <a:ext cx="193737" cy="83237"/>
              </a:xfrm>
              <a:custGeom>
                <a:avLst/>
                <a:gdLst>
                  <a:gd name="connsiteX0" fmla="*/ 171905 w 178848"/>
                  <a:gd name="connsiteY0" fmla="*/ 19407 h 76840"/>
                  <a:gd name="connsiteX1" fmla="*/ 13274 w 178848"/>
                  <a:gd name="connsiteY1" fmla="*/ 76030 h 76840"/>
                  <a:gd name="connsiteX2" fmla="*/ 359 w 178848"/>
                  <a:gd name="connsiteY2" fmla="*/ 69910 h 76840"/>
                  <a:gd name="connsiteX3" fmla="*/ 6479 w 178848"/>
                  <a:gd name="connsiteY3" fmla="*/ 56995 h 76840"/>
                  <a:gd name="connsiteX4" fmla="*/ 165110 w 178848"/>
                  <a:gd name="connsiteY4" fmla="*/ 372 h 76840"/>
                  <a:gd name="connsiteX5" fmla="*/ 178026 w 178848"/>
                  <a:gd name="connsiteY5" fmla="*/ 6492 h 76840"/>
                  <a:gd name="connsiteX6" fmla="*/ 171905 w 178848"/>
                  <a:gd name="connsiteY6" fmla="*/ 19407 h 7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848" h="76840">
                    <a:moveTo>
                      <a:pt x="171905" y="19407"/>
                    </a:moveTo>
                    <a:lnTo>
                      <a:pt x="13274" y="76030"/>
                    </a:lnTo>
                    <a:cubicBezTo>
                      <a:pt x="8018" y="77907"/>
                      <a:pt x="2235" y="75167"/>
                      <a:pt x="359" y="69910"/>
                    </a:cubicBezTo>
                    <a:cubicBezTo>
                      <a:pt x="-1517" y="64653"/>
                      <a:pt x="1223" y="58871"/>
                      <a:pt x="6479" y="56995"/>
                    </a:cubicBezTo>
                    <a:lnTo>
                      <a:pt x="165110" y="372"/>
                    </a:lnTo>
                    <a:cubicBezTo>
                      <a:pt x="170367" y="-1505"/>
                      <a:pt x="176149" y="1236"/>
                      <a:pt x="178026" y="6492"/>
                    </a:cubicBezTo>
                    <a:cubicBezTo>
                      <a:pt x="179902" y="11749"/>
                      <a:pt x="177162" y="17531"/>
                      <a:pt x="171905" y="194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BBAC0B48-05CF-4729-9652-01E80FEDF85E}"/>
                  </a:ext>
                </a:extLst>
              </p:cNvPr>
              <p:cNvSpPr/>
              <p:nvPr/>
            </p:nvSpPr>
            <p:spPr>
              <a:xfrm>
                <a:off x="6733938" y="3711760"/>
                <a:ext cx="193737" cy="83237"/>
              </a:xfrm>
              <a:custGeom>
                <a:avLst/>
                <a:gdLst>
                  <a:gd name="connsiteX0" fmla="*/ 171905 w 178848"/>
                  <a:gd name="connsiteY0" fmla="*/ 19408 h 76840"/>
                  <a:gd name="connsiteX1" fmla="*/ 13274 w 178848"/>
                  <a:gd name="connsiteY1" fmla="*/ 76031 h 76840"/>
                  <a:gd name="connsiteX2" fmla="*/ 359 w 178848"/>
                  <a:gd name="connsiteY2" fmla="*/ 69910 h 76840"/>
                  <a:gd name="connsiteX3" fmla="*/ 6479 w 178848"/>
                  <a:gd name="connsiteY3" fmla="*/ 56995 h 76840"/>
                  <a:gd name="connsiteX4" fmla="*/ 165110 w 178848"/>
                  <a:gd name="connsiteY4" fmla="*/ 372 h 76840"/>
                  <a:gd name="connsiteX5" fmla="*/ 178026 w 178848"/>
                  <a:gd name="connsiteY5" fmla="*/ 6492 h 76840"/>
                  <a:gd name="connsiteX6" fmla="*/ 171905 w 178848"/>
                  <a:gd name="connsiteY6" fmla="*/ 19408 h 7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848" h="76840">
                    <a:moveTo>
                      <a:pt x="171905" y="19408"/>
                    </a:moveTo>
                    <a:lnTo>
                      <a:pt x="13274" y="76031"/>
                    </a:lnTo>
                    <a:cubicBezTo>
                      <a:pt x="8018" y="77907"/>
                      <a:pt x="2235" y="75167"/>
                      <a:pt x="359" y="69910"/>
                    </a:cubicBezTo>
                    <a:cubicBezTo>
                      <a:pt x="-1517" y="64654"/>
                      <a:pt x="1223" y="58871"/>
                      <a:pt x="6479" y="56995"/>
                    </a:cubicBezTo>
                    <a:lnTo>
                      <a:pt x="165110" y="372"/>
                    </a:lnTo>
                    <a:cubicBezTo>
                      <a:pt x="170367" y="-1505"/>
                      <a:pt x="176149" y="1236"/>
                      <a:pt x="178026" y="6492"/>
                    </a:cubicBezTo>
                    <a:cubicBezTo>
                      <a:pt x="179902" y="11749"/>
                      <a:pt x="177162" y="17531"/>
                      <a:pt x="171905" y="1940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76C57E1-F86A-4E41-A1BC-9A24EF5882E5}"/>
                  </a:ext>
                </a:extLst>
              </p:cNvPr>
              <p:cNvSpPr/>
              <p:nvPr/>
            </p:nvSpPr>
            <p:spPr>
              <a:xfrm>
                <a:off x="6959696" y="2750449"/>
                <a:ext cx="177942" cy="177942"/>
              </a:xfrm>
              <a:custGeom>
                <a:avLst/>
                <a:gdLst>
                  <a:gd name="connsiteX0" fmla="*/ 164268 w 164267"/>
                  <a:gd name="connsiteY0" fmla="*/ 82134 h 164267"/>
                  <a:gd name="connsiteX1" fmla="*/ 82134 w 164267"/>
                  <a:gd name="connsiteY1" fmla="*/ 164268 h 164267"/>
                  <a:gd name="connsiteX2" fmla="*/ 0 w 164267"/>
                  <a:gd name="connsiteY2" fmla="*/ 82134 h 164267"/>
                  <a:gd name="connsiteX3" fmla="*/ 82134 w 164267"/>
                  <a:gd name="connsiteY3" fmla="*/ 0 h 164267"/>
                  <a:gd name="connsiteX4" fmla="*/ 164268 w 164267"/>
                  <a:gd name="connsiteY4" fmla="*/ 82134 h 164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267" h="164267">
                    <a:moveTo>
                      <a:pt x="164268" y="82134"/>
                    </a:moveTo>
                    <a:cubicBezTo>
                      <a:pt x="164268" y="127495"/>
                      <a:pt x="127495" y="164268"/>
                      <a:pt x="82134" y="164268"/>
                    </a:cubicBezTo>
                    <a:cubicBezTo>
                      <a:pt x="36773" y="164268"/>
                      <a:pt x="0" y="127495"/>
                      <a:pt x="0" y="82134"/>
                    </a:cubicBezTo>
                    <a:cubicBezTo>
                      <a:pt x="0" y="36773"/>
                      <a:pt x="36773" y="0"/>
                      <a:pt x="82134" y="0"/>
                    </a:cubicBezTo>
                    <a:cubicBezTo>
                      <a:pt x="127495" y="0"/>
                      <a:pt x="164268" y="36773"/>
                      <a:pt x="164268" y="82134"/>
                    </a:cubicBezTo>
                    <a:close/>
                  </a:path>
                </a:pathLst>
              </a:custGeom>
              <a:solidFill>
                <a:srgbClr val="FFB6B6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0D3CB52-9EE8-4BF2-9473-74141D6491E0}"/>
                  </a:ext>
                </a:extLst>
              </p:cNvPr>
              <p:cNvSpPr/>
              <p:nvPr/>
            </p:nvSpPr>
            <p:spPr>
              <a:xfrm>
                <a:off x="6940458" y="2717222"/>
                <a:ext cx="283685" cy="291079"/>
              </a:xfrm>
              <a:custGeom>
                <a:avLst/>
                <a:gdLst>
                  <a:gd name="connsiteX0" fmla="*/ 13298 w 261883"/>
                  <a:gd name="connsiteY0" fmla="*/ 101870 h 268709"/>
                  <a:gd name="connsiteX1" fmla="*/ 28089 w 261883"/>
                  <a:gd name="connsiteY1" fmla="*/ 105820 h 268709"/>
                  <a:gd name="connsiteX2" fmla="*/ 28660 w 261883"/>
                  <a:gd name="connsiteY2" fmla="*/ 86747 h 268709"/>
                  <a:gd name="connsiteX3" fmla="*/ 35627 w 261883"/>
                  <a:gd name="connsiteY3" fmla="*/ 104842 h 268709"/>
                  <a:gd name="connsiteX4" fmla="*/ 64635 w 261883"/>
                  <a:gd name="connsiteY4" fmla="*/ 99582 h 268709"/>
                  <a:gd name="connsiteX5" fmla="*/ 88413 w 261883"/>
                  <a:gd name="connsiteY5" fmla="*/ 136061 h 268709"/>
                  <a:gd name="connsiteX6" fmla="*/ 87894 w 261883"/>
                  <a:gd name="connsiteY6" fmla="*/ 138154 h 268709"/>
                  <a:gd name="connsiteX7" fmla="*/ 106562 w 261883"/>
                  <a:gd name="connsiteY7" fmla="*/ 142335 h 268709"/>
                  <a:gd name="connsiteX8" fmla="*/ 98856 w 261883"/>
                  <a:gd name="connsiteY8" fmla="*/ 166454 h 268709"/>
                  <a:gd name="connsiteX9" fmla="*/ 109131 w 261883"/>
                  <a:gd name="connsiteY9" fmla="*/ 265574 h 268709"/>
                  <a:gd name="connsiteX10" fmla="*/ 106691 w 261883"/>
                  <a:gd name="connsiteY10" fmla="*/ 268490 h 268709"/>
                  <a:gd name="connsiteX11" fmla="*/ 149977 w 261883"/>
                  <a:gd name="connsiteY11" fmla="*/ 240217 h 268709"/>
                  <a:gd name="connsiteX12" fmla="*/ 148798 w 261883"/>
                  <a:gd name="connsiteY12" fmla="*/ 209170 h 268709"/>
                  <a:gd name="connsiteX13" fmla="*/ 162056 w 261883"/>
                  <a:gd name="connsiteY13" fmla="*/ 230920 h 268709"/>
                  <a:gd name="connsiteX14" fmla="*/ 260333 w 261883"/>
                  <a:gd name="connsiteY14" fmla="*/ 122465 h 268709"/>
                  <a:gd name="connsiteX15" fmla="*/ 226951 w 261883"/>
                  <a:gd name="connsiteY15" fmla="*/ 63622 h 268709"/>
                  <a:gd name="connsiteX16" fmla="*/ 54832 w 261883"/>
                  <a:gd name="connsiteY16" fmla="*/ 24975 h 268709"/>
                  <a:gd name="connsiteX17" fmla="*/ 48977 w 261883"/>
                  <a:gd name="connsiteY17" fmla="*/ 26754 h 268709"/>
                  <a:gd name="connsiteX18" fmla="*/ 4797 w 261883"/>
                  <a:gd name="connsiteY18" fmla="*/ 49766 h 268709"/>
                  <a:gd name="connsiteX19" fmla="*/ 13298 w 261883"/>
                  <a:gd name="connsiteY19" fmla="*/ 101870 h 268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1883" h="268709">
                    <a:moveTo>
                      <a:pt x="13298" y="101870"/>
                    </a:moveTo>
                    <a:cubicBezTo>
                      <a:pt x="17660" y="104777"/>
                      <a:pt x="22858" y="106165"/>
                      <a:pt x="28089" y="105820"/>
                    </a:cubicBezTo>
                    <a:cubicBezTo>
                      <a:pt x="29294" y="99533"/>
                      <a:pt x="29487" y="93094"/>
                      <a:pt x="28660" y="86747"/>
                    </a:cubicBezTo>
                    <a:cubicBezTo>
                      <a:pt x="31774" y="92443"/>
                      <a:pt x="34117" y="98528"/>
                      <a:pt x="35627" y="104842"/>
                    </a:cubicBezTo>
                    <a:cubicBezTo>
                      <a:pt x="50233" y="101654"/>
                      <a:pt x="49586" y="97309"/>
                      <a:pt x="64635" y="99582"/>
                    </a:cubicBezTo>
                    <a:cubicBezTo>
                      <a:pt x="81274" y="103090"/>
                      <a:pt x="91920" y="119422"/>
                      <a:pt x="88413" y="136061"/>
                    </a:cubicBezTo>
                    <a:cubicBezTo>
                      <a:pt x="88264" y="136765"/>
                      <a:pt x="88091" y="137463"/>
                      <a:pt x="87894" y="138154"/>
                    </a:cubicBezTo>
                    <a:cubicBezTo>
                      <a:pt x="91083" y="131173"/>
                      <a:pt x="104327" y="134347"/>
                      <a:pt x="106562" y="142335"/>
                    </a:cubicBezTo>
                    <a:cubicBezTo>
                      <a:pt x="108891" y="150742"/>
                      <a:pt x="103764" y="159239"/>
                      <a:pt x="98856" y="166454"/>
                    </a:cubicBezTo>
                    <a:cubicBezTo>
                      <a:pt x="81328" y="192244"/>
                      <a:pt x="126659" y="239783"/>
                      <a:pt x="109131" y="265574"/>
                    </a:cubicBezTo>
                    <a:lnTo>
                      <a:pt x="106691" y="268490"/>
                    </a:lnTo>
                    <a:cubicBezTo>
                      <a:pt x="122016" y="260515"/>
                      <a:pt x="136515" y="251045"/>
                      <a:pt x="149977" y="240217"/>
                    </a:cubicBezTo>
                    <a:cubicBezTo>
                      <a:pt x="147674" y="230029"/>
                      <a:pt x="147274" y="219503"/>
                      <a:pt x="148798" y="209170"/>
                    </a:cubicBezTo>
                    <a:cubicBezTo>
                      <a:pt x="150702" y="217682"/>
                      <a:pt x="155362" y="225328"/>
                      <a:pt x="162056" y="230920"/>
                    </a:cubicBezTo>
                    <a:cubicBezTo>
                      <a:pt x="211648" y="192033"/>
                      <a:pt x="271303" y="136051"/>
                      <a:pt x="260333" y="122465"/>
                    </a:cubicBezTo>
                    <a:lnTo>
                      <a:pt x="226951" y="63622"/>
                    </a:lnTo>
                    <a:cubicBezTo>
                      <a:pt x="191868" y="1809"/>
                      <a:pt x="107254" y="-23022"/>
                      <a:pt x="54832" y="24975"/>
                    </a:cubicBezTo>
                    <a:cubicBezTo>
                      <a:pt x="53462" y="26255"/>
                      <a:pt x="50358" y="25406"/>
                      <a:pt x="48977" y="26754"/>
                    </a:cubicBezTo>
                    <a:cubicBezTo>
                      <a:pt x="33915" y="30656"/>
                      <a:pt x="14636" y="37727"/>
                      <a:pt x="4797" y="49766"/>
                    </a:cubicBezTo>
                    <a:cubicBezTo>
                      <a:pt x="-5005" y="61824"/>
                      <a:pt x="425" y="93179"/>
                      <a:pt x="13298" y="101870"/>
                    </a:cubicBezTo>
                    <a:close/>
                  </a:path>
                </a:pathLst>
              </a:custGeom>
              <a:solidFill>
                <a:schemeClr val="tx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5F6BECF-C124-407D-A15B-69CC695CBE8C}"/>
                  </a:ext>
                </a:extLst>
              </p:cNvPr>
              <p:cNvSpPr/>
              <p:nvPr/>
            </p:nvSpPr>
            <p:spPr>
              <a:xfrm>
                <a:off x="6854200" y="3192912"/>
                <a:ext cx="328546" cy="329284"/>
              </a:xfrm>
              <a:custGeom>
                <a:avLst/>
                <a:gdLst>
                  <a:gd name="connsiteX0" fmla="*/ 157182 w 303296"/>
                  <a:gd name="connsiteY0" fmla="*/ 298788 h 303977"/>
                  <a:gd name="connsiteX1" fmla="*/ 4526 w 303296"/>
                  <a:gd name="connsiteY1" fmla="*/ 143349 h 303977"/>
                  <a:gd name="connsiteX2" fmla="*/ 4738 w 303296"/>
                  <a:gd name="connsiteY2" fmla="*/ 119828 h 303977"/>
                  <a:gd name="connsiteX3" fmla="*/ 122130 w 303296"/>
                  <a:gd name="connsiteY3" fmla="*/ 4539 h 303977"/>
                  <a:gd name="connsiteX4" fmla="*/ 145650 w 303296"/>
                  <a:gd name="connsiteY4" fmla="*/ 4751 h 303977"/>
                  <a:gd name="connsiteX5" fmla="*/ 298307 w 303296"/>
                  <a:gd name="connsiteY5" fmla="*/ 160190 h 303977"/>
                  <a:gd name="connsiteX6" fmla="*/ 298094 w 303296"/>
                  <a:gd name="connsiteY6" fmla="*/ 183711 h 303977"/>
                  <a:gd name="connsiteX7" fmla="*/ 180703 w 303296"/>
                  <a:gd name="connsiteY7" fmla="*/ 299000 h 303977"/>
                  <a:gd name="connsiteX8" fmla="*/ 157182 w 303296"/>
                  <a:gd name="connsiteY8" fmla="*/ 298788 h 303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296" h="303977">
                    <a:moveTo>
                      <a:pt x="157182" y="298788"/>
                    </a:moveTo>
                    <a:cubicBezTo>
                      <a:pt x="90359" y="263158"/>
                      <a:pt x="37917" y="212925"/>
                      <a:pt x="4526" y="143349"/>
                    </a:cubicBezTo>
                    <a:cubicBezTo>
                      <a:pt x="-1900" y="136791"/>
                      <a:pt x="-1805" y="126269"/>
                      <a:pt x="4738" y="119828"/>
                    </a:cubicBezTo>
                    <a:lnTo>
                      <a:pt x="122130" y="4539"/>
                    </a:lnTo>
                    <a:cubicBezTo>
                      <a:pt x="128687" y="-1887"/>
                      <a:pt x="139209" y="-1792"/>
                      <a:pt x="145650" y="4751"/>
                    </a:cubicBezTo>
                    <a:lnTo>
                      <a:pt x="298307" y="160190"/>
                    </a:lnTo>
                    <a:cubicBezTo>
                      <a:pt x="304732" y="166748"/>
                      <a:pt x="304637" y="177270"/>
                      <a:pt x="298094" y="183711"/>
                    </a:cubicBezTo>
                    <a:lnTo>
                      <a:pt x="180703" y="299000"/>
                    </a:lnTo>
                    <a:cubicBezTo>
                      <a:pt x="174145" y="305426"/>
                      <a:pt x="163623" y="305331"/>
                      <a:pt x="157182" y="29878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F099440-CA52-4E1B-AA46-5B014554F31E}"/>
                  </a:ext>
                </a:extLst>
              </p:cNvPr>
              <p:cNvSpPr/>
              <p:nvPr/>
            </p:nvSpPr>
            <p:spPr>
              <a:xfrm>
                <a:off x="6873388" y="3212106"/>
                <a:ext cx="290171" cy="266729"/>
              </a:xfrm>
              <a:custGeom>
                <a:avLst/>
                <a:gdLst>
                  <a:gd name="connsiteX0" fmla="*/ 102366 w 267870"/>
                  <a:gd name="connsiteY0" fmla="*/ 225277 h 246230"/>
                  <a:gd name="connsiteX1" fmla="*/ 4224 w 267870"/>
                  <a:gd name="connsiteY1" fmla="*/ 125346 h 246230"/>
                  <a:gd name="connsiteX2" fmla="*/ 4423 w 267870"/>
                  <a:gd name="connsiteY2" fmla="*/ 103319 h 246230"/>
                  <a:gd name="connsiteX3" fmla="*/ 105311 w 267870"/>
                  <a:gd name="connsiteY3" fmla="*/ 4237 h 246230"/>
                  <a:gd name="connsiteX4" fmla="*/ 127339 w 267870"/>
                  <a:gd name="connsiteY4" fmla="*/ 4436 h 246230"/>
                  <a:gd name="connsiteX5" fmla="*/ 263183 w 267870"/>
                  <a:gd name="connsiteY5" fmla="*/ 142755 h 246230"/>
                  <a:gd name="connsiteX6" fmla="*/ 262984 w 267870"/>
                  <a:gd name="connsiteY6" fmla="*/ 164784 h 246230"/>
                  <a:gd name="connsiteX7" fmla="*/ 200485 w 267870"/>
                  <a:gd name="connsiteY7" fmla="*/ 226163 h 246230"/>
                  <a:gd name="connsiteX8" fmla="*/ 102365 w 267870"/>
                  <a:gd name="connsiteY8" fmla="*/ 225277 h 246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7870" h="246230">
                    <a:moveTo>
                      <a:pt x="102366" y="225277"/>
                    </a:moveTo>
                    <a:cubicBezTo>
                      <a:pt x="65865" y="211762"/>
                      <a:pt x="34390" y="171978"/>
                      <a:pt x="4224" y="125346"/>
                    </a:cubicBezTo>
                    <a:cubicBezTo>
                      <a:pt x="-1794" y="119205"/>
                      <a:pt x="-1705" y="109351"/>
                      <a:pt x="4423" y="103319"/>
                    </a:cubicBezTo>
                    <a:lnTo>
                      <a:pt x="105311" y="4237"/>
                    </a:lnTo>
                    <a:cubicBezTo>
                      <a:pt x="111453" y="-1781"/>
                      <a:pt x="121307" y="-1692"/>
                      <a:pt x="127339" y="4436"/>
                    </a:cubicBezTo>
                    <a:lnTo>
                      <a:pt x="263183" y="142755"/>
                    </a:lnTo>
                    <a:cubicBezTo>
                      <a:pt x="269201" y="148897"/>
                      <a:pt x="269112" y="158752"/>
                      <a:pt x="262984" y="164784"/>
                    </a:cubicBezTo>
                    <a:lnTo>
                      <a:pt x="200485" y="226163"/>
                    </a:lnTo>
                    <a:cubicBezTo>
                      <a:pt x="173128" y="252970"/>
                      <a:pt x="129234" y="252573"/>
                      <a:pt x="102365" y="225277"/>
                    </a:cubicBezTo>
                    <a:close/>
                  </a:path>
                </a:pathLst>
              </a:custGeom>
              <a:solidFill>
                <a:schemeClr val="bg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866668E-7C2A-4A03-A560-70B7B003C010}"/>
                  </a:ext>
                </a:extLst>
              </p:cNvPr>
              <p:cNvSpPr/>
              <p:nvPr/>
            </p:nvSpPr>
            <p:spPr>
              <a:xfrm>
                <a:off x="6961214" y="3300727"/>
                <a:ext cx="99319" cy="98263"/>
              </a:xfrm>
              <a:custGeom>
                <a:avLst/>
                <a:gdLst>
                  <a:gd name="connsiteX0" fmla="*/ 89486 w 91686"/>
                  <a:gd name="connsiteY0" fmla="*/ 11106 h 90711"/>
                  <a:gd name="connsiteX1" fmla="*/ 11034 w 91686"/>
                  <a:gd name="connsiteY1" fmla="*/ 88581 h 90711"/>
                  <a:gd name="connsiteX2" fmla="*/ 1679 w 91686"/>
                  <a:gd name="connsiteY2" fmla="*/ 88527 h 90711"/>
                  <a:gd name="connsiteX3" fmla="*/ 1733 w 91686"/>
                  <a:gd name="connsiteY3" fmla="*/ 79171 h 90711"/>
                  <a:gd name="connsiteX4" fmla="*/ 1737 w 91686"/>
                  <a:gd name="connsiteY4" fmla="*/ 79167 h 90711"/>
                  <a:gd name="connsiteX5" fmla="*/ 80189 w 91686"/>
                  <a:gd name="connsiteY5" fmla="*/ 1691 h 90711"/>
                  <a:gd name="connsiteX6" fmla="*/ 89544 w 91686"/>
                  <a:gd name="connsiteY6" fmla="*/ 1746 h 90711"/>
                  <a:gd name="connsiteX7" fmla="*/ 89490 w 91686"/>
                  <a:gd name="connsiteY7" fmla="*/ 11101 h 90711"/>
                  <a:gd name="connsiteX8" fmla="*/ 89486 w 91686"/>
                  <a:gd name="connsiteY8" fmla="*/ 11106 h 90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86" h="90711">
                    <a:moveTo>
                      <a:pt x="89486" y="11106"/>
                    </a:moveTo>
                    <a:lnTo>
                      <a:pt x="11034" y="88581"/>
                    </a:lnTo>
                    <a:cubicBezTo>
                      <a:pt x="8436" y="91150"/>
                      <a:pt x="4247" y="91126"/>
                      <a:pt x="1679" y="88527"/>
                    </a:cubicBezTo>
                    <a:cubicBezTo>
                      <a:pt x="-890" y="85928"/>
                      <a:pt x="-866" y="81740"/>
                      <a:pt x="1733" y="79171"/>
                    </a:cubicBezTo>
                    <a:cubicBezTo>
                      <a:pt x="1734" y="79170"/>
                      <a:pt x="1736" y="79168"/>
                      <a:pt x="1737" y="79167"/>
                    </a:cubicBezTo>
                    <a:lnTo>
                      <a:pt x="80189" y="1691"/>
                    </a:lnTo>
                    <a:cubicBezTo>
                      <a:pt x="82787" y="-877"/>
                      <a:pt x="86976" y="-853"/>
                      <a:pt x="89544" y="1746"/>
                    </a:cubicBezTo>
                    <a:cubicBezTo>
                      <a:pt x="92113" y="4344"/>
                      <a:pt x="92089" y="8533"/>
                      <a:pt x="89490" y="11101"/>
                    </a:cubicBezTo>
                    <a:cubicBezTo>
                      <a:pt x="89489" y="11103"/>
                      <a:pt x="89487" y="11104"/>
                      <a:pt x="89486" y="1110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571B900-243F-4BB1-8130-384F0E3A4997}"/>
                  </a:ext>
                </a:extLst>
              </p:cNvPr>
              <p:cNvSpPr/>
              <p:nvPr/>
            </p:nvSpPr>
            <p:spPr>
              <a:xfrm>
                <a:off x="6933602" y="3338217"/>
                <a:ext cx="33040" cy="32807"/>
              </a:xfrm>
              <a:custGeom>
                <a:avLst/>
                <a:gdLst>
                  <a:gd name="connsiteX0" fmla="*/ 28291 w 30501"/>
                  <a:gd name="connsiteY0" fmla="*/ 11114 h 30286"/>
                  <a:gd name="connsiteX1" fmla="*/ 11032 w 30501"/>
                  <a:gd name="connsiteY1" fmla="*/ 28159 h 30286"/>
                  <a:gd name="connsiteX2" fmla="*/ 1676 w 30501"/>
                  <a:gd name="connsiteY2" fmla="*/ 28100 h 30286"/>
                  <a:gd name="connsiteX3" fmla="*/ 1735 w 30501"/>
                  <a:gd name="connsiteY3" fmla="*/ 18745 h 30286"/>
                  <a:gd name="connsiteX4" fmla="*/ 18994 w 30501"/>
                  <a:gd name="connsiteY4" fmla="*/ 1700 h 30286"/>
                  <a:gd name="connsiteX5" fmla="*/ 28350 w 30501"/>
                  <a:gd name="connsiteY5" fmla="*/ 1737 h 30286"/>
                  <a:gd name="connsiteX6" fmla="*/ 28313 w 30501"/>
                  <a:gd name="connsiteY6" fmla="*/ 11093 h 30286"/>
                  <a:gd name="connsiteX7" fmla="*/ 28291 w 30501"/>
                  <a:gd name="connsiteY7" fmla="*/ 11114 h 3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501" h="30286">
                    <a:moveTo>
                      <a:pt x="28291" y="11114"/>
                    </a:moveTo>
                    <a:lnTo>
                      <a:pt x="11032" y="28159"/>
                    </a:lnTo>
                    <a:cubicBezTo>
                      <a:pt x="8433" y="30726"/>
                      <a:pt x="4244" y="30700"/>
                      <a:pt x="1676" y="28100"/>
                    </a:cubicBezTo>
                    <a:cubicBezTo>
                      <a:pt x="-891" y="25501"/>
                      <a:pt x="-865" y="21312"/>
                      <a:pt x="1735" y="18745"/>
                    </a:cubicBezTo>
                    <a:lnTo>
                      <a:pt x="18994" y="1700"/>
                    </a:lnTo>
                    <a:cubicBezTo>
                      <a:pt x="21588" y="-873"/>
                      <a:pt x="25777" y="-857"/>
                      <a:pt x="28350" y="1737"/>
                    </a:cubicBezTo>
                    <a:cubicBezTo>
                      <a:pt x="30924" y="4331"/>
                      <a:pt x="30907" y="8519"/>
                      <a:pt x="28313" y="11093"/>
                    </a:cubicBezTo>
                    <a:cubicBezTo>
                      <a:pt x="28306" y="11100"/>
                      <a:pt x="28299" y="11107"/>
                      <a:pt x="28291" y="111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05DEAA8-7B20-4547-9AB3-C78F998A9E5A}"/>
                  </a:ext>
                </a:extLst>
              </p:cNvPr>
              <p:cNvSpPr/>
              <p:nvPr/>
            </p:nvSpPr>
            <p:spPr>
              <a:xfrm>
                <a:off x="7005489" y="3345561"/>
                <a:ext cx="99320" cy="98262"/>
              </a:xfrm>
              <a:custGeom>
                <a:avLst/>
                <a:gdLst>
                  <a:gd name="connsiteX0" fmla="*/ 89486 w 91687"/>
                  <a:gd name="connsiteY0" fmla="*/ 11106 h 90710"/>
                  <a:gd name="connsiteX1" fmla="*/ 11034 w 91687"/>
                  <a:gd name="connsiteY1" fmla="*/ 88581 h 90710"/>
                  <a:gd name="connsiteX2" fmla="*/ 1679 w 91687"/>
                  <a:gd name="connsiteY2" fmla="*/ 88527 h 90710"/>
                  <a:gd name="connsiteX3" fmla="*/ 1733 w 91687"/>
                  <a:gd name="connsiteY3" fmla="*/ 79171 h 90710"/>
                  <a:gd name="connsiteX4" fmla="*/ 1737 w 91687"/>
                  <a:gd name="connsiteY4" fmla="*/ 79167 h 90710"/>
                  <a:gd name="connsiteX5" fmla="*/ 80189 w 91687"/>
                  <a:gd name="connsiteY5" fmla="*/ 1691 h 90710"/>
                  <a:gd name="connsiteX6" fmla="*/ 89545 w 91687"/>
                  <a:gd name="connsiteY6" fmla="*/ 1746 h 90710"/>
                  <a:gd name="connsiteX7" fmla="*/ 89491 w 91687"/>
                  <a:gd name="connsiteY7" fmla="*/ 11101 h 90710"/>
                  <a:gd name="connsiteX8" fmla="*/ 89486 w 91687"/>
                  <a:gd name="connsiteY8" fmla="*/ 11106 h 9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87" h="90710">
                    <a:moveTo>
                      <a:pt x="89486" y="11106"/>
                    </a:moveTo>
                    <a:lnTo>
                      <a:pt x="11034" y="88581"/>
                    </a:lnTo>
                    <a:cubicBezTo>
                      <a:pt x="8436" y="91150"/>
                      <a:pt x="4247" y="91125"/>
                      <a:pt x="1679" y="88527"/>
                    </a:cubicBezTo>
                    <a:cubicBezTo>
                      <a:pt x="-890" y="85928"/>
                      <a:pt x="-866" y="81740"/>
                      <a:pt x="1733" y="79171"/>
                    </a:cubicBezTo>
                    <a:cubicBezTo>
                      <a:pt x="1734" y="79170"/>
                      <a:pt x="1736" y="79168"/>
                      <a:pt x="1737" y="79167"/>
                    </a:cubicBezTo>
                    <a:lnTo>
                      <a:pt x="80189" y="1691"/>
                    </a:lnTo>
                    <a:cubicBezTo>
                      <a:pt x="82787" y="-877"/>
                      <a:pt x="86976" y="-853"/>
                      <a:pt x="89545" y="1746"/>
                    </a:cubicBezTo>
                    <a:cubicBezTo>
                      <a:pt x="92113" y="4344"/>
                      <a:pt x="92089" y="8533"/>
                      <a:pt x="89491" y="11101"/>
                    </a:cubicBezTo>
                    <a:cubicBezTo>
                      <a:pt x="89489" y="11103"/>
                      <a:pt x="89488" y="11104"/>
                      <a:pt x="89486" y="11106"/>
                    </a:cubicBezTo>
                    <a:close/>
                  </a:path>
                </a:pathLst>
              </a:custGeom>
              <a:solidFill>
                <a:schemeClr val="tx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6EF435CC-5927-4A69-BFD2-598712E196CA}"/>
                  </a:ext>
                </a:extLst>
              </p:cNvPr>
              <p:cNvSpPr/>
              <p:nvPr/>
            </p:nvSpPr>
            <p:spPr>
              <a:xfrm>
                <a:off x="6983342" y="3323148"/>
                <a:ext cx="99325" cy="98267"/>
              </a:xfrm>
              <a:custGeom>
                <a:avLst/>
                <a:gdLst>
                  <a:gd name="connsiteX0" fmla="*/ 89495 w 91692"/>
                  <a:gd name="connsiteY0" fmla="*/ 11102 h 90715"/>
                  <a:gd name="connsiteX1" fmla="*/ 11043 w 91692"/>
                  <a:gd name="connsiteY1" fmla="*/ 88577 h 90715"/>
                  <a:gd name="connsiteX2" fmla="*/ 1687 w 91692"/>
                  <a:gd name="connsiteY2" fmla="*/ 88541 h 90715"/>
                  <a:gd name="connsiteX3" fmla="*/ 1724 w 91692"/>
                  <a:gd name="connsiteY3" fmla="*/ 79185 h 90715"/>
                  <a:gd name="connsiteX4" fmla="*/ 1746 w 91692"/>
                  <a:gd name="connsiteY4" fmla="*/ 79163 h 90715"/>
                  <a:gd name="connsiteX5" fmla="*/ 80198 w 91692"/>
                  <a:gd name="connsiteY5" fmla="*/ 1687 h 90715"/>
                  <a:gd name="connsiteX6" fmla="*/ 89554 w 91692"/>
                  <a:gd name="connsiteY6" fmla="*/ 1750 h 90715"/>
                  <a:gd name="connsiteX7" fmla="*/ 89495 w 91692"/>
                  <a:gd name="connsiteY7" fmla="*/ 11102 h 90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692" h="90715">
                    <a:moveTo>
                      <a:pt x="89495" y="11102"/>
                    </a:moveTo>
                    <a:lnTo>
                      <a:pt x="11043" y="88577"/>
                    </a:lnTo>
                    <a:cubicBezTo>
                      <a:pt x="8450" y="91151"/>
                      <a:pt x="4261" y="91134"/>
                      <a:pt x="1687" y="88541"/>
                    </a:cubicBezTo>
                    <a:cubicBezTo>
                      <a:pt x="-886" y="85947"/>
                      <a:pt x="-870" y="81758"/>
                      <a:pt x="1724" y="79185"/>
                    </a:cubicBezTo>
                    <a:cubicBezTo>
                      <a:pt x="1731" y="79178"/>
                      <a:pt x="1739" y="79170"/>
                      <a:pt x="1746" y="79163"/>
                    </a:cubicBezTo>
                    <a:lnTo>
                      <a:pt x="80198" y="1687"/>
                    </a:lnTo>
                    <a:cubicBezTo>
                      <a:pt x="82799" y="-879"/>
                      <a:pt x="86987" y="-851"/>
                      <a:pt x="89554" y="1750"/>
                    </a:cubicBezTo>
                    <a:cubicBezTo>
                      <a:pt x="92119" y="4349"/>
                      <a:pt x="92092" y="8535"/>
                      <a:pt x="89495" y="111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5152014-AE00-4FEA-8BD1-CA8133EB2289}"/>
                  </a:ext>
                </a:extLst>
              </p:cNvPr>
              <p:cNvSpPr/>
              <p:nvPr/>
            </p:nvSpPr>
            <p:spPr>
              <a:xfrm>
                <a:off x="6897653" y="3466865"/>
                <a:ext cx="161406" cy="255431"/>
              </a:xfrm>
              <a:custGeom>
                <a:avLst/>
                <a:gdLst>
                  <a:gd name="connsiteX0" fmla="*/ 417 w 149001"/>
                  <a:gd name="connsiteY0" fmla="*/ 206878 h 235800"/>
                  <a:gd name="connsiteX1" fmla="*/ 28574 w 149001"/>
                  <a:gd name="connsiteY1" fmla="*/ 165274 h 235800"/>
                  <a:gd name="connsiteX2" fmla="*/ 34231 w 149001"/>
                  <a:gd name="connsiteY2" fmla="*/ 164648 h 235800"/>
                  <a:gd name="connsiteX3" fmla="*/ 98777 w 149001"/>
                  <a:gd name="connsiteY3" fmla="*/ -219 h 235800"/>
                  <a:gd name="connsiteX4" fmla="*/ 148769 w 149001"/>
                  <a:gd name="connsiteY4" fmla="*/ 6422 h 235800"/>
                  <a:gd name="connsiteX5" fmla="*/ 70675 w 149001"/>
                  <a:gd name="connsiteY5" fmla="*/ 201678 h 235800"/>
                  <a:gd name="connsiteX6" fmla="*/ 33668 w 149001"/>
                  <a:gd name="connsiteY6" fmla="*/ 235546 h 235800"/>
                  <a:gd name="connsiteX7" fmla="*/ 416 w 149001"/>
                  <a:gd name="connsiteY7" fmla="*/ 206878 h 2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001" h="235800">
                    <a:moveTo>
                      <a:pt x="417" y="206878"/>
                    </a:moveTo>
                    <a:cubicBezTo>
                      <a:pt x="-3296" y="187614"/>
                      <a:pt x="9310" y="168988"/>
                      <a:pt x="28574" y="165274"/>
                    </a:cubicBezTo>
                    <a:cubicBezTo>
                      <a:pt x="30440" y="164915"/>
                      <a:pt x="32332" y="164705"/>
                      <a:pt x="34231" y="164648"/>
                    </a:cubicBezTo>
                    <a:lnTo>
                      <a:pt x="98777" y="-219"/>
                    </a:lnTo>
                    <a:lnTo>
                      <a:pt x="148769" y="6422"/>
                    </a:lnTo>
                    <a:lnTo>
                      <a:pt x="70675" y="201678"/>
                    </a:lnTo>
                    <a:cubicBezTo>
                      <a:pt x="69808" y="221249"/>
                      <a:pt x="53240" y="236413"/>
                      <a:pt x="33668" y="235546"/>
                    </a:cubicBezTo>
                    <a:cubicBezTo>
                      <a:pt x="17292" y="234821"/>
                      <a:pt x="3545" y="222969"/>
                      <a:pt x="416" y="206878"/>
                    </a:cubicBezTo>
                    <a:close/>
                  </a:path>
                </a:pathLst>
              </a:custGeom>
              <a:solidFill>
                <a:srgbClr val="FFB6B6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E2F260A-1178-4D19-84A4-488667934EB4}"/>
                  </a:ext>
                </a:extLst>
              </p:cNvPr>
              <p:cNvSpPr/>
              <p:nvPr/>
            </p:nvSpPr>
            <p:spPr>
              <a:xfrm>
                <a:off x="6958432" y="3057646"/>
                <a:ext cx="275869" cy="523421"/>
              </a:xfrm>
              <a:custGeom>
                <a:avLst/>
                <a:gdLst>
                  <a:gd name="connsiteX0" fmla="*/ 218756 w 254668"/>
                  <a:gd name="connsiteY0" fmla="*/ -219 h 483194"/>
                  <a:gd name="connsiteX1" fmla="*/ 249753 w 254668"/>
                  <a:gd name="connsiteY1" fmla="*/ 107917 h 483194"/>
                  <a:gd name="connsiteX2" fmla="*/ 203720 w 254668"/>
                  <a:gd name="connsiteY2" fmla="*/ 198075 h 483194"/>
                  <a:gd name="connsiteX3" fmla="*/ 137767 w 254668"/>
                  <a:gd name="connsiteY3" fmla="*/ 336948 h 483194"/>
                  <a:gd name="connsiteX4" fmla="*/ 119325 w 254668"/>
                  <a:gd name="connsiteY4" fmla="*/ 372058 h 483194"/>
                  <a:gd name="connsiteX5" fmla="*/ 95275 w 254668"/>
                  <a:gd name="connsiteY5" fmla="*/ 393171 h 483194"/>
                  <a:gd name="connsiteX6" fmla="*/ 59769 w 254668"/>
                  <a:gd name="connsiteY6" fmla="*/ 482976 h 483194"/>
                  <a:gd name="connsiteX7" fmla="*/ -232 w 254668"/>
                  <a:gd name="connsiteY7" fmla="*/ 460827 h 483194"/>
                  <a:gd name="connsiteX8" fmla="*/ 127537 w 254668"/>
                  <a:gd name="connsiteY8" fmla="*/ 16403 h 483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4668" h="483194">
                    <a:moveTo>
                      <a:pt x="218756" y="-219"/>
                    </a:moveTo>
                    <a:cubicBezTo>
                      <a:pt x="218756" y="-219"/>
                      <a:pt x="269853" y="68577"/>
                      <a:pt x="249753" y="107917"/>
                    </a:cubicBezTo>
                    <a:cubicBezTo>
                      <a:pt x="229652" y="147258"/>
                      <a:pt x="216935" y="185671"/>
                      <a:pt x="203720" y="198075"/>
                    </a:cubicBezTo>
                    <a:cubicBezTo>
                      <a:pt x="190505" y="210480"/>
                      <a:pt x="152299" y="330619"/>
                      <a:pt x="137767" y="336948"/>
                    </a:cubicBezTo>
                    <a:cubicBezTo>
                      <a:pt x="123236" y="343277"/>
                      <a:pt x="138615" y="358337"/>
                      <a:pt x="119325" y="372058"/>
                    </a:cubicBezTo>
                    <a:cubicBezTo>
                      <a:pt x="100034" y="385779"/>
                      <a:pt x="93958" y="387095"/>
                      <a:pt x="95275" y="393171"/>
                    </a:cubicBezTo>
                    <a:cubicBezTo>
                      <a:pt x="96591" y="399247"/>
                      <a:pt x="59769" y="482976"/>
                      <a:pt x="59769" y="482976"/>
                    </a:cubicBezTo>
                    <a:lnTo>
                      <a:pt x="-232" y="460827"/>
                    </a:lnTo>
                    <a:lnTo>
                      <a:pt x="127537" y="16403"/>
                    </a:lnTo>
                    <a:close/>
                  </a:path>
                </a:pathLst>
              </a:custGeom>
              <a:solidFill>
                <a:schemeClr val="accent1"/>
              </a:solidFill>
              <a:ln w="48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657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0" descr="穿红色衣服的人&#10;&#10;描述已自动生成">
            <a:extLst>
              <a:ext uri="{FF2B5EF4-FFF2-40B4-BE49-F238E27FC236}">
                <a16:creationId xmlns:a16="http://schemas.microsoft.com/office/drawing/2014/main" id="{F9FBDA6D-82B8-47D9-BC22-7920255D95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80" b="26053"/>
          <a:stretch/>
        </p:blipFill>
        <p:spPr>
          <a:xfrm>
            <a:off x="6677208" y="1439769"/>
            <a:ext cx="3978462" cy="397846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50800">
            <a:solidFill>
              <a:schemeClr val="bg1"/>
            </a:solidFill>
          </a:ln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DB8452B5-03D7-48E6-B232-12B929D3F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 </a:t>
            </a:r>
            <a:r>
              <a:rPr lang="zh-CN" altLang="en-US" dirty="0"/>
              <a:t>女神篇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56672DC-B63D-4007-B76B-A8EC526991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2094" y="3429000"/>
            <a:ext cx="5731164" cy="408638"/>
          </a:xfrm>
        </p:spPr>
        <p:txBody>
          <a:bodyPr/>
          <a:lstStyle/>
          <a:p>
            <a:r>
              <a:rPr lang="en-US" altLang="zh-CN" dirty="0"/>
              <a:t>The chapter of girls</a:t>
            </a:r>
          </a:p>
        </p:txBody>
      </p:sp>
    </p:spTree>
    <p:extLst>
      <p:ext uri="{BB962C8B-B14F-4D97-AF65-F5344CB8AC3E}">
        <p14:creationId xmlns:p14="http://schemas.microsoft.com/office/powerpoint/2010/main" val="807413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调研数据</a:t>
            </a:r>
            <a:endParaRPr lang="en-GB" dirty="0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1976476E-EEFE-4B71-BB28-0C455FC3A562}"/>
              </a:ext>
            </a:extLst>
          </p:cNvPr>
          <p:cNvSpPr/>
          <p:nvPr/>
        </p:nvSpPr>
        <p:spPr>
          <a:xfrm>
            <a:off x="-10463" y="5494042"/>
            <a:ext cx="12192000" cy="1363957"/>
          </a:xfrm>
          <a:custGeom>
            <a:avLst/>
            <a:gdLst>
              <a:gd name="connsiteX0" fmla="*/ 0 w 12192000"/>
              <a:gd name="connsiteY0" fmla="*/ 0 h 1868904"/>
              <a:gd name="connsiteX1" fmla="*/ 11847453 w 12192000"/>
              <a:gd name="connsiteY1" fmla="*/ 0 h 1868904"/>
              <a:gd name="connsiteX2" fmla="*/ 12192000 w 12192000"/>
              <a:gd name="connsiteY2" fmla="*/ 344547 h 1868904"/>
              <a:gd name="connsiteX3" fmla="*/ 12192000 w 12192000"/>
              <a:gd name="connsiteY3" fmla="*/ 1868904 h 1868904"/>
              <a:gd name="connsiteX4" fmla="*/ 0 w 12192000"/>
              <a:gd name="connsiteY4" fmla="*/ 1868904 h 1868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868904">
                <a:moveTo>
                  <a:pt x="0" y="0"/>
                </a:moveTo>
                <a:lnTo>
                  <a:pt x="11847453" y="0"/>
                </a:lnTo>
                <a:cubicBezTo>
                  <a:pt x="12037741" y="0"/>
                  <a:pt x="12192000" y="154259"/>
                  <a:pt x="12192000" y="344547"/>
                </a:cubicBezTo>
                <a:lnTo>
                  <a:pt x="12192000" y="1868904"/>
                </a:lnTo>
                <a:lnTo>
                  <a:pt x="0" y="18689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>
              <a:latin typeface="+mj-ea"/>
              <a:ea typeface="+mj-ea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9ADA00A-0369-4615-96F2-020B7A766931}"/>
              </a:ext>
            </a:extLst>
          </p:cNvPr>
          <p:cNvGrpSpPr/>
          <p:nvPr/>
        </p:nvGrpSpPr>
        <p:grpSpPr>
          <a:xfrm>
            <a:off x="1875127" y="2925313"/>
            <a:ext cx="1432975" cy="1007373"/>
            <a:chOff x="1442456" y="5483008"/>
            <a:chExt cx="1432975" cy="1007373"/>
          </a:xfrm>
        </p:grpSpPr>
        <p:sp>
          <p:nvSpPr>
            <p:cNvPr id="30" name="标题 4">
              <a:extLst>
                <a:ext uri="{FF2B5EF4-FFF2-40B4-BE49-F238E27FC236}">
                  <a16:creationId xmlns:a16="http://schemas.microsoft.com/office/drawing/2014/main" id="{6D7CB6FF-4AD7-4DBF-9C85-319BB88C2CFB}"/>
                </a:ext>
              </a:extLst>
            </p:cNvPr>
            <p:cNvSpPr txBox="1">
              <a:spLocks/>
            </p:cNvSpPr>
            <p:nvPr/>
          </p:nvSpPr>
          <p:spPr>
            <a:xfrm>
              <a:off x="1531688" y="6090271"/>
              <a:ext cx="125451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tx1"/>
                  </a:solidFill>
                  <a:latin typeface="+mn-ea"/>
                  <a:ea typeface="+mn-ea"/>
                </a:rPr>
                <a:t>参与人数</a:t>
              </a:r>
            </a:p>
          </p:txBody>
        </p:sp>
        <p:sp>
          <p:nvSpPr>
            <p:cNvPr id="31" name="标题 4">
              <a:extLst>
                <a:ext uri="{FF2B5EF4-FFF2-40B4-BE49-F238E27FC236}">
                  <a16:creationId xmlns:a16="http://schemas.microsoft.com/office/drawing/2014/main" id="{650DD0B8-AF6C-43EF-9F76-F1FB54C06998}"/>
                </a:ext>
              </a:extLst>
            </p:cNvPr>
            <p:cNvSpPr txBox="1">
              <a:spLocks/>
            </p:cNvSpPr>
            <p:nvPr/>
          </p:nvSpPr>
          <p:spPr>
            <a:xfrm>
              <a:off x="1442456" y="5483008"/>
              <a:ext cx="143297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3200" b="1" dirty="0">
                  <a:latin typeface="+mj-ea"/>
                </a:rPr>
                <a:t>000</a:t>
              </a:r>
              <a:r>
                <a:rPr lang="zh-CN" altLang="en-US" sz="2000" dirty="0">
                  <a:latin typeface="+mj-ea"/>
                </a:rPr>
                <a:t>人</a:t>
              </a:r>
              <a:endParaRPr lang="zh-CN" altLang="en-US" sz="3200" dirty="0">
                <a:latin typeface="+mj-ea"/>
              </a:endParaRPr>
            </a:p>
          </p:txBody>
        </p:sp>
      </p:grpSp>
      <p:sp>
        <p:nvSpPr>
          <p:cNvPr id="23" name="标题 4">
            <a:extLst>
              <a:ext uri="{FF2B5EF4-FFF2-40B4-BE49-F238E27FC236}">
                <a16:creationId xmlns:a16="http://schemas.microsoft.com/office/drawing/2014/main" id="{E9931000-057E-44B3-8F99-6C1B27C3D47B}"/>
              </a:ext>
            </a:extLst>
          </p:cNvPr>
          <p:cNvSpPr txBox="1">
            <a:spLocks/>
          </p:cNvSpPr>
          <p:nvPr/>
        </p:nvSpPr>
        <p:spPr>
          <a:xfrm>
            <a:off x="594761" y="1696051"/>
            <a:ext cx="2992501" cy="96276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调研基础情况说明调研基础情况说明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604002A-93D2-4BBC-99C8-8E6F361213C9}"/>
              </a:ext>
            </a:extLst>
          </p:cNvPr>
          <p:cNvCxnSpPr/>
          <p:nvPr/>
        </p:nvCxnSpPr>
        <p:spPr>
          <a:xfrm>
            <a:off x="658813" y="2757684"/>
            <a:ext cx="31256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963190-59FE-4C0A-BB88-B017F3F5A540}"/>
              </a:ext>
            </a:extLst>
          </p:cNvPr>
          <p:cNvGrpSpPr/>
          <p:nvPr/>
        </p:nvGrpSpPr>
        <p:grpSpPr>
          <a:xfrm>
            <a:off x="695668" y="2978999"/>
            <a:ext cx="900000" cy="900000"/>
            <a:chOff x="645782" y="3463373"/>
            <a:chExt cx="900000" cy="9000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7ECC1C41-107A-4D68-A5B1-91E47B10577F}"/>
                </a:ext>
              </a:extLst>
            </p:cNvPr>
            <p:cNvSpPr/>
            <p:nvPr/>
          </p:nvSpPr>
          <p:spPr>
            <a:xfrm>
              <a:off x="705515" y="3523107"/>
              <a:ext cx="780534" cy="7805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CA48FF1A-6D27-4B71-95E1-525FE3791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6232" y="3694298"/>
              <a:ext cx="419100" cy="438150"/>
            </a:xfrm>
            <a:prstGeom prst="rect">
              <a:avLst/>
            </a:prstGeom>
          </p:spPr>
        </p:pic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9046655-9942-425F-959A-E3F2159914C0}"/>
                </a:ext>
              </a:extLst>
            </p:cNvPr>
            <p:cNvSpPr/>
            <p:nvPr/>
          </p:nvSpPr>
          <p:spPr>
            <a:xfrm>
              <a:off x="645782" y="3463373"/>
              <a:ext cx="900000" cy="9000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EEFD3DA-B555-4493-B10D-65C7A3D6FF4F}"/>
              </a:ext>
            </a:extLst>
          </p:cNvPr>
          <p:cNvGrpSpPr/>
          <p:nvPr/>
        </p:nvGrpSpPr>
        <p:grpSpPr>
          <a:xfrm>
            <a:off x="1875127" y="4154576"/>
            <a:ext cx="1432975" cy="1007373"/>
            <a:chOff x="1442456" y="5483008"/>
            <a:chExt cx="1432975" cy="1007373"/>
          </a:xfrm>
        </p:grpSpPr>
        <p:sp>
          <p:nvSpPr>
            <p:cNvPr id="46" name="标题 4">
              <a:extLst>
                <a:ext uri="{FF2B5EF4-FFF2-40B4-BE49-F238E27FC236}">
                  <a16:creationId xmlns:a16="http://schemas.microsoft.com/office/drawing/2014/main" id="{4BBB418E-A918-4A51-B5E6-337D187622C3}"/>
                </a:ext>
              </a:extLst>
            </p:cNvPr>
            <p:cNvSpPr txBox="1">
              <a:spLocks/>
            </p:cNvSpPr>
            <p:nvPr/>
          </p:nvSpPr>
          <p:spPr>
            <a:xfrm>
              <a:off x="1531688" y="6090271"/>
              <a:ext cx="125451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tx1"/>
                  </a:solidFill>
                  <a:latin typeface="+mn-ea"/>
                  <a:ea typeface="+mn-ea"/>
                </a:rPr>
                <a:t>参与人数</a:t>
              </a:r>
            </a:p>
          </p:txBody>
        </p:sp>
        <p:sp>
          <p:nvSpPr>
            <p:cNvPr id="47" name="标题 4">
              <a:extLst>
                <a:ext uri="{FF2B5EF4-FFF2-40B4-BE49-F238E27FC236}">
                  <a16:creationId xmlns:a16="http://schemas.microsoft.com/office/drawing/2014/main" id="{EAA99822-2EA4-455B-8FF7-A260489960D3}"/>
                </a:ext>
              </a:extLst>
            </p:cNvPr>
            <p:cNvSpPr txBox="1">
              <a:spLocks/>
            </p:cNvSpPr>
            <p:nvPr/>
          </p:nvSpPr>
          <p:spPr>
            <a:xfrm>
              <a:off x="1442456" y="5483008"/>
              <a:ext cx="143297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3200" b="1" dirty="0">
                  <a:latin typeface="+mj-ea"/>
                </a:rPr>
                <a:t>000</a:t>
              </a:r>
              <a:r>
                <a:rPr lang="zh-CN" altLang="en-US" sz="2000" dirty="0">
                  <a:latin typeface="+mj-ea"/>
                </a:rPr>
                <a:t>人</a:t>
              </a:r>
              <a:endParaRPr lang="zh-CN" altLang="en-US" sz="3200" dirty="0">
                <a:latin typeface="+mj-ea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723EFA1-B1E5-4E9D-8E36-F2F2F8511B41}"/>
              </a:ext>
            </a:extLst>
          </p:cNvPr>
          <p:cNvGrpSpPr/>
          <p:nvPr/>
        </p:nvGrpSpPr>
        <p:grpSpPr>
          <a:xfrm>
            <a:off x="695668" y="4208262"/>
            <a:ext cx="900000" cy="900000"/>
            <a:chOff x="645782" y="3463373"/>
            <a:chExt cx="900000" cy="900000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A00D0EC5-539F-4AB5-BE37-5927857026C6}"/>
                </a:ext>
              </a:extLst>
            </p:cNvPr>
            <p:cNvSpPr/>
            <p:nvPr/>
          </p:nvSpPr>
          <p:spPr>
            <a:xfrm>
              <a:off x="705515" y="3523107"/>
              <a:ext cx="780534" cy="7805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22148E0D-3678-437F-A1F6-34B12660A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6232" y="3694298"/>
              <a:ext cx="419100" cy="438150"/>
            </a:xfrm>
            <a:prstGeom prst="rect">
              <a:avLst/>
            </a:prstGeom>
          </p:spPr>
        </p:pic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E8516A03-8463-49D8-960B-E889E784D930}"/>
                </a:ext>
              </a:extLst>
            </p:cNvPr>
            <p:cNvSpPr/>
            <p:nvPr/>
          </p:nvSpPr>
          <p:spPr>
            <a:xfrm>
              <a:off x="645782" y="3463373"/>
              <a:ext cx="900000" cy="9000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: 单圆角 56">
            <a:extLst>
              <a:ext uri="{FF2B5EF4-FFF2-40B4-BE49-F238E27FC236}">
                <a16:creationId xmlns:a16="http://schemas.microsoft.com/office/drawing/2014/main" id="{8E60EACD-8DF6-4D29-BFC5-3658FAEC153C}"/>
              </a:ext>
            </a:extLst>
          </p:cNvPr>
          <p:cNvSpPr/>
          <p:nvPr/>
        </p:nvSpPr>
        <p:spPr>
          <a:xfrm>
            <a:off x="4599708" y="1576502"/>
            <a:ext cx="6876000" cy="4429176"/>
          </a:xfrm>
          <a:prstGeom prst="round1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blurRad="127000" dist="63500" dir="8100000" algn="b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C282CE2-7DF8-47CA-B89A-7DB786C21D40}"/>
              </a:ext>
            </a:extLst>
          </p:cNvPr>
          <p:cNvGrpSpPr/>
          <p:nvPr/>
        </p:nvGrpSpPr>
        <p:grpSpPr>
          <a:xfrm>
            <a:off x="4692027" y="1636323"/>
            <a:ext cx="6691363" cy="4309534"/>
            <a:chOff x="4841823" y="1909016"/>
            <a:chExt cx="6691363" cy="4309534"/>
          </a:xfrm>
        </p:grpSpPr>
        <p:sp>
          <p:nvSpPr>
            <p:cNvPr id="19" name="矩形: 单圆角 18">
              <a:extLst>
                <a:ext uri="{FF2B5EF4-FFF2-40B4-BE49-F238E27FC236}">
                  <a16:creationId xmlns:a16="http://schemas.microsoft.com/office/drawing/2014/main" id="{8C80832A-546D-43E3-A7D9-B3EEB4FFBFBC}"/>
                </a:ext>
              </a:extLst>
            </p:cNvPr>
            <p:cNvSpPr/>
            <p:nvPr/>
          </p:nvSpPr>
          <p:spPr>
            <a:xfrm>
              <a:off x="4841823" y="1909016"/>
              <a:ext cx="6691363" cy="4260048"/>
            </a:xfrm>
            <a:prstGeom prst="round1Rect">
              <a:avLst/>
            </a:prstGeom>
            <a:solidFill>
              <a:schemeClr val="accent4"/>
            </a:solidFill>
            <a:ln w="1270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254000" dist="127000" algn="l" rotWithShape="0">
                <a:schemeClr val="accent1">
                  <a:alpha val="30000"/>
                </a:schemeClr>
              </a:outerShdw>
              <a:reflection blurRad="444500" stA="30000" endPos="2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51B73677-BC3F-4EAB-9A0B-12EC56EEA13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48387833"/>
                </p:ext>
              </p:extLst>
            </p:nvPr>
          </p:nvGraphicFramePr>
          <p:xfrm>
            <a:off x="7674964" y="2075969"/>
            <a:ext cx="3333986" cy="41425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54" name="标题 4">
              <a:extLst>
                <a:ext uri="{FF2B5EF4-FFF2-40B4-BE49-F238E27FC236}">
                  <a16:creationId xmlns:a16="http://schemas.microsoft.com/office/drawing/2014/main" id="{9F861448-CB14-4573-B221-3E23A731A283}"/>
                </a:ext>
              </a:extLst>
            </p:cNvPr>
            <p:cNvSpPr txBox="1">
              <a:spLocks/>
            </p:cNvSpPr>
            <p:nvPr/>
          </p:nvSpPr>
          <p:spPr>
            <a:xfrm>
              <a:off x="5005045" y="2075969"/>
              <a:ext cx="2992501" cy="9627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/>
                <a:t>最喜爱礼物： 类别一</a:t>
              </a:r>
              <a:endParaRPr lang="en-US" altLang="zh-CN" sz="2000" dirty="0"/>
            </a:p>
            <a:p>
              <a:pPr>
                <a:lnSpc>
                  <a:spcPct val="150000"/>
                </a:lnSpc>
              </a:pPr>
              <a:r>
                <a:rPr lang="zh-CN" altLang="en-US" sz="2000" dirty="0"/>
                <a:t>占比</a:t>
              </a:r>
              <a:r>
                <a:rPr lang="en-US" altLang="zh-CN" sz="2000" dirty="0"/>
                <a:t>50%</a:t>
              </a:r>
              <a:endParaRPr lang="zh-CN" altLang="en-US" sz="2000" dirty="0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9DD3F90-9A09-4910-A58A-125030E48378}"/>
                </a:ext>
              </a:extLst>
            </p:cNvPr>
            <p:cNvGrpSpPr/>
            <p:nvPr/>
          </p:nvGrpSpPr>
          <p:grpSpPr>
            <a:xfrm>
              <a:off x="4867206" y="3371706"/>
              <a:ext cx="2261328" cy="2517247"/>
              <a:chOff x="5265788" y="3395152"/>
              <a:chExt cx="2261328" cy="2517247"/>
            </a:xfrm>
          </p:grpSpPr>
          <p:sp>
            <p:nvSpPr>
              <p:cNvPr id="7" name="圆: 空心 6">
                <a:extLst>
                  <a:ext uri="{FF2B5EF4-FFF2-40B4-BE49-F238E27FC236}">
                    <a16:creationId xmlns:a16="http://schemas.microsoft.com/office/drawing/2014/main" id="{8DA798D6-05BD-4776-9380-F17158E0CCF9}"/>
                  </a:ext>
                </a:extLst>
              </p:cNvPr>
              <p:cNvSpPr/>
              <p:nvPr/>
            </p:nvSpPr>
            <p:spPr>
              <a:xfrm>
                <a:off x="5588950" y="3672518"/>
                <a:ext cx="1790318" cy="1837492"/>
              </a:xfrm>
              <a:prstGeom prst="donut">
                <a:avLst>
                  <a:gd name="adj" fmla="val 8879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aphicFrame>
            <p:nvGraphicFramePr>
              <p:cNvPr id="55" name="图表 54">
                <a:extLst>
                  <a:ext uri="{FF2B5EF4-FFF2-40B4-BE49-F238E27FC236}">
                    <a16:creationId xmlns:a16="http://schemas.microsoft.com/office/drawing/2014/main" id="{AD3E4219-B482-4D74-811F-722F25AF60C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195495840"/>
                  </p:ext>
                </p:extLst>
              </p:nvPr>
            </p:nvGraphicFramePr>
            <p:xfrm>
              <a:off x="5265788" y="3395152"/>
              <a:ext cx="2261328" cy="251724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187938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最受喜欢礼物排行榜</a:t>
            </a:r>
            <a:endParaRPr lang="en-GB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5A43C8-F2F3-4DBE-BB63-06F74F4ABA07}"/>
              </a:ext>
            </a:extLst>
          </p:cNvPr>
          <p:cNvGrpSpPr/>
          <p:nvPr/>
        </p:nvGrpSpPr>
        <p:grpSpPr>
          <a:xfrm>
            <a:off x="666203" y="1843164"/>
            <a:ext cx="2462353" cy="3672000"/>
            <a:chOff x="666203" y="1843164"/>
            <a:chExt cx="2462353" cy="367200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5F3B9D9C-1CCC-4041-B76E-36DABA30B8A3}"/>
                </a:ext>
              </a:extLst>
            </p:cNvPr>
            <p:cNvGrpSpPr/>
            <p:nvPr/>
          </p:nvGrpSpPr>
          <p:grpSpPr>
            <a:xfrm>
              <a:off x="666203" y="1843164"/>
              <a:ext cx="2462353" cy="3672000"/>
              <a:chOff x="631187" y="1843164"/>
              <a:chExt cx="2628000" cy="3672000"/>
            </a:xfrm>
          </p:grpSpPr>
          <p:sp>
            <p:nvSpPr>
              <p:cNvPr id="97" name="矩形: 单圆角 96">
                <a:extLst>
                  <a:ext uri="{FF2B5EF4-FFF2-40B4-BE49-F238E27FC236}">
                    <a16:creationId xmlns:a16="http://schemas.microsoft.com/office/drawing/2014/main" id="{65060E09-AD6E-4F44-87A5-DBC371B90B99}"/>
                  </a:ext>
                </a:extLst>
              </p:cNvPr>
              <p:cNvSpPr/>
              <p:nvPr/>
            </p:nvSpPr>
            <p:spPr>
              <a:xfrm>
                <a:off x="631187" y="1843164"/>
                <a:ext cx="2628000" cy="3672000"/>
              </a:xfrm>
              <a:prstGeom prst="round1Rect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8100000" algn="b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矩形: 单圆角 33">
                <a:extLst>
                  <a:ext uri="{FF2B5EF4-FFF2-40B4-BE49-F238E27FC236}">
                    <a16:creationId xmlns:a16="http://schemas.microsoft.com/office/drawing/2014/main" id="{AA013BD2-E526-43A2-BBF1-0FB610AD4518}"/>
                  </a:ext>
                </a:extLst>
              </p:cNvPr>
              <p:cNvSpPr/>
              <p:nvPr/>
            </p:nvSpPr>
            <p:spPr>
              <a:xfrm>
                <a:off x="675187" y="1883672"/>
                <a:ext cx="2540000" cy="3590984"/>
              </a:xfrm>
              <a:prstGeom prst="round1Rect">
                <a:avLst/>
              </a:prstGeom>
              <a:solidFill>
                <a:schemeClr val="accent4"/>
              </a:solidFill>
              <a:ln w="1270">
                <a:solidFill>
                  <a:schemeClr val="accent1">
                    <a:lumMod val="20000"/>
                    <a:lumOff val="80000"/>
                  </a:schemeClr>
                </a:solidFill>
              </a:ln>
              <a:effectLst>
                <a:outerShdw blurRad="254000" dist="127000" algn="l" rotWithShape="0">
                  <a:schemeClr val="accent1">
                    <a:alpha val="30000"/>
                  </a:schemeClr>
                </a:outerShdw>
                <a:reflection blurRad="444500" stA="30000" endPos="2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B8A31D07-1693-4823-8DAC-AB322A4D93A8}"/>
                  </a:ext>
                </a:extLst>
              </p:cNvPr>
              <p:cNvGrpSpPr/>
              <p:nvPr/>
            </p:nvGrpSpPr>
            <p:grpSpPr>
              <a:xfrm>
                <a:off x="888082" y="1997592"/>
                <a:ext cx="2114211" cy="2859487"/>
                <a:chOff x="785743" y="1997592"/>
                <a:chExt cx="2114211" cy="2859487"/>
              </a:xfrm>
            </p:grpSpPr>
            <p:sp>
              <p:nvSpPr>
                <p:cNvPr id="52" name="标题 4">
                  <a:extLst>
                    <a:ext uri="{FF2B5EF4-FFF2-40B4-BE49-F238E27FC236}">
                      <a16:creationId xmlns:a16="http://schemas.microsoft.com/office/drawing/2014/main" id="{52AF8681-EED7-4F40-B2BC-2432995C3EA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85743" y="1997592"/>
                  <a:ext cx="2114211" cy="5010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lvl1pPr algn="l" defTabSz="914400" rtl="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  <a:defRPr lang="zh-CN" altLang="en-US" sz="2800" b="0" kern="1200">
                      <a:solidFill>
                        <a:schemeClr val="accent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/>
                    <a:t>输入小标题</a:t>
                  </a:r>
                </a:p>
              </p:txBody>
            </p:sp>
            <p:grpSp>
              <p:nvGrpSpPr>
                <p:cNvPr id="3" name="组合 2">
                  <a:extLst>
                    <a:ext uri="{FF2B5EF4-FFF2-40B4-BE49-F238E27FC236}">
                      <a16:creationId xmlns:a16="http://schemas.microsoft.com/office/drawing/2014/main" id="{9B0903BC-EFE8-4954-A264-998E390FF40D}"/>
                    </a:ext>
                  </a:extLst>
                </p:cNvPr>
                <p:cNvGrpSpPr/>
                <p:nvPr/>
              </p:nvGrpSpPr>
              <p:grpSpPr>
                <a:xfrm>
                  <a:off x="785743" y="3259723"/>
                  <a:ext cx="2102474" cy="338554"/>
                  <a:chOff x="829314" y="3259723"/>
                  <a:chExt cx="2102474" cy="338554"/>
                </a:xfrm>
              </p:grpSpPr>
              <p:sp>
                <p:nvSpPr>
                  <p:cNvPr id="53" name="标题 4">
                    <a:extLst>
                      <a:ext uri="{FF2B5EF4-FFF2-40B4-BE49-F238E27FC236}">
                        <a16:creationId xmlns:a16="http://schemas.microsoft.com/office/drawing/2014/main" id="{E2CA6DEC-17EF-47D5-910A-5015E4BDDC44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829314" y="3259723"/>
                    <a:ext cx="1254511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r>
                      <a:rPr lang="zh-CN" altLang="en-US" sz="1600" dirty="0">
                        <a:solidFill>
                          <a:schemeClr val="tx1"/>
                        </a:solidFill>
                        <a:latin typeface="+mj-ea"/>
                      </a:rPr>
                      <a:t>礼物一</a:t>
                    </a:r>
                  </a:p>
                </p:txBody>
              </p:sp>
              <p:sp>
                <p:nvSpPr>
                  <p:cNvPr id="55" name="标题 4">
                    <a:extLst>
                      <a:ext uri="{FF2B5EF4-FFF2-40B4-BE49-F238E27FC236}">
                        <a16:creationId xmlns:a16="http://schemas.microsoft.com/office/drawing/2014/main" id="{B97D6229-3257-4A19-8D81-5EDE6FAD1ACB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083825" y="3259723"/>
                    <a:ext cx="847963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r"/>
                    <a:r>
                      <a:rPr lang="en-US" altLang="zh-CN" sz="1600" dirty="0">
                        <a:solidFill>
                          <a:schemeClr val="tx1"/>
                        </a:solidFill>
                        <a:latin typeface="+mj-ea"/>
                      </a:rPr>
                      <a:t>01</a:t>
                    </a:r>
                    <a:endParaRPr lang="zh-CN" altLang="en-US" sz="1600" dirty="0">
                      <a:solidFill>
                        <a:schemeClr val="tx1"/>
                      </a:solidFill>
                      <a:latin typeface="+mj-ea"/>
                    </a:endParaRPr>
                  </a:p>
                </p:txBody>
              </p:sp>
            </p:grpSp>
            <p:grpSp>
              <p:nvGrpSpPr>
                <p:cNvPr id="4" name="组合 3">
                  <a:extLst>
                    <a:ext uri="{FF2B5EF4-FFF2-40B4-BE49-F238E27FC236}">
                      <a16:creationId xmlns:a16="http://schemas.microsoft.com/office/drawing/2014/main" id="{08869BC2-CE98-40E5-B434-79086A60A198}"/>
                    </a:ext>
                  </a:extLst>
                </p:cNvPr>
                <p:cNvGrpSpPr/>
                <p:nvPr/>
              </p:nvGrpSpPr>
              <p:grpSpPr>
                <a:xfrm>
                  <a:off x="785743" y="3889124"/>
                  <a:ext cx="2102474" cy="338554"/>
                  <a:chOff x="829314" y="3889124"/>
                  <a:chExt cx="2102474" cy="338554"/>
                </a:xfrm>
              </p:grpSpPr>
              <p:sp>
                <p:nvSpPr>
                  <p:cNvPr id="56" name="标题 4">
                    <a:extLst>
                      <a:ext uri="{FF2B5EF4-FFF2-40B4-BE49-F238E27FC236}">
                        <a16:creationId xmlns:a16="http://schemas.microsoft.com/office/drawing/2014/main" id="{EFAD184A-C5F1-4EE7-B75C-8CA88B6EDA47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829314" y="3889124"/>
                    <a:ext cx="1254511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r>
                      <a:rPr lang="zh-CN" altLang="en-US" sz="1600" dirty="0">
                        <a:solidFill>
                          <a:schemeClr val="tx1"/>
                        </a:solidFill>
                        <a:latin typeface="+mj-ea"/>
                      </a:rPr>
                      <a:t>礼物二</a:t>
                    </a:r>
                  </a:p>
                </p:txBody>
              </p:sp>
              <p:sp>
                <p:nvSpPr>
                  <p:cNvPr id="57" name="标题 4">
                    <a:extLst>
                      <a:ext uri="{FF2B5EF4-FFF2-40B4-BE49-F238E27FC236}">
                        <a16:creationId xmlns:a16="http://schemas.microsoft.com/office/drawing/2014/main" id="{0B701E50-9ABA-4B9C-B148-79E80B5B6C67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083825" y="3889124"/>
                    <a:ext cx="847963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r"/>
                    <a:r>
                      <a:rPr lang="en-US" altLang="zh-CN" sz="1600" dirty="0">
                        <a:solidFill>
                          <a:schemeClr val="tx1"/>
                        </a:solidFill>
                        <a:latin typeface="+mj-ea"/>
                      </a:rPr>
                      <a:t>02</a:t>
                    </a:r>
                    <a:endParaRPr lang="zh-CN" altLang="en-US" sz="1600" dirty="0">
                      <a:solidFill>
                        <a:schemeClr val="tx1"/>
                      </a:solidFill>
                      <a:latin typeface="+mj-ea"/>
                    </a:endParaRPr>
                  </a:p>
                </p:txBody>
              </p:sp>
            </p:grpSp>
            <p:grpSp>
              <p:nvGrpSpPr>
                <p:cNvPr id="6" name="组合 5">
                  <a:extLst>
                    <a:ext uri="{FF2B5EF4-FFF2-40B4-BE49-F238E27FC236}">
                      <a16:creationId xmlns:a16="http://schemas.microsoft.com/office/drawing/2014/main" id="{4CF2A2A0-F9DF-4BB6-AA18-1AF61EA7C795}"/>
                    </a:ext>
                  </a:extLst>
                </p:cNvPr>
                <p:cNvGrpSpPr/>
                <p:nvPr/>
              </p:nvGrpSpPr>
              <p:grpSpPr>
                <a:xfrm>
                  <a:off x="785743" y="4518525"/>
                  <a:ext cx="2102474" cy="338554"/>
                  <a:chOff x="829314" y="4518525"/>
                  <a:chExt cx="2102474" cy="338554"/>
                </a:xfrm>
              </p:grpSpPr>
              <p:sp>
                <p:nvSpPr>
                  <p:cNvPr id="58" name="标题 4">
                    <a:extLst>
                      <a:ext uri="{FF2B5EF4-FFF2-40B4-BE49-F238E27FC236}">
                        <a16:creationId xmlns:a16="http://schemas.microsoft.com/office/drawing/2014/main" id="{ECC85788-4B33-4083-8CC6-AA4D3D6B49A4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829314" y="4518525"/>
                    <a:ext cx="1254511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r>
                      <a:rPr lang="zh-CN" altLang="en-US" sz="1600" dirty="0">
                        <a:solidFill>
                          <a:schemeClr val="tx1"/>
                        </a:solidFill>
                        <a:latin typeface="+mj-ea"/>
                      </a:rPr>
                      <a:t>礼物三</a:t>
                    </a:r>
                  </a:p>
                </p:txBody>
              </p:sp>
              <p:sp>
                <p:nvSpPr>
                  <p:cNvPr id="59" name="标题 4">
                    <a:extLst>
                      <a:ext uri="{FF2B5EF4-FFF2-40B4-BE49-F238E27FC236}">
                        <a16:creationId xmlns:a16="http://schemas.microsoft.com/office/drawing/2014/main" id="{B96E3E5A-5048-4764-9084-2905FFB7EB4B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083825" y="4518525"/>
                    <a:ext cx="847963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r"/>
                    <a:r>
                      <a:rPr lang="en-US" altLang="zh-CN" sz="1600" dirty="0">
                        <a:solidFill>
                          <a:schemeClr val="tx1"/>
                        </a:solidFill>
                        <a:latin typeface="+mj-ea"/>
                      </a:rPr>
                      <a:t>03</a:t>
                    </a:r>
                    <a:endParaRPr lang="zh-CN" altLang="en-US" sz="1600" dirty="0">
                      <a:solidFill>
                        <a:schemeClr val="tx1"/>
                      </a:solidFill>
                      <a:latin typeface="+mj-ea"/>
                    </a:endParaRPr>
                  </a:p>
                </p:txBody>
              </p:sp>
            </p:grpSp>
            <p:cxnSp>
              <p:nvCxnSpPr>
                <p:cNvPr id="8" name="直接连接符 7">
                  <a:extLst>
                    <a:ext uri="{FF2B5EF4-FFF2-40B4-BE49-F238E27FC236}">
                      <a16:creationId xmlns:a16="http://schemas.microsoft.com/office/drawing/2014/main" id="{9A160C01-BBFC-4CB3-A579-9711908ABD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4932" y="2638697"/>
                  <a:ext cx="198688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8" name="图形 2">
              <a:extLst>
                <a:ext uri="{FF2B5EF4-FFF2-40B4-BE49-F238E27FC236}">
                  <a16:creationId xmlns:a16="http://schemas.microsoft.com/office/drawing/2014/main" id="{370D8FCA-BCBB-4735-905B-1CB94BE2D024}"/>
                </a:ext>
              </a:extLst>
            </p:cNvPr>
            <p:cNvGrpSpPr/>
            <p:nvPr/>
          </p:nvGrpSpPr>
          <p:grpSpPr>
            <a:xfrm>
              <a:off x="2327107" y="1976880"/>
              <a:ext cx="628320" cy="696456"/>
              <a:chOff x="4538662" y="1424301"/>
              <a:chExt cx="3290887" cy="3647761"/>
            </a:xfrm>
          </p:grpSpPr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A4E7D67B-A33E-49DB-91C5-FC6C3AF49056}"/>
                  </a:ext>
                </a:extLst>
              </p:cNvPr>
              <p:cNvSpPr/>
              <p:nvPr/>
            </p:nvSpPr>
            <p:spPr>
              <a:xfrm>
                <a:off x="5836920" y="2900362"/>
                <a:ext cx="1705927" cy="2171700"/>
              </a:xfrm>
              <a:custGeom>
                <a:avLst/>
                <a:gdLst>
                  <a:gd name="connsiteX0" fmla="*/ 1705927 w 1705927"/>
                  <a:gd name="connsiteY0" fmla="*/ 1566863 h 2171700"/>
                  <a:gd name="connsiteX1" fmla="*/ 0 w 1705927"/>
                  <a:gd name="connsiteY1" fmla="*/ 2171700 h 2171700"/>
                  <a:gd name="connsiteX2" fmla="*/ 0 w 1705927"/>
                  <a:gd name="connsiteY2" fmla="*/ 604838 h 2171700"/>
                  <a:gd name="connsiteX3" fmla="*/ 1705927 w 1705927"/>
                  <a:gd name="connsiteY3" fmla="*/ 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5927" h="2171700">
                    <a:moveTo>
                      <a:pt x="1705927" y="1566863"/>
                    </a:moveTo>
                    <a:lnTo>
                      <a:pt x="0" y="2171700"/>
                    </a:lnTo>
                    <a:lnTo>
                      <a:pt x="0" y="604838"/>
                    </a:lnTo>
                    <a:lnTo>
                      <a:pt x="170592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FCE0E25-8730-4480-AE9D-FBFC7445B006}"/>
                  </a:ext>
                </a:extLst>
              </p:cNvPr>
              <p:cNvSpPr/>
              <p:nvPr/>
            </p:nvSpPr>
            <p:spPr>
              <a:xfrm>
                <a:off x="6532244" y="3147059"/>
                <a:ext cx="315277" cy="1678305"/>
              </a:xfrm>
              <a:custGeom>
                <a:avLst/>
                <a:gdLst>
                  <a:gd name="connsiteX0" fmla="*/ 315278 w 315277"/>
                  <a:gd name="connsiteY0" fmla="*/ 1565910 h 1678305"/>
                  <a:gd name="connsiteX1" fmla="*/ 0 w 315277"/>
                  <a:gd name="connsiteY1" fmla="*/ 1678305 h 1678305"/>
                  <a:gd name="connsiteX2" fmla="*/ 0 w 315277"/>
                  <a:gd name="connsiteY2" fmla="*/ 111443 h 1678305"/>
                  <a:gd name="connsiteX3" fmla="*/ 315278 w 315277"/>
                  <a:gd name="connsiteY3" fmla="*/ 0 h 167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277" h="1678305">
                    <a:moveTo>
                      <a:pt x="315278" y="1565910"/>
                    </a:moveTo>
                    <a:lnTo>
                      <a:pt x="0" y="1678305"/>
                    </a:lnTo>
                    <a:lnTo>
                      <a:pt x="0" y="111443"/>
                    </a:lnTo>
                    <a:lnTo>
                      <a:pt x="31527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BD41F653-D406-4DFE-B8E4-9E6F4F8B593D}"/>
                  </a:ext>
                </a:extLst>
              </p:cNvPr>
              <p:cNvSpPr/>
              <p:nvPr/>
            </p:nvSpPr>
            <p:spPr>
              <a:xfrm>
                <a:off x="5835967" y="2900362"/>
                <a:ext cx="1706879" cy="826769"/>
              </a:xfrm>
              <a:custGeom>
                <a:avLst/>
                <a:gdLst>
                  <a:gd name="connsiteX0" fmla="*/ 1706880 w 1706879"/>
                  <a:gd name="connsiteY0" fmla="*/ 0 h 826769"/>
                  <a:gd name="connsiteX1" fmla="*/ 1706880 w 1706879"/>
                  <a:gd name="connsiteY1" fmla="*/ 220980 h 826769"/>
                  <a:gd name="connsiteX2" fmla="*/ 0 w 1706879"/>
                  <a:gd name="connsiteY2" fmla="*/ 826770 h 826769"/>
                  <a:gd name="connsiteX3" fmla="*/ 0 w 1706879"/>
                  <a:gd name="connsiteY3" fmla="*/ 604838 h 826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6879" h="826769">
                    <a:moveTo>
                      <a:pt x="1706880" y="0"/>
                    </a:moveTo>
                    <a:lnTo>
                      <a:pt x="1706880" y="220980"/>
                    </a:lnTo>
                    <a:lnTo>
                      <a:pt x="0" y="826770"/>
                    </a:lnTo>
                    <a:lnTo>
                      <a:pt x="0" y="60483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FC3657EA-C85E-455A-BBD5-3A575C01F6E6}"/>
                  </a:ext>
                </a:extLst>
              </p:cNvPr>
              <p:cNvSpPr/>
              <p:nvPr/>
            </p:nvSpPr>
            <p:spPr>
              <a:xfrm>
                <a:off x="5836920" y="2057400"/>
                <a:ext cx="1992629" cy="1447800"/>
              </a:xfrm>
              <a:custGeom>
                <a:avLst/>
                <a:gdLst>
                  <a:gd name="connsiteX0" fmla="*/ 1992630 w 1992629"/>
                  <a:gd name="connsiteY0" fmla="*/ 741045 h 1447800"/>
                  <a:gd name="connsiteX1" fmla="*/ 0 w 1992629"/>
                  <a:gd name="connsiteY1" fmla="*/ 1447800 h 1447800"/>
                  <a:gd name="connsiteX2" fmla="*/ 0 w 1992629"/>
                  <a:gd name="connsiteY2" fmla="*/ 706755 h 1447800"/>
                  <a:gd name="connsiteX3" fmla="*/ 1992630 w 1992629"/>
                  <a:gd name="connsiteY3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2629" h="1447800">
                    <a:moveTo>
                      <a:pt x="1992630" y="741045"/>
                    </a:moveTo>
                    <a:lnTo>
                      <a:pt x="0" y="1447800"/>
                    </a:lnTo>
                    <a:lnTo>
                      <a:pt x="0" y="706755"/>
                    </a:lnTo>
                    <a:lnTo>
                      <a:pt x="199263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61245499-6621-4F5D-9AC1-E8C2EC0CF77E}"/>
                  </a:ext>
                </a:extLst>
              </p:cNvPr>
              <p:cNvSpPr/>
              <p:nvPr/>
            </p:nvSpPr>
            <p:spPr>
              <a:xfrm>
                <a:off x="6648450" y="2345054"/>
                <a:ext cx="368617" cy="872490"/>
              </a:xfrm>
              <a:custGeom>
                <a:avLst/>
                <a:gdLst>
                  <a:gd name="connsiteX0" fmla="*/ 368618 w 368617"/>
                  <a:gd name="connsiteY0" fmla="*/ 741998 h 872490"/>
                  <a:gd name="connsiteX1" fmla="*/ 0 w 368617"/>
                  <a:gd name="connsiteY1" fmla="*/ 872490 h 872490"/>
                  <a:gd name="connsiteX2" fmla="*/ 0 w 368617"/>
                  <a:gd name="connsiteY2" fmla="*/ 130492 h 872490"/>
                  <a:gd name="connsiteX3" fmla="*/ 368618 w 368617"/>
                  <a:gd name="connsiteY3" fmla="*/ 0 h 87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617" h="872490">
                    <a:moveTo>
                      <a:pt x="368618" y="741998"/>
                    </a:moveTo>
                    <a:lnTo>
                      <a:pt x="0" y="872490"/>
                    </a:lnTo>
                    <a:lnTo>
                      <a:pt x="0" y="130492"/>
                    </a:lnTo>
                    <a:lnTo>
                      <a:pt x="36861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31B43AD-AA07-4EF5-A7B2-AC6BFD7737AF}"/>
                  </a:ext>
                </a:extLst>
              </p:cNvPr>
              <p:cNvSpPr/>
              <p:nvPr/>
            </p:nvSpPr>
            <p:spPr>
              <a:xfrm>
                <a:off x="4726304" y="2900362"/>
                <a:ext cx="1110615" cy="2171700"/>
              </a:xfrm>
              <a:custGeom>
                <a:avLst/>
                <a:gdLst>
                  <a:gd name="connsiteX0" fmla="*/ 0 w 1110615"/>
                  <a:gd name="connsiteY0" fmla="*/ 1566863 h 2171700"/>
                  <a:gd name="connsiteX1" fmla="*/ 1110615 w 1110615"/>
                  <a:gd name="connsiteY1" fmla="*/ 2171700 h 2171700"/>
                  <a:gd name="connsiteX2" fmla="*/ 1110615 w 1110615"/>
                  <a:gd name="connsiteY2" fmla="*/ 604838 h 2171700"/>
                  <a:gd name="connsiteX3" fmla="*/ 0 w 1110615"/>
                  <a:gd name="connsiteY3" fmla="*/ 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15" h="2171700">
                    <a:moveTo>
                      <a:pt x="0" y="1566863"/>
                    </a:moveTo>
                    <a:lnTo>
                      <a:pt x="1110615" y="2171700"/>
                    </a:lnTo>
                    <a:lnTo>
                      <a:pt x="1110615" y="6048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36722F37-2CA0-4566-AA49-8B056DD9C429}"/>
                  </a:ext>
                </a:extLst>
              </p:cNvPr>
              <p:cNvSpPr/>
              <p:nvPr/>
            </p:nvSpPr>
            <p:spPr>
              <a:xfrm>
                <a:off x="5178742" y="3147059"/>
                <a:ext cx="204787" cy="1678305"/>
              </a:xfrm>
              <a:custGeom>
                <a:avLst/>
                <a:gdLst>
                  <a:gd name="connsiteX0" fmla="*/ 0 w 204787"/>
                  <a:gd name="connsiteY0" fmla="*/ 1565910 h 1678305"/>
                  <a:gd name="connsiteX1" fmla="*/ 204788 w 204787"/>
                  <a:gd name="connsiteY1" fmla="*/ 1678305 h 1678305"/>
                  <a:gd name="connsiteX2" fmla="*/ 204788 w 204787"/>
                  <a:gd name="connsiteY2" fmla="*/ 111443 h 1678305"/>
                  <a:gd name="connsiteX3" fmla="*/ 0 w 204787"/>
                  <a:gd name="connsiteY3" fmla="*/ 0 h 167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787" h="1678305">
                    <a:moveTo>
                      <a:pt x="0" y="1565910"/>
                    </a:moveTo>
                    <a:lnTo>
                      <a:pt x="204788" y="1678305"/>
                    </a:lnTo>
                    <a:lnTo>
                      <a:pt x="204788" y="1114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91E75449-8183-42DF-A1DA-78E4E176CE63}"/>
                  </a:ext>
                </a:extLst>
              </p:cNvPr>
              <p:cNvSpPr/>
              <p:nvPr/>
            </p:nvSpPr>
            <p:spPr>
              <a:xfrm>
                <a:off x="4726304" y="2900362"/>
                <a:ext cx="1109662" cy="830580"/>
              </a:xfrm>
              <a:custGeom>
                <a:avLst/>
                <a:gdLst>
                  <a:gd name="connsiteX0" fmla="*/ 1109663 w 1109662"/>
                  <a:gd name="connsiteY0" fmla="*/ 604838 h 830580"/>
                  <a:gd name="connsiteX1" fmla="*/ 1109663 w 1109662"/>
                  <a:gd name="connsiteY1" fmla="*/ 830580 h 830580"/>
                  <a:gd name="connsiteX2" fmla="*/ 0 w 1109662"/>
                  <a:gd name="connsiteY2" fmla="*/ 225742 h 830580"/>
                  <a:gd name="connsiteX3" fmla="*/ 0 w 1109662"/>
                  <a:gd name="connsiteY3" fmla="*/ 0 h 830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830580">
                    <a:moveTo>
                      <a:pt x="1109663" y="604838"/>
                    </a:moveTo>
                    <a:lnTo>
                      <a:pt x="1109663" y="830580"/>
                    </a:lnTo>
                    <a:lnTo>
                      <a:pt x="0" y="2257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4396381-1DED-4650-9973-3E204DD47FF5}"/>
                  </a:ext>
                </a:extLst>
              </p:cNvPr>
              <p:cNvSpPr/>
              <p:nvPr/>
            </p:nvSpPr>
            <p:spPr>
              <a:xfrm>
                <a:off x="4538662" y="2057400"/>
                <a:ext cx="1298257" cy="1447800"/>
              </a:xfrm>
              <a:custGeom>
                <a:avLst/>
                <a:gdLst>
                  <a:gd name="connsiteX0" fmla="*/ 0 w 1298257"/>
                  <a:gd name="connsiteY0" fmla="*/ 741045 h 1447800"/>
                  <a:gd name="connsiteX1" fmla="*/ 1298258 w 1298257"/>
                  <a:gd name="connsiteY1" fmla="*/ 1447800 h 1447800"/>
                  <a:gd name="connsiteX2" fmla="*/ 1298258 w 1298257"/>
                  <a:gd name="connsiteY2" fmla="*/ 706755 h 1447800"/>
                  <a:gd name="connsiteX3" fmla="*/ 0 w 1298257"/>
                  <a:gd name="connsiteY3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257" h="1447800">
                    <a:moveTo>
                      <a:pt x="0" y="741045"/>
                    </a:moveTo>
                    <a:lnTo>
                      <a:pt x="1298258" y="1447800"/>
                    </a:lnTo>
                    <a:lnTo>
                      <a:pt x="1298258" y="7067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E465F300-8DFD-438F-811F-4379527302B2}"/>
                  </a:ext>
                </a:extLst>
              </p:cNvPr>
              <p:cNvSpPr/>
              <p:nvPr/>
            </p:nvSpPr>
            <p:spPr>
              <a:xfrm>
                <a:off x="5068252" y="2345054"/>
                <a:ext cx="239077" cy="872490"/>
              </a:xfrm>
              <a:custGeom>
                <a:avLst/>
                <a:gdLst>
                  <a:gd name="connsiteX0" fmla="*/ 0 w 239077"/>
                  <a:gd name="connsiteY0" fmla="*/ 741998 h 872490"/>
                  <a:gd name="connsiteX1" fmla="*/ 239077 w 239077"/>
                  <a:gd name="connsiteY1" fmla="*/ 872490 h 872490"/>
                  <a:gd name="connsiteX2" fmla="*/ 239077 w 239077"/>
                  <a:gd name="connsiteY2" fmla="*/ 130492 h 872490"/>
                  <a:gd name="connsiteX3" fmla="*/ 0 w 239077"/>
                  <a:gd name="connsiteY3" fmla="*/ 0 h 87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077" h="872490">
                    <a:moveTo>
                      <a:pt x="0" y="741998"/>
                    </a:moveTo>
                    <a:lnTo>
                      <a:pt x="239077" y="872490"/>
                    </a:lnTo>
                    <a:lnTo>
                      <a:pt x="239077" y="1304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A112E2C8-DA63-494B-A3F2-144D18883761}"/>
                  </a:ext>
                </a:extLst>
              </p:cNvPr>
              <p:cNvSpPr/>
              <p:nvPr/>
            </p:nvSpPr>
            <p:spPr>
              <a:xfrm>
                <a:off x="4538662" y="1547812"/>
                <a:ext cx="3290887" cy="1216342"/>
              </a:xfrm>
              <a:custGeom>
                <a:avLst/>
                <a:gdLst>
                  <a:gd name="connsiteX0" fmla="*/ 3290888 w 3290887"/>
                  <a:gd name="connsiteY0" fmla="*/ 509588 h 1216342"/>
                  <a:gd name="connsiteX1" fmla="*/ 2478405 w 3290887"/>
                  <a:gd name="connsiteY1" fmla="*/ 797243 h 1216342"/>
                  <a:gd name="connsiteX2" fmla="*/ 2109788 w 3290887"/>
                  <a:gd name="connsiteY2" fmla="*/ 927735 h 1216342"/>
                  <a:gd name="connsiteX3" fmla="*/ 1298258 w 3290887"/>
                  <a:gd name="connsiteY3" fmla="*/ 1216343 h 1216342"/>
                  <a:gd name="connsiteX4" fmla="*/ 769620 w 3290887"/>
                  <a:gd name="connsiteY4" fmla="*/ 927735 h 1216342"/>
                  <a:gd name="connsiteX5" fmla="*/ 528638 w 3290887"/>
                  <a:gd name="connsiteY5" fmla="*/ 797243 h 1216342"/>
                  <a:gd name="connsiteX6" fmla="*/ 0 w 3290887"/>
                  <a:gd name="connsiteY6" fmla="*/ 509588 h 1216342"/>
                  <a:gd name="connsiteX7" fmla="*/ 851535 w 3290887"/>
                  <a:gd name="connsiteY7" fmla="*/ 248602 h 1216342"/>
                  <a:gd name="connsiteX8" fmla="*/ 851535 w 3290887"/>
                  <a:gd name="connsiteY8" fmla="*/ 248602 h 1216342"/>
                  <a:gd name="connsiteX9" fmla="*/ 1181100 w 3290887"/>
                  <a:gd name="connsiteY9" fmla="*/ 147638 h 1216342"/>
                  <a:gd name="connsiteX10" fmla="*/ 1664970 w 3290887"/>
                  <a:gd name="connsiteY10" fmla="*/ 0 h 1216342"/>
                  <a:gd name="connsiteX11" fmla="*/ 2173605 w 3290887"/>
                  <a:gd name="connsiteY11" fmla="*/ 159067 h 1216342"/>
                  <a:gd name="connsiteX12" fmla="*/ 2514600 w 3290887"/>
                  <a:gd name="connsiteY12" fmla="*/ 265748 h 121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90887" h="1216342">
                    <a:moveTo>
                      <a:pt x="3290888" y="509588"/>
                    </a:moveTo>
                    <a:lnTo>
                      <a:pt x="2478405" y="797243"/>
                    </a:lnTo>
                    <a:lnTo>
                      <a:pt x="2109788" y="927735"/>
                    </a:lnTo>
                    <a:lnTo>
                      <a:pt x="1298258" y="1216343"/>
                    </a:lnTo>
                    <a:lnTo>
                      <a:pt x="769620" y="927735"/>
                    </a:lnTo>
                    <a:lnTo>
                      <a:pt x="528638" y="797243"/>
                    </a:lnTo>
                    <a:lnTo>
                      <a:pt x="0" y="509588"/>
                    </a:lnTo>
                    <a:lnTo>
                      <a:pt x="851535" y="248602"/>
                    </a:lnTo>
                    <a:lnTo>
                      <a:pt x="851535" y="248602"/>
                    </a:lnTo>
                    <a:lnTo>
                      <a:pt x="1181100" y="147638"/>
                    </a:lnTo>
                    <a:lnTo>
                      <a:pt x="1664970" y="0"/>
                    </a:lnTo>
                    <a:lnTo>
                      <a:pt x="2173605" y="159067"/>
                    </a:lnTo>
                    <a:lnTo>
                      <a:pt x="2514600" y="2657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E49379A9-A898-4821-89EC-69FEE19AEFA5}"/>
                  </a:ext>
                </a:extLst>
              </p:cNvPr>
              <p:cNvSpPr/>
              <p:nvPr/>
            </p:nvSpPr>
            <p:spPr>
              <a:xfrm>
                <a:off x="5390197" y="1695450"/>
                <a:ext cx="1626870" cy="780097"/>
              </a:xfrm>
              <a:custGeom>
                <a:avLst/>
                <a:gdLst>
                  <a:gd name="connsiteX0" fmla="*/ 1626870 w 1626870"/>
                  <a:gd name="connsiteY0" fmla="*/ 649605 h 780097"/>
                  <a:gd name="connsiteX1" fmla="*/ 1258253 w 1626870"/>
                  <a:gd name="connsiteY1" fmla="*/ 780097 h 780097"/>
                  <a:gd name="connsiteX2" fmla="*/ 704850 w 1626870"/>
                  <a:gd name="connsiteY2" fmla="*/ 481965 h 780097"/>
                  <a:gd name="connsiteX3" fmla="*/ 456248 w 1626870"/>
                  <a:gd name="connsiteY3" fmla="*/ 347663 h 780097"/>
                  <a:gd name="connsiteX4" fmla="*/ 0 w 1626870"/>
                  <a:gd name="connsiteY4" fmla="*/ 100965 h 780097"/>
                  <a:gd name="connsiteX5" fmla="*/ 329565 w 1626870"/>
                  <a:gd name="connsiteY5" fmla="*/ 0 h 780097"/>
                  <a:gd name="connsiteX6" fmla="*/ 775335 w 1626870"/>
                  <a:gd name="connsiteY6" fmla="*/ 223838 h 780097"/>
                  <a:gd name="connsiteX7" fmla="*/ 775335 w 1626870"/>
                  <a:gd name="connsiteY7" fmla="*/ 223838 h 780097"/>
                  <a:gd name="connsiteX8" fmla="*/ 1039178 w 1626870"/>
                  <a:gd name="connsiteY8" fmla="*/ 355283 h 78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26870" h="780097">
                    <a:moveTo>
                      <a:pt x="1626870" y="649605"/>
                    </a:moveTo>
                    <a:lnTo>
                      <a:pt x="1258253" y="780097"/>
                    </a:lnTo>
                    <a:lnTo>
                      <a:pt x="704850" y="481965"/>
                    </a:lnTo>
                    <a:lnTo>
                      <a:pt x="456248" y="347663"/>
                    </a:lnTo>
                    <a:lnTo>
                      <a:pt x="0" y="100965"/>
                    </a:lnTo>
                    <a:lnTo>
                      <a:pt x="329565" y="0"/>
                    </a:lnTo>
                    <a:lnTo>
                      <a:pt x="775335" y="223838"/>
                    </a:lnTo>
                    <a:lnTo>
                      <a:pt x="775335" y="223838"/>
                    </a:lnTo>
                    <a:lnTo>
                      <a:pt x="1039178" y="35528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34C59667-2093-4799-99EC-B2F232E93B2D}"/>
                  </a:ext>
                </a:extLst>
              </p:cNvPr>
              <p:cNvSpPr/>
              <p:nvPr/>
            </p:nvSpPr>
            <p:spPr>
              <a:xfrm>
                <a:off x="5067300" y="1706879"/>
                <a:ext cx="1985962" cy="768667"/>
              </a:xfrm>
              <a:custGeom>
                <a:avLst/>
                <a:gdLst>
                  <a:gd name="connsiteX0" fmla="*/ 1985963 w 1985962"/>
                  <a:gd name="connsiteY0" fmla="*/ 106680 h 768667"/>
                  <a:gd name="connsiteX1" fmla="*/ 1362075 w 1985962"/>
                  <a:gd name="connsiteY1" fmla="*/ 343853 h 768667"/>
                  <a:gd name="connsiteX2" fmla="*/ 1027747 w 1985962"/>
                  <a:gd name="connsiteY2" fmla="*/ 470535 h 768667"/>
                  <a:gd name="connsiteX3" fmla="*/ 240983 w 1985962"/>
                  <a:gd name="connsiteY3" fmla="*/ 768668 h 768667"/>
                  <a:gd name="connsiteX4" fmla="*/ 0 w 1985962"/>
                  <a:gd name="connsiteY4" fmla="*/ 638175 h 768667"/>
                  <a:gd name="connsiteX5" fmla="*/ 779145 w 1985962"/>
                  <a:gd name="connsiteY5" fmla="*/ 336233 h 768667"/>
                  <a:gd name="connsiteX6" fmla="*/ 1098232 w 1985962"/>
                  <a:gd name="connsiteY6" fmla="*/ 212408 h 768667"/>
                  <a:gd name="connsiteX7" fmla="*/ 1644968 w 1985962"/>
                  <a:gd name="connsiteY7" fmla="*/ 0 h 76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5962" h="768667">
                    <a:moveTo>
                      <a:pt x="1985963" y="106680"/>
                    </a:moveTo>
                    <a:lnTo>
                      <a:pt x="1362075" y="343853"/>
                    </a:lnTo>
                    <a:lnTo>
                      <a:pt x="1027747" y="470535"/>
                    </a:lnTo>
                    <a:lnTo>
                      <a:pt x="240983" y="768668"/>
                    </a:lnTo>
                    <a:lnTo>
                      <a:pt x="0" y="638175"/>
                    </a:lnTo>
                    <a:lnTo>
                      <a:pt x="779145" y="336233"/>
                    </a:lnTo>
                    <a:lnTo>
                      <a:pt x="1098232" y="212408"/>
                    </a:lnTo>
                    <a:lnTo>
                      <a:pt x="164496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B3713A7B-808E-460B-ADA3-D66570B4B459}"/>
                  </a:ext>
                </a:extLst>
              </p:cNvPr>
              <p:cNvSpPr/>
              <p:nvPr/>
            </p:nvSpPr>
            <p:spPr>
              <a:xfrm>
                <a:off x="6060757" y="1424301"/>
                <a:ext cx="615315" cy="673103"/>
              </a:xfrm>
              <a:custGeom>
                <a:avLst/>
                <a:gdLst>
                  <a:gd name="connsiteX0" fmla="*/ 0 w 615315"/>
                  <a:gd name="connsiteY0" fmla="*/ 673104 h 673103"/>
                  <a:gd name="connsiteX1" fmla="*/ 451485 w 615315"/>
                  <a:gd name="connsiteY1" fmla="*/ 8259 h 673103"/>
                  <a:gd name="connsiteX2" fmla="*/ 451485 w 615315"/>
                  <a:gd name="connsiteY2" fmla="*/ 481651 h 673103"/>
                  <a:gd name="connsiteX3" fmla="*/ 386715 w 615315"/>
                  <a:gd name="connsiteY3" fmla="*/ 173041 h 673103"/>
                  <a:gd name="connsiteX4" fmla="*/ 0 w 615315"/>
                  <a:gd name="connsiteY4" fmla="*/ 673104 h 67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315" h="673103">
                    <a:moveTo>
                      <a:pt x="0" y="673104"/>
                    </a:moveTo>
                    <a:cubicBezTo>
                      <a:pt x="0" y="673104"/>
                      <a:pt x="82867" y="-86991"/>
                      <a:pt x="451485" y="8259"/>
                    </a:cubicBezTo>
                    <a:cubicBezTo>
                      <a:pt x="820102" y="103509"/>
                      <a:pt x="451485" y="481651"/>
                      <a:pt x="451485" y="481651"/>
                    </a:cubicBezTo>
                    <a:cubicBezTo>
                      <a:pt x="451485" y="481651"/>
                      <a:pt x="516255" y="186376"/>
                      <a:pt x="386715" y="173041"/>
                    </a:cubicBezTo>
                    <a:cubicBezTo>
                      <a:pt x="256223" y="160659"/>
                      <a:pt x="64770" y="429264"/>
                      <a:pt x="0" y="673104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36918B18-CD11-414B-A99B-F796B5879656}"/>
                  </a:ext>
                </a:extLst>
              </p:cNvPr>
              <p:cNvSpPr/>
              <p:nvPr/>
            </p:nvSpPr>
            <p:spPr>
              <a:xfrm>
                <a:off x="6060757" y="2002154"/>
                <a:ext cx="734377" cy="316229"/>
              </a:xfrm>
              <a:custGeom>
                <a:avLst/>
                <a:gdLst>
                  <a:gd name="connsiteX0" fmla="*/ 734377 w 734377"/>
                  <a:gd name="connsiteY0" fmla="*/ 160020 h 316229"/>
                  <a:gd name="connsiteX1" fmla="*/ 512445 w 734377"/>
                  <a:gd name="connsiteY1" fmla="*/ 316230 h 316229"/>
                  <a:gd name="connsiteX2" fmla="*/ 0 w 734377"/>
                  <a:gd name="connsiteY2" fmla="*/ 94298 h 316229"/>
                  <a:gd name="connsiteX3" fmla="*/ 203835 w 734377"/>
                  <a:gd name="connsiteY3" fmla="*/ 0 h 316229"/>
                  <a:gd name="connsiteX4" fmla="*/ 734377 w 734377"/>
                  <a:gd name="connsiteY4" fmla="*/ 160020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377" h="316229">
                    <a:moveTo>
                      <a:pt x="734377" y="160020"/>
                    </a:moveTo>
                    <a:lnTo>
                      <a:pt x="512445" y="316230"/>
                    </a:lnTo>
                    <a:cubicBezTo>
                      <a:pt x="512445" y="316230"/>
                      <a:pt x="181927" y="251460"/>
                      <a:pt x="0" y="94298"/>
                    </a:cubicBezTo>
                    <a:lnTo>
                      <a:pt x="203835" y="0"/>
                    </a:lnTo>
                    <a:cubicBezTo>
                      <a:pt x="203835" y="953"/>
                      <a:pt x="477202" y="148590"/>
                      <a:pt x="734377" y="160020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DC2F40A-A1B5-427D-88E3-A6FF8134F6A3}"/>
                  </a:ext>
                </a:extLst>
              </p:cNvPr>
              <p:cNvSpPr/>
              <p:nvPr/>
            </p:nvSpPr>
            <p:spPr>
              <a:xfrm>
                <a:off x="6060757" y="1768060"/>
                <a:ext cx="1025821" cy="550324"/>
              </a:xfrm>
              <a:custGeom>
                <a:avLst/>
                <a:gdLst>
                  <a:gd name="connsiteX0" fmla="*/ 0 w 1025821"/>
                  <a:gd name="connsiteY0" fmla="*/ 329344 h 550324"/>
                  <a:gd name="connsiteX1" fmla="*/ 956310 w 1025821"/>
                  <a:gd name="connsiteY1" fmla="*/ 76932 h 550324"/>
                  <a:gd name="connsiteX2" fmla="*/ 895350 w 1025821"/>
                  <a:gd name="connsiteY2" fmla="*/ 472219 h 550324"/>
                  <a:gd name="connsiteX3" fmla="*/ 512445 w 1025821"/>
                  <a:gd name="connsiteY3" fmla="*/ 550324 h 550324"/>
                  <a:gd name="connsiteX4" fmla="*/ 496252 w 1025821"/>
                  <a:gd name="connsiteY4" fmla="*/ 178849 h 550324"/>
                  <a:gd name="connsiteX5" fmla="*/ 384810 w 1025821"/>
                  <a:gd name="connsiteY5" fmla="*/ 178849 h 550324"/>
                  <a:gd name="connsiteX6" fmla="*/ 0 w 1025821"/>
                  <a:gd name="connsiteY6" fmla="*/ 329344 h 55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821" h="550324">
                    <a:moveTo>
                      <a:pt x="0" y="329344"/>
                    </a:moveTo>
                    <a:cubicBezTo>
                      <a:pt x="0" y="329344"/>
                      <a:pt x="807720" y="-191673"/>
                      <a:pt x="956310" y="76932"/>
                    </a:cubicBezTo>
                    <a:cubicBezTo>
                      <a:pt x="1104900" y="345537"/>
                      <a:pt x="982027" y="441739"/>
                      <a:pt x="895350" y="472219"/>
                    </a:cubicBezTo>
                    <a:cubicBezTo>
                      <a:pt x="808673" y="502699"/>
                      <a:pt x="512445" y="550324"/>
                      <a:pt x="512445" y="550324"/>
                    </a:cubicBezTo>
                    <a:cubicBezTo>
                      <a:pt x="512445" y="550324"/>
                      <a:pt x="650558" y="251239"/>
                      <a:pt x="496252" y="178849"/>
                    </a:cubicBezTo>
                    <a:cubicBezTo>
                      <a:pt x="461962" y="162657"/>
                      <a:pt x="421005" y="164562"/>
                      <a:pt x="384810" y="178849"/>
                    </a:cubicBezTo>
                    <a:lnTo>
                      <a:pt x="0" y="32934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175" name="图形 2">
                <a:extLst>
                  <a:ext uri="{FF2B5EF4-FFF2-40B4-BE49-F238E27FC236}">
                    <a16:creationId xmlns:a16="http://schemas.microsoft.com/office/drawing/2014/main" id="{A542B8A6-EF27-4BE9-9012-380F776A876F}"/>
                  </a:ext>
                </a:extLst>
              </p:cNvPr>
              <p:cNvGrpSpPr/>
              <p:nvPr/>
            </p:nvGrpSpPr>
            <p:grpSpPr>
              <a:xfrm>
                <a:off x="5326379" y="1424301"/>
                <a:ext cx="734377" cy="894083"/>
                <a:chOff x="5326379" y="1424301"/>
                <a:chExt cx="734377" cy="894083"/>
              </a:xfrm>
              <a:solidFill>
                <a:srgbClr val="F2F2F2"/>
              </a:solidFill>
            </p:grpSpPr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B97DDF04-D948-4385-94D4-E65459CBAFF1}"/>
                    </a:ext>
                  </a:extLst>
                </p:cNvPr>
                <p:cNvSpPr/>
                <p:nvPr/>
              </p:nvSpPr>
              <p:spPr>
                <a:xfrm>
                  <a:off x="5326379" y="2002154"/>
                  <a:ext cx="734377" cy="316229"/>
                </a:xfrm>
                <a:custGeom>
                  <a:avLst/>
                  <a:gdLst>
                    <a:gd name="connsiteX0" fmla="*/ 0 w 734377"/>
                    <a:gd name="connsiteY0" fmla="*/ 160020 h 316229"/>
                    <a:gd name="connsiteX1" fmla="*/ 221933 w 734377"/>
                    <a:gd name="connsiteY1" fmla="*/ 316230 h 316229"/>
                    <a:gd name="connsiteX2" fmla="*/ 734378 w 734377"/>
                    <a:gd name="connsiteY2" fmla="*/ 94298 h 316229"/>
                    <a:gd name="connsiteX3" fmla="*/ 530543 w 734377"/>
                    <a:gd name="connsiteY3" fmla="*/ 0 h 316229"/>
                    <a:gd name="connsiteX4" fmla="*/ 0 w 734377"/>
                    <a:gd name="connsiteY4" fmla="*/ 160020 h 31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4377" h="316229">
                      <a:moveTo>
                        <a:pt x="0" y="160020"/>
                      </a:moveTo>
                      <a:lnTo>
                        <a:pt x="221933" y="316230"/>
                      </a:lnTo>
                      <a:cubicBezTo>
                        <a:pt x="221933" y="316230"/>
                        <a:pt x="552450" y="251460"/>
                        <a:pt x="734378" y="94298"/>
                      </a:cubicBezTo>
                      <a:lnTo>
                        <a:pt x="530543" y="0"/>
                      </a:lnTo>
                      <a:cubicBezTo>
                        <a:pt x="529590" y="953"/>
                        <a:pt x="256223" y="148590"/>
                        <a:pt x="0" y="16002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B493F2C8-C514-4789-B192-B145736A7370}"/>
                    </a:ext>
                  </a:extLst>
                </p:cNvPr>
                <p:cNvSpPr/>
                <p:nvPr/>
              </p:nvSpPr>
              <p:spPr>
                <a:xfrm>
                  <a:off x="5445442" y="1424301"/>
                  <a:ext cx="615315" cy="673103"/>
                </a:xfrm>
                <a:custGeom>
                  <a:avLst/>
                  <a:gdLst>
                    <a:gd name="connsiteX0" fmla="*/ 615315 w 615315"/>
                    <a:gd name="connsiteY0" fmla="*/ 673104 h 673103"/>
                    <a:gd name="connsiteX1" fmla="*/ 163830 w 615315"/>
                    <a:gd name="connsiteY1" fmla="*/ 8259 h 673103"/>
                    <a:gd name="connsiteX2" fmla="*/ 163830 w 615315"/>
                    <a:gd name="connsiteY2" fmla="*/ 481651 h 673103"/>
                    <a:gd name="connsiteX3" fmla="*/ 228600 w 615315"/>
                    <a:gd name="connsiteY3" fmla="*/ 173041 h 673103"/>
                    <a:gd name="connsiteX4" fmla="*/ 615315 w 615315"/>
                    <a:gd name="connsiteY4" fmla="*/ 673104 h 673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5315" h="673103">
                      <a:moveTo>
                        <a:pt x="615315" y="673104"/>
                      </a:moveTo>
                      <a:cubicBezTo>
                        <a:pt x="615315" y="673104"/>
                        <a:pt x="532448" y="-86991"/>
                        <a:pt x="163830" y="8259"/>
                      </a:cubicBezTo>
                      <a:cubicBezTo>
                        <a:pt x="-204787" y="103509"/>
                        <a:pt x="163830" y="481651"/>
                        <a:pt x="163830" y="481651"/>
                      </a:cubicBezTo>
                      <a:cubicBezTo>
                        <a:pt x="163830" y="481651"/>
                        <a:pt x="99060" y="186376"/>
                        <a:pt x="228600" y="173041"/>
                      </a:cubicBezTo>
                      <a:cubicBezTo>
                        <a:pt x="359093" y="160659"/>
                        <a:pt x="549593" y="429264"/>
                        <a:pt x="615315" y="673104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050F4057-9067-4F14-9205-98D7332AEB60}"/>
                  </a:ext>
                </a:extLst>
              </p:cNvPr>
              <p:cNvSpPr/>
              <p:nvPr/>
            </p:nvSpPr>
            <p:spPr>
              <a:xfrm>
                <a:off x="5035359" y="1768060"/>
                <a:ext cx="1025398" cy="550324"/>
              </a:xfrm>
              <a:custGeom>
                <a:avLst/>
                <a:gdLst>
                  <a:gd name="connsiteX0" fmla="*/ 1025398 w 1025398"/>
                  <a:gd name="connsiteY0" fmla="*/ 329344 h 550324"/>
                  <a:gd name="connsiteX1" fmla="*/ 69088 w 1025398"/>
                  <a:gd name="connsiteY1" fmla="*/ 76932 h 550324"/>
                  <a:gd name="connsiteX2" fmla="*/ 130048 w 1025398"/>
                  <a:gd name="connsiteY2" fmla="*/ 472219 h 550324"/>
                  <a:gd name="connsiteX3" fmla="*/ 512953 w 1025398"/>
                  <a:gd name="connsiteY3" fmla="*/ 550324 h 550324"/>
                  <a:gd name="connsiteX4" fmla="*/ 529146 w 1025398"/>
                  <a:gd name="connsiteY4" fmla="*/ 178849 h 550324"/>
                  <a:gd name="connsiteX5" fmla="*/ 640588 w 1025398"/>
                  <a:gd name="connsiteY5" fmla="*/ 178849 h 550324"/>
                  <a:gd name="connsiteX6" fmla="*/ 1025398 w 1025398"/>
                  <a:gd name="connsiteY6" fmla="*/ 329344 h 55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398" h="550324">
                    <a:moveTo>
                      <a:pt x="1025398" y="329344"/>
                    </a:moveTo>
                    <a:cubicBezTo>
                      <a:pt x="1025398" y="329344"/>
                      <a:pt x="217678" y="-191673"/>
                      <a:pt x="69088" y="76932"/>
                    </a:cubicBezTo>
                    <a:cubicBezTo>
                      <a:pt x="-78549" y="346489"/>
                      <a:pt x="43371" y="441739"/>
                      <a:pt x="130048" y="472219"/>
                    </a:cubicBezTo>
                    <a:cubicBezTo>
                      <a:pt x="216726" y="502699"/>
                      <a:pt x="512953" y="550324"/>
                      <a:pt x="512953" y="550324"/>
                    </a:cubicBezTo>
                    <a:cubicBezTo>
                      <a:pt x="512953" y="550324"/>
                      <a:pt x="374841" y="251239"/>
                      <a:pt x="529146" y="178849"/>
                    </a:cubicBezTo>
                    <a:cubicBezTo>
                      <a:pt x="563436" y="162657"/>
                      <a:pt x="604394" y="164562"/>
                      <a:pt x="640588" y="178849"/>
                    </a:cubicBezTo>
                    <a:lnTo>
                      <a:pt x="1025398" y="329344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2DB9BC0-60EF-4284-82DE-9A54E9A004D3}"/>
              </a:ext>
            </a:extLst>
          </p:cNvPr>
          <p:cNvGrpSpPr/>
          <p:nvPr/>
        </p:nvGrpSpPr>
        <p:grpSpPr>
          <a:xfrm>
            <a:off x="3478720" y="1843164"/>
            <a:ext cx="2462353" cy="3672000"/>
            <a:chOff x="3478720" y="1843164"/>
            <a:chExt cx="2462353" cy="3672000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D27D8692-0B12-48D1-9AB6-C37E18A2451A}"/>
                </a:ext>
              </a:extLst>
            </p:cNvPr>
            <p:cNvGrpSpPr/>
            <p:nvPr/>
          </p:nvGrpSpPr>
          <p:grpSpPr>
            <a:xfrm>
              <a:off x="3478720" y="1843164"/>
              <a:ext cx="2462353" cy="3672000"/>
              <a:chOff x="631187" y="1843164"/>
              <a:chExt cx="2628000" cy="3672000"/>
            </a:xfrm>
          </p:grpSpPr>
          <p:sp>
            <p:nvSpPr>
              <p:cNvPr id="144" name="矩形: 单圆角 143">
                <a:extLst>
                  <a:ext uri="{FF2B5EF4-FFF2-40B4-BE49-F238E27FC236}">
                    <a16:creationId xmlns:a16="http://schemas.microsoft.com/office/drawing/2014/main" id="{489B170C-01A8-4970-89D7-49EAD8ED2499}"/>
                  </a:ext>
                </a:extLst>
              </p:cNvPr>
              <p:cNvSpPr/>
              <p:nvPr/>
            </p:nvSpPr>
            <p:spPr>
              <a:xfrm>
                <a:off x="631187" y="1843164"/>
                <a:ext cx="2628000" cy="3672000"/>
              </a:xfrm>
              <a:prstGeom prst="round1Rect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8100000" algn="b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5" name="矩形: 单圆角 144">
                <a:extLst>
                  <a:ext uri="{FF2B5EF4-FFF2-40B4-BE49-F238E27FC236}">
                    <a16:creationId xmlns:a16="http://schemas.microsoft.com/office/drawing/2014/main" id="{3DF9D1B4-2D0F-44E0-8D61-F1B390D362AF}"/>
                  </a:ext>
                </a:extLst>
              </p:cNvPr>
              <p:cNvSpPr/>
              <p:nvPr/>
            </p:nvSpPr>
            <p:spPr>
              <a:xfrm>
                <a:off x="675187" y="1883672"/>
                <a:ext cx="2540000" cy="3590984"/>
              </a:xfrm>
              <a:prstGeom prst="round1Rect">
                <a:avLst/>
              </a:prstGeom>
              <a:solidFill>
                <a:schemeClr val="accent4"/>
              </a:solidFill>
              <a:ln w="1270">
                <a:solidFill>
                  <a:schemeClr val="accent1">
                    <a:lumMod val="20000"/>
                    <a:lumOff val="80000"/>
                  </a:schemeClr>
                </a:solidFill>
              </a:ln>
              <a:effectLst>
                <a:outerShdw blurRad="254000" dist="127000" algn="l" rotWithShape="0">
                  <a:schemeClr val="accent1">
                    <a:alpha val="30000"/>
                  </a:schemeClr>
                </a:outerShdw>
                <a:reflection blurRad="444500" stA="30000" endPos="2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E790B634-95CB-49CC-9137-7B939C7F497E}"/>
                  </a:ext>
                </a:extLst>
              </p:cNvPr>
              <p:cNvGrpSpPr/>
              <p:nvPr/>
            </p:nvGrpSpPr>
            <p:grpSpPr>
              <a:xfrm>
                <a:off x="888082" y="1997592"/>
                <a:ext cx="2114211" cy="2859487"/>
                <a:chOff x="785743" y="1997592"/>
                <a:chExt cx="2114211" cy="2859487"/>
              </a:xfrm>
            </p:grpSpPr>
            <p:sp>
              <p:nvSpPr>
                <p:cNvPr id="147" name="标题 4">
                  <a:extLst>
                    <a:ext uri="{FF2B5EF4-FFF2-40B4-BE49-F238E27FC236}">
                      <a16:creationId xmlns:a16="http://schemas.microsoft.com/office/drawing/2014/main" id="{0E244F69-A669-4CF7-AC96-A0DEF6C5895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85743" y="1997592"/>
                  <a:ext cx="2114211" cy="5010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lvl1pPr algn="l" defTabSz="914400" rtl="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  <a:defRPr lang="zh-CN" altLang="en-US" sz="2800" b="0" kern="1200">
                      <a:solidFill>
                        <a:schemeClr val="accent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/>
                    <a:t>输入小标题</a:t>
                  </a:r>
                </a:p>
              </p:txBody>
            </p:sp>
            <p:grpSp>
              <p:nvGrpSpPr>
                <p:cNvPr id="148" name="组合 147">
                  <a:extLst>
                    <a:ext uri="{FF2B5EF4-FFF2-40B4-BE49-F238E27FC236}">
                      <a16:creationId xmlns:a16="http://schemas.microsoft.com/office/drawing/2014/main" id="{B9A19F19-FE68-434A-A025-2C7192B91C41}"/>
                    </a:ext>
                  </a:extLst>
                </p:cNvPr>
                <p:cNvGrpSpPr/>
                <p:nvPr/>
              </p:nvGrpSpPr>
              <p:grpSpPr>
                <a:xfrm>
                  <a:off x="785743" y="3259723"/>
                  <a:ext cx="2102474" cy="338554"/>
                  <a:chOff x="829314" y="3259723"/>
                  <a:chExt cx="2102474" cy="338554"/>
                </a:xfrm>
              </p:grpSpPr>
              <p:sp>
                <p:nvSpPr>
                  <p:cNvPr id="156" name="标题 4">
                    <a:extLst>
                      <a:ext uri="{FF2B5EF4-FFF2-40B4-BE49-F238E27FC236}">
                        <a16:creationId xmlns:a16="http://schemas.microsoft.com/office/drawing/2014/main" id="{C61E3243-75EC-4F82-B5FE-22BE99ACF6A5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829314" y="3259723"/>
                    <a:ext cx="1254511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r>
                      <a:rPr lang="zh-CN" altLang="en-US" sz="1600" dirty="0">
                        <a:solidFill>
                          <a:schemeClr val="tx1"/>
                        </a:solidFill>
                        <a:latin typeface="+mj-ea"/>
                      </a:rPr>
                      <a:t>礼物一</a:t>
                    </a:r>
                  </a:p>
                </p:txBody>
              </p:sp>
              <p:sp>
                <p:nvSpPr>
                  <p:cNvPr id="157" name="标题 4">
                    <a:extLst>
                      <a:ext uri="{FF2B5EF4-FFF2-40B4-BE49-F238E27FC236}">
                        <a16:creationId xmlns:a16="http://schemas.microsoft.com/office/drawing/2014/main" id="{1D965A43-0D67-4B12-9572-237EBE57C057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083825" y="3259723"/>
                    <a:ext cx="847963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r"/>
                    <a:r>
                      <a:rPr lang="en-US" altLang="zh-CN" sz="1600" dirty="0">
                        <a:solidFill>
                          <a:schemeClr val="tx1"/>
                        </a:solidFill>
                        <a:latin typeface="+mj-ea"/>
                      </a:rPr>
                      <a:t>01</a:t>
                    </a:r>
                    <a:endParaRPr lang="zh-CN" altLang="en-US" sz="1600" dirty="0">
                      <a:solidFill>
                        <a:schemeClr val="tx1"/>
                      </a:solidFill>
                      <a:latin typeface="+mj-ea"/>
                    </a:endParaRPr>
                  </a:p>
                </p:txBody>
              </p:sp>
            </p:grpSp>
            <p:grpSp>
              <p:nvGrpSpPr>
                <p:cNvPr id="149" name="组合 148">
                  <a:extLst>
                    <a:ext uri="{FF2B5EF4-FFF2-40B4-BE49-F238E27FC236}">
                      <a16:creationId xmlns:a16="http://schemas.microsoft.com/office/drawing/2014/main" id="{01E330EF-673E-496E-896D-11189D72D378}"/>
                    </a:ext>
                  </a:extLst>
                </p:cNvPr>
                <p:cNvGrpSpPr/>
                <p:nvPr/>
              </p:nvGrpSpPr>
              <p:grpSpPr>
                <a:xfrm>
                  <a:off x="785743" y="3889124"/>
                  <a:ext cx="2102474" cy="338554"/>
                  <a:chOff x="829314" y="3889124"/>
                  <a:chExt cx="2102474" cy="338554"/>
                </a:xfrm>
              </p:grpSpPr>
              <p:sp>
                <p:nvSpPr>
                  <p:cNvPr id="154" name="标题 4">
                    <a:extLst>
                      <a:ext uri="{FF2B5EF4-FFF2-40B4-BE49-F238E27FC236}">
                        <a16:creationId xmlns:a16="http://schemas.microsoft.com/office/drawing/2014/main" id="{9640773A-7D3E-4623-BCC2-9E810B5C2847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829314" y="3889124"/>
                    <a:ext cx="1254511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r>
                      <a:rPr lang="zh-CN" altLang="en-US" sz="1600" dirty="0">
                        <a:solidFill>
                          <a:schemeClr val="tx1"/>
                        </a:solidFill>
                        <a:latin typeface="+mj-ea"/>
                      </a:rPr>
                      <a:t>礼物二</a:t>
                    </a:r>
                  </a:p>
                </p:txBody>
              </p:sp>
              <p:sp>
                <p:nvSpPr>
                  <p:cNvPr id="155" name="标题 4">
                    <a:extLst>
                      <a:ext uri="{FF2B5EF4-FFF2-40B4-BE49-F238E27FC236}">
                        <a16:creationId xmlns:a16="http://schemas.microsoft.com/office/drawing/2014/main" id="{A5C4C341-EEF6-4454-A09A-B045679476AA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083825" y="3889124"/>
                    <a:ext cx="847963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r"/>
                    <a:r>
                      <a:rPr lang="en-US" altLang="zh-CN" sz="1600" dirty="0">
                        <a:solidFill>
                          <a:schemeClr val="tx1"/>
                        </a:solidFill>
                        <a:latin typeface="+mj-ea"/>
                      </a:rPr>
                      <a:t>02</a:t>
                    </a:r>
                    <a:endParaRPr lang="zh-CN" altLang="en-US" sz="1600" dirty="0">
                      <a:solidFill>
                        <a:schemeClr val="tx1"/>
                      </a:solidFill>
                      <a:latin typeface="+mj-ea"/>
                    </a:endParaRPr>
                  </a:p>
                </p:txBody>
              </p:sp>
            </p:grpSp>
            <p:grpSp>
              <p:nvGrpSpPr>
                <p:cNvPr id="150" name="组合 149">
                  <a:extLst>
                    <a:ext uri="{FF2B5EF4-FFF2-40B4-BE49-F238E27FC236}">
                      <a16:creationId xmlns:a16="http://schemas.microsoft.com/office/drawing/2014/main" id="{A7CEBDD0-D786-4BEB-A814-33782017EECD}"/>
                    </a:ext>
                  </a:extLst>
                </p:cNvPr>
                <p:cNvGrpSpPr/>
                <p:nvPr/>
              </p:nvGrpSpPr>
              <p:grpSpPr>
                <a:xfrm>
                  <a:off x="785743" y="4518525"/>
                  <a:ext cx="2102474" cy="338554"/>
                  <a:chOff x="829314" y="4518525"/>
                  <a:chExt cx="2102474" cy="338554"/>
                </a:xfrm>
              </p:grpSpPr>
              <p:sp>
                <p:nvSpPr>
                  <p:cNvPr id="152" name="标题 4">
                    <a:extLst>
                      <a:ext uri="{FF2B5EF4-FFF2-40B4-BE49-F238E27FC236}">
                        <a16:creationId xmlns:a16="http://schemas.microsoft.com/office/drawing/2014/main" id="{DF9DF3CE-ACAC-4421-898B-B4D7B58FADFD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829314" y="4518525"/>
                    <a:ext cx="1254511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r>
                      <a:rPr lang="zh-CN" altLang="en-US" sz="1600" dirty="0">
                        <a:solidFill>
                          <a:schemeClr val="tx1"/>
                        </a:solidFill>
                        <a:latin typeface="+mj-ea"/>
                      </a:rPr>
                      <a:t>礼物三</a:t>
                    </a:r>
                  </a:p>
                </p:txBody>
              </p:sp>
              <p:sp>
                <p:nvSpPr>
                  <p:cNvPr id="153" name="标题 4">
                    <a:extLst>
                      <a:ext uri="{FF2B5EF4-FFF2-40B4-BE49-F238E27FC236}">
                        <a16:creationId xmlns:a16="http://schemas.microsoft.com/office/drawing/2014/main" id="{1A226BB1-A500-46AB-A41D-6B8CD0681797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083825" y="4518525"/>
                    <a:ext cx="847963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r"/>
                    <a:r>
                      <a:rPr lang="en-US" altLang="zh-CN" sz="1600" dirty="0">
                        <a:solidFill>
                          <a:schemeClr val="tx1"/>
                        </a:solidFill>
                        <a:latin typeface="+mj-ea"/>
                      </a:rPr>
                      <a:t>03</a:t>
                    </a:r>
                    <a:endParaRPr lang="zh-CN" altLang="en-US" sz="1600" dirty="0">
                      <a:solidFill>
                        <a:schemeClr val="tx1"/>
                      </a:solidFill>
                      <a:latin typeface="+mj-ea"/>
                    </a:endParaRPr>
                  </a:p>
                </p:txBody>
              </p:sp>
            </p:grp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44B1125F-9257-4C11-A198-773F086E33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4932" y="2638697"/>
                  <a:ext cx="198688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9" name="图形 2">
              <a:extLst>
                <a:ext uri="{FF2B5EF4-FFF2-40B4-BE49-F238E27FC236}">
                  <a16:creationId xmlns:a16="http://schemas.microsoft.com/office/drawing/2014/main" id="{7851CA72-DF9E-4749-848A-532261C5423F}"/>
                </a:ext>
              </a:extLst>
            </p:cNvPr>
            <p:cNvGrpSpPr/>
            <p:nvPr/>
          </p:nvGrpSpPr>
          <p:grpSpPr>
            <a:xfrm>
              <a:off x="5136850" y="1976880"/>
              <a:ext cx="628320" cy="696456"/>
              <a:chOff x="4538662" y="1424301"/>
              <a:chExt cx="3290887" cy="3647761"/>
            </a:xfrm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42E9A4F4-E34E-4464-9234-369A6C946B34}"/>
                  </a:ext>
                </a:extLst>
              </p:cNvPr>
              <p:cNvSpPr/>
              <p:nvPr/>
            </p:nvSpPr>
            <p:spPr>
              <a:xfrm>
                <a:off x="5836920" y="2900362"/>
                <a:ext cx="1705927" cy="2171700"/>
              </a:xfrm>
              <a:custGeom>
                <a:avLst/>
                <a:gdLst>
                  <a:gd name="connsiteX0" fmla="*/ 1705927 w 1705927"/>
                  <a:gd name="connsiteY0" fmla="*/ 1566863 h 2171700"/>
                  <a:gd name="connsiteX1" fmla="*/ 0 w 1705927"/>
                  <a:gd name="connsiteY1" fmla="*/ 2171700 h 2171700"/>
                  <a:gd name="connsiteX2" fmla="*/ 0 w 1705927"/>
                  <a:gd name="connsiteY2" fmla="*/ 604838 h 2171700"/>
                  <a:gd name="connsiteX3" fmla="*/ 1705927 w 1705927"/>
                  <a:gd name="connsiteY3" fmla="*/ 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5927" h="2171700">
                    <a:moveTo>
                      <a:pt x="1705927" y="1566863"/>
                    </a:moveTo>
                    <a:lnTo>
                      <a:pt x="0" y="2171700"/>
                    </a:lnTo>
                    <a:lnTo>
                      <a:pt x="0" y="604838"/>
                    </a:lnTo>
                    <a:lnTo>
                      <a:pt x="170592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52EF4C90-1761-4958-86A4-F2461330E94C}"/>
                  </a:ext>
                </a:extLst>
              </p:cNvPr>
              <p:cNvSpPr/>
              <p:nvPr/>
            </p:nvSpPr>
            <p:spPr>
              <a:xfrm>
                <a:off x="6532244" y="3147059"/>
                <a:ext cx="315277" cy="1678305"/>
              </a:xfrm>
              <a:custGeom>
                <a:avLst/>
                <a:gdLst>
                  <a:gd name="connsiteX0" fmla="*/ 315278 w 315277"/>
                  <a:gd name="connsiteY0" fmla="*/ 1565910 h 1678305"/>
                  <a:gd name="connsiteX1" fmla="*/ 0 w 315277"/>
                  <a:gd name="connsiteY1" fmla="*/ 1678305 h 1678305"/>
                  <a:gd name="connsiteX2" fmla="*/ 0 w 315277"/>
                  <a:gd name="connsiteY2" fmla="*/ 111443 h 1678305"/>
                  <a:gd name="connsiteX3" fmla="*/ 315278 w 315277"/>
                  <a:gd name="connsiteY3" fmla="*/ 0 h 167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277" h="1678305">
                    <a:moveTo>
                      <a:pt x="315278" y="1565910"/>
                    </a:moveTo>
                    <a:lnTo>
                      <a:pt x="0" y="1678305"/>
                    </a:lnTo>
                    <a:lnTo>
                      <a:pt x="0" y="111443"/>
                    </a:lnTo>
                    <a:lnTo>
                      <a:pt x="31527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8D1524FE-0CE5-4454-A95C-39252FD436F8}"/>
                  </a:ext>
                </a:extLst>
              </p:cNvPr>
              <p:cNvSpPr/>
              <p:nvPr/>
            </p:nvSpPr>
            <p:spPr>
              <a:xfrm>
                <a:off x="5835967" y="2900362"/>
                <a:ext cx="1706879" cy="826769"/>
              </a:xfrm>
              <a:custGeom>
                <a:avLst/>
                <a:gdLst>
                  <a:gd name="connsiteX0" fmla="*/ 1706880 w 1706879"/>
                  <a:gd name="connsiteY0" fmla="*/ 0 h 826769"/>
                  <a:gd name="connsiteX1" fmla="*/ 1706880 w 1706879"/>
                  <a:gd name="connsiteY1" fmla="*/ 220980 h 826769"/>
                  <a:gd name="connsiteX2" fmla="*/ 0 w 1706879"/>
                  <a:gd name="connsiteY2" fmla="*/ 826770 h 826769"/>
                  <a:gd name="connsiteX3" fmla="*/ 0 w 1706879"/>
                  <a:gd name="connsiteY3" fmla="*/ 604838 h 826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6879" h="826769">
                    <a:moveTo>
                      <a:pt x="1706880" y="0"/>
                    </a:moveTo>
                    <a:lnTo>
                      <a:pt x="1706880" y="220980"/>
                    </a:lnTo>
                    <a:lnTo>
                      <a:pt x="0" y="826770"/>
                    </a:lnTo>
                    <a:lnTo>
                      <a:pt x="0" y="60483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C99EC5D4-FB05-4C3C-A2E7-76983C67792A}"/>
                  </a:ext>
                </a:extLst>
              </p:cNvPr>
              <p:cNvSpPr/>
              <p:nvPr/>
            </p:nvSpPr>
            <p:spPr>
              <a:xfrm>
                <a:off x="5836920" y="2057400"/>
                <a:ext cx="1992629" cy="1447800"/>
              </a:xfrm>
              <a:custGeom>
                <a:avLst/>
                <a:gdLst>
                  <a:gd name="connsiteX0" fmla="*/ 1992630 w 1992629"/>
                  <a:gd name="connsiteY0" fmla="*/ 741045 h 1447800"/>
                  <a:gd name="connsiteX1" fmla="*/ 0 w 1992629"/>
                  <a:gd name="connsiteY1" fmla="*/ 1447800 h 1447800"/>
                  <a:gd name="connsiteX2" fmla="*/ 0 w 1992629"/>
                  <a:gd name="connsiteY2" fmla="*/ 706755 h 1447800"/>
                  <a:gd name="connsiteX3" fmla="*/ 1992630 w 1992629"/>
                  <a:gd name="connsiteY3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2629" h="1447800">
                    <a:moveTo>
                      <a:pt x="1992630" y="741045"/>
                    </a:moveTo>
                    <a:lnTo>
                      <a:pt x="0" y="1447800"/>
                    </a:lnTo>
                    <a:lnTo>
                      <a:pt x="0" y="706755"/>
                    </a:lnTo>
                    <a:lnTo>
                      <a:pt x="199263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ACE8E2A6-75AE-4DE2-B98C-E51D497A9485}"/>
                  </a:ext>
                </a:extLst>
              </p:cNvPr>
              <p:cNvSpPr/>
              <p:nvPr/>
            </p:nvSpPr>
            <p:spPr>
              <a:xfrm>
                <a:off x="6648450" y="2345054"/>
                <a:ext cx="368617" cy="872490"/>
              </a:xfrm>
              <a:custGeom>
                <a:avLst/>
                <a:gdLst>
                  <a:gd name="connsiteX0" fmla="*/ 368618 w 368617"/>
                  <a:gd name="connsiteY0" fmla="*/ 741998 h 872490"/>
                  <a:gd name="connsiteX1" fmla="*/ 0 w 368617"/>
                  <a:gd name="connsiteY1" fmla="*/ 872490 h 872490"/>
                  <a:gd name="connsiteX2" fmla="*/ 0 w 368617"/>
                  <a:gd name="connsiteY2" fmla="*/ 130492 h 872490"/>
                  <a:gd name="connsiteX3" fmla="*/ 368618 w 368617"/>
                  <a:gd name="connsiteY3" fmla="*/ 0 h 87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617" h="872490">
                    <a:moveTo>
                      <a:pt x="368618" y="741998"/>
                    </a:moveTo>
                    <a:lnTo>
                      <a:pt x="0" y="872490"/>
                    </a:lnTo>
                    <a:lnTo>
                      <a:pt x="0" y="130492"/>
                    </a:lnTo>
                    <a:lnTo>
                      <a:pt x="36861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279EBF13-24E3-4D1E-8C99-09614919981D}"/>
                  </a:ext>
                </a:extLst>
              </p:cNvPr>
              <p:cNvSpPr/>
              <p:nvPr/>
            </p:nvSpPr>
            <p:spPr>
              <a:xfrm>
                <a:off x="4726304" y="2900362"/>
                <a:ext cx="1110615" cy="2171700"/>
              </a:xfrm>
              <a:custGeom>
                <a:avLst/>
                <a:gdLst>
                  <a:gd name="connsiteX0" fmla="*/ 0 w 1110615"/>
                  <a:gd name="connsiteY0" fmla="*/ 1566863 h 2171700"/>
                  <a:gd name="connsiteX1" fmla="*/ 1110615 w 1110615"/>
                  <a:gd name="connsiteY1" fmla="*/ 2171700 h 2171700"/>
                  <a:gd name="connsiteX2" fmla="*/ 1110615 w 1110615"/>
                  <a:gd name="connsiteY2" fmla="*/ 604838 h 2171700"/>
                  <a:gd name="connsiteX3" fmla="*/ 0 w 1110615"/>
                  <a:gd name="connsiteY3" fmla="*/ 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15" h="2171700">
                    <a:moveTo>
                      <a:pt x="0" y="1566863"/>
                    </a:moveTo>
                    <a:lnTo>
                      <a:pt x="1110615" y="2171700"/>
                    </a:lnTo>
                    <a:lnTo>
                      <a:pt x="1110615" y="6048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A29112F-34E7-4D6A-9841-FA17A915DFB0}"/>
                  </a:ext>
                </a:extLst>
              </p:cNvPr>
              <p:cNvSpPr/>
              <p:nvPr/>
            </p:nvSpPr>
            <p:spPr>
              <a:xfrm>
                <a:off x="5178742" y="3147059"/>
                <a:ext cx="204787" cy="1678305"/>
              </a:xfrm>
              <a:custGeom>
                <a:avLst/>
                <a:gdLst>
                  <a:gd name="connsiteX0" fmla="*/ 0 w 204787"/>
                  <a:gd name="connsiteY0" fmla="*/ 1565910 h 1678305"/>
                  <a:gd name="connsiteX1" fmla="*/ 204788 w 204787"/>
                  <a:gd name="connsiteY1" fmla="*/ 1678305 h 1678305"/>
                  <a:gd name="connsiteX2" fmla="*/ 204788 w 204787"/>
                  <a:gd name="connsiteY2" fmla="*/ 111443 h 1678305"/>
                  <a:gd name="connsiteX3" fmla="*/ 0 w 204787"/>
                  <a:gd name="connsiteY3" fmla="*/ 0 h 167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787" h="1678305">
                    <a:moveTo>
                      <a:pt x="0" y="1565910"/>
                    </a:moveTo>
                    <a:lnTo>
                      <a:pt x="204788" y="1678305"/>
                    </a:lnTo>
                    <a:lnTo>
                      <a:pt x="204788" y="1114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1AAE5393-4E11-4D6F-AC14-2F27D749064D}"/>
                  </a:ext>
                </a:extLst>
              </p:cNvPr>
              <p:cNvSpPr/>
              <p:nvPr/>
            </p:nvSpPr>
            <p:spPr>
              <a:xfrm>
                <a:off x="4726304" y="2900362"/>
                <a:ext cx="1109662" cy="830580"/>
              </a:xfrm>
              <a:custGeom>
                <a:avLst/>
                <a:gdLst>
                  <a:gd name="connsiteX0" fmla="*/ 1109663 w 1109662"/>
                  <a:gd name="connsiteY0" fmla="*/ 604838 h 830580"/>
                  <a:gd name="connsiteX1" fmla="*/ 1109663 w 1109662"/>
                  <a:gd name="connsiteY1" fmla="*/ 830580 h 830580"/>
                  <a:gd name="connsiteX2" fmla="*/ 0 w 1109662"/>
                  <a:gd name="connsiteY2" fmla="*/ 225742 h 830580"/>
                  <a:gd name="connsiteX3" fmla="*/ 0 w 1109662"/>
                  <a:gd name="connsiteY3" fmla="*/ 0 h 830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830580">
                    <a:moveTo>
                      <a:pt x="1109663" y="604838"/>
                    </a:moveTo>
                    <a:lnTo>
                      <a:pt x="1109663" y="830580"/>
                    </a:lnTo>
                    <a:lnTo>
                      <a:pt x="0" y="2257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F8E6F941-EB74-4276-A7FF-CD24E3661E25}"/>
                  </a:ext>
                </a:extLst>
              </p:cNvPr>
              <p:cNvSpPr/>
              <p:nvPr/>
            </p:nvSpPr>
            <p:spPr>
              <a:xfrm>
                <a:off x="4538662" y="2057400"/>
                <a:ext cx="1298257" cy="1447800"/>
              </a:xfrm>
              <a:custGeom>
                <a:avLst/>
                <a:gdLst>
                  <a:gd name="connsiteX0" fmla="*/ 0 w 1298257"/>
                  <a:gd name="connsiteY0" fmla="*/ 741045 h 1447800"/>
                  <a:gd name="connsiteX1" fmla="*/ 1298258 w 1298257"/>
                  <a:gd name="connsiteY1" fmla="*/ 1447800 h 1447800"/>
                  <a:gd name="connsiteX2" fmla="*/ 1298258 w 1298257"/>
                  <a:gd name="connsiteY2" fmla="*/ 706755 h 1447800"/>
                  <a:gd name="connsiteX3" fmla="*/ 0 w 1298257"/>
                  <a:gd name="connsiteY3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257" h="1447800">
                    <a:moveTo>
                      <a:pt x="0" y="741045"/>
                    </a:moveTo>
                    <a:lnTo>
                      <a:pt x="1298258" y="1447800"/>
                    </a:lnTo>
                    <a:lnTo>
                      <a:pt x="1298258" y="7067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690C71DE-3C1D-4AEA-8B71-75D85CE4ED33}"/>
                  </a:ext>
                </a:extLst>
              </p:cNvPr>
              <p:cNvSpPr/>
              <p:nvPr/>
            </p:nvSpPr>
            <p:spPr>
              <a:xfrm>
                <a:off x="5068252" y="2345054"/>
                <a:ext cx="239077" cy="872490"/>
              </a:xfrm>
              <a:custGeom>
                <a:avLst/>
                <a:gdLst>
                  <a:gd name="connsiteX0" fmla="*/ 0 w 239077"/>
                  <a:gd name="connsiteY0" fmla="*/ 741998 h 872490"/>
                  <a:gd name="connsiteX1" fmla="*/ 239077 w 239077"/>
                  <a:gd name="connsiteY1" fmla="*/ 872490 h 872490"/>
                  <a:gd name="connsiteX2" fmla="*/ 239077 w 239077"/>
                  <a:gd name="connsiteY2" fmla="*/ 130492 h 872490"/>
                  <a:gd name="connsiteX3" fmla="*/ 0 w 239077"/>
                  <a:gd name="connsiteY3" fmla="*/ 0 h 87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077" h="872490">
                    <a:moveTo>
                      <a:pt x="0" y="741998"/>
                    </a:moveTo>
                    <a:lnTo>
                      <a:pt x="239077" y="872490"/>
                    </a:lnTo>
                    <a:lnTo>
                      <a:pt x="239077" y="1304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6462ACDE-0652-4738-90F8-A52DF0E063DE}"/>
                  </a:ext>
                </a:extLst>
              </p:cNvPr>
              <p:cNvSpPr/>
              <p:nvPr/>
            </p:nvSpPr>
            <p:spPr>
              <a:xfrm>
                <a:off x="4538662" y="1547812"/>
                <a:ext cx="3290887" cy="1216342"/>
              </a:xfrm>
              <a:custGeom>
                <a:avLst/>
                <a:gdLst>
                  <a:gd name="connsiteX0" fmla="*/ 3290888 w 3290887"/>
                  <a:gd name="connsiteY0" fmla="*/ 509588 h 1216342"/>
                  <a:gd name="connsiteX1" fmla="*/ 2478405 w 3290887"/>
                  <a:gd name="connsiteY1" fmla="*/ 797243 h 1216342"/>
                  <a:gd name="connsiteX2" fmla="*/ 2109788 w 3290887"/>
                  <a:gd name="connsiteY2" fmla="*/ 927735 h 1216342"/>
                  <a:gd name="connsiteX3" fmla="*/ 1298258 w 3290887"/>
                  <a:gd name="connsiteY3" fmla="*/ 1216343 h 1216342"/>
                  <a:gd name="connsiteX4" fmla="*/ 769620 w 3290887"/>
                  <a:gd name="connsiteY4" fmla="*/ 927735 h 1216342"/>
                  <a:gd name="connsiteX5" fmla="*/ 528638 w 3290887"/>
                  <a:gd name="connsiteY5" fmla="*/ 797243 h 1216342"/>
                  <a:gd name="connsiteX6" fmla="*/ 0 w 3290887"/>
                  <a:gd name="connsiteY6" fmla="*/ 509588 h 1216342"/>
                  <a:gd name="connsiteX7" fmla="*/ 851535 w 3290887"/>
                  <a:gd name="connsiteY7" fmla="*/ 248602 h 1216342"/>
                  <a:gd name="connsiteX8" fmla="*/ 851535 w 3290887"/>
                  <a:gd name="connsiteY8" fmla="*/ 248602 h 1216342"/>
                  <a:gd name="connsiteX9" fmla="*/ 1181100 w 3290887"/>
                  <a:gd name="connsiteY9" fmla="*/ 147638 h 1216342"/>
                  <a:gd name="connsiteX10" fmla="*/ 1664970 w 3290887"/>
                  <a:gd name="connsiteY10" fmla="*/ 0 h 1216342"/>
                  <a:gd name="connsiteX11" fmla="*/ 2173605 w 3290887"/>
                  <a:gd name="connsiteY11" fmla="*/ 159067 h 1216342"/>
                  <a:gd name="connsiteX12" fmla="*/ 2514600 w 3290887"/>
                  <a:gd name="connsiteY12" fmla="*/ 265748 h 121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90887" h="1216342">
                    <a:moveTo>
                      <a:pt x="3290888" y="509588"/>
                    </a:moveTo>
                    <a:lnTo>
                      <a:pt x="2478405" y="797243"/>
                    </a:lnTo>
                    <a:lnTo>
                      <a:pt x="2109788" y="927735"/>
                    </a:lnTo>
                    <a:lnTo>
                      <a:pt x="1298258" y="1216343"/>
                    </a:lnTo>
                    <a:lnTo>
                      <a:pt x="769620" y="927735"/>
                    </a:lnTo>
                    <a:lnTo>
                      <a:pt x="528638" y="797243"/>
                    </a:lnTo>
                    <a:lnTo>
                      <a:pt x="0" y="509588"/>
                    </a:lnTo>
                    <a:lnTo>
                      <a:pt x="851535" y="248602"/>
                    </a:lnTo>
                    <a:lnTo>
                      <a:pt x="851535" y="248602"/>
                    </a:lnTo>
                    <a:lnTo>
                      <a:pt x="1181100" y="147638"/>
                    </a:lnTo>
                    <a:lnTo>
                      <a:pt x="1664970" y="0"/>
                    </a:lnTo>
                    <a:lnTo>
                      <a:pt x="2173605" y="159067"/>
                    </a:lnTo>
                    <a:lnTo>
                      <a:pt x="2514600" y="2657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7EC6A6B8-CC31-4A5A-A9EC-2A3C1E518E8C}"/>
                  </a:ext>
                </a:extLst>
              </p:cNvPr>
              <p:cNvSpPr/>
              <p:nvPr/>
            </p:nvSpPr>
            <p:spPr>
              <a:xfrm>
                <a:off x="5390197" y="1695450"/>
                <a:ext cx="1626870" cy="780097"/>
              </a:xfrm>
              <a:custGeom>
                <a:avLst/>
                <a:gdLst>
                  <a:gd name="connsiteX0" fmla="*/ 1626870 w 1626870"/>
                  <a:gd name="connsiteY0" fmla="*/ 649605 h 780097"/>
                  <a:gd name="connsiteX1" fmla="*/ 1258253 w 1626870"/>
                  <a:gd name="connsiteY1" fmla="*/ 780097 h 780097"/>
                  <a:gd name="connsiteX2" fmla="*/ 704850 w 1626870"/>
                  <a:gd name="connsiteY2" fmla="*/ 481965 h 780097"/>
                  <a:gd name="connsiteX3" fmla="*/ 456248 w 1626870"/>
                  <a:gd name="connsiteY3" fmla="*/ 347663 h 780097"/>
                  <a:gd name="connsiteX4" fmla="*/ 0 w 1626870"/>
                  <a:gd name="connsiteY4" fmla="*/ 100965 h 780097"/>
                  <a:gd name="connsiteX5" fmla="*/ 329565 w 1626870"/>
                  <a:gd name="connsiteY5" fmla="*/ 0 h 780097"/>
                  <a:gd name="connsiteX6" fmla="*/ 775335 w 1626870"/>
                  <a:gd name="connsiteY6" fmla="*/ 223838 h 780097"/>
                  <a:gd name="connsiteX7" fmla="*/ 775335 w 1626870"/>
                  <a:gd name="connsiteY7" fmla="*/ 223838 h 780097"/>
                  <a:gd name="connsiteX8" fmla="*/ 1039178 w 1626870"/>
                  <a:gd name="connsiteY8" fmla="*/ 355283 h 78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26870" h="780097">
                    <a:moveTo>
                      <a:pt x="1626870" y="649605"/>
                    </a:moveTo>
                    <a:lnTo>
                      <a:pt x="1258253" y="780097"/>
                    </a:lnTo>
                    <a:lnTo>
                      <a:pt x="704850" y="481965"/>
                    </a:lnTo>
                    <a:lnTo>
                      <a:pt x="456248" y="347663"/>
                    </a:lnTo>
                    <a:lnTo>
                      <a:pt x="0" y="100965"/>
                    </a:lnTo>
                    <a:lnTo>
                      <a:pt x="329565" y="0"/>
                    </a:lnTo>
                    <a:lnTo>
                      <a:pt x="775335" y="223838"/>
                    </a:lnTo>
                    <a:lnTo>
                      <a:pt x="775335" y="223838"/>
                    </a:lnTo>
                    <a:lnTo>
                      <a:pt x="1039178" y="35528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FB9F36A1-FC72-4F14-8C6E-26EF6C23AC03}"/>
                  </a:ext>
                </a:extLst>
              </p:cNvPr>
              <p:cNvSpPr/>
              <p:nvPr/>
            </p:nvSpPr>
            <p:spPr>
              <a:xfrm>
                <a:off x="5067300" y="1706879"/>
                <a:ext cx="1985962" cy="768667"/>
              </a:xfrm>
              <a:custGeom>
                <a:avLst/>
                <a:gdLst>
                  <a:gd name="connsiteX0" fmla="*/ 1985963 w 1985962"/>
                  <a:gd name="connsiteY0" fmla="*/ 106680 h 768667"/>
                  <a:gd name="connsiteX1" fmla="*/ 1362075 w 1985962"/>
                  <a:gd name="connsiteY1" fmla="*/ 343853 h 768667"/>
                  <a:gd name="connsiteX2" fmla="*/ 1027747 w 1985962"/>
                  <a:gd name="connsiteY2" fmla="*/ 470535 h 768667"/>
                  <a:gd name="connsiteX3" fmla="*/ 240983 w 1985962"/>
                  <a:gd name="connsiteY3" fmla="*/ 768668 h 768667"/>
                  <a:gd name="connsiteX4" fmla="*/ 0 w 1985962"/>
                  <a:gd name="connsiteY4" fmla="*/ 638175 h 768667"/>
                  <a:gd name="connsiteX5" fmla="*/ 779145 w 1985962"/>
                  <a:gd name="connsiteY5" fmla="*/ 336233 h 768667"/>
                  <a:gd name="connsiteX6" fmla="*/ 1098232 w 1985962"/>
                  <a:gd name="connsiteY6" fmla="*/ 212408 h 768667"/>
                  <a:gd name="connsiteX7" fmla="*/ 1644968 w 1985962"/>
                  <a:gd name="connsiteY7" fmla="*/ 0 h 76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5962" h="768667">
                    <a:moveTo>
                      <a:pt x="1985963" y="106680"/>
                    </a:moveTo>
                    <a:lnTo>
                      <a:pt x="1362075" y="343853"/>
                    </a:lnTo>
                    <a:lnTo>
                      <a:pt x="1027747" y="470535"/>
                    </a:lnTo>
                    <a:lnTo>
                      <a:pt x="240983" y="768668"/>
                    </a:lnTo>
                    <a:lnTo>
                      <a:pt x="0" y="638175"/>
                    </a:lnTo>
                    <a:lnTo>
                      <a:pt x="779145" y="336233"/>
                    </a:lnTo>
                    <a:lnTo>
                      <a:pt x="1098232" y="212408"/>
                    </a:lnTo>
                    <a:lnTo>
                      <a:pt x="164496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29F1599F-013B-4F06-8ACA-F3974FF65AFD}"/>
                  </a:ext>
                </a:extLst>
              </p:cNvPr>
              <p:cNvSpPr/>
              <p:nvPr/>
            </p:nvSpPr>
            <p:spPr>
              <a:xfrm>
                <a:off x="6060757" y="1424301"/>
                <a:ext cx="615315" cy="673103"/>
              </a:xfrm>
              <a:custGeom>
                <a:avLst/>
                <a:gdLst>
                  <a:gd name="connsiteX0" fmla="*/ 0 w 615315"/>
                  <a:gd name="connsiteY0" fmla="*/ 673104 h 673103"/>
                  <a:gd name="connsiteX1" fmla="*/ 451485 w 615315"/>
                  <a:gd name="connsiteY1" fmla="*/ 8259 h 673103"/>
                  <a:gd name="connsiteX2" fmla="*/ 451485 w 615315"/>
                  <a:gd name="connsiteY2" fmla="*/ 481651 h 673103"/>
                  <a:gd name="connsiteX3" fmla="*/ 386715 w 615315"/>
                  <a:gd name="connsiteY3" fmla="*/ 173041 h 673103"/>
                  <a:gd name="connsiteX4" fmla="*/ 0 w 615315"/>
                  <a:gd name="connsiteY4" fmla="*/ 673104 h 67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315" h="673103">
                    <a:moveTo>
                      <a:pt x="0" y="673104"/>
                    </a:moveTo>
                    <a:cubicBezTo>
                      <a:pt x="0" y="673104"/>
                      <a:pt x="82867" y="-86991"/>
                      <a:pt x="451485" y="8259"/>
                    </a:cubicBezTo>
                    <a:cubicBezTo>
                      <a:pt x="820102" y="103509"/>
                      <a:pt x="451485" y="481651"/>
                      <a:pt x="451485" y="481651"/>
                    </a:cubicBezTo>
                    <a:cubicBezTo>
                      <a:pt x="451485" y="481651"/>
                      <a:pt x="516255" y="186376"/>
                      <a:pt x="386715" y="173041"/>
                    </a:cubicBezTo>
                    <a:cubicBezTo>
                      <a:pt x="256223" y="160659"/>
                      <a:pt x="64770" y="429264"/>
                      <a:pt x="0" y="673104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9366BF89-BFCE-40FB-B587-6759C17DF3A8}"/>
                  </a:ext>
                </a:extLst>
              </p:cNvPr>
              <p:cNvSpPr/>
              <p:nvPr/>
            </p:nvSpPr>
            <p:spPr>
              <a:xfrm>
                <a:off x="6060757" y="2002154"/>
                <a:ext cx="734377" cy="316229"/>
              </a:xfrm>
              <a:custGeom>
                <a:avLst/>
                <a:gdLst>
                  <a:gd name="connsiteX0" fmla="*/ 734377 w 734377"/>
                  <a:gd name="connsiteY0" fmla="*/ 160020 h 316229"/>
                  <a:gd name="connsiteX1" fmla="*/ 512445 w 734377"/>
                  <a:gd name="connsiteY1" fmla="*/ 316230 h 316229"/>
                  <a:gd name="connsiteX2" fmla="*/ 0 w 734377"/>
                  <a:gd name="connsiteY2" fmla="*/ 94298 h 316229"/>
                  <a:gd name="connsiteX3" fmla="*/ 203835 w 734377"/>
                  <a:gd name="connsiteY3" fmla="*/ 0 h 316229"/>
                  <a:gd name="connsiteX4" fmla="*/ 734377 w 734377"/>
                  <a:gd name="connsiteY4" fmla="*/ 160020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377" h="316229">
                    <a:moveTo>
                      <a:pt x="734377" y="160020"/>
                    </a:moveTo>
                    <a:lnTo>
                      <a:pt x="512445" y="316230"/>
                    </a:lnTo>
                    <a:cubicBezTo>
                      <a:pt x="512445" y="316230"/>
                      <a:pt x="181927" y="251460"/>
                      <a:pt x="0" y="94298"/>
                    </a:cubicBezTo>
                    <a:lnTo>
                      <a:pt x="203835" y="0"/>
                    </a:lnTo>
                    <a:cubicBezTo>
                      <a:pt x="203835" y="953"/>
                      <a:pt x="477202" y="148590"/>
                      <a:pt x="734377" y="160020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CEF08EDA-D773-4A20-926B-5B9CB95CBE14}"/>
                  </a:ext>
                </a:extLst>
              </p:cNvPr>
              <p:cNvSpPr/>
              <p:nvPr/>
            </p:nvSpPr>
            <p:spPr>
              <a:xfrm>
                <a:off x="6060757" y="1768060"/>
                <a:ext cx="1025821" cy="550324"/>
              </a:xfrm>
              <a:custGeom>
                <a:avLst/>
                <a:gdLst>
                  <a:gd name="connsiteX0" fmla="*/ 0 w 1025821"/>
                  <a:gd name="connsiteY0" fmla="*/ 329344 h 550324"/>
                  <a:gd name="connsiteX1" fmla="*/ 956310 w 1025821"/>
                  <a:gd name="connsiteY1" fmla="*/ 76932 h 550324"/>
                  <a:gd name="connsiteX2" fmla="*/ 895350 w 1025821"/>
                  <a:gd name="connsiteY2" fmla="*/ 472219 h 550324"/>
                  <a:gd name="connsiteX3" fmla="*/ 512445 w 1025821"/>
                  <a:gd name="connsiteY3" fmla="*/ 550324 h 550324"/>
                  <a:gd name="connsiteX4" fmla="*/ 496252 w 1025821"/>
                  <a:gd name="connsiteY4" fmla="*/ 178849 h 550324"/>
                  <a:gd name="connsiteX5" fmla="*/ 384810 w 1025821"/>
                  <a:gd name="connsiteY5" fmla="*/ 178849 h 550324"/>
                  <a:gd name="connsiteX6" fmla="*/ 0 w 1025821"/>
                  <a:gd name="connsiteY6" fmla="*/ 329344 h 55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821" h="550324">
                    <a:moveTo>
                      <a:pt x="0" y="329344"/>
                    </a:moveTo>
                    <a:cubicBezTo>
                      <a:pt x="0" y="329344"/>
                      <a:pt x="807720" y="-191673"/>
                      <a:pt x="956310" y="76932"/>
                    </a:cubicBezTo>
                    <a:cubicBezTo>
                      <a:pt x="1104900" y="345537"/>
                      <a:pt x="982027" y="441739"/>
                      <a:pt x="895350" y="472219"/>
                    </a:cubicBezTo>
                    <a:cubicBezTo>
                      <a:pt x="808673" y="502699"/>
                      <a:pt x="512445" y="550324"/>
                      <a:pt x="512445" y="550324"/>
                    </a:cubicBezTo>
                    <a:cubicBezTo>
                      <a:pt x="512445" y="550324"/>
                      <a:pt x="650558" y="251239"/>
                      <a:pt x="496252" y="178849"/>
                    </a:cubicBezTo>
                    <a:cubicBezTo>
                      <a:pt x="461962" y="162657"/>
                      <a:pt x="421005" y="164562"/>
                      <a:pt x="384810" y="178849"/>
                    </a:cubicBezTo>
                    <a:lnTo>
                      <a:pt x="0" y="32934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196" name="图形 2">
                <a:extLst>
                  <a:ext uri="{FF2B5EF4-FFF2-40B4-BE49-F238E27FC236}">
                    <a16:creationId xmlns:a16="http://schemas.microsoft.com/office/drawing/2014/main" id="{93367B1C-5A72-44BE-9501-9E63F829BC1B}"/>
                  </a:ext>
                </a:extLst>
              </p:cNvPr>
              <p:cNvGrpSpPr/>
              <p:nvPr/>
            </p:nvGrpSpPr>
            <p:grpSpPr>
              <a:xfrm>
                <a:off x="5326379" y="1424301"/>
                <a:ext cx="734377" cy="894083"/>
                <a:chOff x="5326379" y="1424301"/>
                <a:chExt cx="734377" cy="894083"/>
              </a:xfrm>
              <a:solidFill>
                <a:srgbClr val="F2F2F2"/>
              </a:solidFill>
            </p:grpSpPr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F18B37A8-6A72-4E58-941B-966C9D3E683C}"/>
                    </a:ext>
                  </a:extLst>
                </p:cNvPr>
                <p:cNvSpPr/>
                <p:nvPr/>
              </p:nvSpPr>
              <p:spPr>
                <a:xfrm>
                  <a:off x="5326379" y="2002154"/>
                  <a:ext cx="734377" cy="316229"/>
                </a:xfrm>
                <a:custGeom>
                  <a:avLst/>
                  <a:gdLst>
                    <a:gd name="connsiteX0" fmla="*/ 0 w 734377"/>
                    <a:gd name="connsiteY0" fmla="*/ 160020 h 316229"/>
                    <a:gd name="connsiteX1" fmla="*/ 221933 w 734377"/>
                    <a:gd name="connsiteY1" fmla="*/ 316230 h 316229"/>
                    <a:gd name="connsiteX2" fmla="*/ 734378 w 734377"/>
                    <a:gd name="connsiteY2" fmla="*/ 94298 h 316229"/>
                    <a:gd name="connsiteX3" fmla="*/ 530543 w 734377"/>
                    <a:gd name="connsiteY3" fmla="*/ 0 h 316229"/>
                    <a:gd name="connsiteX4" fmla="*/ 0 w 734377"/>
                    <a:gd name="connsiteY4" fmla="*/ 160020 h 31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4377" h="316229">
                      <a:moveTo>
                        <a:pt x="0" y="160020"/>
                      </a:moveTo>
                      <a:lnTo>
                        <a:pt x="221933" y="316230"/>
                      </a:lnTo>
                      <a:cubicBezTo>
                        <a:pt x="221933" y="316230"/>
                        <a:pt x="552450" y="251460"/>
                        <a:pt x="734378" y="94298"/>
                      </a:cubicBezTo>
                      <a:lnTo>
                        <a:pt x="530543" y="0"/>
                      </a:lnTo>
                      <a:cubicBezTo>
                        <a:pt x="529590" y="953"/>
                        <a:pt x="256223" y="148590"/>
                        <a:pt x="0" y="16002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65D4A28D-0C96-4751-97EC-94187EA63237}"/>
                    </a:ext>
                  </a:extLst>
                </p:cNvPr>
                <p:cNvSpPr/>
                <p:nvPr/>
              </p:nvSpPr>
              <p:spPr>
                <a:xfrm>
                  <a:off x="5445442" y="1424301"/>
                  <a:ext cx="615315" cy="673103"/>
                </a:xfrm>
                <a:custGeom>
                  <a:avLst/>
                  <a:gdLst>
                    <a:gd name="connsiteX0" fmla="*/ 615315 w 615315"/>
                    <a:gd name="connsiteY0" fmla="*/ 673104 h 673103"/>
                    <a:gd name="connsiteX1" fmla="*/ 163830 w 615315"/>
                    <a:gd name="connsiteY1" fmla="*/ 8259 h 673103"/>
                    <a:gd name="connsiteX2" fmla="*/ 163830 w 615315"/>
                    <a:gd name="connsiteY2" fmla="*/ 481651 h 673103"/>
                    <a:gd name="connsiteX3" fmla="*/ 228600 w 615315"/>
                    <a:gd name="connsiteY3" fmla="*/ 173041 h 673103"/>
                    <a:gd name="connsiteX4" fmla="*/ 615315 w 615315"/>
                    <a:gd name="connsiteY4" fmla="*/ 673104 h 673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5315" h="673103">
                      <a:moveTo>
                        <a:pt x="615315" y="673104"/>
                      </a:moveTo>
                      <a:cubicBezTo>
                        <a:pt x="615315" y="673104"/>
                        <a:pt x="532448" y="-86991"/>
                        <a:pt x="163830" y="8259"/>
                      </a:cubicBezTo>
                      <a:cubicBezTo>
                        <a:pt x="-204787" y="103509"/>
                        <a:pt x="163830" y="481651"/>
                        <a:pt x="163830" y="481651"/>
                      </a:cubicBezTo>
                      <a:cubicBezTo>
                        <a:pt x="163830" y="481651"/>
                        <a:pt x="99060" y="186376"/>
                        <a:pt x="228600" y="173041"/>
                      </a:cubicBezTo>
                      <a:cubicBezTo>
                        <a:pt x="359093" y="160659"/>
                        <a:pt x="549593" y="429264"/>
                        <a:pt x="615315" y="673104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B92AE009-87A8-421D-A29F-329EC9DFF6D2}"/>
                  </a:ext>
                </a:extLst>
              </p:cNvPr>
              <p:cNvSpPr/>
              <p:nvPr/>
            </p:nvSpPr>
            <p:spPr>
              <a:xfrm>
                <a:off x="5035359" y="1768060"/>
                <a:ext cx="1025398" cy="550324"/>
              </a:xfrm>
              <a:custGeom>
                <a:avLst/>
                <a:gdLst>
                  <a:gd name="connsiteX0" fmla="*/ 1025398 w 1025398"/>
                  <a:gd name="connsiteY0" fmla="*/ 329344 h 550324"/>
                  <a:gd name="connsiteX1" fmla="*/ 69088 w 1025398"/>
                  <a:gd name="connsiteY1" fmla="*/ 76932 h 550324"/>
                  <a:gd name="connsiteX2" fmla="*/ 130048 w 1025398"/>
                  <a:gd name="connsiteY2" fmla="*/ 472219 h 550324"/>
                  <a:gd name="connsiteX3" fmla="*/ 512953 w 1025398"/>
                  <a:gd name="connsiteY3" fmla="*/ 550324 h 550324"/>
                  <a:gd name="connsiteX4" fmla="*/ 529146 w 1025398"/>
                  <a:gd name="connsiteY4" fmla="*/ 178849 h 550324"/>
                  <a:gd name="connsiteX5" fmla="*/ 640588 w 1025398"/>
                  <a:gd name="connsiteY5" fmla="*/ 178849 h 550324"/>
                  <a:gd name="connsiteX6" fmla="*/ 1025398 w 1025398"/>
                  <a:gd name="connsiteY6" fmla="*/ 329344 h 55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398" h="550324">
                    <a:moveTo>
                      <a:pt x="1025398" y="329344"/>
                    </a:moveTo>
                    <a:cubicBezTo>
                      <a:pt x="1025398" y="329344"/>
                      <a:pt x="217678" y="-191673"/>
                      <a:pt x="69088" y="76932"/>
                    </a:cubicBezTo>
                    <a:cubicBezTo>
                      <a:pt x="-78549" y="346489"/>
                      <a:pt x="43371" y="441739"/>
                      <a:pt x="130048" y="472219"/>
                    </a:cubicBezTo>
                    <a:cubicBezTo>
                      <a:pt x="216726" y="502699"/>
                      <a:pt x="512953" y="550324"/>
                      <a:pt x="512953" y="550324"/>
                    </a:cubicBezTo>
                    <a:cubicBezTo>
                      <a:pt x="512953" y="550324"/>
                      <a:pt x="374841" y="251239"/>
                      <a:pt x="529146" y="178849"/>
                    </a:cubicBezTo>
                    <a:cubicBezTo>
                      <a:pt x="563436" y="162657"/>
                      <a:pt x="604394" y="164562"/>
                      <a:pt x="640588" y="178849"/>
                    </a:cubicBezTo>
                    <a:lnTo>
                      <a:pt x="1025398" y="329344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C5ABF8-97CB-479A-8748-EBA60491F714}"/>
              </a:ext>
            </a:extLst>
          </p:cNvPr>
          <p:cNvGrpSpPr/>
          <p:nvPr/>
        </p:nvGrpSpPr>
        <p:grpSpPr>
          <a:xfrm>
            <a:off x="6291237" y="1843164"/>
            <a:ext cx="2462353" cy="3672000"/>
            <a:chOff x="6291237" y="1843164"/>
            <a:chExt cx="2462353" cy="3672000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C2F017C0-82DE-4049-90E5-4BC9AA183FD8}"/>
                </a:ext>
              </a:extLst>
            </p:cNvPr>
            <p:cNvGrpSpPr/>
            <p:nvPr/>
          </p:nvGrpSpPr>
          <p:grpSpPr>
            <a:xfrm>
              <a:off x="6291237" y="1843164"/>
              <a:ext cx="2462353" cy="3672000"/>
              <a:chOff x="631187" y="1843164"/>
              <a:chExt cx="2628000" cy="3672000"/>
            </a:xfrm>
          </p:grpSpPr>
          <p:sp>
            <p:nvSpPr>
              <p:cNvPr id="114" name="矩形: 单圆角 113">
                <a:extLst>
                  <a:ext uri="{FF2B5EF4-FFF2-40B4-BE49-F238E27FC236}">
                    <a16:creationId xmlns:a16="http://schemas.microsoft.com/office/drawing/2014/main" id="{D191AA14-A18A-46DB-ADDC-CEABC7B01CBC}"/>
                  </a:ext>
                </a:extLst>
              </p:cNvPr>
              <p:cNvSpPr/>
              <p:nvPr/>
            </p:nvSpPr>
            <p:spPr>
              <a:xfrm>
                <a:off x="631187" y="1843164"/>
                <a:ext cx="2628000" cy="3672000"/>
              </a:xfrm>
              <a:prstGeom prst="round1Rect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>
                <a:outerShdw blurRad="127000" dist="63500" dir="8100000" algn="bl" rotWithShape="0">
                  <a:schemeClr val="accent1">
                    <a:lumMod val="75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5" name="矩形: 单圆角 114">
                <a:extLst>
                  <a:ext uri="{FF2B5EF4-FFF2-40B4-BE49-F238E27FC236}">
                    <a16:creationId xmlns:a16="http://schemas.microsoft.com/office/drawing/2014/main" id="{757BF821-41C7-4C6F-9EAF-5FD3B7FABD7E}"/>
                  </a:ext>
                </a:extLst>
              </p:cNvPr>
              <p:cNvSpPr/>
              <p:nvPr/>
            </p:nvSpPr>
            <p:spPr>
              <a:xfrm>
                <a:off x="675187" y="1883672"/>
                <a:ext cx="2540000" cy="3590984"/>
              </a:xfrm>
              <a:prstGeom prst="round1Rect">
                <a:avLst/>
              </a:prstGeom>
              <a:solidFill>
                <a:schemeClr val="accent4"/>
              </a:solidFill>
              <a:ln w="1270">
                <a:solidFill>
                  <a:schemeClr val="accent1">
                    <a:lumMod val="20000"/>
                    <a:lumOff val="80000"/>
                  </a:schemeClr>
                </a:solidFill>
              </a:ln>
              <a:effectLst>
                <a:outerShdw blurRad="254000" dist="127000" algn="l" rotWithShape="0">
                  <a:schemeClr val="accent1">
                    <a:alpha val="30000"/>
                  </a:schemeClr>
                </a:outerShdw>
                <a:reflection blurRad="444500" stA="30000" endPos="2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1A54B94E-3C9F-48E4-B4A8-4F23A103E401}"/>
                  </a:ext>
                </a:extLst>
              </p:cNvPr>
              <p:cNvGrpSpPr/>
              <p:nvPr/>
            </p:nvGrpSpPr>
            <p:grpSpPr>
              <a:xfrm>
                <a:off x="888082" y="1997592"/>
                <a:ext cx="2114211" cy="2859487"/>
                <a:chOff x="785743" y="1997592"/>
                <a:chExt cx="2114211" cy="2859487"/>
              </a:xfrm>
            </p:grpSpPr>
            <p:sp>
              <p:nvSpPr>
                <p:cNvPr id="117" name="标题 4">
                  <a:extLst>
                    <a:ext uri="{FF2B5EF4-FFF2-40B4-BE49-F238E27FC236}">
                      <a16:creationId xmlns:a16="http://schemas.microsoft.com/office/drawing/2014/main" id="{5E86599B-409A-4DEF-9A97-6CF7C9212B1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785743" y="1997592"/>
                  <a:ext cx="2114211" cy="5010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lvl1pPr algn="l" defTabSz="914400" rtl="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  <a:defRPr lang="zh-CN" altLang="en-US" sz="2800" b="0" kern="1200">
                      <a:solidFill>
                        <a:schemeClr val="accent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/>
                    <a:t>输入小标题</a:t>
                  </a:r>
                </a:p>
              </p:txBody>
            </p:sp>
            <p:grpSp>
              <p:nvGrpSpPr>
                <p:cNvPr id="118" name="组合 117">
                  <a:extLst>
                    <a:ext uri="{FF2B5EF4-FFF2-40B4-BE49-F238E27FC236}">
                      <a16:creationId xmlns:a16="http://schemas.microsoft.com/office/drawing/2014/main" id="{DE664E42-33C4-4F50-A7D5-D1F2EAE3493F}"/>
                    </a:ext>
                  </a:extLst>
                </p:cNvPr>
                <p:cNvGrpSpPr/>
                <p:nvPr/>
              </p:nvGrpSpPr>
              <p:grpSpPr>
                <a:xfrm>
                  <a:off x="785743" y="3259723"/>
                  <a:ext cx="2102474" cy="338554"/>
                  <a:chOff x="829314" y="3259723"/>
                  <a:chExt cx="2102474" cy="338554"/>
                </a:xfrm>
              </p:grpSpPr>
              <p:sp>
                <p:nvSpPr>
                  <p:cNvPr id="126" name="标题 4">
                    <a:extLst>
                      <a:ext uri="{FF2B5EF4-FFF2-40B4-BE49-F238E27FC236}">
                        <a16:creationId xmlns:a16="http://schemas.microsoft.com/office/drawing/2014/main" id="{37C5A799-A1D6-48EE-A0F0-3C3FA0FCDA0C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829314" y="3259723"/>
                    <a:ext cx="1254511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r>
                      <a:rPr lang="zh-CN" altLang="en-US" sz="1600" dirty="0">
                        <a:solidFill>
                          <a:schemeClr val="tx1"/>
                        </a:solidFill>
                        <a:latin typeface="+mj-ea"/>
                      </a:rPr>
                      <a:t>礼物一</a:t>
                    </a:r>
                  </a:p>
                </p:txBody>
              </p:sp>
              <p:sp>
                <p:nvSpPr>
                  <p:cNvPr id="127" name="标题 4">
                    <a:extLst>
                      <a:ext uri="{FF2B5EF4-FFF2-40B4-BE49-F238E27FC236}">
                        <a16:creationId xmlns:a16="http://schemas.microsoft.com/office/drawing/2014/main" id="{ACF67F2E-846E-49A2-97A0-C233D299258A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083825" y="3259723"/>
                    <a:ext cx="847963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r"/>
                    <a:r>
                      <a:rPr lang="en-US" altLang="zh-CN" sz="1600" dirty="0">
                        <a:solidFill>
                          <a:schemeClr val="tx1"/>
                        </a:solidFill>
                        <a:latin typeface="+mj-ea"/>
                      </a:rPr>
                      <a:t>01</a:t>
                    </a:r>
                    <a:endParaRPr lang="zh-CN" altLang="en-US" sz="1600" dirty="0">
                      <a:solidFill>
                        <a:schemeClr val="tx1"/>
                      </a:solidFill>
                      <a:latin typeface="+mj-ea"/>
                    </a:endParaRPr>
                  </a:p>
                </p:txBody>
              </p:sp>
            </p:grpSp>
            <p:grpSp>
              <p:nvGrpSpPr>
                <p:cNvPr id="119" name="组合 118">
                  <a:extLst>
                    <a:ext uri="{FF2B5EF4-FFF2-40B4-BE49-F238E27FC236}">
                      <a16:creationId xmlns:a16="http://schemas.microsoft.com/office/drawing/2014/main" id="{71242807-3807-4E69-B8A6-A8BF255784D8}"/>
                    </a:ext>
                  </a:extLst>
                </p:cNvPr>
                <p:cNvGrpSpPr/>
                <p:nvPr/>
              </p:nvGrpSpPr>
              <p:grpSpPr>
                <a:xfrm>
                  <a:off x="785743" y="3889124"/>
                  <a:ext cx="2102474" cy="338554"/>
                  <a:chOff x="829314" y="3889124"/>
                  <a:chExt cx="2102474" cy="338554"/>
                </a:xfrm>
              </p:grpSpPr>
              <p:sp>
                <p:nvSpPr>
                  <p:cNvPr id="124" name="标题 4">
                    <a:extLst>
                      <a:ext uri="{FF2B5EF4-FFF2-40B4-BE49-F238E27FC236}">
                        <a16:creationId xmlns:a16="http://schemas.microsoft.com/office/drawing/2014/main" id="{BC073726-C734-455A-B340-AF12DBB9B66F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829314" y="3889124"/>
                    <a:ext cx="1254511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r>
                      <a:rPr lang="zh-CN" altLang="en-US" sz="1600" dirty="0">
                        <a:solidFill>
                          <a:schemeClr val="tx1"/>
                        </a:solidFill>
                        <a:latin typeface="+mj-ea"/>
                      </a:rPr>
                      <a:t>礼物二</a:t>
                    </a:r>
                  </a:p>
                </p:txBody>
              </p:sp>
              <p:sp>
                <p:nvSpPr>
                  <p:cNvPr id="125" name="标题 4">
                    <a:extLst>
                      <a:ext uri="{FF2B5EF4-FFF2-40B4-BE49-F238E27FC236}">
                        <a16:creationId xmlns:a16="http://schemas.microsoft.com/office/drawing/2014/main" id="{15BE558A-D04E-41C8-8A2A-28D4CA79B46A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083825" y="3889124"/>
                    <a:ext cx="847963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r"/>
                    <a:r>
                      <a:rPr lang="en-US" altLang="zh-CN" sz="1600" dirty="0">
                        <a:solidFill>
                          <a:schemeClr val="tx1"/>
                        </a:solidFill>
                        <a:latin typeface="+mj-ea"/>
                      </a:rPr>
                      <a:t>02</a:t>
                    </a:r>
                    <a:endParaRPr lang="zh-CN" altLang="en-US" sz="1600" dirty="0">
                      <a:solidFill>
                        <a:schemeClr val="tx1"/>
                      </a:solidFill>
                      <a:latin typeface="+mj-ea"/>
                    </a:endParaRPr>
                  </a:p>
                </p:txBody>
              </p:sp>
            </p:grpSp>
            <p:grpSp>
              <p:nvGrpSpPr>
                <p:cNvPr id="120" name="组合 119">
                  <a:extLst>
                    <a:ext uri="{FF2B5EF4-FFF2-40B4-BE49-F238E27FC236}">
                      <a16:creationId xmlns:a16="http://schemas.microsoft.com/office/drawing/2014/main" id="{3E0643B8-96C9-4D42-B9F9-71F600FD70AE}"/>
                    </a:ext>
                  </a:extLst>
                </p:cNvPr>
                <p:cNvGrpSpPr/>
                <p:nvPr/>
              </p:nvGrpSpPr>
              <p:grpSpPr>
                <a:xfrm>
                  <a:off x="785743" y="4518525"/>
                  <a:ext cx="2102474" cy="338554"/>
                  <a:chOff x="829314" y="4518525"/>
                  <a:chExt cx="2102474" cy="338554"/>
                </a:xfrm>
              </p:grpSpPr>
              <p:sp>
                <p:nvSpPr>
                  <p:cNvPr id="122" name="标题 4">
                    <a:extLst>
                      <a:ext uri="{FF2B5EF4-FFF2-40B4-BE49-F238E27FC236}">
                        <a16:creationId xmlns:a16="http://schemas.microsoft.com/office/drawing/2014/main" id="{364468F2-7D8F-4606-A1F9-E559A7BD5A33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829314" y="4518525"/>
                    <a:ext cx="1254511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r>
                      <a:rPr lang="zh-CN" altLang="en-US" sz="1600" dirty="0">
                        <a:solidFill>
                          <a:schemeClr val="tx1"/>
                        </a:solidFill>
                        <a:latin typeface="+mj-ea"/>
                      </a:rPr>
                      <a:t>礼物三</a:t>
                    </a:r>
                  </a:p>
                </p:txBody>
              </p:sp>
              <p:sp>
                <p:nvSpPr>
                  <p:cNvPr id="123" name="标题 4">
                    <a:extLst>
                      <a:ext uri="{FF2B5EF4-FFF2-40B4-BE49-F238E27FC236}">
                        <a16:creationId xmlns:a16="http://schemas.microsoft.com/office/drawing/2014/main" id="{208A9AB0-E20D-40EA-9BDC-F791066157D3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>
                  <a:xfrm>
                    <a:off x="2083825" y="4518525"/>
                    <a:ext cx="847963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lvl1pPr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buNone/>
                      <a:defRPr lang="zh-CN" altLang="en-US" sz="2800" b="0" kern="1200">
                        <a:solidFill>
                          <a:schemeClr val="accent1"/>
                        </a:solidFill>
                        <a:latin typeface="+mj-lt"/>
                        <a:ea typeface="+mj-ea"/>
                        <a:cs typeface="+mj-cs"/>
                      </a:defRPr>
                    </a:lvl1pPr>
                  </a:lstStyle>
                  <a:p>
                    <a:pPr algn="r"/>
                    <a:r>
                      <a:rPr lang="en-US" altLang="zh-CN" sz="1600" dirty="0">
                        <a:solidFill>
                          <a:schemeClr val="tx1"/>
                        </a:solidFill>
                        <a:latin typeface="+mj-ea"/>
                      </a:rPr>
                      <a:t>03</a:t>
                    </a:r>
                    <a:endParaRPr lang="zh-CN" altLang="en-US" sz="1600" dirty="0">
                      <a:solidFill>
                        <a:schemeClr val="tx1"/>
                      </a:solidFill>
                      <a:latin typeface="+mj-ea"/>
                    </a:endParaRPr>
                  </a:p>
                </p:txBody>
              </p:sp>
            </p:grp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D5FA9E76-C3B7-48FC-BDEA-62B8737F72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4932" y="2638697"/>
                  <a:ext cx="198688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0" name="图形 2">
              <a:extLst>
                <a:ext uri="{FF2B5EF4-FFF2-40B4-BE49-F238E27FC236}">
                  <a16:creationId xmlns:a16="http://schemas.microsoft.com/office/drawing/2014/main" id="{24BCB39B-43A0-4D7C-A89A-3B74BA0A5CC6}"/>
                </a:ext>
              </a:extLst>
            </p:cNvPr>
            <p:cNvGrpSpPr/>
            <p:nvPr/>
          </p:nvGrpSpPr>
          <p:grpSpPr>
            <a:xfrm>
              <a:off x="7946593" y="1976880"/>
              <a:ext cx="628320" cy="696456"/>
              <a:chOff x="4538662" y="1424301"/>
              <a:chExt cx="3290887" cy="3647761"/>
            </a:xfrm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C395A787-6931-4C92-98E6-4BAE2C326A09}"/>
                  </a:ext>
                </a:extLst>
              </p:cNvPr>
              <p:cNvSpPr/>
              <p:nvPr/>
            </p:nvSpPr>
            <p:spPr>
              <a:xfrm>
                <a:off x="5836920" y="2900362"/>
                <a:ext cx="1705927" cy="2171700"/>
              </a:xfrm>
              <a:custGeom>
                <a:avLst/>
                <a:gdLst>
                  <a:gd name="connsiteX0" fmla="*/ 1705927 w 1705927"/>
                  <a:gd name="connsiteY0" fmla="*/ 1566863 h 2171700"/>
                  <a:gd name="connsiteX1" fmla="*/ 0 w 1705927"/>
                  <a:gd name="connsiteY1" fmla="*/ 2171700 h 2171700"/>
                  <a:gd name="connsiteX2" fmla="*/ 0 w 1705927"/>
                  <a:gd name="connsiteY2" fmla="*/ 604838 h 2171700"/>
                  <a:gd name="connsiteX3" fmla="*/ 1705927 w 1705927"/>
                  <a:gd name="connsiteY3" fmla="*/ 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5927" h="2171700">
                    <a:moveTo>
                      <a:pt x="1705927" y="1566863"/>
                    </a:moveTo>
                    <a:lnTo>
                      <a:pt x="0" y="2171700"/>
                    </a:lnTo>
                    <a:lnTo>
                      <a:pt x="0" y="604838"/>
                    </a:lnTo>
                    <a:lnTo>
                      <a:pt x="170592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FB563073-D1C8-442C-A311-C5EDFD09331B}"/>
                  </a:ext>
                </a:extLst>
              </p:cNvPr>
              <p:cNvSpPr/>
              <p:nvPr/>
            </p:nvSpPr>
            <p:spPr>
              <a:xfrm>
                <a:off x="6532244" y="3147059"/>
                <a:ext cx="315277" cy="1678305"/>
              </a:xfrm>
              <a:custGeom>
                <a:avLst/>
                <a:gdLst>
                  <a:gd name="connsiteX0" fmla="*/ 315278 w 315277"/>
                  <a:gd name="connsiteY0" fmla="*/ 1565910 h 1678305"/>
                  <a:gd name="connsiteX1" fmla="*/ 0 w 315277"/>
                  <a:gd name="connsiteY1" fmla="*/ 1678305 h 1678305"/>
                  <a:gd name="connsiteX2" fmla="*/ 0 w 315277"/>
                  <a:gd name="connsiteY2" fmla="*/ 111443 h 1678305"/>
                  <a:gd name="connsiteX3" fmla="*/ 315278 w 315277"/>
                  <a:gd name="connsiteY3" fmla="*/ 0 h 167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277" h="1678305">
                    <a:moveTo>
                      <a:pt x="315278" y="1565910"/>
                    </a:moveTo>
                    <a:lnTo>
                      <a:pt x="0" y="1678305"/>
                    </a:lnTo>
                    <a:lnTo>
                      <a:pt x="0" y="111443"/>
                    </a:lnTo>
                    <a:lnTo>
                      <a:pt x="31527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7BB2C288-6FCA-4366-B67E-04F815F2BAFB}"/>
                  </a:ext>
                </a:extLst>
              </p:cNvPr>
              <p:cNvSpPr/>
              <p:nvPr/>
            </p:nvSpPr>
            <p:spPr>
              <a:xfrm>
                <a:off x="5835967" y="2900362"/>
                <a:ext cx="1706879" cy="826769"/>
              </a:xfrm>
              <a:custGeom>
                <a:avLst/>
                <a:gdLst>
                  <a:gd name="connsiteX0" fmla="*/ 1706880 w 1706879"/>
                  <a:gd name="connsiteY0" fmla="*/ 0 h 826769"/>
                  <a:gd name="connsiteX1" fmla="*/ 1706880 w 1706879"/>
                  <a:gd name="connsiteY1" fmla="*/ 220980 h 826769"/>
                  <a:gd name="connsiteX2" fmla="*/ 0 w 1706879"/>
                  <a:gd name="connsiteY2" fmla="*/ 826770 h 826769"/>
                  <a:gd name="connsiteX3" fmla="*/ 0 w 1706879"/>
                  <a:gd name="connsiteY3" fmla="*/ 604838 h 826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6879" h="826769">
                    <a:moveTo>
                      <a:pt x="1706880" y="0"/>
                    </a:moveTo>
                    <a:lnTo>
                      <a:pt x="1706880" y="220980"/>
                    </a:lnTo>
                    <a:lnTo>
                      <a:pt x="0" y="826770"/>
                    </a:lnTo>
                    <a:lnTo>
                      <a:pt x="0" y="60483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73AB885-E801-4463-8437-E98B5C1D833A}"/>
                  </a:ext>
                </a:extLst>
              </p:cNvPr>
              <p:cNvSpPr/>
              <p:nvPr/>
            </p:nvSpPr>
            <p:spPr>
              <a:xfrm>
                <a:off x="5836920" y="2057400"/>
                <a:ext cx="1992629" cy="1447800"/>
              </a:xfrm>
              <a:custGeom>
                <a:avLst/>
                <a:gdLst>
                  <a:gd name="connsiteX0" fmla="*/ 1992630 w 1992629"/>
                  <a:gd name="connsiteY0" fmla="*/ 741045 h 1447800"/>
                  <a:gd name="connsiteX1" fmla="*/ 0 w 1992629"/>
                  <a:gd name="connsiteY1" fmla="*/ 1447800 h 1447800"/>
                  <a:gd name="connsiteX2" fmla="*/ 0 w 1992629"/>
                  <a:gd name="connsiteY2" fmla="*/ 706755 h 1447800"/>
                  <a:gd name="connsiteX3" fmla="*/ 1992630 w 1992629"/>
                  <a:gd name="connsiteY3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2629" h="1447800">
                    <a:moveTo>
                      <a:pt x="1992630" y="741045"/>
                    </a:moveTo>
                    <a:lnTo>
                      <a:pt x="0" y="1447800"/>
                    </a:lnTo>
                    <a:lnTo>
                      <a:pt x="0" y="706755"/>
                    </a:lnTo>
                    <a:lnTo>
                      <a:pt x="199263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4AA6327B-F3A2-431F-A613-937C2C971650}"/>
                  </a:ext>
                </a:extLst>
              </p:cNvPr>
              <p:cNvSpPr/>
              <p:nvPr/>
            </p:nvSpPr>
            <p:spPr>
              <a:xfrm>
                <a:off x="6648450" y="2345054"/>
                <a:ext cx="368617" cy="872490"/>
              </a:xfrm>
              <a:custGeom>
                <a:avLst/>
                <a:gdLst>
                  <a:gd name="connsiteX0" fmla="*/ 368618 w 368617"/>
                  <a:gd name="connsiteY0" fmla="*/ 741998 h 872490"/>
                  <a:gd name="connsiteX1" fmla="*/ 0 w 368617"/>
                  <a:gd name="connsiteY1" fmla="*/ 872490 h 872490"/>
                  <a:gd name="connsiteX2" fmla="*/ 0 w 368617"/>
                  <a:gd name="connsiteY2" fmla="*/ 130492 h 872490"/>
                  <a:gd name="connsiteX3" fmla="*/ 368618 w 368617"/>
                  <a:gd name="connsiteY3" fmla="*/ 0 h 87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617" h="872490">
                    <a:moveTo>
                      <a:pt x="368618" y="741998"/>
                    </a:moveTo>
                    <a:lnTo>
                      <a:pt x="0" y="872490"/>
                    </a:lnTo>
                    <a:lnTo>
                      <a:pt x="0" y="130492"/>
                    </a:lnTo>
                    <a:lnTo>
                      <a:pt x="36861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D6B90A1D-2915-49E3-8EBD-C4537B728997}"/>
                  </a:ext>
                </a:extLst>
              </p:cNvPr>
              <p:cNvSpPr/>
              <p:nvPr/>
            </p:nvSpPr>
            <p:spPr>
              <a:xfrm>
                <a:off x="4726304" y="2900362"/>
                <a:ext cx="1110615" cy="2171700"/>
              </a:xfrm>
              <a:custGeom>
                <a:avLst/>
                <a:gdLst>
                  <a:gd name="connsiteX0" fmla="*/ 0 w 1110615"/>
                  <a:gd name="connsiteY0" fmla="*/ 1566863 h 2171700"/>
                  <a:gd name="connsiteX1" fmla="*/ 1110615 w 1110615"/>
                  <a:gd name="connsiteY1" fmla="*/ 2171700 h 2171700"/>
                  <a:gd name="connsiteX2" fmla="*/ 1110615 w 1110615"/>
                  <a:gd name="connsiteY2" fmla="*/ 604838 h 2171700"/>
                  <a:gd name="connsiteX3" fmla="*/ 0 w 1110615"/>
                  <a:gd name="connsiteY3" fmla="*/ 0 h 217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0615" h="2171700">
                    <a:moveTo>
                      <a:pt x="0" y="1566863"/>
                    </a:moveTo>
                    <a:lnTo>
                      <a:pt x="1110615" y="2171700"/>
                    </a:lnTo>
                    <a:lnTo>
                      <a:pt x="1110615" y="6048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B16ACE16-8966-46FD-A480-88698E084C79}"/>
                  </a:ext>
                </a:extLst>
              </p:cNvPr>
              <p:cNvSpPr/>
              <p:nvPr/>
            </p:nvSpPr>
            <p:spPr>
              <a:xfrm>
                <a:off x="5178742" y="3147059"/>
                <a:ext cx="204787" cy="1678305"/>
              </a:xfrm>
              <a:custGeom>
                <a:avLst/>
                <a:gdLst>
                  <a:gd name="connsiteX0" fmla="*/ 0 w 204787"/>
                  <a:gd name="connsiteY0" fmla="*/ 1565910 h 1678305"/>
                  <a:gd name="connsiteX1" fmla="*/ 204788 w 204787"/>
                  <a:gd name="connsiteY1" fmla="*/ 1678305 h 1678305"/>
                  <a:gd name="connsiteX2" fmla="*/ 204788 w 204787"/>
                  <a:gd name="connsiteY2" fmla="*/ 111443 h 1678305"/>
                  <a:gd name="connsiteX3" fmla="*/ 0 w 204787"/>
                  <a:gd name="connsiteY3" fmla="*/ 0 h 167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787" h="1678305">
                    <a:moveTo>
                      <a:pt x="0" y="1565910"/>
                    </a:moveTo>
                    <a:lnTo>
                      <a:pt x="204788" y="1678305"/>
                    </a:lnTo>
                    <a:lnTo>
                      <a:pt x="204788" y="1114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1130F256-949B-4EC7-A316-0FC76BE61E52}"/>
                  </a:ext>
                </a:extLst>
              </p:cNvPr>
              <p:cNvSpPr/>
              <p:nvPr/>
            </p:nvSpPr>
            <p:spPr>
              <a:xfrm>
                <a:off x="4726304" y="2900362"/>
                <a:ext cx="1109662" cy="830580"/>
              </a:xfrm>
              <a:custGeom>
                <a:avLst/>
                <a:gdLst>
                  <a:gd name="connsiteX0" fmla="*/ 1109663 w 1109662"/>
                  <a:gd name="connsiteY0" fmla="*/ 604838 h 830580"/>
                  <a:gd name="connsiteX1" fmla="*/ 1109663 w 1109662"/>
                  <a:gd name="connsiteY1" fmla="*/ 830580 h 830580"/>
                  <a:gd name="connsiteX2" fmla="*/ 0 w 1109662"/>
                  <a:gd name="connsiteY2" fmla="*/ 225742 h 830580"/>
                  <a:gd name="connsiteX3" fmla="*/ 0 w 1109662"/>
                  <a:gd name="connsiteY3" fmla="*/ 0 h 830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830580">
                    <a:moveTo>
                      <a:pt x="1109663" y="604838"/>
                    </a:moveTo>
                    <a:lnTo>
                      <a:pt x="1109663" y="830580"/>
                    </a:lnTo>
                    <a:lnTo>
                      <a:pt x="0" y="2257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83CD3A44-C4B0-4A01-BE67-3344D57406F1}"/>
                  </a:ext>
                </a:extLst>
              </p:cNvPr>
              <p:cNvSpPr/>
              <p:nvPr/>
            </p:nvSpPr>
            <p:spPr>
              <a:xfrm>
                <a:off x="4538662" y="2057400"/>
                <a:ext cx="1298257" cy="1447800"/>
              </a:xfrm>
              <a:custGeom>
                <a:avLst/>
                <a:gdLst>
                  <a:gd name="connsiteX0" fmla="*/ 0 w 1298257"/>
                  <a:gd name="connsiteY0" fmla="*/ 741045 h 1447800"/>
                  <a:gd name="connsiteX1" fmla="*/ 1298258 w 1298257"/>
                  <a:gd name="connsiteY1" fmla="*/ 1447800 h 1447800"/>
                  <a:gd name="connsiteX2" fmla="*/ 1298258 w 1298257"/>
                  <a:gd name="connsiteY2" fmla="*/ 706755 h 1447800"/>
                  <a:gd name="connsiteX3" fmla="*/ 0 w 1298257"/>
                  <a:gd name="connsiteY3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8257" h="1447800">
                    <a:moveTo>
                      <a:pt x="0" y="741045"/>
                    </a:moveTo>
                    <a:lnTo>
                      <a:pt x="1298258" y="1447800"/>
                    </a:lnTo>
                    <a:lnTo>
                      <a:pt x="1298258" y="7067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1708B58-9048-4F21-904B-7A139F1E4A57}"/>
                  </a:ext>
                </a:extLst>
              </p:cNvPr>
              <p:cNvSpPr/>
              <p:nvPr/>
            </p:nvSpPr>
            <p:spPr>
              <a:xfrm>
                <a:off x="5068252" y="2345054"/>
                <a:ext cx="239077" cy="872490"/>
              </a:xfrm>
              <a:custGeom>
                <a:avLst/>
                <a:gdLst>
                  <a:gd name="connsiteX0" fmla="*/ 0 w 239077"/>
                  <a:gd name="connsiteY0" fmla="*/ 741998 h 872490"/>
                  <a:gd name="connsiteX1" fmla="*/ 239077 w 239077"/>
                  <a:gd name="connsiteY1" fmla="*/ 872490 h 872490"/>
                  <a:gd name="connsiteX2" fmla="*/ 239077 w 239077"/>
                  <a:gd name="connsiteY2" fmla="*/ 130492 h 872490"/>
                  <a:gd name="connsiteX3" fmla="*/ 0 w 239077"/>
                  <a:gd name="connsiteY3" fmla="*/ 0 h 87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077" h="872490">
                    <a:moveTo>
                      <a:pt x="0" y="741998"/>
                    </a:moveTo>
                    <a:lnTo>
                      <a:pt x="239077" y="872490"/>
                    </a:lnTo>
                    <a:lnTo>
                      <a:pt x="239077" y="1304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C8936DB-8E81-4089-BCEC-47262530A6E1}"/>
                  </a:ext>
                </a:extLst>
              </p:cNvPr>
              <p:cNvSpPr/>
              <p:nvPr/>
            </p:nvSpPr>
            <p:spPr>
              <a:xfrm>
                <a:off x="4538662" y="1547812"/>
                <a:ext cx="3290887" cy="1216342"/>
              </a:xfrm>
              <a:custGeom>
                <a:avLst/>
                <a:gdLst>
                  <a:gd name="connsiteX0" fmla="*/ 3290888 w 3290887"/>
                  <a:gd name="connsiteY0" fmla="*/ 509588 h 1216342"/>
                  <a:gd name="connsiteX1" fmla="*/ 2478405 w 3290887"/>
                  <a:gd name="connsiteY1" fmla="*/ 797243 h 1216342"/>
                  <a:gd name="connsiteX2" fmla="*/ 2109788 w 3290887"/>
                  <a:gd name="connsiteY2" fmla="*/ 927735 h 1216342"/>
                  <a:gd name="connsiteX3" fmla="*/ 1298258 w 3290887"/>
                  <a:gd name="connsiteY3" fmla="*/ 1216343 h 1216342"/>
                  <a:gd name="connsiteX4" fmla="*/ 769620 w 3290887"/>
                  <a:gd name="connsiteY4" fmla="*/ 927735 h 1216342"/>
                  <a:gd name="connsiteX5" fmla="*/ 528638 w 3290887"/>
                  <a:gd name="connsiteY5" fmla="*/ 797243 h 1216342"/>
                  <a:gd name="connsiteX6" fmla="*/ 0 w 3290887"/>
                  <a:gd name="connsiteY6" fmla="*/ 509588 h 1216342"/>
                  <a:gd name="connsiteX7" fmla="*/ 851535 w 3290887"/>
                  <a:gd name="connsiteY7" fmla="*/ 248602 h 1216342"/>
                  <a:gd name="connsiteX8" fmla="*/ 851535 w 3290887"/>
                  <a:gd name="connsiteY8" fmla="*/ 248602 h 1216342"/>
                  <a:gd name="connsiteX9" fmla="*/ 1181100 w 3290887"/>
                  <a:gd name="connsiteY9" fmla="*/ 147638 h 1216342"/>
                  <a:gd name="connsiteX10" fmla="*/ 1664970 w 3290887"/>
                  <a:gd name="connsiteY10" fmla="*/ 0 h 1216342"/>
                  <a:gd name="connsiteX11" fmla="*/ 2173605 w 3290887"/>
                  <a:gd name="connsiteY11" fmla="*/ 159067 h 1216342"/>
                  <a:gd name="connsiteX12" fmla="*/ 2514600 w 3290887"/>
                  <a:gd name="connsiteY12" fmla="*/ 265748 h 121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90887" h="1216342">
                    <a:moveTo>
                      <a:pt x="3290888" y="509588"/>
                    </a:moveTo>
                    <a:lnTo>
                      <a:pt x="2478405" y="797243"/>
                    </a:lnTo>
                    <a:lnTo>
                      <a:pt x="2109788" y="927735"/>
                    </a:lnTo>
                    <a:lnTo>
                      <a:pt x="1298258" y="1216343"/>
                    </a:lnTo>
                    <a:lnTo>
                      <a:pt x="769620" y="927735"/>
                    </a:lnTo>
                    <a:lnTo>
                      <a:pt x="528638" y="797243"/>
                    </a:lnTo>
                    <a:lnTo>
                      <a:pt x="0" y="509588"/>
                    </a:lnTo>
                    <a:lnTo>
                      <a:pt x="851535" y="248602"/>
                    </a:lnTo>
                    <a:lnTo>
                      <a:pt x="851535" y="248602"/>
                    </a:lnTo>
                    <a:lnTo>
                      <a:pt x="1181100" y="147638"/>
                    </a:lnTo>
                    <a:lnTo>
                      <a:pt x="1664970" y="0"/>
                    </a:lnTo>
                    <a:lnTo>
                      <a:pt x="2173605" y="159067"/>
                    </a:lnTo>
                    <a:lnTo>
                      <a:pt x="2514600" y="2657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FDD586CF-922C-49AB-ABDD-336E807B6AB8}"/>
                  </a:ext>
                </a:extLst>
              </p:cNvPr>
              <p:cNvSpPr/>
              <p:nvPr/>
            </p:nvSpPr>
            <p:spPr>
              <a:xfrm>
                <a:off x="5390197" y="1695450"/>
                <a:ext cx="1626870" cy="780097"/>
              </a:xfrm>
              <a:custGeom>
                <a:avLst/>
                <a:gdLst>
                  <a:gd name="connsiteX0" fmla="*/ 1626870 w 1626870"/>
                  <a:gd name="connsiteY0" fmla="*/ 649605 h 780097"/>
                  <a:gd name="connsiteX1" fmla="*/ 1258253 w 1626870"/>
                  <a:gd name="connsiteY1" fmla="*/ 780097 h 780097"/>
                  <a:gd name="connsiteX2" fmla="*/ 704850 w 1626870"/>
                  <a:gd name="connsiteY2" fmla="*/ 481965 h 780097"/>
                  <a:gd name="connsiteX3" fmla="*/ 456248 w 1626870"/>
                  <a:gd name="connsiteY3" fmla="*/ 347663 h 780097"/>
                  <a:gd name="connsiteX4" fmla="*/ 0 w 1626870"/>
                  <a:gd name="connsiteY4" fmla="*/ 100965 h 780097"/>
                  <a:gd name="connsiteX5" fmla="*/ 329565 w 1626870"/>
                  <a:gd name="connsiteY5" fmla="*/ 0 h 780097"/>
                  <a:gd name="connsiteX6" fmla="*/ 775335 w 1626870"/>
                  <a:gd name="connsiteY6" fmla="*/ 223838 h 780097"/>
                  <a:gd name="connsiteX7" fmla="*/ 775335 w 1626870"/>
                  <a:gd name="connsiteY7" fmla="*/ 223838 h 780097"/>
                  <a:gd name="connsiteX8" fmla="*/ 1039178 w 1626870"/>
                  <a:gd name="connsiteY8" fmla="*/ 355283 h 78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26870" h="780097">
                    <a:moveTo>
                      <a:pt x="1626870" y="649605"/>
                    </a:moveTo>
                    <a:lnTo>
                      <a:pt x="1258253" y="780097"/>
                    </a:lnTo>
                    <a:lnTo>
                      <a:pt x="704850" y="481965"/>
                    </a:lnTo>
                    <a:lnTo>
                      <a:pt x="456248" y="347663"/>
                    </a:lnTo>
                    <a:lnTo>
                      <a:pt x="0" y="100965"/>
                    </a:lnTo>
                    <a:lnTo>
                      <a:pt x="329565" y="0"/>
                    </a:lnTo>
                    <a:lnTo>
                      <a:pt x="775335" y="223838"/>
                    </a:lnTo>
                    <a:lnTo>
                      <a:pt x="775335" y="223838"/>
                    </a:lnTo>
                    <a:lnTo>
                      <a:pt x="1039178" y="35528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8661A288-22D9-4A21-BDD3-82244CDDB9FC}"/>
                  </a:ext>
                </a:extLst>
              </p:cNvPr>
              <p:cNvSpPr/>
              <p:nvPr/>
            </p:nvSpPr>
            <p:spPr>
              <a:xfrm>
                <a:off x="5067300" y="1706879"/>
                <a:ext cx="1985962" cy="768667"/>
              </a:xfrm>
              <a:custGeom>
                <a:avLst/>
                <a:gdLst>
                  <a:gd name="connsiteX0" fmla="*/ 1985963 w 1985962"/>
                  <a:gd name="connsiteY0" fmla="*/ 106680 h 768667"/>
                  <a:gd name="connsiteX1" fmla="*/ 1362075 w 1985962"/>
                  <a:gd name="connsiteY1" fmla="*/ 343853 h 768667"/>
                  <a:gd name="connsiteX2" fmla="*/ 1027747 w 1985962"/>
                  <a:gd name="connsiteY2" fmla="*/ 470535 h 768667"/>
                  <a:gd name="connsiteX3" fmla="*/ 240983 w 1985962"/>
                  <a:gd name="connsiteY3" fmla="*/ 768668 h 768667"/>
                  <a:gd name="connsiteX4" fmla="*/ 0 w 1985962"/>
                  <a:gd name="connsiteY4" fmla="*/ 638175 h 768667"/>
                  <a:gd name="connsiteX5" fmla="*/ 779145 w 1985962"/>
                  <a:gd name="connsiteY5" fmla="*/ 336233 h 768667"/>
                  <a:gd name="connsiteX6" fmla="*/ 1098232 w 1985962"/>
                  <a:gd name="connsiteY6" fmla="*/ 212408 h 768667"/>
                  <a:gd name="connsiteX7" fmla="*/ 1644968 w 1985962"/>
                  <a:gd name="connsiteY7" fmla="*/ 0 h 76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85962" h="768667">
                    <a:moveTo>
                      <a:pt x="1985963" y="106680"/>
                    </a:moveTo>
                    <a:lnTo>
                      <a:pt x="1362075" y="343853"/>
                    </a:lnTo>
                    <a:lnTo>
                      <a:pt x="1027747" y="470535"/>
                    </a:lnTo>
                    <a:lnTo>
                      <a:pt x="240983" y="768668"/>
                    </a:lnTo>
                    <a:lnTo>
                      <a:pt x="0" y="638175"/>
                    </a:lnTo>
                    <a:lnTo>
                      <a:pt x="779145" y="336233"/>
                    </a:lnTo>
                    <a:lnTo>
                      <a:pt x="1098232" y="212408"/>
                    </a:lnTo>
                    <a:lnTo>
                      <a:pt x="164496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7B486176-1D2A-4D55-BB42-8B33D409F8C6}"/>
                  </a:ext>
                </a:extLst>
              </p:cNvPr>
              <p:cNvSpPr/>
              <p:nvPr/>
            </p:nvSpPr>
            <p:spPr>
              <a:xfrm>
                <a:off x="6060757" y="1424301"/>
                <a:ext cx="615315" cy="673103"/>
              </a:xfrm>
              <a:custGeom>
                <a:avLst/>
                <a:gdLst>
                  <a:gd name="connsiteX0" fmla="*/ 0 w 615315"/>
                  <a:gd name="connsiteY0" fmla="*/ 673104 h 673103"/>
                  <a:gd name="connsiteX1" fmla="*/ 451485 w 615315"/>
                  <a:gd name="connsiteY1" fmla="*/ 8259 h 673103"/>
                  <a:gd name="connsiteX2" fmla="*/ 451485 w 615315"/>
                  <a:gd name="connsiteY2" fmla="*/ 481651 h 673103"/>
                  <a:gd name="connsiteX3" fmla="*/ 386715 w 615315"/>
                  <a:gd name="connsiteY3" fmla="*/ 173041 h 673103"/>
                  <a:gd name="connsiteX4" fmla="*/ 0 w 615315"/>
                  <a:gd name="connsiteY4" fmla="*/ 673104 h 67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315" h="673103">
                    <a:moveTo>
                      <a:pt x="0" y="673104"/>
                    </a:moveTo>
                    <a:cubicBezTo>
                      <a:pt x="0" y="673104"/>
                      <a:pt x="82867" y="-86991"/>
                      <a:pt x="451485" y="8259"/>
                    </a:cubicBezTo>
                    <a:cubicBezTo>
                      <a:pt x="820102" y="103509"/>
                      <a:pt x="451485" y="481651"/>
                      <a:pt x="451485" y="481651"/>
                    </a:cubicBezTo>
                    <a:cubicBezTo>
                      <a:pt x="451485" y="481651"/>
                      <a:pt x="516255" y="186376"/>
                      <a:pt x="386715" y="173041"/>
                    </a:cubicBezTo>
                    <a:cubicBezTo>
                      <a:pt x="256223" y="160659"/>
                      <a:pt x="64770" y="429264"/>
                      <a:pt x="0" y="673104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E63E3C8A-25AF-4FC7-851A-2E261EE6E61A}"/>
                  </a:ext>
                </a:extLst>
              </p:cNvPr>
              <p:cNvSpPr/>
              <p:nvPr/>
            </p:nvSpPr>
            <p:spPr>
              <a:xfrm>
                <a:off x="6060757" y="2002154"/>
                <a:ext cx="734377" cy="316229"/>
              </a:xfrm>
              <a:custGeom>
                <a:avLst/>
                <a:gdLst>
                  <a:gd name="connsiteX0" fmla="*/ 734377 w 734377"/>
                  <a:gd name="connsiteY0" fmla="*/ 160020 h 316229"/>
                  <a:gd name="connsiteX1" fmla="*/ 512445 w 734377"/>
                  <a:gd name="connsiteY1" fmla="*/ 316230 h 316229"/>
                  <a:gd name="connsiteX2" fmla="*/ 0 w 734377"/>
                  <a:gd name="connsiteY2" fmla="*/ 94298 h 316229"/>
                  <a:gd name="connsiteX3" fmla="*/ 203835 w 734377"/>
                  <a:gd name="connsiteY3" fmla="*/ 0 h 316229"/>
                  <a:gd name="connsiteX4" fmla="*/ 734377 w 734377"/>
                  <a:gd name="connsiteY4" fmla="*/ 160020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377" h="316229">
                    <a:moveTo>
                      <a:pt x="734377" y="160020"/>
                    </a:moveTo>
                    <a:lnTo>
                      <a:pt x="512445" y="316230"/>
                    </a:lnTo>
                    <a:cubicBezTo>
                      <a:pt x="512445" y="316230"/>
                      <a:pt x="181927" y="251460"/>
                      <a:pt x="0" y="94298"/>
                    </a:cubicBezTo>
                    <a:lnTo>
                      <a:pt x="203835" y="0"/>
                    </a:lnTo>
                    <a:cubicBezTo>
                      <a:pt x="203835" y="953"/>
                      <a:pt x="477202" y="148590"/>
                      <a:pt x="734377" y="160020"/>
                    </a:cubicBez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03F719DF-8C51-4882-8876-33298F68FF8F}"/>
                  </a:ext>
                </a:extLst>
              </p:cNvPr>
              <p:cNvSpPr/>
              <p:nvPr/>
            </p:nvSpPr>
            <p:spPr>
              <a:xfrm>
                <a:off x="6060757" y="1768060"/>
                <a:ext cx="1025821" cy="550324"/>
              </a:xfrm>
              <a:custGeom>
                <a:avLst/>
                <a:gdLst>
                  <a:gd name="connsiteX0" fmla="*/ 0 w 1025821"/>
                  <a:gd name="connsiteY0" fmla="*/ 329344 h 550324"/>
                  <a:gd name="connsiteX1" fmla="*/ 956310 w 1025821"/>
                  <a:gd name="connsiteY1" fmla="*/ 76932 h 550324"/>
                  <a:gd name="connsiteX2" fmla="*/ 895350 w 1025821"/>
                  <a:gd name="connsiteY2" fmla="*/ 472219 h 550324"/>
                  <a:gd name="connsiteX3" fmla="*/ 512445 w 1025821"/>
                  <a:gd name="connsiteY3" fmla="*/ 550324 h 550324"/>
                  <a:gd name="connsiteX4" fmla="*/ 496252 w 1025821"/>
                  <a:gd name="connsiteY4" fmla="*/ 178849 h 550324"/>
                  <a:gd name="connsiteX5" fmla="*/ 384810 w 1025821"/>
                  <a:gd name="connsiteY5" fmla="*/ 178849 h 550324"/>
                  <a:gd name="connsiteX6" fmla="*/ 0 w 1025821"/>
                  <a:gd name="connsiteY6" fmla="*/ 329344 h 55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821" h="550324">
                    <a:moveTo>
                      <a:pt x="0" y="329344"/>
                    </a:moveTo>
                    <a:cubicBezTo>
                      <a:pt x="0" y="329344"/>
                      <a:pt x="807720" y="-191673"/>
                      <a:pt x="956310" y="76932"/>
                    </a:cubicBezTo>
                    <a:cubicBezTo>
                      <a:pt x="1104900" y="345537"/>
                      <a:pt x="982027" y="441739"/>
                      <a:pt x="895350" y="472219"/>
                    </a:cubicBezTo>
                    <a:cubicBezTo>
                      <a:pt x="808673" y="502699"/>
                      <a:pt x="512445" y="550324"/>
                      <a:pt x="512445" y="550324"/>
                    </a:cubicBezTo>
                    <a:cubicBezTo>
                      <a:pt x="512445" y="550324"/>
                      <a:pt x="650558" y="251239"/>
                      <a:pt x="496252" y="178849"/>
                    </a:cubicBezTo>
                    <a:cubicBezTo>
                      <a:pt x="461962" y="162657"/>
                      <a:pt x="421005" y="164562"/>
                      <a:pt x="384810" y="178849"/>
                    </a:cubicBezTo>
                    <a:lnTo>
                      <a:pt x="0" y="32934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17" name="图形 2">
                <a:extLst>
                  <a:ext uri="{FF2B5EF4-FFF2-40B4-BE49-F238E27FC236}">
                    <a16:creationId xmlns:a16="http://schemas.microsoft.com/office/drawing/2014/main" id="{70706D48-1F20-474B-9264-4E248D28E052}"/>
                  </a:ext>
                </a:extLst>
              </p:cNvPr>
              <p:cNvGrpSpPr/>
              <p:nvPr/>
            </p:nvGrpSpPr>
            <p:grpSpPr>
              <a:xfrm>
                <a:off x="5326379" y="1424301"/>
                <a:ext cx="734377" cy="894083"/>
                <a:chOff x="5326379" y="1424301"/>
                <a:chExt cx="734377" cy="894083"/>
              </a:xfrm>
              <a:solidFill>
                <a:srgbClr val="F2F2F2"/>
              </a:solidFill>
            </p:grpSpPr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220E8BCE-2D5F-41FE-A0A4-165AC3879500}"/>
                    </a:ext>
                  </a:extLst>
                </p:cNvPr>
                <p:cNvSpPr/>
                <p:nvPr/>
              </p:nvSpPr>
              <p:spPr>
                <a:xfrm>
                  <a:off x="5326379" y="2002154"/>
                  <a:ext cx="734377" cy="316229"/>
                </a:xfrm>
                <a:custGeom>
                  <a:avLst/>
                  <a:gdLst>
                    <a:gd name="connsiteX0" fmla="*/ 0 w 734377"/>
                    <a:gd name="connsiteY0" fmla="*/ 160020 h 316229"/>
                    <a:gd name="connsiteX1" fmla="*/ 221933 w 734377"/>
                    <a:gd name="connsiteY1" fmla="*/ 316230 h 316229"/>
                    <a:gd name="connsiteX2" fmla="*/ 734378 w 734377"/>
                    <a:gd name="connsiteY2" fmla="*/ 94298 h 316229"/>
                    <a:gd name="connsiteX3" fmla="*/ 530543 w 734377"/>
                    <a:gd name="connsiteY3" fmla="*/ 0 h 316229"/>
                    <a:gd name="connsiteX4" fmla="*/ 0 w 734377"/>
                    <a:gd name="connsiteY4" fmla="*/ 160020 h 31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4377" h="316229">
                      <a:moveTo>
                        <a:pt x="0" y="160020"/>
                      </a:moveTo>
                      <a:lnTo>
                        <a:pt x="221933" y="316230"/>
                      </a:lnTo>
                      <a:cubicBezTo>
                        <a:pt x="221933" y="316230"/>
                        <a:pt x="552450" y="251460"/>
                        <a:pt x="734378" y="94298"/>
                      </a:cubicBezTo>
                      <a:lnTo>
                        <a:pt x="530543" y="0"/>
                      </a:lnTo>
                      <a:cubicBezTo>
                        <a:pt x="529590" y="953"/>
                        <a:pt x="256223" y="148590"/>
                        <a:pt x="0" y="16002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36C72D30-0357-4640-A40D-96F3935CDE86}"/>
                    </a:ext>
                  </a:extLst>
                </p:cNvPr>
                <p:cNvSpPr/>
                <p:nvPr/>
              </p:nvSpPr>
              <p:spPr>
                <a:xfrm>
                  <a:off x="5445442" y="1424301"/>
                  <a:ext cx="615315" cy="673103"/>
                </a:xfrm>
                <a:custGeom>
                  <a:avLst/>
                  <a:gdLst>
                    <a:gd name="connsiteX0" fmla="*/ 615315 w 615315"/>
                    <a:gd name="connsiteY0" fmla="*/ 673104 h 673103"/>
                    <a:gd name="connsiteX1" fmla="*/ 163830 w 615315"/>
                    <a:gd name="connsiteY1" fmla="*/ 8259 h 673103"/>
                    <a:gd name="connsiteX2" fmla="*/ 163830 w 615315"/>
                    <a:gd name="connsiteY2" fmla="*/ 481651 h 673103"/>
                    <a:gd name="connsiteX3" fmla="*/ 228600 w 615315"/>
                    <a:gd name="connsiteY3" fmla="*/ 173041 h 673103"/>
                    <a:gd name="connsiteX4" fmla="*/ 615315 w 615315"/>
                    <a:gd name="connsiteY4" fmla="*/ 673104 h 673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5315" h="673103">
                      <a:moveTo>
                        <a:pt x="615315" y="673104"/>
                      </a:moveTo>
                      <a:cubicBezTo>
                        <a:pt x="615315" y="673104"/>
                        <a:pt x="532448" y="-86991"/>
                        <a:pt x="163830" y="8259"/>
                      </a:cubicBezTo>
                      <a:cubicBezTo>
                        <a:pt x="-204787" y="103509"/>
                        <a:pt x="163830" y="481651"/>
                        <a:pt x="163830" y="481651"/>
                      </a:cubicBezTo>
                      <a:cubicBezTo>
                        <a:pt x="163830" y="481651"/>
                        <a:pt x="99060" y="186376"/>
                        <a:pt x="228600" y="173041"/>
                      </a:cubicBezTo>
                      <a:cubicBezTo>
                        <a:pt x="359093" y="160659"/>
                        <a:pt x="549593" y="429264"/>
                        <a:pt x="615315" y="673104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prstClr val="black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99EEAD14-0E08-49B2-9DAD-511803D722DA}"/>
                  </a:ext>
                </a:extLst>
              </p:cNvPr>
              <p:cNvSpPr/>
              <p:nvPr/>
            </p:nvSpPr>
            <p:spPr>
              <a:xfrm>
                <a:off x="5035359" y="1768060"/>
                <a:ext cx="1025398" cy="550324"/>
              </a:xfrm>
              <a:custGeom>
                <a:avLst/>
                <a:gdLst>
                  <a:gd name="connsiteX0" fmla="*/ 1025398 w 1025398"/>
                  <a:gd name="connsiteY0" fmla="*/ 329344 h 550324"/>
                  <a:gd name="connsiteX1" fmla="*/ 69088 w 1025398"/>
                  <a:gd name="connsiteY1" fmla="*/ 76932 h 550324"/>
                  <a:gd name="connsiteX2" fmla="*/ 130048 w 1025398"/>
                  <a:gd name="connsiteY2" fmla="*/ 472219 h 550324"/>
                  <a:gd name="connsiteX3" fmla="*/ 512953 w 1025398"/>
                  <a:gd name="connsiteY3" fmla="*/ 550324 h 550324"/>
                  <a:gd name="connsiteX4" fmla="*/ 529146 w 1025398"/>
                  <a:gd name="connsiteY4" fmla="*/ 178849 h 550324"/>
                  <a:gd name="connsiteX5" fmla="*/ 640588 w 1025398"/>
                  <a:gd name="connsiteY5" fmla="*/ 178849 h 550324"/>
                  <a:gd name="connsiteX6" fmla="*/ 1025398 w 1025398"/>
                  <a:gd name="connsiteY6" fmla="*/ 329344 h 550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5398" h="550324">
                    <a:moveTo>
                      <a:pt x="1025398" y="329344"/>
                    </a:moveTo>
                    <a:cubicBezTo>
                      <a:pt x="1025398" y="329344"/>
                      <a:pt x="217678" y="-191673"/>
                      <a:pt x="69088" y="76932"/>
                    </a:cubicBezTo>
                    <a:cubicBezTo>
                      <a:pt x="-78549" y="346489"/>
                      <a:pt x="43371" y="441739"/>
                      <a:pt x="130048" y="472219"/>
                    </a:cubicBezTo>
                    <a:cubicBezTo>
                      <a:pt x="216726" y="502699"/>
                      <a:pt x="512953" y="550324"/>
                      <a:pt x="512953" y="550324"/>
                    </a:cubicBezTo>
                    <a:cubicBezTo>
                      <a:pt x="512953" y="550324"/>
                      <a:pt x="374841" y="251239"/>
                      <a:pt x="529146" y="178849"/>
                    </a:cubicBezTo>
                    <a:cubicBezTo>
                      <a:pt x="563436" y="162657"/>
                      <a:pt x="604394" y="164562"/>
                      <a:pt x="640588" y="178849"/>
                    </a:cubicBezTo>
                    <a:lnTo>
                      <a:pt x="1025398" y="329344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7AC599A-FBAE-45FB-9EA5-01B80D27CF5D}"/>
              </a:ext>
            </a:extLst>
          </p:cNvPr>
          <p:cNvGrpSpPr/>
          <p:nvPr/>
        </p:nvGrpSpPr>
        <p:grpSpPr>
          <a:xfrm>
            <a:off x="8574913" y="3152038"/>
            <a:ext cx="3617087" cy="3705963"/>
            <a:chOff x="8574913" y="3152038"/>
            <a:chExt cx="3617087" cy="3705963"/>
          </a:xfrm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BC32066-2AF6-453B-97E7-A92D2AE1280A}"/>
                </a:ext>
              </a:extLst>
            </p:cNvPr>
            <p:cNvSpPr/>
            <p:nvPr/>
          </p:nvSpPr>
          <p:spPr>
            <a:xfrm>
              <a:off x="10224714" y="6237288"/>
              <a:ext cx="1967286" cy="620712"/>
            </a:xfrm>
            <a:custGeom>
              <a:avLst/>
              <a:gdLst>
                <a:gd name="connsiteX0" fmla="*/ 1509050 w 1967286"/>
                <a:gd name="connsiteY0" fmla="*/ 1 h 620712"/>
                <a:gd name="connsiteX1" fmla="*/ 1826667 w 1967286"/>
                <a:gd name="connsiteY1" fmla="*/ 7196 h 620712"/>
                <a:gd name="connsiteX2" fmla="*/ 1967286 w 1967286"/>
                <a:gd name="connsiteY2" fmla="*/ 15360 h 620712"/>
                <a:gd name="connsiteX3" fmla="*/ 1967286 w 1967286"/>
                <a:gd name="connsiteY3" fmla="*/ 620712 h 620712"/>
                <a:gd name="connsiteX4" fmla="*/ 371443 w 1967286"/>
                <a:gd name="connsiteY4" fmla="*/ 620712 h 620712"/>
                <a:gd name="connsiteX5" fmla="*/ 370498 w 1967286"/>
                <a:gd name="connsiteY5" fmla="*/ 618820 h 620712"/>
                <a:gd name="connsiteX6" fmla="*/ 788 w 1967286"/>
                <a:gd name="connsiteY6" fmla="*/ 272983 h 620712"/>
                <a:gd name="connsiteX7" fmla="*/ 1481879 w 1967286"/>
                <a:gd name="connsiteY7" fmla="*/ 104 h 620712"/>
                <a:gd name="connsiteX8" fmla="*/ 1509050 w 1967286"/>
                <a:gd name="connsiteY8" fmla="*/ 1 h 62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7286" h="620712">
                  <a:moveTo>
                    <a:pt x="1509050" y="1"/>
                  </a:moveTo>
                  <a:cubicBezTo>
                    <a:pt x="1561518" y="-24"/>
                    <a:pt x="1684255" y="737"/>
                    <a:pt x="1826667" y="7196"/>
                  </a:cubicBezTo>
                  <a:lnTo>
                    <a:pt x="1967286" y="15360"/>
                  </a:lnTo>
                  <a:lnTo>
                    <a:pt x="1967286" y="620712"/>
                  </a:lnTo>
                  <a:lnTo>
                    <a:pt x="371443" y="620712"/>
                  </a:lnTo>
                  <a:lnTo>
                    <a:pt x="370498" y="618820"/>
                  </a:lnTo>
                  <a:cubicBezTo>
                    <a:pt x="289610" y="531466"/>
                    <a:pt x="23773" y="465484"/>
                    <a:pt x="788" y="272983"/>
                  </a:cubicBezTo>
                  <a:cubicBezTo>
                    <a:pt x="-29860" y="16314"/>
                    <a:pt x="840272" y="104"/>
                    <a:pt x="1481879" y="104"/>
                  </a:cubicBezTo>
                  <a:cubicBezTo>
                    <a:pt x="1481879" y="104"/>
                    <a:pt x="1491561" y="9"/>
                    <a:pt x="1509050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38E132A-BBD5-43D6-86D0-DD565DA77445}"/>
                </a:ext>
              </a:extLst>
            </p:cNvPr>
            <p:cNvSpPr/>
            <p:nvPr/>
          </p:nvSpPr>
          <p:spPr>
            <a:xfrm>
              <a:off x="8574913" y="6375154"/>
              <a:ext cx="2588373" cy="482847"/>
            </a:xfrm>
            <a:custGeom>
              <a:avLst/>
              <a:gdLst>
                <a:gd name="connsiteX0" fmla="*/ 1509050 w 2588373"/>
                <a:gd name="connsiteY0" fmla="*/ 1 h 482847"/>
                <a:gd name="connsiteX1" fmla="*/ 2381327 w 2588373"/>
                <a:gd name="connsiteY1" fmla="*/ 75078 h 482847"/>
                <a:gd name="connsiteX2" fmla="*/ 2461277 w 2588373"/>
                <a:gd name="connsiteY2" fmla="*/ 480343 h 482847"/>
                <a:gd name="connsiteX3" fmla="*/ 2457172 w 2588373"/>
                <a:gd name="connsiteY3" fmla="*/ 482847 h 482847"/>
                <a:gd name="connsiteX4" fmla="*/ 160632 w 2588373"/>
                <a:gd name="connsiteY4" fmla="*/ 482847 h 482847"/>
                <a:gd name="connsiteX5" fmla="*/ 88879 w 2588373"/>
                <a:gd name="connsiteY5" fmla="*/ 428788 h 482847"/>
                <a:gd name="connsiteX6" fmla="*/ 788 w 2588373"/>
                <a:gd name="connsiteY6" fmla="*/ 272983 h 482847"/>
                <a:gd name="connsiteX7" fmla="*/ 1481879 w 2588373"/>
                <a:gd name="connsiteY7" fmla="*/ 104 h 482847"/>
                <a:gd name="connsiteX8" fmla="*/ 1509050 w 2588373"/>
                <a:gd name="connsiteY8" fmla="*/ 1 h 48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8373" h="482847">
                  <a:moveTo>
                    <a:pt x="1509050" y="1"/>
                  </a:moveTo>
                  <a:cubicBezTo>
                    <a:pt x="1631475" y="-55"/>
                    <a:pt x="2136477" y="4156"/>
                    <a:pt x="2381327" y="75078"/>
                  </a:cubicBezTo>
                  <a:cubicBezTo>
                    <a:pt x="2661155" y="156131"/>
                    <a:pt x="2625843" y="372273"/>
                    <a:pt x="2461277" y="480343"/>
                  </a:cubicBezTo>
                  <a:lnTo>
                    <a:pt x="2457172" y="482847"/>
                  </a:lnTo>
                  <a:lnTo>
                    <a:pt x="160632" y="482847"/>
                  </a:lnTo>
                  <a:lnTo>
                    <a:pt x="88879" y="428788"/>
                  </a:lnTo>
                  <a:cubicBezTo>
                    <a:pt x="43095" y="387259"/>
                    <a:pt x="8450" y="337150"/>
                    <a:pt x="788" y="272983"/>
                  </a:cubicBezTo>
                  <a:cubicBezTo>
                    <a:pt x="-29860" y="16314"/>
                    <a:pt x="840272" y="104"/>
                    <a:pt x="1481879" y="104"/>
                  </a:cubicBezTo>
                  <a:cubicBezTo>
                    <a:pt x="1481879" y="104"/>
                    <a:pt x="1491561" y="9"/>
                    <a:pt x="1509050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E30E42A4-8405-4E09-8952-C5E86DD52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352" b="1706"/>
            <a:stretch>
              <a:fillRect/>
            </a:stretch>
          </p:blipFill>
          <p:spPr>
            <a:xfrm>
              <a:off x="8812018" y="3152038"/>
              <a:ext cx="3379982" cy="3705963"/>
            </a:xfrm>
            <a:custGeom>
              <a:avLst/>
              <a:gdLst>
                <a:gd name="connsiteX0" fmla="*/ 0 w 3379982"/>
                <a:gd name="connsiteY0" fmla="*/ 0 h 3705963"/>
                <a:gd name="connsiteX1" fmla="*/ 3379982 w 3379982"/>
                <a:gd name="connsiteY1" fmla="*/ 0 h 3705963"/>
                <a:gd name="connsiteX2" fmla="*/ 3379982 w 3379982"/>
                <a:gd name="connsiteY2" fmla="*/ 3705963 h 3705963"/>
                <a:gd name="connsiteX3" fmla="*/ 0 w 3379982"/>
                <a:gd name="connsiteY3" fmla="*/ 3705963 h 370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9982" h="3705963">
                  <a:moveTo>
                    <a:pt x="0" y="0"/>
                  </a:moveTo>
                  <a:lnTo>
                    <a:pt x="3379982" y="0"/>
                  </a:lnTo>
                  <a:lnTo>
                    <a:pt x="3379982" y="3705963"/>
                  </a:lnTo>
                  <a:lnTo>
                    <a:pt x="0" y="370596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043024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365456B1-07AA-4435-8FCE-582D7564E547}"/>
              </a:ext>
            </a:extLst>
          </p:cNvPr>
          <p:cNvSpPr/>
          <p:nvPr/>
        </p:nvSpPr>
        <p:spPr>
          <a:xfrm>
            <a:off x="714000" y="1638494"/>
            <a:ext cx="10692000" cy="4572000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blurRad="127000" dist="63500" dir="8100000" algn="b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1617D3A-8055-4E2C-9DC6-E6200DA5F2F1}"/>
              </a:ext>
            </a:extLst>
          </p:cNvPr>
          <p:cNvSpPr/>
          <p:nvPr/>
        </p:nvSpPr>
        <p:spPr>
          <a:xfrm>
            <a:off x="8353586" y="1693890"/>
            <a:ext cx="2929566" cy="4435447"/>
          </a:xfrm>
          <a:prstGeom prst="rect">
            <a:avLst/>
          </a:prstGeom>
          <a:solidFill>
            <a:schemeClr val="accent4"/>
          </a:solidFill>
          <a:ln w="127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127000" algn="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D377950-75F9-403B-9F89-25F1CD7798BA}"/>
              </a:ext>
            </a:extLst>
          </p:cNvPr>
          <p:cNvSpPr/>
          <p:nvPr/>
        </p:nvSpPr>
        <p:spPr>
          <a:xfrm>
            <a:off x="5276286" y="1693890"/>
            <a:ext cx="3077299" cy="4435447"/>
          </a:xfrm>
          <a:prstGeom prst="rect">
            <a:avLst/>
          </a:prstGeom>
          <a:solidFill>
            <a:schemeClr val="accent4"/>
          </a:solidFill>
          <a:ln w="127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127000" algn="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7443D4B-C22B-4051-A534-90248CC33857}"/>
              </a:ext>
            </a:extLst>
          </p:cNvPr>
          <p:cNvSpPr/>
          <p:nvPr/>
        </p:nvSpPr>
        <p:spPr>
          <a:xfrm>
            <a:off x="2345322" y="1693890"/>
            <a:ext cx="2930963" cy="4435447"/>
          </a:xfrm>
          <a:prstGeom prst="rect">
            <a:avLst/>
          </a:prstGeom>
          <a:solidFill>
            <a:schemeClr val="accent4"/>
          </a:solidFill>
          <a:ln w="127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127000" algn="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F37D008-3E34-4F42-B7A1-81E8265A0049}"/>
              </a:ext>
            </a:extLst>
          </p:cNvPr>
          <p:cNvSpPr/>
          <p:nvPr/>
        </p:nvSpPr>
        <p:spPr>
          <a:xfrm>
            <a:off x="769750" y="1693890"/>
            <a:ext cx="1575571" cy="4435447"/>
          </a:xfrm>
          <a:prstGeom prst="rect">
            <a:avLst/>
          </a:prstGeom>
          <a:solidFill>
            <a:schemeClr val="accent4"/>
          </a:solidFill>
          <a:ln w="127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dist="127000" algn="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礼物推荐清单</a:t>
            </a:r>
            <a:endParaRPr lang="en-GB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6D894C2-1AA4-4847-B45F-8AD0148645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535665"/>
              </p:ext>
            </p:extLst>
          </p:nvPr>
        </p:nvGraphicFramePr>
        <p:xfrm>
          <a:off x="999773" y="1693891"/>
          <a:ext cx="10267496" cy="4435447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127000" dir="2700000" algn="tl" rotWithShape="0">
                    <a:schemeClr val="accent6">
                      <a:alpha val="30000"/>
                    </a:schemeClr>
                  </a:outerShdw>
                </a:effectLst>
                <a:tableStyleId>{5C22544A-7EE6-4342-B048-85BDC9FD1C3A}</a:tableStyleId>
              </a:tblPr>
              <a:tblGrid>
                <a:gridCol w="1318925">
                  <a:extLst>
                    <a:ext uri="{9D8B030D-6E8A-4147-A177-3AD203B41FA5}">
                      <a16:colId xmlns:a16="http://schemas.microsoft.com/office/drawing/2014/main" val="531871909"/>
                    </a:ext>
                  </a:extLst>
                </a:gridCol>
                <a:gridCol w="3199963">
                  <a:extLst>
                    <a:ext uri="{9D8B030D-6E8A-4147-A177-3AD203B41FA5}">
                      <a16:colId xmlns:a16="http://schemas.microsoft.com/office/drawing/2014/main" val="2246991030"/>
                    </a:ext>
                  </a:extLst>
                </a:gridCol>
                <a:gridCol w="2928250">
                  <a:extLst>
                    <a:ext uri="{9D8B030D-6E8A-4147-A177-3AD203B41FA5}">
                      <a16:colId xmlns:a16="http://schemas.microsoft.com/office/drawing/2014/main" val="2150302643"/>
                    </a:ext>
                  </a:extLst>
                </a:gridCol>
                <a:gridCol w="2820358">
                  <a:extLst>
                    <a:ext uri="{9D8B030D-6E8A-4147-A177-3AD203B41FA5}">
                      <a16:colId xmlns:a16="http://schemas.microsoft.com/office/drawing/2014/main" val="1621402577"/>
                    </a:ext>
                  </a:extLst>
                </a:gridCol>
              </a:tblGrid>
              <a:tr h="6870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solidFill>
                            <a:schemeClr val="accent1"/>
                          </a:solidFill>
                        </a:rPr>
                        <a:t>礼物类别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solidFill>
                            <a:schemeClr val="accent1"/>
                          </a:solidFill>
                        </a:rPr>
                        <a:t>推荐好物一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solidFill>
                            <a:schemeClr val="accent1"/>
                          </a:solidFill>
                        </a:rPr>
                        <a:t>推荐好物二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solidFill>
                            <a:schemeClr val="accent1"/>
                          </a:solidFill>
                        </a:rPr>
                        <a:t>推荐好物三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255314"/>
                  </a:ext>
                </a:extLst>
              </a:tr>
              <a:tr h="937098"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好物一</a:t>
                      </a:r>
                      <a:endParaRPr lang="en-US" altLang="zh-CN" dirty="0"/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好物二</a:t>
                      </a:r>
                      <a:endParaRPr lang="en-US" altLang="zh-CN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好物三</a:t>
                      </a:r>
                      <a:endParaRPr lang="en-US" altLang="zh-CN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8106008"/>
                  </a:ext>
                </a:extLst>
              </a:tr>
              <a:tr h="937098"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好物一</a:t>
                      </a:r>
                      <a:endParaRPr lang="en-US" altLang="zh-CN" dirty="0"/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好物二</a:t>
                      </a:r>
                      <a:endParaRPr lang="en-US" altLang="zh-CN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好物三</a:t>
                      </a:r>
                      <a:endParaRPr lang="en-US" altLang="zh-CN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101941"/>
                  </a:ext>
                </a:extLst>
              </a:tr>
              <a:tr h="937098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类别三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好物一</a:t>
                      </a:r>
                      <a:endParaRPr lang="en-US" altLang="zh-CN" dirty="0"/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好物二</a:t>
                      </a:r>
                      <a:endParaRPr lang="en-US" altLang="zh-CN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好物三</a:t>
                      </a:r>
                      <a:endParaRPr lang="en-US" altLang="zh-CN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25593"/>
                  </a:ext>
                </a:extLst>
              </a:tr>
              <a:tr h="937098">
                <a:tc>
                  <a:txBody>
                    <a:bodyPr/>
                    <a:lstStyle/>
                    <a:p>
                      <a:pPr algn="l"/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好物一</a:t>
                      </a:r>
                      <a:endParaRPr lang="en-US" altLang="zh-CN" dirty="0"/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好物二</a:t>
                      </a:r>
                      <a:endParaRPr lang="en-US" altLang="zh-CN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好物三</a:t>
                      </a:r>
                      <a:endParaRPr lang="en-US" altLang="zh-CN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/>
                        <a:t>推荐理由：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6115812"/>
                  </a:ext>
                </a:extLst>
              </a:tr>
            </a:tbl>
          </a:graphicData>
        </a:graphic>
      </p:graphicFrame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E3B3449-EA52-4BC0-B3B3-15F4959CCB39}"/>
              </a:ext>
            </a:extLst>
          </p:cNvPr>
          <p:cNvSpPr/>
          <p:nvPr/>
        </p:nvSpPr>
        <p:spPr>
          <a:xfrm>
            <a:off x="1015655" y="2224282"/>
            <a:ext cx="10078069" cy="167004"/>
          </a:xfrm>
          <a:custGeom>
            <a:avLst/>
            <a:gdLst>
              <a:gd name="connsiteX0" fmla="*/ 8533527 w 8736728"/>
              <a:gd name="connsiteY0" fmla="*/ 0 h 167004"/>
              <a:gd name="connsiteX1" fmla="*/ 8736728 w 8736728"/>
              <a:gd name="connsiteY1" fmla="*/ 152400 h 167004"/>
              <a:gd name="connsiteX2" fmla="*/ 8717256 w 8736728"/>
              <a:gd name="connsiteY2" fmla="*/ 167004 h 167004"/>
              <a:gd name="connsiteX3" fmla="*/ 0 w 8736728"/>
              <a:gd name="connsiteY3" fmla="*/ 167004 h 167004"/>
              <a:gd name="connsiteX4" fmla="*/ 0 w 8736728"/>
              <a:gd name="connsiteY4" fmla="*/ 76200 h 167004"/>
              <a:gd name="connsiteX5" fmla="*/ 8533527 w 8736728"/>
              <a:gd name="connsiteY5" fmla="*/ 76200 h 16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36728" h="167004">
                <a:moveTo>
                  <a:pt x="8533527" y="0"/>
                </a:moveTo>
                <a:lnTo>
                  <a:pt x="8736728" y="152400"/>
                </a:lnTo>
                <a:lnTo>
                  <a:pt x="8717256" y="167004"/>
                </a:lnTo>
                <a:lnTo>
                  <a:pt x="0" y="167004"/>
                </a:lnTo>
                <a:lnTo>
                  <a:pt x="0" y="76200"/>
                </a:lnTo>
                <a:lnTo>
                  <a:pt x="8533527" y="76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A4D43F4-00BB-42AC-9629-2F868CFE577C}"/>
              </a:ext>
            </a:extLst>
          </p:cNvPr>
          <p:cNvSpPr/>
          <p:nvPr/>
        </p:nvSpPr>
        <p:spPr>
          <a:xfrm>
            <a:off x="999772" y="2659870"/>
            <a:ext cx="1125925" cy="396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类别一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65BE0B4-3266-4C56-93FB-598A35E7123E}"/>
              </a:ext>
            </a:extLst>
          </p:cNvPr>
          <p:cNvSpPr/>
          <p:nvPr/>
        </p:nvSpPr>
        <p:spPr>
          <a:xfrm>
            <a:off x="999772" y="3597569"/>
            <a:ext cx="1125925" cy="396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类别二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58B62E1-BD8C-4FFA-8488-91F4C3D2F1FA}"/>
              </a:ext>
            </a:extLst>
          </p:cNvPr>
          <p:cNvSpPr/>
          <p:nvPr/>
        </p:nvSpPr>
        <p:spPr>
          <a:xfrm>
            <a:off x="999772" y="4535268"/>
            <a:ext cx="1125925" cy="396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类别三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B04D3FC-C47F-4C12-9870-BC7D4435135B}"/>
              </a:ext>
            </a:extLst>
          </p:cNvPr>
          <p:cNvSpPr/>
          <p:nvPr/>
        </p:nvSpPr>
        <p:spPr>
          <a:xfrm>
            <a:off x="999772" y="5472967"/>
            <a:ext cx="1125925" cy="3966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类别四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DDC862EC-1759-41C8-BAA9-9AAE6FDD126A}"/>
              </a:ext>
            </a:extLst>
          </p:cNvPr>
          <p:cNvSpPr/>
          <p:nvPr/>
        </p:nvSpPr>
        <p:spPr>
          <a:xfrm>
            <a:off x="8258510" y="3485756"/>
            <a:ext cx="4363" cy="4363"/>
          </a:xfrm>
          <a:custGeom>
            <a:avLst/>
            <a:gdLst/>
            <a:ahLst/>
            <a:cxnLst/>
            <a:rect l="l" t="t" r="r" b="b"/>
            <a:pathLst>
              <a:path w="4363" h="4363"/>
            </a:pathLst>
          </a:custGeom>
          <a:solidFill>
            <a:srgbClr val="3F3D56"/>
          </a:solidFill>
          <a:ln w="43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B3044512-3299-43AF-A625-D235482F913A}"/>
              </a:ext>
            </a:extLst>
          </p:cNvPr>
          <p:cNvGrpSpPr/>
          <p:nvPr/>
        </p:nvGrpSpPr>
        <p:grpSpPr>
          <a:xfrm>
            <a:off x="9598444" y="3928171"/>
            <a:ext cx="2593556" cy="2929830"/>
            <a:chOff x="9598444" y="3928171"/>
            <a:chExt cx="2593556" cy="2929830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9C5AE19-6EA2-4D96-BD26-C00CC17624B3}"/>
                </a:ext>
              </a:extLst>
            </p:cNvPr>
            <p:cNvSpPr/>
            <p:nvPr/>
          </p:nvSpPr>
          <p:spPr>
            <a:xfrm flipH="1">
              <a:off x="9598444" y="6464050"/>
              <a:ext cx="2588372" cy="393951"/>
            </a:xfrm>
            <a:custGeom>
              <a:avLst/>
              <a:gdLst>
                <a:gd name="connsiteX0" fmla="*/ 1509050 w 2588372"/>
                <a:gd name="connsiteY0" fmla="*/ 1 h 393951"/>
                <a:gd name="connsiteX1" fmla="*/ 1481879 w 2588372"/>
                <a:gd name="connsiteY1" fmla="*/ 104 h 393951"/>
                <a:gd name="connsiteX2" fmla="*/ 788 w 2588372"/>
                <a:gd name="connsiteY2" fmla="*/ 272983 h 393951"/>
                <a:gd name="connsiteX3" fmla="*/ 30538 w 2588372"/>
                <a:gd name="connsiteY3" fmla="*/ 359375 h 393951"/>
                <a:gd name="connsiteX4" fmla="*/ 59599 w 2588372"/>
                <a:gd name="connsiteY4" fmla="*/ 393951 h 393951"/>
                <a:gd name="connsiteX5" fmla="*/ 2548858 w 2588372"/>
                <a:gd name="connsiteY5" fmla="*/ 393951 h 393951"/>
                <a:gd name="connsiteX6" fmla="*/ 2557561 w 2588372"/>
                <a:gd name="connsiteY6" fmla="*/ 382826 h 393951"/>
                <a:gd name="connsiteX7" fmla="*/ 2381326 w 2588372"/>
                <a:gd name="connsiteY7" fmla="*/ 75078 h 393951"/>
                <a:gd name="connsiteX8" fmla="*/ 1509050 w 2588372"/>
                <a:gd name="connsiteY8" fmla="*/ 1 h 39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8372" h="393951">
                  <a:moveTo>
                    <a:pt x="1509050" y="1"/>
                  </a:moveTo>
                  <a:cubicBezTo>
                    <a:pt x="1491560" y="9"/>
                    <a:pt x="1481879" y="104"/>
                    <a:pt x="1481879" y="104"/>
                  </a:cubicBezTo>
                  <a:cubicBezTo>
                    <a:pt x="840272" y="104"/>
                    <a:pt x="-29860" y="16314"/>
                    <a:pt x="788" y="272983"/>
                  </a:cubicBezTo>
                  <a:cubicBezTo>
                    <a:pt x="4619" y="305066"/>
                    <a:pt x="15196" y="333635"/>
                    <a:pt x="30538" y="359375"/>
                  </a:cubicBezTo>
                  <a:lnTo>
                    <a:pt x="59599" y="393951"/>
                  </a:lnTo>
                  <a:lnTo>
                    <a:pt x="2548858" y="393951"/>
                  </a:lnTo>
                  <a:lnTo>
                    <a:pt x="2557561" y="382826"/>
                  </a:lnTo>
                  <a:cubicBezTo>
                    <a:pt x="2623802" y="272645"/>
                    <a:pt x="2591197" y="135868"/>
                    <a:pt x="2381326" y="75078"/>
                  </a:cubicBezTo>
                  <a:cubicBezTo>
                    <a:pt x="2136476" y="4156"/>
                    <a:pt x="1631474" y="-55"/>
                    <a:pt x="1509050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B5199F3-17CF-4C11-99FF-9BAF17C3226C}"/>
                </a:ext>
              </a:extLst>
            </p:cNvPr>
            <p:cNvSpPr/>
            <p:nvPr/>
          </p:nvSpPr>
          <p:spPr>
            <a:xfrm>
              <a:off x="10581527" y="4644841"/>
              <a:ext cx="135229" cy="185082"/>
            </a:xfrm>
            <a:custGeom>
              <a:avLst/>
              <a:gdLst>
                <a:gd name="connsiteX0" fmla="*/ 95036 w 135229"/>
                <a:gd name="connsiteY0" fmla="*/ 83 h 185082"/>
                <a:gd name="connsiteX1" fmla="*/ 135229 w 135229"/>
                <a:gd name="connsiteY1" fmla="*/ 39354 h 185082"/>
                <a:gd name="connsiteX2" fmla="*/ 135228 w 135229"/>
                <a:gd name="connsiteY2" fmla="*/ 39354 h 185082"/>
                <a:gd name="connsiteX3" fmla="*/ 97717 w 135229"/>
                <a:gd name="connsiteY3" fmla="*/ 75935 h 185082"/>
                <a:gd name="connsiteX4" fmla="*/ 95558 w 135229"/>
                <a:gd name="connsiteY4" fmla="*/ 75845 h 185082"/>
                <a:gd name="connsiteX5" fmla="*/ 88405 w 135229"/>
                <a:gd name="connsiteY5" fmla="*/ 74956 h 185082"/>
                <a:gd name="connsiteX6" fmla="*/ 70724 w 135229"/>
                <a:gd name="connsiteY6" fmla="*/ 185082 h 185082"/>
                <a:gd name="connsiteX7" fmla="*/ 0 w 135229"/>
                <a:gd name="connsiteY7" fmla="*/ 158516 h 185082"/>
                <a:gd name="connsiteX8" fmla="*/ 55640 w 135229"/>
                <a:gd name="connsiteY8" fmla="*/ 32094 h 185082"/>
                <a:gd name="connsiteX9" fmla="*/ 95036 w 135229"/>
                <a:gd name="connsiteY9" fmla="*/ 83 h 18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229" h="185082">
                  <a:moveTo>
                    <a:pt x="95036" y="83"/>
                  </a:moveTo>
                  <a:cubicBezTo>
                    <a:pt x="116714" y="476"/>
                    <a:pt x="134333" y="17690"/>
                    <a:pt x="135229" y="39354"/>
                  </a:cubicBezTo>
                  <a:lnTo>
                    <a:pt x="135228" y="39354"/>
                  </a:lnTo>
                  <a:cubicBezTo>
                    <a:pt x="134972" y="59814"/>
                    <a:pt x="118177" y="76192"/>
                    <a:pt x="97717" y="75935"/>
                  </a:cubicBezTo>
                  <a:cubicBezTo>
                    <a:pt x="96997" y="75926"/>
                    <a:pt x="96276" y="75896"/>
                    <a:pt x="95558" y="75845"/>
                  </a:cubicBezTo>
                  <a:cubicBezTo>
                    <a:pt x="93153" y="75751"/>
                    <a:pt x="90760" y="75453"/>
                    <a:pt x="88405" y="74956"/>
                  </a:cubicBezTo>
                  <a:lnTo>
                    <a:pt x="70724" y="185082"/>
                  </a:lnTo>
                  <a:lnTo>
                    <a:pt x="0" y="158516"/>
                  </a:lnTo>
                  <a:lnTo>
                    <a:pt x="55640" y="32094"/>
                  </a:lnTo>
                  <a:cubicBezTo>
                    <a:pt x="58358" y="12751"/>
                    <a:pt x="75545" y="-1215"/>
                    <a:pt x="95036" y="83"/>
                  </a:cubicBezTo>
                  <a:close/>
                </a:path>
              </a:pathLst>
            </a:custGeom>
            <a:solidFill>
              <a:srgbClr val="9E616A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F9CAD81-93FF-4C95-9FA1-2349340B619D}"/>
                </a:ext>
              </a:extLst>
            </p:cNvPr>
            <p:cNvSpPr/>
            <p:nvPr/>
          </p:nvSpPr>
          <p:spPr>
            <a:xfrm>
              <a:off x="10303491" y="4708871"/>
              <a:ext cx="397558" cy="455745"/>
            </a:xfrm>
            <a:custGeom>
              <a:avLst/>
              <a:gdLst>
                <a:gd name="connsiteX0" fmla="*/ 334299 w 397558"/>
                <a:gd name="connsiteY0" fmla="*/ 882 h 455745"/>
                <a:gd name="connsiteX1" fmla="*/ 387632 w 397558"/>
                <a:gd name="connsiteY1" fmla="*/ 21643 h 455745"/>
                <a:gd name="connsiteX2" fmla="*/ 397209 w 397558"/>
                <a:gd name="connsiteY2" fmla="*/ 61850 h 455745"/>
                <a:gd name="connsiteX3" fmla="*/ 372094 w 397558"/>
                <a:gd name="connsiteY3" fmla="*/ 116337 h 455745"/>
                <a:gd name="connsiteX4" fmla="*/ 356676 w 397558"/>
                <a:gd name="connsiteY4" fmla="*/ 173996 h 455745"/>
                <a:gd name="connsiteX5" fmla="*/ 309418 w 397558"/>
                <a:gd name="connsiteY5" fmla="*/ 271501 h 455745"/>
                <a:gd name="connsiteX6" fmla="*/ 247264 w 397558"/>
                <a:gd name="connsiteY6" fmla="*/ 375530 h 455745"/>
                <a:gd name="connsiteX7" fmla="*/ 67970 w 397558"/>
                <a:gd name="connsiteY7" fmla="*/ 455735 h 455745"/>
                <a:gd name="connsiteX8" fmla="*/ 18262 w 397558"/>
                <a:gd name="connsiteY8" fmla="*/ 441112 h 455745"/>
                <a:gd name="connsiteX9" fmla="*/ 222 w 397558"/>
                <a:gd name="connsiteY9" fmla="*/ 389876 h 455745"/>
                <a:gd name="connsiteX10" fmla="*/ 13402 w 397558"/>
                <a:gd name="connsiteY10" fmla="*/ 342190 h 455745"/>
                <a:gd name="connsiteX11" fmla="*/ 140681 w 397558"/>
                <a:gd name="connsiteY11" fmla="*/ 247837 h 455745"/>
                <a:gd name="connsiteX12" fmla="*/ 245354 w 397558"/>
                <a:gd name="connsiteY12" fmla="*/ 118906 h 455745"/>
                <a:gd name="connsiteX13" fmla="*/ 275937 w 397558"/>
                <a:gd name="connsiteY13" fmla="*/ 47848 h 455745"/>
                <a:gd name="connsiteX14" fmla="*/ 334299 w 397558"/>
                <a:gd name="connsiteY14" fmla="*/ 882 h 45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7558" h="455745">
                  <a:moveTo>
                    <a:pt x="334299" y="882"/>
                  </a:moveTo>
                  <a:cubicBezTo>
                    <a:pt x="354569" y="-2802"/>
                    <a:pt x="375188" y="5224"/>
                    <a:pt x="387632" y="21643"/>
                  </a:cubicBezTo>
                  <a:cubicBezTo>
                    <a:pt x="395333" y="33553"/>
                    <a:pt x="398714" y="47747"/>
                    <a:pt x="397209" y="61850"/>
                  </a:cubicBezTo>
                  <a:cubicBezTo>
                    <a:pt x="395558" y="82414"/>
                    <a:pt x="386657" y="101724"/>
                    <a:pt x="372094" y="116337"/>
                  </a:cubicBezTo>
                  <a:cubicBezTo>
                    <a:pt x="374517" y="136378"/>
                    <a:pt x="365480" y="155830"/>
                    <a:pt x="356676" y="173996"/>
                  </a:cubicBezTo>
                  <a:cubicBezTo>
                    <a:pt x="340923" y="206497"/>
                    <a:pt x="325171" y="238999"/>
                    <a:pt x="309418" y="271501"/>
                  </a:cubicBezTo>
                  <a:cubicBezTo>
                    <a:pt x="291747" y="307961"/>
                    <a:pt x="273773" y="344887"/>
                    <a:pt x="247264" y="375530"/>
                  </a:cubicBezTo>
                  <a:cubicBezTo>
                    <a:pt x="202035" y="427103"/>
                    <a:pt x="136565" y="456391"/>
                    <a:pt x="67970" y="455735"/>
                  </a:cubicBezTo>
                  <a:cubicBezTo>
                    <a:pt x="50336" y="455447"/>
                    <a:pt x="31596" y="452657"/>
                    <a:pt x="18262" y="441112"/>
                  </a:cubicBezTo>
                  <a:cubicBezTo>
                    <a:pt x="4060" y="428817"/>
                    <a:pt x="-1192" y="408608"/>
                    <a:pt x="222" y="389876"/>
                  </a:cubicBezTo>
                  <a:cubicBezTo>
                    <a:pt x="2142" y="373399"/>
                    <a:pt x="6588" y="357315"/>
                    <a:pt x="13402" y="342190"/>
                  </a:cubicBezTo>
                  <a:cubicBezTo>
                    <a:pt x="55883" y="310783"/>
                    <a:pt x="100197" y="281771"/>
                    <a:pt x="140681" y="247837"/>
                  </a:cubicBezTo>
                  <a:cubicBezTo>
                    <a:pt x="183467" y="211972"/>
                    <a:pt x="222351" y="169777"/>
                    <a:pt x="245354" y="118906"/>
                  </a:cubicBezTo>
                  <a:cubicBezTo>
                    <a:pt x="255988" y="95391"/>
                    <a:pt x="263131" y="70254"/>
                    <a:pt x="275937" y="47848"/>
                  </a:cubicBezTo>
                  <a:cubicBezTo>
                    <a:pt x="288743" y="25441"/>
                    <a:pt x="308868" y="5271"/>
                    <a:pt x="334299" y="88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1326C1D-1C39-4C9E-B197-65307F424D9D}"/>
                </a:ext>
              </a:extLst>
            </p:cNvPr>
            <p:cNvSpPr/>
            <p:nvPr/>
          </p:nvSpPr>
          <p:spPr>
            <a:xfrm rot="7740407">
              <a:off x="10295814" y="5128743"/>
              <a:ext cx="186232" cy="737902"/>
            </a:xfrm>
            <a:custGeom>
              <a:avLst/>
              <a:gdLst>
                <a:gd name="connsiteX0" fmla="*/ 0 w 186232"/>
                <a:gd name="connsiteY0" fmla="*/ 737902 h 737902"/>
                <a:gd name="connsiteX1" fmla="*/ 0 w 186232"/>
                <a:gd name="connsiteY1" fmla="*/ 0 h 737902"/>
                <a:gd name="connsiteX2" fmla="*/ 186232 w 186232"/>
                <a:gd name="connsiteY2" fmla="*/ 0 h 737902"/>
                <a:gd name="connsiteX3" fmla="*/ 186232 w 186232"/>
                <a:gd name="connsiteY3" fmla="*/ 737902 h 73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232" h="737902">
                  <a:moveTo>
                    <a:pt x="0" y="737902"/>
                  </a:moveTo>
                  <a:lnTo>
                    <a:pt x="0" y="0"/>
                  </a:lnTo>
                  <a:lnTo>
                    <a:pt x="186232" y="0"/>
                  </a:lnTo>
                  <a:lnTo>
                    <a:pt x="186232" y="7379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9758887-BAE5-4D89-9A90-2EF0379514F0}"/>
                </a:ext>
              </a:extLst>
            </p:cNvPr>
            <p:cNvSpPr/>
            <p:nvPr/>
          </p:nvSpPr>
          <p:spPr>
            <a:xfrm>
              <a:off x="9771601" y="4969495"/>
              <a:ext cx="443711" cy="426567"/>
            </a:xfrm>
            <a:custGeom>
              <a:avLst/>
              <a:gdLst>
                <a:gd name="connsiteX0" fmla="*/ 239192 w 443711"/>
                <a:gd name="connsiteY0" fmla="*/ 96 h 426567"/>
                <a:gd name="connsiteX1" fmla="*/ 258909 w 443711"/>
                <a:gd name="connsiteY1" fmla="*/ 9782 h 426567"/>
                <a:gd name="connsiteX2" fmla="*/ 265031 w 443711"/>
                <a:gd name="connsiteY2" fmla="*/ 60199 h 426567"/>
                <a:gd name="connsiteX3" fmla="*/ 300202 w 443711"/>
                <a:gd name="connsiteY3" fmla="*/ 133515 h 426567"/>
                <a:gd name="connsiteX4" fmla="*/ 362630 w 443711"/>
                <a:gd name="connsiteY4" fmla="*/ 188568 h 426567"/>
                <a:gd name="connsiteX5" fmla="*/ 370200 w 443711"/>
                <a:gd name="connsiteY5" fmla="*/ 196263 h 426567"/>
                <a:gd name="connsiteX6" fmla="*/ 371901 w 443711"/>
                <a:gd name="connsiteY6" fmla="*/ 194164 h 426567"/>
                <a:gd name="connsiteX7" fmla="*/ 428735 w 443711"/>
                <a:gd name="connsiteY7" fmla="*/ 188197 h 426567"/>
                <a:gd name="connsiteX8" fmla="*/ 434702 w 443711"/>
                <a:gd name="connsiteY8" fmla="*/ 245031 h 426567"/>
                <a:gd name="connsiteX9" fmla="*/ 299792 w 443711"/>
                <a:gd name="connsiteY9" fmla="*/ 411591 h 426567"/>
                <a:gd name="connsiteX10" fmla="*/ 242957 w 443711"/>
                <a:gd name="connsiteY10" fmla="*/ 417558 h 426567"/>
                <a:gd name="connsiteX11" fmla="*/ 236990 w 443711"/>
                <a:gd name="connsiteY11" fmla="*/ 360724 h 426567"/>
                <a:gd name="connsiteX12" fmla="*/ 250059 w 443711"/>
                <a:gd name="connsiteY12" fmla="*/ 344589 h 426567"/>
                <a:gd name="connsiteX13" fmla="*/ 199788 w 443711"/>
                <a:gd name="connsiteY13" fmla="*/ 313250 h 426567"/>
                <a:gd name="connsiteX14" fmla="*/ 116707 w 443711"/>
                <a:gd name="connsiteY14" fmla="*/ 285637 h 426567"/>
                <a:gd name="connsiteX15" fmla="*/ 30201 w 443711"/>
                <a:gd name="connsiteY15" fmla="*/ 228503 h 426567"/>
                <a:gd name="connsiteX16" fmla="*/ 1771 w 443711"/>
                <a:gd name="connsiteY16" fmla="*/ 131146 h 426567"/>
                <a:gd name="connsiteX17" fmla="*/ 71366 w 443711"/>
                <a:gd name="connsiteY17" fmla="*/ 62078 h 426567"/>
                <a:gd name="connsiteX18" fmla="*/ 171548 w 443711"/>
                <a:gd name="connsiteY18" fmla="*/ 113214 h 426567"/>
                <a:gd name="connsiteX19" fmla="*/ 192507 w 443711"/>
                <a:gd name="connsiteY19" fmla="*/ 125407 h 426567"/>
                <a:gd name="connsiteX20" fmla="*/ 205173 w 443711"/>
                <a:gd name="connsiteY20" fmla="*/ 111073 h 426567"/>
                <a:gd name="connsiteX21" fmla="*/ 203090 w 443711"/>
                <a:gd name="connsiteY21" fmla="*/ 90901 h 426567"/>
                <a:gd name="connsiteX22" fmla="*/ 197019 w 443711"/>
                <a:gd name="connsiteY22" fmla="*/ 45474 h 426567"/>
                <a:gd name="connsiteX23" fmla="*/ 217218 w 443711"/>
                <a:gd name="connsiteY23" fmla="*/ 5847 h 426567"/>
                <a:gd name="connsiteX24" fmla="*/ 239192 w 443711"/>
                <a:gd name="connsiteY24" fmla="*/ 96 h 42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3711" h="426567">
                  <a:moveTo>
                    <a:pt x="239192" y="96"/>
                  </a:moveTo>
                  <a:cubicBezTo>
                    <a:pt x="246825" y="673"/>
                    <a:pt x="254082" y="3821"/>
                    <a:pt x="258909" y="9782"/>
                  </a:cubicBezTo>
                  <a:cubicBezTo>
                    <a:pt x="269817" y="23252"/>
                    <a:pt x="264778" y="42868"/>
                    <a:pt x="265031" y="60199"/>
                  </a:cubicBezTo>
                  <a:cubicBezTo>
                    <a:pt x="265438" y="87953"/>
                    <a:pt x="281016" y="113455"/>
                    <a:pt x="300202" y="133515"/>
                  </a:cubicBezTo>
                  <a:cubicBezTo>
                    <a:pt x="319388" y="153575"/>
                    <a:pt x="342385" y="169577"/>
                    <a:pt x="362630" y="188568"/>
                  </a:cubicBezTo>
                  <a:cubicBezTo>
                    <a:pt x="365209" y="190988"/>
                    <a:pt x="367770" y="193563"/>
                    <a:pt x="370200" y="196263"/>
                  </a:cubicBezTo>
                  <a:lnTo>
                    <a:pt x="371901" y="194164"/>
                  </a:lnTo>
                  <a:cubicBezTo>
                    <a:pt x="385947" y="176822"/>
                    <a:pt x="411393" y="174150"/>
                    <a:pt x="428735" y="188197"/>
                  </a:cubicBezTo>
                  <a:cubicBezTo>
                    <a:pt x="446077" y="202243"/>
                    <a:pt x="448749" y="227689"/>
                    <a:pt x="434702" y="245031"/>
                  </a:cubicBezTo>
                  <a:lnTo>
                    <a:pt x="299792" y="411591"/>
                  </a:lnTo>
                  <a:cubicBezTo>
                    <a:pt x="285745" y="428933"/>
                    <a:pt x="260299" y="431605"/>
                    <a:pt x="242957" y="417558"/>
                  </a:cubicBezTo>
                  <a:cubicBezTo>
                    <a:pt x="225615" y="403511"/>
                    <a:pt x="222944" y="378066"/>
                    <a:pt x="236990" y="360724"/>
                  </a:cubicBezTo>
                  <a:lnTo>
                    <a:pt x="250059" y="344589"/>
                  </a:lnTo>
                  <a:cubicBezTo>
                    <a:pt x="235408" y="331092"/>
                    <a:pt x="218357" y="320462"/>
                    <a:pt x="199788" y="313250"/>
                  </a:cubicBezTo>
                  <a:cubicBezTo>
                    <a:pt x="172790" y="302146"/>
                    <a:pt x="144072" y="295803"/>
                    <a:pt x="116707" y="285637"/>
                  </a:cubicBezTo>
                  <a:cubicBezTo>
                    <a:pt x="83945" y="273466"/>
                    <a:pt x="52638" y="255299"/>
                    <a:pt x="30201" y="228503"/>
                  </a:cubicBezTo>
                  <a:cubicBezTo>
                    <a:pt x="7764" y="201707"/>
                    <a:pt x="-4879" y="165457"/>
                    <a:pt x="1771" y="131146"/>
                  </a:cubicBezTo>
                  <a:cubicBezTo>
                    <a:pt x="8420" y="96835"/>
                    <a:pt x="36669" y="66274"/>
                    <a:pt x="71366" y="62078"/>
                  </a:cubicBezTo>
                  <a:cubicBezTo>
                    <a:pt x="110117" y="57391"/>
                    <a:pt x="145638" y="84021"/>
                    <a:pt x="171548" y="113214"/>
                  </a:cubicBezTo>
                  <a:cubicBezTo>
                    <a:pt x="177159" y="119537"/>
                    <a:pt x="184152" y="126694"/>
                    <a:pt x="192507" y="125407"/>
                  </a:cubicBezTo>
                  <a:cubicBezTo>
                    <a:pt x="199292" y="123716"/>
                    <a:pt x="204330" y="118014"/>
                    <a:pt x="205173" y="111073"/>
                  </a:cubicBezTo>
                  <a:cubicBezTo>
                    <a:pt x="205864" y="104277"/>
                    <a:pt x="205155" y="97412"/>
                    <a:pt x="203090" y="90901"/>
                  </a:cubicBezTo>
                  <a:cubicBezTo>
                    <a:pt x="199465" y="75993"/>
                    <a:pt x="195926" y="60777"/>
                    <a:pt x="197019" y="45474"/>
                  </a:cubicBezTo>
                  <a:cubicBezTo>
                    <a:pt x="198113" y="30171"/>
                    <a:pt x="204552" y="14505"/>
                    <a:pt x="217218" y="5847"/>
                  </a:cubicBezTo>
                  <a:cubicBezTo>
                    <a:pt x="223551" y="1518"/>
                    <a:pt x="231560" y="-479"/>
                    <a:pt x="239192" y="96"/>
                  </a:cubicBezTo>
                  <a:close/>
                </a:path>
              </a:pathLst>
            </a:custGeom>
            <a:solidFill>
              <a:schemeClr val="accent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9DB5471-E5F2-4868-8BF6-8AE0BF18475D}"/>
                </a:ext>
              </a:extLst>
            </p:cNvPr>
            <p:cNvSpPr/>
            <p:nvPr/>
          </p:nvSpPr>
          <p:spPr>
            <a:xfrm>
              <a:off x="10708960" y="4430645"/>
              <a:ext cx="773040" cy="773040"/>
            </a:xfrm>
            <a:custGeom>
              <a:avLst/>
              <a:gdLst>
                <a:gd name="connsiteX0" fmla="*/ 386520 w 773040"/>
                <a:gd name="connsiteY0" fmla="*/ 0 h 773040"/>
                <a:gd name="connsiteX1" fmla="*/ 773040 w 773040"/>
                <a:gd name="connsiteY1" fmla="*/ 386520 h 773040"/>
                <a:gd name="connsiteX2" fmla="*/ 386520 w 773040"/>
                <a:gd name="connsiteY2" fmla="*/ 773040 h 773040"/>
                <a:gd name="connsiteX3" fmla="*/ 0 w 773040"/>
                <a:gd name="connsiteY3" fmla="*/ 386520 h 773040"/>
                <a:gd name="connsiteX4" fmla="*/ 386520 w 773040"/>
                <a:gd name="connsiteY4" fmla="*/ 0 h 77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040" h="773040">
                  <a:moveTo>
                    <a:pt x="386520" y="0"/>
                  </a:moveTo>
                  <a:cubicBezTo>
                    <a:pt x="599989" y="0"/>
                    <a:pt x="773040" y="173051"/>
                    <a:pt x="773040" y="386520"/>
                  </a:cubicBezTo>
                  <a:cubicBezTo>
                    <a:pt x="773040" y="599989"/>
                    <a:pt x="599989" y="773040"/>
                    <a:pt x="386520" y="773040"/>
                  </a:cubicBezTo>
                  <a:cubicBezTo>
                    <a:pt x="173051" y="773040"/>
                    <a:pt x="0" y="599989"/>
                    <a:pt x="0" y="386520"/>
                  </a:cubicBezTo>
                  <a:cubicBezTo>
                    <a:pt x="0" y="173051"/>
                    <a:pt x="173051" y="0"/>
                    <a:pt x="38652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50F645F-2BAD-40D4-8C64-F4A4AD60CA1E}"/>
                </a:ext>
              </a:extLst>
            </p:cNvPr>
            <p:cNvSpPr/>
            <p:nvPr/>
          </p:nvSpPr>
          <p:spPr>
            <a:xfrm>
              <a:off x="10238110" y="5119354"/>
              <a:ext cx="1714743" cy="1714743"/>
            </a:xfrm>
            <a:custGeom>
              <a:avLst/>
              <a:gdLst>
                <a:gd name="connsiteX0" fmla="*/ 857371 w 1714743"/>
                <a:gd name="connsiteY0" fmla="*/ 0 h 1714743"/>
                <a:gd name="connsiteX1" fmla="*/ 1714743 w 1714743"/>
                <a:gd name="connsiteY1" fmla="*/ 857371 h 1714743"/>
                <a:gd name="connsiteX2" fmla="*/ 857371 w 1714743"/>
                <a:gd name="connsiteY2" fmla="*/ 1714743 h 1714743"/>
                <a:gd name="connsiteX3" fmla="*/ 0 w 1714743"/>
                <a:gd name="connsiteY3" fmla="*/ 857371 h 1714743"/>
                <a:gd name="connsiteX4" fmla="*/ 857371 w 1714743"/>
                <a:gd name="connsiteY4" fmla="*/ 0 h 1714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743" h="1714743">
                  <a:moveTo>
                    <a:pt x="857371" y="0"/>
                  </a:moveTo>
                  <a:cubicBezTo>
                    <a:pt x="1330885" y="0"/>
                    <a:pt x="1714743" y="383858"/>
                    <a:pt x="1714743" y="857371"/>
                  </a:cubicBezTo>
                  <a:cubicBezTo>
                    <a:pt x="1714743" y="1330885"/>
                    <a:pt x="1330885" y="1714743"/>
                    <a:pt x="857371" y="1714743"/>
                  </a:cubicBezTo>
                  <a:cubicBezTo>
                    <a:pt x="383858" y="1714743"/>
                    <a:pt x="0" y="1330885"/>
                    <a:pt x="0" y="857371"/>
                  </a:cubicBezTo>
                  <a:cubicBezTo>
                    <a:pt x="0" y="383858"/>
                    <a:pt x="383858" y="0"/>
                    <a:pt x="85737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665B7AA-D4DC-4F44-9222-890F76670E65}"/>
                </a:ext>
              </a:extLst>
            </p:cNvPr>
            <p:cNvSpPr/>
            <p:nvPr/>
          </p:nvSpPr>
          <p:spPr>
            <a:xfrm>
              <a:off x="10919790" y="4736348"/>
              <a:ext cx="63249" cy="63249"/>
            </a:xfrm>
            <a:custGeom>
              <a:avLst/>
              <a:gdLst>
                <a:gd name="connsiteX0" fmla="*/ 31624 w 63249"/>
                <a:gd name="connsiteY0" fmla="*/ 0 h 63249"/>
                <a:gd name="connsiteX1" fmla="*/ 63249 w 63249"/>
                <a:gd name="connsiteY1" fmla="*/ 31624 h 63249"/>
                <a:gd name="connsiteX2" fmla="*/ 31624 w 63249"/>
                <a:gd name="connsiteY2" fmla="*/ 63249 h 63249"/>
                <a:gd name="connsiteX3" fmla="*/ 0 w 63249"/>
                <a:gd name="connsiteY3" fmla="*/ 31624 h 63249"/>
                <a:gd name="connsiteX4" fmla="*/ 31624 w 63249"/>
                <a:gd name="connsiteY4" fmla="*/ 0 h 6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49" h="63249">
                  <a:moveTo>
                    <a:pt x="31624" y="0"/>
                  </a:moveTo>
                  <a:cubicBezTo>
                    <a:pt x="49090" y="0"/>
                    <a:pt x="63249" y="14159"/>
                    <a:pt x="63249" y="31624"/>
                  </a:cubicBezTo>
                  <a:cubicBezTo>
                    <a:pt x="63249" y="49090"/>
                    <a:pt x="49090" y="63249"/>
                    <a:pt x="31624" y="63249"/>
                  </a:cubicBezTo>
                  <a:cubicBezTo>
                    <a:pt x="14159" y="63249"/>
                    <a:pt x="0" y="49090"/>
                    <a:pt x="0" y="31624"/>
                  </a:cubicBezTo>
                  <a:cubicBezTo>
                    <a:pt x="0" y="14159"/>
                    <a:pt x="14159" y="0"/>
                    <a:pt x="31624" y="0"/>
                  </a:cubicBezTo>
                  <a:close/>
                </a:path>
              </a:pathLst>
            </a:custGeom>
            <a:solidFill>
              <a:srgbClr val="3F3D56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8F72247-90BA-4B35-823B-B0937894DC90}"/>
                </a:ext>
              </a:extLst>
            </p:cNvPr>
            <p:cNvSpPr/>
            <p:nvPr/>
          </p:nvSpPr>
          <p:spPr>
            <a:xfrm>
              <a:off x="11102509" y="4736348"/>
              <a:ext cx="63249" cy="63249"/>
            </a:xfrm>
            <a:custGeom>
              <a:avLst/>
              <a:gdLst>
                <a:gd name="connsiteX0" fmla="*/ 31624 w 63249"/>
                <a:gd name="connsiteY0" fmla="*/ 0 h 63249"/>
                <a:gd name="connsiteX1" fmla="*/ 63249 w 63249"/>
                <a:gd name="connsiteY1" fmla="*/ 31624 h 63249"/>
                <a:gd name="connsiteX2" fmla="*/ 31624 w 63249"/>
                <a:gd name="connsiteY2" fmla="*/ 63249 h 63249"/>
                <a:gd name="connsiteX3" fmla="*/ 0 w 63249"/>
                <a:gd name="connsiteY3" fmla="*/ 31624 h 63249"/>
                <a:gd name="connsiteX4" fmla="*/ 31624 w 63249"/>
                <a:gd name="connsiteY4" fmla="*/ 0 h 63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49" h="63249">
                  <a:moveTo>
                    <a:pt x="31624" y="0"/>
                  </a:moveTo>
                  <a:cubicBezTo>
                    <a:pt x="49090" y="0"/>
                    <a:pt x="63249" y="14159"/>
                    <a:pt x="63249" y="31624"/>
                  </a:cubicBezTo>
                  <a:cubicBezTo>
                    <a:pt x="63249" y="49090"/>
                    <a:pt x="49090" y="63249"/>
                    <a:pt x="31624" y="63249"/>
                  </a:cubicBezTo>
                  <a:cubicBezTo>
                    <a:pt x="14159" y="63249"/>
                    <a:pt x="0" y="49090"/>
                    <a:pt x="0" y="31624"/>
                  </a:cubicBezTo>
                  <a:cubicBezTo>
                    <a:pt x="0" y="14159"/>
                    <a:pt x="14159" y="0"/>
                    <a:pt x="31624" y="0"/>
                  </a:cubicBezTo>
                  <a:close/>
                </a:path>
              </a:pathLst>
            </a:custGeom>
            <a:solidFill>
              <a:srgbClr val="3F3D56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53CF4B3-5EB7-447D-91EC-030E2644084F}"/>
                </a:ext>
              </a:extLst>
            </p:cNvPr>
            <p:cNvSpPr/>
            <p:nvPr/>
          </p:nvSpPr>
          <p:spPr>
            <a:xfrm>
              <a:off x="10863388" y="4812912"/>
              <a:ext cx="173378" cy="114321"/>
            </a:xfrm>
            <a:custGeom>
              <a:avLst/>
              <a:gdLst>
                <a:gd name="connsiteX0" fmla="*/ 144243 w 173378"/>
                <a:gd name="connsiteY0" fmla="*/ 172 h 114321"/>
                <a:gd name="connsiteX1" fmla="*/ 168098 w 173378"/>
                <a:gd name="connsiteY1" fmla="*/ 18655 h 114321"/>
                <a:gd name="connsiteX2" fmla="*/ 173207 w 173378"/>
                <a:gd name="connsiteY2" fmla="*/ 58910 h 114321"/>
                <a:gd name="connsiteX3" fmla="*/ 156968 w 173378"/>
                <a:gd name="connsiteY3" fmla="*/ 82358 h 114321"/>
                <a:gd name="connsiteX4" fmla="*/ 24675 w 173378"/>
                <a:gd name="connsiteY4" fmla="*/ 113778 h 114321"/>
                <a:gd name="connsiteX5" fmla="*/ 2759 w 173378"/>
                <a:gd name="connsiteY5" fmla="*/ 104421 h 114321"/>
                <a:gd name="connsiteX6" fmla="*/ 9902 w 173378"/>
                <a:gd name="connsiteY6" fmla="*/ 76993 h 114321"/>
                <a:gd name="connsiteX7" fmla="*/ 136130 w 173378"/>
                <a:gd name="connsiteY7" fmla="*/ 2936 h 114321"/>
                <a:gd name="connsiteX8" fmla="*/ 144243 w 173378"/>
                <a:gd name="connsiteY8" fmla="*/ 172 h 11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378" h="114321">
                  <a:moveTo>
                    <a:pt x="144243" y="172"/>
                  </a:moveTo>
                  <a:cubicBezTo>
                    <a:pt x="155934" y="-1312"/>
                    <a:pt x="166615" y="6963"/>
                    <a:pt x="168098" y="18655"/>
                  </a:cubicBezTo>
                  <a:lnTo>
                    <a:pt x="173207" y="58910"/>
                  </a:lnTo>
                  <a:cubicBezTo>
                    <a:pt x="174579" y="69727"/>
                    <a:pt x="167577" y="79838"/>
                    <a:pt x="156968" y="82358"/>
                  </a:cubicBezTo>
                  <a:lnTo>
                    <a:pt x="24675" y="113778"/>
                  </a:lnTo>
                  <a:cubicBezTo>
                    <a:pt x="16107" y="115813"/>
                    <a:pt x="7215" y="112016"/>
                    <a:pt x="2759" y="104421"/>
                  </a:cubicBezTo>
                  <a:cubicBezTo>
                    <a:pt x="-2843" y="94874"/>
                    <a:pt x="356" y="82594"/>
                    <a:pt x="9902" y="76993"/>
                  </a:cubicBezTo>
                  <a:lnTo>
                    <a:pt x="136130" y="2936"/>
                  </a:lnTo>
                  <a:cubicBezTo>
                    <a:pt x="138620" y="1475"/>
                    <a:pt x="141379" y="535"/>
                    <a:pt x="144243" y="172"/>
                  </a:cubicBezTo>
                  <a:close/>
                </a:path>
              </a:pathLst>
            </a:custGeom>
            <a:solidFill>
              <a:schemeClr val="accent5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EF3B639-DE68-4458-97AC-E5E12CEFF84C}"/>
                </a:ext>
              </a:extLst>
            </p:cNvPr>
            <p:cNvSpPr/>
            <p:nvPr/>
          </p:nvSpPr>
          <p:spPr>
            <a:xfrm>
              <a:off x="11032232" y="5572637"/>
              <a:ext cx="126497" cy="126497"/>
            </a:xfrm>
            <a:custGeom>
              <a:avLst/>
              <a:gdLst>
                <a:gd name="connsiteX0" fmla="*/ 63249 w 126497"/>
                <a:gd name="connsiteY0" fmla="*/ 0 h 126497"/>
                <a:gd name="connsiteX1" fmla="*/ 126497 w 126497"/>
                <a:gd name="connsiteY1" fmla="*/ 63249 h 126497"/>
                <a:gd name="connsiteX2" fmla="*/ 63249 w 126497"/>
                <a:gd name="connsiteY2" fmla="*/ 126497 h 126497"/>
                <a:gd name="connsiteX3" fmla="*/ 0 w 126497"/>
                <a:gd name="connsiteY3" fmla="*/ 63249 h 126497"/>
                <a:gd name="connsiteX4" fmla="*/ 63249 w 126497"/>
                <a:gd name="connsiteY4" fmla="*/ 0 h 1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7" h="126497">
                  <a:moveTo>
                    <a:pt x="63249" y="0"/>
                  </a:moveTo>
                  <a:cubicBezTo>
                    <a:pt x="98180" y="0"/>
                    <a:pt x="126497" y="28318"/>
                    <a:pt x="126497" y="63249"/>
                  </a:cubicBezTo>
                  <a:cubicBezTo>
                    <a:pt x="126497" y="98180"/>
                    <a:pt x="98180" y="126497"/>
                    <a:pt x="63249" y="126497"/>
                  </a:cubicBezTo>
                  <a:cubicBezTo>
                    <a:pt x="28317" y="126497"/>
                    <a:pt x="0" y="98180"/>
                    <a:pt x="0" y="63249"/>
                  </a:cubicBezTo>
                  <a:cubicBezTo>
                    <a:pt x="0" y="28317"/>
                    <a:pt x="28318" y="0"/>
                    <a:pt x="63249" y="0"/>
                  </a:cubicBez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EDB5B73-FAD9-4E0A-9CEC-01476162957B}"/>
                </a:ext>
              </a:extLst>
            </p:cNvPr>
            <p:cNvSpPr/>
            <p:nvPr/>
          </p:nvSpPr>
          <p:spPr>
            <a:xfrm>
              <a:off x="11032232" y="5850228"/>
              <a:ext cx="126497" cy="126497"/>
            </a:xfrm>
            <a:custGeom>
              <a:avLst/>
              <a:gdLst>
                <a:gd name="connsiteX0" fmla="*/ 63249 w 126497"/>
                <a:gd name="connsiteY0" fmla="*/ 0 h 126497"/>
                <a:gd name="connsiteX1" fmla="*/ 126497 w 126497"/>
                <a:gd name="connsiteY1" fmla="*/ 63249 h 126497"/>
                <a:gd name="connsiteX2" fmla="*/ 63249 w 126497"/>
                <a:gd name="connsiteY2" fmla="*/ 126497 h 126497"/>
                <a:gd name="connsiteX3" fmla="*/ 0 w 126497"/>
                <a:gd name="connsiteY3" fmla="*/ 63249 h 126497"/>
                <a:gd name="connsiteX4" fmla="*/ 63249 w 126497"/>
                <a:gd name="connsiteY4" fmla="*/ 0 h 1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7" h="126497">
                  <a:moveTo>
                    <a:pt x="63249" y="0"/>
                  </a:moveTo>
                  <a:cubicBezTo>
                    <a:pt x="98180" y="0"/>
                    <a:pt x="126497" y="28317"/>
                    <a:pt x="126497" y="63249"/>
                  </a:cubicBezTo>
                  <a:cubicBezTo>
                    <a:pt x="126497" y="98180"/>
                    <a:pt x="98180" y="126497"/>
                    <a:pt x="63249" y="126497"/>
                  </a:cubicBezTo>
                  <a:cubicBezTo>
                    <a:pt x="28317" y="126497"/>
                    <a:pt x="0" y="98180"/>
                    <a:pt x="0" y="63249"/>
                  </a:cubicBezTo>
                  <a:cubicBezTo>
                    <a:pt x="0" y="28317"/>
                    <a:pt x="28318" y="0"/>
                    <a:pt x="63249" y="0"/>
                  </a:cubicBez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03B5EEF-25E7-4959-B31B-3A2E48AAF01B}"/>
                </a:ext>
              </a:extLst>
            </p:cNvPr>
            <p:cNvSpPr/>
            <p:nvPr/>
          </p:nvSpPr>
          <p:spPr>
            <a:xfrm>
              <a:off x="11032232" y="6127820"/>
              <a:ext cx="126497" cy="126497"/>
            </a:xfrm>
            <a:custGeom>
              <a:avLst/>
              <a:gdLst>
                <a:gd name="connsiteX0" fmla="*/ 63249 w 126497"/>
                <a:gd name="connsiteY0" fmla="*/ 0 h 126497"/>
                <a:gd name="connsiteX1" fmla="*/ 126497 w 126497"/>
                <a:gd name="connsiteY1" fmla="*/ 63249 h 126497"/>
                <a:gd name="connsiteX2" fmla="*/ 63249 w 126497"/>
                <a:gd name="connsiteY2" fmla="*/ 126497 h 126497"/>
                <a:gd name="connsiteX3" fmla="*/ 0 w 126497"/>
                <a:gd name="connsiteY3" fmla="*/ 63249 h 126497"/>
                <a:gd name="connsiteX4" fmla="*/ 63249 w 126497"/>
                <a:gd name="connsiteY4" fmla="*/ 0 h 12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7" h="126497">
                  <a:moveTo>
                    <a:pt x="63249" y="0"/>
                  </a:moveTo>
                  <a:cubicBezTo>
                    <a:pt x="98180" y="0"/>
                    <a:pt x="126497" y="28317"/>
                    <a:pt x="126497" y="63249"/>
                  </a:cubicBezTo>
                  <a:cubicBezTo>
                    <a:pt x="126497" y="98180"/>
                    <a:pt x="98180" y="126497"/>
                    <a:pt x="63249" y="126497"/>
                  </a:cubicBezTo>
                  <a:cubicBezTo>
                    <a:pt x="28317" y="126497"/>
                    <a:pt x="0" y="98180"/>
                    <a:pt x="0" y="63249"/>
                  </a:cubicBezTo>
                  <a:cubicBezTo>
                    <a:pt x="0" y="28317"/>
                    <a:pt x="28318" y="0"/>
                    <a:pt x="63249" y="0"/>
                  </a:cubicBez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588DF44-FB3F-404B-B242-E1B5C9E46873}"/>
                </a:ext>
              </a:extLst>
            </p:cNvPr>
            <p:cNvSpPr/>
            <p:nvPr/>
          </p:nvSpPr>
          <p:spPr>
            <a:xfrm>
              <a:off x="10458125" y="4963878"/>
              <a:ext cx="1195779" cy="1160238"/>
            </a:xfrm>
            <a:custGeom>
              <a:avLst/>
              <a:gdLst>
                <a:gd name="connsiteX0" fmla="*/ 1064363 w 1195779"/>
                <a:gd name="connsiteY0" fmla="*/ 552 h 1160238"/>
                <a:gd name="connsiteX1" fmla="*/ 1107154 w 1195779"/>
                <a:gd name="connsiteY1" fmla="*/ 10267 h 1160238"/>
                <a:gd name="connsiteX2" fmla="*/ 1194792 w 1195779"/>
                <a:gd name="connsiteY2" fmla="*/ 149511 h 1160238"/>
                <a:gd name="connsiteX3" fmla="*/ 1094872 w 1195779"/>
                <a:gd name="connsiteY3" fmla="*/ 267293 h 1160238"/>
                <a:gd name="connsiteX4" fmla="*/ 937011 w 1195779"/>
                <a:gd name="connsiteY4" fmla="*/ 296971 h 1160238"/>
                <a:gd name="connsiteX5" fmla="*/ 662320 w 1195779"/>
                <a:gd name="connsiteY5" fmla="*/ 316844 h 1160238"/>
                <a:gd name="connsiteX6" fmla="*/ 543529 w 1195779"/>
                <a:gd name="connsiteY6" fmla="*/ 345249 h 1160238"/>
                <a:gd name="connsiteX7" fmla="*/ 457772 w 1195779"/>
                <a:gd name="connsiteY7" fmla="*/ 469128 h 1160238"/>
                <a:gd name="connsiteX8" fmla="*/ 185353 w 1195779"/>
                <a:gd name="connsiteY8" fmla="*/ 1106073 h 1160238"/>
                <a:gd name="connsiteX9" fmla="*/ 129509 w 1195779"/>
                <a:gd name="connsiteY9" fmla="*/ 1160210 h 1160238"/>
                <a:gd name="connsiteX10" fmla="*/ 90520 w 1195779"/>
                <a:gd name="connsiteY10" fmla="*/ 1119933 h 1160238"/>
                <a:gd name="connsiteX11" fmla="*/ 22602 w 1195779"/>
                <a:gd name="connsiteY11" fmla="*/ 1121797 h 1160238"/>
                <a:gd name="connsiteX12" fmla="*/ 31263 w 1195779"/>
                <a:gd name="connsiteY12" fmla="*/ 1060448 h 1160238"/>
                <a:gd name="connsiteX13" fmla="*/ 73673 w 1195779"/>
                <a:gd name="connsiteY13" fmla="*/ 978875 h 1160238"/>
                <a:gd name="connsiteX14" fmla="*/ 20513 w 1195779"/>
                <a:gd name="connsiteY14" fmla="*/ 983608 h 1160238"/>
                <a:gd name="connsiteX15" fmla="*/ 3869 w 1195779"/>
                <a:gd name="connsiteY15" fmla="*/ 919390 h 1160238"/>
                <a:gd name="connsiteX16" fmla="*/ 46276 w 1195779"/>
                <a:gd name="connsiteY16" fmla="*/ 862102 h 1160238"/>
                <a:gd name="connsiteX17" fmla="*/ 310320 w 1195779"/>
                <a:gd name="connsiteY17" fmla="*/ 334564 h 1160238"/>
                <a:gd name="connsiteX18" fmla="*/ 215721 w 1195779"/>
                <a:gd name="connsiteY18" fmla="*/ 311026 h 1160238"/>
                <a:gd name="connsiteX19" fmla="*/ 74791 w 1195779"/>
                <a:gd name="connsiteY19" fmla="*/ 228088 h 1160238"/>
                <a:gd name="connsiteX20" fmla="*/ 116731 w 1195779"/>
                <a:gd name="connsiteY20" fmla="*/ 98769 h 1160238"/>
                <a:gd name="connsiteX21" fmla="*/ 281559 w 1195779"/>
                <a:gd name="connsiteY21" fmla="*/ 43062 h 1160238"/>
                <a:gd name="connsiteX22" fmla="*/ 432967 w 1195779"/>
                <a:gd name="connsiteY22" fmla="*/ 131278 h 1160238"/>
                <a:gd name="connsiteX23" fmla="*/ 638238 w 1195779"/>
                <a:gd name="connsiteY23" fmla="*/ 180534 h 1160238"/>
                <a:gd name="connsiteX24" fmla="*/ 839060 w 1195779"/>
                <a:gd name="connsiteY24" fmla="*/ 130181 h 1160238"/>
                <a:gd name="connsiteX25" fmla="*/ 939298 w 1195779"/>
                <a:gd name="connsiteY25" fmla="*/ 37402 h 1160238"/>
                <a:gd name="connsiteX26" fmla="*/ 1064363 w 1195779"/>
                <a:gd name="connsiteY26" fmla="*/ 552 h 11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95779" h="1160238">
                  <a:moveTo>
                    <a:pt x="1064363" y="552"/>
                  </a:moveTo>
                  <a:cubicBezTo>
                    <a:pt x="1078964" y="1750"/>
                    <a:pt x="1093370" y="4920"/>
                    <a:pt x="1107154" y="10267"/>
                  </a:cubicBezTo>
                  <a:cubicBezTo>
                    <a:pt x="1162289" y="31657"/>
                    <a:pt x="1202687" y="90902"/>
                    <a:pt x="1194792" y="149511"/>
                  </a:cubicBezTo>
                  <a:cubicBezTo>
                    <a:pt x="1187606" y="202850"/>
                    <a:pt x="1144158" y="245673"/>
                    <a:pt x="1094872" y="267293"/>
                  </a:cubicBezTo>
                  <a:cubicBezTo>
                    <a:pt x="1045585" y="288913"/>
                    <a:pt x="990691" y="293087"/>
                    <a:pt x="937011" y="296971"/>
                  </a:cubicBezTo>
                  <a:lnTo>
                    <a:pt x="662320" y="316844"/>
                  </a:lnTo>
                  <a:cubicBezTo>
                    <a:pt x="621280" y="319814"/>
                    <a:pt x="578377" y="323368"/>
                    <a:pt x="543529" y="345249"/>
                  </a:cubicBezTo>
                  <a:cubicBezTo>
                    <a:pt x="500294" y="372394"/>
                    <a:pt x="477847" y="422190"/>
                    <a:pt x="457772" y="469128"/>
                  </a:cubicBezTo>
                  <a:cubicBezTo>
                    <a:pt x="366965" y="681443"/>
                    <a:pt x="276159" y="893758"/>
                    <a:pt x="185353" y="1106073"/>
                  </a:cubicBezTo>
                  <a:cubicBezTo>
                    <a:pt x="174470" y="1131516"/>
                    <a:pt x="157160" y="1161290"/>
                    <a:pt x="129509" y="1160210"/>
                  </a:cubicBezTo>
                  <a:cubicBezTo>
                    <a:pt x="109171" y="1159417"/>
                    <a:pt x="94130" y="1140301"/>
                    <a:pt x="90520" y="1119933"/>
                  </a:cubicBezTo>
                  <a:cubicBezTo>
                    <a:pt x="73188" y="1139842"/>
                    <a:pt x="36342" y="1144329"/>
                    <a:pt x="22602" y="1121797"/>
                  </a:cubicBezTo>
                  <a:cubicBezTo>
                    <a:pt x="11331" y="1103312"/>
                    <a:pt x="21276" y="1079657"/>
                    <a:pt x="31263" y="1060448"/>
                  </a:cubicBezTo>
                  <a:cubicBezTo>
                    <a:pt x="45400" y="1033257"/>
                    <a:pt x="59536" y="1006066"/>
                    <a:pt x="73673" y="978875"/>
                  </a:cubicBezTo>
                  <a:cubicBezTo>
                    <a:pt x="57630" y="989745"/>
                    <a:pt x="36693" y="993572"/>
                    <a:pt x="20513" y="983608"/>
                  </a:cubicBezTo>
                  <a:cubicBezTo>
                    <a:pt x="121" y="971049"/>
                    <a:pt x="-4307" y="941900"/>
                    <a:pt x="3869" y="919390"/>
                  </a:cubicBezTo>
                  <a:cubicBezTo>
                    <a:pt x="12045" y="896881"/>
                    <a:pt x="29647" y="879336"/>
                    <a:pt x="46276" y="862102"/>
                  </a:cubicBezTo>
                  <a:cubicBezTo>
                    <a:pt x="209735" y="692708"/>
                    <a:pt x="257089" y="563867"/>
                    <a:pt x="310320" y="334564"/>
                  </a:cubicBezTo>
                  <a:cubicBezTo>
                    <a:pt x="258962" y="363328"/>
                    <a:pt x="274468" y="307334"/>
                    <a:pt x="215721" y="311026"/>
                  </a:cubicBezTo>
                  <a:cubicBezTo>
                    <a:pt x="156973" y="314718"/>
                    <a:pt x="91636" y="284490"/>
                    <a:pt x="74791" y="228088"/>
                  </a:cubicBezTo>
                  <a:cubicBezTo>
                    <a:pt x="61162" y="182452"/>
                    <a:pt x="82799" y="132190"/>
                    <a:pt x="116731" y="98769"/>
                  </a:cubicBezTo>
                  <a:cubicBezTo>
                    <a:pt x="160478" y="56320"/>
                    <a:pt x="221030" y="35855"/>
                    <a:pt x="281559" y="43062"/>
                  </a:cubicBezTo>
                  <a:cubicBezTo>
                    <a:pt x="341101" y="50603"/>
                    <a:pt x="432967" y="131278"/>
                    <a:pt x="432967" y="131278"/>
                  </a:cubicBezTo>
                  <a:cubicBezTo>
                    <a:pt x="500028" y="153182"/>
                    <a:pt x="567888" y="175250"/>
                    <a:pt x="638238" y="180534"/>
                  </a:cubicBezTo>
                  <a:cubicBezTo>
                    <a:pt x="708587" y="185817"/>
                    <a:pt x="782782" y="172721"/>
                    <a:pt x="839060" y="130181"/>
                  </a:cubicBezTo>
                  <a:cubicBezTo>
                    <a:pt x="875421" y="102696"/>
                    <a:pt x="902594" y="64427"/>
                    <a:pt x="939298" y="37402"/>
                  </a:cubicBezTo>
                  <a:cubicBezTo>
                    <a:pt x="975014" y="11103"/>
                    <a:pt x="1020562" y="-3043"/>
                    <a:pt x="1064363" y="552"/>
                  </a:cubicBezTo>
                  <a:close/>
                </a:path>
              </a:pathLst>
            </a:custGeom>
            <a:solidFill>
              <a:schemeClr val="accent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10FBCA3-83DD-433E-860F-FB6EDDB6B07E}"/>
                </a:ext>
              </a:extLst>
            </p:cNvPr>
            <p:cNvSpPr/>
            <p:nvPr/>
          </p:nvSpPr>
          <p:spPr>
            <a:xfrm>
              <a:off x="10957081" y="4935103"/>
              <a:ext cx="247689" cy="86944"/>
            </a:xfrm>
            <a:custGeom>
              <a:avLst/>
              <a:gdLst>
                <a:gd name="connsiteX0" fmla="*/ 239435 w 247689"/>
                <a:gd name="connsiteY0" fmla="*/ 0 h 86944"/>
                <a:gd name="connsiteX1" fmla="*/ 247689 w 247689"/>
                <a:gd name="connsiteY1" fmla="*/ 2830 h 86944"/>
                <a:gd name="connsiteX2" fmla="*/ 93045 w 247689"/>
                <a:gd name="connsiteY2" fmla="*/ 86944 h 86944"/>
                <a:gd name="connsiteX3" fmla="*/ 0 w 247689"/>
                <a:gd name="connsiteY3" fmla="*/ 75912 h 86944"/>
                <a:gd name="connsiteX4" fmla="*/ 2220 w 247689"/>
                <a:gd name="connsiteY4" fmla="*/ 67471 h 86944"/>
                <a:gd name="connsiteX5" fmla="*/ 239435 w 247689"/>
                <a:gd name="connsiteY5" fmla="*/ 0 h 8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689" h="86944">
                  <a:moveTo>
                    <a:pt x="239435" y="0"/>
                  </a:moveTo>
                  <a:lnTo>
                    <a:pt x="247689" y="2830"/>
                  </a:lnTo>
                  <a:cubicBezTo>
                    <a:pt x="224213" y="71308"/>
                    <a:pt x="153087" y="86944"/>
                    <a:pt x="93045" y="86944"/>
                  </a:cubicBezTo>
                  <a:cubicBezTo>
                    <a:pt x="61713" y="86790"/>
                    <a:pt x="30499" y="83089"/>
                    <a:pt x="0" y="75912"/>
                  </a:cubicBezTo>
                  <a:lnTo>
                    <a:pt x="2220" y="67471"/>
                  </a:lnTo>
                  <a:cubicBezTo>
                    <a:pt x="4180" y="67989"/>
                    <a:pt x="199078" y="117715"/>
                    <a:pt x="239435" y="0"/>
                  </a:cubicBez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4F48FAE-0399-41DA-A813-91BF56886387}"/>
                </a:ext>
              </a:extLst>
            </p:cNvPr>
            <p:cNvSpPr/>
            <p:nvPr/>
          </p:nvSpPr>
          <p:spPr>
            <a:xfrm>
              <a:off x="11175198" y="4908277"/>
              <a:ext cx="65947" cy="36661"/>
            </a:xfrm>
            <a:custGeom>
              <a:avLst/>
              <a:gdLst>
                <a:gd name="connsiteX0" fmla="*/ 8722 w 65947"/>
                <a:gd name="connsiteY0" fmla="*/ 0 h 36661"/>
                <a:gd name="connsiteX1" fmla="*/ 20365 w 65947"/>
                <a:gd name="connsiteY1" fmla="*/ 22320 h 36661"/>
                <a:gd name="connsiteX2" fmla="*/ 63463 w 65947"/>
                <a:gd name="connsiteY2" fmla="*/ 24060 h 36661"/>
                <a:gd name="connsiteX3" fmla="*/ 65947 w 65947"/>
                <a:gd name="connsiteY3" fmla="*/ 32424 h 36661"/>
                <a:gd name="connsiteX4" fmla="*/ 40332 w 65947"/>
                <a:gd name="connsiteY4" fmla="*/ 36634 h 36661"/>
                <a:gd name="connsiteX5" fmla="*/ 15167 w 65947"/>
                <a:gd name="connsiteY5" fmla="*/ 29331 h 36661"/>
                <a:gd name="connsiteX6" fmla="*/ 0 w 65947"/>
                <a:gd name="connsiteY6" fmla="*/ 250 h 3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947" h="36661">
                  <a:moveTo>
                    <a:pt x="8722" y="0"/>
                  </a:moveTo>
                  <a:cubicBezTo>
                    <a:pt x="9312" y="8741"/>
                    <a:pt x="13535" y="16835"/>
                    <a:pt x="20365" y="22320"/>
                  </a:cubicBezTo>
                  <a:cubicBezTo>
                    <a:pt x="29850" y="29156"/>
                    <a:pt x="44354" y="29740"/>
                    <a:pt x="63463" y="24060"/>
                  </a:cubicBezTo>
                  <a:lnTo>
                    <a:pt x="65947" y="32424"/>
                  </a:lnTo>
                  <a:cubicBezTo>
                    <a:pt x="57654" y="35047"/>
                    <a:pt x="49028" y="36464"/>
                    <a:pt x="40332" y="36634"/>
                  </a:cubicBezTo>
                  <a:cubicBezTo>
                    <a:pt x="31378" y="36961"/>
                    <a:pt x="22555" y="34400"/>
                    <a:pt x="15167" y="29331"/>
                  </a:cubicBezTo>
                  <a:cubicBezTo>
                    <a:pt x="6159" y="22274"/>
                    <a:pt x="631" y="11675"/>
                    <a:pt x="0" y="250"/>
                  </a:cubicBez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3DC1084-C5FA-4190-A81C-5FFF32D5DBD9}"/>
                </a:ext>
              </a:extLst>
            </p:cNvPr>
            <p:cNvSpPr/>
            <p:nvPr/>
          </p:nvSpPr>
          <p:spPr>
            <a:xfrm>
              <a:off x="10663298" y="4184563"/>
              <a:ext cx="928147" cy="551321"/>
            </a:xfrm>
            <a:custGeom>
              <a:avLst/>
              <a:gdLst>
                <a:gd name="connsiteX0" fmla="*/ 417496 w 928147"/>
                <a:gd name="connsiteY0" fmla="*/ 2115 h 551321"/>
                <a:gd name="connsiteX1" fmla="*/ 585824 w 928147"/>
                <a:gd name="connsiteY1" fmla="*/ 20005 h 551321"/>
                <a:gd name="connsiteX2" fmla="*/ 773219 w 928147"/>
                <a:gd name="connsiteY2" fmla="*/ 212576 h 551321"/>
                <a:gd name="connsiteX3" fmla="*/ 810524 w 928147"/>
                <a:gd name="connsiteY3" fmla="*/ 370236 h 551321"/>
                <a:gd name="connsiteX4" fmla="*/ 897285 w 928147"/>
                <a:gd name="connsiteY4" fmla="*/ 442122 h 551321"/>
                <a:gd name="connsiteX5" fmla="*/ 915852 w 928147"/>
                <a:gd name="connsiteY5" fmla="*/ 529673 h 551321"/>
                <a:gd name="connsiteX6" fmla="*/ 841148 w 928147"/>
                <a:gd name="connsiteY6" fmla="*/ 549947 h 551321"/>
                <a:gd name="connsiteX7" fmla="*/ 24328 w 928147"/>
                <a:gd name="connsiteY7" fmla="*/ 488420 h 551321"/>
                <a:gd name="connsiteX8" fmla="*/ 22724 w 928147"/>
                <a:gd name="connsiteY8" fmla="*/ 339855 h 551321"/>
                <a:gd name="connsiteX9" fmla="*/ 109056 w 928147"/>
                <a:gd name="connsiteY9" fmla="*/ 266681 h 551321"/>
                <a:gd name="connsiteX10" fmla="*/ 266496 w 928147"/>
                <a:gd name="connsiteY10" fmla="*/ 54295 h 551321"/>
                <a:gd name="connsiteX11" fmla="*/ 417496 w 928147"/>
                <a:gd name="connsiteY11" fmla="*/ 2115 h 551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8147" h="551321">
                  <a:moveTo>
                    <a:pt x="417496" y="2115"/>
                  </a:moveTo>
                  <a:cubicBezTo>
                    <a:pt x="474345" y="-3626"/>
                    <a:pt x="534081" y="2313"/>
                    <a:pt x="585824" y="20005"/>
                  </a:cubicBezTo>
                  <a:cubicBezTo>
                    <a:pt x="689311" y="55390"/>
                    <a:pt x="758614" y="132065"/>
                    <a:pt x="773219" y="212576"/>
                  </a:cubicBezTo>
                  <a:cubicBezTo>
                    <a:pt x="782897" y="265924"/>
                    <a:pt x="772029" y="323822"/>
                    <a:pt x="810524" y="370236"/>
                  </a:cubicBezTo>
                  <a:cubicBezTo>
                    <a:pt x="833099" y="397455"/>
                    <a:pt x="870119" y="417081"/>
                    <a:pt x="897285" y="442122"/>
                  </a:cubicBezTo>
                  <a:cubicBezTo>
                    <a:pt x="924452" y="467163"/>
                    <a:pt x="940728" y="503474"/>
                    <a:pt x="915852" y="529673"/>
                  </a:cubicBezTo>
                  <a:cubicBezTo>
                    <a:pt x="900025" y="546342"/>
                    <a:pt x="868718" y="554839"/>
                    <a:pt x="841148" y="549947"/>
                  </a:cubicBezTo>
                  <a:cubicBezTo>
                    <a:pt x="813578" y="545056"/>
                    <a:pt x="68455" y="467810"/>
                    <a:pt x="24328" y="488420"/>
                  </a:cubicBezTo>
                  <a:cubicBezTo>
                    <a:pt x="-16754" y="475259"/>
                    <a:pt x="2248" y="368232"/>
                    <a:pt x="22724" y="339855"/>
                  </a:cubicBezTo>
                  <a:cubicBezTo>
                    <a:pt x="43199" y="311478"/>
                    <a:pt x="80558" y="291369"/>
                    <a:pt x="109056" y="266681"/>
                  </a:cubicBezTo>
                  <a:cubicBezTo>
                    <a:pt x="210558" y="178752"/>
                    <a:pt x="154173" y="135403"/>
                    <a:pt x="266496" y="54295"/>
                  </a:cubicBezTo>
                  <a:cubicBezTo>
                    <a:pt x="306687" y="25274"/>
                    <a:pt x="360648" y="7855"/>
                    <a:pt x="417496" y="2115"/>
                  </a:cubicBezTo>
                  <a:close/>
                </a:path>
              </a:pathLst>
            </a:custGeom>
            <a:solidFill>
              <a:schemeClr val="accent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A85397A-35F4-4D3E-9E33-2C504EEDF066}"/>
                </a:ext>
              </a:extLst>
            </p:cNvPr>
            <p:cNvSpPr/>
            <p:nvPr/>
          </p:nvSpPr>
          <p:spPr>
            <a:xfrm>
              <a:off x="11049801" y="3928171"/>
              <a:ext cx="260023" cy="260023"/>
            </a:xfrm>
            <a:custGeom>
              <a:avLst/>
              <a:gdLst>
                <a:gd name="connsiteX0" fmla="*/ 130011 w 260023"/>
                <a:gd name="connsiteY0" fmla="*/ 0 h 260023"/>
                <a:gd name="connsiteX1" fmla="*/ 260023 w 260023"/>
                <a:gd name="connsiteY1" fmla="*/ 130011 h 260023"/>
                <a:gd name="connsiteX2" fmla="*/ 130011 w 260023"/>
                <a:gd name="connsiteY2" fmla="*/ 260023 h 260023"/>
                <a:gd name="connsiteX3" fmla="*/ 0 w 260023"/>
                <a:gd name="connsiteY3" fmla="*/ 130011 h 260023"/>
                <a:gd name="connsiteX4" fmla="*/ 130011 w 260023"/>
                <a:gd name="connsiteY4" fmla="*/ 0 h 260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023" h="260023">
                  <a:moveTo>
                    <a:pt x="130011" y="0"/>
                  </a:moveTo>
                  <a:cubicBezTo>
                    <a:pt x="201814" y="0"/>
                    <a:pt x="260023" y="58208"/>
                    <a:pt x="260023" y="130011"/>
                  </a:cubicBezTo>
                  <a:cubicBezTo>
                    <a:pt x="260023" y="201814"/>
                    <a:pt x="201814" y="260023"/>
                    <a:pt x="130011" y="260023"/>
                  </a:cubicBezTo>
                  <a:cubicBezTo>
                    <a:pt x="58208" y="260023"/>
                    <a:pt x="0" y="201814"/>
                    <a:pt x="0" y="130011"/>
                  </a:cubicBezTo>
                  <a:cubicBezTo>
                    <a:pt x="0" y="58208"/>
                    <a:pt x="58208" y="0"/>
                    <a:pt x="13001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4D43021-76C6-42E1-B0BF-1AC3EFFF0B53}"/>
                </a:ext>
              </a:extLst>
            </p:cNvPr>
            <p:cNvSpPr/>
            <p:nvPr/>
          </p:nvSpPr>
          <p:spPr>
            <a:xfrm rot="3059593">
              <a:off x="11705584" y="5184817"/>
              <a:ext cx="186232" cy="737902"/>
            </a:xfrm>
            <a:custGeom>
              <a:avLst/>
              <a:gdLst>
                <a:gd name="connsiteX0" fmla="*/ 0 w 186232"/>
                <a:gd name="connsiteY0" fmla="*/ 0 h 737902"/>
                <a:gd name="connsiteX1" fmla="*/ 186232 w 186232"/>
                <a:gd name="connsiteY1" fmla="*/ 0 h 737902"/>
                <a:gd name="connsiteX2" fmla="*/ 186232 w 186232"/>
                <a:gd name="connsiteY2" fmla="*/ 737902 h 737902"/>
                <a:gd name="connsiteX3" fmla="*/ 0 w 186232"/>
                <a:gd name="connsiteY3" fmla="*/ 737902 h 73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232" h="737902">
                  <a:moveTo>
                    <a:pt x="0" y="0"/>
                  </a:moveTo>
                  <a:lnTo>
                    <a:pt x="186232" y="0"/>
                  </a:lnTo>
                  <a:lnTo>
                    <a:pt x="186232" y="737902"/>
                  </a:lnTo>
                  <a:lnTo>
                    <a:pt x="0" y="7379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1870F1E-DCD7-46EB-A51A-189B4F75DC9C}"/>
                </a:ext>
              </a:extLst>
            </p:cNvPr>
            <p:cNvSpPr/>
            <p:nvPr/>
          </p:nvSpPr>
          <p:spPr>
            <a:xfrm>
              <a:off x="11971631" y="5025812"/>
              <a:ext cx="220369" cy="426471"/>
            </a:xfrm>
            <a:custGeom>
              <a:avLst/>
              <a:gdLst>
                <a:gd name="connsiteX0" fmla="*/ 204520 w 220369"/>
                <a:gd name="connsiteY0" fmla="*/ 0 h 426471"/>
                <a:gd name="connsiteX1" fmla="*/ 220369 w 220369"/>
                <a:gd name="connsiteY1" fmla="*/ 4148 h 426471"/>
                <a:gd name="connsiteX2" fmla="*/ 220369 w 220369"/>
                <a:gd name="connsiteY2" fmla="*/ 327838 h 426471"/>
                <a:gd name="connsiteX3" fmla="*/ 193652 w 220369"/>
                <a:gd name="connsiteY3" fmla="*/ 344493 h 426471"/>
                <a:gd name="connsiteX4" fmla="*/ 206721 w 220369"/>
                <a:gd name="connsiteY4" fmla="*/ 360627 h 426471"/>
                <a:gd name="connsiteX5" fmla="*/ 200754 w 220369"/>
                <a:gd name="connsiteY5" fmla="*/ 417462 h 426471"/>
                <a:gd name="connsiteX6" fmla="*/ 143920 w 220369"/>
                <a:gd name="connsiteY6" fmla="*/ 411495 h 426471"/>
                <a:gd name="connsiteX7" fmla="*/ 9010 w 220369"/>
                <a:gd name="connsiteY7" fmla="*/ 244935 h 426471"/>
                <a:gd name="connsiteX8" fmla="*/ 9009 w 220369"/>
                <a:gd name="connsiteY8" fmla="*/ 244934 h 426471"/>
                <a:gd name="connsiteX9" fmla="*/ 14976 w 220369"/>
                <a:gd name="connsiteY9" fmla="*/ 188101 h 426471"/>
                <a:gd name="connsiteX10" fmla="*/ 14977 w 220369"/>
                <a:gd name="connsiteY10" fmla="*/ 188101 h 426471"/>
                <a:gd name="connsiteX11" fmla="*/ 71811 w 220369"/>
                <a:gd name="connsiteY11" fmla="*/ 194068 h 426471"/>
                <a:gd name="connsiteX12" fmla="*/ 73511 w 220369"/>
                <a:gd name="connsiteY12" fmla="*/ 196167 h 426471"/>
                <a:gd name="connsiteX13" fmla="*/ 81082 w 220369"/>
                <a:gd name="connsiteY13" fmla="*/ 188472 h 426471"/>
                <a:gd name="connsiteX14" fmla="*/ 143510 w 220369"/>
                <a:gd name="connsiteY14" fmla="*/ 133419 h 426471"/>
                <a:gd name="connsiteX15" fmla="*/ 178680 w 220369"/>
                <a:gd name="connsiteY15" fmla="*/ 60103 h 426471"/>
                <a:gd name="connsiteX16" fmla="*/ 184803 w 220369"/>
                <a:gd name="connsiteY16" fmla="*/ 9686 h 426471"/>
                <a:gd name="connsiteX17" fmla="*/ 204520 w 220369"/>
                <a:gd name="connsiteY17" fmla="*/ 0 h 42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0369" h="426471">
                  <a:moveTo>
                    <a:pt x="204520" y="0"/>
                  </a:moveTo>
                  <a:lnTo>
                    <a:pt x="220369" y="4148"/>
                  </a:lnTo>
                  <a:lnTo>
                    <a:pt x="220369" y="327838"/>
                  </a:lnTo>
                  <a:lnTo>
                    <a:pt x="193652" y="344493"/>
                  </a:lnTo>
                  <a:lnTo>
                    <a:pt x="206721" y="360627"/>
                  </a:lnTo>
                  <a:cubicBezTo>
                    <a:pt x="220767" y="377969"/>
                    <a:pt x="218096" y="403415"/>
                    <a:pt x="200754" y="417462"/>
                  </a:cubicBezTo>
                  <a:cubicBezTo>
                    <a:pt x="183412" y="431508"/>
                    <a:pt x="157966" y="428837"/>
                    <a:pt x="143920" y="411495"/>
                  </a:cubicBezTo>
                  <a:lnTo>
                    <a:pt x="9010" y="244935"/>
                  </a:lnTo>
                  <a:cubicBezTo>
                    <a:pt x="9009" y="244935"/>
                    <a:pt x="9009" y="244935"/>
                    <a:pt x="9009" y="244934"/>
                  </a:cubicBezTo>
                  <a:cubicBezTo>
                    <a:pt x="-5037" y="227592"/>
                    <a:pt x="-2366" y="202147"/>
                    <a:pt x="14976" y="188101"/>
                  </a:cubicBezTo>
                  <a:lnTo>
                    <a:pt x="14977" y="188101"/>
                  </a:lnTo>
                  <a:cubicBezTo>
                    <a:pt x="32319" y="174054"/>
                    <a:pt x="57764" y="176726"/>
                    <a:pt x="71811" y="194068"/>
                  </a:cubicBezTo>
                  <a:lnTo>
                    <a:pt x="73511" y="196167"/>
                  </a:lnTo>
                  <a:cubicBezTo>
                    <a:pt x="75941" y="193467"/>
                    <a:pt x="78502" y="190892"/>
                    <a:pt x="81082" y="188472"/>
                  </a:cubicBezTo>
                  <a:cubicBezTo>
                    <a:pt x="101326" y="169481"/>
                    <a:pt x="124324" y="153479"/>
                    <a:pt x="143510" y="133419"/>
                  </a:cubicBezTo>
                  <a:cubicBezTo>
                    <a:pt x="162695" y="113359"/>
                    <a:pt x="178274" y="87857"/>
                    <a:pt x="178680" y="60103"/>
                  </a:cubicBezTo>
                  <a:cubicBezTo>
                    <a:pt x="178934" y="42772"/>
                    <a:pt x="173894" y="23156"/>
                    <a:pt x="184803" y="9686"/>
                  </a:cubicBezTo>
                  <a:cubicBezTo>
                    <a:pt x="189631" y="3725"/>
                    <a:pt x="196887" y="577"/>
                    <a:pt x="204520" y="0"/>
                  </a:cubicBezTo>
                  <a:close/>
                </a:path>
              </a:pathLst>
            </a:custGeom>
            <a:solidFill>
              <a:schemeClr val="accent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2D10737-7A67-4A97-A671-7CEAD6A418B6}"/>
                </a:ext>
              </a:extLst>
            </p:cNvPr>
            <p:cNvSpPr/>
            <p:nvPr/>
          </p:nvSpPr>
          <p:spPr>
            <a:xfrm>
              <a:off x="10281992" y="5357611"/>
              <a:ext cx="210526" cy="225269"/>
            </a:xfrm>
            <a:custGeom>
              <a:avLst/>
              <a:gdLst>
                <a:gd name="connsiteX0" fmla="*/ 0 w 210526"/>
                <a:gd name="connsiteY0" fmla="*/ 0 h 225269"/>
                <a:gd name="connsiteX1" fmla="*/ 210526 w 210526"/>
                <a:gd name="connsiteY1" fmla="*/ 0 h 225269"/>
                <a:gd name="connsiteX2" fmla="*/ 210526 w 210526"/>
                <a:gd name="connsiteY2" fmla="*/ 225269 h 225269"/>
                <a:gd name="connsiteX3" fmla="*/ 0 w 210526"/>
                <a:gd name="connsiteY3" fmla="*/ 225269 h 22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526" h="225269">
                  <a:moveTo>
                    <a:pt x="0" y="0"/>
                  </a:moveTo>
                  <a:lnTo>
                    <a:pt x="210526" y="0"/>
                  </a:lnTo>
                  <a:lnTo>
                    <a:pt x="210526" y="225269"/>
                  </a:lnTo>
                  <a:lnTo>
                    <a:pt x="0" y="225269"/>
                  </a:lnTo>
                  <a:close/>
                </a:path>
              </a:pathLst>
            </a:custGeom>
            <a:solidFill>
              <a:srgbClr val="9E616A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DD844AB-D60E-400E-B028-DC3D7827C637}"/>
                </a:ext>
              </a:extLst>
            </p:cNvPr>
            <p:cNvSpPr/>
            <p:nvPr/>
          </p:nvSpPr>
          <p:spPr>
            <a:xfrm>
              <a:off x="10150694" y="6572045"/>
              <a:ext cx="61216" cy="171197"/>
            </a:xfrm>
            <a:custGeom>
              <a:avLst/>
              <a:gdLst>
                <a:gd name="connsiteX0" fmla="*/ 61216 w 61216"/>
                <a:gd name="connsiteY0" fmla="*/ 0 h 171197"/>
                <a:gd name="connsiteX1" fmla="*/ 41486 w 61216"/>
                <a:gd name="connsiteY1" fmla="*/ 171197 h 171197"/>
                <a:gd name="connsiteX2" fmla="*/ 4 w 61216"/>
                <a:gd name="connsiteY2" fmla="*/ 171197 h 171197"/>
                <a:gd name="connsiteX3" fmla="*/ 0 w 61216"/>
                <a:gd name="connsiteY3" fmla="*/ 5 h 171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16" h="171197">
                  <a:moveTo>
                    <a:pt x="61216" y="0"/>
                  </a:moveTo>
                  <a:lnTo>
                    <a:pt x="41486" y="171197"/>
                  </a:lnTo>
                  <a:lnTo>
                    <a:pt x="4" y="171197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9E616A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A806D32-CBD6-4660-B729-A7B2FF572BBF}"/>
                </a:ext>
              </a:extLst>
            </p:cNvPr>
            <p:cNvSpPr/>
            <p:nvPr/>
          </p:nvSpPr>
          <p:spPr>
            <a:xfrm>
              <a:off x="10128132" y="6717042"/>
              <a:ext cx="143759" cy="110342"/>
            </a:xfrm>
            <a:custGeom>
              <a:avLst/>
              <a:gdLst>
                <a:gd name="connsiteX0" fmla="*/ 73835 w 143759"/>
                <a:gd name="connsiteY0" fmla="*/ 0 h 110342"/>
                <a:gd name="connsiteX1" fmla="*/ 73835 w 143759"/>
                <a:gd name="connsiteY1" fmla="*/ 30050 h 110342"/>
                <a:gd name="connsiteX2" fmla="*/ 136164 w 143759"/>
                <a:gd name="connsiteY2" fmla="*/ 76109 h 110342"/>
                <a:gd name="connsiteX3" fmla="*/ 143758 w 143759"/>
                <a:gd name="connsiteY3" fmla="*/ 91596 h 110342"/>
                <a:gd name="connsiteX4" fmla="*/ 136278 w 143759"/>
                <a:gd name="connsiteY4" fmla="*/ 106923 h 110342"/>
                <a:gd name="connsiteX5" fmla="*/ 126202 w 143759"/>
                <a:gd name="connsiteY5" fmla="*/ 110342 h 110342"/>
                <a:gd name="connsiteX6" fmla="*/ 48158 w 143759"/>
                <a:gd name="connsiteY6" fmla="*/ 110342 h 110342"/>
                <a:gd name="connsiteX7" fmla="*/ 46616 w 143759"/>
                <a:gd name="connsiteY7" fmla="*/ 106923 h 110342"/>
                <a:gd name="connsiteX8" fmla="*/ 34699 w 143759"/>
                <a:gd name="connsiteY8" fmla="*/ 80614 h 110342"/>
                <a:gd name="connsiteX9" fmla="*/ 30036 w 143759"/>
                <a:gd name="connsiteY9" fmla="*/ 106923 h 110342"/>
                <a:gd name="connsiteX10" fmla="*/ 29436 w 143759"/>
                <a:gd name="connsiteY10" fmla="*/ 110342 h 110342"/>
                <a:gd name="connsiteX11" fmla="*/ 0 w 143759"/>
                <a:gd name="connsiteY11" fmla="*/ 110342 h 110342"/>
                <a:gd name="connsiteX12" fmla="*/ 262 w 143759"/>
                <a:gd name="connsiteY12" fmla="*/ 106923 h 110342"/>
                <a:gd name="connsiteX13" fmla="*/ 8269 w 143759"/>
                <a:gd name="connsiteY13" fmla="*/ 4184 h 110342"/>
                <a:gd name="connsiteX14" fmla="*/ 22330 w 143759"/>
                <a:gd name="connsiteY14" fmla="*/ 3299 h 110342"/>
                <a:gd name="connsiteX15" fmla="*/ 66766 w 143759"/>
                <a:gd name="connsiteY15" fmla="*/ 443 h 11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759" h="110342">
                  <a:moveTo>
                    <a:pt x="73835" y="0"/>
                  </a:moveTo>
                  <a:lnTo>
                    <a:pt x="73835" y="30050"/>
                  </a:lnTo>
                  <a:lnTo>
                    <a:pt x="136164" y="76109"/>
                  </a:lnTo>
                  <a:cubicBezTo>
                    <a:pt x="141002" y="79780"/>
                    <a:pt x="143819" y="85523"/>
                    <a:pt x="143758" y="91596"/>
                  </a:cubicBezTo>
                  <a:cubicBezTo>
                    <a:pt x="143831" y="97601"/>
                    <a:pt x="141056" y="103286"/>
                    <a:pt x="136278" y="106923"/>
                  </a:cubicBezTo>
                  <a:cubicBezTo>
                    <a:pt x="133391" y="109148"/>
                    <a:pt x="129847" y="110351"/>
                    <a:pt x="126202" y="110342"/>
                  </a:cubicBezTo>
                  <a:lnTo>
                    <a:pt x="48158" y="110342"/>
                  </a:lnTo>
                  <a:lnTo>
                    <a:pt x="46616" y="106923"/>
                  </a:lnTo>
                  <a:lnTo>
                    <a:pt x="34699" y="80614"/>
                  </a:lnTo>
                  <a:lnTo>
                    <a:pt x="30036" y="106923"/>
                  </a:lnTo>
                  <a:lnTo>
                    <a:pt x="29436" y="110342"/>
                  </a:lnTo>
                  <a:lnTo>
                    <a:pt x="0" y="110342"/>
                  </a:lnTo>
                  <a:lnTo>
                    <a:pt x="262" y="106923"/>
                  </a:lnTo>
                  <a:lnTo>
                    <a:pt x="8269" y="4184"/>
                  </a:lnTo>
                  <a:lnTo>
                    <a:pt x="22330" y="3299"/>
                  </a:lnTo>
                  <a:lnTo>
                    <a:pt x="66766" y="443"/>
                  </a:ln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9CBC6EB-FFF3-46DF-A685-FF7F95A76203}"/>
                </a:ext>
              </a:extLst>
            </p:cNvPr>
            <p:cNvSpPr/>
            <p:nvPr/>
          </p:nvSpPr>
          <p:spPr>
            <a:xfrm>
              <a:off x="10384556" y="6554901"/>
              <a:ext cx="103051" cy="176790"/>
            </a:xfrm>
            <a:custGeom>
              <a:avLst/>
              <a:gdLst>
                <a:gd name="connsiteX0" fmla="*/ 44217 w 103051"/>
                <a:gd name="connsiteY0" fmla="*/ 0 h 176790"/>
                <a:gd name="connsiteX1" fmla="*/ 103051 w 103051"/>
                <a:gd name="connsiteY1" fmla="*/ 18103 h 176790"/>
                <a:gd name="connsiteX2" fmla="*/ 39863 w 103051"/>
                <a:gd name="connsiteY2" fmla="*/ 176790 h 176790"/>
                <a:gd name="connsiteX3" fmla="*/ 0 w 103051"/>
                <a:gd name="connsiteY3" fmla="*/ 164525 h 176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051" h="176790">
                  <a:moveTo>
                    <a:pt x="44217" y="0"/>
                  </a:moveTo>
                  <a:lnTo>
                    <a:pt x="103051" y="18103"/>
                  </a:lnTo>
                  <a:lnTo>
                    <a:pt x="39863" y="176790"/>
                  </a:lnTo>
                  <a:lnTo>
                    <a:pt x="0" y="164525"/>
                  </a:lnTo>
                  <a:close/>
                </a:path>
              </a:pathLst>
            </a:custGeom>
            <a:solidFill>
              <a:srgbClr val="9E616A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9955C2A-BBA9-4B8A-BB81-9E3EAEF41524}"/>
                </a:ext>
              </a:extLst>
            </p:cNvPr>
            <p:cNvSpPr/>
            <p:nvPr/>
          </p:nvSpPr>
          <p:spPr>
            <a:xfrm>
              <a:off x="10341096" y="6694132"/>
              <a:ext cx="143688" cy="137607"/>
            </a:xfrm>
            <a:custGeom>
              <a:avLst/>
              <a:gdLst>
                <a:gd name="connsiteX0" fmla="*/ 35376 w 143688"/>
                <a:gd name="connsiteY0" fmla="*/ 0 h 137607"/>
                <a:gd name="connsiteX1" fmla="*/ 49098 w 143688"/>
                <a:gd name="connsiteY1" fmla="*/ 3299 h 137607"/>
                <a:gd name="connsiteX2" fmla="*/ 54023 w 143688"/>
                <a:gd name="connsiteY2" fmla="*/ 4466 h 137607"/>
                <a:gd name="connsiteX3" fmla="*/ 92557 w 143688"/>
                <a:gd name="connsiteY3" fmla="*/ 13718 h 137607"/>
                <a:gd name="connsiteX4" fmla="*/ 99473 w 143688"/>
                <a:gd name="connsiteY4" fmla="*/ 15367 h 137607"/>
                <a:gd name="connsiteX5" fmla="*/ 91692 w 143688"/>
                <a:gd name="connsiteY5" fmla="*/ 44250 h 137607"/>
                <a:gd name="connsiteX6" fmla="*/ 139699 w 143688"/>
                <a:gd name="connsiteY6" fmla="*/ 106964 h 137607"/>
                <a:gd name="connsiteX7" fmla="*/ 143007 w 143688"/>
                <a:gd name="connsiteY7" fmla="*/ 124060 h 137607"/>
                <a:gd name="connsiteX8" fmla="*/ 136203 w 143688"/>
                <a:gd name="connsiteY8" fmla="*/ 134197 h 137607"/>
                <a:gd name="connsiteX9" fmla="*/ 121279 w 143688"/>
                <a:gd name="connsiteY9" fmla="*/ 136892 h 137607"/>
                <a:gd name="connsiteX10" fmla="*/ 112519 w 143688"/>
                <a:gd name="connsiteY10" fmla="*/ 134197 h 137607"/>
                <a:gd name="connsiteX11" fmla="*/ 64060 w 143688"/>
                <a:gd name="connsiteY11" fmla="*/ 119273 h 137607"/>
                <a:gd name="connsiteX12" fmla="*/ 46242 w 143688"/>
                <a:gd name="connsiteY12" fmla="*/ 113802 h 137607"/>
                <a:gd name="connsiteX13" fmla="*/ 41016 w 143688"/>
                <a:gd name="connsiteY13" fmla="*/ 81258 h 137607"/>
                <a:gd name="connsiteX14" fmla="*/ 28271 w 143688"/>
                <a:gd name="connsiteY14" fmla="*/ 108291 h 137607"/>
                <a:gd name="connsiteX15" fmla="*/ 0 w 143688"/>
                <a:gd name="connsiteY15" fmla="*/ 99561 h 13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3688" h="137607">
                  <a:moveTo>
                    <a:pt x="35376" y="0"/>
                  </a:moveTo>
                  <a:lnTo>
                    <a:pt x="49098" y="3299"/>
                  </a:lnTo>
                  <a:lnTo>
                    <a:pt x="54023" y="4466"/>
                  </a:lnTo>
                  <a:lnTo>
                    <a:pt x="92557" y="13718"/>
                  </a:lnTo>
                  <a:lnTo>
                    <a:pt x="99473" y="15367"/>
                  </a:lnTo>
                  <a:lnTo>
                    <a:pt x="91692" y="44250"/>
                  </a:lnTo>
                  <a:lnTo>
                    <a:pt x="139699" y="106964"/>
                  </a:lnTo>
                  <a:cubicBezTo>
                    <a:pt x="143375" y="111849"/>
                    <a:pt x="144595" y="118156"/>
                    <a:pt x="143007" y="124060"/>
                  </a:cubicBezTo>
                  <a:cubicBezTo>
                    <a:pt x="141942" y="128107"/>
                    <a:pt x="139545" y="131677"/>
                    <a:pt x="136203" y="134197"/>
                  </a:cubicBezTo>
                  <a:cubicBezTo>
                    <a:pt x="131950" y="137440"/>
                    <a:pt x="126398" y="138443"/>
                    <a:pt x="121279" y="136892"/>
                  </a:cubicBezTo>
                  <a:lnTo>
                    <a:pt x="112519" y="134197"/>
                  </a:lnTo>
                  <a:lnTo>
                    <a:pt x="64060" y="119273"/>
                  </a:lnTo>
                  <a:lnTo>
                    <a:pt x="46242" y="113802"/>
                  </a:lnTo>
                  <a:lnTo>
                    <a:pt x="41016" y="81258"/>
                  </a:lnTo>
                  <a:lnTo>
                    <a:pt x="28271" y="108291"/>
                  </a:lnTo>
                  <a:lnTo>
                    <a:pt x="0" y="99561"/>
                  </a:ln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C362661-9DEF-446C-B017-577479876A94}"/>
                </a:ext>
              </a:extLst>
            </p:cNvPr>
            <p:cNvSpPr/>
            <p:nvPr/>
          </p:nvSpPr>
          <p:spPr>
            <a:xfrm>
              <a:off x="10286879" y="4719571"/>
              <a:ext cx="223524" cy="239177"/>
            </a:xfrm>
            <a:custGeom>
              <a:avLst/>
              <a:gdLst>
                <a:gd name="connsiteX0" fmla="*/ 111762 w 223524"/>
                <a:gd name="connsiteY0" fmla="*/ 0 h 239177"/>
                <a:gd name="connsiteX1" fmla="*/ 223524 w 223524"/>
                <a:gd name="connsiteY1" fmla="*/ 119589 h 239177"/>
                <a:gd name="connsiteX2" fmla="*/ 111762 w 223524"/>
                <a:gd name="connsiteY2" fmla="*/ 239177 h 239177"/>
                <a:gd name="connsiteX3" fmla="*/ 0 w 223524"/>
                <a:gd name="connsiteY3" fmla="*/ 119589 h 239177"/>
                <a:gd name="connsiteX4" fmla="*/ 111762 w 223524"/>
                <a:gd name="connsiteY4" fmla="*/ 0 h 239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524" h="239177">
                  <a:moveTo>
                    <a:pt x="111762" y="0"/>
                  </a:moveTo>
                  <a:cubicBezTo>
                    <a:pt x="173486" y="0"/>
                    <a:pt x="223524" y="53542"/>
                    <a:pt x="223524" y="119589"/>
                  </a:cubicBezTo>
                  <a:cubicBezTo>
                    <a:pt x="223524" y="185636"/>
                    <a:pt x="173486" y="239177"/>
                    <a:pt x="111762" y="239177"/>
                  </a:cubicBezTo>
                  <a:cubicBezTo>
                    <a:pt x="50038" y="239177"/>
                    <a:pt x="0" y="185636"/>
                    <a:pt x="0" y="119589"/>
                  </a:cubicBezTo>
                  <a:cubicBezTo>
                    <a:pt x="0" y="53542"/>
                    <a:pt x="50038" y="0"/>
                    <a:pt x="111762" y="0"/>
                  </a:cubicBezTo>
                  <a:close/>
                </a:path>
              </a:pathLst>
            </a:custGeom>
            <a:solidFill>
              <a:srgbClr val="9E616A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82A1FBB-7989-4EB4-968D-AA2FA66FC6CC}"/>
                </a:ext>
              </a:extLst>
            </p:cNvPr>
            <p:cNvSpPr/>
            <p:nvPr/>
          </p:nvSpPr>
          <p:spPr>
            <a:xfrm>
              <a:off x="10242919" y="4693753"/>
              <a:ext cx="290701" cy="313768"/>
            </a:xfrm>
            <a:custGeom>
              <a:avLst/>
              <a:gdLst>
                <a:gd name="connsiteX0" fmla="*/ 101964 w 290701"/>
                <a:gd name="connsiteY0" fmla="*/ 0 h 313768"/>
                <a:gd name="connsiteX1" fmla="*/ 174159 w 290701"/>
                <a:gd name="connsiteY1" fmla="*/ 0 h 313768"/>
                <a:gd name="connsiteX2" fmla="*/ 290701 w 290701"/>
                <a:gd name="connsiteY2" fmla="*/ 124703 h 313768"/>
                <a:gd name="connsiteX3" fmla="*/ 246370 w 290701"/>
                <a:gd name="connsiteY3" fmla="*/ 124703 h 313768"/>
                <a:gd name="connsiteX4" fmla="*/ 238069 w 290701"/>
                <a:gd name="connsiteY4" fmla="*/ 96069 h 313768"/>
                <a:gd name="connsiteX5" fmla="*/ 238069 w 290701"/>
                <a:gd name="connsiteY5" fmla="*/ 124703 h 313768"/>
                <a:gd name="connsiteX6" fmla="*/ 213617 w 290701"/>
                <a:gd name="connsiteY6" fmla="*/ 124703 h 313768"/>
                <a:gd name="connsiteX7" fmla="*/ 223450 w 290701"/>
                <a:gd name="connsiteY7" fmla="*/ 313768 h 313768"/>
                <a:gd name="connsiteX8" fmla="*/ 188287 w 290701"/>
                <a:gd name="connsiteY8" fmla="*/ 293663 h 313768"/>
                <a:gd name="connsiteX9" fmla="*/ 174995 w 290701"/>
                <a:gd name="connsiteY9" fmla="*/ 253112 h 313768"/>
                <a:gd name="connsiteX10" fmla="*/ 168256 w 290701"/>
                <a:gd name="connsiteY10" fmla="*/ 283903 h 313768"/>
                <a:gd name="connsiteX11" fmla="*/ 39073 w 290701"/>
                <a:gd name="connsiteY11" fmla="*/ 196347 h 313768"/>
                <a:gd name="connsiteX12" fmla="*/ 16265 w 290701"/>
                <a:gd name="connsiteY12" fmla="*/ 103164 h 313768"/>
                <a:gd name="connsiteX13" fmla="*/ 101964 w 290701"/>
                <a:gd name="connsiteY13" fmla="*/ 0 h 313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0701" h="313768">
                  <a:moveTo>
                    <a:pt x="101964" y="0"/>
                  </a:moveTo>
                  <a:lnTo>
                    <a:pt x="174159" y="0"/>
                  </a:lnTo>
                  <a:cubicBezTo>
                    <a:pt x="238525" y="0"/>
                    <a:pt x="290701" y="55832"/>
                    <a:pt x="290701" y="124703"/>
                  </a:cubicBezTo>
                  <a:lnTo>
                    <a:pt x="246370" y="124703"/>
                  </a:lnTo>
                  <a:lnTo>
                    <a:pt x="238069" y="96069"/>
                  </a:lnTo>
                  <a:lnTo>
                    <a:pt x="238069" y="124703"/>
                  </a:lnTo>
                  <a:lnTo>
                    <a:pt x="213617" y="124703"/>
                  </a:lnTo>
                  <a:cubicBezTo>
                    <a:pt x="204305" y="177549"/>
                    <a:pt x="209887" y="245580"/>
                    <a:pt x="223450" y="313768"/>
                  </a:cubicBezTo>
                  <a:cubicBezTo>
                    <a:pt x="211829" y="306494"/>
                    <a:pt x="200108" y="299792"/>
                    <a:pt x="188287" y="293663"/>
                  </a:cubicBezTo>
                  <a:lnTo>
                    <a:pt x="174995" y="253112"/>
                  </a:lnTo>
                  <a:lnTo>
                    <a:pt x="168256" y="283903"/>
                  </a:lnTo>
                  <a:cubicBezTo>
                    <a:pt x="90618" y="274499"/>
                    <a:pt x="57458" y="217661"/>
                    <a:pt x="39073" y="196347"/>
                  </a:cubicBezTo>
                  <a:cubicBezTo>
                    <a:pt x="10736" y="144595"/>
                    <a:pt x="-19449" y="141536"/>
                    <a:pt x="16265" y="103164"/>
                  </a:cubicBezTo>
                  <a:cubicBezTo>
                    <a:pt x="16265" y="46188"/>
                    <a:pt x="54634" y="0"/>
                    <a:pt x="101964" y="0"/>
                  </a:cubicBez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C5BD956-A506-476C-A35D-116D5107C438}"/>
                </a:ext>
              </a:extLst>
            </p:cNvPr>
            <p:cNvSpPr/>
            <p:nvPr/>
          </p:nvSpPr>
          <p:spPr>
            <a:xfrm>
              <a:off x="10137004" y="5470128"/>
              <a:ext cx="502207" cy="1186687"/>
            </a:xfrm>
            <a:custGeom>
              <a:avLst/>
              <a:gdLst>
                <a:gd name="connsiteX0" fmla="*/ 133458 w 502207"/>
                <a:gd name="connsiteY0" fmla="*/ 0 h 1186687"/>
                <a:gd name="connsiteX1" fmla="*/ 359022 w 502207"/>
                <a:gd name="connsiteY1" fmla="*/ 0 h 1186687"/>
                <a:gd name="connsiteX2" fmla="*/ 396616 w 502207"/>
                <a:gd name="connsiteY2" fmla="*/ 201134 h 1186687"/>
                <a:gd name="connsiteX3" fmla="*/ 492176 w 502207"/>
                <a:gd name="connsiteY3" fmla="*/ 731527 h 1186687"/>
                <a:gd name="connsiteX4" fmla="*/ 498079 w 502207"/>
                <a:gd name="connsiteY4" fmla="*/ 792219 h 1186687"/>
                <a:gd name="connsiteX5" fmla="*/ 332706 w 502207"/>
                <a:gd name="connsiteY5" fmla="*/ 1186687 h 1186687"/>
                <a:gd name="connsiteX6" fmla="*/ 259398 w 502207"/>
                <a:gd name="connsiteY6" fmla="*/ 1156517 h 1186687"/>
                <a:gd name="connsiteX7" fmla="*/ 345919 w 502207"/>
                <a:gd name="connsiteY7" fmla="*/ 825063 h 1186687"/>
                <a:gd name="connsiteX8" fmla="*/ 347744 w 502207"/>
                <a:gd name="connsiteY8" fmla="*/ 768330 h 1186687"/>
                <a:gd name="connsiteX9" fmla="*/ 343984 w 502207"/>
                <a:gd name="connsiteY9" fmla="*/ 703967 h 1186687"/>
                <a:gd name="connsiteX10" fmla="*/ 233082 w 502207"/>
                <a:gd name="connsiteY10" fmla="*/ 428415 h 1186687"/>
                <a:gd name="connsiteX11" fmla="*/ 167293 w 502207"/>
                <a:gd name="connsiteY11" fmla="*/ 784421 h 1186687"/>
                <a:gd name="connsiteX12" fmla="*/ 67669 w 502207"/>
                <a:gd name="connsiteY12" fmla="*/ 1180653 h 1186687"/>
                <a:gd name="connsiteX13" fmla="*/ 0 w 502207"/>
                <a:gd name="connsiteY13" fmla="*/ 1184676 h 1186687"/>
                <a:gd name="connsiteX14" fmla="*/ 9534 w 502207"/>
                <a:gd name="connsiteY14" fmla="*/ 844585 h 1186687"/>
                <a:gd name="connsiteX15" fmla="*/ 10544 w 502207"/>
                <a:gd name="connsiteY15" fmla="*/ 765048 h 1186687"/>
                <a:gd name="connsiteX16" fmla="*/ 11836 w 502207"/>
                <a:gd name="connsiteY16" fmla="*/ 762490 h 1186687"/>
                <a:gd name="connsiteX17" fmla="*/ 8486 w 502207"/>
                <a:gd name="connsiteY17" fmla="*/ 745505 h 1186687"/>
                <a:gd name="connsiteX18" fmla="*/ 14138 w 502207"/>
                <a:gd name="connsiteY18" fmla="*/ 680395 h 1186687"/>
                <a:gd name="connsiteX19" fmla="*/ 22556 w 502207"/>
                <a:gd name="connsiteY19" fmla="*/ 380143 h 1186687"/>
                <a:gd name="connsiteX20" fmla="*/ 133458 w 502207"/>
                <a:gd name="connsiteY20" fmla="*/ 0 h 11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2207" h="1186687">
                  <a:moveTo>
                    <a:pt x="133458" y="0"/>
                  </a:moveTo>
                  <a:lnTo>
                    <a:pt x="359022" y="0"/>
                  </a:lnTo>
                  <a:lnTo>
                    <a:pt x="396616" y="201134"/>
                  </a:lnTo>
                  <a:lnTo>
                    <a:pt x="492176" y="731527"/>
                  </a:lnTo>
                  <a:cubicBezTo>
                    <a:pt x="503036" y="749885"/>
                    <a:pt x="505198" y="772113"/>
                    <a:pt x="498079" y="792219"/>
                  </a:cubicBezTo>
                  <a:lnTo>
                    <a:pt x="332706" y="1186687"/>
                  </a:lnTo>
                  <a:lnTo>
                    <a:pt x="259398" y="1156517"/>
                  </a:lnTo>
                  <a:lnTo>
                    <a:pt x="345919" y="825063"/>
                  </a:lnTo>
                  <a:lnTo>
                    <a:pt x="347744" y="768330"/>
                  </a:lnTo>
                  <a:lnTo>
                    <a:pt x="343984" y="703967"/>
                  </a:lnTo>
                  <a:lnTo>
                    <a:pt x="233082" y="428415"/>
                  </a:lnTo>
                  <a:lnTo>
                    <a:pt x="167293" y="784421"/>
                  </a:lnTo>
                  <a:lnTo>
                    <a:pt x="67669" y="1180653"/>
                  </a:lnTo>
                  <a:lnTo>
                    <a:pt x="0" y="1184676"/>
                  </a:lnTo>
                  <a:lnTo>
                    <a:pt x="9534" y="844585"/>
                  </a:lnTo>
                  <a:cubicBezTo>
                    <a:pt x="-2323" y="819316"/>
                    <a:pt x="-1951" y="790008"/>
                    <a:pt x="10544" y="765048"/>
                  </a:cubicBezTo>
                  <a:lnTo>
                    <a:pt x="11836" y="762490"/>
                  </a:lnTo>
                  <a:lnTo>
                    <a:pt x="8486" y="745505"/>
                  </a:lnTo>
                  <a:cubicBezTo>
                    <a:pt x="4182" y="723704"/>
                    <a:pt x="6141" y="701129"/>
                    <a:pt x="14138" y="680395"/>
                  </a:cubicBezTo>
                  <a:lnTo>
                    <a:pt x="22556" y="380143"/>
                  </a:lnTo>
                  <a:cubicBezTo>
                    <a:pt x="-7519" y="166941"/>
                    <a:pt x="133458" y="0"/>
                    <a:pt x="133458" y="0"/>
                  </a:cubicBez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3E9CC7B-E04E-4C9F-8CA7-F2CAE2866AC9}"/>
                </a:ext>
              </a:extLst>
            </p:cNvPr>
            <p:cNvSpPr/>
            <p:nvPr/>
          </p:nvSpPr>
          <p:spPr>
            <a:xfrm>
              <a:off x="10119840" y="4946821"/>
              <a:ext cx="459146" cy="967612"/>
            </a:xfrm>
            <a:custGeom>
              <a:avLst/>
              <a:gdLst>
                <a:gd name="connsiteX0" fmla="*/ 188331 w 459146"/>
                <a:gd name="connsiteY0" fmla="*/ 0 h 967612"/>
                <a:gd name="connsiteX1" fmla="*/ 266869 w 459146"/>
                <a:gd name="connsiteY1" fmla="*/ 21817 h 967612"/>
                <a:gd name="connsiteX2" fmla="*/ 289720 w 459146"/>
                <a:gd name="connsiteY2" fmla="*/ 44609 h 967612"/>
                <a:gd name="connsiteX3" fmla="*/ 425058 w 459146"/>
                <a:gd name="connsiteY3" fmla="*/ 257810 h 967612"/>
                <a:gd name="connsiteX4" fmla="*/ 376186 w 459146"/>
                <a:gd name="connsiteY4" fmla="*/ 438830 h 967612"/>
                <a:gd name="connsiteX5" fmla="*/ 8866 w 459146"/>
                <a:gd name="connsiteY5" fmla="*/ 878313 h 967612"/>
                <a:gd name="connsiteX6" fmla="*/ 2106 w 459146"/>
                <a:gd name="connsiteY6" fmla="*/ 838482 h 967612"/>
                <a:gd name="connsiteX7" fmla="*/ 150456 w 459146"/>
                <a:gd name="connsiteY7" fmla="*/ 502511 h 967612"/>
                <a:gd name="connsiteX8" fmla="*/ 144436 w 459146"/>
                <a:gd name="connsiteY8" fmla="*/ 466288 h 967612"/>
                <a:gd name="connsiteX9" fmla="*/ 144256 w 459146"/>
                <a:gd name="connsiteY9" fmla="*/ 465984 h 967612"/>
                <a:gd name="connsiteX10" fmla="*/ 146198 w 459146"/>
                <a:gd name="connsiteY10" fmla="*/ 457701 h 967612"/>
                <a:gd name="connsiteX11" fmla="*/ 137384 w 459146"/>
                <a:gd name="connsiteY11" fmla="*/ 425494 h 967612"/>
                <a:gd name="connsiteX12" fmla="*/ 150914 w 459146"/>
                <a:gd name="connsiteY12" fmla="*/ 53116 h 967612"/>
                <a:gd name="connsiteX13" fmla="*/ 154549 w 459146"/>
                <a:gd name="connsiteY13" fmla="*/ 38338 h 96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146" h="967612">
                  <a:moveTo>
                    <a:pt x="188331" y="0"/>
                  </a:moveTo>
                  <a:lnTo>
                    <a:pt x="266869" y="21817"/>
                  </a:lnTo>
                  <a:lnTo>
                    <a:pt x="289720" y="44609"/>
                  </a:lnTo>
                  <a:lnTo>
                    <a:pt x="425058" y="257810"/>
                  </a:lnTo>
                  <a:lnTo>
                    <a:pt x="376186" y="438830"/>
                  </a:lnTo>
                  <a:cubicBezTo>
                    <a:pt x="565432" y="950361"/>
                    <a:pt x="425883" y="1076817"/>
                    <a:pt x="8866" y="878313"/>
                  </a:cubicBezTo>
                  <a:lnTo>
                    <a:pt x="2106" y="838482"/>
                  </a:lnTo>
                  <a:cubicBezTo>
                    <a:pt x="-10769" y="716206"/>
                    <a:pt x="34961" y="603602"/>
                    <a:pt x="150456" y="502511"/>
                  </a:cubicBezTo>
                  <a:cubicBezTo>
                    <a:pt x="152979" y="490107"/>
                    <a:pt x="150836" y="477209"/>
                    <a:pt x="144436" y="466288"/>
                  </a:cubicBezTo>
                  <a:lnTo>
                    <a:pt x="144256" y="465984"/>
                  </a:lnTo>
                  <a:lnTo>
                    <a:pt x="146198" y="457701"/>
                  </a:lnTo>
                  <a:cubicBezTo>
                    <a:pt x="148961" y="446165"/>
                    <a:pt x="145637" y="434016"/>
                    <a:pt x="137384" y="425494"/>
                  </a:cubicBezTo>
                  <a:cubicBezTo>
                    <a:pt x="116392" y="301748"/>
                    <a:pt x="120997" y="175012"/>
                    <a:pt x="150914" y="53116"/>
                  </a:cubicBezTo>
                  <a:lnTo>
                    <a:pt x="154549" y="3833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5C0328D-2EFA-4998-BE8B-293BF8D7F21C}"/>
                </a:ext>
              </a:extLst>
            </p:cNvPr>
            <p:cNvSpPr/>
            <p:nvPr/>
          </p:nvSpPr>
          <p:spPr>
            <a:xfrm>
              <a:off x="10300811" y="5023934"/>
              <a:ext cx="509057" cy="416393"/>
            </a:xfrm>
            <a:custGeom>
              <a:avLst/>
              <a:gdLst>
                <a:gd name="connsiteX0" fmla="*/ 46999 w 509057"/>
                <a:gd name="connsiteY0" fmla="*/ 892 h 416393"/>
                <a:gd name="connsiteX1" fmla="*/ 101262 w 509057"/>
                <a:gd name="connsiteY1" fmla="*/ 23117 h 416393"/>
                <a:gd name="connsiteX2" fmla="*/ 242278 w 509057"/>
                <a:gd name="connsiteY2" fmla="*/ 214976 h 416393"/>
                <a:gd name="connsiteX3" fmla="*/ 439659 w 509057"/>
                <a:gd name="connsiteY3" fmla="*/ 354792 h 416393"/>
                <a:gd name="connsiteX4" fmla="*/ 443735 w 509057"/>
                <a:gd name="connsiteY4" fmla="*/ 349023 h 416393"/>
                <a:gd name="connsiteX5" fmla="*/ 446093 w 509057"/>
                <a:gd name="connsiteY5" fmla="*/ 346433 h 416393"/>
                <a:gd name="connsiteX6" fmla="*/ 496850 w 509057"/>
                <a:gd name="connsiteY6" fmla="*/ 346522 h 416393"/>
                <a:gd name="connsiteX7" fmla="*/ 499186 w 509057"/>
                <a:gd name="connsiteY7" fmla="*/ 403357 h 416393"/>
                <a:gd name="connsiteX8" fmla="*/ 449553 w 509057"/>
                <a:gd name="connsiteY8" fmla="*/ 408850 h 416393"/>
                <a:gd name="connsiteX9" fmla="*/ 209187 w 509057"/>
                <a:gd name="connsiteY9" fmla="*/ 316186 h 416393"/>
                <a:gd name="connsiteX10" fmla="*/ 95104 w 509057"/>
                <a:gd name="connsiteY10" fmla="*/ 206274 h 416393"/>
                <a:gd name="connsiteX11" fmla="*/ 7686 w 509057"/>
                <a:gd name="connsiteY11" fmla="*/ 91100 h 416393"/>
                <a:gd name="connsiteX12" fmla="*/ 27490 w 509057"/>
                <a:gd name="connsiteY12" fmla="*/ 8628 h 416393"/>
                <a:gd name="connsiteX13" fmla="*/ 46999 w 509057"/>
                <a:gd name="connsiteY13" fmla="*/ 892 h 4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9057" h="416393">
                  <a:moveTo>
                    <a:pt x="46999" y="892"/>
                  </a:moveTo>
                  <a:cubicBezTo>
                    <a:pt x="67274" y="-2839"/>
                    <a:pt x="88726" y="5231"/>
                    <a:pt x="101262" y="23117"/>
                  </a:cubicBezTo>
                  <a:lnTo>
                    <a:pt x="242278" y="214976"/>
                  </a:lnTo>
                  <a:lnTo>
                    <a:pt x="439659" y="354792"/>
                  </a:lnTo>
                  <a:cubicBezTo>
                    <a:pt x="440845" y="352753"/>
                    <a:pt x="442210" y="350823"/>
                    <a:pt x="443735" y="349023"/>
                  </a:cubicBezTo>
                  <a:cubicBezTo>
                    <a:pt x="444479" y="348122"/>
                    <a:pt x="445265" y="347257"/>
                    <a:pt x="446093" y="346433"/>
                  </a:cubicBezTo>
                  <a:cubicBezTo>
                    <a:pt x="460134" y="332441"/>
                    <a:pt x="482858" y="332481"/>
                    <a:pt x="496850" y="346522"/>
                  </a:cubicBezTo>
                  <a:cubicBezTo>
                    <a:pt x="512183" y="362024"/>
                    <a:pt x="513195" y="386649"/>
                    <a:pt x="499186" y="403357"/>
                  </a:cubicBezTo>
                  <a:cubicBezTo>
                    <a:pt x="486853" y="418315"/>
                    <a:pt x="464859" y="420749"/>
                    <a:pt x="449553" y="408850"/>
                  </a:cubicBezTo>
                  <a:lnTo>
                    <a:pt x="209187" y="316186"/>
                  </a:lnTo>
                  <a:lnTo>
                    <a:pt x="95104" y="206274"/>
                  </a:lnTo>
                  <a:cubicBezTo>
                    <a:pt x="60244" y="172581"/>
                    <a:pt x="30761" y="133738"/>
                    <a:pt x="7686" y="91100"/>
                  </a:cubicBezTo>
                  <a:cubicBezTo>
                    <a:pt x="-7883" y="62438"/>
                    <a:pt x="936" y="25710"/>
                    <a:pt x="27490" y="8628"/>
                  </a:cubicBezTo>
                  <a:cubicBezTo>
                    <a:pt x="33613" y="4690"/>
                    <a:pt x="40241" y="2135"/>
                    <a:pt x="46999" y="892"/>
                  </a:cubicBezTo>
                  <a:close/>
                </a:path>
              </a:pathLst>
            </a:custGeom>
            <a:solidFill>
              <a:srgbClr val="9E616A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AAC9E93-4B5F-40BC-9887-F2016B9D33ED}"/>
                </a:ext>
              </a:extLst>
            </p:cNvPr>
            <p:cNvSpPr/>
            <p:nvPr/>
          </p:nvSpPr>
          <p:spPr>
            <a:xfrm>
              <a:off x="10286497" y="5008107"/>
              <a:ext cx="437440" cy="419321"/>
            </a:xfrm>
            <a:custGeom>
              <a:avLst/>
              <a:gdLst>
                <a:gd name="connsiteX0" fmla="*/ 112677 w 437440"/>
                <a:gd name="connsiteY0" fmla="*/ 9464 h 419321"/>
                <a:gd name="connsiteX1" fmla="*/ 123548 w 437440"/>
                <a:gd name="connsiteY1" fmla="*/ 19965 h 419321"/>
                <a:gd name="connsiteX2" fmla="*/ 117739 w 437440"/>
                <a:gd name="connsiteY2" fmla="*/ 17324 h 419321"/>
                <a:gd name="connsiteX3" fmla="*/ 70823 w 437440"/>
                <a:gd name="connsiteY3" fmla="*/ 774 h 419321"/>
                <a:gd name="connsiteX4" fmla="*/ 97829 w 437440"/>
                <a:gd name="connsiteY4" fmla="*/ 8271 h 419321"/>
                <a:gd name="connsiteX5" fmla="*/ 117739 w 437440"/>
                <a:gd name="connsiteY5" fmla="*/ 17324 h 419321"/>
                <a:gd name="connsiteX6" fmla="*/ 203351 w 437440"/>
                <a:gd name="connsiteY6" fmla="*/ 150241 h 419321"/>
                <a:gd name="connsiteX7" fmla="*/ 325143 w 437440"/>
                <a:gd name="connsiteY7" fmla="*/ 263140 h 419321"/>
                <a:gd name="connsiteX8" fmla="*/ 394044 w 437440"/>
                <a:gd name="connsiteY8" fmla="*/ 298315 h 419321"/>
                <a:gd name="connsiteX9" fmla="*/ 437083 w 437440"/>
                <a:gd name="connsiteY9" fmla="*/ 359630 h 419321"/>
                <a:gd name="connsiteX10" fmla="*/ 412872 w 437440"/>
                <a:gd name="connsiteY10" fmla="*/ 411487 h 419321"/>
                <a:gd name="connsiteX11" fmla="*/ 372123 w 437440"/>
                <a:gd name="connsiteY11" fmla="*/ 418409 h 419321"/>
                <a:gd name="connsiteX12" fmla="*/ 319400 w 437440"/>
                <a:gd name="connsiteY12" fmla="*/ 389776 h 419321"/>
                <a:gd name="connsiteX13" fmla="*/ 262875 w 437440"/>
                <a:gd name="connsiteY13" fmla="*/ 370611 h 419321"/>
                <a:gd name="connsiteX14" fmla="*/ 168678 w 437440"/>
                <a:gd name="connsiteY14" fmla="*/ 317065 h 419321"/>
                <a:gd name="connsiteX15" fmla="*/ 68946 w 437440"/>
                <a:gd name="connsiteY15" fmla="*/ 248225 h 419321"/>
                <a:gd name="connsiteX16" fmla="*/ 665 w 437440"/>
                <a:gd name="connsiteY16" fmla="*/ 64060 h 419321"/>
                <a:gd name="connsiteX17" fmla="*/ 18514 w 437440"/>
                <a:gd name="connsiteY17" fmla="*/ 15417 h 419321"/>
                <a:gd name="connsiteX18" fmla="*/ 70823 w 437440"/>
                <a:gd name="connsiteY18" fmla="*/ 774 h 41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7440" h="419321">
                  <a:moveTo>
                    <a:pt x="112677" y="9464"/>
                  </a:moveTo>
                  <a:lnTo>
                    <a:pt x="123548" y="19965"/>
                  </a:lnTo>
                  <a:lnTo>
                    <a:pt x="117739" y="17324"/>
                  </a:lnTo>
                  <a:close/>
                  <a:moveTo>
                    <a:pt x="70823" y="774"/>
                  </a:moveTo>
                  <a:cubicBezTo>
                    <a:pt x="80122" y="2093"/>
                    <a:pt x="89083" y="4832"/>
                    <a:pt x="97829" y="8271"/>
                  </a:cubicBezTo>
                  <a:lnTo>
                    <a:pt x="117739" y="17324"/>
                  </a:lnTo>
                  <a:lnTo>
                    <a:pt x="203351" y="150241"/>
                  </a:lnTo>
                  <a:cubicBezTo>
                    <a:pt x="236334" y="195286"/>
                    <a:pt x="275890" y="236852"/>
                    <a:pt x="325143" y="263140"/>
                  </a:cubicBezTo>
                  <a:cubicBezTo>
                    <a:pt x="347910" y="275292"/>
                    <a:pt x="372526" y="284068"/>
                    <a:pt x="394044" y="298315"/>
                  </a:cubicBezTo>
                  <a:cubicBezTo>
                    <a:pt x="415563" y="312562"/>
                    <a:pt x="434371" y="333965"/>
                    <a:pt x="437083" y="359630"/>
                  </a:cubicBezTo>
                  <a:cubicBezTo>
                    <a:pt x="439431" y="380097"/>
                    <a:pt x="430070" y="400146"/>
                    <a:pt x="412872" y="411487"/>
                  </a:cubicBezTo>
                  <a:cubicBezTo>
                    <a:pt x="400481" y="418391"/>
                    <a:pt x="386097" y="420835"/>
                    <a:pt x="372123" y="418409"/>
                  </a:cubicBezTo>
                  <a:cubicBezTo>
                    <a:pt x="351711" y="415413"/>
                    <a:pt x="333026" y="405266"/>
                    <a:pt x="319400" y="389776"/>
                  </a:cubicBezTo>
                  <a:cubicBezTo>
                    <a:pt x="299243" y="390880"/>
                    <a:pt x="280424" y="380587"/>
                    <a:pt x="262875" y="370611"/>
                  </a:cubicBezTo>
                  <a:lnTo>
                    <a:pt x="168678" y="317065"/>
                  </a:lnTo>
                  <a:cubicBezTo>
                    <a:pt x="133453" y="297041"/>
                    <a:pt x="97785" y="276686"/>
                    <a:pt x="68946" y="248225"/>
                  </a:cubicBezTo>
                  <a:cubicBezTo>
                    <a:pt x="20448" y="199713"/>
                    <a:pt x="-4485" y="132463"/>
                    <a:pt x="665" y="64060"/>
                  </a:cubicBezTo>
                  <a:cubicBezTo>
                    <a:pt x="2109" y="46482"/>
                    <a:pt x="6121" y="27966"/>
                    <a:pt x="18514" y="15417"/>
                  </a:cubicBezTo>
                  <a:cubicBezTo>
                    <a:pt x="31714" y="2052"/>
                    <a:pt x="52225" y="-1865"/>
                    <a:pt x="70823" y="77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C0E2589-6762-4900-99C6-3ED9EB59097D}"/>
                </a:ext>
              </a:extLst>
            </p:cNvPr>
            <p:cNvSpPr/>
            <p:nvPr/>
          </p:nvSpPr>
          <p:spPr>
            <a:xfrm>
              <a:off x="10252523" y="5366830"/>
              <a:ext cx="266837" cy="311045"/>
            </a:xfrm>
            <a:custGeom>
              <a:avLst/>
              <a:gdLst>
                <a:gd name="connsiteX0" fmla="*/ 241303 w 266837"/>
                <a:gd name="connsiteY0" fmla="*/ 303 h 311045"/>
                <a:gd name="connsiteX1" fmla="*/ 254855 w 266837"/>
                <a:gd name="connsiteY1" fmla="*/ 5627 h 311045"/>
                <a:gd name="connsiteX2" fmla="*/ 264362 w 266837"/>
                <a:gd name="connsiteY2" fmla="*/ 34208 h 311045"/>
                <a:gd name="connsiteX3" fmla="*/ 262118 w 266837"/>
                <a:gd name="connsiteY3" fmla="*/ 285115 h 311045"/>
                <a:gd name="connsiteX4" fmla="*/ 245443 w 266837"/>
                <a:gd name="connsiteY4" fmla="*/ 311035 h 311045"/>
                <a:gd name="connsiteX5" fmla="*/ 232649 w 266837"/>
                <a:gd name="connsiteY5" fmla="*/ 299944 h 311045"/>
                <a:gd name="connsiteX6" fmla="*/ 231743 w 266837"/>
                <a:gd name="connsiteY6" fmla="*/ 282075 h 311045"/>
                <a:gd name="connsiteX7" fmla="*/ 242296 w 266837"/>
                <a:gd name="connsiteY7" fmla="*/ 156399 h 311045"/>
                <a:gd name="connsiteX8" fmla="*/ 227767 w 266837"/>
                <a:gd name="connsiteY8" fmla="*/ 93010 h 311045"/>
                <a:gd name="connsiteX9" fmla="*/ 177579 w 266837"/>
                <a:gd name="connsiteY9" fmla="*/ 81121 h 311045"/>
                <a:gd name="connsiteX10" fmla="*/ 59681 w 266837"/>
                <a:gd name="connsiteY10" fmla="*/ 82245 h 311045"/>
                <a:gd name="connsiteX11" fmla="*/ 25914 w 266837"/>
                <a:gd name="connsiteY11" fmla="*/ 79017 h 311045"/>
                <a:gd name="connsiteX12" fmla="*/ 1337 w 266837"/>
                <a:gd name="connsiteY12" fmla="*/ 57280 h 311045"/>
                <a:gd name="connsiteX13" fmla="*/ 18581 w 266837"/>
                <a:gd name="connsiteY13" fmla="*/ 18498 h 311045"/>
                <a:gd name="connsiteX14" fmla="*/ 63241 w 266837"/>
                <a:gd name="connsiteY14" fmla="*/ 12993 h 311045"/>
                <a:gd name="connsiteX15" fmla="*/ 22965 w 266837"/>
                <a:gd name="connsiteY15" fmla="*/ 18061 h 311045"/>
                <a:gd name="connsiteX16" fmla="*/ 225989 w 266837"/>
                <a:gd name="connsiteY16" fmla="*/ 504 h 311045"/>
                <a:gd name="connsiteX17" fmla="*/ 241303 w 266837"/>
                <a:gd name="connsiteY17" fmla="*/ 303 h 31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6837" h="311045">
                  <a:moveTo>
                    <a:pt x="241303" y="303"/>
                  </a:moveTo>
                  <a:cubicBezTo>
                    <a:pt x="246310" y="880"/>
                    <a:pt x="251024" y="2377"/>
                    <a:pt x="254855" y="5627"/>
                  </a:cubicBezTo>
                  <a:cubicBezTo>
                    <a:pt x="262743" y="12320"/>
                    <a:pt x="263876" y="23874"/>
                    <a:pt x="264362" y="34208"/>
                  </a:cubicBezTo>
                  <a:cubicBezTo>
                    <a:pt x="268292" y="117820"/>
                    <a:pt x="267543" y="201587"/>
                    <a:pt x="262118" y="285115"/>
                  </a:cubicBezTo>
                  <a:cubicBezTo>
                    <a:pt x="261376" y="296532"/>
                    <a:pt x="256875" y="311488"/>
                    <a:pt x="245443" y="311035"/>
                  </a:cubicBezTo>
                  <a:cubicBezTo>
                    <a:pt x="239333" y="310255"/>
                    <a:pt x="234288" y="305882"/>
                    <a:pt x="232649" y="299944"/>
                  </a:cubicBezTo>
                  <a:cubicBezTo>
                    <a:pt x="231150" y="294109"/>
                    <a:pt x="230842" y="288032"/>
                    <a:pt x="231743" y="282075"/>
                  </a:cubicBezTo>
                  <a:lnTo>
                    <a:pt x="242296" y="156399"/>
                  </a:lnTo>
                  <a:cubicBezTo>
                    <a:pt x="244182" y="133938"/>
                    <a:pt x="244709" y="107877"/>
                    <a:pt x="227767" y="93010"/>
                  </a:cubicBezTo>
                  <a:cubicBezTo>
                    <a:pt x="214534" y="81398"/>
                    <a:pt x="195184" y="80953"/>
                    <a:pt x="177579" y="81121"/>
                  </a:cubicBezTo>
                  <a:lnTo>
                    <a:pt x="59681" y="82245"/>
                  </a:lnTo>
                  <a:cubicBezTo>
                    <a:pt x="48325" y="82946"/>
                    <a:pt x="36930" y="81856"/>
                    <a:pt x="25914" y="79017"/>
                  </a:cubicBezTo>
                  <a:cubicBezTo>
                    <a:pt x="14759" y="76039"/>
                    <a:pt x="5656" y="67987"/>
                    <a:pt x="1337" y="57280"/>
                  </a:cubicBezTo>
                  <a:cubicBezTo>
                    <a:pt x="-3497" y="42751"/>
                    <a:pt x="5351" y="26206"/>
                    <a:pt x="18581" y="18498"/>
                  </a:cubicBezTo>
                  <a:cubicBezTo>
                    <a:pt x="31812" y="10789"/>
                    <a:pt x="48150" y="10398"/>
                    <a:pt x="63241" y="12993"/>
                  </a:cubicBezTo>
                  <a:lnTo>
                    <a:pt x="22965" y="18061"/>
                  </a:lnTo>
                  <a:lnTo>
                    <a:pt x="225989" y="504"/>
                  </a:lnTo>
                  <a:cubicBezTo>
                    <a:pt x="230994" y="71"/>
                    <a:pt x="236295" y="-273"/>
                    <a:pt x="241303" y="303"/>
                  </a:cubicBezTo>
                  <a:close/>
                </a:path>
              </a:pathLst>
            </a:custGeom>
            <a:solidFill>
              <a:schemeClr val="tx1"/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FCF5AA1-B9E9-4EA2-847A-6735C785098D}"/>
                </a:ext>
              </a:extLst>
            </p:cNvPr>
            <p:cNvSpPr/>
            <p:nvPr/>
          </p:nvSpPr>
          <p:spPr>
            <a:xfrm>
              <a:off x="10224491" y="4652532"/>
              <a:ext cx="294253" cy="295137"/>
            </a:xfrm>
            <a:custGeom>
              <a:avLst/>
              <a:gdLst>
                <a:gd name="connsiteX0" fmla="*/ 100649 w 294253"/>
                <a:gd name="connsiteY0" fmla="*/ 428 h 295137"/>
                <a:gd name="connsiteX1" fmla="*/ 131737 w 294253"/>
                <a:gd name="connsiteY1" fmla="*/ 2991 h 295137"/>
                <a:gd name="connsiteX2" fmla="*/ 218779 w 294253"/>
                <a:gd name="connsiteY2" fmla="*/ 32729 h 295137"/>
                <a:gd name="connsiteX3" fmla="*/ 277549 w 294253"/>
                <a:gd name="connsiteY3" fmla="*/ 25976 h 295137"/>
                <a:gd name="connsiteX4" fmla="*/ 292598 w 294253"/>
                <a:gd name="connsiteY4" fmla="*/ 68254 h 295137"/>
                <a:gd name="connsiteX5" fmla="*/ 265319 w 294253"/>
                <a:gd name="connsiteY5" fmla="*/ 108441 h 295137"/>
                <a:gd name="connsiteX6" fmla="*/ 114649 w 294253"/>
                <a:gd name="connsiteY6" fmla="*/ 269732 h 295137"/>
                <a:gd name="connsiteX7" fmla="*/ 58397 w 294253"/>
                <a:gd name="connsiteY7" fmla="*/ 291345 h 295137"/>
                <a:gd name="connsiteX8" fmla="*/ 28533 w 294253"/>
                <a:gd name="connsiteY8" fmla="*/ 263156 h 295137"/>
                <a:gd name="connsiteX9" fmla="*/ 57363 w 294253"/>
                <a:gd name="connsiteY9" fmla="*/ 230355 h 295137"/>
                <a:gd name="connsiteX10" fmla="*/ 44332 w 294253"/>
                <a:gd name="connsiteY10" fmla="*/ 237064 h 295137"/>
                <a:gd name="connsiteX11" fmla="*/ 24177 w 294253"/>
                <a:gd name="connsiteY11" fmla="*/ 211005 h 295137"/>
                <a:gd name="connsiteX12" fmla="*/ 5091 w 294253"/>
                <a:gd name="connsiteY12" fmla="*/ 170056 h 295137"/>
                <a:gd name="connsiteX13" fmla="*/ 22007 w 294253"/>
                <a:gd name="connsiteY13" fmla="*/ 48729 h 295137"/>
                <a:gd name="connsiteX14" fmla="*/ 100649 w 294253"/>
                <a:gd name="connsiteY14" fmla="*/ 428 h 295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4253" h="295137">
                  <a:moveTo>
                    <a:pt x="100649" y="428"/>
                  </a:moveTo>
                  <a:cubicBezTo>
                    <a:pt x="111030" y="-584"/>
                    <a:pt x="121534" y="167"/>
                    <a:pt x="131737" y="2991"/>
                  </a:cubicBezTo>
                  <a:cubicBezTo>
                    <a:pt x="161651" y="11272"/>
                    <a:pt x="187823" y="35745"/>
                    <a:pt x="218779" y="32729"/>
                  </a:cubicBezTo>
                  <a:cubicBezTo>
                    <a:pt x="238818" y="30776"/>
                    <a:pt x="259450" y="17337"/>
                    <a:pt x="277549" y="25976"/>
                  </a:cubicBezTo>
                  <a:cubicBezTo>
                    <a:pt x="292337" y="33034"/>
                    <a:pt x="297161" y="52614"/>
                    <a:pt x="292598" y="68254"/>
                  </a:cubicBezTo>
                  <a:cubicBezTo>
                    <a:pt x="288035" y="83895"/>
                    <a:pt x="276499" y="96473"/>
                    <a:pt x="265319" y="108441"/>
                  </a:cubicBezTo>
                  <a:cubicBezTo>
                    <a:pt x="215095" y="162204"/>
                    <a:pt x="164872" y="215968"/>
                    <a:pt x="114649" y="269732"/>
                  </a:cubicBezTo>
                  <a:cubicBezTo>
                    <a:pt x="99747" y="285685"/>
                    <a:pt x="76867" y="302948"/>
                    <a:pt x="58397" y="291345"/>
                  </a:cubicBezTo>
                  <a:cubicBezTo>
                    <a:pt x="45957" y="283529"/>
                    <a:pt x="22724" y="276601"/>
                    <a:pt x="28533" y="263156"/>
                  </a:cubicBezTo>
                  <a:cubicBezTo>
                    <a:pt x="34342" y="249711"/>
                    <a:pt x="46048" y="239778"/>
                    <a:pt x="57363" y="230355"/>
                  </a:cubicBezTo>
                  <a:lnTo>
                    <a:pt x="44332" y="237064"/>
                  </a:lnTo>
                  <a:cubicBezTo>
                    <a:pt x="29350" y="240571"/>
                    <a:pt x="34416" y="222319"/>
                    <a:pt x="24177" y="211005"/>
                  </a:cubicBezTo>
                  <a:cubicBezTo>
                    <a:pt x="13939" y="199691"/>
                    <a:pt x="8600" y="184854"/>
                    <a:pt x="5091" y="170056"/>
                  </a:cubicBezTo>
                  <a:cubicBezTo>
                    <a:pt x="-4584" y="129249"/>
                    <a:pt x="-1276" y="83885"/>
                    <a:pt x="22007" y="48729"/>
                  </a:cubicBezTo>
                  <a:cubicBezTo>
                    <a:pt x="39470" y="22363"/>
                    <a:pt x="69505" y="3464"/>
                    <a:pt x="100649" y="42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435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3897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>
            <a:extLst>
              <a:ext uri="{FF2B5EF4-FFF2-40B4-BE49-F238E27FC236}">
                <a16:creationId xmlns:a16="http://schemas.microsoft.com/office/drawing/2014/main" id="{50B62BBA-E086-4DB3-8087-B22D05F6B34E}"/>
              </a:ext>
            </a:extLst>
          </p:cNvPr>
          <p:cNvSpPr txBox="1">
            <a:spLocks/>
          </p:cNvSpPr>
          <p:nvPr/>
        </p:nvSpPr>
        <p:spPr>
          <a:xfrm>
            <a:off x="9134761" y="1125538"/>
            <a:ext cx="2398426" cy="8309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4800" b="0" dirty="0">
                <a:gradFill flip="none" rotWithShape="1">
                  <a:gsLst>
                    <a:gs pos="0">
                      <a:schemeClr val="accent1"/>
                    </a:gs>
                    <a:gs pos="84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女神说</a:t>
            </a:r>
          </a:p>
        </p:txBody>
      </p:sp>
      <p:sp>
        <p:nvSpPr>
          <p:cNvPr id="3" name="矩形: 单圆角 2">
            <a:extLst>
              <a:ext uri="{FF2B5EF4-FFF2-40B4-BE49-F238E27FC236}">
                <a16:creationId xmlns:a16="http://schemas.microsoft.com/office/drawing/2014/main" id="{BF38CC4D-24F2-41C8-8DEC-A80A8EE9BC09}"/>
              </a:ext>
            </a:extLst>
          </p:cNvPr>
          <p:cNvSpPr/>
          <p:nvPr/>
        </p:nvSpPr>
        <p:spPr>
          <a:xfrm>
            <a:off x="0" y="1813810"/>
            <a:ext cx="12192000" cy="4315527"/>
          </a:xfrm>
          <a:prstGeom prst="round1Rect">
            <a:avLst/>
          </a:prstGeom>
          <a:gradFill flip="none" rotWithShape="1">
            <a:gsLst>
              <a:gs pos="68000">
                <a:schemeClr val="accent1"/>
              </a:gs>
              <a:gs pos="100000">
                <a:schemeClr val="accent1"/>
              </a:gs>
              <a:gs pos="25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BDFDEF8-5A01-44E2-A1F1-FA03260E4C35}"/>
              </a:ext>
            </a:extLst>
          </p:cNvPr>
          <p:cNvGrpSpPr/>
          <p:nvPr/>
        </p:nvGrpSpPr>
        <p:grpSpPr>
          <a:xfrm>
            <a:off x="4324620" y="2060844"/>
            <a:ext cx="7139757" cy="3694559"/>
            <a:chOff x="4324620" y="2060844"/>
            <a:chExt cx="7139757" cy="3694559"/>
          </a:xfrm>
        </p:grpSpPr>
        <p:sp>
          <p:nvSpPr>
            <p:cNvPr id="5" name="标题 2">
              <a:extLst>
                <a:ext uri="{FF2B5EF4-FFF2-40B4-BE49-F238E27FC236}">
                  <a16:creationId xmlns:a16="http://schemas.microsoft.com/office/drawing/2014/main" id="{F23E3C1A-CEEC-4221-B719-9EF176CB8F01}"/>
                </a:ext>
              </a:extLst>
            </p:cNvPr>
            <p:cNvSpPr txBox="1">
              <a:spLocks/>
            </p:cNvSpPr>
            <p:nvPr/>
          </p:nvSpPr>
          <p:spPr>
            <a:xfrm>
              <a:off x="4997642" y="2330469"/>
              <a:ext cx="5835670" cy="342493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b="0" dirty="0">
                  <a:solidFill>
                    <a:schemeClr val="bg1"/>
                  </a:solidFill>
                </a:rPr>
                <a:t>我喜欢收礼物，非常喜欢</a:t>
              </a:r>
              <a:endParaRPr lang="en-US" altLang="zh-CN" b="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0" dirty="0">
                  <a:solidFill>
                    <a:schemeClr val="bg1"/>
                  </a:solidFill>
                </a:rPr>
                <a:t>喜欢的原因，其实并不是因为礼物</a:t>
              </a:r>
              <a:endParaRPr lang="en-US" altLang="zh-CN" b="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0" dirty="0">
                  <a:solidFill>
                    <a:schemeClr val="bg1"/>
                  </a:solidFill>
                </a:rPr>
                <a:t>而是因为礼物背后的那一份牵挂</a:t>
              </a:r>
              <a:endParaRPr lang="en-US" altLang="zh-CN" b="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0" dirty="0">
                  <a:solidFill>
                    <a:schemeClr val="bg1"/>
                  </a:solidFill>
                </a:rPr>
                <a:t>被一个人全心全意地牵挂</a:t>
              </a:r>
              <a:endParaRPr lang="en-US" altLang="zh-CN" b="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0" dirty="0">
                  <a:solidFill>
                    <a:schemeClr val="bg1"/>
                  </a:solidFill>
                </a:rPr>
                <a:t>是一种莫大的幸福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EE4A573-F8C5-463C-AB4B-C395B4E842EC}"/>
                </a:ext>
              </a:extLst>
            </p:cNvPr>
            <p:cNvSpPr txBox="1"/>
            <p:nvPr/>
          </p:nvSpPr>
          <p:spPr>
            <a:xfrm>
              <a:off x="10930926" y="5239097"/>
              <a:ext cx="533451" cy="493365"/>
            </a:xfrm>
            <a:custGeom>
              <a:avLst/>
              <a:gdLst/>
              <a:ahLst/>
              <a:cxnLst/>
              <a:rect l="l" t="t" r="r" b="b"/>
              <a:pathLst>
                <a:path w="533451" h="493365">
                  <a:moveTo>
                    <a:pt x="335077" y="0"/>
                  </a:moveTo>
                  <a:lnTo>
                    <a:pt x="533451" y="0"/>
                  </a:lnTo>
                  <a:lnTo>
                    <a:pt x="533451" y="169594"/>
                  </a:lnTo>
                  <a:cubicBezTo>
                    <a:pt x="533451" y="261415"/>
                    <a:pt x="522830" y="327539"/>
                    <a:pt x="501588" y="367968"/>
                  </a:cubicBezTo>
                  <a:cubicBezTo>
                    <a:pt x="472123" y="423472"/>
                    <a:pt x="426213" y="465271"/>
                    <a:pt x="363857" y="493365"/>
                  </a:cubicBezTo>
                  <a:lnTo>
                    <a:pt x="318632" y="420388"/>
                  </a:lnTo>
                  <a:cubicBezTo>
                    <a:pt x="355634" y="405313"/>
                    <a:pt x="383215" y="381501"/>
                    <a:pt x="401373" y="348953"/>
                  </a:cubicBezTo>
                  <a:cubicBezTo>
                    <a:pt x="419532" y="316405"/>
                    <a:pt x="429639" y="271693"/>
                    <a:pt x="431695" y="214819"/>
                  </a:cubicBezTo>
                  <a:lnTo>
                    <a:pt x="335077" y="214819"/>
                  </a:lnTo>
                  <a:close/>
                  <a:moveTo>
                    <a:pt x="16445" y="0"/>
                  </a:moveTo>
                  <a:lnTo>
                    <a:pt x="214819" y="0"/>
                  </a:lnTo>
                  <a:lnTo>
                    <a:pt x="214819" y="169594"/>
                  </a:lnTo>
                  <a:cubicBezTo>
                    <a:pt x="214819" y="261415"/>
                    <a:pt x="204198" y="327539"/>
                    <a:pt x="182956" y="367968"/>
                  </a:cubicBezTo>
                  <a:cubicBezTo>
                    <a:pt x="153491" y="423472"/>
                    <a:pt x="107581" y="465271"/>
                    <a:pt x="45225" y="493365"/>
                  </a:cubicBezTo>
                  <a:lnTo>
                    <a:pt x="0" y="420388"/>
                  </a:lnTo>
                  <a:cubicBezTo>
                    <a:pt x="37002" y="405313"/>
                    <a:pt x="64583" y="381501"/>
                    <a:pt x="82741" y="348953"/>
                  </a:cubicBezTo>
                  <a:cubicBezTo>
                    <a:pt x="100900" y="316405"/>
                    <a:pt x="111007" y="271693"/>
                    <a:pt x="113063" y="214819"/>
                  </a:cubicBezTo>
                  <a:lnTo>
                    <a:pt x="16445" y="214819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40000"/>
                  </a:schemeClr>
                </a:gs>
                <a:gs pos="84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06D0E23-2690-464A-9172-89EC58BB3B3A}"/>
                </a:ext>
              </a:extLst>
            </p:cNvPr>
            <p:cNvSpPr txBox="1"/>
            <p:nvPr/>
          </p:nvSpPr>
          <p:spPr>
            <a:xfrm flipH="1" flipV="1">
              <a:off x="4324620" y="2060844"/>
              <a:ext cx="533451" cy="493365"/>
            </a:xfrm>
            <a:custGeom>
              <a:avLst/>
              <a:gdLst/>
              <a:ahLst/>
              <a:cxnLst/>
              <a:rect l="l" t="t" r="r" b="b"/>
              <a:pathLst>
                <a:path w="533451" h="493365">
                  <a:moveTo>
                    <a:pt x="335077" y="0"/>
                  </a:moveTo>
                  <a:lnTo>
                    <a:pt x="533451" y="0"/>
                  </a:lnTo>
                  <a:lnTo>
                    <a:pt x="533451" y="169594"/>
                  </a:lnTo>
                  <a:cubicBezTo>
                    <a:pt x="533451" y="261415"/>
                    <a:pt x="522830" y="327539"/>
                    <a:pt x="501588" y="367968"/>
                  </a:cubicBezTo>
                  <a:cubicBezTo>
                    <a:pt x="472123" y="423472"/>
                    <a:pt x="426213" y="465271"/>
                    <a:pt x="363857" y="493365"/>
                  </a:cubicBezTo>
                  <a:lnTo>
                    <a:pt x="318632" y="420388"/>
                  </a:lnTo>
                  <a:cubicBezTo>
                    <a:pt x="355634" y="405313"/>
                    <a:pt x="383215" y="381501"/>
                    <a:pt x="401373" y="348953"/>
                  </a:cubicBezTo>
                  <a:cubicBezTo>
                    <a:pt x="419532" y="316405"/>
                    <a:pt x="429639" y="271693"/>
                    <a:pt x="431695" y="214819"/>
                  </a:cubicBezTo>
                  <a:lnTo>
                    <a:pt x="335077" y="214819"/>
                  </a:lnTo>
                  <a:close/>
                  <a:moveTo>
                    <a:pt x="16445" y="0"/>
                  </a:moveTo>
                  <a:lnTo>
                    <a:pt x="214819" y="0"/>
                  </a:lnTo>
                  <a:lnTo>
                    <a:pt x="214819" y="169594"/>
                  </a:lnTo>
                  <a:cubicBezTo>
                    <a:pt x="214819" y="261415"/>
                    <a:pt x="204198" y="327539"/>
                    <a:pt x="182956" y="367968"/>
                  </a:cubicBezTo>
                  <a:cubicBezTo>
                    <a:pt x="153491" y="423472"/>
                    <a:pt x="107581" y="465271"/>
                    <a:pt x="45225" y="493365"/>
                  </a:cubicBezTo>
                  <a:lnTo>
                    <a:pt x="0" y="420388"/>
                  </a:lnTo>
                  <a:cubicBezTo>
                    <a:pt x="37002" y="405313"/>
                    <a:pt x="64583" y="381501"/>
                    <a:pt x="82741" y="348953"/>
                  </a:cubicBezTo>
                  <a:cubicBezTo>
                    <a:pt x="100900" y="316405"/>
                    <a:pt x="111007" y="271693"/>
                    <a:pt x="113063" y="214819"/>
                  </a:cubicBezTo>
                  <a:lnTo>
                    <a:pt x="16445" y="214819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7EEEBEF5-B370-47CF-9088-436319F1C1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4"/>
          <a:stretch/>
        </p:blipFill>
        <p:spPr>
          <a:xfrm>
            <a:off x="284063" y="-190134"/>
            <a:ext cx="4424108" cy="6319472"/>
          </a:xfrm>
          <a:prstGeom prst="rect">
            <a:avLst/>
          </a:prstGeom>
          <a:effectLst>
            <a:outerShdw blurRad="254000" dist="127000" algn="tl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2133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B8452B5-03D7-48E6-B232-12B929D3F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02 </a:t>
            </a:r>
            <a:r>
              <a:rPr lang="zh-CN" altLang="en-US" dirty="0"/>
              <a:t>男神篇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56672DC-B63D-4007-B76B-A8EC526991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2094" y="3429000"/>
            <a:ext cx="5731164" cy="1073435"/>
          </a:xfrm>
        </p:spPr>
        <p:txBody>
          <a:bodyPr/>
          <a:lstStyle/>
          <a:p>
            <a:r>
              <a:rPr lang="en-US" altLang="zh-CN" dirty="0"/>
              <a:t>The chapter of boys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6" name="图片占位符 28" descr="戴帽子的人在街道上&#10;&#10;描述已自动生成">
            <a:extLst>
              <a:ext uri="{FF2B5EF4-FFF2-40B4-BE49-F238E27FC236}">
                <a16:creationId xmlns:a16="http://schemas.microsoft.com/office/drawing/2014/main" id="{0D46FEE2-52DF-4D29-8A81-D6A6582CD1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561" t="21501" r="22757" b="11475"/>
          <a:stretch/>
        </p:blipFill>
        <p:spPr>
          <a:xfrm>
            <a:off x="6677208" y="1440000"/>
            <a:ext cx="3978000" cy="39780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508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6212086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圣诞节红黄绿调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B60303"/>
      </a:accent1>
      <a:accent2>
        <a:srgbClr val="BA281B"/>
      </a:accent2>
      <a:accent3>
        <a:srgbClr val="D06F5F"/>
      </a:accent3>
      <a:accent4>
        <a:srgbClr val="FBEEE6"/>
      </a:accent4>
      <a:accent5>
        <a:srgbClr val="FFAE0A"/>
      </a:accent5>
      <a:accent6>
        <a:srgbClr val="0D4A27"/>
      </a:accent6>
      <a:hlink>
        <a:srgbClr val="0563C1"/>
      </a:hlink>
      <a:folHlink>
        <a:srgbClr val="954F71"/>
      </a:folHlink>
    </a:clrScheme>
    <a:fontScheme name="江西拙楷+思源黑体">
      <a:majorFont>
        <a:latin typeface="江西拙楷"/>
        <a:ea typeface="江西拙楷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2367</TotalTime>
  <Words>321</Words>
  <Application>Microsoft Office PowerPoint</Application>
  <PresentationFormat>宽屏</PresentationFormat>
  <Paragraphs>106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OPPOSans H</vt:lpstr>
      <vt:lpstr>汉仪雅酷黑 45W</vt:lpstr>
      <vt:lpstr>江西拙楷</vt:lpstr>
      <vt:lpstr>思源黑体 CN Light</vt:lpstr>
      <vt:lpstr>Arial</vt:lpstr>
      <vt:lpstr>Office 主题</vt:lpstr>
      <vt:lpstr>今年圣诞节， 想好送TA什么了吗？</vt:lpstr>
      <vt:lpstr>PowerPoint 演示文稿</vt:lpstr>
      <vt:lpstr>需求分析</vt:lpstr>
      <vt:lpstr>01 女神篇</vt:lpstr>
      <vt:lpstr>调研数据</vt:lpstr>
      <vt:lpstr>最受喜欢礼物排行榜</vt:lpstr>
      <vt:lpstr>礼物推荐清单</vt:lpstr>
      <vt:lpstr>PowerPoint 演示文稿</vt:lpstr>
      <vt:lpstr>02 男神篇</vt:lpstr>
      <vt:lpstr>圣诞节快乐 Merry Christmas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红色插画风圣诞节活动策划ppt模板</dc:title>
  <dc:creator>chitin</dc:creator>
  <cp:keywords>P界达人</cp:keywords>
  <dc:description>www.51pptmoban.com</dc:description>
  <cp:lastModifiedBy>Power user</cp:lastModifiedBy>
  <cp:revision>162</cp:revision>
  <dcterms:created xsi:type="dcterms:W3CDTF">2022-09-02T07:40:40Z</dcterms:created>
  <dcterms:modified xsi:type="dcterms:W3CDTF">2022-12-19T14:51:29Z</dcterms:modified>
</cp:coreProperties>
</file>